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3" r:id="rId4"/>
    <p:sldId id="261" r:id="rId5"/>
    <p:sldId id="264" r:id="rId6"/>
    <p:sldId id="265" r:id="rId7"/>
    <p:sldId id="266" r:id="rId8"/>
    <p:sldId id="267" r:id="rId9"/>
    <p:sldId id="269" r:id="rId10"/>
    <p:sldId id="270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1D64C3-F7D0-44C2-B8CE-EB921119DE4E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CO"/>
        </a:p>
      </dgm:t>
    </dgm:pt>
    <dgm:pt modelId="{2187446B-5AB4-4591-B8E5-3D41F9EC17C7}">
      <dgm:prSet phldrT="[Texto]" custT="1"/>
      <dgm:spPr/>
      <dgm:t>
        <a:bodyPr/>
        <a:lstStyle/>
        <a:p>
          <a:r>
            <a:rPr lang="es-MX" sz="1600" i="1" dirty="0" smtClean="0">
              <a:solidFill>
                <a:srgbClr val="00539B"/>
              </a:solidFill>
            </a:rPr>
            <a:t>Comisión permanente desde 1989</a:t>
          </a:r>
          <a:endParaRPr lang="es-CO" sz="1600" i="1" dirty="0">
            <a:solidFill>
              <a:srgbClr val="00539B"/>
            </a:solidFill>
          </a:endParaRPr>
        </a:p>
      </dgm:t>
    </dgm:pt>
    <dgm:pt modelId="{290E2086-46E0-4D9E-B648-7632822645E6}" type="parTrans" cxnId="{4D7437C1-0102-49AC-85F9-5C4276DA47FA}">
      <dgm:prSet/>
      <dgm:spPr/>
      <dgm:t>
        <a:bodyPr/>
        <a:lstStyle/>
        <a:p>
          <a:endParaRPr lang="es-CO" sz="1400" i="1">
            <a:solidFill>
              <a:srgbClr val="00539B"/>
            </a:solidFill>
          </a:endParaRPr>
        </a:p>
      </dgm:t>
    </dgm:pt>
    <dgm:pt modelId="{9A74FCCD-E3B6-49E6-917C-F8DA21F4ADA4}" type="sibTrans" cxnId="{4D7437C1-0102-49AC-85F9-5C4276DA47FA}">
      <dgm:prSet/>
      <dgm:spPr/>
      <dgm:t>
        <a:bodyPr/>
        <a:lstStyle/>
        <a:p>
          <a:endParaRPr lang="es-CO" sz="1400" i="1">
            <a:solidFill>
              <a:srgbClr val="00539B"/>
            </a:solidFill>
          </a:endParaRPr>
        </a:p>
      </dgm:t>
    </dgm:pt>
    <dgm:pt modelId="{B22F1F08-05BC-4E44-A4AD-FC3A73D840EF}">
      <dgm:prSet phldrT="[Texto]" custT="1"/>
      <dgm:spPr/>
      <dgm:t>
        <a:bodyPr/>
        <a:lstStyle/>
        <a:p>
          <a:r>
            <a:rPr lang="es-MX" sz="1600" i="1" dirty="0" smtClean="0">
              <a:solidFill>
                <a:srgbClr val="00539B"/>
              </a:solidFill>
            </a:rPr>
            <a:t>Iniciativa  para construcción del Plan Nacional de Contingencias contra derrames de hidrocarburos y sustancias nocivas </a:t>
          </a:r>
          <a:endParaRPr lang="es-CO" sz="1600" i="1" dirty="0">
            <a:solidFill>
              <a:srgbClr val="00539B"/>
            </a:solidFill>
          </a:endParaRPr>
        </a:p>
      </dgm:t>
    </dgm:pt>
    <dgm:pt modelId="{03F98741-697F-4EB8-A1C0-76932A150BC5}" type="parTrans" cxnId="{6B724A87-4656-4F8E-8B0F-0A158DF39DDB}">
      <dgm:prSet/>
      <dgm:spPr/>
      <dgm:t>
        <a:bodyPr/>
        <a:lstStyle/>
        <a:p>
          <a:endParaRPr lang="es-CO" sz="1400" i="1">
            <a:solidFill>
              <a:srgbClr val="00539B"/>
            </a:solidFill>
          </a:endParaRPr>
        </a:p>
      </dgm:t>
    </dgm:pt>
    <dgm:pt modelId="{7F41D790-D8B8-4289-9111-E7440AB050A0}" type="sibTrans" cxnId="{6B724A87-4656-4F8E-8B0F-0A158DF39DDB}">
      <dgm:prSet/>
      <dgm:spPr/>
      <dgm:t>
        <a:bodyPr/>
        <a:lstStyle/>
        <a:p>
          <a:endParaRPr lang="es-CO" sz="1400" i="1">
            <a:solidFill>
              <a:srgbClr val="00539B"/>
            </a:solidFill>
          </a:endParaRPr>
        </a:p>
      </dgm:t>
    </dgm:pt>
    <dgm:pt modelId="{EAE14954-372F-4803-B330-7F61CA7103EA}">
      <dgm:prSet phldrT="[Texto]" custT="1"/>
      <dgm:spPr/>
      <dgm:t>
        <a:bodyPr/>
        <a:lstStyle/>
        <a:p>
          <a:r>
            <a:rPr lang="es-MX" sz="1600" i="1" dirty="0" smtClean="0">
              <a:solidFill>
                <a:srgbClr val="00539B"/>
              </a:solidFill>
            </a:rPr>
            <a:t>Iniciativa para la Reglamentación transporte de mercancías peligrosas </a:t>
          </a:r>
          <a:endParaRPr lang="es-CO" sz="1600" i="1" dirty="0">
            <a:solidFill>
              <a:srgbClr val="00539B"/>
            </a:solidFill>
          </a:endParaRPr>
        </a:p>
      </dgm:t>
    </dgm:pt>
    <dgm:pt modelId="{0BCDF4B5-F177-4AF8-A93E-CC4122BFD854}" type="parTrans" cxnId="{17408601-1087-4BE3-8655-A9354937CD8E}">
      <dgm:prSet/>
      <dgm:spPr/>
      <dgm:t>
        <a:bodyPr/>
        <a:lstStyle/>
        <a:p>
          <a:endParaRPr lang="es-CO" sz="1400" i="1">
            <a:solidFill>
              <a:srgbClr val="00539B"/>
            </a:solidFill>
          </a:endParaRPr>
        </a:p>
      </dgm:t>
    </dgm:pt>
    <dgm:pt modelId="{991B9E08-1290-4408-9C21-404DE8E18C4C}" type="sibTrans" cxnId="{17408601-1087-4BE3-8655-A9354937CD8E}">
      <dgm:prSet/>
      <dgm:spPr/>
      <dgm:t>
        <a:bodyPr/>
        <a:lstStyle/>
        <a:p>
          <a:endParaRPr lang="es-CO" sz="1400" i="1">
            <a:solidFill>
              <a:srgbClr val="00539B"/>
            </a:solidFill>
          </a:endParaRPr>
        </a:p>
      </dgm:t>
    </dgm:pt>
    <dgm:pt modelId="{DF558561-F7B8-4255-A1E9-7FE663BD3475}">
      <dgm:prSet custT="1"/>
      <dgm:spPr/>
      <dgm:t>
        <a:bodyPr/>
        <a:lstStyle/>
        <a:p>
          <a:r>
            <a:rPr lang="es-MX" sz="1600" i="1" dirty="0" smtClean="0">
              <a:solidFill>
                <a:srgbClr val="00539B"/>
              </a:solidFill>
            </a:rPr>
            <a:t>Impulso desarrollo de iniciativa </a:t>
          </a:r>
          <a:r>
            <a:rPr lang="es-MX" sz="1600" i="1" dirty="0" err="1" smtClean="0">
              <a:solidFill>
                <a:srgbClr val="00539B"/>
              </a:solidFill>
            </a:rPr>
            <a:t>APELL</a:t>
          </a:r>
          <a:r>
            <a:rPr lang="es-MX" sz="1600" i="1" dirty="0" smtClean="0">
              <a:solidFill>
                <a:srgbClr val="00539B"/>
              </a:solidFill>
            </a:rPr>
            <a:t> en el país</a:t>
          </a:r>
        </a:p>
        <a:p>
          <a:r>
            <a:rPr lang="es-MX" sz="1600" i="1" dirty="0" smtClean="0">
              <a:solidFill>
                <a:srgbClr val="00539B"/>
              </a:solidFill>
            </a:rPr>
            <a:t>Apoyo a las iniciativas de ayuda mutua  </a:t>
          </a:r>
          <a:endParaRPr lang="es-CO" sz="1600" i="1" dirty="0">
            <a:solidFill>
              <a:srgbClr val="00539B"/>
            </a:solidFill>
          </a:endParaRPr>
        </a:p>
      </dgm:t>
    </dgm:pt>
    <dgm:pt modelId="{D26B3A30-F1B9-415E-B50F-550C7100DDDB}" type="parTrans" cxnId="{258FFAC6-A2AD-43B3-BB22-40A10E2B3FB1}">
      <dgm:prSet/>
      <dgm:spPr/>
      <dgm:t>
        <a:bodyPr/>
        <a:lstStyle/>
        <a:p>
          <a:endParaRPr lang="es-CO" sz="1400" i="1">
            <a:solidFill>
              <a:srgbClr val="00539B"/>
            </a:solidFill>
          </a:endParaRPr>
        </a:p>
      </dgm:t>
    </dgm:pt>
    <dgm:pt modelId="{E855D1DD-C26E-4F89-833D-B804594F9534}" type="sibTrans" cxnId="{258FFAC6-A2AD-43B3-BB22-40A10E2B3FB1}">
      <dgm:prSet/>
      <dgm:spPr/>
      <dgm:t>
        <a:bodyPr/>
        <a:lstStyle/>
        <a:p>
          <a:endParaRPr lang="es-CO" sz="1400" i="1">
            <a:solidFill>
              <a:srgbClr val="00539B"/>
            </a:solidFill>
          </a:endParaRPr>
        </a:p>
      </dgm:t>
    </dgm:pt>
    <dgm:pt modelId="{D236B850-7243-48CD-91E4-19690BFC913E}" type="pres">
      <dgm:prSet presAssocID="{901D64C3-F7D0-44C2-B8CE-EB921119DE4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CO"/>
        </a:p>
      </dgm:t>
    </dgm:pt>
    <dgm:pt modelId="{C6D7E8F0-62A3-4B78-987E-9BF77A38F01B}" type="pres">
      <dgm:prSet presAssocID="{901D64C3-F7D0-44C2-B8CE-EB921119DE4E}" presName="Name1" presStyleCnt="0"/>
      <dgm:spPr/>
    </dgm:pt>
    <dgm:pt modelId="{EC85714A-02C5-47D1-AD3B-60012813728C}" type="pres">
      <dgm:prSet presAssocID="{901D64C3-F7D0-44C2-B8CE-EB921119DE4E}" presName="cycle" presStyleCnt="0"/>
      <dgm:spPr/>
    </dgm:pt>
    <dgm:pt modelId="{1D195CEA-93BA-4AF8-B4DE-6184CC649F06}" type="pres">
      <dgm:prSet presAssocID="{901D64C3-F7D0-44C2-B8CE-EB921119DE4E}" presName="srcNode" presStyleLbl="node1" presStyleIdx="0" presStyleCnt="4"/>
      <dgm:spPr/>
    </dgm:pt>
    <dgm:pt modelId="{F0AE290F-B9CD-4FE7-A182-43521B6B2F4C}" type="pres">
      <dgm:prSet presAssocID="{901D64C3-F7D0-44C2-B8CE-EB921119DE4E}" presName="conn" presStyleLbl="parChTrans1D2" presStyleIdx="0" presStyleCnt="1"/>
      <dgm:spPr/>
      <dgm:t>
        <a:bodyPr/>
        <a:lstStyle/>
        <a:p>
          <a:endParaRPr lang="es-CO"/>
        </a:p>
      </dgm:t>
    </dgm:pt>
    <dgm:pt modelId="{7B4B3A0F-3C8D-4964-B859-C93825F61B33}" type="pres">
      <dgm:prSet presAssocID="{901D64C3-F7D0-44C2-B8CE-EB921119DE4E}" presName="extraNode" presStyleLbl="node1" presStyleIdx="0" presStyleCnt="4"/>
      <dgm:spPr/>
    </dgm:pt>
    <dgm:pt modelId="{9F3982D3-8C86-4B42-81AE-7F7A9DD69A16}" type="pres">
      <dgm:prSet presAssocID="{901D64C3-F7D0-44C2-B8CE-EB921119DE4E}" presName="dstNode" presStyleLbl="node1" presStyleIdx="0" presStyleCnt="4"/>
      <dgm:spPr/>
    </dgm:pt>
    <dgm:pt modelId="{DD4609F8-1C4C-48FD-B8FE-B3B895A62338}" type="pres">
      <dgm:prSet presAssocID="{2187446B-5AB4-4591-B8E5-3D41F9EC17C7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3815269-3D8E-421F-92E3-48789B0820A9}" type="pres">
      <dgm:prSet presAssocID="{2187446B-5AB4-4591-B8E5-3D41F9EC17C7}" presName="accent_1" presStyleCnt="0"/>
      <dgm:spPr/>
    </dgm:pt>
    <dgm:pt modelId="{54A54E2C-9ADB-4BEF-AE8E-E2F364B4DF3F}" type="pres">
      <dgm:prSet presAssocID="{2187446B-5AB4-4591-B8E5-3D41F9EC17C7}" presName="accentRepeatNode" presStyleLbl="solidFgAcc1" presStyleIdx="0" presStyleCnt="4"/>
      <dgm:spPr/>
    </dgm:pt>
    <dgm:pt modelId="{223273BC-5FCB-459D-A83E-2E936E3353C1}" type="pres">
      <dgm:prSet presAssocID="{B22F1F08-05BC-4E44-A4AD-FC3A73D840EF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9E5B6EA-A7C6-4513-B2C7-BF1FF3CC71A2}" type="pres">
      <dgm:prSet presAssocID="{B22F1F08-05BC-4E44-A4AD-FC3A73D840EF}" presName="accent_2" presStyleCnt="0"/>
      <dgm:spPr/>
    </dgm:pt>
    <dgm:pt modelId="{0412DC02-C47A-4343-8A8B-C7C74245A53F}" type="pres">
      <dgm:prSet presAssocID="{B22F1F08-05BC-4E44-A4AD-FC3A73D840EF}" presName="accentRepeatNode" presStyleLbl="solidFgAcc1" presStyleIdx="1" presStyleCnt="4"/>
      <dgm:spPr/>
    </dgm:pt>
    <dgm:pt modelId="{AA7E42B5-60F6-466C-B100-47FA98953061}" type="pres">
      <dgm:prSet presAssocID="{EAE14954-372F-4803-B330-7F61CA7103EA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7B71736-8591-4481-800B-C9A000BC1B21}" type="pres">
      <dgm:prSet presAssocID="{EAE14954-372F-4803-B330-7F61CA7103EA}" presName="accent_3" presStyleCnt="0"/>
      <dgm:spPr/>
    </dgm:pt>
    <dgm:pt modelId="{A8E03472-5097-4E94-89B9-00AF3128ABDA}" type="pres">
      <dgm:prSet presAssocID="{EAE14954-372F-4803-B330-7F61CA7103EA}" presName="accentRepeatNode" presStyleLbl="solidFgAcc1" presStyleIdx="2" presStyleCnt="4"/>
      <dgm:spPr/>
    </dgm:pt>
    <dgm:pt modelId="{0F4E6F46-D9C3-41A0-A523-C464119B9649}" type="pres">
      <dgm:prSet presAssocID="{DF558561-F7B8-4255-A1E9-7FE663BD3475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78B5C98-8E5A-4B93-BF30-6B2EB507AE38}" type="pres">
      <dgm:prSet presAssocID="{DF558561-F7B8-4255-A1E9-7FE663BD3475}" presName="accent_4" presStyleCnt="0"/>
      <dgm:spPr/>
    </dgm:pt>
    <dgm:pt modelId="{40E792FF-B3E5-44AA-951A-DE566D3AF577}" type="pres">
      <dgm:prSet presAssocID="{DF558561-F7B8-4255-A1E9-7FE663BD3475}" presName="accentRepeatNode" presStyleLbl="solidFgAcc1" presStyleIdx="3" presStyleCnt="4"/>
      <dgm:spPr/>
    </dgm:pt>
  </dgm:ptLst>
  <dgm:cxnLst>
    <dgm:cxn modelId="{710F785F-7012-4F76-8BA9-9B819D3DC591}" type="presOf" srcId="{2187446B-5AB4-4591-B8E5-3D41F9EC17C7}" destId="{DD4609F8-1C4C-48FD-B8FE-B3B895A62338}" srcOrd="0" destOrd="0" presId="urn:microsoft.com/office/officeart/2008/layout/VerticalCurvedList"/>
    <dgm:cxn modelId="{67B3FA07-7D9F-4150-9C21-97B6CFE17C50}" type="presOf" srcId="{B22F1F08-05BC-4E44-A4AD-FC3A73D840EF}" destId="{223273BC-5FCB-459D-A83E-2E936E3353C1}" srcOrd="0" destOrd="0" presId="urn:microsoft.com/office/officeart/2008/layout/VerticalCurvedList"/>
    <dgm:cxn modelId="{BF5F32DD-0833-4939-9E80-CF91FFDEC2C2}" type="presOf" srcId="{9A74FCCD-E3B6-49E6-917C-F8DA21F4ADA4}" destId="{F0AE290F-B9CD-4FE7-A182-43521B6B2F4C}" srcOrd="0" destOrd="0" presId="urn:microsoft.com/office/officeart/2008/layout/VerticalCurvedList"/>
    <dgm:cxn modelId="{4D7437C1-0102-49AC-85F9-5C4276DA47FA}" srcId="{901D64C3-F7D0-44C2-B8CE-EB921119DE4E}" destId="{2187446B-5AB4-4591-B8E5-3D41F9EC17C7}" srcOrd="0" destOrd="0" parTransId="{290E2086-46E0-4D9E-B648-7632822645E6}" sibTransId="{9A74FCCD-E3B6-49E6-917C-F8DA21F4ADA4}"/>
    <dgm:cxn modelId="{6B724A87-4656-4F8E-8B0F-0A158DF39DDB}" srcId="{901D64C3-F7D0-44C2-B8CE-EB921119DE4E}" destId="{B22F1F08-05BC-4E44-A4AD-FC3A73D840EF}" srcOrd="1" destOrd="0" parTransId="{03F98741-697F-4EB8-A1C0-76932A150BC5}" sibTransId="{7F41D790-D8B8-4289-9111-E7440AB050A0}"/>
    <dgm:cxn modelId="{258FFAC6-A2AD-43B3-BB22-40A10E2B3FB1}" srcId="{901D64C3-F7D0-44C2-B8CE-EB921119DE4E}" destId="{DF558561-F7B8-4255-A1E9-7FE663BD3475}" srcOrd="3" destOrd="0" parTransId="{D26B3A30-F1B9-415E-B50F-550C7100DDDB}" sibTransId="{E855D1DD-C26E-4F89-833D-B804594F9534}"/>
    <dgm:cxn modelId="{17408601-1087-4BE3-8655-A9354937CD8E}" srcId="{901D64C3-F7D0-44C2-B8CE-EB921119DE4E}" destId="{EAE14954-372F-4803-B330-7F61CA7103EA}" srcOrd="2" destOrd="0" parTransId="{0BCDF4B5-F177-4AF8-A93E-CC4122BFD854}" sibTransId="{991B9E08-1290-4408-9C21-404DE8E18C4C}"/>
    <dgm:cxn modelId="{214D681A-73B1-42FE-A3C0-DB98A6F7D0BC}" type="presOf" srcId="{DF558561-F7B8-4255-A1E9-7FE663BD3475}" destId="{0F4E6F46-D9C3-41A0-A523-C464119B9649}" srcOrd="0" destOrd="0" presId="urn:microsoft.com/office/officeart/2008/layout/VerticalCurvedList"/>
    <dgm:cxn modelId="{95B01506-BDDF-4FE8-8A24-22EE0B74FB89}" type="presOf" srcId="{901D64C3-F7D0-44C2-B8CE-EB921119DE4E}" destId="{D236B850-7243-48CD-91E4-19690BFC913E}" srcOrd="0" destOrd="0" presId="urn:microsoft.com/office/officeart/2008/layout/VerticalCurvedList"/>
    <dgm:cxn modelId="{20926D10-CD82-4F83-BD87-AD0323FA35CB}" type="presOf" srcId="{EAE14954-372F-4803-B330-7F61CA7103EA}" destId="{AA7E42B5-60F6-466C-B100-47FA98953061}" srcOrd="0" destOrd="0" presId="urn:microsoft.com/office/officeart/2008/layout/VerticalCurvedList"/>
    <dgm:cxn modelId="{5AC6E922-CD9E-4BEF-A37C-40036DB9CB24}" type="presParOf" srcId="{D236B850-7243-48CD-91E4-19690BFC913E}" destId="{C6D7E8F0-62A3-4B78-987E-9BF77A38F01B}" srcOrd="0" destOrd="0" presId="urn:microsoft.com/office/officeart/2008/layout/VerticalCurvedList"/>
    <dgm:cxn modelId="{C2BC8509-27A4-4D1B-8692-47E77D189E35}" type="presParOf" srcId="{C6D7E8F0-62A3-4B78-987E-9BF77A38F01B}" destId="{EC85714A-02C5-47D1-AD3B-60012813728C}" srcOrd="0" destOrd="0" presId="urn:microsoft.com/office/officeart/2008/layout/VerticalCurvedList"/>
    <dgm:cxn modelId="{1AF7BAF4-A0C8-4729-A12F-64462F353269}" type="presParOf" srcId="{EC85714A-02C5-47D1-AD3B-60012813728C}" destId="{1D195CEA-93BA-4AF8-B4DE-6184CC649F06}" srcOrd="0" destOrd="0" presId="urn:microsoft.com/office/officeart/2008/layout/VerticalCurvedList"/>
    <dgm:cxn modelId="{68EC639C-10B1-408D-8B97-8A20C06FBDF7}" type="presParOf" srcId="{EC85714A-02C5-47D1-AD3B-60012813728C}" destId="{F0AE290F-B9CD-4FE7-A182-43521B6B2F4C}" srcOrd="1" destOrd="0" presId="urn:microsoft.com/office/officeart/2008/layout/VerticalCurvedList"/>
    <dgm:cxn modelId="{338568EF-A9DE-4662-8D01-B40031222D5D}" type="presParOf" srcId="{EC85714A-02C5-47D1-AD3B-60012813728C}" destId="{7B4B3A0F-3C8D-4964-B859-C93825F61B33}" srcOrd="2" destOrd="0" presId="urn:microsoft.com/office/officeart/2008/layout/VerticalCurvedList"/>
    <dgm:cxn modelId="{E10E9A8D-B05B-43FD-9666-F4DCA0105C15}" type="presParOf" srcId="{EC85714A-02C5-47D1-AD3B-60012813728C}" destId="{9F3982D3-8C86-4B42-81AE-7F7A9DD69A16}" srcOrd="3" destOrd="0" presId="urn:microsoft.com/office/officeart/2008/layout/VerticalCurvedList"/>
    <dgm:cxn modelId="{8DA1F223-2710-47B1-A5C2-60DD6D909C82}" type="presParOf" srcId="{C6D7E8F0-62A3-4B78-987E-9BF77A38F01B}" destId="{DD4609F8-1C4C-48FD-B8FE-B3B895A62338}" srcOrd="1" destOrd="0" presId="urn:microsoft.com/office/officeart/2008/layout/VerticalCurvedList"/>
    <dgm:cxn modelId="{F171074F-FCB7-49B5-A88F-2B4DF543D0C8}" type="presParOf" srcId="{C6D7E8F0-62A3-4B78-987E-9BF77A38F01B}" destId="{63815269-3D8E-421F-92E3-48789B0820A9}" srcOrd="2" destOrd="0" presId="urn:microsoft.com/office/officeart/2008/layout/VerticalCurvedList"/>
    <dgm:cxn modelId="{E33DB4F8-C9D3-43A7-9378-8DA35DE62A13}" type="presParOf" srcId="{63815269-3D8E-421F-92E3-48789B0820A9}" destId="{54A54E2C-9ADB-4BEF-AE8E-E2F364B4DF3F}" srcOrd="0" destOrd="0" presId="urn:microsoft.com/office/officeart/2008/layout/VerticalCurvedList"/>
    <dgm:cxn modelId="{606DB311-D074-481E-9936-1A9F9635CE44}" type="presParOf" srcId="{C6D7E8F0-62A3-4B78-987E-9BF77A38F01B}" destId="{223273BC-5FCB-459D-A83E-2E936E3353C1}" srcOrd="3" destOrd="0" presId="urn:microsoft.com/office/officeart/2008/layout/VerticalCurvedList"/>
    <dgm:cxn modelId="{2394F260-7F20-4A5A-BD10-A006C76FFE8A}" type="presParOf" srcId="{C6D7E8F0-62A3-4B78-987E-9BF77A38F01B}" destId="{39E5B6EA-A7C6-4513-B2C7-BF1FF3CC71A2}" srcOrd="4" destOrd="0" presId="urn:microsoft.com/office/officeart/2008/layout/VerticalCurvedList"/>
    <dgm:cxn modelId="{52071C8C-E39F-43FA-BD0B-3CF673CF05E6}" type="presParOf" srcId="{39E5B6EA-A7C6-4513-B2C7-BF1FF3CC71A2}" destId="{0412DC02-C47A-4343-8A8B-C7C74245A53F}" srcOrd="0" destOrd="0" presId="urn:microsoft.com/office/officeart/2008/layout/VerticalCurvedList"/>
    <dgm:cxn modelId="{C9BDEF32-6661-4A53-AAA9-AE7FEC5B2D38}" type="presParOf" srcId="{C6D7E8F0-62A3-4B78-987E-9BF77A38F01B}" destId="{AA7E42B5-60F6-466C-B100-47FA98953061}" srcOrd="5" destOrd="0" presId="urn:microsoft.com/office/officeart/2008/layout/VerticalCurvedList"/>
    <dgm:cxn modelId="{89E9C73F-0C00-41BC-9C77-DB12EAA25A12}" type="presParOf" srcId="{C6D7E8F0-62A3-4B78-987E-9BF77A38F01B}" destId="{77B71736-8591-4481-800B-C9A000BC1B21}" srcOrd="6" destOrd="0" presId="urn:microsoft.com/office/officeart/2008/layout/VerticalCurvedList"/>
    <dgm:cxn modelId="{82E9730C-16C3-4C47-9CCF-8E0E49BE2F3F}" type="presParOf" srcId="{77B71736-8591-4481-800B-C9A000BC1B21}" destId="{A8E03472-5097-4E94-89B9-00AF3128ABDA}" srcOrd="0" destOrd="0" presId="urn:microsoft.com/office/officeart/2008/layout/VerticalCurvedList"/>
    <dgm:cxn modelId="{2A6C6AE4-E867-4116-8050-A1C9C36186F7}" type="presParOf" srcId="{C6D7E8F0-62A3-4B78-987E-9BF77A38F01B}" destId="{0F4E6F46-D9C3-41A0-A523-C464119B9649}" srcOrd="7" destOrd="0" presId="urn:microsoft.com/office/officeart/2008/layout/VerticalCurvedList"/>
    <dgm:cxn modelId="{7EA4CD9C-3D01-4AD3-B37D-5DD80E68E94D}" type="presParOf" srcId="{C6D7E8F0-62A3-4B78-987E-9BF77A38F01B}" destId="{D78B5C98-8E5A-4B93-BF30-6B2EB507AE38}" srcOrd="8" destOrd="0" presId="urn:microsoft.com/office/officeart/2008/layout/VerticalCurvedList"/>
    <dgm:cxn modelId="{63A96176-F6EB-4868-8074-AC3C67715EE1}" type="presParOf" srcId="{D78B5C98-8E5A-4B93-BF30-6B2EB507AE38}" destId="{40E792FF-B3E5-44AA-951A-DE566D3AF57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AE290F-B9CD-4FE7-A182-43521B6B2F4C}">
      <dsp:nvSpPr>
        <dsp:cNvPr id="0" name=""/>
        <dsp:cNvSpPr/>
      </dsp:nvSpPr>
      <dsp:spPr>
        <a:xfrm>
          <a:off x="-4333648" y="-664776"/>
          <a:ext cx="5163138" cy="5163138"/>
        </a:xfrm>
        <a:prstGeom prst="blockArc">
          <a:avLst>
            <a:gd name="adj1" fmla="val 18900000"/>
            <a:gd name="adj2" fmla="val 2700000"/>
            <a:gd name="adj3" fmla="val 418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4609F8-1C4C-48FD-B8FE-B3B895A62338}">
      <dsp:nvSpPr>
        <dsp:cNvPr id="0" name=""/>
        <dsp:cNvSpPr/>
      </dsp:nvSpPr>
      <dsp:spPr>
        <a:xfrm>
          <a:off x="434551" y="294726"/>
          <a:ext cx="8227689" cy="5897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8121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i="1" kern="1200" dirty="0" smtClean="0">
              <a:solidFill>
                <a:srgbClr val="00539B"/>
              </a:solidFill>
            </a:rPr>
            <a:t>Comisión permanente desde 1989</a:t>
          </a:r>
          <a:endParaRPr lang="es-CO" sz="1600" i="1" kern="1200" dirty="0">
            <a:solidFill>
              <a:srgbClr val="00539B"/>
            </a:solidFill>
          </a:endParaRPr>
        </a:p>
      </dsp:txBody>
      <dsp:txXfrm>
        <a:off x="434551" y="294726"/>
        <a:ext cx="8227689" cy="589758"/>
      </dsp:txXfrm>
    </dsp:sp>
    <dsp:sp modelId="{54A54E2C-9ADB-4BEF-AE8E-E2F364B4DF3F}">
      <dsp:nvSpPr>
        <dsp:cNvPr id="0" name=""/>
        <dsp:cNvSpPr/>
      </dsp:nvSpPr>
      <dsp:spPr>
        <a:xfrm>
          <a:off x="65951" y="221006"/>
          <a:ext cx="737198" cy="7371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3273BC-5FCB-459D-A83E-2E936E3353C1}">
      <dsp:nvSpPr>
        <dsp:cNvPr id="0" name=""/>
        <dsp:cNvSpPr/>
      </dsp:nvSpPr>
      <dsp:spPr>
        <a:xfrm>
          <a:off x="772673" y="1179517"/>
          <a:ext cx="7889567" cy="5897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8121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i="1" kern="1200" dirty="0" smtClean="0">
              <a:solidFill>
                <a:srgbClr val="00539B"/>
              </a:solidFill>
            </a:rPr>
            <a:t>Iniciativa  para construcción del Plan Nacional de Contingencias contra derrames de hidrocarburos y sustancias nocivas </a:t>
          </a:r>
          <a:endParaRPr lang="es-CO" sz="1600" i="1" kern="1200" dirty="0">
            <a:solidFill>
              <a:srgbClr val="00539B"/>
            </a:solidFill>
          </a:endParaRPr>
        </a:p>
      </dsp:txBody>
      <dsp:txXfrm>
        <a:off x="772673" y="1179517"/>
        <a:ext cx="7889567" cy="589758"/>
      </dsp:txXfrm>
    </dsp:sp>
    <dsp:sp modelId="{0412DC02-C47A-4343-8A8B-C7C74245A53F}">
      <dsp:nvSpPr>
        <dsp:cNvPr id="0" name=""/>
        <dsp:cNvSpPr/>
      </dsp:nvSpPr>
      <dsp:spPr>
        <a:xfrm>
          <a:off x="404074" y="1105797"/>
          <a:ext cx="737198" cy="7371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7E42B5-60F6-466C-B100-47FA98953061}">
      <dsp:nvSpPr>
        <dsp:cNvPr id="0" name=""/>
        <dsp:cNvSpPr/>
      </dsp:nvSpPr>
      <dsp:spPr>
        <a:xfrm>
          <a:off x="772673" y="2064308"/>
          <a:ext cx="7889567" cy="5897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8121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i="1" kern="1200" dirty="0" smtClean="0">
              <a:solidFill>
                <a:srgbClr val="00539B"/>
              </a:solidFill>
            </a:rPr>
            <a:t>Iniciativa para la Reglamentación transporte de mercancías peligrosas </a:t>
          </a:r>
          <a:endParaRPr lang="es-CO" sz="1600" i="1" kern="1200" dirty="0">
            <a:solidFill>
              <a:srgbClr val="00539B"/>
            </a:solidFill>
          </a:endParaRPr>
        </a:p>
      </dsp:txBody>
      <dsp:txXfrm>
        <a:off x="772673" y="2064308"/>
        <a:ext cx="7889567" cy="589758"/>
      </dsp:txXfrm>
    </dsp:sp>
    <dsp:sp modelId="{A8E03472-5097-4E94-89B9-00AF3128ABDA}">
      <dsp:nvSpPr>
        <dsp:cNvPr id="0" name=""/>
        <dsp:cNvSpPr/>
      </dsp:nvSpPr>
      <dsp:spPr>
        <a:xfrm>
          <a:off x="404074" y="1990589"/>
          <a:ext cx="737198" cy="7371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4E6F46-D9C3-41A0-A523-C464119B9649}">
      <dsp:nvSpPr>
        <dsp:cNvPr id="0" name=""/>
        <dsp:cNvSpPr/>
      </dsp:nvSpPr>
      <dsp:spPr>
        <a:xfrm>
          <a:off x="434551" y="2949100"/>
          <a:ext cx="8227689" cy="5897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8121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i="1" kern="1200" dirty="0" smtClean="0">
              <a:solidFill>
                <a:srgbClr val="00539B"/>
              </a:solidFill>
            </a:rPr>
            <a:t>Impulso desarrollo de iniciativa </a:t>
          </a:r>
          <a:r>
            <a:rPr lang="es-MX" sz="1600" i="1" kern="1200" dirty="0" err="1" smtClean="0">
              <a:solidFill>
                <a:srgbClr val="00539B"/>
              </a:solidFill>
            </a:rPr>
            <a:t>APELL</a:t>
          </a:r>
          <a:r>
            <a:rPr lang="es-MX" sz="1600" i="1" kern="1200" dirty="0" smtClean="0">
              <a:solidFill>
                <a:srgbClr val="00539B"/>
              </a:solidFill>
            </a:rPr>
            <a:t> en el país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i="1" kern="1200" dirty="0" smtClean="0">
              <a:solidFill>
                <a:srgbClr val="00539B"/>
              </a:solidFill>
            </a:rPr>
            <a:t>Apoyo a las iniciativas de ayuda mutua  </a:t>
          </a:r>
          <a:endParaRPr lang="es-CO" sz="1600" i="1" kern="1200" dirty="0">
            <a:solidFill>
              <a:srgbClr val="00539B"/>
            </a:solidFill>
          </a:endParaRPr>
        </a:p>
      </dsp:txBody>
      <dsp:txXfrm>
        <a:off x="434551" y="2949100"/>
        <a:ext cx="8227689" cy="589758"/>
      </dsp:txXfrm>
    </dsp:sp>
    <dsp:sp modelId="{40E792FF-B3E5-44AA-951A-DE566D3AF577}">
      <dsp:nvSpPr>
        <dsp:cNvPr id="0" name=""/>
        <dsp:cNvSpPr/>
      </dsp:nvSpPr>
      <dsp:spPr>
        <a:xfrm>
          <a:off x="65951" y="2875380"/>
          <a:ext cx="737198" cy="7371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" y="0"/>
            <a:ext cx="9142985" cy="6858000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5292080" y="1410345"/>
            <a:ext cx="3672408" cy="4250903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1424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179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6019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1028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" y="0"/>
            <a:ext cx="9142985" cy="6858000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835696" y="202630"/>
            <a:ext cx="6851104" cy="2740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9D309-B2BE-4940-A696-E5DF4AFD07DD}" type="datetimeFigureOut">
              <a:rPr lang="es-CO" smtClean="0"/>
              <a:pPr/>
              <a:t>19/06/2018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677B9-F039-4794-9B13-7712F9740DF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941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</p:sldLayoutIdLst>
  <p:txStyles>
    <p:titleStyle>
      <a:lvl1pPr algn="r" defTabSz="914400" rtl="0" eaLnBrk="1" latinLnBrk="0" hangingPunct="1">
        <a:spcBef>
          <a:spcPct val="0"/>
        </a:spcBef>
        <a:buNone/>
        <a:defRPr sz="24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iana.gil@ccs.org.co" TargetMode="Externa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6.pn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Experiencia nacional de la Comisión Técnica Nacional Asesora de Riesgo Tecnológico </a:t>
            </a:r>
            <a:r>
              <a:rPr lang="es-CO" dirty="0" smtClean="0"/>
              <a:t>CNARIT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sz="2400" i="1" dirty="0" smtClean="0"/>
              <a:t>SNGRD – </a:t>
            </a:r>
            <a:r>
              <a:rPr lang="es-CO" sz="2400" i="1" dirty="0" smtClean="0"/>
              <a:t>CONSEJO COLOMBIANO DE SEGURIDAD</a:t>
            </a:r>
            <a:endParaRPr lang="es-CO" i="1" dirty="0"/>
          </a:p>
        </p:txBody>
      </p:sp>
      <p:pic>
        <p:nvPicPr>
          <p:cNvPr id="2050" name="Picture 2" descr="http://eird.org/pr18/images/logo-english.png"/>
          <p:cNvPicPr>
            <a:picLocks noChangeAspect="1" noChangeArrowheads="1"/>
          </p:cNvPicPr>
          <p:nvPr/>
        </p:nvPicPr>
        <p:blipFill>
          <a:blip r:embed="rId2" cstate="print"/>
          <a:srcRect l="81303" t="20641" r="2299" b="12276"/>
          <a:stretch>
            <a:fillRect/>
          </a:stretch>
        </p:blipFill>
        <p:spPr bwMode="auto">
          <a:xfrm>
            <a:off x="3059832" y="4869160"/>
            <a:ext cx="1296144" cy="673995"/>
          </a:xfrm>
          <a:prstGeom prst="rect">
            <a:avLst/>
          </a:prstGeom>
          <a:noFill/>
        </p:spPr>
      </p:pic>
      <p:pic>
        <p:nvPicPr>
          <p:cNvPr id="4" name="Picture 2" descr="http://eird.org/pr18/images/logo-english.png"/>
          <p:cNvPicPr>
            <a:picLocks noChangeAspect="1" noChangeArrowheads="1"/>
          </p:cNvPicPr>
          <p:nvPr/>
        </p:nvPicPr>
        <p:blipFill>
          <a:blip r:embed="rId2" cstate="print"/>
          <a:srcRect l="16333" t="13680" r="48888"/>
          <a:stretch>
            <a:fillRect/>
          </a:stretch>
        </p:blipFill>
        <p:spPr bwMode="auto">
          <a:xfrm>
            <a:off x="323528" y="2996952"/>
            <a:ext cx="2880320" cy="9087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5149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plat eng lo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16632"/>
            <a:ext cx="1295124" cy="1040979"/>
          </a:xfrm>
        </p:spPr>
      </p:pic>
      <p:pic>
        <p:nvPicPr>
          <p:cNvPr id="6" name="5 Imagen" descr="Resultado de imagen para logo sngrd colomb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280"/>
            <a:ext cx="1152128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2128" y="6036573"/>
            <a:ext cx="1079376" cy="734134"/>
          </a:xfrm>
          <a:prstGeom prst="rect">
            <a:avLst/>
          </a:prstGeom>
        </p:spPr>
      </p:pic>
      <p:sp>
        <p:nvSpPr>
          <p:cNvPr id="8" name="7 Marcador de contenido"/>
          <p:cNvSpPr txBox="1">
            <a:spLocks/>
          </p:cNvSpPr>
          <p:nvPr/>
        </p:nvSpPr>
        <p:spPr>
          <a:xfrm>
            <a:off x="683568" y="3876784"/>
            <a:ext cx="7874220" cy="1938992"/>
          </a:xfrm>
          <a:prstGeom prst="rect">
            <a:avLst/>
          </a:prstGeom>
        </p:spPr>
        <p:txBody>
          <a:bodyPr vert="horz" wrap="square" lIns="91440" tIns="45720" rIns="91440" bIns="45720" numCol="1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s-ES" sz="2000" i="1" dirty="0" smtClean="0">
                <a:solidFill>
                  <a:srgbClr val="00539B"/>
                </a:solidFill>
              </a:rPr>
              <a:t>DIANA MARCELA GIL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s-ES" sz="2000" i="1" dirty="0" smtClean="0">
                <a:solidFill>
                  <a:srgbClr val="00539B"/>
                </a:solidFill>
              </a:rPr>
              <a:t>Gerente CISPROQUIM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s-ES" sz="2000" i="1" dirty="0" smtClean="0">
                <a:solidFill>
                  <a:srgbClr val="00539B"/>
                </a:solidFill>
              </a:rPr>
              <a:t>Consejo Colombiano de Seguridad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s-ES" sz="2000" i="1" dirty="0" smtClean="0">
                <a:solidFill>
                  <a:srgbClr val="00539B"/>
                </a:solidFill>
              </a:rPr>
              <a:t>Secretaria </a:t>
            </a:r>
            <a:r>
              <a:rPr lang="es-ES" sz="2000" i="1" dirty="0" err="1" smtClean="0">
                <a:solidFill>
                  <a:srgbClr val="00539B"/>
                </a:solidFill>
              </a:rPr>
              <a:t>Tecnica</a:t>
            </a:r>
            <a:r>
              <a:rPr lang="es-ES" sz="2000" i="1" dirty="0" smtClean="0">
                <a:solidFill>
                  <a:srgbClr val="00539B"/>
                </a:solidFill>
              </a:rPr>
              <a:t> CNARIT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s-ES" sz="2000" i="1" dirty="0">
                <a:solidFill>
                  <a:srgbClr val="00539B"/>
                </a:solidFill>
                <a:hlinkClick r:id="rId5"/>
              </a:rPr>
              <a:t>d</a:t>
            </a:r>
            <a:r>
              <a:rPr lang="es-ES" sz="2000" i="1" dirty="0" smtClean="0">
                <a:solidFill>
                  <a:srgbClr val="00539B"/>
                </a:solidFill>
                <a:hlinkClick r:id="rId5"/>
              </a:rPr>
              <a:t>iana.gil@ccs.org.co</a:t>
            </a:r>
            <a:r>
              <a:rPr lang="es-ES" sz="2000" i="1" dirty="0" smtClean="0">
                <a:solidFill>
                  <a:srgbClr val="00539B"/>
                </a:solidFill>
              </a:rPr>
              <a:t> 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s-ES" sz="2000" i="1" dirty="0" smtClean="0">
                <a:solidFill>
                  <a:srgbClr val="00539B"/>
                </a:solidFill>
              </a:rPr>
              <a:t>57-1-2886355 ext. 142 </a:t>
            </a:r>
            <a:endParaRPr lang="es-ES" sz="2000" i="1" dirty="0">
              <a:solidFill>
                <a:srgbClr val="00539B"/>
              </a:solidFill>
            </a:endParaRPr>
          </a:p>
        </p:txBody>
      </p:sp>
      <p:sp>
        <p:nvSpPr>
          <p:cNvPr id="9" name="7 Marcador de contenido"/>
          <p:cNvSpPr txBox="1">
            <a:spLocks/>
          </p:cNvSpPr>
          <p:nvPr/>
        </p:nvSpPr>
        <p:spPr>
          <a:xfrm>
            <a:off x="704236" y="1547701"/>
            <a:ext cx="7874220" cy="1200329"/>
          </a:xfrm>
          <a:prstGeom prst="rect">
            <a:avLst/>
          </a:prstGeom>
        </p:spPr>
        <p:txBody>
          <a:bodyPr vert="horz" wrap="square" lIns="91440" tIns="45720" rIns="91440" bIns="45720" numCol="1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s-ES" sz="7200" i="1" dirty="0" smtClean="0">
                <a:solidFill>
                  <a:srgbClr val="00539B"/>
                </a:solidFill>
              </a:rPr>
              <a:t>GRACIAS </a:t>
            </a:r>
            <a:endParaRPr lang="es-ES" sz="7200" i="1" dirty="0">
              <a:solidFill>
                <a:srgbClr val="00539B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0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673741"/>
            <a:ext cx="6851104" cy="274042"/>
          </a:xfrm>
        </p:spPr>
        <p:txBody>
          <a:bodyPr/>
          <a:lstStyle/>
          <a:p>
            <a:r>
              <a:rPr lang="es-CO" dirty="0"/>
              <a:t>Experiencia nacional de la Comisión Técnica Nacional Asesora de Riesgo Tecnológico CNARIT</a:t>
            </a:r>
            <a:br>
              <a:rPr lang="es-CO" dirty="0"/>
            </a:br>
            <a:endParaRPr lang="es-CO" dirty="0"/>
          </a:p>
        </p:txBody>
      </p:sp>
      <p:pic>
        <p:nvPicPr>
          <p:cNvPr id="5" name="4 Marcador de contenido" descr="plat eng lo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16632"/>
            <a:ext cx="1295124" cy="1040979"/>
          </a:xfrm>
        </p:spPr>
      </p:pic>
      <p:pic>
        <p:nvPicPr>
          <p:cNvPr id="6" name="5 Imagen" descr="Resultado de imagen para logo sngrd colomb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280"/>
            <a:ext cx="1152128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2128" y="6036573"/>
            <a:ext cx="1079376" cy="734134"/>
          </a:xfrm>
          <a:prstGeom prst="rect">
            <a:avLst/>
          </a:prstGeom>
        </p:spPr>
      </p:pic>
      <p:grpSp>
        <p:nvGrpSpPr>
          <p:cNvPr id="9" name="34 Grupo"/>
          <p:cNvGrpSpPr/>
          <p:nvPr/>
        </p:nvGrpSpPr>
        <p:grpSpPr>
          <a:xfrm>
            <a:off x="683568" y="1508859"/>
            <a:ext cx="7776542" cy="4176466"/>
            <a:chOff x="179388" y="1268313"/>
            <a:chExt cx="8640762" cy="4752975"/>
          </a:xfrm>
        </p:grpSpPr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433388" y="1700113"/>
              <a:ext cx="827722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es-ES" altLang="es-CO" sz="2800"/>
            </a:p>
          </p:txBody>
        </p:sp>
        <p:sp>
          <p:nvSpPr>
            <p:cNvPr id="11" name="AutoShape 4"/>
            <p:cNvSpPr>
              <a:spLocks noChangeArrowheads="1"/>
            </p:cNvSpPr>
            <p:nvPr/>
          </p:nvSpPr>
          <p:spPr bwMode="auto">
            <a:xfrm rot="10800000">
              <a:off x="7451725" y="1269901"/>
              <a:ext cx="1368425" cy="4751387"/>
            </a:xfrm>
            <a:prstGeom prst="roundRect">
              <a:avLst>
                <a:gd name="adj" fmla="val 16667"/>
              </a:avLst>
            </a:prstGeom>
            <a:solidFill>
              <a:srgbClr val="27285D"/>
            </a:solidFill>
            <a:ln w="9525">
              <a:solidFill>
                <a:srgbClr val="D5C03D"/>
              </a:solidFill>
              <a:round/>
              <a:headEnd/>
              <a:tailEnd/>
            </a:ln>
          </p:spPr>
          <p:txBody>
            <a:bodyPr vert="eaVert" wrap="none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s-ES" altLang="es-CO" sz="1600" b="1" dirty="0">
                  <a:solidFill>
                    <a:srgbClr val="D5C03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Ofrecer protección a la población,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s-ES" altLang="es-CO" sz="1600" b="1" dirty="0">
                  <a:solidFill>
                    <a:srgbClr val="D5C03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mejorar la seguridad, el bienestar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s-ES" altLang="es-CO" sz="1600" b="1" dirty="0">
                  <a:solidFill>
                    <a:srgbClr val="D5C03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 la calidad de vida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s-ES" altLang="es-CO" sz="1600" b="1" dirty="0">
                  <a:solidFill>
                    <a:srgbClr val="D5C03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 contribuir al  desarrollo sostenible</a:t>
              </a:r>
              <a:endParaRPr lang="es-ES" altLang="es-CO" sz="1400" b="1" dirty="0">
                <a:solidFill>
                  <a:srgbClr val="D5C03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476375" y="4625876"/>
              <a:ext cx="590391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ES" altLang="es-CO"/>
                <a:t> </a:t>
              </a:r>
            </a:p>
          </p:txBody>
        </p:sp>
        <p:grpSp>
          <p:nvGrpSpPr>
            <p:cNvPr id="13" name="Group 10"/>
            <p:cNvGrpSpPr>
              <a:grpSpLocks/>
            </p:cNvGrpSpPr>
            <p:nvPr/>
          </p:nvGrpSpPr>
          <p:grpSpPr bwMode="auto">
            <a:xfrm>
              <a:off x="1174750" y="1415951"/>
              <a:ext cx="1452563" cy="4460876"/>
              <a:chOff x="740" y="1209"/>
              <a:chExt cx="915" cy="2810"/>
            </a:xfrm>
            <a:solidFill>
              <a:srgbClr val="D5C03D"/>
            </a:solidFill>
          </p:grpSpPr>
          <p:sp>
            <p:nvSpPr>
              <p:cNvPr id="29" name="AutoShape 9"/>
              <p:cNvSpPr>
                <a:spLocks noChangeArrowheads="1"/>
              </p:cNvSpPr>
              <p:nvPr/>
            </p:nvSpPr>
            <p:spPr bwMode="auto">
              <a:xfrm rot="10800000" flipH="1">
                <a:off x="740" y="1209"/>
                <a:ext cx="915" cy="892"/>
              </a:xfrm>
              <a:prstGeom prst="homePlate">
                <a:avLst>
                  <a:gd name="adj" fmla="val 25645"/>
                </a:avLst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Proceso de</a:t>
                </a:r>
              </a:p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Conocimiento</a:t>
                </a:r>
              </a:p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del Riesgo</a:t>
                </a:r>
              </a:p>
            </p:txBody>
          </p:sp>
          <p:sp>
            <p:nvSpPr>
              <p:cNvPr id="30" name="AutoShape 10"/>
              <p:cNvSpPr>
                <a:spLocks noChangeArrowheads="1"/>
              </p:cNvSpPr>
              <p:nvPr/>
            </p:nvSpPr>
            <p:spPr bwMode="auto">
              <a:xfrm rot="10800000" flipH="1">
                <a:off x="740" y="2174"/>
                <a:ext cx="915" cy="892"/>
              </a:xfrm>
              <a:prstGeom prst="homePlate">
                <a:avLst>
                  <a:gd name="adj" fmla="val 25645"/>
                </a:avLst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Proceso de</a:t>
                </a:r>
              </a:p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Reducción</a:t>
                </a:r>
              </a:p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del Riesgo</a:t>
                </a:r>
              </a:p>
            </p:txBody>
          </p:sp>
          <p:sp>
            <p:nvSpPr>
              <p:cNvPr id="31" name="AutoShape 11"/>
              <p:cNvSpPr>
                <a:spLocks noChangeArrowheads="1"/>
              </p:cNvSpPr>
              <p:nvPr/>
            </p:nvSpPr>
            <p:spPr bwMode="auto">
              <a:xfrm rot="10800000" flipH="1">
                <a:off x="740" y="3127"/>
                <a:ext cx="915" cy="892"/>
              </a:xfrm>
              <a:prstGeom prst="homePlate">
                <a:avLst>
                  <a:gd name="adj" fmla="val 25645"/>
                </a:avLst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Proceso de</a:t>
                </a:r>
              </a:p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Manejo de</a:t>
                </a:r>
              </a:p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Desastres</a:t>
                </a:r>
              </a:p>
            </p:txBody>
          </p:sp>
        </p:grpSp>
        <p:grpSp>
          <p:nvGrpSpPr>
            <p:cNvPr id="14" name="Group 16"/>
            <p:cNvGrpSpPr>
              <a:grpSpLocks/>
            </p:cNvGrpSpPr>
            <p:nvPr/>
          </p:nvGrpSpPr>
          <p:grpSpPr bwMode="auto">
            <a:xfrm>
              <a:off x="2770188" y="1844575"/>
              <a:ext cx="4538663" cy="3671886"/>
              <a:chOff x="1745" y="1480"/>
              <a:chExt cx="2859" cy="2313"/>
            </a:xfrm>
          </p:grpSpPr>
          <p:sp>
            <p:nvSpPr>
              <p:cNvPr id="16" name="AutoShape 13"/>
              <p:cNvSpPr>
                <a:spLocks noChangeArrowheads="1"/>
              </p:cNvSpPr>
              <p:nvPr/>
            </p:nvSpPr>
            <p:spPr bwMode="auto">
              <a:xfrm flipH="1">
                <a:off x="3515" y="2705"/>
                <a:ext cx="998" cy="907"/>
              </a:xfrm>
              <a:prstGeom prst="flowChartMagneticTape">
                <a:avLst/>
              </a:prstGeom>
              <a:solidFill>
                <a:srgbClr val="CC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endParaRPr lang="es-ES" altLang="es-CO" sz="2400">
                  <a:solidFill>
                    <a:srgbClr val="27285D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7" name="Group 15"/>
              <p:cNvGrpSpPr>
                <a:grpSpLocks/>
              </p:cNvGrpSpPr>
              <p:nvPr/>
            </p:nvGrpSpPr>
            <p:grpSpPr bwMode="auto">
              <a:xfrm>
                <a:off x="3331" y="1616"/>
                <a:ext cx="1117" cy="907"/>
                <a:chOff x="3152" y="1344"/>
                <a:chExt cx="1270" cy="1270"/>
              </a:xfrm>
            </p:grpSpPr>
            <p:sp>
              <p:nvSpPr>
                <p:cNvPr id="26" name="AutoShape 16"/>
                <p:cNvSpPr>
                  <a:spLocks noChangeArrowheads="1"/>
                </p:cNvSpPr>
                <p:nvPr/>
              </p:nvSpPr>
              <p:spPr bwMode="auto">
                <a:xfrm>
                  <a:off x="3515" y="1344"/>
                  <a:ext cx="907" cy="1001"/>
                </a:xfrm>
                <a:prstGeom prst="foldedCorner">
                  <a:avLst>
                    <a:gd name="adj" fmla="val 12500"/>
                  </a:avLst>
                </a:prstGeom>
                <a:solidFill>
                  <a:srgbClr val="99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eaLnBrk="1" hangingPunct="1"/>
                  <a:endParaRPr lang="es-ES" altLang="es-CO" sz="160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AutoShape 17"/>
                <p:cNvSpPr>
                  <a:spLocks noChangeArrowheads="1"/>
                </p:cNvSpPr>
                <p:nvPr/>
              </p:nvSpPr>
              <p:spPr bwMode="auto">
                <a:xfrm>
                  <a:off x="3334" y="1480"/>
                  <a:ext cx="907" cy="1001"/>
                </a:xfrm>
                <a:prstGeom prst="foldedCorner">
                  <a:avLst>
                    <a:gd name="adj" fmla="val 12500"/>
                  </a:avLst>
                </a:prstGeom>
                <a:solidFill>
                  <a:srgbClr val="99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eaLnBrk="1" hangingPunct="1"/>
                  <a:endParaRPr lang="es-ES" altLang="es-CO" sz="160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" name="AutoShape 18"/>
                <p:cNvSpPr>
                  <a:spLocks noChangeArrowheads="1"/>
                </p:cNvSpPr>
                <p:nvPr/>
              </p:nvSpPr>
              <p:spPr bwMode="auto">
                <a:xfrm>
                  <a:off x="3152" y="1613"/>
                  <a:ext cx="907" cy="1001"/>
                </a:xfrm>
                <a:prstGeom prst="foldedCorner">
                  <a:avLst>
                    <a:gd name="adj" fmla="val 12500"/>
                  </a:avLst>
                </a:prstGeom>
                <a:solidFill>
                  <a:srgbClr val="99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eaLnBrk="1" hangingPunct="1"/>
                  <a:r>
                    <a:rPr lang="es-ES" altLang="es-CO" sz="1200" dirty="0">
                      <a:solidFill>
                        <a:srgbClr val="27285D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Instrumentos</a:t>
                  </a:r>
                </a:p>
                <a:p>
                  <a:pPr algn="ctr" eaLnBrk="1" hangingPunct="1"/>
                  <a:r>
                    <a:rPr lang="es-ES" altLang="es-CO" sz="1200" dirty="0">
                      <a:solidFill>
                        <a:srgbClr val="27285D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de</a:t>
                  </a:r>
                </a:p>
                <a:p>
                  <a:pPr algn="ctr" eaLnBrk="1" hangingPunct="1"/>
                  <a:r>
                    <a:rPr lang="es-ES" altLang="es-CO" sz="1200" dirty="0">
                      <a:solidFill>
                        <a:srgbClr val="27285D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Planificación</a:t>
                  </a:r>
                </a:p>
              </p:txBody>
            </p:sp>
          </p:grpSp>
          <p:grpSp>
            <p:nvGrpSpPr>
              <p:cNvPr id="18" name="Group 22"/>
              <p:cNvGrpSpPr>
                <a:grpSpLocks/>
              </p:cNvGrpSpPr>
              <p:nvPr/>
            </p:nvGrpSpPr>
            <p:grpSpPr bwMode="auto">
              <a:xfrm>
                <a:off x="2166" y="2660"/>
                <a:ext cx="810" cy="997"/>
                <a:chOff x="2166" y="2660"/>
                <a:chExt cx="810" cy="997"/>
              </a:xfrm>
            </p:grpSpPr>
            <p:sp>
              <p:nvSpPr>
                <p:cNvPr id="24" name="AutoShape 14"/>
                <p:cNvSpPr>
                  <a:spLocks noChangeArrowheads="1"/>
                </p:cNvSpPr>
                <p:nvPr/>
              </p:nvSpPr>
              <p:spPr bwMode="auto">
                <a:xfrm>
                  <a:off x="2257" y="2660"/>
                  <a:ext cx="719" cy="907"/>
                </a:xfrm>
                <a:prstGeom prst="flowChartMagneticDisk">
                  <a:avLst/>
                </a:prstGeom>
                <a:solidFill>
                  <a:srgbClr val="CCCC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eaLnBrk="1" hangingPunct="1">
                    <a:lnSpc>
                      <a:spcPct val="80000"/>
                    </a:lnSpc>
                  </a:pPr>
                  <a:endParaRPr lang="es-ES" altLang="es-CO" sz="160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" name="AutoShape 19"/>
                <p:cNvSpPr>
                  <a:spLocks noChangeArrowheads="1"/>
                </p:cNvSpPr>
                <p:nvPr/>
              </p:nvSpPr>
              <p:spPr bwMode="auto">
                <a:xfrm>
                  <a:off x="2166" y="2750"/>
                  <a:ext cx="719" cy="907"/>
                </a:xfrm>
                <a:prstGeom prst="flowChartMagneticDisk">
                  <a:avLst/>
                </a:prstGeom>
                <a:solidFill>
                  <a:srgbClr val="CCCC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s-ES" altLang="es-CO" sz="1200" dirty="0">
                      <a:solidFill>
                        <a:srgbClr val="27285D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Sistemas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s-ES" altLang="es-CO" sz="1200" dirty="0">
                      <a:solidFill>
                        <a:srgbClr val="27285D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de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s-ES" altLang="es-CO" sz="1200" dirty="0">
                      <a:solidFill>
                        <a:srgbClr val="27285D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Información</a:t>
                  </a:r>
                </a:p>
              </p:txBody>
            </p:sp>
          </p:grpSp>
          <p:sp>
            <p:nvSpPr>
              <p:cNvPr id="19" name="AutoShape 20"/>
              <p:cNvSpPr>
                <a:spLocks noChangeArrowheads="1"/>
              </p:cNvSpPr>
              <p:nvPr/>
            </p:nvSpPr>
            <p:spPr bwMode="auto">
              <a:xfrm flipH="1">
                <a:off x="3424" y="2750"/>
                <a:ext cx="998" cy="907"/>
              </a:xfrm>
              <a:prstGeom prst="flowChartMagneticTape">
                <a:avLst/>
              </a:prstGeom>
              <a:solidFill>
                <a:srgbClr val="CC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es-ES" altLang="es-CO" sz="1200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Mecanismos</a:t>
                </a:r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es-ES" altLang="es-CO" sz="1200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</a:t>
                </a:r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es-ES" altLang="es-CO" sz="1200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Financiación</a:t>
                </a:r>
              </a:p>
            </p:txBody>
          </p:sp>
          <p:sp>
            <p:nvSpPr>
              <p:cNvPr id="20" name="Rectangle 22"/>
              <p:cNvSpPr>
                <a:spLocks noChangeArrowheads="1"/>
              </p:cNvSpPr>
              <p:nvPr/>
            </p:nvSpPr>
            <p:spPr bwMode="auto">
              <a:xfrm>
                <a:off x="1745" y="1480"/>
                <a:ext cx="2859" cy="231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endParaRPr lang="es-ES" altLang="es-CO" sz="2400">
                  <a:solidFill>
                    <a:srgbClr val="27285D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1" name="Group 27"/>
              <p:cNvGrpSpPr>
                <a:grpSpLocks/>
              </p:cNvGrpSpPr>
              <p:nvPr/>
            </p:nvGrpSpPr>
            <p:grpSpPr bwMode="auto">
              <a:xfrm>
                <a:off x="1881" y="1616"/>
                <a:ext cx="1225" cy="907"/>
                <a:chOff x="1881" y="1616"/>
                <a:chExt cx="1225" cy="907"/>
              </a:xfrm>
            </p:grpSpPr>
            <p:pic>
              <p:nvPicPr>
                <p:cNvPr id="22" name="Picture 21"/>
                <p:cNvPicPr preferRelativeResize="0">
                  <a:picLocks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81" y="1616"/>
                  <a:ext cx="1225" cy="9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084" y="1947"/>
                  <a:ext cx="844" cy="27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s-ES" altLang="es-CO" sz="1200" dirty="0">
                      <a:solidFill>
                        <a:srgbClr val="27285D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Estructura</a:t>
                  </a:r>
                </a:p>
                <a:p>
                  <a:pPr algn="ctr" eaLnBrk="1" hangingPunct="1">
                    <a:lnSpc>
                      <a:spcPct val="80000"/>
                    </a:lnSpc>
                  </a:pPr>
                  <a:r>
                    <a:rPr lang="es-ES" altLang="es-CO" sz="1200" dirty="0">
                      <a:solidFill>
                        <a:srgbClr val="27285D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Organizacional</a:t>
                  </a:r>
                </a:p>
              </p:txBody>
            </p:sp>
          </p:grpSp>
        </p:grpSp>
        <p:sp>
          <p:nvSpPr>
            <p:cNvPr id="15" name="AutoShape 6"/>
            <p:cNvSpPr>
              <a:spLocks noChangeArrowheads="1"/>
            </p:cNvSpPr>
            <p:nvPr/>
          </p:nvSpPr>
          <p:spPr bwMode="auto">
            <a:xfrm rot="10800000" flipH="1">
              <a:off x="179388" y="1268313"/>
              <a:ext cx="879475" cy="4752975"/>
            </a:xfrm>
            <a:prstGeom prst="homePlate">
              <a:avLst>
                <a:gd name="adj" fmla="val 25000"/>
              </a:avLst>
            </a:prstGeom>
            <a:solidFill>
              <a:srgbClr val="27285D"/>
            </a:solidFill>
            <a:ln w="9525">
              <a:solidFill>
                <a:srgbClr val="D5C03D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s-ES" altLang="es-CO" sz="1600" b="1" dirty="0">
                  <a:solidFill>
                    <a:srgbClr val="D5C03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Todas las autoridades y los habitantes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s-ES" altLang="es-CO" sz="1600" b="1" dirty="0">
                  <a:solidFill>
                    <a:srgbClr val="D5C03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 territorio colombiano</a:t>
              </a:r>
              <a:endParaRPr lang="es-ES" altLang="es-CO" b="1" dirty="0">
                <a:solidFill>
                  <a:srgbClr val="D5C03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506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673741"/>
            <a:ext cx="6851104" cy="274042"/>
          </a:xfrm>
        </p:spPr>
        <p:txBody>
          <a:bodyPr/>
          <a:lstStyle/>
          <a:p>
            <a:r>
              <a:rPr lang="es-CO" dirty="0"/>
              <a:t>Experiencia nacional de la Comisión Técnica Nacional Asesora de Riesgo Tecnológico CNARIT</a:t>
            </a:r>
            <a:br>
              <a:rPr lang="es-CO" dirty="0"/>
            </a:br>
            <a:endParaRPr lang="es-CO" dirty="0"/>
          </a:p>
        </p:txBody>
      </p:sp>
      <p:pic>
        <p:nvPicPr>
          <p:cNvPr id="5" name="4 Marcador de contenido" descr="plat eng lo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16632"/>
            <a:ext cx="1295124" cy="1040979"/>
          </a:xfrm>
        </p:spPr>
      </p:pic>
      <p:pic>
        <p:nvPicPr>
          <p:cNvPr id="6" name="5 Imagen" descr="Resultado de imagen para logo sngrd colomb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280"/>
            <a:ext cx="1152128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2128" y="6036573"/>
            <a:ext cx="1079376" cy="734134"/>
          </a:xfrm>
          <a:prstGeom prst="rect">
            <a:avLst/>
          </a:prstGeom>
        </p:spPr>
      </p:pic>
      <p:grpSp>
        <p:nvGrpSpPr>
          <p:cNvPr id="32" name="56 Grupo"/>
          <p:cNvGrpSpPr/>
          <p:nvPr/>
        </p:nvGrpSpPr>
        <p:grpSpPr>
          <a:xfrm>
            <a:off x="297536" y="1311097"/>
            <a:ext cx="8666951" cy="4725475"/>
            <a:chOff x="683568" y="1772816"/>
            <a:chExt cx="7776542" cy="4176464"/>
          </a:xfrm>
        </p:grpSpPr>
        <p:sp>
          <p:nvSpPr>
            <p:cNvPr id="33" name="Text Box 7"/>
            <p:cNvSpPr txBox="1">
              <a:spLocks noChangeArrowheads="1"/>
            </p:cNvSpPr>
            <p:nvPr/>
          </p:nvSpPr>
          <p:spPr bwMode="auto">
            <a:xfrm>
              <a:off x="912164" y="2152241"/>
              <a:ext cx="7449365" cy="460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endParaRPr lang="es-ES" altLang="es-CO" sz="2800"/>
            </a:p>
          </p:txBody>
        </p:sp>
        <p:sp>
          <p:nvSpPr>
            <p:cNvPr id="34" name="AutoShape 4"/>
            <p:cNvSpPr>
              <a:spLocks noChangeArrowheads="1"/>
            </p:cNvSpPr>
            <p:nvPr/>
          </p:nvSpPr>
          <p:spPr bwMode="auto">
            <a:xfrm rot="10800000">
              <a:off x="7228550" y="1774211"/>
              <a:ext cx="1231560" cy="4175069"/>
            </a:xfrm>
            <a:prstGeom prst="roundRect">
              <a:avLst>
                <a:gd name="adj" fmla="val 16667"/>
              </a:avLst>
            </a:prstGeom>
            <a:solidFill>
              <a:srgbClr val="27285D"/>
            </a:solidFill>
            <a:ln w="9525">
              <a:solidFill>
                <a:srgbClr val="D5C03D"/>
              </a:solidFill>
              <a:round/>
              <a:headEnd/>
              <a:tailEnd/>
            </a:ln>
          </p:spPr>
          <p:txBody>
            <a:bodyPr vert="eaVert" wrap="none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s-ES" altLang="es-CO" sz="1600" b="1" dirty="0" smtClean="0">
                  <a:solidFill>
                    <a:srgbClr val="D5C03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Dirigir la implementación de la gestión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s-ES" altLang="es-CO" sz="1600" b="1" dirty="0" smtClean="0">
                  <a:solidFill>
                    <a:srgbClr val="D5C03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 riesgo de desastres, atendiendo las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s-ES" altLang="es-CO" sz="1600" b="1" dirty="0" smtClean="0">
                  <a:solidFill>
                    <a:srgbClr val="D5C03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políticas de desarrollo sostenible, y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s-ES" altLang="es-CO" sz="1600" b="1" dirty="0" smtClean="0">
                  <a:solidFill>
                    <a:srgbClr val="D5C03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coordinar el funcionamiento y el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s-ES" altLang="es-CO" sz="1600" b="1" dirty="0" smtClean="0">
                  <a:solidFill>
                    <a:srgbClr val="D5C03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desarrollo continuo del SNGRD.</a:t>
              </a:r>
              <a:endParaRPr lang="es-ES" altLang="es-CO" sz="1400" b="1" dirty="0">
                <a:solidFill>
                  <a:srgbClr val="D5C03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8"/>
            <p:cNvSpPr>
              <a:spLocks noChangeArrowheads="1"/>
            </p:cNvSpPr>
            <p:nvPr/>
          </p:nvSpPr>
          <p:spPr bwMode="auto">
            <a:xfrm>
              <a:off x="1850835" y="4723124"/>
              <a:ext cx="5313423" cy="322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ES" altLang="es-CO"/>
                <a:t> </a:t>
              </a:r>
            </a:p>
          </p:txBody>
        </p:sp>
        <p:grpSp>
          <p:nvGrpSpPr>
            <p:cNvPr id="36" name="Group 10"/>
            <p:cNvGrpSpPr>
              <a:grpSpLocks/>
            </p:cNvGrpSpPr>
            <p:nvPr/>
          </p:nvGrpSpPr>
          <p:grpSpPr bwMode="auto">
            <a:xfrm>
              <a:off x="5857005" y="1902545"/>
              <a:ext cx="1307283" cy="3919793"/>
              <a:chOff x="740" y="1209"/>
              <a:chExt cx="915" cy="2810"/>
            </a:xfrm>
            <a:solidFill>
              <a:srgbClr val="D5C03D"/>
            </a:solidFill>
          </p:grpSpPr>
          <p:sp>
            <p:nvSpPr>
              <p:cNvPr id="41" name="AutoShape 9"/>
              <p:cNvSpPr>
                <a:spLocks noChangeArrowheads="1"/>
              </p:cNvSpPr>
              <p:nvPr/>
            </p:nvSpPr>
            <p:spPr bwMode="auto">
              <a:xfrm rot="10800000" flipH="1">
                <a:off x="740" y="1209"/>
                <a:ext cx="915" cy="892"/>
              </a:xfrm>
              <a:prstGeom prst="homePlate">
                <a:avLst>
                  <a:gd name="adj" fmla="val 25645"/>
                </a:avLst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Proceso de</a:t>
                </a:r>
              </a:p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Conocimiento</a:t>
                </a:r>
              </a:p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del Riesgo</a:t>
                </a:r>
              </a:p>
            </p:txBody>
          </p:sp>
          <p:sp>
            <p:nvSpPr>
              <p:cNvPr id="42" name="AutoShape 10"/>
              <p:cNvSpPr>
                <a:spLocks noChangeArrowheads="1"/>
              </p:cNvSpPr>
              <p:nvPr/>
            </p:nvSpPr>
            <p:spPr bwMode="auto">
              <a:xfrm rot="10800000" flipH="1">
                <a:off x="740" y="2174"/>
                <a:ext cx="915" cy="892"/>
              </a:xfrm>
              <a:prstGeom prst="homePlate">
                <a:avLst>
                  <a:gd name="adj" fmla="val 25645"/>
                </a:avLst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Proceso de</a:t>
                </a:r>
              </a:p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Reducción</a:t>
                </a:r>
              </a:p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del Riesgo</a:t>
                </a:r>
              </a:p>
            </p:txBody>
          </p:sp>
          <p:sp>
            <p:nvSpPr>
              <p:cNvPr id="43" name="AutoShape 11"/>
              <p:cNvSpPr>
                <a:spLocks noChangeArrowheads="1"/>
              </p:cNvSpPr>
              <p:nvPr/>
            </p:nvSpPr>
            <p:spPr bwMode="auto">
              <a:xfrm rot="10800000" flipH="1">
                <a:off x="740" y="3127"/>
                <a:ext cx="915" cy="892"/>
              </a:xfrm>
              <a:prstGeom prst="homePlate">
                <a:avLst>
                  <a:gd name="adj" fmla="val 25645"/>
                </a:avLst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Proceso de</a:t>
                </a:r>
              </a:p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Manejo de</a:t>
                </a:r>
              </a:p>
              <a:p>
                <a:pPr eaLnBrk="1" hangingPunct="1"/>
                <a:r>
                  <a:rPr lang="es-ES" altLang="es-CO" sz="1400" b="1" dirty="0">
                    <a:solidFill>
                      <a:srgbClr val="27285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Desastres</a:t>
                </a:r>
              </a:p>
            </p:txBody>
          </p:sp>
        </p:grpSp>
        <p:sp>
          <p:nvSpPr>
            <p:cNvPr id="37" name="Rectangle 22"/>
            <p:cNvSpPr>
              <a:spLocks noChangeArrowheads="1"/>
            </p:cNvSpPr>
            <p:nvPr/>
          </p:nvSpPr>
          <p:spPr bwMode="auto">
            <a:xfrm>
              <a:off x="1619672" y="2279181"/>
              <a:ext cx="4084720" cy="32265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endParaRPr lang="es-ES" altLang="es-CO" sz="2400">
                <a:solidFill>
                  <a:srgbClr val="27285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 Box 23"/>
            <p:cNvSpPr txBox="1">
              <a:spLocks noChangeArrowheads="1"/>
            </p:cNvSpPr>
            <p:nvPr/>
          </p:nvSpPr>
          <p:spPr bwMode="auto">
            <a:xfrm>
              <a:off x="2267744" y="2348880"/>
              <a:ext cx="2934034" cy="2400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s-ES" altLang="es-CO" sz="1200" dirty="0" smtClean="0">
                  <a:solidFill>
                    <a:srgbClr val="27285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Estructura Organizacional</a:t>
              </a:r>
              <a:endParaRPr lang="es-ES" altLang="es-CO" sz="1200" dirty="0">
                <a:solidFill>
                  <a:srgbClr val="27285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AutoShape 6"/>
            <p:cNvSpPr>
              <a:spLocks noChangeArrowheads="1"/>
            </p:cNvSpPr>
            <p:nvPr/>
          </p:nvSpPr>
          <p:spPr bwMode="auto">
            <a:xfrm rot="10800000" flipH="1">
              <a:off x="683568" y="1772816"/>
              <a:ext cx="791513" cy="4176464"/>
            </a:xfrm>
            <a:prstGeom prst="homePlate">
              <a:avLst>
                <a:gd name="adj" fmla="val 25000"/>
              </a:avLst>
            </a:prstGeom>
            <a:solidFill>
              <a:srgbClr val="27285D"/>
            </a:solidFill>
            <a:ln w="9525">
              <a:solidFill>
                <a:srgbClr val="D5C03D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s-ES" altLang="es-CO" sz="1600" b="1" dirty="0" smtClean="0">
                  <a:solidFill>
                    <a:srgbClr val="D5C03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Unidad Nacional para la Gestión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s-ES" altLang="es-CO" sz="1600" b="1" dirty="0" smtClean="0">
                  <a:solidFill>
                    <a:srgbClr val="D5C03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 Riesgo de Desastres</a:t>
              </a:r>
              <a:endParaRPr lang="es-ES" altLang="es-CO" b="1" dirty="0">
                <a:solidFill>
                  <a:srgbClr val="D5C03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35696" y="2702024"/>
              <a:ext cx="3708401" cy="274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83078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200014"/>
            <a:ext cx="6851104" cy="274042"/>
          </a:xfrm>
        </p:spPr>
        <p:txBody>
          <a:bodyPr/>
          <a:lstStyle/>
          <a:p>
            <a:r>
              <a:rPr lang="es-CO" dirty="0" smtClean="0"/>
              <a:t>Comité Nacional de Reducción  </a:t>
            </a:r>
            <a:endParaRPr lang="es-CO" dirty="0"/>
          </a:p>
        </p:txBody>
      </p:sp>
      <p:pic>
        <p:nvPicPr>
          <p:cNvPr id="5" name="4 Marcador de contenido" descr="plat eng lo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16632"/>
            <a:ext cx="1295124" cy="1040979"/>
          </a:xfrm>
        </p:spPr>
      </p:pic>
      <p:pic>
        <p:nvPicPr>
          <p:cNvPr id="6" name="5 Imagen" descr="Resultado de imagen para logo sngrd colomb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280"/>
            <a:ext cx="1152128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2128" y="6036573"/>
            <a:ext cx="1079376" cy="734134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401016" y="1157611"/>
            <a:ext cx="4572000" cy="47705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CO" sz="1600" i="1" dirty="0">
                <a:solidFill>
                  <a:srgbClr val="00539B"/>
                </a:solidFill>
              </a:rPr>
              <a:t>Fue creado como una instancia interinstitucional del SNGRD (Art. 22, L1523/12).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CO" sz="1600" i="1" dirty="0">
              <a:solidFill>
                <a:srgbClr val="00539B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CO" sz="1600" i="1" dirty="0">
                <a:solidFill>
                  <a:srgbClr val="00539B"/>
                </a:solidFill>
              </a:rPr>
              <a:t>Asesora y planifica la implementación permanente del proceso de reducción del riesgo de desastres.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CO" sz="1600" i="1" dirty="0">
              <a:solidFill>
                <a:srgbClr val="00539B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CO" sz="1600" i="1" dirty="0">
                <a:solidFill>
                  <a:srgbClr val="00539B"/>
                </a:solidFill>
              </a:rPr>
              <a:t>Está integrado por entidades públicas y privadas.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CO" sz="1600" i="1" dirty="0">
              <a:solidFill>
                <a:srgbClr val="00539B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CO" sz="1600" i="1" dirty="0">
                <a:solidFill>
                  <a:srgbClr val="00539B"/>
                </a:solidFill>
              </a:rPr>
              <a:t>Es presidido por el Director de la UNGRD.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CO" sz="1600" i="1" dirty="0">
              <a:solidFill>
                <a:srgbClr val="00539B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CO" sz="1600" i="1" dirty="0">
                <a:solidFill>
                  <a:srgbClr val="00539B"/>
                </a:solidFill>
              </a:rPr>
              <a:t>La Subdirección para la Reducción del Riesgo (de la UNGRD) ejerce la Secretaría Técnica.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CO" sz="1600" i="1" dirty="0">
              <a:solidFill>
                <a:srgbClr val="00539B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CO" sz="1600" i="1" dirty="0">
                <a:solidFill>
                  <a:srgbClr val="00539B"/>
                </a:solidFill>
              </a:rPr>
              <a:t>Sus funciones están establecidas en el Art. 23 de la L1523/12.</a:t>
            </a:r>
          </a:p>
          <a:p>
            <a:pPr algn="just"/>
            <a:endParaRPr lang="es-CO" sz="1600" i="1" dirty="0">
              <a:solidFill>
                <a:srgbClr val="00539B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CO" sz="1600" i="1" dirty="0">
                <a:solidFill>
                  <a:srgbClr val="00539B"/>
                </a:solidFill>
              </a:rPr>
              <a:t>Estableció dos (2) Comisiones Técnicas Asesoras permanentes (Art. 26, L1523/12).</a:t>
            </a:r>
          </a:p>
        </p:txBody>
      </p:sp>
      <p:grpSp>
        <p:nvGrpSpPr>
          <p:cNvPr id="13" name="3075 Grupo"/>
          <p:cNvGrpSpPr/>
          <p:nvPr/>
        </p:nvGrpSpPr>
        <p:grpSpPr>
          <a:xfrm>
            <a:off x="4647097" y="2066259"/>
            <a:ext cx="4329625" cy="3386227"/>
            <a:chOff x="1435292" y="971436"/>
            <a:chExt cx="5545931" cy="4300725"/>
          </a:xfrm>
        </p:grpSpPr>
        <p:grpSp>
          <p:nvGrpSpPr>
            <p:cNvPr id="14" name="3072 Grupo"/>
            <p:cNvGrpSpPr/>
            <p:nvPr/>
          </p:nvGrpSpPr>
          <p:grpSpPr>
            <a:xfrm>
              <a:off x="2699792" y="1320354"/>
              <a:ext cx="3888432" cy="3600000"/>
              <a:chOff x="2313009" y="1963186"/>
              <a:chExt cx="3888432" cy="3600000"/>
            </a:xfrm>
          </p:grpSpPr>
          <p:sp>
            <p:nvSpPr>
              <p:cNvPr id="23" name="30 Elipse"/>
              <p:cNvSpPr/>
              <p:nvPr/>
            </p:nvSpPr>
            <p:spPr>
              <a:xfrm>
                <a:off x="2484168" y="1963186"/>
                <a:ext cx="3600000" cy="3600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scene3d>
                <a:camera prst="perspectiveRelaxedModerately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12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" name="29 Grupo"/>
              <p:cNvGrpSpPr/>
              <p:nvPr/>
            </p:nvGrpSpPr>
            <p:grpSpPr>
              <a:xfrm>
                <a:off x="2313009" y="1963186"/>
                <a:ext cx="3888432" cy="3600000"/>
                <a:chOff x="942732" y="651106"/>
                <a:chExt cx="6612074" cy="6319070"/>
              </a:xfrm>
            </p:grpSpPr>
            <p:grpSp>
              <p:nvGrpSpPr>
                <p:cNvPr id="26" name="6 Grupo"/>
                <p:cNvGrpSpPr/>
                <p:nvPr/>
              </p:nvGrpSpPr>
              <p:grpSpPr>
                <a:xfrm>
                  <a:off x="3958125" y="651106"/>
                  <a:ext cx="723109" cy="1177697"/>
                  <a:chOff x="1371766" y="3645024"/>
                  <a:chExt cx="723109" cy="1177697"/>
                </a:xfrm>
              </p:grpSpPr>
              <p:sp>
                <p:nvSpPr>
                  <p:cNvPr id="48" name="2 Elipse"/>
                  <p:cNvSpPr/>
                  <p:nvPr/>
                </p:nvSpPr>
                <p:spPr>
                  <a:xfrm>
                    <a:off x="1517320" y="3645024"/>
                    <a:ext cx="432000" cy="4320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 sz="12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9" name="5 Forma libre"/>
                  <p:cNvSpPr/>
                  <p:nvPr/>
                </p:nvSpPr>
                <p:spPr>
                  <a:xfrm>
                    <a:off x="1371766" y="4118745"/>
                    <a:ext cx="723109" cy="703976"/>
                  </a:xfrm>
                  <a:custGeom>
                    <a:avLst/>
                    <a:gdLst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120625 h 698952"/>
                      <a:gd name="connsiteX27" fmla="*/ 206478 w 712844"/>
                      <a:gd name="connsiteY27" fmla="*/ 76380 h 698952"/>
                      <a:gd name="connsiteX28" fmla="*/ 191729 w 712844"/>
                      <a:gd name="connsiteY28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120625 h 698952"/>
                      <a:gd name="connsiteX27" fmla="*/ 191729 w 712844"/>
                      <a:gd name="connsiteY27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91729 w 712844"/>
                      <a:gd name="connsiteY25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91729 w 712844"/>
                      <a:gd name="connsiteY24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91729 w 712844"/>
                      <a:gd name="connsiteY23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191729 w 712844"/>
                      <a:gd name="connsiteY22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191729 w 712844"/>
                      <a:gd name="connsiteY21" fmla="*/ 2638 h 698952"/>
                      <a:gd name="connsiteX0" fmla="*/ 191729 w 712844"/>
                      <a:gd name="connsiteY0" fmla="*/ 2638 h 696288"/>
                      <a:gd name="connsiteX1" fmla="*/ 294968 w 712844"/>
                      <a:gd name="connsiteY1" fmla="*/ 17387 h 696288"/>
                      <a:gd name="connsiteX2" fmla="*/ 442452 w 712844"/>
                      <a:gd name="connsiteY2" fmla="*/ 32135 h 696288"/>
                      <a:gd name="connsiteX3" fmla="*/ 471949 w 712844"/>
                      <a:gd name="connsiteY3" fmla="*/ 76380 h 696288"/>
                      <a:gd name="connsiteX4" fmla="*/ 486697 w 712844"/>
                      <a:gd name="connsiteY4" fmla="*/ 120625 h 696288"/>
                      <a:gd name="connsiteX5" fmla="*/ 516194 w 712844"/>
                      <a:gd name="connsiteY5" fmla="*/ 164870 h 696288"/>
                      <a:gd name="connsiteX6" fmla="*/ 560439 w 712844"/>
                      <a:gd name="connsiteY6" fmla="*/ 282858 h 696288"/>
                      <a:gd name="connsiteX7" fmla="*/ 589936 w 712844"/>
                      <a:gd name="connsiteY7" fmla="*/ 371348 h 696288"/>
                      <a:gd name="connsiteX8" fmla="*/ 604684 w 712844"/>
                      <a:gd name="connsiteY8" fmla="*/ 415593 h 696288"/>
                      <a:gd name="connsiteX9" fmla="*/ 634181 w 712844"/>
                      <a:gd name="connsiteY9" fmla="*/ 459838 h 696288"/>
                      <a:gd name="connsiteX10" fmla="*/ 693175 w 712844"/>
                      <a:gd name="connsiteY10" fmla="*/ 622070 h 696288"/>
                      <a:gd name="connsiteX11" fmla="*/ 707923 w 712844"/>
                      <a:gd name="connsiteY11" fmla="*/ 666316 h 696288"/>
                      <a:gd name="connsiteX12" fmla="*/ 619433 w 712844"/>
                      <a:gd name="connsiteY12" fmla="*/ 636819 h 696288"/>
                      <a:gd name="connsiteX13" fmla="*/ 575187 w 712844"/>
                      <a:gd name="connsiteY13" fmla="*/ 622070 h 696288"/>
                      <a:gd name="connsiteX14" fmla="*/ 471949 w 712844"/>
                      <a:gd name="connsiteY14" fmla="*/ 592574 h 696288"/>
                      <a:gd name="connsiteX15" fmla="*/ 191729 w 712844"/>
                      <a:gd name="connsiteY15" fmla="*/ 607322 h 696288"/>
                      <a:gd name="connsiteX16" fmla="*/ 147484 w 712844"/>
                      <a:gd name="connsiteY16" fmla="*/ 622070 h 696288"/>
                      <a:gd name="connsiteX17" fmla="*/ 14749 w 712844"/>
                      <a:gd name="connsiteY17" fmla="*/ 695812 h 696288"/>
                      <a:gd name="connsiteX18" fmla="*/ 0 w 712844"/>
                      <a:gd name="connsiteY18" fmla="*/ 651567 h 696288"/>
                      <a:gd name="connsiteX19" fmla="*/ 44246 w 712844"/>
                      <a:gd name="connsiteY19" fmla="*/ 474587 h 696288"/>
                      <a:gd name="connsiteX20" fmla="*/ 191729 w 712844"/>
                      <a:gd name="connsiteY20" fmla="*/ 2638 h 696288"/>
                      <a:gd name="connsiteX0" fmla="*/ 194662 w 715777"/>
                      <a:gd name="connsiteY0" fmla="*/ 2638 h 696776"/>
                      <a:gd name="connsiteX1" fmla="*/ 297901 w 715777"/>
                      <a:gd name="connsiteY1" fmla="*/ 17387 h 696776"/>
                      <a:gd name="connsiteX2" fmla="*/ 445385 w 715777"/>
                      <a:gd name="connsiteY2" fmla="*/ 32135 h 696776"/>
                      <a:gd name="connsiteX3" fmla="*/ 474882 w 715777"/>
                      <a:gd name="connsiteY3" fmla="*/ 76380 h 696776"/>
                      <a:gd name="connsiteX4" fmla="*/ 489630 w 715777"/>
                      <a:gd name="connsiteY4" fmla="*/ 120625 h 696776"/>
                      <a:gd name="connsiteX5" fmla="*/ 519127 w 715777"/>
                      <a:gd name="connsiteY5" fmla="*/ 164870 h 696776"/>
                      <a:gd name="connsiteX6" fmla="*/ 563372 w 715777"/>
                      <a:gd name="connsiteY6" fmla="*/ 282858 h 696776"/>
                      <a:gd name="connsiteX7" fmla="*/ 592869 w 715777"/>
                      <a:gd name="connsiteY7" fmla="*/ 371348 h 696776"/>
                      <a:gd name="connsiteX8" fmla="*/ 607617 w 715777"/>
                      <a:gd name="connsiteY8" fmla="*/ 415593 h 696776"/>
                      <a:gd name="connsiteX9" fmla="*/ 637114 w 715777"/>
                      <a:gd name="connsiteY9" fmla="*/ 459838 h 696776"/>
                      <a:gd name="connsiteX10" fmla="*/ 696108 w 715777"/>
                      <a:gd name="connsiteY10" fmla="*/ 622070 h 696776"/>
                      <a:gd name="connsiteX11" fmla="*/ 710856 w 715777"/>
                      <a:gd name="connsiteY11" fmla="*/ 666316 h 696776"/>
                      <a:gd name="connsiteX12" fmla="*/ 622366 w 715777"/>
                      <a:gd name="connsiteY12" fmla="*/ 636819 h 696776"/>
                      <a:gd name="connsiteX13" fmla="*/ 578120 w 715777"/>
                      <a:gd name="connsiteY13" fmla="*/ 622070 h 696776"/>
                      <a:gd name="connsiteX14" fmla="*/ 474882 w 715777"/>
                      <a:gd name="connsiteY14" fmla="*/ 592574 h 696776"/>
                      <a:gd name="connsiteX15" fmla="*/ 194662 w 715777"/>
                      <a:gd name="connsiteY15" fmla="*/ 607322 h 696776"/>
                      <a:gd name="connsiteX16" fmla="*/ 17682 w 715777"/>
                      <a:gd name="connsiteY16" fmla="*/ 695812 h 696776"/>
                      <a:gd name="connsiteX17" fmla="*/ 2933 w 715777"/>
                      <a:gd name="connsiteY17" fmla="*/ 651567 h 696776"/>
                      <a:gd name="connsiteX18" fmla="*/ 47179 w 715777"/>
                      <a:gd name="connsiteY18" fmla="*/ 474587 h 696776"/>
                      <a:gd name="connsiteX19" fmla="*/ 194662 w 715777"/>
                      <a:gd name="connsiteY19" fmla="*/ 2638 h 696776"/>
                      <a:gd name="connsiteX0" fmla="*/ 214925 w 736040"/>
                      <a:gd name="connsiteY0" fmla="*/ 2638 h 697370"/>
                      <a:gd name="connsiteX1" fmla="*/ 318164 w 736040"/>
                      <a:gd name="connsiteY1" fmla="*/ 17387 h 697370"/>
                      <a:gd name="connsiteX2" fmla="*/ 465648 w 736040"/>
                      <a:gd name="connsiteY2" fmla="*/ 32135 h 697370"/>
                      <a:gd name="connsiteX3" fmla="*/ 495145 w 736040"/>
                      <a:gd name="connsiteY3" fmla="*/ 76380 h 697370"/>
                      <a:gd name="connsiteX4" fmla="*/ 509893 w 736040"/>
                      <a:gd name="connsiteY4" fmla="*/ 120625 h 697370"/>
                      <a:gd name="connsiteX5" fmla="*/ 539390 w 736040"/>
                      <a:gd name="connsiteY5" fmla="*/ 164870 h 697370"/>
                      <a:gd name="connsiteX6" fmla="*/ 583635 w 736040"/>
                      <a:gd name="connsiteY6" fmla="*/ 282858 h 697370"/>
                      <a:gd name="connsiteX7" fmla="*/ 613132 w 736040"/>
                      <a:gd name="connsiteY7" fmla="*/ 371348 h 697370"/>
                      <a:gd name="connsiteX8" fmla="*/ 627880 w 736040"/>
                      <a:gd name="connsiteY8" fmla="*/ 415593 h 697370"/>
                      <a:gd name="connsiteX9" fmla="*/ 657377 w 736040"/>
                      <a:gd name="connsiteY9" fmla="*/ 459838 h 697370"/>
                      <a:gd name="connsiteX10" fmla="*/ 716371 w 736040"/>
                      <a:gd name="connsiteY10" fmla="*/ 622070 h 697370"/>
                      <a:gd name="connsiteX11" fmla="*/ 731119 w 736040"/>
                      <a:gd name="connsiteY11" fmla="*/ 666316 h 697370"/>
                      <a:gd name="connsiteX12" fmla="*/ 642629 w 736040"/>
                      <a:gd name="connsiteY12" fmla="*/ 636819 h 697370"/>
                      <a:gd name="connsiteX13" fmla="*/ 598383 w 736040"/>
                      <a:gd name="connsiteY13" fmla="*/ 622070 h 697370"/>
                      <a:gd name="connsiteX14" fmla="*/ 495145 w 736040"/>
                      <a:gd name="connsiteY14" fmla="*/ 592574 h 697370"/>
                      <a:gd name="connsiteX15" fmla="*/ 37945 w 736040"/>
                      <a:gd name="connsiteY15" fmla="*/ 695812 h 697370"/>
                      <a:gd name="connsiteX16" fmla="*/ 23196 w 736040"/>
                      <a:gd name="connsiteY16" fmla="*/ 651567 h 697370"/>
                      <a:gd name="connsiteX17" fmla="*/ 67442 w 736040"/>
                      <a:gd name="connsiteY17" fmla="*/ 474587 h 697370"/>
                      <a:gd name="connsiteX18" fmla="*/ 214925 w 736040"/>
                      <a:gd name="connsiteY18" fmla="*/ 2638 h 697370"/>
                      <a:gd name="connsiteX0" fmla="*/ 214925 w 736040"/>
                      <a:gd name="connsiteY0" fmla="*/ 2638 h 697370"/>
                      <a:gd name="connsiteX1" fmla="*/ 318164 w 736040"/>
                      <a:gd name="connsiteY1" fmla="*/ 17387 h 697370"/>
                      <a:gd name="connsiteX2" fmla="*/ 465648 w 736040"/>
                      <a:gd name="connsiteY2" fmla="*/ 32135 h 697370"/>
                      <a:gd name="connsiteX3" fmla="*/ 495145 w 736040"/>
                      <a:gd name="connsiteY3" fmla="*/ 76380 h 697370"/>
                      <a:gd name="connsiteX4" fmla="*/ 509893 w 736040"/>
                      <a:gd name="connsiteY4" fmla="*/ 120625 h 697370"/>
                      <a:gd name="connsiteX5" fmla="*/ 539390 w 736040"/>
                      <a:gd name="connsiteY5" fmla="*/ 164870 h 697370"/>
                      <a:gd name="connsiteX6" fmla="*/ 583635 w 736040"/>
                      <a:gd name="connsiteY6" fmla="*/ 282858 h 697370"/>
                      <a:gd name="connsiteX7" fmla="*/ 613132 w 736040"/>
                      <a:gd name="connsiteY7" fmla="*/ 371348 h 697370"/>
                      <a:gd name="connsiteX8" fmla="*/ 627880 w 736040"/>
                      <a:gd name="connsiteY8" fmla="*/ 415593 h 697370"/>
                      <a:gd name="connsiteX9" fmla="*/ 716371 w 736040"/>
                      <a:gd name="connsiteY9" fmla="*/ 622070 h 697370"/>
                      <a:gd name="connsiteX10" fmla="*/ 731119 w 736040"/>
                      <a:gd name="connsiteY10" fmla="*/ 666316 h 697370"/>
                      <a:gd name="connsiteX11" fmla="*/ 642629 w 736040"/>
                      <a:gd name="connsiteY11" fmla="*/ 636819 h 697370"/>
                      <a:gd name="connsiteX12" fmla="*/ 598383 w 736040"/>
                      <a:gd name="connsiteY12" fmla="*/ 622070 h 697370"/>
                      <a:gd name="connsiteX13" fmla="*/ 495145 w 736040"/>
                      <a:gd name="connsiteY13" fmla="*/ 592574 h 697370"/>
                      <a:gd name="connsiteX14" fmla="*/ 37945 w 736040"/>
                      <a:gd name="connsiteY14" fmla="*/ 695812 h 697370"/>
                      <a:gd name="connsiteX15" fmla="*/ 23196 w 736040"/>
                      <a:gd name="connsiteY15" fmla="*/ 651567 h 697370"/>
                      <a:gd name="connsiteX16" fmla="*/ 67442 w 736040"/>
                      <a:gd name="connsiteY16" fmla="*/ 474587 h 697370"/>
                      <a:gd name="connsiteX17" fmla="*/ 214925 w 736040"/>
                      <a:gd name="connsiteY17" fmla="*/ 2638 h 697370"/>
                      <a:gd name="connsiteX0" fmla="*/ 214925 w 738440"/>
                      <a:gd name="connsiteY0" fmla="*/ 2638 h 697370"/>
                      <a:gd name="connsiteX1" fmla="*/ 318164 w 738440"/>
                      <a:gd name="connsiteY1" fmla="*/ 17387 h 697370"/>
                      <a:gd name="connsiteX2" fmla="*/ 465648 w 738440"/>
                      <a:gd name="connsiteY2" fmla="*/ 32135 h 697370"/>
                      <a:gd name="connsiteX3" fmla="*/ 495145 w 738440"/>
                      <a:gd name="connsiteY3" fmla="*/ 76380 h 697370"/>
                      <a:gd name="connsiteX4" fmla="*/ 509893 w 738440"/>
                      <a:gd name="connsiteY4" fmla="*/ 120625 h 697370"/>
                      <a:gd name="connsiteX5" fmla="*/ 539390 w 738440"/>
                      <a:gd name="connsiteY5" fmla="*/ 164870 h 697370"/>
                      <a:gd name="connsiteX6" fmla="*/ 583635 w 738440"/>
                      <a:gd name="connsiteY6" fmla="*/ 282858 h 697370"/>
                      <a:gd name="connsiteX7" fmla="*/ 613132 w 738440"/>
                      <a:gd name="connsiteY7" fmla="*/ 371348 h 697370"/>
                      <a:gd name="connsiteX8" fmla="*/ 716371 w 738440"/>
                      <a:gd name="connsiteY8" fmla="*/ 622070 h 697370"/>
                      <a:gd name="connsiteX9" fmla="*/ 731119 w 738440"/>
                      <a:gd name="connsiteY9" fmla="*/ 666316 h 697370"/>
                      <a:gd name="connsiteX10" fmla="*/ 642629 w 738440"/>
                      <a:gd name="connsiteY10" fmla="*/ 636819 h 697370"/>
                      <a:gd name="connsiteX11" fmla="*/ 598383 w 738440"/>
                      <a:gd name="connsiteY11" fmla="*/ 622070 h 697370"/>
                      <a:gd name="connsiteX12" fmla="*/ 495145 w 738440"/>
                      <a:gd name="connsiteY12" fmla="*/ 592574 h 697370"/>
                      <a:gd name="connsiteX13" fmla="*/ 37945 w 738440"/>
                      <a:gd name="connsiteY13" fmla="*/ 695812 h 697370"/>
                      <a:gd name="connsiteX14" fmla="*/ 23196 w 738440"/>
                      <a:gd name="connsiteY14" fmla="*/ 651567 h 697370"/>
                      <a:gd name="connsiteX15" fmla="*/ 67442 w 738440"/>
                      <a:gd name="connsiteY15" fmla="*/ 474587 h 697370"/>
                      <a:gd name="connsiteX16" fmla="*/ 214925 w 738440"/>
                      <a:gd name="connsiteY16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09893 w 739633"/>
                      <a:gd name="connsiteY4" fmla="*/ 120625 h 697370"/>
                      <a:gd name="connsiteX5" fmla="*/ 539390 w 739633"/>
                      <a:gd name="connsiteY5" fmla="*/ 164870 h 697370"/>
                      <a:gd name="connsiteX6" fmla="*/ 583635 w 739633"/>
                      <a:gd name="connsiteY6" fmla="*/ 282858 h 697370"/>
                      <a:gd name="connsiteX7" fmla="*/ 716371 w 739633"/>
                      <a:gd name="connsiteY7" fmla="*/ 622070 h 697370"/>
                      <a:gd name="connsiteX8" fmla="*/ 731119 w 739633"/>
                      <a:gd name="connsiteY8" fmla="*/ 666316 h 697370"/>
                      <a:gd name="connsiteX9" fmla="*/ 642629 w 739633"/>
                      <a:gd name="connsiteY9" fmla="*/ 636819 h 697370"/>
                      <a:gd name="connsiteX10" fmla="*/ 598383 w 739633"/>
                      <a:gd name="connsiteY10" fmla="*/ 622070 h 697370"/>
                      <a:gd name="connsiteX11" fmla="*/ 495145 w 739633"/>
                      <a:gd name="connsiteY11" fmla="*/ 592574 h 697370"/>
                      <a:gd name="connsiteX12" fmla="*/ 37945 w 739633"/>
                      <a:gd name="connsiteY12" fmla="*/ 695812 h 697370"/>
                      <a:gd name="connsiteX13" fmla="*/ 23196 w 739633"/>
                      <a:gd name="connsiteY13" fmla="*/ 651567 h 697370"/>
                      <a:gd name="connsiteX14" fmla="*/ 67442 w 739633"/>
                      <a:gd name="connsiteY14" fmla="*/ 474587 h 697370"/>
                      <a:gd name="connsiteX15" fmla="*/ 214925 w 739633"/>
                      <a:gd name="connsiteY15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09893 w 739633"/>
                      <a:gd name="connsiteY4" fmla="*/ 120625 h 697370"/>
                      <a:gd name="connsiteX5" fmla="*/ 583635 w 739633"/>
                      <a:gd name="connsiteY5" fmla="*/ 282858 h 697370"/>
                      <a:gd name="connsiteX6" fmla="*/ 716371 w 739633"/>
                      <a:gd name="connsiteY6" fmla="*/ 622070 h 697370"/>
                      <a:gd name="connsiteX7" fmla="*/ 731119 w 739633"/>
                      <a:gd name="connsiteY7" fmla="*/ 666316 h 697370"/>
                      <a:gd name="connsiteX8" fmla="*/ 642629 w 739633"/>
                      <a:gd name="connsiteY8" fmla="*/ 636819 h 697370"/>
                      <a:gd name="connsiteX9" fmla="*/ 598383 w 739633"/>
                      <a:gd name="connsiteY9" fmla="*/ 622070 h 697370"/>
                      <a:gd name="connsiteX10" fmla="*/ 495145 w 739633"/>
                      <a:gd name="connsiteY10" fmla="*/ 592574 h 697370"/>
                      <a:gd name="connsiteX11" fmla="*/ 37945 w 739633"/>
                      <a:gd name="connsiteY11" fmla="*/ 695812 h 697370"/>
                      <a:gd name="connsiteX12" fmla="*/ 23196 w 739633"/>
                      <a:gd name="connsiteY12" fmla="*/ 651567 h 697370"/>
                      <a:gd name="connsiteX13" fmla="*/ 67442 w 739633"/>
                      <a:gd name="connsiteY13" fmla="*/ 474587 h 697370"/>
                      <a:gd name="connsiteX14" fmla="*/ 214925 w 739633"/>
                      <a:gd name="connsiteY14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83635 w 739633"/>
                      <a:gd name="connsiteY4" fmla="*/ 282858 h 697370"/>
                      <a:gd name="connsiteX5" fmla="*/ 716371 w 739633"/>
                      <a:gd name="connsiteY5" fmla="*/ 622070 h 697370"/>
                      <a:gd name="connsiteX6" fmla="*/ 731119 w 739633"/>
                      <a:gd name="connsiteY6" fmla="*/ 666316 h 697370"/>
                      <a:gd name="connsiteX7" fmla="*/ 642629 w 739633"/>
                      <a:gd name="connsiteY7" fmla="*/ 636819 h 697370"/>
                      <a:gd name="connsiteX8" fmla="*/ 598383 w 739633"/>
                      <a:gd name="connsiteY8" fmla="*/ 622070 h 697370"/>
                      <a:gd name="connsiteX9" fmla="*/ 495145 w 739633"/>
                      <a:gd name="connsiteY9" fmla="*/ 592574 h 697370"/>
                      <a:gd name="connsiteX10" fmla="*/ 37945 w 739633"/>
                      <a:gd name="connsiteY10" fmla="*/ 695812 h 697370"/>
                      <a:gd name="connsiteX11" fmla="*/ 23196 w 739633"/>
                      <a:gd name="connsiteY11" fmla="*/ 651567 h 697370"/>
                      <a:gd name="connsiteX12" fmla="*/ 67442 w 739633"/>
                      <a:gd name="connsiteY12" fmla="*/ 474587 h 697370"/>
                      <a:gd name="connsiteX13" fmla="*/ 214925 w 739633"/>
                      <a:gd name="connsiteY13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583635 w 739633"/>
                      <a:gd name="connsiteY3" fmla="*/ 282858 h 697370"/>
                      <a:gd name="connsiteX4" fmla="*/ 716371 w 739633"/>
                      <a:gd name="connsiteY4" fmla="*/ 622070 h 697370"/>
                      <a:gd name="connsiteX5" fmla="*/ 731119 w 739633"/>
                      <a:gd name="connsiteY5" fmla="*/ 666316 h 697370"/>
                      <a:gd name="connsiteX6" fmla="*/ 642629 w 739633"/>
                      <a:gd name="connsiteY6" fmla="*/ 636819 h 697370"/>
                      <a:gd name="connsiteX7" fmla="*/ 598383 w 739633"/>
                      <a:gd name="connsiteY7" fmla="*/ 622070 h 697370"/>
                      <a:gd name="connsiteX8" fmla="*/ 495145 w 739633"/>
                      <a:gd name="connsiteY8" fmla="*/ 592574 h 697370"/>
                      <a:gd name="connsiteX9" fmla="*/ 37945 w 739633"/>
                      <a:gd name="connsiteY9" fmla="*/ 695812 h 697370"/>
                      <a:gd name="connsiteX10" fmla="*/ 23196 w 739633"/>
                      <a:gd name="connsiteY10" fmla="*/ 651567 h 697370"/>
                      <a:gd name="connsiteX11" fmla="*/ 67442 w 739633"/>
                      <a:gd name="connsiteY11" fmla="*/ 474587 h 697370"/>
                      <a:gd name="connsiteX12" fmla="*/ 214925 w 739633"/>
                      <a:gd name="connsiteY12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583635 w 739633"/>
                      <a:gd name="connsiteY3" fmla="*/ 282858 h 697370"/>
                      <a:gd name="connsiteX4" fmla="*/ 716371 w 739633"/>
                      <a:gd name="connsiteY4" fmla="*/ 622070 h 697370"/>
                      <a:gd name="connsiteX5" fmla="*/ 731119 w 739633"/>
                      <a:gd name="connsiteY5" fmla="*/ 666316 h 697370"/>
                      <a:gd name="connsiteX6" fmla="*/ 642629 w 739633"/>
                      <a:gd name="connsiteY6" fmla="*/ 636819 h 697370"/>
                      <a:gd name="connsiteX7" fmla="*/ 611953 w 739633"/>
                      <a:gd name="connsiteY7" fmla="*/ 627734 h 697370"/>
                      <a:gd name="connsiteX8" fmla="*/ 598383 w 739633"/>
                      <a:gd name="connsiteY8" fmla="*/ 622070 h 697370"/>
                      <a:gd name="connsiteX9" fmla="*/ 495145 w 739633"/>
                      <a:gd name="connsiteY9" fmla="*/ 592574 h 697370"/>
                      <a:gd name="connsiteX10" fmla="*/ 37945 w 739633"/>
                      <a:gd name="connsiteY10" fmla="*/ 695812 h 697370"/>
                      <a:gd name="connsiteX11" fmla="*/ 23196 w 739633"/>
                      <a:gd name="connsiteY11" fmla="*/ 651567 h 697370"/>
                      <a:gd name="connsiteX12" fmla="*/ 67442 w 739633"/>
                      <a:gd name="connsiteY12" fmla="*/ 474587 h 697370"/>
                      <a:gd name="connsiteX13" fmla="*/ 214925 w 739633"/>
                      <a:gd name="connsiteY13" fmla="*/ 2638 h 697370"/>
                      <a:gd name="connsiteX0" fmla="*/ 214925 w 740583"/>
                      <a:gd name="connsiteY0" fmla="*/ 2638 h 697370"/>
                      <a:gd name="connsiteX1" fmla="*/ 318164 w 740583"/>
                      <a:gd name="connsiteY1" fmla="*/ 17387 h 697370"/>
                      <a:gd name="connsiteX2" fmla="*/ 465648 w 740583"/>
                      <a:gd name="connsiteY2" fmla="*/ 32135 h 697370"/>
                      <a:gd name="connsiteX3" fmla="*/ 583635 w 740583"/>
                      <a:gd name="connsiteY3" fmla="*/ 282858 h 697370"/>
                      <a:gd name="connsiteX4" fmla="*/ 716371 w 740583"/>
                      <a:gd name="connsiteY4" fmla="*/ 622070 h 697370"/>
                      <a:gd name="connsiteX5" fmla="*/ 731119 w 740583"/>
                      <a:gd name="connsiteY5" fmla="*/ 666316 h 697370"/>
                      <a:gd name="connsiteX6" fmla="*/ 611953 w 740583"/>
                      <a:gd name="connsiteY6" fmla="*/ 627734 h 697370"/>
                      <a:gd name="connsiteX7" fmla="*/ 598383 w 740583"/>
                      <a:gd name="connsiteY7" fmla="*/ 622070 h 697370"/>
                      <a:gd name="connsiteX8" fmla="*/ 495145 w 740583"/>
                      <a:gd name="connsiteY8" fmla="*/ 592574 h 697370"/>
                      <a:gd name="connsiteX9" fmla="*/ 37945 w 740583"/>
                      <a:gd name="connsiteY9" fmla="*/ 695812 h 697370"/>
                      <a:gd name="connsiteX10" fmla="*/ 23196 w 740583"/>
                      <a:gd name="connsiteY10" fmla="*/ 651567 h 697370"/>
                      <a:gd name="connsiteX11" fmla="*/ 67442 w 740583"/>
                      <a:gd name="connsiteY11" fmla="*/ 474587 h 697370"/>
                      <a:gd name="connsiteX12" fmla="*/ 214925 w 740583"/>
                      <a:gd name="connsiteY12" fmla="*/ 2638 h 697370"/>
                      <a:gd name="connsiteX0" fmla="*/ 214925 w 740583"/>
                      <a:gd name="connsiteY0" fmla="*/ 2638 h 697370"/>
                      <a:gd name="connsiteX1" fmla="*/ 318164 w 740583"/>
                      <a:gd name="connsiteY1" fmla="*/ 17387 h 697370"/>
                      <a:gd name="connsiteX2" fmla="*/ 465648 w 740583"/>
                      <a:gd name="connsiteY2" fmla="*/ 32135 h 697370"/>
                      <a:gd name="connsiteX3" fmla="*/ 583635 w 740583"/>
                      <a:gd name="connsiteY3" fmla="*/ 282858 h 697370"/>
                      <a:gd name="connsiteX4" fmla="*/ 716371 w 740583"/>
                      <a:gd name="connsiteY4" fmla="*/ 622070 h 697370"/>
                      <a:gd name="connsiteX5" fmla="*/ 731119 w 740583"/>
                      <a:gd name="connsiteY5" fmla="*/ 666316 h 697370"/>
                      <a:gd name="connsiteX6" fmla="*/ 611953 w 740583"/>
                      <a:gd name="connsiteY6" fmla="*/ 627734 h 697370"/>
                      <a:gd name="connsiteX7" fmla="*/ 495145 w 740583"/>
                      <a:gd name="connsiteY7" fmla="*/ 592574 h 697370"/>
                      <a:gd name="connsiteX8" fmla="*/ 37945 w 740583"/>
                      <a:gd name="connsiteY8" fmla="*/ 695812 h 697370"/>
                      <a:gd name="connsiteX9" fmla="*/ 23196 w 740583"/>
                      <a:gd name="connsiteY9" fmla="*/ 651567 h 697370"/>
                      <a:gd name="connsiteX10" fmla="*/ 67442 w 740583"/>
                      <a:gd name="connsiteY10" fmla="*/ 474587 h 697370"/>
                      <a:gd name="connsiteX11" fmla="*/ 214925 w 740583"/>
                      <a:gd name="connsiteY11" fmla="*/ 2638 h 697370"/>
                      <a:gd name="connsiteX0" fmla="*/ 214925 w 749193"/>
                      <a:gd name="connsiteY0" fmla="*/ 2638 h 697370"/>
                      <a:gd name="connsiteX1" fmla="*/ 318164 w 749193"/>
                      <a:gd name="connsiteY1" fmla="*/ 17387 h 697370"/>
                      <a:gd name="connsiteX2" fmla="*/ 465648 w 749193"/>
                      <a:gd name="connsiteY2" fmla="*/ 32135 h 697370"/>
                      <a:gd name="connsiteX3" fmla="*/ 583635 w 749193"/>
                      <a:gd name="connsiteY3" fmla="*/ 282858 h 697370"/>
                      <a:gd name="connsiteX4" fmla="*/ 716371 w 749193"/>
                      <a:gd name="connsiteY4" fmla="*/ 622070 h 697370"/>
                      <a:gd name="connsiteX5" fmla="*/ 731119 w 749193"/>
                      <a:gd name="connsiteY5" fmla="*/ 666316 h 697370"/>
                      <a:gd name="connsiteX6" fmla="*/ 495145 w 749193"/>
                      <a:gd name="connsiteY6" fmla="*/ 592574 h 697370"/>
                      <a:gd name="connsiteX7" fmla="*/ 37945 w 749193"/>
                      <a:gd name="connsiteY7" fmla="*/ 695812 h 697370"/>
                      <a:gd name="connsiteX8" fmla="*/ 23196 w 749193"/>
                      <a:gd name="connsiteY8" fmla="*/ 651567 h 697370"/>
                      <a:gd name="connsiteX9" fmla="*/ 67442 w 749193"/>
                      <a:gd name="connsiteY9" fmla="*/ 474587 h 697370"/>
                      <a:gd name="connsiteX10" fmla="*/ 214925 w 749193"/>
                      <a:gd name="connsiteY10" fmla="*/ 2638 h 697370"/>
                      <a:gd name="connsiteX0" fmla="*/ 207668 w 741936"/>
                      <a:gd name="connsiteY0" fmla="*/ 2638 h 698020"/>
                      <a:gd name="connsiteX1" fmla="*/ 310907 w 741936"/>
                      <a:gd name="connsiteY1" fmla="*/ 17387 h 698020"/>
                      <a:gd name="connsiteX2" fmla="*/ 458391 w 741936"/>
                      <a:gd name="connsiteY2" fmla="*/ 32135 h 698020"/>
                      <a:gd name="connsiteX3" fmla="*/ 576378 w 741936"/>
                      <a:gd name="connsiteY3" fmla="*/ 282858 h 698020"/>
                      <a:gd name="connsiteX4" fmla="*/ 709114 w 741936"/>
                      <a:gd name="connsiteY4" fmla="*/ 622070 h 698020"/>
                      <a:gd name="connsiteX5" fmla="*/ 723862 w 741936"/>
                      <a:gd name="connsiteY5" fmla="*/ 666316 h 698020"/>
                      <a:gd name="connsiteX6" fmla="*/ 487888 w 741936"/>
                      <a:gd name="connsiteY6" fmla="*/ 592574 h 698020"/>
                      <a:gd name="connsiteX7" fmla="*/ 30688 w 741936"/>
                      <a:gd name="connsiteY7" fmla="*/ 695812 h 698020"/>
                      <a:gd name="connsiteX8" fmla="*/ 60185 w 741936"/>
                      <a:gd name="connsiteY8" fmla="*/ 474587 h 698020"/>
                      <a:gd name="connsiteX9" fmla="*/ 207668 w 741936"/>
                      <a:gd name="connsiteY9" fmla="*/ 2638 h 698020"/>
                      <a:gd name="connsiteX0" fmla="*/ 207668 w 741936"/>
                      <a:gd name="connsiteY0" fmla="*/ 28881 h 724263"/>
                      <a:gd name="connsiteX1" fmla="*/ 310907 w 741936"/>
                      <a:gd name="connsiteY1" fmla="*/ 43630 h 724263"/>
                      <a:gd name="connsiteX2" fmla="*/ 483995 w 741936"/>
                      <a:gd name="connsiteY2" fmla="*/ 14487 h 724263"/>
                      <a:gd name="connsiteX3" fmla="*/ 576378 w 741936"/>
                      <a:gd name="connsiteY3" fmla="*/ 309101 h 724263"/>
                      <a:gd name="connsiteX4" fmla="*/ 709114 w 741936"/>
                      <a:gd name="connsiteY4" fmla="*/ 648313 h 724263"/>
                      <a:gd name="connsiteX5" fmla="*/ 723862 w 741936"/>
                      <a:gd name="connsiteY5" fmla="*/ 692559 h 724263"/>
                      <a:gd name="connsiteX6" fmla="*/ 487888 w 741936"/>
                      <a:gd name="connsiteY6" fmla="*/ 618817 h 724263"/>
                      <a:gd name="connsiteX7" fmla="*/ 30688 w 741936"/>
                      <a:gd name="connsiteY7" fmla="*/ 722055 h 724263"/>
                      <a:gd name="connsiteX8" fmla="*/ 60185 w 741936"/>
                      <a:gd name="connsiteY8" fmla="*/ 500830 h 724263"/>
                      <a:gd name="connsiteX9" fmla="*/ 207668 w 741936"/>
                      <a:gd name="connsiteY9" fmla="*/ 28881 h 724263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39766"/>
                      <a:gd name="connsiteY0" fmla="*/ 45828 h 741210"/>
                      <a:gd name="connsiteX1" fmla="*/ 257223 w 739766"/>
                      <a:gd name="connsiteY1" fmla="*/ 19872 h 741210"/>
                      <a:gd name="connsiteX2" fmla="*/ 310907 w 739766"/>
                      <a:gd name="connsiteY2" fmla="*/ 60577 h 741210"/>
                      <a:gd name="connsiteX3" fmla="*/ 483995 w 739766"/>
                      <a:gd name="connsiteY3" fmla="*/ 31434 h 741210"/>
                      <a:gd name="connsiteX4" fmla="*/ 634900 w 739766"/>
                      <a:gd name="connsiteY4" fmla="*/ 278499 h 741210"/>
                      <a:gd name="connsiteX5" fmla="*/ 709114 w 739766"/>
                      <a:gd name="connsiteY5" fmla="*/ 665260 h 741210"/>
                      <a:gd name="connsiteX6" fmla="*/ 723862 w 739766"/>
                      <a:gd name="connsiteY6" fmla="*/ 709506 h 741210"/>
                      <a:gd name="connsiteX7" fmla="*/ 487888 w 739766"/>
                      <a:gd name="connsiteY7" fmla="*/ 635764 h 741210"/>
                      <a:gd name="connsiteX8" fmla="*/ 30688 w 739766"/>
                      <a:gd name="connsiteY8" fmla="*/ 739002 h 741210"/>
                      <a:gd name="connsiteX9" fmla="*/ 60185 w 739766"/>
                      <a:gd name="connsiteY9" fmla="*/ 517777 h 741210"/>
                      <a:gd name="connsiteX10" fmla="*/ 207668 w 739766"/>
                      <a:gd name="connsiteY10" fmla="*/ 45828 h 741210"/>
                      <a:gd name="connsiteX0" fmla="*/ 207668 w 728753"/>
                      <a:gd name="connsiteY0" fmla="*/ 45828 h 741210"/>
                      <a:gd name="connsiteX1" fmla="*/ 257223 w 728753"/>
                      <a:gd name="connsiteY1" fmla="*/ 19872 h 741210"/>
                      <a:gd name="connsiteX2" fmla="*/ 310907 w 728753"/>
                      <a:gd name="connsiteY2" fmla="*/ 60577 h 741210"/>
                      <a:gd name="connsiteX3" fmla="*/ 483995 w 728753"/>
                      <a:gd name="connsiteY3" fmla="*/ 31434 h 741210"/>
                      <a:gd name="connsiteX4" fmla="*/ 634900 w 728753"/>
                      <a:gd name="connsiteY4" fmla="*/ 278499 h 741210"/>
                      <a:gd name="connsiteX5" fmla="*/ 723862 w 728753"/>
                      <a:gd name="connsiteY5" fmla="*/ 709506 h 741210"/>
                      <a:gd name="connsiteX6" fmla="*/ 487888 w 728753"/>
                      <a:gd name="connsiteY6" fmla="*/ 635764 h 741210"/>
                      <a:gd name="connsiteX7" fmla="*/ 30688 w 728753"/>
                      <a:gd name="connsiteY7" fmla="*/ 739002 h 741210"/>
                      <a:gd name="connsiteX8" fmla="*/ 60185 w 728753"/>
                      <a:gd name="connsiteY8" fmla="*/ 517777 h 741210"/>
                      <a:gd name="connsiteX9" fmla="*/ 207668 w 728753"/>
                      <a:gd name="connsiteY9" fmla="*/ 45828 h 741210"/>
                      <a:gd name="connsiteX0" fmla="*/ 207668 w 724960"/>
                      <a:gd name="connsiteY0" fmla="*/ 45828 h 741210"/>
                      <a:gd name="connsiteX1" fmla="*/ 257223 w 724960"/>
                      <a:gd name="connsiteY1" fmla="*/ 19872 h 741210"/>
                      <a:gd name="connsiteX2" fmla="*/ 310907 w 724960"/>
                      <a:gd name="connsiteY2" fmla="*/ 60577 h 741210"/>
                      <a:gd name="connsiteX3" fmla="*/ 483995 w 724960"/>
                      <a:gd name="connsiteY3" fmla="*/ 31434 h 741210"/>
                      <a:gd name="connsiteX4" fmla="*/ 634900 w 724960"/>
                      <a:gd name="connsiteY4" fmla="*/ 278499 h 741210"/>
                      <a:gd name="connsiteX5" fmla="*/ 723862 w 724960"/>
                      <a:gd name="connsiteY5" fmla="*/ 709506 h 741210"/>
                      <a:gd name="connsiteX6" fmla="*/ 487888 w 724960"/>
                      <a:gd name="connsiteY6" fmla="*/ 635764 h 741210"/>
                      <a:gd name="connsiteX7" fmla="*/ 30688 w 724960"/>
                      <a:gd name="connsiteY7" fmla="*/ 739002 h 741210"/>
                      <a:gd name="connsiteX8" fmla="*/ 60185 w 724960"/>
                      <a:gd name="connsiteY8" fmla="*/ 517777 h 741210"/>
                      <a:gd name="connsiteX9" fmla="*/ 207668 w 724960"/>
                      <a:gd name="connsiteY9" fmla="*/ 45828 h 741210"/>
                      <a:gd name="connsiteX0" fmla="*/ 207668 w 724874"/>
                      <a:gd name="connsiteY0" fmla="*/ 45828 h 741210"/>
                      <a:gd name="connsiteX1" fmla="*/ 257223 w 724874"/>
                      <a:gd name="connsiteY1" fmla="*/ 19872 h 741210"/>
                      <a:gd name="connsiteX2" fmla="*/ 310907 w 724874"/>
                      <a:gd name="connsiteY2" fmla="*/ 60577 h 741210"/>
                      <a:gd name="connsiteX3" fmla="*/ 483995 w 724874"/>
                      <a:gd name="connsiteY3" fmla="*/ 31434 h 741210"/>
                      <a:gd name="connsiteX4" fmla="*/ 634900 w 724874"/>
                      <a:gd name="connsiteY4" fmla="*/ 278499 h 741210"/>
                      <a:gd name="connsiteX5" fmla="*/ 723862 w 724874"/>
                      <a:gd name="connsiteY5" fmla="*/ 709506 h 741210"/>
                      <a:gd name="connsiteX6" fmla="*/ 487888 w 724874"/>
                      <a:gd name="connsiteY6" fmla="*/ 635764 h 741210"/>
                      <a:gd name="connsiteX7" fmla="*/ 30688 w 724874"/>
                      <a:gd name="connsiteY7" fmla="*/ 739002 h 741210"/>
                      <a:gd name="connsiteX8" fmla="*/ 60185 w 724874"/>
                      <a:gd name="connsiteY8" fmla="*/ 517777 h 741210"/>
                      <a:gd name="connsiteX9" fmla="*/ 207668 w 724874"/>
                      <a:gd name="connsiteY9" fmla="*/ 45828 h 741210"/>
                      <a:gd name="connsiteX0" fmla="*/ 207668 w 730489"/>
                      <a:gd name="connsiteY0" fmla="*/ 45828 h 741210"/>
                      <a:gd name="connsiteX1" fmla="*/ 257223 w 730489"/>
                      <a:gd name="connsiteY1" fmla="*/ 19872 h 741210"/>
                      <a:gd name="connsiteX2" fmla="*/ 310907 w 730489"/>
                      <a:gd name="connsiteY2" fmla="*/ 60577 h 741210"/>
                      <a:gd name="connsiteX3" fmla="*/ 483995 w 730489"/>
                      <a:gd name="connsiteY3" fmla="*/ 31434 h 741210"/>
                      <a:gd name="connsiteX4" fmla="*/ 649530 w 730489"/>
                      <a:gd name="connsiteY4" fmla="*/ 318733 h 741210"/>
                      <a:gd name="connsiteX5" fmla="*/ 723862 w 730489"/>
                      <a:gd name="connsiteY5" fmla="*/ 709506 h 741210"/>
                      <a:gd name="connsiteX6" fmla="*/ 487888 w 730489"/>
                      <a:gd name="connsiteY6" fmla="*/ 635764 h 741210"/>
                      <a:gd name="connsiteX7" fmla="*/ 30688 w 730489"/>
                      <a:gd name="connsiteY7" fmla="*/ 739002 h 741210"/>
                      <a:gd name="connsiteX8" fmla="*/ 60185 w 730489"/>
                      <a:gd name="connsiteY8" fmla="*/ 517777 h 741210"/>
                      <a:gd name="connsiteX9" fmla="*/ 207668 w 730489"/>
                      <a:gd name="connsiteY9" fmla="*/ 45828 h 741210"/>
                      <a:gd name="connsiteX0" fmla="*/ 197950 w 729096"/>
                      <a:gd name="connsiteY0" fmla="*/ 45828 h 740189"/>
                      <a:gd name="connsiteX1" fmla="*/ 247505 w 729096"/>
                      <a:gd name="connsiteY1" fmla="*/ 19872 h 740189"/>
                      <a:gd name="connsiteX2" fmla="*/ 301189 w 729096"/>
                      <a:gd name="connsiteY2" fmla="*/ 60577 h 740189"/>
                      <a:gd name="connsiteX3" fmla="*/ 474277 w 729096"/>
                      <a:gd name="connsiteY3" fmla="*/ 31434 h 740189"/>
                      <a:gd name="connsiteX4" fmla="*/ 639812 w 729096"/>
                      <a:gd name="connsiteY4" fmla="*/ 318733 h 740189"/>
                      <a:gd name="connsiteX5" fmla="*/ 714144 w 729096"/>
                      <a:gd name="connsiteY5" fmla="*/ 709506 h 740189"/>
                      <a:gd name="connsiteX6" fmla="*/ 346496 w 729096"/>
                      <a:gd name="connsiteY6" fmla="*/ 610161 h 740189"/>
                      <a:gd name="connsiteX7" fmla="*/ 20970 w 729096"/>
                      <a:gd name="connsiteY7" fmla="*/ 739002 h 740189"/>
                      <a:gd name="connsiteX8" fmla="*/ 50467 w 729096"/>
                      <a:gd name="connsiteY8" fmla="*/ 517777 h 740189"/>
                      <a:gd name="connsiteX9" fmla="*/ 197950 w 729096"/>
                      <a:gd name="connsiteY9" fmla="*/ 45828 h 740189"/>
                      <a:gd name="connsiteX0" fmla="*/ 197950 w 729096"/>
                      <a:gd name="connsiteY0" fmla="*/ 45828 h 740189"/>
                      <a:gd name="connsiteX1" fmla="*/ 247505 w 729096"/>
                      <a:gd name="connsiteY1" fmla="*/ 19872 h 740189"/>
                      <a:gd name="connsiteX2" fmla="*/ 301189 w 729096"/>
                      <a:gd name="connsiteY2" fmla="*/ 60577 h 740189"/>
                      <a:gd name="connsiteX3" fmla="*/ 474277 w 729096"/>
                      <a:gd name="connsiteY3" fmla="*/ 31434 h 740189"/>
                      <a:gd name="connsiteX4" fmla="*/ 639812 w 729096"/>
                      <a:gd name="connsiteY4" fmla="*/ 318733 h 740189"/>
                      <a:gd name="connsiteX5" fmla="*/ 714144 w 729096"/>
                      <a:gd name="connsiteY5" fmla="*/ 709506 h 740189"/>
                      <a:gd name="connsiteX6" fmla="*/ 346496 w 729096"/>
                      <a:gd name="connsiteY6" fmla="*/ 610161 h 740189"/>
                      <a:gd name="connsiteX7" fmla="*/ 20970 w 729096"/>
                      <a:gd name="connsiteY7" fmla="*/ 739002 h 740189"/>
                      <a:gd name="connsiteX8" fmla="*/ 50467 w 729096"/>
                      <a:gd name="connsiteY8" fmla="*/ 517777 h 740189"/>
                      <a:gd name="connsiteX9" fmla="*/ 197950 w 729096"/>
                      <a:gd name="connsiteY9" fmla="*/ 45828 h 740189"/>
                      <a:gd name="connsiteX0" fmla="*/ 197950 w 729096"/>
                      <a:gd name="connsiteY0" fmla="*/ 45828 h 740281"/>
                      <a:gd name="connsiteX1" fmla="*/ 247505 w 729096"/>
                      <a:gd name="connsiteY1" fmla="*/ 19872 h 740281"/>
                      <a:gd name="connsiteX2" fmla="*/ 301189 w 729096"/>
                      <a:gd name="connsiteY2" fmla="*/ 60577 h 740281"/>
                      <a:gd name="connsiteX3" fmla="*/ 474277 w 729096"/>
                      <a:gd name="connsiteY3" fmla="*/ 31434 h 740281"/>
                      <a:gd name="connsiteX4" fmla="*/ 639812 w 729096"/>
                      <a:gd name="connsiteY4" fmla="*/ 318733 h 740281"/>
                      <a:gd name="connsiteX5" fmla="*/ 714144 w 729096"/>
                      <a:gd name="connsiteY5" fmla="*/ 709506 h 740281"/>
                      <a:gd name="connsiteX6" fmla="*/ 346496 w 729096"/>
                      <a:gd name="connsiteY6" fmla="*/ 610161 h 740281"/>
                      <a:gd name="connsiteX7" fmla="*/ 20970 w 729096"/>
                      <a:gd name="connsiteY7" fmla="*/ 739002 h 740281"/>
                      <a:gd name="connsiteX8" fmla="*/ 50467 w 729096"/>
                      <a:gd name="connsiteY8" fmla="*/ 517777 h 740281"/>
                      <a:gd name="connsiteX9" fmla="*/ 197950 w 729096"/>
                      <a:gd name="connsiteY9" fmla="*/ 45828 h 740281"/>
                      <a:gd name="connsiteX0" fmla="*/ 222745 w 753891"/>
                      <a:gd name="connsiteY0" fmla="*/ 45828 h 721212"/>
                      <a:gd name="connsiteX1" fmla="*/ 272300 w 753891"/>
                      <a:gd name="connsiteY1" fmla="*/ 19872 h 721212"/>
                      <a:gd name="connsiteX2" fmla="*/ 325984 w 753891"/>
                      <a:gd name="connsiteY2" fmla="*/ 60577 h 721212"/>
                      <a:gd name="connsiteX3" fmla="*/ 499072 w 753891"/>
                      <a:gd name="connsiteY3" fmla="*/ 31434 h 721212"/>
                      <a:gd name="connsiteX4" fmla="*/ 664607 w 753891"/>
                      <a:gd name="connsiteY4" fmla="*/ 318733 h 721212"/>
                      <a:gd name="connsiteX5" fmla="*/ 738939 w 753891"/>
                      <a:gd name="connsiteY5" fmla="*/ 709506 h 721212"/>
                      <a:gd name="connsiteX6" fmla="*/ 371291 w 753891"/>
                      <a:gd name="connsiteY6" fmla="*/ 610161 h 721212"/>
                      <a:gd name="connsiteX7" fmla="*/ 16504 w 753891"/>
                      <a:gd name="connsiteY7" fmla="*/ 706084 h 721212"/>
                      <a:gd name="connsiteX8" fmla="*/ 75262 w 753891"/>
                      <a:gd name="connsiteY8" fmla="*/ 517777 h 721212"/>
                      <a:gd name="connsiteX9" fmla="*/ 222745 w 753891"/>
                      <a:gd name="connsiteY9" fmla="*/ 45828 h 721212"/>
                      <a:gd name="connsiteX0" fmla="*/ 222714 w 753860"/>
                      <a:gd name="connsiteY0" fmla="*/ 45828 h 721212"/>
                      <a:gd name="connsiteX1" fmla="*/ 272269 w 753860"/>
                      <a:gd name="connsiteY1" fmla="*/ 19872 h 721212"/>
                      <a:gd name="connsiteX2" fmla="*/ 325953 w 753860"/>
                      <a:gd name="connsiteY2" fmla="*/ 60577 h 721212"/>
                      <a:gd name="connsiteX3" fmla="*/ 499041 w 753860"/>
                      <a:gd name="connsiteY3" fmla="*/ 31434 h 721212"/>
                      <a:gd name="connsiteX4" fmla="*/ 664576 w 753860"/>
                      <a:gd name="connsiteY4" fmla="*/ 318733 h 721212"/>
                      <a:gd name="connsiteX5" fmla="*/ 738908 w 753860"/>
                      <a:gd name="connsiteY5" fmla="*/ 709506 h 721212"/>
                      <a:gd name="connsiteX6" fmla="*/ 371260 w 753860"/>
                      <a:gd name="connsiteY6" fmla="*/ 610161 h 721212"/>
                      <a:gd name="connsiteX7" fmla="*/ 16473 w 753860"/>
                      <a:gd name="connsiteY7" fmla="*/ 706084 h 721212"/>
                      <a:gd name="connsiteX8" fmla="*/ 75231 w 753860"/>
                      <a:gd name="connsiteY8" fmla="*/ 517777 h 721212"/>
                      <a:gd name="connsiteX9" fmla="*/ 222714 w 753860"/>
                      <a:gd name="connsiteY9" fmla="*/ 45828 h 721212"/>
                      <a:gd name="connsiteX0" fmla="*/ 208788 w 739934"/>
                      <a:gd name="connsiteY0" fmla="*/ 45828 h 721212"/>
                      <a:gd name="connsiteX1" fmla="*/ 258343 w 739934"/>
                      <a:gd name="connsiteY1" fmla="*/ 19872 h 721212"/>
                      <a:gd name="connsiteX2" fmla="*/ 312027 w 739934"/>
                      <a:gd name="connsiteY2" fmla="*/ 60577 h 721212"/>
                      <a:gd name="connsiteX3" fmla="*/ 485115 w 739934"/>
                      <a:gd name="connsiteY3" fmla="*/ 31434 h 721212"/>
                      <a:gd name="connsiteX4" fmla="*/ 650650 w 739934"/>
                      <a:gd name="connsiteY4" fmla="*/ 318733 h 721212"/>
                      <a:gd name="connsiteX5" fmla="*/ 724982 w 739934"/>
                      <a:gd name="connsiteY5" fmla="*/ 709506 h 721212"/>
                      <a:gd name="connsiteX6" fmla="*/ 357334 w 739934"/>
                      <a:gd name="connsiteY6" fmla="*/ 610161 h 721212"/>
                      <a:gd name="connsiteX7" fmla="*/ 2547 w 739934"/>
                      <a:gd name="connsiteY7" fmla="*/ 706084 h 721212"/>
                      <a:gd name="connsiteX8" fmla="*/ 61305 w 739934"/>
                      <a:gd name="connsiteY8" fmla="*/ 517777 h 721212"/>
                      <a:gd name="connsiteX9" fmla="*/ 208788 w 739934"/>
                      <a:gd name="connsiteY9" fmla="*/ 45828 h 721212"/>
                      <a:gd name="connsiteX0" fmla="*/ 208788 w 726103"/>
                      <a:gd name="connsiteY0" fmla="*/ 45828 h 715996"/>
                      <a:gd name="connsiteX1" fmla="*/ 258343 w 726103"/>
                      <a:gd name="connsiteY1" fmla="*/ 19872 h 715996"/>
                      <a:gd name="connsiteX2" fmla="*/ 312027 w 726103"/>
                      <a:gd name="connsiteY2" fmla="*/ 60577 h 715996"/>
                      <a:gd name="connsiteX3" fmla="*/ 485115 w 726103"/>
                      <a:gd name="connsiteY3" fmla="*/ 31434 h 715996"/>
                      <a:gd name="connsiteX4" fmla="*/ 650650 w 726103"/>
                      <a:gd name="connsiteY4" fmla="*/ 318733 h 715996"/>
                      <a:gd name="connsiteX5" fmla="*/ 724982 w 726103"/>
                      <a:gd name="connsiteY5" fmla="*/ 709506 h 715996"/>
                      <a:gd name="connsiteX6" fmla="*/ 357334 w 726103"/>
                      <a:gd name="connsiteY6" fmla="*/ 610161 h 715996"/>
                      <a:gd name="connsiteX7" fmla="*/ 2547 w 726103"/>
                      <a:gd name="connsiteY7" fmla="*/ 706084 h 715996"/>
                      <a:gd name="connsiteX8" fmla="*/ 61305 w 726103"/>
                      <a:gd name="connsiteY8" fmla="*/ 517777 h 715996"/>
                      <a:gd name="connsiteX9" fmla="*/ 208788 w 726103"/>
                      <a:gd name="connsiteY9" fmla="*/ 45828 h 715996"/>
                      <a:gd name="connsiteX0" fmla="*/ 208788 w 725587"/>
                      <a:gd name="connsiteY0" fmla="*/ 45828 h 709506"/>
                      <a:gd name="connsiteX1" fmla="*/ 258343 w 725587"/>
                      <a:gd name="connsiteY1" fmla="*/ 19872 h 709506"/>
                      <a:gd name="connsiteX2" fmla="*/ 312027 w 725587"/>
                      <a:gd name="connsiteY2" fmla="*/ 60577 h 709506"/>
                      <a:gd name="connsiteX3" fmla="*/ 485115 w 725587"/>
                      <a:gd name="connsiteY3" fmla="*/ 31434 h 709506"/>
                      <a:gd name="connsiteX4" fmla="*/ 650650 w 725587"/>
                      <a:gd name="connsiteY4" fmla="*/ 318733 h 709506"/>
                      <a:gd name="connsiteX5" fmla="*/ 724982 w 725587"/>
                      <a:gd name="connsiteY5" fmla="*/ 709506 h 709506"/>
                      <a:gd name="connsiteX6" fmla="*/ 357334 w 725587"/>
                      <a:gd name="connsiteY6" fmla="*/ 610161 h 709506"/>
                      <a:gd name="connsiteX7" fmla="*/ 2547 w 725587"/>
                      <a:gd name="connsiteY7" fmla="*/ 706084 h 709506"/>
                      <a:gd name="connsiteX8" fmla="*/ 61305 w 725587"/>
                      <a:gd name="connsiteY8" fmla="*/ 517777 h 709506"/>
                      <a:gd name="connsiteX9" fmla="*/ 208788 w 725587"/>
                      <a:gd name="connsiteY9" fmla="*/ 45828 h 709506"/>
                      <a:gd name="connsiteX0" fmla="*/ 221269 w 738068"/>
                      <a:gd name="connsiteY0" fmla="*/ 32061 h 703744"/>
                      <a:gd name="connsiteX1" fmla="*/ 270824 w 738068"/>
                      <a:gd name="connsiteY1" fmla="*/ 6105 h 703744"/>
                      <a:gd name="connsiteX2" fmla="*/ 324508 w 738068"/>
                      <a:gd name="connsiteY2" fmla="*/ 46810 h 703744"/>
                      <a:gd name="connsiteX3" fmla="*/ 497596 w 738068"/>
                      <a:gd name="connsiteY3" fmla="*/ 17667 h 703744"/>
                      <a:gd name="connsiteX4" fmla="*/ 663131 w 738068"/>
                      <a:gd name="connsiteY4" fmla="*/ 304966 h 703744"/>
                      <a:gd name="connsiteX5" fmla="*/ 737463 w 738068"/>
                      <a:gd name="connsiteY5" fmla="*/ 695739 h 703744"/>
                      <a:gd name="connsiteX6" fmla="*/ 369815 w 738068"/>
                      <a:gd name="connsiteY6" fmla="*/ 596394 h 703744"/>
                      <a:gd name="connsiteX7" fmla="*/ 15028 w 738068"/>
                      <a:gd name="connsiteY7" fmla="*/ 692317 h 703744"/>
                      <a:gd name="connsiteX8" fmla="*/ 81102 w 738068"/>
                      <a:gd name="connsiteY8" fmla="*/ 295527 h 703744"/>
                      <a:gd name="connsiteX9" fmla="*/ 221269 w 738068"/>
                      <a:gd name="connsiteY9" fmla="*/ 32061 h 703744"/>
                      <a:gd name="connsiteX0" fmla="*/ 215309 w 732108"/>
                      <a:gd name="connsiteY0" fmla="*/ 32061 h 699485"/>
                      <a:gd name="connsiteX1" fmla="*/ 264864 w 732108"/>
                      <a:gd name="connsiteY1" fmla="*/ 6105 h 699485"/>
                      <a:gd name="connsiteX2" fmla="*/ 318548 w 732108"/>
                      <a:gd name="connsiteY2" fmla="*/ 46810 h 699485"/>
                      <a:gd name="connsiteX3" fmla="*/ 491636 w 732108"/>
                      <a:gd name="connsiteY3" fmla="*/ 17667 h 699485"/>
                      <a:gd name="connsiteX4" fmla="*/ 657171 w 732108"/>
                      <a:gd name="connsiteY4" fmla="*/ 304966 h 699485"/>
                      <a:gd name="connsiteX5" fmla="*/ 731503 w 732108"/>
                      <a:gd name="connsiteY5" fmla="*/ 695739 h 699485"/>
                      <a:gd name="connsiteX6" fmla="*/ 363855 w 732108"/>
                      <a:gd name="connsiteY6" fmla="*/ 596394 h 699485"/>
                      <a:gd name="connsiteX7" fmla="*/ 9068 w 732108"/>
                      <a:gd name="connsiteY7" fmla="*/ 692317 h 699485"/>
                      <a:gd name="connsiteX8" fmla="*/ 75142 w 732108"/>
                      <a:gd name="connsiteY8" fmla="*/ 295527 h 699485"/>
                      <a:gd name="connsiteX9" fmla="*/ 215309 w 732108"/>
                      <a:gd name="connsiteY9" fmla="*/ 32061 h 699485"/>
                      <a:gd name="connsiteX0" fmla="*/ 207128 w 723927"/>
                      <a:gd name="connsiteY0" fmla="*/ 32061 h 695739"/>
                      <a:gd name="connsiteX1" fmla="*/ 256683 w 723927"/>
                      <a:gd name="connsiteY1" fmla="*/ 6105 h 695739"/>
                      <a:gd name="connsiteX2" fmla="*/ 310367 w 723927"/>
                      <a:gd name="connsiteY2" fmla="*/ 46810 h 695739"/>
                      <a:gd name="connsiteX3" fmla="*/ 483455 w 723927"/>
                      <a:gd name="connsiteY3" fmla="*/ 17667 h 695739"/>
                      <a:gd name="connsiteX4" fmla="*/ 648990 w 723927"/>
                      <a:gd name="connsiteY4" fmla="*/ 304966 h 695739"/>
                      <a:gd name="connsiteX5" fmla="*/ 723322 w 723927"/>
                      <a:gd name="connsiteY5" fmla="*/ 695739 h 695739"/>
                      <a:gd name="connsiteX6" fmla="*/ 355674 w 723927"/>
                      <a:gd name="connsiteY6" fmla="*/ 596394 h 695739"/>
                      <a:gd name="connsiteX7" fmla="*/ 887 w 723927"/>
                      <a:gd name="connsiteY7" fmla="*/ 692317 h 695739"/>
                      <a:gd name="connsiteX8" fmla="*/ 66961 w 723927"/>
                      <a:gd name="connsiteY8" fmla="*/ 295527 h 695739"/>
                      <a:gd name="connsiteX9" fmla="*/ 207128 w 723927"/>
                      <a:gd name="connsiteY9" fmla="*/ 32061 h 695739"/>
                      <a:gd name="connsiteX0" fmla="*/ 67144 w 724110"/>
                      <a:gd name="connsiteY0" fmla="*/ 301297 h 701509"/>
                      <a:gd name="connsiteX1" fmla="*/ 256866 w 724110"/>
                      <a:gd name="connsiteY1" fmla="*/ 11875 h 701509"/>
                      <a:gd name="connsiteX2" fmla="*/ 310550 w 724110"/>
                      <a:gd name="connsiteY2" fmla="*/ 52580 h 701509"/>
                      <a:gd name="connsiteX3" fmla="*/ 483638 w 724110"/>
                      <a:gd name="connsiteY3" fmla="*/ 23437 h 701509"/>
                      <a:gd name="connsiteX4" fmla="*/ 649173 w 724110"/>
                      <a:gd name="connsiteY4" fmla="*/ 310736 h 701509"/>
                      <a:gd name="connsiteX5" fmla="*/ 723505 w 724110"/>
                      <a:gd name="connsiteY5" fmla="*/ 701509 h 701509"/>
                      <a:gd name="connsiteX6" fmla="*/ 355857 w 724110"/>
                      <a:gd name="connsiteY6" fmla="*/ 602164 h 701509"/>
                      <a:gd name="connsiteX7" fmla="*/ 1070 w 724110"/>
                      <a:gd name="connsiteY7" fmla="*/ 698087 h 701509"/>
                      <a:gd name="connsiteX8" fmla="*/ 67144 w 724110"/>
                      <a:gd name="connsiteY8" fmla="*/ 301297 h 701509"/>
                      <a:gd name="connsiteX0" fmla="*/ 67070 w 724036"/>
                      <a:gd name="connsiteY0" fmla="*/ 304628 h 704840"/>
                      <a:gd name="connsiteX1" fmla="*/ 238504 w 724036"/>
                      <a:gd name="connsiteY1" fmla="*/ 11548 h 704840"/>
                      <a:gd name="connsiteX2" fmla="*/ 310476 w 724036"/>
                      <a:gd name="connsiteY2" fmla="*/ 55911 h 704840"/>
                      <a:gd name="connsiteX3" fmla="*/ 483564 w 724036"/>
                      <a:gd name="connsiteY3" fmla="*/ 26768 h 704840"/>
                      <a:gd name="connsiteX4" fmla="*/ 649099 w 724036"/>
                      <a:gd name="connsiteY4" fmla="*/ 314067 h 704840"/>
                      <a:gd name="connsiteX5" fmla="*/ 723431 w 724036"/>
                      <a:gd name="connsiteY5" fmla="*/ 704840 h 704840"/>
                      <a:gd name="connsiteX6" fmla="*/ 355783 w 724036"/>
                      <a:gd name="connsiteY6" fmla="*/ 605495 h 704840"/>
                      <a:gd name="connsiteX7" fmla="*/ 996 w 724036"/>
                      <a:gd name="connsiteY7" fmla="*/ 701418 h 704840"/>
                      <a:gd name="connsiteX8" fmla="*/ 67070 w 724036"/>
                      <a:gd name="connsiteY8" fmla="*/ 304628 h 704840"/>
                      <a:gd name="connsiteX0" fmla="*/ 67070 w 724036"/>
                      <a:gd name="connsiteY0" fmla="*/ 294053 h 694265"/>
                      <a:gd name="connsiteX1" fmla="*/ 238504 w 724036"/>
                      <a:gd name="connsiteY1" fmla="*/ 973 h 694265"/>
                      <a:gd name="connsiteX2" fmla="*/ 310476 w 724036"/>
                      <a:gd name="connsiteY2" fmla="*/ 45336 h 694265"/>
                      <a:gd name="connsiteX3" fmla="*/ 483564 w 724036"/>
                      <a:gd name="connsiteY3" fmla="*/ 16193 h 694265"/>
                      <a:gd name="connsiteX4" fmla="*/ 649099 w 724036"/>
                      <a:gd name="connsiteY4" fmla="*/ 303492 h 694265"/>
                      <a:gd name="connsiteX5" fmla="*/ 723431 w 724036"/>
                      <a:gd name="connsiteY5" fmla="*/ 694265 h 694265"/>
                      <a:gd name="connsiteX6" fmla="*/ 355783 w 724036"/>
                      <a:gd name="connsiteY6" fmla="*/ 594920 h 694265"/>
                      <a:gd name="connsiteX7" fmla="*/ 996 w 724036"/>
                      <a:gd name="connsiteY7" fmla="*/ 690843 h 694265"/>
                      <a:gd name="connsiteX8" fmla="*/ 67070 w 724036"/>
                      <a:gd name="connsiteY8" fmla="*/ 294053 h 694265"/>
                      <a:gd name="connsiteX0" fmla="*/ 67070 w 724036"/>
                      <a:gd name="connsiteY0" fmla="*/ 294053 h 694265"/>
                      <a:gd name="connsiteX1" fmla="*/ 238504 w 724036"/>
                      <a:gd name="connsiteY1" fmla="*/ 973 h 694265"/>
                      <a:gd name="connsiteX2" fmla="*/ 310476 w 724036"/>
                      <a:gd name="connsiteY2" fmla="*/ 45336 h 694265"/>
                      <a:gd name="connsiteX3" fmla="*/ 483564 w 724036"/>
                      <a:gd name="connsiteY3" fmla="*/ 16193 h 694265"/>
                      <a:gd name="connsiteX4" fmla="*/ 649099 w 724036"/>
                      <a:gd name="connsiteY4" fmla="*/ 303492 h 694265"/>
                      <a:gd name="connsiteX5" fmla="*/ 723431 w 724036"/>
                      <a:gd name="connsiteY5" fmla="*/ 694265 h 694265"/>
                      <a:gd name="connsiteX6" fmla="*/ 355783 w 724036"/>
                      <a:gd name="connsiteY6" fmla="*/ 594920 h 694265"/>
                      <a:gd name="connsiteX7" fmla="*/ 996 w 724036"/>
                      <a:gd name="connsiteY7" fmla="*/ 690843 h 694265"/>
                      <a:gd name="connsiteX8" fmla="*/ 67070 w 724036"/>
                      <a:gd name="connsiteY8" fmla="*/ 294053 h 694265"/>
                      <a:gd name="connsiteX0" fmla="*/ 78820 w 739444"/>
                      <a:gd name="connsiteY0" fmla="*/ 264792 h 703945"/>
                      <a:gd name="connsiteX1" fmla="*/ 253912 w 739444"/>
                      <a:gd name="connsiteY1" fmla="*/ 973 h 703945"/>
                      <a:gd name="connsiteX2" fmla="*/ 325884 w 739444"/>
                      <a:gd name="connsiteY2" fmla="*/ 45336 h 703945"/>
                      <a:gd name="connsiteX3" fmla="*/ 498972 w 739444"/>
                      <a:gd name="connsiteY3" fmla="*/ 16193 h 703945"/>
                      <a:gd name="connsiteX4" fmla="*/ 664507 w 739444"/>
                      <a:gd name="connsiteY4" fmla="*/ 303492 h 703945"/>
                      <a:gd name="connsiteX5" fmla="*/ 738839 w 739444"/>
                      <a:gd name="connsiteY5" fmla="*/ 694265 h 703945"/>
                      <a:gd name="connsiteX6" fmla="*/ 371191 w 739444"/>
                      <a:gd name="connsiteY6" fmla="*/ 594920 h 703945"/>
                      <a:gd name="connsiteX7" fmla="*/ 16404 w 739444"/>
                      <a:gd name="connsiteY7" fmla="*/ 690843 h 703945"/>
                      <a:gd name="connsiteX8" fmla="*/ 78820 w 739444"/>
                      <a:gd name="connsiteY8" fmla="*/ 264792 h 703945"/>
                      <a:gd name="connsiteX0" fmla="*/ 68768 w 729392"/>
                      <a:gd name="connsiteY0" fmla="*/ 264792 h 699286"/>
                      <a:gd name="connsiteX1" fmla="*/ 243860 w 729392"/>
                      <a:gd name="connsiteY1" fmla="*/ 973 h 699286"/>
                      <a:gd name="connsiteX2" fmla="*/ 315832 w 729392"/>
                      <a:gd name="connsiteY2" fmla="*/ 45336 h 699286"/>
                      <a:gd name="connsiteX3" fmla="*/ 488920 w 729392"/>
                      <a:gd name="connsiteY3" fmla="*/ 16193 h 699286"/>
                      <a:gd name="connsiteX4" fmla="*/ 654455 w 729392"/>
                      <a:gd name="connsiteY4" fmla="*/ 303492 h 699286"/>
                      <a:gd name="connsiteX5" fmla="*/ 728787 w 729392"/>
                      <a:gd name="connsiteY5" fmla="*/ 694265 h 699286"/>
                      <a:gd name="connsiteX6" fmla="*/ 361139 w 729392"/>
                      <a:gd name="connsiteY6" fmla="*/ 594920 h 699286"/>
                      <a:gd name="connsiteX7" fmla="*/ 6352 w 729392"/>
                      <a:gd name="connsiteY7" fmla="*/ 690843 h 699286"/>
                      <a:gd name="connsiteX8" fmla="*/ 68768 w 729392"/>
                      <a:gd name="connsiteY8" fmla="*/ 264792 h 699286"/>
                      <a:gd name="connsiteX0" fmla="*/ 62485 w 723109"/>
                      <a:gd name="connsiteY0" fmla="*/ 264792 h 694265"/>
                      <a:gd name="connsiteX1" fmla="*/ 237577 w 723109"/>
                      <a:gd name="connsiteY1" fmla="*/ 973 h 694265"/>
                      <a:gd name="connsiteX2" fmla="*/ 309549 w 723109"/>
                      <a:gd name="connsiteY2" fmla="*/ 45336 h 694265"/>
                      <a:gd name="connsiteX3" fmla="*/ 482637 w 723109"/>
                      <a:gd name="connsiteY3" fmla="*/ 16193 h 694265"/>
                      <a:gd name="connsiteX4" fmla="*/ 648172 w 723109"/>
                      <a:gd name="connsiteY4" fmla="*/ 303492 h 694265"/>
                      <a:gd name="connsiteX5" fmla="*/ 722504 w 723109"/>
                      <a:gd name="connsiteY5" fmla="*/ 694265 h 694265"/>
                      <a:gd name="connsiteX6" fmla="*/ 354856 w 723109"/>
                      <a:gd name="connsiteY6" fmla="*/ 594920 h 694265"/>
                      <a:gd name="connsiteX7" fmla="*/ 69 w 723109"/>
                      <a:gd name="connsiteY7" fmla="*/ 690843 h 694265"/>
                      <a:gd name="connsiteX8" fmla="*/ 62485 w 723109"/>
                      <a:gd name="connsiteY8" fmla="*/ 264792 h 694265"/>
                      <a:gd name="connsiteX0" fmla="*/ 62485 w 723109"/>
                      <a:gd name="connsiteY0" fmla="*/ 264792 h 694265"/>
                      <a:gd name="connsiteX1" fmla="*/ 237577 w 723109"/>
                      <a:gd name="connsiteY1" fmla="*/ 973 h 694265"/>
                      <a:gd name="connsiteX2" fmla="*/ 349783 w 723109"/>
                      <a:gd name="connsiteY2" fmla="*/ 45336 h 694265"/>
                      <a:gd name="connsiteX3" fmla="*/ 482637 w 723109"/>
                      <a:gd name="connsiteY3" fmla="*/ 16193 h 694265"/>
                      <a:gd name="connsiteX4" fmla="*/ 648172 w 723109"/>
                      <a:gd name="connsiteY4" fmla="*/ 303492 h 694265"/>
                      <a:gd name="connsiteX5" fmla="*/ 722504 w 723109"/>
                      <a:gd name="connsiteY5" fmla="*/ 694265 h 694265"/>
                      <a:gd name="connsiteX6" fmla="*/ 354856 w 723109"/>
                      <a:gd name="connsiteY6" fmla="*/ 594920 h 694265"/>
                      <a:gd name="connsiteX7" fmla="*/ 69 w 723109"/>
                      <a:gd name="connsiteY7" fmla="*/ 690843 h 694265"/>
                      <a:gd name="connsiteX8" fmla="*/ 62485 w 723109"/>
                      <a:gd name="connsiteY8" fmla="*/ 264792 h 694265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74332 h 703805"/>
                      <a:gd name="connsiteX1" fmla="*/ 237577 w 723109"/>
                      <a:gd name="connsiteY1" fmla="*/ 10513 h 703805"/>
                      <a:gd name="connsiteX2" fmla="*/ 349783 w 723109"/>
                      <a:gd name="connsiteY2" fmla="*/ 54876 h 703805"/>
                      <a:gd name="connsiteX3" fmla="*/ 500925 w 723109"/>
                      <a:gd name="connsiteY3" fmla="*/ 129 h 703805"/>
                      <a:gd name="connsiteX4" fmla="*/ 648172 w 723109"/>
                      <a:gd name="connsiteY4" fmla="*/ 313032 h 703805"/>
                      <a:gd name="connsiteX5" fmla="*/ 722504 w 723109"/>
                      <a:gd name="connsiteY5" fmla="*/ 703805 h 703805"/>
                      <a:gd name="connsiteX6" fmla="*/ 354856 w 723109"/>
                      <a:gd name="connsiteY6" fmla="*/ 604460 h 703805"/>
                      <a:gd name="connsiteX7" fmla="*/ 69 w 723109"/>
                      <a:gd name="connsiteY7" fmla="*/ 700383 h 703805"/>
                      <a:gd name="connsiteX8" fmla="*/ 62485 w 723109"/>
                      <a:gd name="connsiteY8" fmla="*/ 274332 h 703805"/>
                      <a:gd name="connsiteX0" fmla="*/ 62485 w 723109"/>
                      <a:gd name="connsiteY0" fmla="*/ 274332 h 703805"/>
                      <a:gd name="connsiteX1" fmla="*/ 237577 w 723109"/>
                      <a:gd name="connsiteY1" fmla="*/ 10513 h 703805"/>
                      <a:gd name="connsiteX2" fmla="*/ 349783 w 723109"/>
                      <a:gd name="connsiteY2" fmla="*/ 54876 h 703805"/>
                      <a:gd name="connsiteX3" fmla="*/ 478980 w 723109"/>
                      <a:gd name="connsiteY3" fmla="*/ 129 h 703805"/>
                      <a:gd name="connsiteX4" fmla="*/ 648172 w 723109"/>
                      <a:gd name="connsiteY4" fmla="*/ 313032 h 703805"/>
                      <a:gd name="connsiteX5" fmla="*/ 722504 w 723109"/>
                      <a:gd name="connsiteY5" fmla="*/ 703805 h 703805"/>
                      <a:gd name="connsiteX6" fmla="*/ 354856 w 723109"/>
                      <a:gd name="connsiteY6" fmla="*/ 604460 h 703805"/>
                      <a:gd name="connsiteX7" fmla="*/ 69 w 723109"/>
                      <a:gd name="connsiteY7" fmla="*/ 700383 h 703805"/>
                      <a:gd name="connsiteX8" fmla="*/ 62485 w 723109"/>
                      <a:gd name="connsiteY8" fmla="*/ 274332 h 703805"/>
                      <a:gd name="connsiteX0" fmla="*/ 62485 w 723109"/>
                      <a:gd name="connsiteY0" fmla="*/ 285282 h 714755"/>
                      <a:gd name="connsiteX1" fmla="*/ 237577 w 723109"/>
                      <a:gd name="connsiteY1" fmla="*/ 21463 h 714755"/>
                      <a:gd name="connsiteX2" fmla="*/ 364413 w 723109"/>
                      <a:gd name="connsiteY2" fmla="*/ 65826 h 714755"/>
                      <a:gd name="connsiteX3" fmla="*/ 478980 w 723109"/>
                      <a:gd name="connsiteY3" fmla="*/ 11079 h 714755"/>
                      <a:gd name="connsiteX4" fmla="*/ 648172 w 723109"/>
                      <a:gd name="connsiteY4" fmla="*/ 323982 h 714755"/>
                      <a:gd name="connsiteX5" fmla="*/ 722504 w 723109"/>
                      <a:gd name="connsiteY5" fmla="*/ 714755 h 714755"/>
                      <a:gd name="connsiteX6" fmla="*/ 354856 w 723109"/>
                      <a:gd name="connsiteY6" fmla="*/ 615410 h 714755"/>
                      <a:gd name="connsiteX7" fmla="*/ 69 w 723109"/>
                      <a:gd name="connsiteY7" fmla="*/ 711333 h 714755"/>
                      <a:gd name="connsiteX8" fmla="*/ 62485 w 723109"/>
                      <a:gd name="connsiteY8" fmla="*/ 285282 h 714755"/>
                      <a:gd name="connsiteX0" fmla="*/ 62485 w 723109"/>
                      <a:gd name="connsiteY0" fmla="*/ 274692 h 704165"/>
                      <a:gd name="connsiteX1" fmla="*/ 237577 w 723109"/>
                      <a:gd name="connsiteY1" fmla="*/ 10873 h 704165"/>
                      <a:gd name="connsiteX2" fmla="*/ 364413 w 723109"/>
                      <a:gd name="connsiteY2" fmla="*/ 55236 h 704165"/>
                      <a:gd name="connsiteX3" fmla="*/ 478980 w 723109"/>
                      <a:gd name="connsiteY3" fmla="*/ 489 h 704165"/>
                      <a:gd name="connsiteX4" fmla="*/ 648172 w 723109"/>
                      <a:gd name="connsiteY4" fmla="*/ 313392 h 704165"/>
                      <a:gd name="connsiteX5" fmla="*/ 722504 w 723109"/>
                      <a:gd name="connsiteY5" fmla="*/ 704165 h 704165"/>
                      <a:gd name="connsiteX6" fmla="*/ 354856 w 723109"/>
                      <a:gd name="connsiteY6" fmla="*/ 604820 h 704165"/>
                      <a:gd name="connsiteX7" fmla="*/ 69 w 723109"/>
                      <a:gd name="connsiteY7" fmla="*/ 700743 h 704165"/>
                      <a:gd name="connsiteX8" fmla="*/ 62485 w 723109"/>
                      <a:gd name="connsiteY8" fmla="*/ 274692 h 704165"/>
                      <a:gd name="connsiteX0" fmla="*/ 62485 w 723109"/>
                      <a:gd name="connsiteY0" fmla="*/ 274503 h 703976"/>
                      <a:gd name="connsiteX1" fmla="*/ 237577 w 723109"/>
                      <a:gd name="connsiteY1" fmla="*/ 10684 h 703976"/>
                      <a:gd name="connsiteX2" fmla="*/ 364413 w 723109"/>
                      <a:gd name="connsiteY2" fmla="*/ 55047 h 703976"/>
                      <a:gd name="connsiteX3" fmla="*/ 478980 w 723109"/>
                      <a:gd name="connsiteY3" fmla="*/ 300 h 703976"/>
                      <a:gd name="connsiteX4" fmla="*/ 648172 w 723109"/>
                      <a:gd name="connsiteY4" fmla="*/ 313203 h 703976"/>
                      <a:gd name="connsiteX5" fmla="*/ 722504 w 723109"/>
                      <a:gd name="connsiteY5" fmla="*/ 703976 h 703976"/>
                      <a:gd name="connsiteX6" fmla="*/ 354856 w 723109"/>
                      <a:gd name="connsiteY6" fmla="*/ 604631 h 703976"/>
                      <a:gd name="connsiteX7" fmla="*/ 69 w 723109"/>
                      <a:gd name="connsiteY7" fmla="*/ 700554 h 703976"/>
                      <a:gd name="connsiteX8" fmla="*/ 62485 w 723109"/>
                      <a:gd name="connsiteY8" fmla="*/ 274503 h 7039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723109" h="703976">
                        <a:moveTo>
                          <a:pt x="62485" y="274503"/>
                        </a:moveTo>
                        <a:cubicBezTo>
                          <a:pt x="102070" y="159525"/>
                          <a:pt x="233585" y="8246"/>
                          <a:pt x="237577" y="10684"/>
                        </a:cubicBezTo>
                        <a:cubicBezTo>
                          <a:pt x="237911" y="2150"/>
                          <a:pt x="324179" y="56778"/>
                          <a:pt x="364413" y="55047"/>
                        </a:cubicBezTo>
                        <a:cubicBezTo>
                          <a:pt x="404647" y="53316"/>
                          <a:pt x="475960" y="6937"/>
                          <a:pt x="478980" y="300"/>
                        </a:cubicBezTo>
                        <a:cubicBezTo>
                          <a:pt x="483205" y="-8985"/>
                          <a:pt x="608194" y="200191"/>
                          <a:pt x="648172" y="313203"/>
                        </a:cubicBezTo>
                        <a:cubicBezTo>
                          <a:pt x="688150" y="426215"/>
                          <a:pt x="712667" y="704081"/>
                          <a:pt x="722504" y="703976"/>
                        </a:cubicBezTo>
                        <a:cubicBezTo>
                          <a:pt x="735041" y="703842"/>
                          <a:pt x="550852" y="636291"/>
                          <a:pt x="354856" y="604631"/>
                        </a:cubicBezTo>
                        <a:cubicBezTo>
                          <a:pt x="217381" y="620520"/>
                          <a:pt x="1449" y="697128"/>
                          <a:pt x="69" y="700554"/>
                        </a:cubicBezTo>
                        <a:cubicBezTo>
                          <a:pt x="-1465" y="704362"/>
                          <a:pt x="22900" y="389481"/>
                          <a:pt x="62485" y="274503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 sz="120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27" name="8 Grupo"/>
                <p:cNvGrpSpPr/>
                <p:nvPr/>
              </p:nvGrpSpPr>
              <p:grpSpPr>
                <a:xfrm>
                  <a:off x="3958125" y="5792479"/>
                  <a:ext cx="723109" cy="1177697"/>
                  <a:chOff x="1371766" y="3645024"/>
                  <a:chExt cx="723109" cy="1177697"/>
                </a:xfrm>
              </p:grpSpPr>
              <p:sp>
                <p:nvSpPr>
                  <p:cNvPr id="46" name="9 Elipse"/>
                  <p:cNvSpPr/>
                  <p:nvPr/>
                </p:nvSpPr>
                <p:spPr>
                  <a:xfrm>
                    <a:off x="1517320" y="3645024"/>
                    <a:ext cx="432000" cy="4320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 sz="12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7" name="10 Forma libre"/>
                  <p:cNvSpPr/>
                  <p:nvPr/>
                </p:nvSpPr>
                <p:spPr>
                  <a:xfrm>
                    <a:off x="1371766" y="4118745"/>
                    <a:ext cx="723109" cy="703976"/>
                  </a:xfrm>
                  <a:custGeom>
                    <a:avLst/>
                    <a:gdLst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120625 h 698952"/>
                      <a:gd name="connsiteX27" fmla="*/ 206478 w 712844"/>
                      <a:gd name="connsiteY27" fmla="*/ 76380 h 698952"/>
                      <a:gd name="connsiteX28" fmla="*/ 191729 w 712844"/>
                      <a:gd name="connsiteY28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120625 h 698952"/>
                      <a:gd name="connsiteX27" fmla="*/ 191729 w 712844"/>
                      <a:gd name="connsiteY27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91729 w 712844"/>
                      <a:gd name="connsiteY25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91729 w 712844"/>
                      <a:gd name="connsiteY24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91729 w 712844"/>
                      <a:gd name="connsiteY23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191729 w 712844"/>
                      <a:gd name="connsiteY22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191729 w 712844"/>
                      <a:gd name="connsiteY21" fmla="*/ 2638 h 698952"/>
                      <a:gd name="connsiteX0" fmla="*/ 191729 w 712844"/>
                      <a:gd name="connsiteY0" fmla="*/ 2638 h 696288"/>
                      <a:gd name="connsiteX1" fmla="*/ 294968 w 712844"/>
                      <a:gd name="connsiteY1" fmla="*/ 17387 h 696288"/>
                      <a:gd name="connsiteX2" fmla="*/ 442452 w 712844"/>
                      <a:gd name="connsiteY2" fmla="*/ 32135 h 696288"/>
                      <a:gd name="connsiteX3" fmla="*/ 471949 w 712844"/>
                      <a:gd name="connsiteY3" fmla="*/ 76380 h 696288"/>
                      <a:gd name="connsiteX4" fmla="*/ 486697 w 712844"/>
                      <a:gd name="connsiteY4" fmla="*/ 120625 h 696288"/>
                      <a:gd name="connsiteX5" fmla="*/ 516194 w 712844"/>
                      <a:gd name="connsiteY5" fmla="*/ 164870 h 696288"/>
                      <a:gd name="connsiteX6" fmla="*/ 560439 w 712844"/>
                      <a:gd name="connsiteY6" fmla="*/ 282858 h 696288"/>
                      <a:gd name="connsiteX7" fmla="*/ 589936 w 712844"/>
                      <a:gd name="connsiteY7" fmla="*/ 371348 h 696288"/>
                      <a:gd name="connsiteX8" fmla="*/ 604684 w 712844"/>
                      <a:gd name="connsiteY8" fmla="*/ 415593 h 696288"/>
                      <a:gd name="connsiteX9" fmla="*/ 634181 w 712844"/>
                      <a:gd name="connsiteY9" fmla="*/ 459838 h 696288"/>
                      <a:gd name="connsiteX10" fmla="*/ 693175 w 712844"/>
                      <a:gd name="connsiteY10" fmla="*/ 622070 h 696288"/>
                      <a:gd name="connsiteX11" fmla="*/ 707923 w 712844"/>
                      <a:gd name="connsiteY11" fmla="*/ 666316 h 696288"/>
                      <a:gd name="connsiteX12" fmla="*/ 619433 w 712844"/>
                      <a:gd name="connsiteY12" fmla="*/ 636819 h 696288"/>
                      <a:gd name="connsiteX13" fmla="*/ 575187 w 712844"/>
                      <a:gd name="connsiteY13" fmla="*/ 622070 h 696288"/>
                      <a:gd name="connsiteX14" fmla="*/ 471949 w 712844"/>
                      <a:gd name="connsiteY14" fmla="*/ 592574 h 696288"/>
                      <a:gd name="connsiteX15" fmla="*/ 191729 w 712844"/>
                      <a:gd name="connsiteY15" fmla="*/ 607322 h 696288"/>
                      <a:gd name="connsiteX16" fmla="*/ 147484 w 712844"/>
                      <a:gd name="connsiteY16" fmla="*/ 622070 h 696288"/>
                      <a:gd name="connsiteX17" fmla="*/ 14749 w 712844"/>
                      <a:gd name="connsiteY17" fmla="*/ 695812 h 696288"/>
                      <a:gd name="connsiteX18" fmla="*/ 0 w 712844"/>
                      <a:gd name="connsiteY18" fmla="*/ 651567 h 696288"/>
                      <a:gd name="connsiteX19" fmla="*/ 44246 w 712844"/>
                      <a:gd name="connsiteY19" fmla="*/ 474587 h 696288"/>
                      <a:gd name="connsiteX20" fmla="*/ 191729 w 712844"/>
                      <a:gd name="connsiteY20" fmla="*/ 2638 h 696288"/>
                      <a:gd name="connsiteX0" fmla="*/ 194662 w 715777"/>
                      <a:gd name="connsiteY0" fmla="*/ 2638 h 696776"/>
                      <a:gd name="connsiteX1" fmla="*/ 297901 w 715777"/>
                      <a:gd name="connsiteY1" fmla="*/ 17387 h 696776"/>
                      <a:gd name="connsiteX2" fmla="*/ 445385 w 715777"/>
                      <a:gd name="connsiteY2" fmla="*/ 32135 h 696776"/>
                      <a:gd name="connsiteX3" fmla="*/ 474882 w 715777"/>
                      <a:gd name="connsiteY3" fmla="*/ 76380 h 696776"/>
                      <a:gd name="connsiteX4" fmla="*/ 489630 w 715777"/>
                      <a:gd name="connsiteY4" fmla="*/ 120625 h 696776"/>
                      <a:gd name="connsiteX5" fmla="*/ 519127 w 715777"/>
                      <a:gd name="connsiteY5" fmla="*/ 164870 h 696776"/>
                      <a:gd name="connsiteX6" fmla="*/ 563372 w 715777"/>
                      <a:gd name="connsiteY6" fmla="*/ 282858 h 696776"/>
                      <a:gd name="connsiteX7" fmla="*/ 592869 w 715777"/>
                      <a:gd name="connsiteY7" fmla="*/ 371348 h 696776"/>
                      <a:gd name="connsiteX8" fmla="*/ 607617 w 715777"/>
                      <a:gd name="connsiteY8" fmla="*/ 415593 h 696776"/>
                      <a:gd name="connsiteX9" fmla="*/ 637114 w 715777"/>
                      <a:gd name="connsiteY9" fmla="*/ 459838 h 696776"/>
                      <a:gd name="connsiteX10" fmla="*/ 696108 w 715777"/>
                      <a:gd name="connsiteY10" fmla="*/ 622070 h 696776"/>
                      <a:gd name="connsiteX11" fmla="*/ 710856 w 715777"/>
                      <a:gd name="connsiteY11" fmla="*/ 666316 h 696776"/>
                      <a:gd name="connsiteX12" fmla="*/ 622366 w 715777"/>
                      <a:gd name="connsiteY12" fmla="*/ 636819 h 696776"/>
                      <a:gd name="connsiteX13" fmla="*/ 578120 w 715777"/>
                      <a:gd name="connsiteY13" fmla="*/ 622070 h 696776"/>
                      <a:gd name="connsiteX14" fmla="*/ 474882 w 715777"/>
                      <a:gd name="connsiteY14" fmla="*/ 592574 h 696776"/>
                      <a:gd name="connsiteX15" fmla="*/ 194662 w 715777"/>
                      <a:gd name="connsiteY15" fmla="*/ 607322 h 696776"/>
                      <a:gd name="connsiteX16" fmla="*/ 17682 w 715777"/>
                      <a:gd name="connsiteY16" fmla="*/ 695812 h 696776"/>
                      <a:gd name="connsiteX17" fmla="*/ 2933 w 715777"/>
                      <a:gd name="connsiteY17" fmla="*/ 651567 h 696776"/>
                      <a:gd name="connsiteX18" fmla="*/ 47179 w 715777"/>
                      <a:gd name="connsiteY18" fmla="*/ 474587 h 696776"/>
                      <a:gd name="connsiteX19" fmla="*/ 194662 w 715777"/>
                      <a:gd name="connsiteY19" fmla="*/ 2638 h 696776"/>
                      <a:gd name="connsiteX0" fmla="*/ 214925 w 736040"/>
                      <a:gd name="connsiteY0" fmla="*/ 2638 h 697370"/>
                      <a:gd name="connsiteX1" fmla="*/ 318164 w 736040"/>
                      <a:gd name="connsiteY1" fmla="*/ 17387 h 697370"/>
                      <a:gd name="connsiteX2" fmla="*/ 465648 w 736040"/>
                      <a:gd name="connsiteY2" fmla="*/ 32135 h 697370"/>
                      <a:gd name="connsiteX3" fmla="*/ 495145 w 736040"/>
                      <a:gd name="connsiteY3" fmla="*/ 76380 h 697370"/>
                      <a:gd name="connsiteX4" fmla="*/ 509893 w 736040"/>
                      <a:gd name="connsiteY4" fmla="*/ 120625 h 697370"/>
                      <a:gd name="connsiteX5" fmla="*/ 539390 w 736040"/>
                      <a:gd name="connsiteY5" fmla="*/ 164870 h 697370"/>
                      <a:gd name="connsiteX6" fmla="*/ 583635 w 736040"/>
                      <a:gd name="connsiteY6" fmla="*/ 282858 h 697370"/>
                      <a:gd name="connsiteX7" fmla="*/ 613132 w 736040"/>
                      <a:gd name="connsiteY7" fmla="*/ 371348 h 697370"/>
                      <a:gd name="connsiteX8" fmla="*/ 627880 w 736040"/>
                      <a:gd name="connsiteY8" fmla="*/ 415593 h 697370"/>
                      <a:gd name="connsiteX9" fmla="*/ 657377 w 736040"/>
                      <a:gd name="connsiteY9" fmla="*/ 459838 h 697370"/>
                      <a:gd name="connsiteX10" fmla="*/ 716371 w 736040"/>
                      <a:gd name="connsiteY10" fmla="*/ 622070 h 697370"/>
                      <a:gd name="connsiteX11" fmla="*/ 731119 w 736040"/>
                      <a:gd name="connsiteY11" fmla="*/ 666316 h 697370"/>
                      <a:gd name="connsiteX12" fmla="*/ 642629 w 736040"/>
                      <a:gd name="connsiteY12" fmla="*/ 636819 h 697370"/>
                      <a:gd name="connsiteX13" fmla="*/ 598383 w 736040"/>
                      <a:gd name="connsiteY13" fmla="*/ 622070 h 697370"/>
                      <a:gd name="connsiteX14" fmla="*/ 495145 w 736040"/>
                      <a:gd name="connsiteY14" fmla="*/ 592574 h 697370"/>
                      <a:gd name="connsiteX15" fmla="*/ 37945 w 736040"/>
                      <a:gd name="connsiteY15" fmla="*/ 695812 h 697370"/>
                      <a:gd name="connsiteX16" fmla="*/ 23196 w 736040"/>
                      <a:gd name="connsiteY16" fmla="*/ 651567 h 697370"/>
                      <a:gd name="connsiteX17" fmla="*/ 67442 w 736040"/>
                      <a:gd name="connsiteY17" fmla="*/ 474587 h 697370"/>
                      <a:gd name="connsiteX18" fmla="*/ 214925 w 736040"/>
                      <a:gd name="connsiteY18" fmla="*/ 2638 h 697370"/>
                      <a:gd name="connsiteX0" fmla="*/ 214925 w 736040"/>
                      <a:gd name="connsiteY0" fmla="*/ 2638 h 697370"/>
                      <a:gd name="connsiteX1" fmla="*/ 318164 w 736040"/>
                      <a:gd name="connsiteY1" fmla="*/ 17387 h 697370"/>
                      <a:gd name="connsiteX2" fmla="*/ 465648 w 736040"/>
                      <a:gd name="connsiteY2" fmla="*/ 32135 h 697370"/>
                      <a:gd name="connsiteX3" fmla="*/ 495145 w 736040"/>
                      <a:gd name="connsiteY3" fmla="*/ 76380 h 697370"/>
                      <a:gd name="connsiteX4" fmla="*/ 509893 w 736040"/>
                      <a:gd name="connsiteY4" fmla="*/ 120625 h 697370"/>
                      <a:gd name="connsiteX5" fmla="*/ 539390 w 736040"/>
                      <a:gd name="connsiteY5" fmla="*/ 164870 h 697370"/>
                      <a:gd name="connsiteX6" fmla="*/ 583635 w 736040"/>
                      <a:gd name="connsiteY6" fmla="*/ 282858 h 697370"/>
                      <a:gd name="connsiteX7" fmla="*/ 613132 w 736040"/>
                      <a:gd name="connsiteY7" fmla="*/ 371348 h 697370"/>
                      <a:gd name="connsiteX8" fmla="*/ 627880 w 736040"/>
                      <a:gd name="connsiteY8" fmla="*/ 415593 h 697370"/>
                      <a:gd name="connsiteX9" fmla="*/ 716371 w 736040"/>
                      <a:gd name="connsiteY9" fmla="*/ 622070 h 697370"/>
                      <a:gd name="connsiteX10" fmla="*/ 731119 w 736040"/>
                      <a:gd name="connsiteY10" fmla="*/ 666316 h 697370"/>
                      <a:gd name="connsiteX11" fmla="*/ 642629 w 736040"/>
                      <a:gd name="connsiteY11" fmla="*/ 636819 h 697370"/>
                      <a:gd name="connsiteX12" fmla="*/ 598383 w 736040"/>
                      <a:gd name="connsiteY12" fmla="*/ 622070 h 697370"/>
                      <a:gd name="connsiteX13" fmla="*/ 495145 w 736040"/>
                      <a:gd name="connsiteY13" fmla="*/ 592574 h 697370"/>
                      <a:gd name="connsiteX14" fmla="*/ 37945 w 736040"/>
                      <a:gd name="connsiteY14" fmla="*/ 695812 h 697370"/>
                      <a:gd name="connsiteX15" fmla="*/ 23196 w 736040"/>
                      <a:gd name="connsiteY15" fmla="*/ 651567 h 697370"/>
                      <a:gd name="connsiteX16" fmla="*/ 67442 w 736040"/>
                      <a:gd name="connsiteY16" fmla="*/ 474587 h 697370"/>
                      <a:gd name="connsiteX17" fmla="*/ 214925 w 736040"/>
                      <a:gd name="connsiteY17" fmla="*/ 2638 h 697370"/>
                      <a:gd name="connsiteX0" fmla="*/ 214925 w 738440"/>
                      <a:gd name="connsiteY0" fmla="*/ 2638 h 697370"/>
                      <a:gd name="connsiteX1" fmla="*/ 318164 w 738440"/>
                      <a:gd name="connsiteY1" fmla="*/ 17387 h 697370"/>
                      <a:gd name="connsiteX2" fmla="*/ 465648 w 738440"/>
                      <a:gd name="connsiteY2" fmla="*/ 32135 h 697370"/>
                      <a:gd name="connsiteX3" fmla="*/ 495145 w 738440"/>
                      <a:gd name="connsiteY3" fmla="*/ 76380 h 697370"/>
                      <a:gd name="connsiteX4" fmla="*/ 509893 w 738440"/>
                      <a:gd name="connsiteY4" fmla="*/ 120625 h 697370"/>
                      <a:gd name="connsiteX5" fmla="*/ 539390 w 738440"/>
                      <a:gd name="connsiteY5" fmla="*/ 164870 h 697370"/>
                      <a:gd name="connsiteX6" fmla="*/ 583635 w 738440"/>
                      <a:gd name="connsiteY6" fmla="*/ 282858 h 697370"/>
                      <a:gd name="connsiteX7" fmla="*/ 613132 w 738440"/>
                      <a:gd name="connsiteY7" fmla="*/ 371348 h 697370"/>
                      <a:gd name="connsiteX8" fmla="*/ 716371 w 738440"/>
                      <a:gd name="connsiteY8" fmla="*/ 622070 h 697370"/>
                      <a:gd name="connsiteX9" fmla="*/ 731119 w 738440"/>
                      <a:gd name="connsiteY9" fmla="*/ 666316 h 697370"/>
                      <a:gd name="connsiteX10" fmla="*/ 642629 w 738440"/>
                      <a:gd name="connsiteY10" fmla="*/ 636819 h 697370"/>
                      <a:gd name="connsiteX11" fmla="*/ 598383 w 738440"/>
                      <a:gd name="connsiteY11" fmla="*/ 622070 h 697370"/>
                      <a:gd name="connsiteX12" fmla="*/ 495145 w 738440"/>
                      <a:gd name="connsiteY12" fmla="*/ 592574 h 697370"/>
                      <a:gd name="connsiteX13" fmla="*/ 37945 w 738440"/>
                      <a:gd name="connsiteY13" fmla="*/ 695812 h 697370"/>
                      <a:gd name="connsiteX14" fmla="*/ 23196 w 738440"/>
                      <a:gd name="connsiteY14" fmla="*/ 651567 h 697370"/>
                      <a:gd name="connsiteX15" fmla="*/ 67442 w 738440"/>
                      <a:gd name="connsiteY15" fmla="*/ 474587 h 697370"/>
                      <a:gd name="connsiteX16" fmla="*/ 214925 w 738440"/>
                      <a:gd name="connsiteY16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09893 w 739633"/>
                      <a:gd name="connsiteY4" fmla="*/ 120625 h 697370"/>
                      <a:gd name="connsiteX5" fmla="*/ 539390 w 739633"/>
                      <a:gd name="connsiteY5" fmla="*/ 164870 h 697370"/>
                      <a:gd name="connsiteX6" fmla="*/ 583635 w 739633"/>
                      <a:gd name="connsiteY6" fmla="*/ 282858 h 697370"/>
                      <a:gd name="connsiteX7" fmla="*/ 716371 w 739633"/>
                      <a:gd name="connsiteY7" fmla="*/ 622070 h 697370"/>
                      <a:gd name="connsiteX8" fmla="*/ 731119 w 739633"/>
                      <a:gd name="connsiteY8" fmla="*/ 666316 h 697370"/>
                      <a:gd name="connsiteX9" fmla="*/ 642629 w 739633"/>
                      <a:gd name="connsiteY9" fmla="*/ 636819 h 697370"/>
                      <a:gd name="connsiteX10" fmla="*/ 598383 w 739633"/>
                      <a:gd name="connsiteY10" fmla="*/ 622070 h 697370"/>
                      <a:gd name="connsiteX11" fmla="*/ 495145 w 739633"/>
                      <a:gd name="connsiteY11" fmla="*/ 592574 h 697370"/>
                      <a:gd name="connsiteX12" fmla="*/ 37945 w 739633"/>
                      <a:gd name="connsiteY12" fmla="*/ 695812 h 697370"/>
                      <a:gd name="connsiteX13" fmla="*/ 23196 w 739633"/>
                      <a:gd name="connsiteY13" fmla="*/ 651567 h 697370"/>
                      <a:gd name="connsiteX14" fmla="*/ 67442 w 739633"/>
                      <a:gd name="connsiteY14" fmla="*/ 474587 h 697370"/>
                      <a:gd name="connsiteX15" fmla="*/ 214925 w 739633"/>
                      <a:gd name="connsiteY15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09893 w 739633"/>
                      <a:gd name="connsiteY4" fmla="*/ 120625 h 697370"/>
                      <a:gd name="connsiteX5" fmla="*/ 583635 w 739633"/>
                      <a:gd name="connsiteY5" fmla="*/ 282858 h 697370"/>
                      <a:gd name="connsiteX6" fmla="*/ 716371 w 739633"/>
                      <a:gd name="connsiteY6" fmla="*/ 622070 h 697370"/>
                      <a:gd name="connsiteX7" fmla="*/ 731119 w 739633"/>
                      <a:gd name="connsiteY7" fmla="*/ 666316 h 697370"/>
                      <a:gd name="connsiteX8" fmla="*/ 642629 w 739633"/>
                      <a:gd name="connsiteY8" fmla="*/ 636819 h 697370"/>
                      <a:gd name="connsiteX9" fmla="*/ 598383 w 739633"/>
                      <a:gd name="connsiteY9" fmla="*/ 622070 h 697370"/>
                      <a:gd name="connsiteX10" fmla="*/ 495145 w 739633"/>
                      <a:gd name="connsiteY10" fmla="*/ 592574 h 697370"/>
                      <a:gd name="connsiteX11" fmla="*/ 37945 w 739633"/>
                      <a:gd name="connsiteY11" fmla="*/ 695812 h 697370"/>
                      <a:gd name="connsiteX12" fmla="*/ 23196 w 739633"/>
                      <a:gd name="connsiteY12" fmla="*/ 651567 h 697370"/>
                      <a:gd name="connsiteX13" fmla="*/ 67442 w 739633"/>
                      <a:gd name="connsiteY13" fmla="*/ 474587 h 697370"/>
                      <a:gd name="connsiteX14" fmla="*/ 214925 w 739633"/>
                      <a:gd name="connsiteY14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83635 w 739633"/>
                      <a:gd name="connsiteY4" fmla="*/ 282858 h 697370"/>
                      <a:gd name="connsiteX5" fmla="*/ 716371 w 739633"/>
                      <a:gd name="connsiteY5" fmla="*/ 622070 h 697370"/>
                      <a:gd name="connsiteX6" fmla="*/ 731119 w 739633"/>
                      <a:gd name="connsiteY6" fmla="*/ 666316 h 697370"/>
                      <a:gd name="connsiteX7" fmla="*/ 642629 w 739633"/>
                      <a:gd name="connsiteY7" fmla="*/ 636819 h 697370"/>
                      <a:gd name="connsiteX8" fmla="*/ 598383 w 739633"/>
                      <a:gd name="connsiteY8" fmla="*/ 622070 h 697370"/>
                      <a:gd name="connsiteX9" fmla="*/ 495145 w 739633"/>
                      <a:gd name="connsiteY9" fmla="*/ 592574 h 697370"/>
                      <a:gd name="connsiteX10" fmla="*/ 37945 w 739633"/>
                      <a:gd name="connsiteY10" fmla="*/ 695812 h 697370"/>
                      <a:gd name="connsiteX11" fmla="*/ 23196 w 739633"/>
                      <a:gd name="connsiteY11" fmla="*/ 651567 h 697370"/>
                      <a:gd name="connsiteX12" fmla="*/ 67442 w 739633"/>
                      <a:gd name="connsiteY12" fmla="*/ 474587 h 697370"/>
                      <a:gd name="connsiteX13" fmla="*/ 214925 w 739633"/>
                      <a:gd name="connsiteY13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583635 w 739633"/>
                      <a:gd name="connsiteY3" fmla="*/ 282858 h 697370"/>
                      <a:gd name="connsiteX4" fmla="*/ 716371 w 739633"/>
                      <a:gd name="connsiteY4" fmla="*/ 622070 h 697370"/>
                      <a:gd name="connsiteX5" fmla="*/ 731119 w 739633"/>
                      <a:gd name="connsiteY5" fmla="*/ 666316 h 697370"/>
                      <a:gd name="connsiteX6" fmla="*/ 642629 w 739633"/>
                      <a:gd name="connsiteY6" fmla="*/ 636819 h 697370"/>
                      <a:gd name="connsiteX7" fmla="*/ 598383 w 739633"/>
                      <a:gd name="connsiteY7" fmla="*/ 622070 h 697370"/>
                      <a:gd name="connsiteX8" fmla="*/ 495145 w 739633"/>
                      <a:gd name="connsiteY8" fmla="*/ 592574 h 697370"/>
                      <a:gd name="connsiteX9" fmla="*/ 37945 w 739633"/>
                      <a:gd name="connsiteY9" fmla="*/ 695812 h 697370"/>
                      <a:gd name="connsiteX10" fmla="*/ 23196 w 739633"/>
                      <a:gd name="connsiteY10" fmla="*/ 651567 h 697370"/>
                      <a:gd name="connsiteX11" fmla="*/ 67442 w 739633"/>
                      <a:gd name="connsiteY11" fmla="*/ 474587 h 697370"/>
                      <a:gd name="connsiteX12" fmla="*/ 214925 w 739633"/>
                      <a:gd name="connsiteY12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583635 w 739633"/>
                      <a:gd name="connsiteY3" fmla="*/ 282858 h 697370"/>
                      <a:gd name="connsiteX4" fmla="*/ 716371 w 739633"/>
                      <a:gd name="connsiteY4" fmla="*/ 622070 h 697370"/>
                      <a:gd name="connsiteX5" fmla="*/ 731119 w 739633"/>
                      <a:gd name="connsiteY5" fmla="*/ 666316 h 697370"/>
                      <a:gd name="connsiteX6" fmla="*/ 642629 w 739633"/>
                      <a:gd name="connsiteY6" fmla="*/ 636819 h 697370"/>
                      <a:gd name="connsiteX7" fmla="*/ 611953 w 739633"/>
                      <a:gd name="connsiteY7" fmla="*/ 627734 h 697370"/>
                      <a:gd name="connsiteX8" fmla="*/ 598383 w 739633"/>
                      <a:gd name="connsiteY8" fmla="*/ 622070 h 697370"/>
                      <a:gd name="connsiteX9" fmla="*/ 495145 w 739633"/>
                      <a:gd name="connsiteY9" fmla="*/ 592574 h 697370"/>
                      <a:gd name="connsiteX10" fmla="*/ 37945 w 739633"/>
                      <a:gd name="connsiteY10" fmla="*/ 695812 h 697370"/>
                      <a:gd name="connsiteX11" fmla="*/ 23196 w 739633"/>
                      <a:gd name="connsiteY11" fmla="*/ 651567 h 697370"/>
                      <a:gd name="connsiteX12" fmla="*/ 67442 w 739633"/>
                      <a:gd name="connsiteY12" fmla="*/ 474587 h 697370"/>
                      <a:gd name="connsiteX13" fmla="*/ 214925 w 739633"/>
                      <a:gd name="connsiteY13" fmla="*/ 2638 h 697370"/>
                      <a:gd name="connsiteX0" fmla="*/ 214925 w 740583"/>
                      <a:gd name="connsiteY0" fmla="*/ 2638 h 697370"/>
                      <a:gd name="connsiteX1" fmla="*/ 318164 w 740583"/>
                      <a:gd name="connsiteY1" fmla="*/ 17387 h 697370"/>
                      <a:gd name="connsiteX2" fmla="*/ 465648 w 740583"/>
                      <a:gd name="connsiteY2" fmla="*/ 32135 h 697370"/>
                      <a:gd name="connsiteX3" fmla="*/ 583635 w 740583"/>
                      <a:gd name="connsiteY3" fmla="*/ 282858 h 697370"/>
                      <a:gd name="connsiteX4" fmla="*/ 716371 w 740583"/>
                      <a:gd name="connsiteY4" fmla="*/ 622070 h 697370"/>
                      <a:gd name="connsiteX5" fmla="*/ 731119 w 740583"/>
                      <a:gd name="connsiteY5" fmla="*/ 666316 h 697370"/>
                      <a:gd name="connsiteX6" fmla="*/ 611953 w 740583"/>
                      <a:gd name="connsiteY6" fmla="*/ 627734 h 697370"/>
                      <a:gd name="connsiteX7" fmla="*/ 598383 w 740583"/>
                      <a:gd name="connsiteY7" fmla="*/ 622070 h 697370"/>
                      <a:gd name="connsiteX8" fmla="*/ 495145 w 740583"/>
                      <a:gd name="connsiteY8" fmla="*/ 592574 h 697370"/>
                      <a:gd name="connsiteX9" fmla="*/ 37945 w 740583"/>
                      <a:gd name="connsiteY9" fmla="*/ 695812 h 697370"/>
                      <a:gd name="connsiteX10" fmla="*/ 23196 w 740583"/>
                      <a:gd name="connsiteY10" fmla="*/ 651567 h 697370"/>
                      <a:gd name="connsiteX11" fmla="*/ 67442 w 740583"/>
                      <a:gd name="connsiteY11" fmla="*/ 474587 h 697370"/>
                      <a:gd name="connsiteX12" fmla="*/ 214925 w 740583"/>
                      <a:gd name="connsiteY12" fmla="*/ 2638 h 697370"/>
                      <a:gd name="connsiteX0" fmla="*/ 214925 w 740583"/>
                      <a:gd name="connsiteY0" fmla="*/ 2638 h 697370"/>
                      <a:gd name="connsiteX1" fmla="*/ 318164 w 740583"/>
                      <a:gd name="connsiteY1" fmla="*/ 17387 h 697370"/>
                      <a:gd name="connsiteX2" fmla="*/ 465648 w 740583"/>
                      <a:gd name="connsiteY2" fmla="*/ 32135 h 697370"/>
                      <a:gd name="connsiteX3" fmla="*/ 583635 w 740583"/>
                      <a:gd name="connsiteY3" fmla="*/ 282858 h 697370"/>
                      <a:gd name="connsiteX4" fmla="*/ 716371 w 740583"/>
                      <a:gd name="connsiteY4" fmla="*/ 622070 h 697370"/>
                      <a:gd name="connsiteX5" fmla="*/ 731119 w 740583"/>
                      <a:gd name="connsiteY5" fmla="*/ 666316 h 697370"/>
                      <a:gd name="connsiteX6" fmla="*/ 611953 w 740583"/>
                      <a:gd name="connsiteY6" fmla="*/ 627734 h 697370"/>
                      <a:gd name="connsiteX7" fmla="*/ 495145 w 740583"/>
                      <a:gd name="connsiteY7" fmla="*/ 592574 h 697370"/>
                      <a:gd name="connsiteX8" fmla="*/ 37945 w 740583"/>
                      <a:gd name="connsiteY8" fmla="*/ 695812 h 697370"/>
                      <a:gd name="connsiteX9" fmla="*/ 23196 w 740583"/>
                      <a:gd name="connsiteY9" fmla="*/ 651567 h 697370"/>
                      <a:gd name="connsiteX10" fmla="*/ 67442 w 740583"/>
                      <a:gd name="connsiteY10" fmla="*/ 474587 h 697370"/>
                      <a:gd name="connsiteX11" fmla="*/ 214925 w 740583"/>
                      <a:gd name="connsiteY11" fmla="*/ 2638 h 697370"/>
                      <a:gd name="connsiteX0" fmla="*/ 214925 w 749193"/>
                      <a:gd name="connsiteY0" fmla="*/ 2638 h 697370"/>
                      <a:gd name="connsiteX1" fmla="*/ 318164 w 749193"/>
                      <a:gd name="connsiteY1" fmla="*/ 17387 h 697370"/>
                      <a:gd name="connsiteX2" fmla="*/ 465648 w 749193"/>
                      <a:gd name="connsiteY2" fmla="*/ 32135 h 697370"/>
                      <a:gd name="connsiteX3" fmla="*/ 583635 w 749193"/>
                      <a:gd name="connsiteY3" fmla="*/ 282858 h 697370"/>
                      <a:gd name="connsiteX4" fmla="*/ 716371 w 749193"/>
                      <a:gd name="connsiteY4" fmla="*/ 622070 h 697370"/>
                      <a:gd name="connsiteX5" fmla="*/ 731119 w 749193"/>
                      <a:gd name="connsiteY5" fmla="*/ 666316 h 697370"/>
                      <a:gd name="connsiteX6" fmla="*/ 495145 w 749193"/>
                      <a:gd name="connsiteY6" fmla="*/ 592574 h 697370"/>
                      <a:gd name="connsiteX7" fmla="*/ 37945 w 749193"/>
                      <a:gd name="connsiteY7" fmla="*/ 695812 h 697370"/>
                      <a:gd name="connsiteX8" fmla="*/ 23196 w 749193"/>
                      <a:gd name="connsiteY8" fmla="*/ 651567 h 697370"/>
                      <a:gd name="connsiteX9" fmla="*/ 67442 w 749193"/>
                      <a:gd name="connsiteY9" fmla="*/ 474587 h 697370"/>
                      <a:gd name="connsiteX10" fmla="*/ 214925 w 749193"/>
                      <a:gd name="connsiteY10" fmla="*/ 2638 h 697370"/>
                      <a:gd name="connsiteX0" fmla="*/ 207668 w 741936"/>
                      <a:gd name="connsiteY0" fmla="*/ 2638 h 698020"/>
                      <a:gd name="connsiteX1" fmla="*/ 310907 w 741936"/>
                      <a:gd name="connsiteY1" fmla="*/ 17387 h 698020"/>
                      <a:gd name="connsiteX2" fmla="*/ 458391 w 741936"/>
                      <a:gd name="connsiteY2" fmla="*/ 32135 h 698020"/>
                      <a:gd name="connsiteX3" fmla="*/ 576378 w 741936"/>
                      <a:gd name="connsiteY3" fmla="*/ 282858 h 698020"/>
                      <a:gd name="connsiteX4" fmla="*/ 709114 w 741936"/>
                      <a:gd name="connsiteY4" fmla="*/ 622070 h 698020"/>
                      <a:gd name="connsiteX5" fmla="*/ 723862 w 741936"/>
                      <a:gd name="connsiteY5" fmla="*/ 666316 h 698020"/>
                      <a:gd name="connsiteX6" fmla="*/ 487888 w 741936"/>
                      <a:gd name="connsiteY6" fmla="*/ 592574 h 698020"/>
                      <a:gd name="connsiteX7" fmla="*/ 30688 w 741936"/>
                      <a:gd name="connsiteY7" fmla="*/ 695812 h 698020"/>
                      <a:gd name="connsiteX8" fmla="*/ 60185 w 741936"/>
                      <a:gd name="connsiteY8" fmla="*/ 474587 h 698020"/>
                      <a:gd name="connsiteX9" fmla="*/ 207668 w 741936"/>
                      <a:gd name="connsiteY9" fmla="*/ 2638 h 698020"/>
                      <a:gd name="connsiteX0" fmla="*/ 207668 w 741936"/>
                      <a:gd name="connsiteY0" fmla="*/ 28881 h 724263"/>
                      <a:gd name="connsiteX1" fmla="*/ 310907 w 741936"/>
                      <a:gd name="connsiteY1" fmla="*/ 43630 h 724263"/>
                      <a:gd name="connsiteX2" fmla="*/ 483995 w 741936"/>
                      <a:gd name="connsiteY2" fmla="*/ 14487 h 724263"/>
                      <a:gd name="connsiteX3" fmla="*/ 576378 w 741936"/>
                      <a:gd name="connsiteY3" fmla="*/ 309101 h 724263"/>
                      <a:gd name="connsiteX4" fmla="*/ 709114 w 741936"/>
                      <a:gd name="connsiteY4" fmla="*/ 648313 h 724263"/>
                      <a:gd name="connsiteX5" fmla="*/ 723862 w 741936"/>
                      <a:gd name="connsiteY5" fmla="*/ 692559 h 724263"/>
                      <a:gd name="connsiteX6" fmla="*/ 487888 w 741936"/>
                      <a:gd name="connsiteY6" fmla="*/ 618817 h 724263"/>
                      <a:gd name="connsiteX7" fmla="*/ 30688 w 741936"/>
                      <a:gd name="connsiteY7" fmla="*/ 722055 h 724263"/>
                      <a:gd name="connsiteX8" fmla="*/ 60185 w 741936"/>
                      <a:gd name="connsiteY8" fmla="*/ 500830 h 724263"/>
                      <a:gd name="connsiteX9" fmla="*/ 207668 w 741936"/>
                      <a:gd name="connsiteY9" fmla="*/ 28881 h 724263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39766"/>
                      <a:gd name="connsiteY0" fmla="*/ 45828 h 741210"/>
                      <a:gd name="connsiteX1" fmla="*/ 257223 w 739766"/>
                      <a:gd name="connsiteY1" fmla="*/ 19872 h 741210"/>
                      <a:gd name="connsiteX2" fmla="*/ 310907 w 739766"/>
                      <a:gd name="connsiteY2" fmla="*/ 60577 h 741210"/>
                      <a:gd name="connsiteX3" fmla="*/ 483995 w 739766"/>
                      <a:gd name="connsiteY3" fmla="*/ 31434 h 741210"/>
                      <a:gd name="connsiteX4" fmla="*/ 634900 w 739766"/>
                      <a:gd name="connsiteY4" fmla="*/ 278499 h 741210"/>
                      <a:gd name="connsiteX5" fmla="*/ 709114 w 739766"/>
                      <a:gd name="connsiteY5" fmla="*/ 665260 h 741210"/>
                      <a:gd name="connsiteX6" fmla="*/ 723862 w 739766"/>
                      <a:gd name="connsiteY6" fmla="*/ 709506 h 741210"/>
                      <a:gd name="connsiteX7" fmla="*/ 487888 w 739766"/>
                      <a:gd name="connsiteY7" fmla="*/ 635764 h 741210"/>
                      <a:gd name="connsiteX8" fmla="*/ 30688 w 739766"/>
                      <a:gd name="connsiteY8" fmla="*/ 739002 h 741210"/>
                      <a:gd name="connsiteX9" fmla="*/ 60185 w 739766"/>
                      <a:gd name="connsiteY9" fmla="*/ 517777 h 741210"/>
                      <a:gd name="connsiteX10" fmla="*/ 207668 w 739766"/>
                      <a:gd name="connsiteY10" fmla="*/ 45828 h 741210"/>
                      <a:gd name="connsiteX0" fmla="*/ 207668 w 728753"/>
                      <a:gd name="connsiteY0" fmla="*/ 45828 h 741210"/>
                      <a:gd name="connsiteX1" fmla="*/ 257223 w 728753"/>
                      <a:gd name="connsiteY1" fmla="*/ 19872 h 741210"/>
                      <a:gd name="connsiteX2" fmla="*/ 310907 w 728753"/>
                      <a:gd name="connsiteY2" fmla="*/ 60577 h 741210"/>
                      <a:gd name="connsiteX3" fmla="*/ 483995 w 728753"/>
                      <a:gd name="connsiteY3" fmla="*/ 31434 h 741210"/>
                      <a:gd name="connsiteX4" fmla="*/ 634900 w 728753"/>
                      <a:gd name="connsiteY4" fmla="*/ 278499 h 741210"/>
                      <a:gd name="connsiteX5" fmla="*/ 723862 w 728753"/>
                      <a:gd name="connsiteY5" fmla="*/ 709506 h 741210"/>
                      <a:gd name="connsiteX6" fmla="*/ 487888 w 728753"/>
                      <a:gd name="connsiteY6" fmla="*/ 635764 h 741210"/>
                      <a:gd name="connsiteX7" fmla="*/ 30688 w 728753"/>
                      <a:gd name="connsiteY7" fmla="*/ 739002 h 741210"/>
                      <a:gd name="connsiteX8" fmla="*/ 60185 w 728753"/>
                      <a:gd name="connsiteY8" fmla="*/ 517777 h 741210"/>
                      <a:gd name="connsiteX9" fmla="*/ 207668 w 728753"/>
                      <a:gd name="connsiteY9" fmla="*/ 45828 h 741210"/>
                      <a:gd name="connsiteX0" fmla="*/ 207668 w 724960"/>
                      <a:gd name="connsiteY0" fmla="*/ 45828 h 741210"/>
                      <a:gd name="connsiteX1" fmla="*/ 257223 w 724960"/>
                      <a:gd name="connsiteY1" fmla="*/ 19872 h 741210"/>
                      <a:gd name="connsiteX2" fmla="*/ 310907 w 724960"/>
                      <a:gd name="connsiteY2" fmla="*/ 60577 h 741210"/>
                      <a:gd name="connsiteX3" fmla="*/ 483995 w 724960"/>
                      <a:gd name="connsiteY3" fmla="*/ 31434 h 741210"/>
                      <a:gd name="connsiteX4" fmla="*/ 634900 w 724960"/>
                      <a:gd name="connsiteY4" fmla="*/ 278499 h 741210"/>
                      <a:gd name="connsiteX5" fmla="*/ 723862 w 724960"/>
                      <a:gd name="connsiteY5" fmla="*/ 709506 h 741210"/>
                      <a:gd name="connsiteX6" fmla="*/ 487888 w 724960"/>
                      <a:gd name="connsiteY6" fmla="*/ 635764 h 741210"/>
                      <a:gd name="connsiteX7" fmla="*/ 30688 w 724960"/>
                      <a:gd name="connsiteY7" fmla="*/ 739002 h 741210"/>
                      <a:gd name="connsiteX8" fmla="*/ 60185 w 724960"/>
                      <a:gd name="connsiteY8" fmla="*/ 517777 h 741210"/>
                      <a:gd name="connsiteX9" fmla="*/ 207668 w 724960"/>
                      <a:gd name="connsiteY9" fmla="*/ 45828 h 741210"/>
                      <a:gd name="connsiteX0" fmla="*/ 207668 w 724874"/>
                      <a:gd name="connsiteY0" fmla="*/ 45828 h 741210"/>
                      <a:gd name="connsiteX1" fmla="*/ 257223 w 724874"/>
                      <a:gd name="connsiteY1" fmla="*/ 19872 h 741210"/>
                      <a:gd name="connsiteX2" fmla="*/ 310907 w 724874"/>
                      <a:gd name="connsiteY2" fmla="*/ 60577 h 741210"/>
                      <a:gd name="connsiteX3" fmla="*/ 483995 w 724874"/>
                      <a:gd name="connsiteY3" fmla="*/ 31434 h 741210"/>
                      <a:gd name="connsiteX4" fmla="*/ 634900 w 724874"/>
                      <a:gd name="connsiteY4" fmla="*/ 278499 h 741210"/>
                      <a:gd name="connsiteX5" fmla="*/ 723862 w 724874"/>
                      <a:gd name="connsiteY5" fmla="*/ 709506 h 741210"/>
                      <a:gd name="connsiteX6" fmla="*/ 487888 w 724874"/>
                      <a:gd name="connsiteY6" fmla="*/ 635764 h 741210"/>
                      <a:gd name="connsiteX7" fmla="*/ 30688 w 724874"/>
                      <a:gd name="connsiteY7" fmla="*/ 739002 h 741210"/>
                      <a:gd name="connsiteX8" fmla="*/ 60185 w 724874"/>
                      <a:gd name="connsiteY8" fmla="*/ 517777 h 741210"/>
                      <a:gd name="connsiteX9" fmla="*/ 207668 w 724874"/>
                      <a:gd name="connsiteY9" fmla="*/ 45828 h 741210"/>
                      <a:gd name="connsiteX0" fmla="*/ 207668 w 730489"/>
                      <a:gd name="connsiteY0" fmla="*/ 45828 h 741210"/>
                      <a:gd name="connsiteX1" fmla="*/ 257223 w 730489"/>
                      <a:gd name="connsiteY1" fmla="*/ 19872 h 741210"/>
                      <a:gd name="connsiteX2" fmla="*/ 310907 w 730489"/>
                      <a:gd name="connsiteY2" fmla="*/ 60577 h 741210"/>
                      <a:gd name="connsiteX3" fmla="*/ 483995 w 730489"/>
                      <a:gd name="connsiteY3" fmla="*/ 31434 h 741210"/>
                      <a:gd name="connsiteX4" fmla="*/ 649530 w 730489"/>
                      <a:gd name="connsiteY4" fmla="*/ 318733 h 741210"/>
                      <a:gd name="connsiteX5" fmla="*/ 723862 w 730489"/>
                      <a:gd name="connsiteY5" fmla="*/ 709506 h 741210"/>
                      <a:gd name="connsiteX6" fmla="*/ 487888 w 730489"/>
                      <a:gd name="connsiteY6" fmla="*/ 635764 h 741210"/>
                      <a:gd name="connsiteX7" fmla="*/ 30688 w 730489"/>
                      <a:gd name="connsiteY7" fmla="*/ 739002 h 741210"/>
                      <a:gd name="connsiteX8" fmla="*/ 60185 w 730489"/>
                      <a:gd name="connsiteY8" fmla="*/ 517777 h 741210"/>
                      <a:gd name="connsiteX9" fmla="*/ 207668 w 730489"/>
                      <a:gd name="connsiteY9" fmla="*/ 45828 h 741210"/>
                      <a:gd name="connsiteX0" fmla="*/ 197950 w 729096"/>
                      <a:gd name="connsiteY0" fmla="*/ 45828 h 740189"/>
                      <a:gd name="connsiteX1" fmla="*/ 247505 w 729096"/>
                      <a:gd name="connsiteY1" fmla="*/ 19872 h 740189"/>
                      <a:gd name="connsiteX2" fmla="*/ 301189 w 729096"/>
                      <a:gd name="connsiteY2" fmla="*/ 60577 h 740189"/>
                      <a:gd name="connsiteX3" fmla="*/ 474277 w 729096"/>
                      <a:gd name="connsiteY3" fmla="*/ 31434 h 740189"/>
                      <a:gd name="connsiteX4" fmla="*/ 639812 w 729096"/>
                      <a:gd name="connsiteY4" fmla="*/ 318733 h 740189"/>
                      <a:gd name="connsiteX5" fmla="*/ 714144 w 729096"/>
                      <a:gd name="connsiteY5" fmla="*/ 709506 h 740189"/>
                      <a:gd name="connsiteX6" fmla="*/ 346496 w 729096"/>
                      <a:gd name="connsiteY6" fmla="*/ 610161 h 740189"/>
                      <a:gd name="connsiteX7" fmla="*/ 20970 w 729096"/>
                      <a:gd name="connsiteY7" fmla="*/ 739002 h 740189"/>
                      <a:gd name="connsiteX8" fmla="*/ 50467 w 729096"/>
                      <a:gd name="connsiteY8" fmla="*/ 517777 h 740189"/>
                      <a:gd name="connsiteX9" fmla="*/ 197950 w 729096"/>
                      <a:gd name="connsiteY9" fmla="*/ 45828 h 740189"/>
                      <a:gd name="connsiteX0" fmla="*/ 197950 w 729096"/>
                      <a:gd name="connsiteY0" fmla="*/ 45828 h 740189"/>
                      <a:gd name="connsiteX1" fmla="*/ 247505 w 729096"/>
                      <a:gd name="connsiteY1" fmla="*/ 19872 h 740189"/>
                      <a:gd name="connsiteX2" fmla="*/ 301189 w 729096"/>
                      <a:gd name="connsiteY2" fmla="*/ 60577 h 740189"/>
                      <a:gd name="connsiteX3" fmla="*/ 474277 w 729096"/>
                      <a:gd name="connsiteY3" fmla="*/ 31434 h 740189"/>
                      <a:gd name="connsiteX4" fmla="*/ 639812 w 729096"/>
                      <a:gd name="connsiteY4" fmla="*/ 318733 h 740189"/>
                      <a:gd name="connsiteX5" fmla="*/ 714144 w 729096"/>
                      <a:gd name="connsiteY5" fmla="*/ 709506 h 740189"/>
                      <a:gd name="connsiteX6" fmla="*/ 346496 w 729096"/>
                      <a:gd name="connsiteY6" fmla="*/ 610161 h 740189"/>
                      <a:gd name="connsiteX7" fmla="*/ 20970 w 729096"/>
                      <a:gd name="connsiteY7" fmla="*/ 739002 h 740189"/>
                      <a:gd name="connsiteX8" fmla="*/ 50467 w 729096"/>
                      <a:gd name="connsiteY8" fmla="*/ 517777 h 740189"/>
                      <a:gd name="connsiteX9" fmla="*/ 197950 w 729096"/>
                      <a:gd name="connsiteY9" fmla="*/ 45828 h 740189"/>
                      <a:gd name="connsiteX0" fmla="*/ 197950 w 729096"/>
                      <a:gd name="connsiteY0" fmla="*/ 45828 h 740281"/>
                      <a:gd name="connsiteX1" fmla="*/ 247505 w 729096"/>
                      <a:gd name="connsiteY1" fmla="*/ 19872 h 740281"/>
                      <a:gd name="connsiteX2" fmla="*/ 301189 w 729096"/>
                      <a:gd name="connsiteY2" fmla="*/ 60577 h 740281"/>
                      <a:gd name="connsiteX3" fmla="*/ 474277 w 729096"/>
                      <a:gd name="connsiteY3" fmla="*/ 31434 h 740281"/>
                      <a:gd name="connsiteX4" fmla="*/ 639812 w 729096"/>
                      <a:gd name="connsiteY4" fmla="*/ 318733 h 740281"/>
                      <a:gd name="connsiteX5" fmla="*/ 714144 w 729096"/>
                      <a:gd name="connsiteY5" fmla="*/ 709506 h 740281"/>
                      <a:gd name="connsiteX6" fmla="*/ 346496 w 729096"/>
                      <a:gd name="connsiteY6" fmla="*/ 610161 h 740281"/>
                      <a:gd name="connsiteX7" fmla="*/ 20970 w 729096"/>
                      <a:gd name="connsiteY7" fmla="*/ 739002 h 740281"/>
                      <a:gd name="connsiteX8" fmla="*/ 50467 w 729096"/>
                      <a:gd name="connsiteY8" fmla="*/ 517777 h 740281"/>
                      <a:gd name="connsiteX9" fmla="*/ 197950 w 729096"/>
                      <a:gd name="connsiteY9" fmla="*/ 45828 h 740281"/>
                      <a:gd name="connsiteX0" fmla="*/ 222745 w 753891"/>
                      <a:gd name="connsiteY0" fmla="*/ 45828 h 721212"/>
                      <a:gd name="connsiteX1" fmla="*/ 272300 w 753891"/>
                      <a:gd name="connsiteY1" fmla="*/ 19872 h 721212"/>
                      <a:gd name="connsiteX2" fmla="*/ 325984 w 753891"/>
                      <a:gd name="connsiteY2" fmla="*/ 60577 h 721212"/>
                      <a:gd name="connsiteX3" fmla="*/ 499072 w 753891"/>
                      <a:gd name="connsiteY3" fmla="*/ 31434 h 721212"/>
                      <a:gd name="connsiteX4" fmla="*/ 664607 w 753891"/>
                      <a:gd name="connsiteY4" fmla="*/ 318733 h 721212"/>
                      <a:gd name="connsiteX5" fmla="*/ 738939 w 753891"/>
                      <a:gd name="connsiteY5" fmla="*/ 709506 h 721212"/>
                      <a:gd name="connsiteX6" fmla="*/ 371291 w 753891"/>
                      <a:gd name="connsiteY6" fmla="*/ 610161 h 721212"/>
                      <a:gd name="connsiteX7" fmla="*/ 16504 w 753891"/>
                      <a:gd name="connsiteY7" fmla="*/ 706084 h 721212"/>
                      <a:gd name="connsiteX8" fmla="*/ 75262 w 753891"/>
                      <a:gd name="connsiteY8" fmla="*/ 517777 h 721212"/>
                      <a:gd name="connsiteX9" fmla="*/ 222745 w 753891"/>
                      <a:gd name="connsiteY9" fmla="*/ 45828 h 721212"/>
                      <a:gd name="connsiteX0" fmla="*/ 222714 w 753860"/>
                      <a:gd name="connsiteY0" fmla="*/ 45828 h 721212"/>
                      <a:gd name="connsiteX1" fmla="*/ 272269 w 753860"/>
                      <a:gd name="connsiteY1" fmla="*/ 19872 h 721212"/>
                      <a:gd name="connsiteX2" fmla="*/ 325953 w 753860"/>
                      <a:gd name="connsiteY2" fmla="*/ 60577 h 721212"/>
                      <a:gd name="connsiteX3" fmla="*/ 499041 w 753860"/>
                      <a:gd name="connsiteY3" fmla="*/ 31434 h 721212"/>
                      <a:gd name="connsiteX4" fmla="*/ 664576 w 753860"/>
                      <a:gd name="connsiteY4" fmla="*/ 318733 h 721212"/>
                      <a:gd name="connsiteX5" fmla="*/ 738908 w 753860"/>
                      <a:gd name="connsiteY5" fmla="*/ 709506 h 721212"/>
                      <a:gd name="connsiteX6" fmla="*/ 371260 w 753860"/>
                      <a:gd name="connsiteY6" fmla="*/ 610161 h 721212"/>
                      <a:gd name="connsiteX7" fmla="*/ 16473 w 753860"/>
                      <a:gd name="connsiteY7" fmla="*/ 706084 h 721212"/>
                      <a:gd name="connsiteX8" fmla="*/ 75231 w 753860"/>
                      <a:gd name="connsiteY8" fmla="*/ 517777 h 721212"/>
                      <a:gd name="connsiteX9" fmla="*/ 222714 w 753860"/>
                      <a:gd name="connsiteY9" fmla="*/ 45828 h 721212"/>
                      <a:gd name="connsiteX0" fmla="*/ 208788 w 739934"/>
                      <a:gd name="connsiteY0" fmla="*/ 45828 h 721212"/>
                      <a:gd name="connsiteX1" fmla="*/ 258343 w 739934"/>
                      <a:gd name="connsiteY1" fmla="*/ 19872 h 721212"/>
                      <a:gd name="connsiteX2" fmla="*/ 312027 w 739934"/>
                      <a:gd name="connsiteY2" fmla="*/ 60577 h 721212"/>
                      <a:gd name="connsiteX3" fmla="*/ 485115 w 739934"/>
                      <a:gd name="connsiteY3" fmla="*/ 31434 h 721212"/>
                      <a:gd name="connsiteX4" fmla="*/ 650650 w 739934"/>
                      <a:gd name="connsiteY4" fmla="*/ 318733 h 721212"/>
                      <a:gd name="connsiteX5" fmla="*/ 724982 w 739934"/>
                      <a:gd name="connsiteY5" fmla="*/ 709506 h 721212"/>
                      <a:gd name="connsiteX6" fmla="*/ 357334 w 739934"/>
                      <a:gd name="connsiteY6" fmla="*/ 610161 h 721212"/>
                      <a:gd name="connsiteX7" fmla="*/ 2547 w 739934"/>
                      <a:gd name="connsiteY7" fmla="*/ 706084 h 721212"/>
                      <a:gd name="connsiteX8" fmla="*/ 61305 w 739934"/>
                      <a:gd name="connsiteY8" fmla="*/ 517777 h 721212"/>
                      <a:gd name="connsiteX9" fmla="*/ 208788 w 739934"/>
                      <a:gd name="connsiteY9" fmla="*/ 45828 h 721212"/>
                      <a:gd name="connsiteX0" fmla="*/ 208788 w 726103"/>
                      <a:gd name="connsiteY0" fmla="*/ 45828 h 715996"/>
                      <a:gd name="connsiteX1" fmla="*/ 258343 w 726103"/>
                      <a:gd name="connsiteY1" fmla="*/ 19872 h 715996"/>
                      <a:gd name="connsiteX2" fmla="*/ 312027 w 726103"/>
                      <a:gd name="connsiteY2" fmla="*/ 60577 h 715996"/>
                      <a:gd name="connsiteX3" fmla="*/ 485115 w 726103"/>
                      <a:gd name="connsiteY3" fmla="*/ 31434 h 715996"/>
                      <a:gd name="connsiteX4" fmla="*/ 650650 w 726103"/>
                      <a:gd name="connsiteY4" fmla="*/ 318733 h 715996"/>
                      <a:gd name="connsiteX5" fmla="*/ 724982 w 726103"/>
                      <a:gd name="connsiteY5" fmla="*/ 709506 h 715996"/>
                      <a:gd name="connsiteX6" fmla="*/ 357334 w 726103"/>
                      <a:gd name="connsiteY6" fmla="*/ 610161 h 715996"/>
                      <a:gd name="connsiteX7" fmla="*/ 2547 w 726103"/>
                      <a:gd name="connsiteY7" fmla="*/ 706084 h 715996"/>
                      <a:gd name="connsiteX8" fmla="*/ 61305 w 726103"/>
                      <a:gd name="connsiteY8" fmla="*/ 517777 h 715996"/>
                      <a:gd name="connsiteX9" fmla="*/ 208788 w 726103"/>
                      <a:gd name="connsiteY9" fmla="*/ 45828 h 715996"/>
                      <a:gd name="connsiteX0" fmla="*/ 208788 w 725587"/>
                      <a:gd name="connsiteY0" fmla="*/ 45828 h 709506"/>
                      <a:gd name="connsiteX1" fmla="*/ 258343 w 725587"/>
                      <a:gd name="connsiteY1" fmla="*/ 19872 h 709506"/>
                      <a:gd name="connsiteX2" fmla="*/ 312027 w 725587"/>
                      <a:gd name="connsiteY2" fmla="*/ 60577 h 709506"/>
                      <a:gd name="connsiteX3" fmla="*/ 485115 w 725587"/>
                      <a:gd name="connsiteY3" fmla="*/ 31434 h 709506"/>
                      <a:gd name="connsiteX4" fmla="*/ 650650 w 725587"/>
                      <a:gd name="connsiteY4" fmla="*/ 318733 h 709506"/>
                      <a:gd name="connsiteX5" fmla="*/ 724982 w 725587"/>
                      <a:gd name="connsiteY5" fmla="*/ 709506 h 709506"/>
                      <a:gd name="connsiteX6" fmla="*/ 357334 w 725587"/>
                      <a:gd name="connsiteY6" fmla="*/ 610161 h 709506"/>
                      <a:gd name="connsiteX7" fmla="*/ 2547 w 725587"/>
                      <a:gd name="connsiteY7" fmla="*/ 706084 h 709506"/>
                      <a:gd name="connsiteX8" fmla="*/ 61305 w 725587"/>
                      <a:gd name="connsiteY8" fmla="*/ 517777 h 709506"/>
                      <a:gd name="connsiteX9" fmla="*/ 208788 w 725587"/>
                      <a:gd name="connsiteY9" fmla="*/ 45828 h 709506"/>
                      <a:gd name="connsiteX0" fmla="*/ 221269 w 738068"/>
                      <a:gd name="connsiteY0" fmla="*/ 32061 h 703744"/>
                      <a:gd name="connsiteX1" fmla="*/ 270824 w 738068"/>
                      <a:gd name="connsiteY1" fmla="*/ 6105 h 703744"/>
                      <a:gd name="connsiteX2" fmla="*/ 324508 w 738068"/>
                      <a:gd name="connsiteY2" fmla="*/ 46810 h 703744"/>
                      <a:gd name="connsiteX3" fmla="*/ 497596 w 738068"/>
                      <a:gd name="connsiteY3" fmla="*/ 17667 h 703744"/>
                      <a:gd name="connsiteX4" fmla="*/ 663131 w 738068"/>
                      <a:gd name="connsiteY4" fmla="*/ 304966 h 703744"/>
                      <a:gd name="connsiteX5" fmla="*/ 737463 w 738068"/>
                      <a:gd name="connsiteY5" fmla="*/ 695739 h 703744"/>
                      <a:gd name="connsiteX6" fmla="*/ 369815 w 738068"/>
                      <a:gd name="connsiteY6" fmla="*/ 596394 h 703744"/>
                      <a:gd name="connsiteX7" fmla="*/ 15028 w 738068"/>
                      <a:gd name="connsiteY7" fmla="*/ 692317 h 703744"/>
                      <a:gd name="connsiteX8" fmla="*/ 81102 w 738068"/>
                      <a:gd name="connsiteY8" fmla="*/ 295527 h 703744"/>
                      <a:gd name="connsiteX9" fmla="*/ 221269 w 738068"/>
                      <a:gd name="connsiteY9" fmla="*/ 32061 h 703744"/>
                      <a:gd name="connsiteX0" fmla="*/ 215309 w 732108"/>
                      <a:gd name="connsiteY0" fmla="*/ 32061 h 699485"/>
                      <a:gd name="connsiteX1" fmla="*/ 264864 w 732108"/>
                      <a:gd name="connsiteY1" fmla="*/ 6105 h 699485"/>
                      <a:gd name="connsiteX2" fmla="*/ 318548 w 732108"/>
                      <a:gd name="connsiteY2" fmla="*/ 46810 h 699485"/>
                      <a:gd name="connsiteX3" fmla="*/ 491636 w 732108"/>
                      <a:gd name="connsiteY3" fmla="*/ 17667 h 699485"/>
                      <a:gd name="connsiteX4" fmla="*/ 657171 w 732108"/>
                      <a:gd name="connsiteY4" fmla="*/ 304966 h 699485"/>
                      <a:gd name="connsiteX5" fmla="*/ 731503 w 732108"/>
                      <a:gd name="connsiteY5" fmla="*/ 695739 h 699485"/>
                      <a:gd name="connsiteX6" fmla="*/ 363855 w 732108"/>
                      <a:gd name="connsiteY6" fmla="*/ 596394 h 699485"/>
                      <a:gd name="connsiteX7" fmla="*/ 9068 w 732108"/>
                      <a:gd name="connsiteY7" fmla="*/ 692317 h 699485"/>
                      <a:gd name="connsiteX8" fmla="*/ 75142 w 732108"/>
                      <a:gd name="connsiteY8" fmla="*/ 295527 h 699485"/>
                      <a:gd name="connsiteX9" fmla="*/ 215309 w 732108"/>
                      <a:gd name="connsiteY9" fmla="*/ 32061 h 699485"/>
                      <a:gd name="connsiteX0" fmla="*/ 207128 w 723927"/>
                      <a:gd name="connsiteY0" fmla="*/ 32061 h 695739"/>
                      <a:gd name="connsiteX1" fmla="*/ 256683 w 723927"/>
                      <a:gd name="connsiteY1" fmla="*/ 6105 h 695739"/>
                      <a:gd name="connsiteX2" fmla="*/ 310367 w 723927"/>
                      <a:gd name="connsiteY2" fmla="*/ 46810 h 695739"/>
                      <a:gd name="connsiteX3" fmla="*/ 483455 w 723927"/>
                      <a:gd name="connsiteY3" fmla="*/ 17667 h 695739"/>
                      <a:gd name="connsiteX4" fmla="*/ 648990 w 723927"/>
                      <a:gd name="connsiteY4" fmla="*/ 304966 h 695739"/>
                      <a:gd name="connsiteX5" fmla="*/ 723322 w 723927"/>
                      <a:gd name="connsiteY5" fmla="*/ 695739 h 695739"/>
                      <a:gd name="connsiteX6" fmla="*/ 355674 w 723927"/>
                      <a:gd name="connsiteY6" fmla="*/ 596394 h 695739"/>
                      <a:gd name="connsiteX7" fmla="*/ 887 w 723927"/>
                      <a:gd name="connsiteY7" fmla="*/ 692317 h 695739"/>
                      <a:gd name="connsiteX8" fmla="*/ 66961 w 723927"/>
                      <a:gd name="connsiteY8" fmla="*/ 295527 h 695739"/>
                      <a:gd name="connsiteX9" fmla="*/ 207128 w 723927"/>
                      <a:gd name="connsiteY9" fmla="*/ 32061 h 695739"/>
                      <a:gd name="connsiteX0" fmla="*/ 67144 w 724110"/>
                      <a:gd name="connsiteY0" fmla="*/ 301297 h 701509"/>
                      <a:gd name="connsiteX1" fmla="*/ 256866 w 724110"/>
                      <a:gd name="connsiteY1" fmla="*/ 11875 h 701509"/>
                      <a:gd name="connsiteX2" fmla="*/ 310550 w 724110"/>
                      <a:gd name="connsiteY2" fmla="*/ 52580 h 701509"/>
                      <a:gd name="connsiteX3" fmla="*/ 483638 w 724110"/>
                      <a:gd name="connsiteY3" fmla="*/ 23437 h 701509"/>
                      <a:gd name="connsiteX4" fmla="*/ 649173 w 724110"/>
                      <a:gd name="connsiteY4" fmla="*/ 310736 h 701509"/>
                      <a:gd name="connsiteX5" fmla="*/ 723505 w 724110"/>
                      <a:gd name="connsiteY5" fmla="*/ 701509 h 701509"/>
                      <a:gd name="connsiteX6" fmla="*/ 355857 w 724110"/>
                      <a:gd name="connsiteY6" fmla="*/ 602164 h 701509"/>
                      <a:gd name="connsiteX7" fmla="*/ 1070 w 724110"/>
                      <a:gd name="connsiteY7" fmla="*/ 698087 h 701509"/>
                      <a:gd name="connsiteX8" fmla="*/ 67144 w 724110"/>
                      <a:gd name="connsiteY8" fmla="*/ 301297 h 701509"/>
                      <a:gd name="connsiteX0" fmla="*/ 67070 w 724036"/>
                      <a:gd name="connsiteY0" fmla="*/ 304628 h 704840"/>
                      <a:gd name="connsiteX1" fmla="*/ 238504 w 724036"/>
                      <a:gd name="connsiteY1" fmla="*/ 11548 h 704840"/>
                      <a:gd name="connsiteX2" fmla="*/ 310476 w 724036"/>
                      <a:gd name="connsiteY2" fmla="*/ 55911 h 704840"/>
                      <a:gd name="connsiteX3" fmla="*/ 483564 w 724036"/>
                      <a:gd name="connsiteY3" fmla="*/ 26768 h 704840"/>
                      <a:gd name="connsiteX4" fmla="*/ 649099 w 724036"/>
                      <a:gd name="connsiteY4" fmla="*/ 314067 h 704840"/>
                      <a:gd name="connsiteX5" fmla="*/ 723431 w 724036"/>
                      <a:gd name="connsiteY5" fmla="*/ 704840 h 704840"/>
                      <a:gd name="connsiteX6" fmla="*/ 355783 w 724036"/>
                      <a:gd name="connsiteY6" fmla="*/ 605495 h 704840"/>
                      <a:gd name="connsiteX7" fmla="*/ 996 w 724036"/>
                      <a:gd name="connsiteY7" fmla="*/ 701418 h 704840"/>
                      <a:gd name="connsiteX8" fmla="*/ 67070 w 724036"/>
                      <a:gd name="connsiteY8" fmla="*/ 304628 h 704840"/>
                      <a:gd name="connsiteX0" fmla="*/ 67070 w 724036"/>
                      <a:gd name="connsiteY0" fmla="*/ 294053 h 694265"/>
                      <a:gd name="connsiteX1" fmla="*/ 238504 w 724036"/>
                      <a:gd name="connsiteY1" fmla="*/ 973 h 694265"/>
                      <a:gd name="connsiteX2" fmla="*/ 310476 w 724036"/>
                      <a:gd name="connsiteY2" fmla="*/ 45336 h 694265"/>
                      <a:gd name="connsiteX3" fmla="*/ 483564 w 724036"/>
                      <a:gd name="connsiteY3" fmla="*/ 16193 h 694265"/>
                      <a:gd name="connsiteX4" fmla="*/ 649099 w 724036"/>
                      <a:gd name="connsiteY4" fmla="*/ 303492 h 694265"/>
                      <a:gd name="connsiteX5" fmla="*/ 723431 w 724036"/>
                      <a:gd name="connsiteY5" fmla="*/ 694265 h 694265"/>
                      <a:gd name="connsiteX6" fmla="*/ 355783 w 724036"/>
                      <a:gd name="connsiteY6" fmla="*/ 594920 h 694265"/>
                      <a:gd name="connsiteX7" fmla="*/ 996 w 724036"/>
                      <a:gd name="connsiteY7" fmla="*/ 690843 h 694265"/>
                      <a:gd name="connsiteX8" fmla="*/ 67070 w 724036"/>
                      <a:gd name="connsiteY8" fmla="*/ 294053 h 694265"/>
                      <a:gd name="connsiteX0" fmla="*/ 67070 w 724036"/>
                      <a:gd name="connsiteY0" fmla="*/ 294053 h 694265"/>
                      <a:gd name="connsiteX1" fmla="*/ 238504 w 724036"/>
                      <a:gd name="connsiteY1" fmla="*/ 973 h 694265"/>
                      <a:gd name="connsiteX2" fmla="*/ 310476 w 724036"/>
                      <a:gd name="connsiteY2" fmla="*/ 45336 h 694265"/>
                      <a:gd name="connsiteX3" fmla="*/ 483564 w 724036"/>
                      <a:gd name="connsiteY3" fmla="*/ 16193 h 694265"/>
                      <a:gd name="connsiteX4" fmla="*/ 649099 w 724036"/>
                      <a:gd name="connsiteY4" fmla="*/ 303492 h 694265"/>
                      <a:gd name="connsiteX5" fmla="*/ 723431 w 724036"/>
                      <a:gd name="connsiteY5" fmla="*/ 694265 h 694265"/>
                      <a:gd name="connsiteX6" fmla="*/ 355783 w 724036"/>
                      <a:gd name="connsiteY6" fmla="*/ 594920 h 694265"/>
                      <a:gd name="connsiteX7" fmla="*/ 996 w 724036"/>
                      <a:gd name="connsiteY7" fmla="*/ 690843 h 694265"/>
                      <a:gd name="connsiteX8" fmla="*/ 67070 w 724036"/>
                      <a:gd name="connsiteY8" fmla="*/ 294053 h 694265"/>
                      <a:gd name="connsiteX0" fmla="*/ 78820 w 739444"/>
                      <a:gd name="connsiteY0" fmla="*/ 264792 h 703945"/>
                      <a:gd name="connsiteX1" fmla="*/ 253912 w 739444"/>
                      <a:gd name="connsiteY1" fmla="*/ 973 h 703945"/>
                      <a:gd name="connsiteX2" fmla="*/ 325884 w 739444"/>
                      <a:gd name="connsiteY2" fmla="*/ 45336 h 703945"/>
                      <a:gd name="connsiteX3" fmla="*/ 498972 w 739444"/>
                      <a:gd name="connsiteY3" fmla="*/ 16193 h 703945"/>
                      <a:gd name="connsiteX4" fmla="*/ 664507 w 739444"/>
                      <a:gd name="connsiteY4" fmla="*/ 303492 h 703945"/>
                      <a:gd name="connsiteX5" fmla="*/ 738839 w 739444"/>
                      <a:gd name="connsiteY5" fmla="*/ 694265 h 703945"/>
                      <a:gd name="connsiteX6" fmla="*/ 371191 w 739444"/>
                      <a:gd name="connsiteY6" fmla="*/ 594920 h 703945"/>
                      <a:gd name="connsiteX7" fmla="*/ 16404 w 739444"/>
                      <a:gd name="connsiteY7" fmla="*/ 690843 h 703945"/>
                      <a:gd name="connsiteX8" fmla="*/ 78820 w 739444"/>
                      <a:gd name="connsiteY8" fmla="*/ 264792 h 703945"/>
                      <a:gd name="connsiteX0" fmla="*/ 68768 w 729392"/>
                      <a:gd name="connsiteY0" fmla="*/ 264792 h 699286"/>
                      <a:gd name="connsiteX1" fmla="*/ 243860 w 729392"/>
                      <a:gd name="connsiteY1" fmla="*/ 973 h 699286"/>
                      <a:gd name="connsiteX2" fmla="*/ 315832 w 729392"/>
                      <a:gd name="connsiteY2" fmla="*/ 45336 h 699286"/>
                      <a:gd name="connsiteX3" fmla="*/ 488920 w 729392"/>
                      <a:gd name="connsiteY3" fmla="*/ 16193 h 699286"/>
                      <a:gd name="connsiteX4" fmla="*/ 654455 w 729392"/>
                      <a:gd name="connsiteY4" fmla="*/ 303492 h 699286"/>
                      <a:gd name="connsiteX5" fmla="*/ 728787 w 729392"/>
                      <a:gd name="connsiteY5" fmla="*/ 694265 h 699286"/>
                      <a:gd name="connsiteX6" fmla="*/ 361139 w 729392"/>
                      <a:gd name="connsiteY6" fmla="*/ 594920 h 699286"/>
                      <a:gd name="connsiteX7" fmla="*/ 6352 w 729392"/>
                      <a:gd name="connsiteY7" fmla="*/ 690843 h 699286"/>
                      <a:gd name="connsiteX8" fmla="*/ 68768 w 729392"/>
                      <a:gd name="connsiteY8" fmla="*/ 264792 h 699286"/>
                      <a:gd name="connsiteX0" fmla="*/ 62485 w 723109"/>
                      <a:gd name="connsiteY0" fmla="*/ 264792 h 694265"/>
                      <a:gd name="connsiteX1" fmla="*/ 237577 w 723109"/>
                      <a:gd name="connsiteY1" fmla="*/ 973 h 694265"/>
                      <a:gd name="connsiteX2" fmla="*/ 309549 w 723109"/>
                      <a:gd name="connsiteY2" fmla="*/ 45336 h 694265"/>
                      <a:gd name="connsiteX3" fmla="*/ 482637 w 723109"/>
                      <a:gd name="connsiteY3" fmla="*/ 16193 h 694265"/>
                      <a:gd name="connsiteX4" fmla="*/ 648172 w 723109"/>
                      <a:gd name="connsiteY4" fmla="*/ 303492 h 694265"/>
                      <a:gd name="connsiteX5" fmla="*/ 722504 w 723109"/>
                      <a:gd name="connsiteY5" fmla="*/ 694265 h 694265"/>
                      <a:gd name="connsiteX6" fmla="*/ 354856 w 723109"/>
                      <a:gd name="connsiteY6" fmla="*/ 594920 h 694265"/>
                      <a:gd name="connsiteX7" fmla="*/ 69 w 723109"/>
                      <a:gd name="connsiteY7" fmla="*/ 690843 h 694265"/>
                      <a:gd name="connsiteX8" fmla="*/ 62485 w 723109"/>
                      <a:gd name="connsiteY8" fmla="*/ 264792 h 694265"/>
                      <a:gd name="connsiteX0" fmla="*/ 62485 w 723109"/>
                      <a:gd name="connsiteY0" fmla="*/ 264792 h 694265"/>
                      <a:gd name="connsiteX1" fmla="*/ 237577 w 723109"/>
                      <a:gd name="connsiteY1" fmla="*/ 973 h 694265"/>
                      <a:gd name="connsiteX2" fmla="*/ 349783 w 723109"/>
                      <a:gd name="connsiteY2" fmla="*/ 45336 h 694265"/>
                      <a:gd name="connsiteX3" fmla="*/ 482637 w 723109"/>
                      <a:gd name="connsiteY3" fmla="*/ 16193 h 694265"/>
                      <a:gd name="connsiteX4" fmla="*/ 648172 w 723109"/>
                      <a:gd name="connsiteY4" fmla="*/ 303492 h 694265"/>
                      <a:gd name="connsiteX5" fmla="*/ 722504 w 723109"/>
                      <a:gd name="connsiteY5" fmla="*/ 694265 h 694265"/>
                      <a:gd name="connsiteX6" fmla="*/ 354856 w 723109"/>
                      <a:gd name="connsiteY6" fmla="*/ 594920 h 694265"/>
                      <a:gd name="connsiteX7" fmla="*/ 69 w 723109"/>
                      <a:gd name="connsiteY7" fmla="*/ 690843 h 694265"/>
                      <a:gd name="connsiteX8" fmla="*/ 62485 w 723109"/>
                      <a:gd name="connsiteY8" fmla="*/ 264792 h 694265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74332 h 703805"/>
                      <a:gd name="connsiteX1" fmla="*/ 237577 w 723109"/>
                      <a:gd name="connsiteY1" fmla="*/ 10513 h 703805"/>
                      <a:gd name="connsiteX2" fmla="*/ 349783 w 723109"/>
                      <a:gd name="connsiteY2" fmla="*/ 54876 h 703805"/>
                      <a:gd name="connsiteX3" fmla="*/ 500925 w 723109"/>
                      <a:gd name="connsiteY3" fmla="*/ 129 h 703805"/>
                      <a:gd name="connsiteX4" fmla="*/ 648172 w 723109"/>
                      <a:gd name="connsiteY4" fmla="*/ 313032 h 703805"/>
                      <a:gd name="connsiteX5" fmla="*/ 722504 w 723109"/>
                      <a:gd name="connsiteY5" fmla="*/ 703805 h 703805"/>
                      <a:gd name="connsiteX6" fmla="*/ 354856 w 723109"/>
                      <a:gd name="connsiteY6" fmla="*/ 604460 h 703805"/>
                      <a:gd name="connsiteX7" fmla="*/ 69 w 723109"/>
                      <a:gd name="connsiteY7" fmla="*/ 700383 h 703805"/>
                      <a:gd name="connsiteX8" fmla="*/ 62485 w 723109"/>
                      <a:gd name="connsiteY8" fmla="*/ 274332 h 703805"/>
                      <a:gd name="connsiteX0" fmla="*/ 62485 w 723109"/>
                      <a:gd name="connsiteY0" fmla="*/ 274332 h 703805"/>
                      <a:gd name="connsiteX1" fmla="*/ 237577 w 723109"/>
                      <a:gd name="connsiteY1" fmla="*/ 10513 h 703805"/>
                      <a:gd name="connsiteX2" fmla="*/ 349783 w 723109"/>
                      <a:gd name="connsiteY2" fmla="*/ 54876 h 703805"/>
                      <a:gd name="connsiteX3" fmla="*/ 478980 w 723109"/>
                      <a:gd name="connsiteY3" fmla="*/ 129 h 703805"/>
                      <a:gd name="connsiteX4" fmla="*/ 648172 w 723109"/>
                      <a:gd name="connsiteY4" fmla="*/ 313032 h 703805"/>
                      <a:gd name="connsiteX5" fmla="*/ 722504 w 723109"/>
                      <a:gd name="connsiteY5" fmla="*/ 703805 h 703805"/>
                      <a:gd name="connsiteX6" fmla="*/ 354856 w 723109"/>
                      <a:gd name="connsiteY6" fmla="*/ 604460 h 703805"/>
                      <a:gd name="connsiteX7" fmla="*/ 69 w 723109"/>
                      <a:gd name="connsiteY7" fmla="*/ 700383 h 703805"/>
                      <a:gd name="connsiteX8" fmla="*/ 62485 w 723109"/>
                      <a:gd name="connsiteY8" fmla="*/ 274332 h 703805"/>
                      <a:gd name="connsiteX0" fmla="*/ 62485 w 723109"/>
                      <a:gd name="connsiteY0" fmla="*/ 285282 h 714755"/>
                      <a:gd name="connsiteX1" fmla="*/ 237577 w 723109"/>
                      <a:gd name="connsiteY1" fmla="*/ 21463 h 714755"/>
                      <a:gd name="connsiteX2" fmla="*/ 364413 w 723109"/>
                      <a:gd name="connsiteY2" fmla="*/ 65826 h 714755"/>
                      <a:gd name="connsiteX3" fmla="*/ 478980 w 723109"/>
                      <a:gd name="connsiteY3" fmla="*/ 11079 h 714755"/>
                      <a:gd name="connsiteX4" fmla="*/ 648172 w 723109"/>
                      <a:gd name="connsiteY4" fmla="*/ 323982 h 714755"/>
                      <a:gd name="connsiteX5" fmla="*/ 722504 w 723109"/>
                      <a:gd name="connsiteY5" fmla="*/ 714755 h 714755"/>
                      <a:gd name="connsiteX6" fmla="*/ 354856 w 723109"/>
                      <a:gd name="connsiteY6" fmla="*/ 615410 h 714755"/>
                      <a:gd name="connsiteX7" fmla="*/ 69 w 723109"/>
                      <a:gd name="connsiteY7" fmla="*/ 711333 h 714755"/>
                      <a:gd name="connsiteX8" fmla="*/ 62485 w 723109"/>
                      <a:gd name="connsiteY8" fmla="*/ 285282 h 714755"/>
                      <a:gd name="connsiteX0" fmla="*/ 62485 w 723109"/>
                      <a:gd name="connsiteY0" fmla="*/ 274692 h 704165"/>
                      <a:gd name="connsiteX1" fmla="*/ 237577 w 723109"/>
                      <a:gd name="connsiteY1" fmla="*/ 10873 h 704165"/>
                      <a:gd name="connsiteX2" fmla="*/ 364413 w 723109"/>
                      <a:gd name="connsiteY2" fmla="*/ 55236 h 704165"/>
                      <a:gd name="connsiteX3" fmla="*/ 478980 w 723109"/>
                      <a:gd name="connsiteY3" fmla="*/ 489 h 704165"/>
                      <a:gd name="connsiteX4" fmla="*/ 648172 w 723109"/>
                      <a:gd name="connsiteY4" fmla="*/ 313392 h 704165"/>
                      <a:gd name="connsiteX5" fmla="*/ 722504 w 723109"/>
                      <a:gd name="connsiteY5" fmla="*/ 704165 h 704165"/>
                      <a:gd name="connsiteX6" fmla="*/ 354856 w 723109"/>
                      <a:gd name="connsiteY6" fmla="*/ 604820 h 704165"/>
                      <a:gd name="connsiteX7" fmla="*/ 69 w 723109"/>
                      <a:gd name="connsiteY7" fmla="*/ 700743 h 704165"/>
                      <a:gd name="connsiteX8" fmla="*/ 62485 w 723109"/>
                      <a:gd name="connsiteY8" fmla="*/ 274692 h 704165"/>
                      <a:gd name="connsiteX0" fmla="*/ 62485 w 723109"/>
                      <a:gd name="connsiteY0" fmla="*/ 274503 h 703976"/>
                      <a:gd name="connsiteX1" fmla="*/ 237577 w 723109"/>
                      <a:gd name="connsiteY1" fmla="*/ 10684 h 703976"/>
                      <a:gd name="connsiteX2" fmla="*/ 364413 w 723109"/>
                      <a:gd name="connsiteY2" fmla="*/ 55047 h 703976"/>
                      <a:gd name="connsiteX3" fmla="*/ 478980 w 723109"/>
                      <a:gd name="connsiteY3" fmla="*/ 300 h 703976"/>
                      <a:gd name="connsiteX4" fmla="*/ 648172 w 723109"/>
                      <a:gd name="connsiteY4" fmla="*/ 313203 h 703976"/>
                      <a:gd name="connsiteX5" fmla="*/ 722504 w 723109"/>
                      <a:gd name="connsiteY5" fmla="*/ 703976 h 703976"/>
                      <a:gd name="connsiteX6" fmla="*/ 354856 w 723109"/>
                      <a:gd name="connsiteY6" fmla="*/ 604631 h 703976"/>
                      <a:gd name="connsiteX7" fmla="*/ 69 w 723109"/>
                      <a:gd name="connsiteY7" fmla="*/ 700554 h 703976"/>
                      <a:gd name="connsiteX8" fmla="*/ 62485 w 723109"/>
                      <a:gd name="connsiteY8" fmla="*/ 274503 h 7039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723109" h="703976">
                        <a:moveTo>
                          <a:pt x="62485" y="274503"/>
                        </a:moveTo>
                        <a:cubicBezTo>
                          <a:pt x="102070" y="159525"/>
                          <a:pt x="233585" y="8246"/>
                          <a:pt x="237577" y="10684"/>
                        </a:cubicBezTo>
                        <a:cubicBezTo>
                          <a:pt x="237911" y="2150"/>
                          <a:pt x="324179" y="56778"/>
                          <a:pt x="364413" y="55047"/>
                        </a:cubicBezTo>
                        <a:cubicBezTo>
                          <a:pt x="404647" y="53316"/>
                          <a:pt x="475960" y="6937"/>
                          <a:pt x="478980" y="300"/>
                        </a:cubicBezTo>
                        <a:cubicBezTo>
                          <a:pt x="483205" y="-8985"/>
                          <a:pt x="608194" y="200191"/>
                          <a:pt x="648172" y="313203"/>
                        </a:cubicBezTo>
                        <a:cubicBezTo>
                          <a:pt x="688150" y="426215"/>
                          <a:pt x="712667" y="704081"/>
                          <a:pt x="722504" y="703976"/>
                        </a:cubicBezTo>
                        <a:cubicBezTo>
                          <a:pt x="735041" y="703842"/>
                          <a:pt x="550852" y="636291"/>
                          <a:pt x="354856" y="604631"/>
                        </a:cubicBezTo>
                        <a:cubicBezTo>
                          <a:pt x="217381" y="620520"/>
                          <a:pt x="1449" y="697128"/>
                          <a:pt x="69" y="700554"/>
                        </a:cubicBezTo>
                        <a:cubicBezTo>
                          <a:pt x="-1465" y="704362"/>
                          <a:pt x="22900" y="389481"/>
                          <a:pt x="62485" y="274503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 sz="120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28" name="11 Grupo"/>
                <p:cNvGrpSpPr/>
                <p:nvPr/>
              </p:nvGrpSpPr>
              <p:grpSpPr>
                <a:xfrm>
                  <a:off x="942732" y="3164187"/>
                  <a:ext cx="723109" cy="1177697"/>
                  <a:chOff x="1126874" y="3645024"/>
                  <a:chExt cx="723109" cy="1177697"/>
                </a:xfrm>
              </p:grpSpPr>
              <p:sp>
                <p:nvSpPr>
                  <p:cNvPr id="44" name="12 Elipse"/>
                  <p:cNvSpPr/>
                  <p:nvPr/>
                </p:nvSpPr>
                <p:spPr>
                  <a:xfrm>
                    <a:off x="1272427" y="3645024"/>
                    <a:ext cx="432001" cy="432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 sz="12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5" name="13 Forma libre"/>
                  <p:cNvSpPr/>
                  <p:nvPr/>
                </p:nvSpPr>
                <p:spPr>
                  <a:xfrm>
                    <a:off x="1126874" y="4118745"/>
                    <a:ext cx="723109" cy="703976"/>
                  </a:xfrm>
                  <a:custGeom>
                    <a:avLst/>
                    <a:gdLst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120625 h 698952"/>
                      <a:gd name="connsiteX27" fmla="*/ 206478 w 712844"/>
                      <a:gd name="connsiteY27" fmla="*/ 76380 h 698952"/>
                      <a:gd name="connsiteX28" fmla="*/ 191729 w 712844"/>
                      <a:gd name="connsiteY28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120625 h 698952"/>
                      <a:gd name="connsiteX27" fmla="*/ 191729 w 712844"/>
                      <a:gd name="connsiteY27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91729 w 712844"/>
                      <a:gd name="connsiteY25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91729 w 712844"/>
                      <a:gd name="connsiteY24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91729 w 712844"/>
                      <a:gd name="connsiteY23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191729 w 712844"/>
                      <a:gd name="connsiteY22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191729 w 712844"/>
                      <a:gd name="connsiteY21" fmla="*/ 2638 h 698952"/>
                      <a:gd name="connsiteX0" fmla="*/ 191729 w 712844"/>
                      <a:gd name="connsiteY0" fmla="*/ 2638 h 696288"/>
                      <a:gd name="connsiteX1" fmla="*/ 294968 w 712844"/>
                      <a:gd name="connsiteY1" fmla="*/ 17387 h 696288"/>
                      <a:gd name="connsiteX2" fmla="*/ 442452 w 712844"/>
                      <a:gd name="connsiteY2" fmla="*/ 32135 h 696288"/>
                      <a:gd name="connsiteX3" fmla="*/ 471949 w 712844"/>
                      <a:gd name="connsiteY3" fmla="*/ 76380 h 696288"/>
                      <a:gd name="connsiteX4" fmla="*/ 486697 w 712844"/>
                      <a:gd name="connsiteY4" fmla="*/ 120625 h 696288"/>
                      <a:gd name="connsiteX5" fmla="*/ 516194 w 712844"/>
                      <a:gd name="connsiteY5" fmla="*/ 164870 h 696288"/>
                      <a:gd name="connsiteX6" fmla="*/ 560439 w 712844"/>
                      <a:gd name="connsiteY6" fmla="*/ 282858 h 696288"/>
                      <a:gd name="connsiteX7" fmla="*/ 589936 w 712844"/>
                      <a:gd name="connsiteY7" fmla="*/ 371348 h 696288"/>
                      <a:gd name="connsiteX8" fmla="*/ 604684 w 712844"/>
                      <a:gd name="connsiteY8" fmla="*/ 415593 h 696288"/>
                      <a:gd name="connsiteX9" fmla="*/ 634181 w 712844"/>
                      <a:gd name="connsiteY9" fmla="*/ 459838 h 696288"/>
                      <a:gd name="connsiteX10" fmla="*/ 693175 w 712844"/>
                      <a:gd name="connsiteY10" fmla="*/ 622070 h 696288"/>
                      <a:gd name="connsiteX11" fmla="*/ 707923 w 712844"/>
                      <a:gd name="connsiteY11" fmla="*/ 666316 h 696288"/>
                      <a:gd name="connsiteX12" fmla="*/ 619433 w 712844"/>
                      <a:gd name="connsiteY12" fmla="*/ 636819 h 696288"/>
                      <a:gd name="connsiteX13" fmla="*/ 575187 w 712844"/>
                      <a:gd name="connsiteY13" fmla="*/ 622070 h 696288"/>
                      <a:gd name="connsiteX14" fmla="*/ 471949 w 712844"/>
                      <a:gd name="connsiteY14" fmla="*/ 592574 h 696288"/>
                      <a:gd name="connsiteX15" fmla="*/ 191729 w 712844"/>
                      <a:gd name="connsiteY15" fmla="*/ 607322 h 696288"/>
                      <a:gd name="connsiteX16" fmla="*/ 147484 w 712844"/>
                      <a:gd name="connsiteY16" fmla="*/ 622070 h 696288"/>
                      <a:gd name="connsiteX17" fmla="*/ 14749 w 712844"/>
                      <a:gd name="connsiteY17" fmla="*/ 695812 h 696288"/>
                      <a:gd name="connsiteX18" fmla="*/ 0 w 712844"/>
                      <a:gd name="connsiteY18" fmla="*/ 651567 h 696288"/>
                      <a:gd name="connsiteX19" fmla="*/ 44246 w 712844"/>
                      <a:gd name="connsiteY19" fmla="*/ 474587 h 696288"/>
                      <a:gd name="connsiteX20" fmla="*/ 191729 w 712844"/>
                      <a:gd name="connsiteY20" fmla="*/ 2638 h 696288"/>
                      <a:gd name="connsiteX0" fmla="*/ 194662 w 715777"/>
                      <a:gd name="connsiteY0" fmla="*/ 2638 h 696776"/>
                      <a:gd name="connsiteX1" fmla="*/ 297901 w 715777"/>
                      <a:gd name="connsiteY1" fmla="*/ 17387 h 696776"/>
                      <a:gd name="connsiteX2" fmla="*/ 445385 w 715777"/>
                      <a:gd name="connsiteY2" fmla="*/ 32135 h 696776"/>
                      <a:gd name="connsiteX3" fmla="*/ 474882 w 715777"/>
                      <a:gd name="connsiteY3" fmla="*/ 76380 h 696776"/>
                      <a:gd name="connsiteX4" fmla="*/ 489630 w 715777"/>
                      <a:gd name="connsiteY4" fmla="*/ 120625 h 696776"/>
                      <a:gd name="connsiteX5" fmla="*/ 519127 w 715777"/>
                      <a:gd name="connsiteY5" fmla="*/ 164870 h 696776"/>
                      <a:gd name="connsiteX6" fmla="*/ 563372 w 715777"/>
                      <a:gd name="connsiteY6" fmla="*/ 282858 h 696776"/>
                      <a:gd name="connsiteX7" fmla="*/ 592869 w 715777"/>
                      <a:gd name="connsiteY7" fmla="*/ 371348 h 696776"/>
                      <a:gd name="connsiteX8" fmla="*/ 607617 w 715777"/>
                      <a:gd name="connsiteY8" fmla="*/ 415593 h 696776"/>
                      <a:gd name="connsiteX9" fmla="*/ 637114 w 715777"/>
                      <a:gd name="connsiteY9" fmla="*/ 459838 h 696776"/>
                      <a:gd name="connsiteX10" fmla="*/ 696108 w 715777"/>
                      <a:gd name="connsiteY10" fmla="*/ 622070 h 696776"/>
                      <a:gd name="connsiteX11" fmla="*/ 710856 w 715777"/>
                      <a:gd name="connsiteY11" fmla="*/ 666316 h 696776"/>
                      <a:gd name="connsiteX12" fmla="*/ 622366 w 715777"/>
                      <a:gd name="connsiteY12" fmla="*/ 636819 h 696776"/>
                      <a:gd name="connsiteX13" fmla="*/ 578120 w 715777"/>
                      <a:gd name="connsiteY13" fmla="*/ 622070 h 696776"/>
                      <a:gd name="connsiteX14" fmla="*/ 474882 w 715777"/>
                      <a:gd name="connsiteY14" fmla="*/ 592574 h 696776"/>
                      <a:gd name="connsiteX15" fmla="*/ 194662 w 715777"/>
                      <a:gd name="connsiteY15" fmla="*/ 607322 h 696776"/>
                      <a:gd name="connsiteX16" fmla="*/ 17682 w 715777"/>
                      <a:gd name="connsiteY16" fmla="*/ 695812 h 696776"/>
                      <a:gd name="connsiteX17" fmla="*/ 2933 w 715777"/>
                      <a:gd name="connsiteY17" fmla="*/ 651567 h 696776"/>
                      <a:gd name="connsiteX18" fmla="*/ 47179 w 715777"/>
                      <a:gd name="connsiteY18" fmla="*/ 474587 h 696776"/>
                      <a:gd name="connsiteX19" fmla="*/ 194662 w 715777"/>
                      <a:gd name="connsiteY19" fmla="*/ 2638 h 696776"/>
                      <a:gd name="connsiteX0" fmla="*/ 214925 w 736040"/>
                      <a:gd name="connsiteY0" fmla="*/ 2638 h 697370"/>
                      <a:gd name="connsiteX1" fmla="*/ 318164 w 736040"/>
                      <a:gd name="connsiteY1" fmla="*/ 17387 h 697370"/>
                      <a:gd name="connsiteX2" fmla="*/ 465648 w 736040"/>
                      <a:gd name="connsiteY2" fmla="*/ 32135 h 697370"/>
                      <a:gd name="connsiteX3" fmla="*/ 495145 w 736040"/>
                      <a:gd name="connsiteY3" fmla="*/ 76380 h 697370"/>
                      <a:gd name="connsiteX4" fmla="*/ 509893 w 736040"/>
                      <a:gd name="connsiteY4" fmla="*/ 120625 h 697370"/>
                      <a:gd name="connsiteX5" fmla="*/ 539390 w 736040"/>
                      <a:gd name="connsiteY5" fmla="*/ 164870 h 697370"/>
                      <a:gd name="connsiteX6" fmla="*/ 583635 w 736040"/>
                      <a:gd name="connsiteY6" fmla="*/ 282858 h 697370"/>
                      <a:gd name="connsiteX7" fmla="*/ 613132 w 736040"/>
                      <a:gd name="connsiteY7" fmla="*/ 371348 h 697370"/>
                      <a:gd name="connsiteX8" fmla="*/ 627880 w 736040"/>
                      <a:gd name="connsiteY8" fmla="*/ 415593 h 697370"/>
                      <a:gd name="connsiteX9" fmla="*/ 657377 w 736040"/>
                      <a:gd name="connsiteY9" fmla="*/ 459838 h 697370"/>
                      <a:gd name="connsiteX10" fmla="*/ 716371 w 736040"/>
                      <a:gd name="connsiteY10" fmla="*/ 622070 h 697370"/>
                      <a:gd name="connsiteX11" fmla="*/ 731119 w 736040"/>
                      <a:gd name="connsiteY11" fmla="*/ 666316 h 697370"/>
                      <a:gd name="connsiteX12" fmla="*/ 642629 w 736040"/>
                      <a:gd name="connsiteY12" fmla="*/ 636819 h 697370"/>
                      <a:gd name="connsiteX13" fmla="*/ 598383 w 736040"/>
                      <a:gd name="connsiteY13" fmla="*/ 622070 h 697370"/>
                      <a:gd name="connsiteX14" fmla="*/ 495145 w 736040"/>
                      <a:gd name="connsiteY14" fmla="*/ 592574 h 697370"/>
                      <a:gd name="connsiteX15" fmla="*/ 37945 w 736040"/>
                      <a:gd name="connsiteY15" fmla="*/ 695812 h 697370"/>
                      <a:gd name="connsiteX16" fmla="*/ 23196 w 736040"/>
                      <a:gd name="connsiteY16" fmla="*/ 651567 h 697370"/>
                      <a:gd name="connsiteX17" fmla="*/ 67442 w 736040"/>
                      <a:gd name="connsiteY17" fmla="*/ 474587 h 697370"/>
                      <a:gd name="connsiteX18" fmla="*/ 214925 w 736040"/>
                      <a:gd name="connsiteY18" fmla="*/ 2638 h 697370"/>
                      <a:gd name="connsiteX0" fmla="*/ 214925 w 736040"/>
                      <a:gd name="connsiteY0" fmla="*/ 2638 h 697370"/>
                      <a:gd name="connsiteX1" fmla="*/ 318164 w 736040"/>
                      <a:gd name="connsiteY1" fmla="*/ 17387 h 697370"/>
                      <a:gd name="connsiteX2" fmla="*/ 465648 w 736040"/>
                      <a:gd name="connsiteY2" fmla="*/ 32135 h 697370"/>
                      <a:gd name="connsiteX3" fmla="*/ 495145 w 736040"/>
                      <a:gd name="connsiteY3" fmla="*/ 76380 h 697370"/>
                      <a:gd name="connsiteX4" fmla="*/ 509893 w 736040"/>
                      <a:gd name="connsiteY4" fmla="*/ 120625 h 697370"/>
                      <a:gd name="connsiteX5" fmla="*/ 539390 w 736040"/>
                      <a:gd name="connsiteY5" fmla="*/ 164870 h 697370"/>
                      <a:gd name="connsiteX6" fmla="*/ 583635 w 736040"/>
                      <a:gd name="connsiteY6" fmla="*/ 282858 h 697370"/>
                      <a:gd name="connsiteX7" fmla="*/ 613132 w 736040"/>
                      <a:gd name="connsiteY7" fmla="*/ 371348 h 697370"/>
                      <a:gd name="connsiteX8" fmla="*/ 627880 w 736040"/>
                      <a:gd name="connsiteY8" fmla="*/ 415593 h 697370"/>
                      <a:gd name="connsiteX9" fmla="*/ 716371 w 736040"/>
                      <a:gd name="connsiteY9" fmla="*/ 622070 h 697370"/>
                      <a:gd name="connsiteX10" fmla="*/ 731119 w 736040"/>
                      <a:gd name="connsiteY10" fmla="*/ 666316 h 697370"/>
                      <a:gd name="connsiteX11" fmla="*/ 642629 w 736040"/>
                      <a:gd name="connsiteY11" fmla="*/ 636819 h 697370"/>
                      <a:gd name="connsiteX12" fmla="*/ 598383 w 736040"/>
                      <a:gd name="connsiteY12" fmla="*/ 622070 h 697370"/>
                      <a:gd name="connsiteX13" fmla="*/ 495145 w 736040"/>
                      <a:gd name="connsiteY13" fmla="*/ 592574 h 697370"/>
                      <a:gd name="connsiteX14" fmla="*/ 37945 w 736040"/>
                      <a:gd name="connsiteY14" fmla="*/ 695812 h 697370"/>
                      <a:gd name="connsiteX15" fmla="*/ 23196 w 736040"/>
                      <a:gd name="connsiteY15" fmla="*/ 651567 h 697370"/>
                      <a:gd name="connsiteX16" fmla="*/ 67442 w 736040"/>
                      <a:gd name="connsiteY16" fmla="*/ 474587 h 697370"/>
                      <a:gd name="connsiteX17" fmla="*/ 214925 w 736040"/>
                      <a:gd name="connsiteY17" fmla="*/ 2638 h 697370"/>
                      <a:gd name="connsiteX0" fmla="*/ 214925 w 738440"/>
                      <a:gd name="connsiteY0" fmla="*/ 2638 h 697370"/>
                      <a:gd name="connsiteX1" fmla="*/ 318164 w 738440"/>
                      <a:gd name="connsiteY1" fmla="*/ 17387 h 697370"/>
                      <a:gd name="connsiteX2" fmla="*/ 465648 w 738440"/>
                      <a:gd name="connsiteY2" fmla="*/ 32135 h 697370"/>
                      <a:gd name="connsiteX3" fmla="*/ 495145 w 738440"/>
                      <a:gd name="connsiteY3" fmla="*/ 76380 h 697370"/>
                      <a:gd name="connsiteX4" fmla="*/ 509893 w 738440"/>
                      <a:gd name="connsiteY4" fmla="*/ 120625 h 697370"/>
                      <a:gd name="connsiteX5" fmla="*/ 539390 w 738440"/>
                      <a:gd name="connsiteY5" fmla="*/ 164870 h 697370"/>
                      <a:gd name="connsiteX6" fmla="*/ 583635 w 738440"/>
                      <a:gd name="connsiteY6" fmla="*/ 282858 h 697370"/>
                      <a:gd name="connsiteX7" fmla="*/ 613132 w 738440"/>
                      <a:gd name="connsiteY7" fmla="*/ 371348 h 697370"/>
                      <a:gd name="connsiteX8" fmla="*/ 716371 w 738440"/>
                      <a:gd name="connsiteY8" fmla="*/ 622070 h 697370"/>
                      <a:gd name="connsiteX9" fmla="*/ 731119 w 738440"/>
                      <a:gd name="connsiteY9" fmla="*/ 666316 h 697370"/>
                      <a:gd name="connsiteX10" fmla="*/ 642629 w 738440"/>
                      <a:gd name="connsiteY10" fmla="*/ 636819 h 697370"/>
                      <a:gd name="connsiteX11" fmla="*/ 598383 w 738440"/>
                      <a:gd name="connsiteY11" fmla="*/ 622070 h 697370"/>
                      <a:gd name="connsiteX12" fmla="*/ 495145 w 738440"/>
                      <a:gd name="connsiteY12" fmla="*/ 592574 h 697370"/>
                      <a:gd name="connsiteX13" fmla="*/ 37945 w 738440"/>
                      <a:gd name="connsiteY13" fmla="*/ 695812 h 697370"/>
                      <a:gd name="connsiteX14" fmla="*/ 23196 w 738440"/>
                      <a:gd name="connsiteY14" fmla="*/ 651567 h 697370"/>
                      <a:gd name="connsiteX15" fmla="*/ 67442 w 738440"/>
                      <a:gd name="connsiteY15" fmla="*/ 474587 h 697370"/>
                      <a:gd name="connsiteX16" fmla="*/ 214925 w 738440"/>
                      <a:gd name="connsiteY16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09893 w 739633"/>
                      <a:gd name="connsiteY4" fmla="*/ 120625 h 697370"/>
                      <a:gd name="connsiteX5" fmla="*/ 539390 w 739633"/>
                      <a:gd name="connsiteY5" fmla="*/ 164870 h 697370"/>
                      <a:gd name="connsiteX6" fmla="*/ 583635 w 739633"/>
                      <a:gd name="connsiteY6" fmla="*/ 282858 h 697370"/>
                      <a:gd name="connsiteX7" fmla="*/ 716371 w 739633"/>
                      <a:gd name="connsiteY7" fmla="*/ 622070 h 697370"/>
                      <a:gd name="connsiteX8" fmla="*/ 731119 w 739633"/>
                      <a:gd name="connsiteY8" fmla="*/ 666316 h 697370"/>
                      <a:gd name="connsiteX9" fmla="*/ 642629 w 739633"/>
                      <a:gd name="connsiteY9" fmla="*/ 636819 h 697370"/>
                      <a:gd name="connsiteX10" fmla="*/ 598383 w 739633"/>
                      <a:gd name="connsiteY10" fmla="*/ 622070 h 697370"/>
                      <a:gd name="connsiteX11" fmla="*/ 495145 w 739633"/>
                      <a:gd name="connsiteY11" fmla="*/ 592574 h 697370"/>
                      <a:gd name="connsiteX12" fmla="*/ 37945 w 739633"/>
                      <a:gd name="connsiteY12" fmla="*/ 695812 h 697370"/>
                      <a:gd name="connsiteX13" fmla="*/ 23196 w 739633"/>
                      <a:gd name="connsiteY13" fmla="*/ 651567 h 697370"/>
                      <a:gd name="connsiteX14" fmla="*/ 67442 w 739633"/>
                      <a:gd name="connsiteY14" fmla="*/ 474587 h 697370"/>
                      <a:gd name="connsiteX15" fmla="*/ 214925 w 739633"/>
                      <a:gd name="connsiteY15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09893 w 739633"/>
                      <a:gd name="connsiteY4" fmla="*/ 120625 h 697370"/>
                      <a:gd name="connsiteX5" fmla="*/ 583635 w 739633"/>
                      <a:gd name="connsiteY5" fmla="*/ 282858 h 697370"/>
                      <a:gd name="connsiteX6" fmla="*/ 716371 w 739633"/>
                      <a:gd name="connsiteY6" fmla="*/ 622070 h 697370"/>
                      <a:gd name="connsiteX7" fmla="*/ 731119 w 739633"/>
                      <a:gd name="connsiteY7" fmla="*/ 666316 h 697370"/>
                      <a:gd name="connsiteX8" fmla="*/ 642629 w 739633"/>
                      <a:gd name="connsiteY8" fmla="*/ 636819 h 697370"/>
                      <a:gd name="connsiteX9" fmla="*/ 598383 w 739633"/>
                      <a:gd name="connsiteY9" fmla="*/ 622070 h 697370"/>
                      <a:gd name="connsiteX10" fmla="*/ 495145 w 739633"/>
                      <a:gd name="connsiteY10" fmla="*/ 592574 h 697370"/>
                      <a:gd name="connsiteX11" fmla="*/ 37945 w 739633"/>
                      <a:gd name="connsiteY11" fmla="*/ 695812 h 697370"/>
                      <a:gd name="connsiteX12" fmla="*/ 23196 w 739633"/>
                      <a:gd name="connsiteY12" fmla="*/ 651567 h 697370"/>
                      <a:gd name="connsiteX13" fmla="*/ 67442 w 739633"/>
                      <a:gd name="connsiteY13" fmla="*/ 474587 h 697370"/>
                      <a:gd name="connsiteX14" fmla="*/ 214925 w 739633"/>
                      <a:gd name="connsiteY14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83635 w 739633"/>
                      <a:gd name="connsiteY4" fmla="*/ 282858 h 697370"/>
                      <a:gd name="connsiteX5" fmla="*/ 716371 w 739633"/>
                      <a:gd name="connsiteY5" fmla="*/ 622070 h 697370"/>
                      <a:gd name="connsiteX6" fmla="*/ 731119 w 739633"/>
                      <a:gd name="connsiteY6" fmla="*/ 666316 h 697370"/>
                      <a:gd name="connsiteX7" fmla="*/ 642629 w 739633"/>
                      <a:gd name="connsiteY7" fmla="*/ 636819 h 697370"/>
                      <a:gd name="connsiteX8" fmla="*/ 598383 w 739633"/>
                      <a:gd name="connsiteY8" fmla="*/ 622070 h 697370"/>
                      <a:gd name="connsiteX9" fmla="*/ 495145 w 739633"/>
                      <a:gd name="connsiteY9" fmla="*/ 592574 h 697370"/>
                      <a:gd name="connsiteX10" fmla="*/ 37945 w 739633"/>
                      <a:gd name="connsiteY10" fmla="*/ 695812 h 697370"/>
                      <a:gd name="connsiteX11" fmla="*/ 23196 w 739633"/>
                      <a:gd name="connsiteY11" fmla="*/ 651567 h 697370"/>
                      <a:gd name="connsiteX12" fmla="*/ 67442 w 739633"/>
                      <a:gd name="connsiteY12" fmla="*/ 474587 h 697370"/>
                      <a:gd name="connsiteX13" fmla="*/ 214925 w 739633"/>
                      <a:gd name="connsiteY13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583635 w 739633"/>
                      <a:gd name="connsiteY3" fmla="*/ 282858 h 697370"/>
                      <a:gd name="connsiteX4" fmla="*/ 716371 w 739633"/>
                      <a:gd name="connsiteY4" fmla="*/ 622070 h 697370"/>
                      <a:gd name="connsiteX5" fmla="*/ 731119 w 739633"/>
                      <a:gd name="connsiteY5" fmla="*/ 666316 h 697370"/>
                      <a:gd name="connsiteX6" fmla="*/ 642629 w 739633"/>
                      <a:gd name="connsiteY6" fmla="*/ 636819 h 697370"/>
                      <a:gd name="connsiteX7" fmla="*/ 598383 w 739633"/>
                      <a:gd name="connsiteY7" fmla="*/ 622070 h 697370"/>
                      <a:gd name="connsiteX8" fmla="*/ 495145 w 739633"/>
                      <a:gd name="connsiteY8" fmla="*/ 592574 h 697370"/>
                      <a:gd name="connsiteX9" fmla="*/ 37945 w 739633"/>
                      <a:gd name="connsiteY9" fmla="*/ 695812 h 697370"/>
                      <a:gd name="connsiteX10" fmla="*/ 23196 w 739633"/>
                      <a:gd name="connsiteY10" fmla="*/ 651567 h 697370"/>
                      <a:gd name="connsiteX11" fmla="*/ 67442 w 739633"/>
                      <a:gd name="connsiteY11" fmla="*/ 474587 h 697370"/>
                      <a:gd name="connsiteX12" fmla="*/ 214925 w 739633"/>
                      <a:gd name="connsiteY12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583635 w 739633"/>
                      <a:gd name="connsiteY3" fmla="*/ 282858 h 697370"/>
                      <a:gd name="connsiteX4" fmla="*/ 716371 w 739633"/>
                      <a:gd name="connsiteY4" fmla="*/ 622070 h 697370"/>
                      <a:gd name="connsiteX5" fmla="*/ 731119 w 739633"/>
                      <a:gd name="connsiteY5" fmla="*/ 666316 h 697370"/>
                      <a:gd name="connsiteX6" fmla="*/ 642629 w 739633"/>
                      <a:gd name="connsiteY6" fmla="*/ 636819 h 697370"/>
                      <a:gd name="connsiteX7" fmla="*/ 611953 w 739633"/>
                      <a:gd name="connsiteY7" fmla="*/ 627734 h 697370"/>
                      <a:gd name="connsiteX8" fmla="*/ 598383 w 739633"/>
                      <a:gd name="connsiteY8" fmla="*/ 622070 h 697370"/>
                      <a:gd name="connsiteX9" fmla="*/ 495145 w 739633"/>
                      <a:gd name="connsiteY9" fmla="*/ 592574 h 697370"/>
                      <a:gd name="connsiteX10" fmla="*/ 37945 w 739633"/>
                      <a:gd name="connsiteY10" fmla="*/ 695812 h 697370"/>
                      <a:gd name="connsiteX11" fmla="*/ 23196 w 739633"/>
                      <a:gd name="connsiteY11" fmla="*/ 651567 h 697370"/>
                      <a:gd name="connsiteX12" fmla="*/ 67442 w 739633"/>
                      <a:gd name="connsiteY12" fmla="*/ 474587 h 697370"/>
                      <a:gd name="connsiteX13" fmla="*/ 214925 w 739633"/>
                      <a:gd name="connsiteY13" fmla="*/ 2638 h 697370"/>
                      <a:gd name="connsiteX0" fmla="*/ 214925 w 740583"/>
                      <a:gd name="connsiteY0" fmla="*/ 2638 h 697370"/>
                      <a:gd name="connsiteX1" fmla="*/ 318164 w 740583"/>
                      <a:gd name="connsiteY1" fmla="*/ 17387 h 697370"/>
                      <a:gd name="connsiteX2" fmla="*/ 465648 w 740583"/>
                      <a:gd name="connsiteY2" fmla="*/ 32135 h 697370"/>
                      <a:gd name="connsiteX3" fmla="*/ 583635 w 740583"/>
                      <a:gd name="connsiteY3" fmla="*/ 282858 h 697370"/>
                      <a:gd name="connsiteX4" fmla="*/ 716371 w 740583"/>
                      <a:gd name="connsiteY4" fmla="*/ 622070 h 697370"/>
                      <a:gd name="connsiteX5" fmla="*/ 731119 w 740583"/>
                      <a:gd name="connsiteY5" fmla="*/ 666316 h 697370"/>
                      <a:gd name="connsiteX6" fmla="*/ 611953 w 740583"/>
                      <a:gd name="connsiteY6" fmla="*/ 627734 h 697370"/>
                      <a:gd name="connsiteX7" fmla="*/ 598383 w 740583"/>
                      <a:gd name="connsiteY7" fmla="*/ 622070 h 697370"/>
                      <a:gd name="connsiteX8" fmla="*/ 495145 w 740583"/>
                      <a:gd name="connsiteY8" fmla="*/ 592574 h 697370"/>
                      <a:gd name="connsiteX9" fmla="*/ 37945 w 740583"/>
                      <a:gd name="connsiteY9" fmla="*/ 695812 h 697370"/>
                      <a:gd name="connsiteX10" fmla="*/ 23196 w 740583"/>
                      <a:gd name="connsiteY10" fmla="*/ 651567 h 697370"/>
                      <a:gd name="connsiteX11" fmla="*/ 67442 w 740583"/>
                      <a:gd name="connsiteY11" fmla="*/ 474587 h 697370"/>
                      <a:gd name="connsiteX12" fmla="*/ 214925 w 740583"/>
                      <a:gd name="connsiteY12" fmla="*/ 2638 h 697370"/>
                      <a:gd name="connsiteX0" fmla="*/ 214925 w 740583"/>
                      <a:gd name="connsiteY0" fmla="*/ 2638 h 697370"/>
                      <a:gd name="connsiteX1" fmla="*/ 318164 w 740583"/>
                      <a:gd name="connsiteY1" fmla="*/ 17387 h 697370"/>
                      <a:gd name="connsiteX2" fmla="*/ 465648 w 740583"/>
                      <a:gd name="connsiteY2" fmla="*/ 32135 h 697370"/>
                      <a:gd name="connsiteX3" fmla="*/ 583635 w 740583"/>
                      <a:gd name="connsiteY3" fmla="*/ 282858 h 697370"/>
                      <a:gd name="connsiteX4" fmla="*/ 716371 w 740583"/>
                      <a:gd name="connsiteY4" fmla="*/ 622070 h 697370"/>
                      <a:gd name="connsiteX5" fmla="*/ 731119 w 740583"/>
                      <a:gd name="connsiteY5" fmla="*/ 666316 h 697370"/>
                      <a:gd name="connsiteX6" fmla="*/ 611953 w 740583"/>
                      <a:gd name="connsiteY6" fmla="*/ 627734 h 697370"/>
                      <a:gd name="connsiteX7" fmla="*/ 495145 w 740583"/>
                      <a:gd name="connsiteY7" fmla="*/ 592574 h 697370"/>
                      <a:gd name="connsiteX8" fmla="*/ 37945 w 740583"/>
                      <a:gd name="connsiteY8" fmla="*/ 695812 h 697370"/>
                      <a:gd name="connsiteX9" fmla="*/ 23196 w 740583"/>
                      <a:gd name="connsiteY9" fmla="*/ 651567 h 697370"/>
                      <a:gd name="connsiteX10" fmla="*/ 67442 w 740583"/>
                      <a:gd name="connsiteY10" fmla="*/ 474587 h 697370"/>
                      <a:gd name="connsiteX11" fmla="*/ 214925 w 740583"/>
                      <a:gd name="connsiteY11" fmla="*/ 2638 h 697370"/>
                      <a:gd name="connsiteX0" fmla="*/ 214925 w 749193"/>
                      <a:gd name="connsiteY0" fmla="*/ 2638 h 697370"/>
                      <a:gd name="connsiteX1" fmla="*/ 318164 w 749193"/>
                      <a:gd name="connsiteY1" fmla="*/ 17387 h 697370"/>
                      <a:gd name="connsiteX2" fmla="*/ 465648 w 749193"/>
                      <a:gd name="connsiteY2" fmla="*/ 32135 h 697370"/>
                      <a:gd name="connsiteX3" fmla="*/ 583635 w 749193"/>
                      <a:gd name="connsiteY3" fmla="*/ 282858 h 697370"/>
                      <a:gd name="connsiteX4" fmla="*/ 716371 w 749193"/>
                      <a:gd name="connsiteY4" fmla="*/ 622070 h 697370"/>
                      <a:gd name="connsiteX5" fmla="*/ 731119 w 749193"/>
                      <a:gd name="connsiteY5" fmla="*/ 666316 h 697370"/>
                      <a:gd name="connsiteX6" fmla="*/ 495145 w 749193"/>
                      <a:gd name="connsiteY6" fmla="*/ 592574 h 697370"/>
                      <a:gd name="connsiteX7" fmla="*/ 37945 w 749193"/>
                      <a:gd name="connsiteY7" fmla="*/ 695812 h 697370"/>
                      <a:gd name="connsiteX8" fmla="*/ 23196 w 749193"/>
                      <a:gd name="connsiteY8" fmla="*/ 651567 h 697370"/>
                      <a:gd name="connsiteX9" fmla="*/ 67442 w 749193"/>
                      <a:gd name="connsiteY9" fmla="*/ 474587 h 697370"/>
                      <a:gd name="connsiteX10" fmla="*/ 214925 w 749193"/>
                      <a:gd name="connsiteY10" fmla="*/ 2638 h 697370"/>
                      <a:gd name="connsiteX0" fmla="*/ 207668 w 741936"/>
                      <a:gd name="connsiteY0" fmla="*/ 2638 h 698020"/>
                      <a:gd name="connsiteX1" fmla="*/ 310907 w 741936"/>
                      <a:gd name="connsiteY1" fmla="*/ 17387 h 698020"/>
                      <a:gd name="connsiteX2" fmla="*/ 458391 w 741936"/>
                      <a:gd name="connsiteY2" fmla="*/ 32135 h 698020"/>
                      <a:gd name="connsiteX3" fmla="*/ 576378 w 741936"/>
                      <a:gd name="connsiteY3" fmla="*/ 282858 h 698020"/>
                      <a:gd name="connsiteX4" fmla="*/ 709114 w 741936"/>
                      <a:gd name="connsiteY4" fmla="*/ 622070 h 698020"/>
                      <a:gd name="connsiteX5" fmla="*/ 723862 w 741936"/>
                      <a:gd name="connsiteY5" fmla="*/ 666316 h 698020"/>
                      <a:gd name="connsiteX6" fmla="*/ 487888 w 741936"/>
                      <a:gd name="connsiteY6" fmla="*/ 592574 h 698020"/>
                      <a:gd name="connsiteX7" fmla="*/ 30688 w 741936"/>
                      <a:gd name="connsiteY7" fmla="*/ 695812 h 698020"/>
                      <a:gd name="connsiteX8" fmla="*/ 60185 w 741936"/>
                      <a:gd name="connsiteY8" fmla="*/ 474587 h 698020"/>
                      <a:gd name="connsiteX9" fmla="*/ 207668 w 741936"/>
                      <a:gd name="connsiteY9" fmla="*/ 2638 h 698020"/>
                      <a:gd name="connsiteX0" fmla="*/ 207668 w 741936"/>
                      <a:gd name="connsiteY0" fmla="*/ 28881 h 724263"/>
                      <a:gd name="connsiteX1" fmla="*/ 310907 w 741936"/>
                      <a:gd name="connsiteY1" fmla="*/ 43630 h 724263"/>
                      <a:gd name="connsiteX2" fmla="*/ 483995 w 741936"/>
                      <a:gd name="connsiteY2" fmla="*/ 14487 h 724263"/>
                      <a:gd name="connsiteX3" fmla="*/ 576378 w 741936"/>
                      <a:gd name="connsiteY3" fmla="*/ 309101 h 724263"/>
                      <a:gd name="connsiteX4" fmla="*/ 709114 w 741936"/>
                      <a:gd name="connsiteY4" fmla="*/ 648313 h 724263"/>
                      <a:gd name="connsiteX5" fmla="*/ 723862 w 741936"/>
                      <a:gd name="connsiteY5" fmla="*/ 692559 h 724263"/>
                      <a:gd name="connsiteX6" fmla="*/ 487888 w 741936"/>
                      <a:gd name="connsiteY6" fmla="*/ 618817 h 724263"/>
                      <a:gd name="connsiteX7" fmla="*/ 30688 w 741936"/>
                      <a:gd name="connsiteY7" fmla="*/ 722055 h 724263"/>
                      <a:gd name="connsiteX8" fmla="*/ 60185 w 741936"/>
                      <a:gd name="connsiteY8" fmla="*/ 500830 h 724263"/>
                      <a:gd name="connsiteX9" fmla="*/ 207668 w 741936"/>
                      <a:gd name="connsiteY9" fmla="*/ 28881 h 724263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39766"/>
                      <a:gd name="connsiteY0" fmla="*/ 45828 h 741210"/>
                      <a:gd name="connsiteX1" fmla="*/ 257223 w 739766"/>
                      <a:gd name="connsiteY1" fmla="*/ 19872 h 741210"/>
                      <a:gd name="connsiteX2" fmla="*/ 310907 w 739766"/>
                      <a:gd name="connsiteY2" fmla="*/ 60577 h 741210"/>
                      <a:gd name="connsiteX3" fmla="*/ 483995 w 739766"/>
                      <a:gd name="connsiteY3" fmla="*/ 31434 h 741210"/>
                      <a:gd name="connsiteX4" fmla="*/ 634900 w 739766"/>
                      <a:gd name="connsiteY4" fmla="*/ 278499 h 741210"/>
                      <a:gd name="connsiteX5" fmla="*/ 709114 w 739766"/>
                      <a:gd name="connsiteY5" fmla="*/ 665260 h 741210"/>
                      <a:gd name="connsiteX6" fmla="*/ 723862 w 739766"/>
                      <a:gd name="connsiteY6" fmla="*/ 709506 h 741210"/>
                      <a:gd name="connsiteX7" fmla="*/ 487888 w 739766"/>
                      <a:gd name="connsiteY7" fmla="*/ 635764 h 741210"/>
                      <a:gd name="connsiteX8" fmla="*/ 30688 w 739766"/>
                      <a:gd name="connsiteY8" fmla="*/ 739002 h 741210"/>
                      <a:gd name="connsiteX9" fmla="*/ 60185 w 739766"/>
                      <a:gd name="connsiteY9" fmla="*/ 517777 h 741210"/>
                      <a:gd name="connsiteX10" fmla="*/ 207668 w 739766"/>
                      <a:gd name="connsiteY10" fmla="*/ 45828 h 741210"/>
                      <a:gd name="connsiteX0" fmla="*/ 207668 w 728753"/>
                      <a:gd name="connsiteY0" fmla="*/ 45828 h 741210"/>
                      <a:gd name="connsiteX1" fmla="*/ 257223 w 728753"/>
                      <a:gd name="connsiteY1" fmla="*/ 19872 h 741210"/>
                      <a:gd name="connsiteX2" fmla="*/ 310907 w 728753"/>
                      <a:gd name="connsiteY2" fmla="*/ 60577 h 741210"/>
                      <a:gd name="connsiteX3" fmla="*/ 483995 w 728753"/>
                      <a:gd name="connsiteY3" fmla="*/ 31434 h 741210"/>
                      <a:gd name="connsiteX4" fmla="*/ 634900 w 728753"/>
                      <a:gd name="connsiteY4" fmla="*/ 278499 h 741210"/>
                      <a:gd name="connsiteX5" fmla="*/ 723862 w 728753"/>
                      <a:gd name="connsiteY5" fmla="*/ 709506 h 741210"/>
                      <a:gd name="connsiteX6" fmla="*/ 487888 w 728753"/>
                      <a:gd name="connsiteY6" fmla="*/ 635764 h 741210"/>
                      <a:gd name="connsiteX7" fmla="*/ 30688 w 728753"/>
                      <a:gd name="connsiteY7" fmla="*/ 739002 h 741210"/>
                      <a:gd name="connsiteX8" fmla="*/ 60185 w 728753"/>
                      <a:gd name="connsiteY8" fmla="*/ 517777 h 741210"/>
                      <a:gd name="connsiteX9" fmla="*/ 207668 w 728753"/>
                      <a:gd name="connsiteY9" fmla="*/ 45828 h 741210"/>
                      <a:gd name="connsiteX0" fmla="*/ 207668 w 724960"/>
                      <a:gd name="connsiteY0" fmla="*/ 45828 h 741210"/>
                      <a:gd name="connsiteX1" fmla="*/ 257223 w 724960"/>
                      <a:gd name="connsiteY1" fmla="*/ 19872 h 741210"/>
                      <a:gd name="connsiteX2" fmla="*/ 310907 w 724960"/>
                      <a:gd name="connsiteY2" fmla="*/ 60577 h 741210"/>
                      <a:gd name="connsiteX3" fmla="*/ 483995 w 724960"/>
                      <a:gd name="connsiteY3" fmla="*/ 31434 h 741210"/>
                      <a:gd name="connsiteX4" fmla="*/ 634900 w 724960"/>
                      <a:gd name="connsiteY4" fmla="*/ 278499 h 741210"/>
                      <a:gd name="connsiteX5" fmla="*/ 723862 w 724960"/>
                      <a:gd name="connsiteY5" fmla="*/ 709506 h 741210"/>
                      <a:gd name="connsiteX6" fmla="*/ 487888 w 724960"/>
                      <a:gd name="connsiteY6" fmla="*/ 635764 h 741210"/>
                      <a:gd name="connsiteX7" fmla="*/ 30688 w 724960"/>
                      <a:gd name="connsiteY7" fmla="*/ 739002 h 741210"/>
                      <a:gd name="connsiteX8" fmla="*/ 60185 w 724960"/>
                      <a:gd name="connsiteY8" fmla="*/ 517777 h 741210"/>
                      <a:gd name="connsiteX9" fmla="*/ 207668 w 724960"/>
                      <a:gd name="connsiteY9" fmla="*/ 45828 h 741210"/>
                      <a:gd name="connsiteX0" fmla="*/ 207668 w 724874"/>
                      <a:gd name="connsiteY0" fmla="*/ 45828 h 741210"/>
                      <a:gd name="connsiteX1" fmla="*/ 257223 w 724874"/>
                      <a:gd name="connsiteY1" fmla="*/ 19872 h 741210"/>
                      <a:gd name="connsiteX2" fmla="*/ 310907 w 724874"/>
                      <a:gd name="connsiteY2" fmla="*/ 60577 h 741210"/>
                      <a:gd name="connsiteX3" fmla="*/ 483995 w 724874"/>
                      <a:gd name="connsiteY3" fmla="*/ 31434 h 741210"/>
                      <a:gd name="connsiteX4" fmla="*/ 634900 w 724874"/>
                      <a:gd name="connsiteY4" fmla="*/ 278499 h 741210"/>
                      <a:gd name="connsiteX5" fmla="*/ 723862 w 724874"/>
                      <a:gd name="connsiteY5" fmla="*/ 709506 h 741210"/>
                      <a:gd name="connsiteX6" fmla="*/ 487888 w 724874"/>
                      <a:gd name="connsiteY6" fmla="*/ 635764 h 741210"/>
                      <a:gd name="connsiteX7" fmla="*/ 30688 w 724874"/>
                      <a:gd name="connsiteY7" fmla="*/ 739002 h 741210"/>
                      <a:gd name="connsiteX8" fmla="*/ 60185 w 724874"/>
                      <a:gd name="connsiteY8" fmla="*/ 517777 h 741210"/>
                      <a:gd name="connsiteX9" fmla="*/ 207668 w 724874"/>
                      <a:gd name="connsiteY9" fmla="*/ 45828 h 741210"/>
                      <a:gd name="connsiteX0" fmla="*/ 207668 w 730489"/>
                      <a:gd name="connsiteY0" fmla="*/ 45828 h 741210"/>
                      <a:gd name="connsiteX1" fmla="*/ 257223 w 730489"/>
                      <a:gd name="connsiteY1" fmla="*/ 19872 h 741210"/>
                      <a:gd name="connsiteX2" fmla="*/ 310907 w 730489"/>
                      <a:gd name="connsiteY2" fmla="*/ 60577 h 741210"/>
                      <a:gd name="connsiteX3" fmla="*/ 483995 w 730489"/>
                      <a:gd name="connsiteY3" fmla="*/ 31434 h 741210"/>
                      <a:gd name="connsiteX4" fmla="*/ 649530 w 730489"/>
                      <a:gd name="connsiteY4" fmla="*/ 318733 h 741210"/>
                      <a:gd name="connsiteX5" fmla="*/ 723862 w 730489"/>
                      <a:gd name="connsiteY5" fmla="*/ 709506 h 741210"/>
                      <a:gd name="connsiteX6" fmla="*/ 487888 w 730489"/>
                      <a:gd name="connsiteY6" fmla="*/ 635764 h 741210"/>
                      <a:gd name="connsiteX7" fmla="*/ 30688 w 730489"/>
                      <a:gd name="connsiteY7" fmla="*/ 739002 h 741210"/>
                      <a:gd name="connsiteX8" fmla="*/ 60185 w 730489"/>
                      <a:gd name="connsiteY8" fmla="*/ 517777 h 741210"/>
                      <a:gd name="connsiteX9" fmla="*/ 207668 w 730489"/>
                      <a:gd name="connsiteY9" fmla="*/ 45828 h 741210"/>
                      <a:gd name="connsiteX0" fmla="*/ 197950 w 729096"/>
                      <a:gd name="connsiteY0" fmla="*/ 45828 h 740189"/>
                      <a:gd name="connsiteX1" fmla="*/ 247505 w 729096"/>
                      <a:gd name="connsiteY1" fmla="*/ 19872 h 740189"/>
                      <a:gd name="connsiteX2" fmla="*/ 301189 w 729096"/>
                      <a:gd name="connsiteY2" fmla="*/ 60577 h 740189"/>
                      <a:gd name="connsiteX3" fmla="*/ 474277 w 729096"/>
                      <a:gd name="connsiteY3" fmla="*/ 31434 h 740189"/>
                      <a:gd name="connsiteX4" fmla="*/ 639812 w 729096"/>
                      <a:gd name="connsiteY4" fmla="*/ 318733 h 740189"/>
                      <a:gd name="connsiteX5" fmla="*/ 714144 w 729096"/>
                      <a:gd name="connsiteY5" fmla="*/ 709506 h 740189"/>
                      <a:gd name="connsiteX6" fmla="*/ 346496 w 729096"/>
                      <a:gd name="connsiteY6" fmla="*/ 610161 h 740189"/>
                      <a:gd name="connsiteX7" fmla="*/ 20970 w 729096"/>
                      <a:gd name="connsiteY7" fmla="*/ 739002 h 740189"/>
                      <a:gd name="connsiteX8" fmla="*/ 50467 w 729096"/>
                      <a:gd name="connsiteY8" fmla="*/ 517777 h 740189"/>
                      <a:gd name="connsiteX9" fmla="*/ 197950 w 729096"/>
                      <a:gd name="connsiteY9" fmla="*/ 45828 h 740189"/>
                      <a:gd name="connsiteX0" fmla="*/ 197950 w 729096"/>
                      <a:gd name="connsiteY0" fmla="*/ 45828 h 740189"/>
                      <a:gd name="connsiteX1" fmla="*/ 247505 w 729096"/>
                      <a:gd name="connsiteY1" fmla="*/ 19872 h 740189"/>
                      <a:gd name="connsiteX2" fmla="*/ 301189 w 729096"/>
                      <a:gd name="connsiteY2" fmla="*/ 60577 h 740189"/>
                      <a:gd name="connsiteX3" fmla="*/ 474277 w 729096"/>
                      <a:gd name="connsiteY3" fmla="*/ 31434 h 740189"/>
                      <a:gd name="connsiteX4" fmla="*/ 639812 w 729096"/>
                      <a:gd name="connsiteY4" fmla="*/ 318733 h 740189"/>
                      <a:gd name="connsiteX5" fmla="*/ 714144 w 729096"/>
                      <a:gd name="connsiteY5" fmla="*/ 709506 h 740189"/>
                      <a:gd name="connsiteX6" fmla="*/ 346496 w 729096"/>
                      <a:gd name="connsiteY6" fmla="*/ 610161 h 740189"/>
                      <a:gd name="connsiteX7" fmla="*/ 20970 w 729096"/>
                      <a:gd name="connsiteY7" fmla="*/ 739002 h 740189"/>
                      <a:gd name="connsiteX8" fmla="*/ 50467 w 729096"/>
                      <a:gd name="connsiteY8" fmla="*/ 517777 h 740189"/>
                      <a:gd name="connsiteX9" fmla="*/ 197950 w 729096"/>
                      <a:gd name="connsiteY9" fmla="*/ 45828 h 740189"/>
                      <a:gd name="connsiteX0" fmla="*/ 197950 w 729096"/>
                      <a:gd name="connsiteY0" fmla="*/ 45828 h 740281"/>
                      <a:gd name="connsiteX1" fmla="*/ 247505 w 729096"/>
                      <a:gd name="connsiteY1" fmla="*/ 19872 h 740281"/>
                      <a:gd name="connsiteX2" fmla="*/ 301189 w 729096"/>
                      <a:gd name="connsiteY2" fmla="*/ 60577 h 740281"/>
                      <a:gd name="connsiteX3" fmla="*/ 474277 w 729096"/>
                      <a:gd name="connsiteY3" fmla="*/ 31434 h 740281"/>
                      <a:gd name="connsiteX4" fmla="*/ 639812 w 729096"/>
                      <a:gd name="connsiteY4" fmla="*/ 318733 h 740281"/>
                      <a:gd name="connsiteX5" fmla="*/ 714144 w 729096"/>
                      <a:gd name="connsiteY5" fmla="*/ 709506 h 740281"/>
                      <a:gd name="connsiteX6" fmla="*/ 346496 w 729096"/>
                      <a:gd name="connsiteY6" fmla="*/ 610161 h 740281"/>
                      <a:gd name="connsiteX7" fmla="*/ 20970 w 729096"/>
                      <a:gd name="connsiteY7" fmla="*/ 739002 h 740281"/>
                      <a:gd name="connsiteX8" fmla="*/ 50467 w 729096"/>
                      <a:gd name="connsiteY8" fmla="*/ 517777 h 740281"/>
                      <a:gd name="connsiteX9" fmla="*/ 197950 w 729096"/>
                      <a:gd name="connsiteY9" fmla="*/ 45828 h 740281"/>
                      <a:gd name="connsiteX0" fmla="*/ 222745 w 753891"/>
                      <a:gd name="connsiteY0" fmla="*/ 45828 h 721212"/>
                      <a:gd name="connsiteX1" fmla="*/ 272300 w 753891"/>
                      <a:gd name="connsiteY1" fmla="*/ 19872 h 721212"/>
                      <a:gd name="connsiteX2" fmla="*/ 325984 w 753891"/>
                      <a:gd name="connsiteY2" fmla="*/ 60577 h 721212"/>
                      <a:gd name="connsiteX3" fmla="*/ 499072 w 753891"/>
                      <a:gd name="connsiteY3" fmla="*/ 31434 h 721212"/>
                      <a:gd name="connsiteX4" fmla="*/ 664607 w 753891"/>
                      <a:gd name="connsiteY4" fmla="*/ 318733 h 721212"/>
                      <a:gd name="connsiteX5" fmla="*/ 738939 w 753891"/>
                      <a:gd name="connsiteY5" fmla="*/ 709506 h 721212"/>
                      <a:gd name="connsiteX6" fmla="*/ 371291 w 753891"/>
                      <a:gd name="connsiteY6" fmla="*/ 610161 h 721212"/>
                      <a:gd name="connsiteX7" fmla="*/ 16504 w 753891"/>
                      <a:gd name="connsiteY7" fmla="*/ 706084 h 721212"/>
                      <a:gd name="connsiteX8" fmla="*/ 75262 w 753891"/>
                      <a:gd name="connsiteY8" fmla="*/ 517777 h 721212"/>
                      <a:gd name="connsiteX9" fmla="*/ 222745 w 753891"/>
                      <a:gd name="connsiteY9" fmla="*/ 45828 h 721212"/>
                      <a:gd name="connsiteX0" fmla="*/ 222714 w 753860"/>
                      <a:gd name="connsiteY0" fmla="*/ 45828 h 721212"/>
                      <a:gd name="connsiteX1" fmla="*/ 272269 w 753860"/>
                      <a:gd name="connsiteY1" fmla="*/ 19872 h 721212"/>
                      <a:gd name="connsiteX2" fmla="*/ 325953 w 753860"/>
                      <a:gd name="connsiteY2" fmla="*/ 60577 h 721212"/>
                      <a:gd name="connsiteX3" fmla="*/ 499041 w 753860"/>
                      <a:gd name="connsiteY3" fmla="*/ 31434 h 721212"/>
                      <a:gd name="connsiteX4" fmla="*/ 664576 w 753860"/>
                      <a:gd name="connsiteY4" fmla="*/ 318733 h 721212"/>
                      <a:gd name="connsiteX5" fmla="*/ 738908 w 753860"/>
                      <a:gd name="connsiteY5" fmla="*/ 709506 h 721212"/>
                      <a:gd name="connsiteX6" fmla="*/ 371260 w 753860"/>
                      <a:gd name="connsiteY6" fmla="*/ 610161 h 721212"/>
                      <a:gd name="connsiteX7" fmla="*/ 16473 w 753860"/>
                      <a:gd name="connsiteY7" fmla="*/ 706084 h 721212"/>
                      <a:gd name="connsiteX8" fmla="*/ 75231 w 753860"/>
                      <a:gd name="connsiteY8" fmla="*/ 517777 h 721212"/>
                      <a:gd name="connsiteX9" fmla="*/ 222714 w 753860"/>
                      <a:gd name="connsiteY9" fmla="*/ 45828 h 721212"/>
                      <a:gd name="connsiteX0" fmla="*/ 208788 w 739934"/>
                      <a:gd name="connsiteY0" fmla="*/ 45828 h 721212"/>
                      <a:gd name="connsiteX1" fmla="*/ 258343 w 739934"/>
                      <a:gd name="connsiteY1" fmla="*/ 19872 h 721212"/>
                      <a:gd name="connsiteX2" fmla="*/ 312027 w 739934"/>
                      <a:gd name="connsiteY2" fmla="*/ 60577 h 721212"/>
                      <a:gd name="connsiteX3" fmla="*/ 485115 w 739934"/>
                      <a:gd name="connsiteY3" fmla="*/ 31434 h 721212"/>
                      <a:gd name="connsiteX4" fmla="*/ 650650 w 739934"/>
                      <a:gd name="connsiteY4" fmla="*/ 318733 h 721212"/>
                      <a:gd name="connsiteX5" fmla="*/ 724982 w 739934"/>
                      <a:gd name="connsiteY5" fmla="*/ 709506 h 721212"/>
                      <a:gd name="connsiteX6" fmla="*/ 357334 w 739934"/>
                      <a:gd name="connsiteY6" fmla="*/ 610161 h 721212"/>
                      <a:gd name="connsiteX7" fmla="*/ 2547 w 739934"/>
                      <a:gd name="connsiteY7" fmla="*/ 706084 h 721212"/>
                      <a:gd name="connsiteX8" fmla="*/ 61305 w 739934"/>
                      <a:gd name="connsiteY8" fmla="*/ 517777 h 721212"/>
                      <a:gd name="connsiteX9" fmla="*/ 208788 w 739934"/>
                      <a:gd name="connsiteY9" fmla="*/ 45828 h 721212"/>
                      <a:gd name="connsiteX0" fmla="*/ 208788 w 726103"/>
                      <a:gd name="connsiteY0" fmla="*/ 45828 h 715996"/>
                      <a:gd name="connsiteX1" fmla="*/ 258343 w 726103"/>
                      <a:gd name="connsiteY1" fmla="*/ 19872 h 715996"/>
                      <a:gd name="connsiteX2" fmla="*/ 312027 w 726103"/>
                      <a:gd name="connsiteY2" fmla="*/ 60577 h 715996"/>
                      <a:gd name="connsiteX3" fmla="*/ 485115 w 726103"/>
                      <a:gd name="connsiteY3" fmla="*/ 31434 h 715996"/>
                      <a:gd name="connsiteX4" fmla="*/ 650650 w 726103"/>
                      <a:gd name="connsiteY4" fmla="*/ 318733 h 715996"/>
                      <a:gd name="connsiteX5" fmla="*/ 724982 w 726103"/>
                      <a:gd name="connsiteY5" fmla="*/ 709506 h 715996"/>
                      <a:gd name="connsiteX6" fmla="*/ 357334 w 726103"/>
                      <a:gd name="connsiteY6" fmla="*/ 610161 h 715996"/>
                      <a:gd name="connsiteX7" fmla="*/ 2547 w 726103"/>
                      <a:gd name="connsiteY7" fmla="*/ 706084 h 715996"/>
                      <a:gd name="connsiteX8" fmla="*/ 61305 w 726103"/>
                      <a:gd name="connsiteY8" fmla="*/ 517777 h 715996"/>
                      <a:gd name="connsiteX9" fmla="*/ 208788 w 726103"/>
                      <a:gd name="connsiteY9" fmla="*/ 45828 h 715996"/>
                      <a:gd name="connsiteX0" fmla="*/ 208788 w 725587"/>
                      <a:gd name="connsiteY0" fmla="*/ 45828 h 709506"/>
                      <a:gd name="connsiteX1" fmla="*/ 258343 w 725587"/>
                      <a:gd name="connsiteY1" fmla="*/ 19872 h 709506"/>
                      <a:gd name="connsiteX2" fmla="*/ 312027 w 725587"/>
                      <a:gd name="connsiteY2" fmla="*/ 60577 h 709506"/>
                      <a:gd name="connsiteX3" fmla="*/ 485115 w 725587"/>
                      <a:gd name="connsiteY3" fmla="*/ 31434 h 709506"/>
                      <a:gd name="connsiteX4" fmla="*/ 650650 w 725587"/>
                      <a:gd name="connsiteY4" fmla="*/ 318733 h 709506"/>
                      <a:gd name="connsiteX5" fmla="*/ 724982 w 725587"/>
                      <a:gd name="connsiteY5" fmla="*/ 709506 h 709506"/>
                      <a:gd name="connsiteX6" fmla="*/ 357334 w 725587"/>
                      <a:gd name="connsiteY6" fmla="*/ 610161 h 709506"/>
                      <a:gd name="connsiteX7" fmla="*/ 2547 w 725587"/>
                      <a:gd name="connsiteY7" fmla="*/ 706084 h 709506"/>
                      <a:gd name="connsiteX8" fmla="*/ 61305 w 725587"/>
                      <a:gd name="connsiteY8" fmla="*/ 517777 h 709506"/>
                      <a:gd name="connsiteX9" fmla="*/ 208788 w 725587"/>
                      <a:gd name="connsiteY9" fmla="*/ 45828 h 709506"/>
                      <a:gd name="connsiteX0" fmla="*/ 221269 w 738068"/>
                      <a:gd name="connsiteY0" fmla="*/ 32061 h 703744"/>
                      <a:gd name="connsiteX1" fmla="*/ 270824 w 738068"/>
                      <a:gd name="connsiteY1" fmla="*/ 6105 h 703744"/>
                      <a:gd name="connsiteX2" fmla="*/ 324508 w 738068"/>
                      <a:gd name="connsiteY2" fmla="*/ 46810 h 703744"/>
                      <a:gd name="connsiteX3" fmla="*/ 497596 w 738068"/>
                      <a:gd name="connsiteY3" fmla="*/ 17667 h 703744"/>
                      <a:gd name="connsiteX4" fmla="*/ 663131 w 738068"/>
                      <a:gd name="connsiteY4" fmla="*/ 304966 h 703744"/>
                      <a:gd name="connsiteX5" fmla="*/ 737463 w 738068"/>
                      <a:gd name="connsiteY5" fmla="*/ 695739 h 703744"/>
                      <a:gd name="connsiteX6" fmla="*/ 369815 w 738068"/>
                      <a:gd name="connsiteY6" fmla="*/ 596394 h 703744"/>
                      <a:gd name="connsiteX7" fmla="*/ 15028 w 738068"/>
                      <a:gd name="connsiteY7" fmla="*/ 692317 h 703744"/>
                      <a:gd name="connsiteX8" fmla="*/ 81102 w 738068"/>
                      <a:gd name="connsiteY8" fmla="*/ 295527 h 703744"/>
                      <a:gd name="connsiteX9" fmla="*/ 221269 w 738068"/>
                      <a:gd name="connsiteY9" fmla="*/ 32061 h 703744"/>
                      <a:gd name="connsiteX0" fmla="*/ 215309 w 732108"/>
                      <a:gd name="connsiteY0" fmla="*/ 32061 h 699485"/>
                      <a:gd name="connsiteX1" fmla="*/ 264864 w 732108"/>
                      <a:gd name="connsiteY1" fmla="*/ 6105 h 699485"/>
                      <a:gd name="connsiteX2" fmla="*/ 318548 w 732108"/>
                      <a:gd name="connsiteY2" fmla="*/ 46810 h 699485"/>
                      <a:gd name="connsiteX3" fmla="*/ 491636 w 732108"/>
                      <a:gd name="connsiteY3" fmla="*/ 17667 h 699485"/>
                      <a:gd name="connsiteX4" fmla="*/ 657171 w 732108"/>
                      <a:gd name="connsiteY4" fmla="*/ 304966 h 699485"/>
                      <a:gd name="connsiteX5" fmla="*/ 731503 w 732108"/>
                      <a:gd name="connsiteY5" fmla="*/ 695739 h 699485"/>
                      <a:gd name="connsiteX6" fmla="*/ 363855 w 732108"/>
                      <a:gd name="connsiteY6" fmla="*/ 596394 h 699485"/>
                      <a:gd name="connsiteX7" fmla="*/ 9068 w 732108"/>
                      <a:gd name="connsiteY7" fmla="*/ 692317 h 699485"/>
                      <a:gd name="connsiteX8" fmla="*/ 75142 w 732108"/>
                      <a:gd name="connsiteY8" fmla="*/ 295527 h 699485"/>
                      <a:gd name="connsiteX9" fmla="*/ 215309 w 732108"/>
                      <a:gd name="connsiteY9" fmla="*/ 32061 h 699485"/>
                      <a:gd name="connsiteX0" fmla="*/ 207128 w 723927"/>
                      <a:gd name="connsiteY0" fmla="*/ 32061 h 695739"/>
                      <a:gd name="connsiteX1" fmla="*/ 256683 w 723927"/>
                      <a:gd name="connsiteY1" fmla="*/ 6105 h 695739"/>
                      <a:gd name="connsiteX2" fmla="*/ 310367 w 723927"/>
                      <a:gd name="connsiteY2" fmla="*/ 46810 h 695739"/>
                      <a:gd name="connsiteX3" fmla="*/ 483455 w 723927"/>
                      <a:gd name="connsiteY3" fmla="*/ 17667 h 695739"/>
                      <a:gd name="connsiteX4" fmla="*/ 648990 w 723927"/>
                      <a:gd name="connsiteY4" fmla="*/ 304966 h 695739"/>
                      <a:gd name="connsiteX5" fmla="*/ 723322 w 723927"/>
                      <a:gd name="connsiteY5" fmla="*/ 695739 h 695739"/>
                      <a:gd name="connsiteX6" fmla="*/ 355674 w 723927"/>
                      <a:gd name="connsiteY6" fmla="*/ 596394 h 695739"/>
                      <a:gd name="connsiteX7" fmla="*/ 887 w 723927"/>
                      <a:gd name="connsiteY7" fmla="*/ 692317 h 695739"/>
                      <a:gd name="connsiteX8" fmla="*/ 66961 w 723927"/>
                      <a:gd name="connsiteY8" fmla="*/ 295527 h 695739"/>
                      <a:gd name="connsiteX9" fmla="*/ 207128 w 723927"/>
                      <a:gd name="connsiteY9" fmla="*/ 32061 h 695739"/>
                      <a:gd name="connsiteX0" fmla="*/ 67144 w 724110"/>
                      <a:gd name="connsiteY0" fmla="*/ 301297 h 701509"/>
                      <a:gd name="connsiteX1" fmla="*/ 256866 w 724110"/>
                      <a:gd name="connsiteY1" fmla="*/ 11875 h 701509"/>
                      <a:gd name="connsiteX2" fmla="*/ 310550 w 724110"/>
                      <a:gd name="connsiteY2" fmla="*/ 52580 h 701509"/>
                      <a:gd name="connsiteX3" fmla="*/ 483638 w 724110"/>
                      <a:gd name="connsiteY3" fmla="*/ 23437 h 701509"/>
                      <a:gd name="connsiteX4" fmla="*/ 649173 w 724110"/>
                      <a:gd name="connsiteY4" fmla="*/ 310736 h 701509"/>
                      <a:gd name="connsiteX5" fmla="*/ 723505 w 724110"/>
                      <a:gd name="connsiteY5" fmla="*/ 701509 h 701509"/>
                      <a:gd name="connsiteX6" fmla="*/ 355857 w 724110"/>
                      <a:gd name="connsiteY6" fmla="*/ 602164 h 701509"/>
                      <a:gd name="connsiteX7" fmla="*/ 1070 w 724110"/>
                      <a:gd name="connsiteY7" fmla="*/ 698087 h 701509"/>
                      <a:gd name="connsiteX8" fmla="*/ 67144 w 724110"/>
                      <a:gd name="connsiteY8" fmla="*/ 301297 h 701509"/>
                      <a:gd name="connsiteX0" fmla="*/ 67070 w 724036"/>
                      <a:gd name="connsiteY0" fmla="*/ 304628 h 704840"/>
                      <a:gd name="connsiteX1" fmla="*/ 238504 w 724036"/>
                      <a:gd name="connsiteY1" fmla="*/ 11548 h 704840"/>
                      <a:gd name="connsiteX2" fmla="*/ 310476 w 724036"/>
                      <a:gd name="connsiteY2" fmla="*/ 55911 h 704840"/>
                      <a:gd name="connsiteX3" fmla="*/ 483564 w 724036"/>
                      <a:gd name="connsiteY3" fmla="*/ 26768 h 704840"/>
                      <a:gd name="connsiteX4" fmla="*/ 649099 w 724036"/>
                      <a:gd name="connsiteY4" fmla="*/ 314067 h 704840"/>
                      <a:gd name="connsiteX5" fmla="*/ 723431 w 724036"/>
                      <a:gd name="connsiteY5" fmla="*/ 704840 h 704840"/>
                      <a:gd name="connsiteX6" fmla="*/ 355783 w 724036"/>
                      <a:gd name="connsiteY6" fmla="*/ 605495 h 704840"/>
                      <a:gd name="connsiteX7" fmla="*/ 996 w 724036"/>
                      <a:gd name="connsiteY7" fmla="*/ 701418 h 704840"/>
                      <a:gd name="connsiteX8" fmla="*/ 67070 w 724036"/>
                      <a:gd name="connsiteY8" fmla="*/ 304628 h 704840"/>
                      <a:gd name="connsiteX0" fmla="*/ 67070 w 724036"/>
                      <a:gd name="connsiteY0" fmla="*/ 294053 h 694265"/>
                      <a:gd name="connsiteX1" fmla="*/ 238504 w 724036"/>
                      <a:gd name="connsiteY1" fmla="*/ 973 h 694265"/>
                      <a:gd name="connsiteX2" fmla="*/ 310476 w 724036"/>
                      <a:gd name="connsiteY2" fmla="*/ 45336 h 694265"/>
                      <a:gd name="connsiteX3" fmla="*/ 483564 w 724036"/>
                      <a:gd name="connsiteY3" fmla="*/ 16193 h 694265"/>
                      <a:gd name="connsiteX4" fmla="*/ 649099 w 724036"/>
                      <a:gd name="connsiteY4" fmla="*/ 303492 h 694265"/>
                      <a:gd name="connsiteX5" fmla="*/ 723431 w 724036"/>
                      <a:gd name="connsiteY5" fmla="*/ 694265 h 694265"/>
                      <a:gd name="connsiteX6" fmla="*/ 355783 w 724036"/>
                      <a:gd name="connsiteY6" fmla="*/ 594920 h 694265"/>
                      <a:gd name="connsiteX7" fmla="*/ 996 w 724036"/>
                      <a:gd name="connsiteY7" fmla="*/ 690843 h 694265"/>
                      <a:gd name="connsiteX8" fmla="*/ 67070 w 724036"/>
                      <a:gd name="connsiteY8" fmla="*/ 294053 h 694265"/>
                      <a:gd name="connsiteX0" fmla="*/ 67070 w 724036"/>
                      <a:gd name="connsiteY0" fmla="*/ 294053 h 694265"/>
                      <a:gd name="connsiteX1" fmla="*/ 238504 w 724036"/>
                      <a:gd name="connsiteY1" fmla="*/ 973 h 694265"/>
                      <a:gd name="connsiteX2" fmla="*/ 310476 w 724036"/>
                      <a:gd name="connsiteY2" fmla="*/ 45336 h 694265"/>
                      <a:gd name="connsiteX3" fmla="*/ 483564 w 724036"/>
                      <a:gd name="connsiteY3" fmla="*/ 16193 h 694265"/>
                      <a:gd name="connsiteX4" fmla="*/ 649099 w 724036"/>
                      <a:gd name="connsiteY4" fmla="*/ 303492 h 694265"/>
                      <a:gd name="connsiteX5" fmla="*/ 723431 w 724036"/>
                      <a:gd name="connsiteY5" fmla="*/ 694265 h 694265"/>
                      <a:gd name="connsiteX6" fmla="*/ 355783 w 724036"/>
                      <a:gd name="connsiteY6" fmla="*/ 594920 h 694265"/>
                      <a:gd name="connsiteX7" fmla="*/ 996 w 724036"/>
                      <a:gd name="connsiteY7" fmla="*/ 690843 h 694265"/>
                      <a:gd name="connsiteX8" fmla="*/ 67070 w 724036"/>
                      <a:gd name="connsiteY8" fmla="*/ 294053 h 694265"/>
                      <a:gd name="connsiteX0" fmla="*/ 78820 w 739444"/>
                      <a:gd name="connsiteY0" fmla="*/ 264792 h 703945"/>
                      <a:gd name="connsiteX1" fmla="*/ 253912 w 739444"/>
                      <a:gd name="connsiteY1" fmla="*/ 973 h 703945"/>
                      <a:gd name="connsiteX2" fmla="*/ 325884 w 739444"/>
                      <a:gd name="connsiteY2" fmla="*/ 45336 h 703945"/>
                      <a:gd name="connsiteX3" fmla="*/ 498972 w 739444"/>
                      <a:gd name="connsiteY3" fmla="*/ 16193 h 703945"/>
                      <a:gd name="connsiteX4" fmla="*/ 664507 w 739444"/>
                      <a:gd name="connsiteY4" fmla="*/ 303492 h 703945"/>
                      <a:gd name="connsiteX5" fmla="*/ 738839 w 739444"/>
                      <a:gd name="connsiteY5" fmla="*/ 694265 h 703945"/>
                      <a:gd name="connsiteX6" fmla="*/ 371191 w 739444"/>
                      <a:gd name="connsiteY6" fmla="*/ 594920 h 703945"/>
                      <a:gd name="connsiteX7" fmla="*/ 16404 w 739444"/>
                      <a:gd name="connsiteY7" fmla="*/ 690843 h 703945"/>
                      <a:gd name="connsiteX8" fmla="*/ 78820 w 739444"/>
                      <a:gd name="connsiteY8" fmla="*/ 264792 h 703945"/>
                      <a:gd name="connsiteX0" fmla="*/ 68768 w 729392"/>
                      <a:gd name="connsiteY0" fmla="*/ 264792 h 699286"/>
                      <a:gd name="connsiteX1" fmla="*/ 243860 w 729392"/>
                      <a:gd name="connsiteY1" fmla="*/ 973 h 699286"/>
                      <a:gd name="connsiteX2" fmla="*/ 315832 w 729392"/>
                      <a:gd name="connsiteY2" fmla="*/ 45336 h 699286"/>
                      <a:gd name="connsiteX3" fmla="*/ 488920 w 729392"/>
                      <a:gd name="connsiteY3" fmla="*/ 16193 h 699286"/>
                      <a:gd name="connsiteX4" fmla="*/ 654455 w 729392"/>
                      <a:gd name="connsiteY4" fmla="*/ 303492 h 699286"/>
                      <a:gd name="connsiteX5" fmla="*/ 728787 w 729392"/>
                      <a:gd name="connsiteY5" fmla="*/ 694265 h 699286"/>
                      <a:gd name="connsiteX6" fmla="*/ 361139 w 729392"/>
                      <a:gd name="connsiteY6" fmla="*/ 594920 h 699286"/>
                      <a:gd name="connsiteX7" fmla="*/ 6352 w 729392"/>
                      <a:gd name="connsiteY7" fmla="*/ 690843 h 699286"/>
                      <a:gd name="connsiteX8" fmla="*/ 68768 w 729392"/>
                      <a:gd name="connsiteY8" fmla="*/ 264792 h 699286"/>
                      <a:gd name="connsiteX0" fmla="*/ 62485 w 723109"/>
                      <a:gd name="connsiteY0" fmla="*/ 264792 h 694265"/>
                      <a:gd name="connsiteX1" fmla="*/ 237577 w 723109"/>
                      <a:gd name="connsiteY1" fmla="*/ 973 h 694265"/>
                      <a:gd name="connsiteX2" fmla="*/ 309549 w 723109"/>
                      <a:gd name="connsiteY2" fmla="*/ 45336 h 694265"/>
                      <a:gd name="connsiteX3" fmla="*/ 482637 w 723109"/>
                      <a:gd name="connsiteY3" fmla="*/ 16193 h 694265"/>
                      <a:gd name="connsiteX4" fmla="*/ 648172 w 723109"/>
                      <a:gd name="connsiteY4" fmla="*/ 303492 h 694265"/>
                      <a:gd name="connsiteX5" fmla="*/ 722504 w 723109"/>
                      <a:gd name="connsiteY5" fmla="*/ 694265 h 694265"/>
                      <a:gd name="connsiteX6" fmla="*/ 354856 w 723109"/>
                      <a:gd name="connsiteY6" fmla="*/ 594920 h 694265"/>
                      <a:gd name="connsiteX7" fmla="*/ 69 w 723109"/>
                      <a:gd name="connsiteY7" fmla="*/ 690843 h 694265"/>
                      <a:gd name="connsiteX8" fmla="*/ 62485 w 723109"/>
                      <a:gd name="connsiteY8" fmla="*/ 264792 h 694265"/>
                      <a:gd name="connsiteX0" fmla="*/ 62485 w 723109"/>
                      <a:gd name="connsiteY0" fmla="*/ 264792 h 694265"/>
                      <a:gd name="connsiteX1" fmla="*/ 237577 w 723109"/>
                      <a:gd name="connsiteY1" fmla="*/ 973 h 694265"/>
                      <a:gd name="connsiteX2" fmla="*/ 349783 w 723109"/>
                      <a:gd name="connsiteY2" fmla="*/ 45336 h 694265"/>
                      <a:gd name="connsiteX3" fmla="*/ 482637 w 723109"/>
                      <a:gd name="connsiteY3" fmla="*/ 16193 h 694265"/>
                      <a:gd name="connsiteX4" fmla="*/ 648172 w 723109"/>
                      <a:gd name="connsiteY4" fmla="*/ 303492 h 694265"/>
                      <a:gd name="connsiteX5" fmla="*/ 722504 w 723109"/>
                      <a:gd name="connsiteY5" fmla="*/ 694265 h 694265"/>
                      <a:gd name="connsiteX6" fmla="*/ 354856 w 723109"/>
                      <a:gd name="connsiteY6" fmla="*/ 594920 h 694265"/>
                      <a:gd name="connsiteX7" fmla="*/ 69 w 723109"/>
                      <a:gd name="connsiteY7" fmla="*/ 690843 h 694265"/>
                      <a:gd name="connsiteX8" fmla="*/ 62485 w 723109"/>
                      <a:gd name="connsiteY8" fmla="*/ 264792 h 694265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74332 h 703805"/>
                      <a:gd name="connsiteX1" fmla="*/ 237577 w 723109"/>
                      <a:gd name="connsiteY1" fmla="*/ 10513 h 703805"/>
                      <a:gd name="connsiteX2" fmla="*/ 349783 w 723109"/>
                      <a:gd name="connsiteY2" fmla="*/ 54876 h 703805"/>
                      <a:gd name="connsiteX3" fmla="*/ 500925 w 723109"/>
                      <a:gd name="connsiteY3" fmla="*/ 129 h 703805"/>
                      <a:gd name="connsiteX4" fmla="*/ 648172 w 723109"/>
                      <a:gd name="connsiteY4" fmla="*/ 313032 h 703805"/>
                      <a:gd name="connsiteX5" fmla="*/ 722504 w 723109"/>
                      <a:gd name="connsiteY5" fmla="*/ 703805 h 703805"/>
                      <a:gd name="connsiteX6" fmla="*/ 354856 w 723109"/>
                      <a:gd name="connsiteY6" fmla="*/ 604460 h 703805"/>
                      <a:gd name="connsiteX7" fmla="*/ 69 w 723109"/>
                      <a:gd name="connsiteY7" fmla="*/ 700383 h 703805"/>
                      <a:gd name="connsiteX8" fmla="*/ 62485 w 723109"/>
                      <a:gd name="connsiteY8" fmla="*/ 274332 h 703805"/>
                      <a:gd name="connsiteX0" fmla="*/ 62485 w 723109"/>
                      <a:gd name="connsiteY0" fmla="*/ 274332 h 703805"/>
                      <a:gd name="connsiteX1" fmla="*/ 237577 w 723109"/>
                      <a:gd name="connsiteY1" fmla="*/ 10513 h 703805"/>
                      <a:gd name="connsiteX2" fmla="*/ 349783 w 723109"/>
                      <a:gd name="connsiteY2" fmla="*/ 54876 h 703805"/>
                      <a:gd name="connsiteX3" fmla="*/ 478980 w 723109"/>
                      <a:gd name="connsiteY3" fmla="*/ 129 h 703805"/>
                      <a:gd name="connsiteX4" fmla="*/ 648172 w 723109"/>
                      <a:gd name="connsiteY4" fmla="*/ 313032 h 703805"/>
                      <a:gd name="connsiteX5" fmla="*/ 722504 w 723109"/>
                      <a:gd name="connsiteY5" fmla="*/ 703805 h 703805"/>
                      <a:gd name="connsiteX6" fmla="*/ 354856 w 723109"/>
                      <a:gd name="connsiteY6" fmla="*/ 604460 h 703805"/>
                      <a:gd name="connsiteX7" fmla="*/ 69 w 723109"/>
                      <a:gd name="connsiteY7" fmla="*/ 700383 h 703805"/>
                      <a:gd name="connsiteX8" fmla="*/ 62485 w 723109"/>
                      <a:gd name="connsiteY8" fmla="*/ 274332 h 703805"/>
                      <a:gd name="connsiteX0" fmla="*/ 62485 w 723109"/>
                      <a:gd name="connsiteY0" fmla="*/ 285282 h 714755"/>
                      <a:gd name="connsiteX1" fmla="*/ 237577 w 723109"/>
                      <a:gd name="connsiteY1" fmla="*/ 21463 h 714755"/>
                      <a:gd name="connsiteX2" fmla="*/ 364413 w 723109"/>
                      <a:gd name="connsiteY2" fmla="*/ 65826 h 714755"/>
                      <a:gd name="connsiteX3" fmla="*/ 478980 w 723109"/>
                      <a:gd name="connsiteY3" fmla="*/ 11079 h 714755"/>
                      <a:gd name="connsiteX4" fmla="*/ 648172 w 723109"/>
                      <a:gd name="connsiteY4" fmla="*/ 323982 h 714755"/>
                      <a:gd name="connsiteX5" fmla="*/ 722504 w 723109"/>
                      <a:gd name="connsiteY5" fmla="*/ 714755 h 714755"/>
                      <a:gd name="connsiteX6" fmla="*/ 354856 w 723109"/>
                      <a:gd name="connsiteY6" fmla="*/ 615410 h 714755"/>
                      <a:gd name="connsiteX7" fmla="*/ 69 w 723109"/>
                      <a:gd name="connsiteY7" fmla="*/ 711333 h 714755"/>
                      <a:gd name="connsiteX8" fmla="*/ 62485 w 723109"/>
                      <a:gd name="connsiteY8" fmla="*/ 285282 h 714755"/>
                      <a:gd name="connsiteX0" fmla="*/ 62485 w 723109"/>
                      <a:gd name="connsiteY0" fmla="*/ 274692 h 704165"/>
                      <a:gd name="connsiteX1" fmla="*/ 237577 w 723109"/>
                      <a:gd name="connsiteY1" fmla="*/ 10873 h 704165"/>
                      <a:gd name="connsiteX2" fmla="*/ 364413 w 723109"/>
                      <a:gd name="connsiteY2" fmla="*/ 55236 h 704165"/>
                      <a:gd name="connsiteX3" fmla="*/ 478980 w 723109"/>
                      <a:gd name="connsiteY3" fmla="*/ 489 h 704165"/>
                      <a:gd name="connsiteX4" fmla="*/ 648172 w 723109"/>
                      <a:gd name="connsiteY4" fmla="*/ 313392 h 704165"/>
                      <a:gd name="connsiteX5" fmla="*/ 722504 w 723109"/>
                      <a:gd name="connsiteY5" fmla="*/ 704165 h 704165"/>
                      <a:gd name="connsiteX6" fmla="*/ 354856 w 723109"/>
                      <a:gd name="connsiteY6" fmla="*/ 604820 h 704165"/>
                      <a:gd name="connsiteX7" fmla="*/ 69 w 723109"/>
                      <a:gd name="connsiteY7" fmla="*/ 700743 h 704165"/>
                      <a:gd name="connsiteX8" fmla="*/ 62485 w 723109"/>
                      <a:gd name="connsiteY8" fmla="*/ 274692 h 704165"/>
                      <a:gd name="connsiteX0" fmla="*/ 62485 w 723109"/>
                      <a:gd name="connsiteY0" fmla="*/ 274503 h 703976"/>
                      <a:gd name="connsiteX1" fmla="*/ 237577 w 723109"/>
                      <a:gd name="connsiteY1" fmla="*/ 10684 h 703976"/>
                      <a:gd name="connsiteX2" fmla="*/ 364413 w 723109"/>
                      <a:gd name="connsiteY2" fmla="*/ 55047 h 703976"/>
                      <a:gd name="connsiteX3" fmla="*/ 478980 w 723109"/>
                      <a:gd name="connsiteY3" fmla="*/ 300 h 703976"/>
                      <a:gd name="connsiteX4" fmla="*/ 648172 w 723109"/>
                      <a:gd name="connsiteY4" fmla="*/ 313203 h 703976"/>
                      <a:gd name="connsiteX5" fmla="*/ 722504 w 723109"/>
                      <a:gd name="connsiteY5" fmla="*/ 703976 h 703976"/>
                      <a:gd name="connsiteX6" fmla="*/ 354856 w 723109"/>
                      <a:gd name="connsiteY6" fmla="*/ 604631 h 703976"/>
                      <a:gd name="connsiteX7" fmla="*/ 69 w 723109"/>
                      <a:gd name="connsiteY7" fmla="*/ 700554 h 703976"/>
                      <a:gd name="connsiteX8" fmla="*/ 62485 w 723109"/>
                      <a:gd name="connsiteY8" fmla="*/ 274503 h 7039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723109" h="703976">
                        <a:moveTo>
                          <a:pt x="62485" y="274503"/>
                        </a:moveTo>
                        <a:cubicBezTo>
                          <a:pt x="102070" y="159525"/>
                          <a:pt x="233585" y="8246"/>
                          <a:pt x="237577" y="10684"/>
                        </a:cubicBezTo>
                        <a:cubicBezTo>
                          <a:pt x="237911" y="2150"/>
                          <a:pt x="324179" y="56778"/>
                          <a:pt x="364413" y="55047"/>
                        </a:cubicBezTo>
                        <a:cubicBezTo>
                          <a:pt x="404647" y="53316"/>
                          <a:pt x="475960" y="6937"/>
                          <a:pt x="478980" y="300"/>
                        </a:cubicBezTo>
                        <a:cubicBezTo>
                          <a:pt x="483205" y="-8985"/>
                          <a:pt x="608194" y="200191"/>
                          <a:pt x="648172" y="313203"/>
                        </a:cubicBezTo>
                        <a:cubicBezTo>
                          <a:pt x="688150" y="426215"/>
                          <a:pt x="712667" y="704081"/>
                          <a:pt x="722504" y="703976"/>
                        </a:cubicBezTo>
                        <a:cubicBezTo>
                          <a:pt x="735041" y="703842"/>
                          <a:pt x="550852" y="636291"/>
                          <a:pt x="354856" y="604631"/>
                        </a:cubicBezTo>
                        <a:cubicBezTo>
                          <a:pt x="217381" y="620520"/>
                          <a:pt x="1449" y="697128"/>
                          <a:pt x="69" y="700554"/>
                        </a:cubicBezTo>
                        <a:cubicBezTo>
                          <a:pt x="-1465" y="704362"/>
                          <a:pt x="22900" y="389481"/>
                          <a:pt x="62485" y="274503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 sz="120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29" name="14 Grupo"/>
                <p:cNvGrpSpPr/>
                <p:nvPr/>
              </p:nvGrpSpPr>
              <p:grpSpPr>
                <a:xfrm>
                  <a:off x="6831697" y="3164187"/>
                  <a:ext cx="723109" cy="1177697"/>
                  <a:chOff x="1617338" y="3645024"/>
                  <a:chExt cx="723109" cy="1177697"/>
                </a:xfrm>
              </p:grpSpPr>
              <p:sp>
                <p:nvSpPr>
                  <p:cNvPr id="42" name="15 Elipse"/>
                  <p:cNvSpPr/>
                  <p:nvPr/>
                </p:nvSpPr>
                <p:spPr>
                  <a:xfrm>
                    <a:off x="1762891" y="3645024"/>
                    <a:ext cx="432001" cy="432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 sz="12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3" name="16 Forma libre"/>
                  <p:cNvSpPr/>
                  <p:nvPr/>
                </p:nvSpPr>
                <p:spPr>
                  <a:xfrm>
                    <a:off x="1617338" y="4118745"/>
                    <a:ext cx="723109" cy="703976"/>
                  </a:xfrm>
                  <a:custGeom>
                    <a:avLst/>
                    <a:gdLst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120625 h 698952"/>
                      <a:gd name="connsiteX27" fmla="*/ 206478 w 712844"/>
                      <a:gd name="connsiteY27" fmla="*/ 76380 h 698952"/>
                      <a:gd name="connsiteX28" fmla="*/ 191729 w 712844"/>
                      <a:gd name="connsiteY28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120625 h 698952"/>
                      <a:gd name="connsiteX27" fmla="*/ 191729 w 712844"/>
                      <a:gd name="connsiteY27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91729 w 712844"/>
                      <a:gd name="connsiteY25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91729 w 712844"/>
                      <a:gd name="connsiteY24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91729 w 712844"/>
                      <a:gd name="connsiteY23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191729 w 712844"/>
                      <a:gd name="connsiteY22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191729 w 712844"/>
                      <a:gd name="connsiteY21" fmla="*/ 2638 h 698952"/>
                      <a:gd name="connsiteX0" fmla="*/ 191729 w 712844"/>
                      <a:gd name="connsiteY0" fmla="*/ 2638 h 696288"/>
                      <a:gd name="connsiteX1" fmla="*/ 294968 w 712844"/>
                      <a:gd name="connsiteY1" fmla="*/ 17387 h 696288"/>
                      <a:gd name="connsiteX2" fmla="*/ 442452 w 712844"/>
                      <a:gd name="connsiteY2" fmla="*/ 32135 h 696288"/>
                      <a:gd name="connsiteX3" fmla="*/ 471949 w 712844"/>
                      <a:gd name="connsiteY3" fmla="*/ 76380 h 696288"/>
                      <a:gd name="connsiteX4" fmla="*/ 486697 w 712844"/>
                      <a:gd name="connsiteY4" fmla="*/ 120625 h 696288"/>
                      <a:gd name="connsiteX5" fmla="*/ 516194 w 712844"/>
                      <a:gd name="connsiteY5" fmla="*/ 164870 h 696288"/>
                      <a:gd name="connsiteX6" fmla="*/ 560439 w 712844"/>
                      <a:gd name="connsiteY6" fmla="*/ 282858 h 696288"/>
                      <a:gd name="connsiteX7" fmla="*/ 589936 w 712844"/>
                      <a:gd name="connsiteY7" fmla="*/ 371348 h 696288"/>
                      <a:gd name="connsiteX8" fmla="*/ 604684 w 712844"/>
                      <a:gd name="connsiteY8" fmla="*/ 415593 h 696288"/>
                      <a:gd name="connsiteX9" fmla="*/ 634181 w 712844"/>
                      <a:gd name="connsiteY9" fmla="*/ 459838 h 696288"/>
                      <a:gd name="connsiteX10" fmla="*/ 693175 w 712844"/>
                      <a:gd name="connsiteY10" fmla="*/ 622070 h 696288"/>
                      <a:gd name="connsiteX11" fmla="*/ 707923 w 712844"/>
                      <a:gd name="connsiteY11" fmla="*/ 666316 h 696288"/>
                      <a:gd name="connsiteX12" fmla="*/ 619433 w 712844"/>
                      <a:gd name="connsiteY12" fmla="*/ 636819 h 696288"/>
                      <a:gd name="connsiteX13" fmla="*/ 575187 w 712844"/>
                      <a:gd name="connsiteY13" fmla="*/ 622070 h 696288"/>
                      <a:gd name="connsiteX14" fmla="*/ 471949 w 712844"/>
                      <a:gd name="connsiteY14" fmla="*/ 592574 h 696288"/>
                      <a:gd name="connsiteX15" fmla="*/ 191729 w 712844"/>
                      <a:gd name="connsiteY15" fmla="*/ 607322 h 696288"/>
                      <a:gd name="connsiteX16" fmla="*/ 147484 w 712844"/>
                      <a:gd name="connsiteY16" fmla="*/ 622070 h 696288"/>
                      <a:gd name="connsiteX17" fmla="*/ 14749 w 712844"/>
                      <a:gd name="connsiteY17" fmla="*/ 695812 h 696288"/>
                      <a:gd name="connsiteX18" fmla="*/ 0 w 712844"/>
                      <a:gd name="connsiteY18" fmla="*/ 651567 h 696288"/>
                      <a:gd name="connsiteX19" fmla="*/ 44246 w 712844"/>
                      <a:gd name="connsiteY19" fmla="*/ 474587 h 696288"/>
                      <a:gd name="connsiteX20" fmla="*/ 191729 w 712844"/>
                      <a:gd name="connsiteY20" fmla="*/ 2638 h 696288"/>
                      <a:gd name="connsiteX0" fmla="*/ 194662 w 715777"/>
                      <a:gd name="connsiteY0" fmla="*/ 2638 h 696776"/>
                      <a:gd name="connsiteX1" fmla="*/ 297901 w 715777"/>
                      <a:gd name="connsiteY1" fmla="*/ 17387 h 696776"/>
                      <a:gd name="connsiteX2" fmla="*/ 445385 w 715777"/>
                      <a:gd name="connsiteY2" fmla="*/ 32135 h 696776"/>
                      <a:gd name="connsiteX3" fmla="*/ 474882 w 715777"/>
                      <a:gd name="connsiteY3" fmla="*/ 76380 h 696776"/>
                      <a:gd name="connsiteX4" fmla="*/ 489630 w 715777"/>
                      <a:gd name="connsiteY4" fmla="*/ 120625 h 696776"/>
                      <a:gd name="connsiteX5" fmla="*/ 519127 w 715777"/>
                      <a:gd name="connsiteY5" fmla="*/ 164870 h 696776"/>
                      <a:gd name="connsiteX6" fmla="*/ 563372 w 715777"/>
                      <a:gd name="connsiteY6" fmla="*/ 282858 h 696776"/>
                      <a:gd name="connsiteX7" fmla="*/ 592869 w 715777"/>
                      <a:gd name="connsiteY7" fmla="*/ 371348 h 696776"/>
                      <a:gd name="connsiteX8" fmla="*/ 607617 w 715777"/>
                      <a:gd name="connsiteY8" fmla="*/ 415593 h 696776"/>
                      <a:gd name="connsiteX9" fmla="*/ 637114 w 715777"/>
                      <a:gd name="connsiteY9" fmla="*/ 459838 h 696776"/>
                      <a:gd name="connsiteX10" fmla="*/ 696108 w 715777"/>
                      <a:gd name="connsiteY10" fmla="*/ 622070 h 696776"/>
                      <a:gd name="connsiteX11" fmla="*/ 710856 w 715777"/>
                      <a:gd name="connsiteY11" fmla="*/ 666316 h 696776"/>
                      <a:gd name="connsiteX12" fmla="*/ 622366 w 715777"/>
                      <a:gd name="connsiteY12" fmla="*/ 636819 h 696776"/>
                      <a:gd name="connsiteX13" fmla="*/ 578120 w 715777"/>
                      <a:gd name="connsiteY13" fmla="*/ 622070 h 696776"/>
                      <a:gd name="connsiteX14" fmla="*/ 474882 w 715777"/>
                      <a:gd name="connsiteY14" fmla="*/ 592574 h 696776"/>
                      <a:gd name="connsiteX15" fmla="*/ 194662 w 715777"/>
                      <a:gd name="connsiteY15" fmla="*/ 607322 h 696776"/>
                      <a:gd name="connsiteX16" fmla="*/ 17682 w 715777"/>
                      <a:gd name="connsiteY16" fmla="*/ 695812 h 696776"/>
                      <a:gd name="connsiteX17" fmla="*/ 2933 w 715777"/>
                      <a:gd name="connsiteY17" fmla="*/ 651567 h 696776"/>
                      <a:gd name="connsiteX18" fmla="*/ 47179 w 715777"/>
                      <a:gd name="connsiteY18" fmla="*/ 474587 h 696776"/>
                      <a:gd name="connsiteX19" fmla="*/ 194662 w 715777"/>
                      <a:gd name="connsiteY19" fmla="*/ 2638 h 696776"/>
                      <a:gd name="connsiteX0" fmla="*/ 214925 w 736040"/>
                      <a:gd name="connsiteY0" fmla="*/ 2638 h 697370"/>
                      <a:gd name="connsiteX1" fmla="*/ 318164 w 736040"/>
                      <a:gd name="connsiteY1" fmla="*/ 17387 h 697370"/>
                      <a:gd name="connsiteX2" fmla="*/ 465648 w 736040"/>
                      <a:gd name="connsiteY2" fmla="*/ 32135 h 697370"/>
                      <a:gd name="connsiteX3" fmla="*/ 495145 w 736040"/>
                      <a:gd name="connsiteY3" fmla="*/ 76380 h 697370"/>
                      <a:gd name="connsiteX4" fmla="*/ 509893 w 736040"/>
                      <a:gd name="connsiteY4" fmla="*/ 120625 h 697370"/>
                      <a:gd name="connsiteX5" fmla="*/ 539390 w 736040"/>
                      <a:gd name="connsiteY5" fmla="*/ 164870 h 697370"/>
                      <a:gd name="connsiteX6" fmla="*/ 583635 w 736040"/>
                      <a:gd name="connsiteY6" fmla="*/ 282858 h 697370"/>
                      <a:gd name="connsiteX7" fmla="*/ 613132 w 736040"/>
                      <a:gd name="connsiteY7" fmla="*/ 371348 h 697370"/>
                      <a:gd name="connsiteX8" fmla="*/ 627880 w 736040"/>
                      <a:gd name="connsiteY8" fmla="*/ 415593 h 697370"/>
                      <a:gd name="connsiteX9" fmla="*/ 657377 w 736040"/>
                      <a:gd name="connsiteY9" fmla="*/ 459838 h 697370"/>
                      <a:gd name="connsiteX10" fmla="*/ 716371 w 736040"/>
                      <a:gd name="connsiteY10" fmla="*/ 622070 h 697370"/>
                      <a:gd name="connsiteX11" fmla="*/ 731119 w 736040"/>
                      <a:gd name="connsiteY11" fmla="*/ 666316 h 697370"/>
                      <a:gd name="connsiteX12" fmla="*/ 642629 w 736040"/>
                      <a:gd name="connsiteY12" fmla="*/ 636819 h 697370"/>
                      <a:gd name="connsiteX13" fmla="*/ 598383 w 736040"/>
                      <a:gd name="connsiteY13" fmla="*/ 622070 h 697370"/>
                      <a:gd name="connsiteX14" fmla="*/ 495145 w 736040"/>
                      <a:gd name="connsiteY14" fmla="*/ 592574 h 697370"/>
                      <a:gd name="connsiteX15" fmla="*/ 37945 w 736040"/>
                      <a:gd name="connsiteY15" fmla="*/ 695812 h 697370"/>
                      <a:gd name="connsiteX16" fmla="*/ 23196 w 736040"/>
                      <a:gd name="connsiteY16" fmla="*/ 651567 h 697370"/>
                      <a:gd name="connsiteX17" fmla="*/ 67442 w 736040"/>
                      <a:gd name="connsiteY17" fmla="*/ 474587 h 697370"/>
                      <a:gd name="connsiteX18" fmla="*/ 214925 w 736040"/>
                      <a:gd name="connsiteY18" fmla="*/ 2638 h 697370"/>
                      <a:gd name="connsiteX0" fmla="*/ 214925 w 736040"/>
                      <a:gd name="connsiteY0" fmla="*/ 2638 h 697370"/>
                      <a:gd name="connsiteX1" fmla="*/ 318164 w 736040"/>
                      <a:gd name="connsiteY1" fmla="*/ 17387 h 697370"/>
                      <a:gd name="connsiteX2" fmla="*/ 465648 w 736040"/>
                      <a:gd name="connsiteY2" fmla="*/ 32135 h 697370"/>
                      <a:gd name="connsiteX3" fmla="*/ 495145 w 736040"/>
                      <a:gd name="connsiteY3" fmla="*/ 76380 h 697370"/>
                      <a:gd name="connsiteX4" fmla="*/ 509893 w 736040"/>
                      <a:gd name="connsiteY4" fmla="*/ 120625 h 697370"/>
                      <a:gd name="connsiteX5" fmla="*/ 539390 w 736040"/>
                      <a:gd name="connsiteY5" fmla="*/ 164870 h 697370"/>
                      <a:gd name="connsiteX6" fmla="*/ 583635 w 736040"/>
                      <a:gd name="connsiteY6" fmla="*/ 282858 h 697370"/>
                      <a:gd name="connsiteX7" fmla="*/ 613132 w 736040"/>
                      <a:gd name="connsiteY7" fmla="*/ 371348 h 697370"/>
                      <a:gd name="connsiteX8" fmla="*/ 627880 w 736040"/>
                      <a:gd name="connsiteY8" fmla="*/ 415593 h 697370"/>
                      <a:gd name="connsiteX9" fmla="*/ 716371 w 736040"/>
                      <a:gd name="connsiteY9" fmla="*/ 622070 h 697370"/>
                      <a:gd name="connsiteX10" fmla="*/ 731119 w 736040"/>
                      <a:gd name="connsiteY10" fmla="*/ 666316 h 697370"/>
                      <a:gd name="connsiteX11" fmla="*/ 642629 w 736040"/>
                      <a:gd name="connsiteY11" fmla="*/ 636819 h 697370"/>
                      <a:gd name="connsiteX12" fmla="*/ 598383 w 736040"/>
                      <a:gd name="connsiteY12" fmla="*/ 622070 h 697370"/>
                      <a:gd name="connsiteX13" fmla="*/ 495145 w 736040"/>
                      <a:gd name="connsiteY13" fmla="*/ 592574 h 697370"/>
                      <a:gd name="connsiteX14" fmla="*/ 37945 w 736040"/>
                      <a:gd name="connsiteY14" fmla="*/ 695812 h 697370"/>
                      <a:gd name="connsiteX15" fmla="*/ 23196 w 736040"/>
                      <a:gd name="connsiteY15" fmla="*/ 651567 h 697370"/>
                      <a:gd name="connsiteX16" fmla="*/ 67442 w 736040"/>
                      <a:gd name="connsiteY16" fmla="*/ 474587 h 697370"/>
                      <a:gd name="connsiteX17" fmla="*/ 214925 w 736040"/>
                      <a:gd name="connsiteY17" fmla="*/ 2638 h 697370"/>
                      <a:gd name="connsiteX0" fmla="*/ 214925 w 738440"/>
                      <a:gd name="connsiteY0" fmla="*/ 2638 h 697370"/>
                      <a:gd name="connsiteX1" fmla="*/ 318164 w 738440"/>
                      <a:gd name="connsiteY1" fmla="*/ 17387 h 697370"/>
                      <a:gd name="connsiteX2" fmla="*/ 465648 w 738440"/>
                      <a:gd name="connsiteY2" fmla="*/ 32135 h 697370"/>
                      <a:gd name="connsiteX3" fmla="*/ 495145 w 738440"/>
                      <a:gd name="connsiteY3" fmla="*/ 76380 h 697370"/>
                      <a:gd name="connsiteX4" fmla="*/ 509893 w 738440"/>
                      <a:gd name="connsiteY4" fmla="*/ 120625 h 697370"/>
                      <a:gd name="connsiteX5" fmla="*/ 539390 w 738440"/>
                      <a:gd name="connsiteY5" fmla="*/ 164870 h 697370"/>
                      <a:gd name="connsiteX6" fmla="*/ 583635 w 738440"/>
                      <a:gd name="connsiteY6" fmla="*/ 282858 h 697370"/>
                      <a:gd name="connsiteX7" fmla="*/ 613132 w 738440"/>
                      <a:gd name="connsiteY7" fmla="*/ 371348 h 697370"/>
                      <a:gd name="connsiteX8" fmla="*/ 716371 w 738440"/>
                      <a:gd name="connsiteY8" fmla="*/ 622070 h 697370"/>
                      <a:gd name="connsiteX9" fmla="*/ 731119 w 738440"/>
                      <a:gd name="connsiteY9" fmla="*/ 666316 h 697370"/>
                      <a:gd name="connsiteX10" fmla="*/ 642629 w 738440"/>
                      <a:gd name="connsiteY10" fmla="*/ 636819 h 697370"/>
                      <a:gd name="connsiteX11" fmla="*/ 598383 w 738440"/>
                      <a:gd name="connsiteY11" fmla="*/ 622070 h 697370"/>
                      <a:gd name="connsiteX12" fmla="*/ 495145 w 738440"/>
                      <a:gd name="connsiteY12" fmla="*/ 592574 h 697370"/>
                      <a:gd name="connsiteX13" fmla="*/ 37945 w 738440"/>
                      <a:gd name="connsiteY13" fmla="*/ 695812 h 697370"/>
                      <a:gd name="connsiteX14" fmla="*/ 23196 w 738440"/>
                      <a:gd name="connsiteY14" fmla="*/ 651567 h 697370"/>
                      <a:gd name="connsiteX15" fmla="*/ 67442 w 738440"/>
                      <a:gd name="connsiteY15" fmla="*/ 474587 h 697370"/>
                      <a:gd name="connsiteX16" fmla="*/ 214925 w 738440"/>
                      <a:gd name="connsiteY16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09893 w 739633"/>
                      <a:gd name="connsiteY4" fmla="*/ 120625 h 697370"/>
                      <a:gd name="connsiteX5" fmla="*/ 539390 w 739633"/>
                      <a:gd name="connsiteY5" fmla="*/ 164870 h 697370"/>
                      <a:gd name="connsiteX6" fmla="*/ 583635 w 739633"/>
                      <a:gd name="connsiteY6" fmla="*/ 282858 h 697370"/>
                      <a:gd name="connsiteX7" fmla="*/ 716371 w 739633"/>
                      <a:gd name="connsiteY7" fmla="*/ 622070 h 697370"/>
                      <a:gd name="connsiteX8" fmla="*/ 731119 w 739633"/>
                      <a:gd name="connsiteY8" fmla="*/ 666316 h 697370"/>
                      <a:gd name="connsiteX9" fmla="*/ 642629 w 739633"/>
                      <a:gd name="connsiteY9" fmla="*/ 636819 h 697370"/>
                      <a:gd name="connsiteX10" fmla="*/ 598383 w 739633"/>
                      <a:gd name="connsiteY10" fmla="*/ 622070 h 697370"/>
                      <a:gd name="connsiteX11" fmla="*/ 495145 w 739633"/>
                      <a:gd name="connsiteY11" fmla="*/ 592574 h 697370"/>
                      <a:gd name="connsiteX12" fmla="*/ 37945 w 739633"/>
                      <a:gd name="connsiteY12" fmla="*/ 695812 h 697370"/>
                      <a:gd name="connsiteX13" fmla="*/ 23196 w 739633"/>
                      <a:gd name="connsiteY13" fmla="*/ 651567 h 697370"/>
                      <a:gd name="connsiteX14" fmla="*/ 67442 w 739633"/>
                      <a:gd name="connsiteY14" fmla="*/ 474587 h 697370"/>
                      <a:gd name="connsiteX15" fmla="*/ 214925 w 739633"/>
                      <a:gd name="connsiteY15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09893 w 739633"/>
                      <a:gd name="connsiteY4" fmla="*/ 120625 h 697370"/>
                      <a:gd name="connsiteX5" fmla="*/ 583635 w 739633"/>
                      <a:gd name="connsiteY5" fmla="*/ 282858 h 697370"/>
                      <a:gd name="connsiteX6" fmla="*/ 716371 w 739633"/>
                      <a:gd name="connsiteY6" fmla="*/ 622070 h 697370"/>
                      <a:gd name="connsiteX7" fmla="*/ 731119 w 739633"/>
                      <a:gd name="connsiteY7" fmla="*/ 666316 h 697370"/>
                      <a:gd name="connsiteX8" fmla="*/ 642629 w 739633"/>
                      <a:gd name="connsiteY8" fmla="*/ 636819 h 697370"/>
                      <a:gd name="connsiteX9" fmla="*/ 598383 w 739633"/>
                      <a:gd name="connsiteY9" fmla="*/ 622070 h 697370"/>
                      <a:gd name="connsiteX10" fmla="*/ 495145 w 739633"/>
                      <a:gd name="connsiteY10" fmla="*/ 592574 h 697370"/>
                      <a:gd name="connsiteX11" fmla="*/ 37945 w 739633"/>
                      <a:gd name="connsiteY11" fmla="*/ 695812 h 697370"/>
                      <a:gd name="connsiteX12" fmla="*/ 23196 w 739633"/>
                      <a:gd name="connsiteY12" fmla="*/ 651567 h 697370"/>
                      <a:gd name="connsiteX13" fmla="*/ 67442 w 739633"/>
                      <a:gd name="connsiteY13" fmla="*/ 474587 h 697370"/>
                      <a:gd name="connsiteX14" fmla="*/ 214925 w 739633"/>
                      <a:gd name="connsiteY14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83635 w 739633"/>
                      <a:gd name="connsiteY4" fmla="*/ 282858 h 697370"/>
                      <a:gd name="connsiteX5" fmla="*/ 716371 w 739633"/>
                      <a:gd name="connsiteY5" fmla="*/ 622070 h 697370"/>
                      <a:gd name="connsiteX6" fmla="*/ 731119 w 739633"/>
                      <a:gd name="connsiteY6" fmla="*/ 666316 h 697370"/>
                      <a:gd name="connsiteX7" fmla="*/ 642629 w 739633"/>
                      <a:gd name="connsiteY7" fmla="*/ 636819 h 697370"/>
                      <a:gd name="connsiteX8" fmla="*/ 598383 w 739633"/>
                      <a:gd name="connsiteY8" fmla="*/ 622070 h 697370"/>
                      <a:gd name="connsiteX9" fmla="*/ 495145 w 739633"/>
                      <a:gd name="connsiteY9" fmla="*/ 592574 h 697370"/>
                      <a:gd name="connsiteX10" fmla="*/ 37945 w 739633"/>
                      <a:gd name="connsiteY10" fmla="*/ 695812 h 697370"/>
                      <a:gd name="connsiteX11" fmla="*/ 23196 w 739633"/>
                      <a:gd name="connsiteY11" fmla="*/ 651567 h 697370"/>
                      <a:gd name="connsiteX12" fmla="*/ 67442 w 739633"/>
                      <a:gd name="connsiteY12" fmla="*/ 474587 h 697370"/>
                      <a:gd name="connsiteX13" fmla="*/ 214925 w 739633"/>
                      <a:gd name="connsiteY13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583635 w 739633"/>
                      <a:gd name="connsiteY3" fmla="*/ 282858 h 697370"/>
                      <a:gd name="connsiteX4" fmla="*/ 716371 w 739633"/>
                      <a:gd name="connsiteY4" fmla="*/ 622070 h 697370"/>
                      <a:gd name="connsiteX5" fmla="*/ 731119 w 739633"/>
                      <a:gd name="connsiteY5" fmla="*/ 666316 h 697370"/>
                      <a:gd name="connsiteX6" fmla="*/ 642629 w 739633"/>
                      <a:gd name="connsiteY6" fmla="*/ 636819 h 697370"/>
                      <a:gd name="connsiteX7" fmla="*/ 598383 w 739633"/>
                      <a:gd name="connsiteY7" fmla="*/ 622070 h 697370"/>
                      <a:gd name="connsiteX8" fmla="*/ 495145 w 739633"/>
                      <a:gd name="connsiteY8" fmla="*/ 592574 h 697370"/>
                      <a:gd name="connsiteX9" fmla="*/ 37945 w 739633"/>
                      <a:gd name="connsiteY9" fmla="*/ 695812 h 697370"/>
                      <a:gd name="connsiteX10" fmla="*/ 23196 w 739633"/>
                      <a:gd name="connsiteY10" fmla="*/ 651567 h 697370"/>
                      <a:gd name="connsiteX11" fmla="*/ 67442 w 739633"/>
                      <a:gd name="connsiteY11" fmla="*/ 474587 h 697370"/>
                      <a:gd name="connsiteX12" fmla="*/ 214925 w 739633"/>
                      <a:gd name="connsiteY12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583635 w 739633"/>
                      <a:gd name="connsiteY3" fmla="*/ 282858 h 697370"/>
                      <a:gd name="connsiteX4" fmla="*/ 716371 w 739633"/>
                      <a:gd name="connsiteY4" fmla="*/ 622070 h 697370"/>
                      <a:gd name="connsiteX5" fmla="*/ 731119 w 739633"/>
                      <a:gd name="connsiteY5" fmla="*/ 666316 h 697370"/>
                      <a:gd name="connsiteX6" fmla="*/ 642629 w 739633"/>
                      <a:gd name="connsiteY6" fmla="*/ 636819 h 697370"/>
                      <a:gd name="connsiteX7" fmla="*/ 611953 w 739633"/>
                      <a:gd name="connsiteY7" fmla="*/ 627734 h 697370"/>
                      <a:gd name="connsiteX8" fmla="*/ 598383 w 739633"/>
                      <a:gd name="connsiteY8" fmla="*/ 622070 h 697370"/>
                      <a:gd name="connsiteX9" fmla="*/ 495145 w 739633"/>
                      <a:gd name="connsiteY9" fmla="*/ 592574 h 697370"/>
                      <a:gd name="connsiteX10" fmla="*/ 37945 w 739633"/>
                      <a:gd name="connsiteY10" fmla="*/ 695812 h 697370"/>
                      <a:gd name="connsiteX11" fmla="*/ 23196 w 739633"/>
                      <a:gd name="connsiteY11" fmla="*/ 651567 h 697370"/>
                      <a:gd name="connsiteX12" fmla="*/ 67442 w 739633"/>
                      <a:gd name="connsiteY12" fmla="*/ 474587 h 697370"/>
                      <a:gd name="connsiteX13" fmla="*/ 214925 w 739633"/>
                      <a:gd name="connsiteY13" fmla="*/ 2638 h 697370"/>
                      <a:gd name="connsiteX0" fmla="*/ 214925 w 740583"/>
                      <a:gd name="connsiteY0" fmla="*/ 2638 h 697370"/>
                      <a:gd name="connsiteX1" fmla="*/ 318164 w 740583"/>
                      <a:gd name="connsiteY1" fmla="*/ 17387 h 697370"/>
                      <a:gd name="connsiteX2" fmla="*/ 465648 w 740583"/>
                      <a:gd name="connsiteY2" fmla="*/ 32135 h 697370"/>
                      <a:gd name="connsiteX3" fmla="*/ 583635 w 740583"/>
                      <a:gd name="connsiteY3" fmla="*/ 282858 h 697370"/>
                      <a:gd name="connsiteX4" fmla="*/ 716371 w 740583"/>
                      <a:gd name="connsiteY4" fmla="*/ 622070 h 697370"/>
                      <a:gd name="connsiteX5" fmla="*/ 731119 w 740583"/>
                      <a:gd name="connsiteY5" fmla="*/ 666316 h 697370"/>
                      <a:gd name="connsiteX6" fmla="*/ 611953 w 740583"/>
                      <a:gd name="connsiteY6" fmla="*/ 627734 h 697370"/>
                      <a:gd name="connsiteX7" fmla="*/ 598383 w 740583"/>
                      <a:gd name="connsiteY7" fmla="*/ 622070 h 697370"/>
                      <a:gd name="connsiteX8" fmla="*/ 495145 w 740583"/>
                      <a:gd name="connsiteY8" fmla="*/ 592574 h 697370"/>
                      <a:gd name="connsiteX9" fmla="*/ 37945 w 740583"/>
                      <a:gd name="connsiteY9" fmla="*/ 695812 h 697370"/>
                      <a:gd name="connsiteX10" fmla="*/ 23196 w 740583"/>
                      <a:gd name="connsiteY10" fmla="*/ 651567 h 697370"/>
                      <a:gd name="connsiteX11" fmla="*/ 67442 w 740583"/>
                      <a:gd name="connsiteY11" fmla="*/ 474587 h 697370"/>
                      <a:gd name="connsiteX12" fmla="*/ 214925 w 740583"/>
                      <a:gd name="connsiteY12" fmla="*/ 2638 h 697370"/>
                      <a:gd name="connsiteX0" fmla="*/ 214925 w 740583"/>
                      <a:gd name="connsiteY0" fmla="*/ 2638 h 697370"/>
                      <a:gd name="connsiteX1" fmla="*/ 318164 w 740583"/>
                      <a:gd name="connsiteY1" fmla="*/ 17387 h 697370"/>
                      <a:gd name="connsiteX2" fmla="*/ 465648 w 740583"/>
                      <a:gd name="connsiteY2" fmla="*/ 32135 h 697370"/>
                      <a:gd name="connsiteX3" fmla="*/ 583635 w 740583"/>
                      <a:gd name="connsiteY3" fmla="*/ 282858 h 697370"/>
                      <a:gd name="connsiteX4" fmla="*/ 716371 w 740583"/>
                      <a:gd name="connsiteY4" fmla="*/ 622070 h 697370"/>
                      <a:gd name="connsiteX5" fmla="*/ 731119 w 740583"/>
                      <a:gd name="connsiteY5" fmla="*/ 666316 h 697370"/>
                      <a:gd name="connsiteX6" fmla="*/ 611953 w 740583"/>
                      <a:gd name="connsiteY6" fmla="*/ 627734 h 697370"/>
                      <a:gd name="connsiteX7" fmla="*/ 495145 w 740583"/>
                      <a:gd name="connsiteY7" fmla="*/ 592574 h 697370"/>
                      <a:gd name="connsiteX8" fmla="*/ 37945 w 740583"/>
                      <a:gd name="connsiteY8" fmla="*/ 695812 h 697370"/>
                      <a:gd name="connsiteX9" fmla="*/ 23196 w 740583"/>
                      <a:gd name="connsiteY9" fmla="*/ 651567 h 697370"/>
                      <a:gd name="connsiteX10" fmla="*/ 67442 w 740583"/>
                      <a:gd name="connsiteY10" fmla="*/ 474587 h 697370"/>
                      <a:gd name="connsiteX11" fmla="*/ 214925 w 740583"/>
                      <a:gd name="connsiteY11" fmla="*/ 2638 h 697370"/>
                      <a:gd name="connsiteX0" fmla="*/ 214925 w 749193"/>
                      <a:gd name="connsiteY0" fmla="*/ 2638 h 697370"/>
                      <a:gd name="connsiteX1" fmla="*/ 318164 w 749193"/>
                      <a:gd name="connsiteY1" fmla="*/ 17387 h 697370"/>
                      <a:gd name="connsiteX2" fmla="*/ 465648 w 749193"/>
                      <a:gd name="connsiteY2" fmla="*/ 32135 h 697370"/>
                      <a:gd name="connsiteX3" fmla="*/ 583635 w 749193"/>
                      <a:gd name="connsiteY3" fmla="*/ 282858 h 697370"/>
                      <a:gd name="connsiteX4" fmla="*/ 716371 w 749193"/>
                      <a:gd name="connsiteY4" fmla="*/ 622070 h 697370"/>
                      <a:gd name="connsiteX5" fmla="*/ 731119 w 749193"/>
                      <a:gd name="connsiteY5" fmla="*/ 666316 h 697370"/>
                      <a:gd name="connsiteX6" fmla="*/ 495145 w 749193"/>
                      <a:gd name="connsiteY6" fmla="*/ 592574 h 697370"/>
                      <a:gd name="connsiteX7" fmla="*/ 37945 w 749193"/>
                      <a:gd name="connsiteY7" fmla="*/ 695812 h 697370"/>
                      <a:gd name="connsiteX8" fmla="*/ 23196 w 749193"/>
                      <a:gd name="connsiteY8" fmla="*/ 651567 h 697370"/>
                      <a:gd name="connsiteX9" fmla="*/ 67442 w 749193"/>
                      <a:gd name="connsiteY9" fmla="*/ 474587 h 697370"/>
                      <a:gd name="connsiteX10" fmla="*/ 214925 w 749193"/>
                      <a:gd name="connsiteY10" fmla="*/ 2638 h 697370"/>
                      <a:gd name="connsiteX0" fmla="*/ 207668 w 741936"/>
                      <a:gd name="connsiteY0" fmla="*/ 2638 h 698020"/>
                      <a:gd name="connsiteX1" fmla="*/ 310907 w 741936"/>
                      <a:gd name="connsiteY1" fmla="*/ 17387 h 698020"/>
                      <a:gd name="connsiteX2" fmla="*/ 458391 w 741936"/>
                      <a:gd name="connsiteY2" fmla="*/ 32135 h 698020"/>
                      <a:gd name="connsiteX3" fmla="*/ 576378 w 741936"/>
                      <a:gd name="connsiteY3" fmla="*/ 282858 h 698020"/>
                      <a:gd name="connsiteX4" fmla="*/ 709114 w 741936"/>
                      <a:gd name="connsiteY4" fmla="*/ 622070 h 698020"/>
                      <a:gd name="connsiteX5" fmla="*/ 723862 w 741936"/>
                      <a:gd name="connsiteY5" fmla="*/ 666316 h 698020"/>
                      <a:gd name="connsiteX6" fmla="*/ 487888 w 741936"/>
                      <a:gd name="connsiteY6" fmla="*/ 592574 h 698020"/>
                      <a:gd name="connsiteX7" fmla="*/ 30688 w 741936"/>
                      <a:gd name="connsiteY7" fmla="*/ 695812 h 698020"/>
                      <a:gd name="connsiteX8" fmla="*/ 60185 w 741936"/>
                      <a:gd name="connsiteY8" fmla="*/ 474587 h 698020"/>
                      <a:gd name="connsiteX9" fmla="*/ 207668 w 741936"/>
                      <a:gd name="connsiteY9" fmla="*/ 2638 h 698020"/>
                      <a:gd name="connsiteX0" fmla="*/ 207668 w 741936"/>
                      <a:gd name="connsiteY0" fmla="*/ 28881 h 724263"/>
                      <a:gd name="connsiteX1" fmla="*/ 310907 w 741936"/>
                      <a:gd name="connsiteY1" fmla="*/ 43630 h 724263"/>
                      <a:gd name="connsiteX2" fmla="*/ 483995 w 741936"/>
                      <a:gd name="connsiteY2" fmla="*/ 14487 h 724263"/>
                      <a:gd name="connsiteX3" fmla="*/ 576378 w 741936"/>
                      <a:gd name="connsiteY3" fmla="*/ 309101 h 724263"/>
                      <a:gd name="connsiteX4" fmla="*/ 709114 w 741936"/>
                      <a:gd name="connsiteY4" fmla="*/ 648313 h 724263"/>
                      <a:gd name="connsiteX5" fmla="*/ 723862 w 741936"/>
                      <a:gd name="connsiteY5" fmla="*/ 692559 h 724263"/>
                      <a:gd name="connsiteX6" fmla="*/ 487888 w 741936"/>
                      <a:gd name="connsiteY6" fmla="*/ 618817 h 724263"/>
                      <a:gd name="connsiteX7" fmla="*/ 30688 w 741936"/>
                      <a:gd name="connsiteY7" fmla="*/ 722055 h 724263"/>
                      <a:gd name="connsiteX8" fmla="*/ 60185 w 741936"/>
                      <a:gd name="connsiteY8" fmla="*/ 500830 h 724263"/>
                      <a:gd name="connsiteX9" fmla="*/ 207668 w 741936"/>
                      <a:gd name="connsiteY9" fmla="*/ 28881 h 724263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39766"/>
                      <a:gd name="connsiteY0" fmla="*/ 45828 h 741210"/>
                      <a:gd name="connsiteX1" fmla="*/ 257223 w 739766"/>
                      <a:gd name="connsiteY1" fmla="*/ 19872 h 741210"/>
                      <a:gd name="connsiteX2" fmla="*/ 310907 w 739766"/>
                      <a:gd name="connsiteY2" fmla="*/ 60577 h 741210"/>
                      <a:gd name="connsiteX3" fmla="*/ 483995 w 739766"/>
                      <a:gd name="connsiteY3" fmla="*/ 31434 h 741210"/>
                      <a:gd name="connsiteX4" fmla="*/ 634900 w 739766"/>
                      <a:gd name="connsiteY4" fmla="*/ 278499 h 741210"/>
                      <a:gd name="connsiteX5" fmla="*/ 709114 w 739766"/>
                      <a:gd name="connsiteY5" fmla="*/ 665260 h 741210"/>
                      <a:gd name="connsiteX6" fmla="*/ 723862 w 739766"/>
                      <a:gd name="connsiteY6" fmla="*/ 709506 h 741210"/>
                      <a:gd name="connsiteX7" fmla="*/ 487888 w 739766"/>
                      <a:gd name="connsiteY7" fmla="*/ 635764 h 741210"/>
                      <a:gd name="connsiteX8" fmla="*/ 30688 w 739766"/>
                      <a:gd name="connsiteY8" fmla="*/ 739002 h 741210"/>
                      <a:gd name="connsiteX9" fmla="*/ 60185 w 739766"/>
                      <a:gd name="connsiteY9" fmla="*/ 517777 h 741210"/>
                      <a:gd name="connsiteX10" fmla="*/ 207668 w 739766"/>
                      <a:gd name="connsiteY10" fmla="*/ 45828 h 741210"/>
                      <a:gd name="connsiteX0" fmla="*/ 207668 w 728753"/>
                      <a:gd name="connsiteY0" fmla="*/ 45828 h 741210"/>
                      <a:gd name="connsiteX1" fmla="*/ 257223 w 728753"/>
                      <a:gd name="connsiteY1" fmla="*/ 19872 h 741210"/>
                      <a:gd name="connsiteX2" fmla="*/ 310907 w 728753"/>
                      <a:gd name="connsiteY2" fmla="*/ 60577 h 741210"/>
                      <a:gd name="connsiteX3" fmla="*/ 483995 w 728753"/>
                      <a:gd name="connsiteY3" fmla="*/ 31434 h 741210"/>
                      <a:gd name="connsiteX4" fmla="*/ 634900 w 728753"/>
                      <a:gd name="connsiteY4" fmla="*/ 278499 h 741210"/>
                      <a:gd name="connsiteX5" fmla="*/ 723862 w 728753"/>
                      <a:gd name="connsiteY5" fmla="*/ 709506 h 741210"/>
                      <a:gd name="connsiteX6" fmla="*/ 487888 w 728753"/>
                      <a:gd name="connsiteY6" fmla="*/ 635764 h 741210"/>
                      <a:gd name="connsiteX7" fmla="*/ 30688 w 728753"/>
                      <a:gd name="connsiteY7" fmla="*/ 739002 h 741210"/>
                      <a:gd name="connsiteX8" fmla="*/ 60185 w 728753"/>
                      <a:gd name="connsiteY8" fmla="*/ 517777 h 741210"/>
                      <a:gd name="connsiteX9" fmla="*/ 207668 w 728753"/>
                      <a:gd name="connsiteY9" fmla="*/ 45828 h 741210"/>
                      <a:gd name="connsiteX0" fmla="*/ 207668 w 724960"/>
                      <a:gd name="connsiteY0" fmla="*/ 45828 h 741210"/>
                      <a:gd name="connsiteX1" fmla="*/ 257223 w 724960"/>
                      <a:gd name="connsiteY1" fmla="*/ 19872 h 741210"/>
                      <a:gd name="connsiteX2" fmla="*/ 310907 w 724960"/>
                      <a:gd name="connsiteY2" fmla="*/ 60577 h 741210"/>
                      <a:gd name="connsiteX3" fmla="*/ 483995 w 724960"/>
                      <a:gd name="connsiteY3" fmla="*/ 31434 h 741210"/>
                      <a:gd name="connsiteX4" fmla="*/ 634900 w 724960"/>
                      <a:gd name="connsiteY4" fmla="*/ 278499 h 741210"/>
                      <a:gd name="connsiteX5" fmla="*/ 723862 w 724960"/>
                      <a:gd name="connsiteY5" fmla="*/ 709506 h 741210"/>
                      <a:gd name="connsiteX6" fmla="*/ 487888 w 724960"/>
                      <a:gd name="connsiteY6" fmla="*/ 635764 h 741210"/>
                      <a:gd name="connsiteX7" fmla="*/ 30688 w 724960"/>
                      <a:gd name="connsiteY7" fmla="*/ 739002 h 741210"/>
                      <a:gd name="connsiteX8" fmla="*/ 60185 w 724960"/>
                      <a:gd name="connsiteY8" fmla="*/ 517777 h 741210"/>
                      <a:gd name="connsiteX9" fmla="*/ 207668 w 724960"/>
                      <a:gd name="connsiteY9" fmla="*/ 45828 h 741210"/>
                      <a:gd name="connsiteX0" fmla="*/ 207668 w 724874"/>
                      <a:gd name="connsiteY0" fmla="*/ 45828 h 741210"/>
                      <a:gd name="connsiteX1" fmla="*/ 257223 w 724874"/>
                      <a:gd name="connsiteY1" fmla="*/ 19872 h 741210"/>
                      <a:gd name="connsiteX2" fmla="*/ 310907 w 724874"/>
                      <a:gd name="connsiteY2" fmla="*/ 60577 h 741210"/>
                      <a:gd name="connsiteX3" fmla="*/ 483995 w 724874"/>
                      <a:gd name="connsiteY3" fmla="*/ 31434 h 741210"/>
                      <a:gd name="connsiteX4" fmla="*/ 634900 w 724874"/>
                      <a:gd name="connsiteY4" fmla="*/ 278499 h 741210"/>
                      <a:gd name="connsiteX5" fmla="*/ 723862 w 724874"/>
                      <a:gd name="connsiteY5" fmla="*/ 709506 h 741210"/>
                      <a:gd name="connsiteX6" fmla="*/ 487888 w 724874"/>
                      <a:gd name="connsiteY6" fmla="*/ 635764 h 741210"/>
                      <a:gd name="connsiteX7" fmla="*/ 30688 w 724874"/>
                      <a:gd name="connsiteY7" fmla="*/ 739002 h 741210"/>
                      <a:gd name="connsiteX8" fmla="*/ 60185 w 724874"/>
                      <a:gd name="connsiteY8" fmla="*/ 517777 h 741210"/>
                      <a:gd name="connsiteX9" fmla="*/ 207668 w 724874"/>
                      <a:gd name="connsiteY9" fmla="*/ 45828 h 741210"/>
                      <a:gd name="connsiteX0" fmla="*/ 207668 w 730489"/>
                      <a:gd name="connsiteY0" fmla="*/ 45828 h 741210"/>
                      <a:gd name="connsiteX1" fmla="*/ 257223 w 730489"/>
                      <a:gd name="connsiteY1" fmla="*/ 19872 h 741210"/>
                      <a:gd name="connsiteX2" fmla="*/ 310907 w 730489"/>
                      <a:gd name="connsiteY2" fmla="*/ 60577 h 741210"/>
                      <a:gd name="connsiteX3" fmla="*/ 483995 w 730489"/>
                      <a:gd name="connsiteY3" fmla="*/ 31434 h 741210"/>
                      <a:gd name="connsiteX4" fmla="*/ 649530 w 730489"/>
                      <a:gd name="connsiteY4" fmla="*/ 318733 h 741210"/>
                      <a:gd name="connsiteX5" fmla="*/ 723862 w 730489"/>
                      <a:gd name="connsiteY5" fmla="*/ 709506 h 741210"/>
                      <a:gd name="connsiteX6" fmla="*/ 487888 w 730489"/>
                      <a:gd name="connsiteY6" fmla="*/ 635764 h 741210"/>
                      <a:gd name="connsiteX7" fmla="*/ 30688 w 730489"/>
                      <a:gd name="connsiteY7" fmla="*/ 739002 h 741210"/>
                      <a:gd name="connsiteX8" fmla="*/ 60185 w 730489"/>
                      <a:gd name="connsiteY8" fmla="*/ 517777 h 741210"/>
                      <a:gd name="connsiteX9" fmla="*/ 207668 w 730489"/>
                      <a:gd name="connsiteY9" fmla="*/ 45828 h 741210"/>
                      <a:gd name="connsiteX0" fmla="*/ 197950 w 729096"/>
                      <a:gd name="connsiteY0" fmla="*/ 45828 h 740189"/>
                      <a:gd name="connsiteX1" fmla="*/ 247505 w 729096"/>
                      <a:gd name="connsiteY1" fmla="*/ 19872 h 740189"/>
                      <a:gd name="connsiteX2" fmla="*/ 301189 w 729096"/>
                      <a:gd name="connsiteY2" fmla="*/ 60577 h 740189"/>
                      <a:gd name="connsiteX3" fmla="*/ 474277 w 729096"/>
                      <a:gd name="connsiteY3" fmla="*/ 31434 h 740189"/>
                      <a:gd name="connsiteX4" fmla="*/ 639812 w 729096"/>
                      <a:gd name="connsiteY4" fmla="*/ 318733 h 740189"/>
                      <a:gd name="connsiteX5" fmla="*/ 714144 w 729096"/>
                      <a:gd name="connsiteY5" fmla="*/ 709506 h 740189"/>
                      <a:gd name="connsiteX6" fmla="*/ 346496 w 729096"/>
                      <a:gd name="connsiteY6" fmla="*/ 610161 h 740189"/>
                      <a:gd name="connsiteX7" fmla="*/ 20970 w 729096"/>
                      <a:gd name="connsiteY7" fmla="*/ 739002 h 740189"/>
                      <a:gd name="connsiteX8" fmla="*/ 50467 w 729096"/>
                      <a:gd name="connsiteY8" fmla="*/ 517777 h 740189"/>
                      <a:gd name="connsiteX9" fmla="*/ 197950 w 729096"/>
                      <a:gd name="connsiteY9" fmla="*/ 45828 h 740189"/>
                      <a:gd name="connsiteX0" fmla="*/ 197950 w 729096"/>
                      <a:gd name="connsiteY0" fmla="*/ 45828 h 740189"/>
                      <a:gd name="connsiteX1" fmla="*/ 247505 w 729096"/>
                      <a:gd name="connsiteY1" fmla="*/ 19872 h 740189"/>
                      <a:gd name="connsiteX2" fmla="*/ 301189 w 729096"/>
                      <a:gd name="connsiteY2" fmla="*/ 60577 h 740189"/>
                      <a:gd name="connsiteX3" fmla="*/ 474277 w 729096"/>
                      <a:gd name="connsiteY3" fmla="*/ 31434 h 740189"/>
                      <a:gd name="connsiteX4" fmla="*/ 639812 w 729096"/>
                      <a:gd name="connsiteY4" fmla="*/ 318733 h 740189"/>
                      <a:gd name="connsiteX5" fmla="*/ 714144 w 729096"/>
                      <a:gd name="connsiteY5" fmla="*/ 709506 h 740189"/>
                      <a:gd name="connsiteX6" fmla="*/ 346496 w 729096"/>
                      <a:gd name="connsiteY6" fmla="*/ 610161 h 740189"/>
                      <a:gd name="connsiteX7" fmla="*/ 20970 w 729096"/>
                      <a:gd name="connsiteY7" fmla="*/ 739002 h 740189"/>
                      <a:gd name="connsiteX8" fmla="*/ 50467 w 729096"/>
                      <a:gd name="connsiteY8" fmla="*/ 517777 h 740189"/>
                      <a:gd name="connsiteX9" fmla="*/ 197950 w 729096"/>
                      <a:gd name="connsiteY9" fmla="*/ 45828 h 740189"/>
                      <a:gd name="connsiteX0" fmla="*/ 197950 w 729096"/>
                      <a:gd name="connsiteY0" fmla="*/ 45828 h 740281"/>
                      <a:gd name="connsiteX1" fmla="*/ 247505 w 729096"/>
                      <a:gd name="connsiteY1" fmla="*/ 19872 h 740281"/>
                      <a:gd name="connsiteX2" fmla="*/ 301189 w 729096"/>
                      <a:gd name="connsiteY2" fmla="*/ 60577 h 740281"/>
                      <a:gd name="connsiteX3" fmla="*/ 474277 w 729096"/>
                      <a:gd name="connsiteY3" fmla="*/ 31434 h 740281"/>
                      <a:gd name="connsiteX4" fmla="*/ 639812 w 729096"/>
                      <a:gd name="connsiteY4" fmla="*/ 318733 h 740281"/>
                      <a:gd name="connsiteX5" fmla="*/ 714144 w 729096"/>
                      <a:gd name="connsiteY5" fmla="*/ 709506 h 740281"/>
                      <a:gd name="connsiteX6" fmla="*/ 346496 w 729096"/>
                      <a:gd name="connsiteY6" fmla="*/ 610161 h 740281"/>
                      <a:gd name="connsiteX7" fmla="*/ 20970 w 729096"/>
                      <a:gd name="connsiteY7" fmla="*/ 739002 h 740281"/>
                      <a:gd name="connsiteX8" fmla="*/ 50467 w 729096"/>
                      <a:gd name="connsiteY8" fmla="*/ 517777 h 740281"/>
                      <a:gd name="connsiteX9" fmla="*/ 197950 w 729096"/>
                      <a:gd name="connsiteY9" fmla="*/ 45828 h 740281"/>
                      <a:gd name="connsiteX0" fmla="*/ 222745 w 753891"/>
                      <a:gd name="connsiteY0" fmla="*/ 45828 h 721212"/>
                      <a:gd name="connsiteX1" fmla="*/ 272300 w 753891"/>
                      <a:gd name="connsiteY1" fmla="*/ 19872 h 721212"/>
                      <a:gd name="connsiteX2" fmla="*/ 325984 w 753891"/>
                      <a:gd name="connsiteY2" fmla="*/ 60577 h 721212"/>
                      <a:gd name="connsiteX3" fmla="*/ 499072 w 753891"/>
                      <a:gd name="connsiteY3" fmla="*/ 31434 h 721212"/>
                      <a:gd name="connsiteX4" fmla="*/ 664607 w 753891"/>
                      <a:gd name="connsiteY4" fmla="*/ 318733 h 721212"/>
                      <a:gd name="connsiteX5" fmla="*/ 738939 w 753891"/>
                      <a:gd name="connsiteY5" fmla="*/ 709506 h 721212"/>
                      <a:gd name="connsiteX6" fmla="*/ 371291 w 753891"/>
                      <a:gd name="connsiteY6" fmla="*/ 610161 h 721212"/>
                      <a:gd name="connsiteX7" fmla="*/ 16504 w 753891"/>
                      <a:gd name="connsiteY7" fmla="*/ 706084 h 721212"/>
                      <a:gd name="connsiteX8" fmla="*/ 75262 w 753891"/>
                      <a:gd name="connsiteY8" fmla="*/ 517777 h 721212"/>
                      <a:gd name="connsiteX9" fmla="*/ 222745 w 753891"/>
                      <a:gd name="connsiteY9" fmla="*/ 45828 h 721212"/>
                      <a:gd name="connsiteX0" fmla="*/ 222714 w 753860"/>
                      <a:gd name="connsiteY0" fmla="*/ 45828 h 721212"/>
                      <a:gd name="connsiteX1" fmla="*/ 272269 w 753860"/>
                      <a:gd name="connsiteY1" fmla="*/ 19872 h 721212"/>
                      <a:gd name="connsiteX2" fmla="*/ 325953 w 753860"/>
                      <a:gd name="connsiteY2" fmla="*/ 60577 h 721212"/>
                      <a:gd name="connsiteX3" fmla="*/ 499041 w 753860"/>
                      <a:gd name="connsiteY3" fmla="*/ 31434 h 721212"/>
                      <a:gd name="connsiteX4" fmla="*/ 664576 w 753860"/>
                      <a:gd name="connsiteY4" fmla="*/ 318733 h 721212"/>
                      <a:gd name="connsiteX5" fmla="*/ 738908 w 753860"/>
                      <a:gd name="connsiteY5" fmla="*/ 709506 h 721212"/>
                      <a:gd name="connsiteX6" fmla="*/ 371260 w 753860"/>
                      <a:gd name="connsiteY6" fmla="*/ 610161 h 721212"/>
                      <a:gd name="connsiteX7" fmla="*/ 16473 w 753860"/>
                      <a:gd name="connsiteY7" fmla="*/ 706084 h 721212"/>
                      <a:gd name="connsiteX8" fmla="*/ 75231 w 753860"/>
                      <a:gd name="connsiteY8" fmla="*/ 517777 h 721212"/>
                      <a:gd name="connsiteX9" fmla="*/ 222714 w 753860"/>
                      <a:gd name="connsiteY9" fmla="*/ 45828 h 721212"/>
                      <a:gd name="connsiteX0" fmla="*/ 208788 w 739934"/>
                      <a:gd name="connsiteY0" fmla="*/ 45828 h 721212"/>
                      <a:gd name="connsiteX1" fmla="*/ 258343 w 739934"/>
                      <a:gd name="connsiteY1" fmla="*/ 19872 h 721212"/>
                      <a:gd name="connsiteX2" fmla="*/ 312027 w 739934"/>
                      <a:gd name="connsiteY2" fmla="*/ 60577 h 721212"/>
                      <a:gd name="connsiteX3" fmla="*/ 485115 w 739934"/>
                      <a:gd name="connsiteY3" fmla="*/ 31434 h 721212"/>
                      <a:gd name="connsiteX4" fmla="*/ 650650 w 739934"/>
                      <a:gd name="connsiteY4" fmla="*/ 318733 h 721212"/>
                      <a:gd name="connsiteX5" fmla="*/ 724982 w 739934"/>
                      <a:gd name="connsiteY5" fmla="*/ 709506 h 721212"/>
                      <a:gd name="connsiteX6" fmla="*/ 357334 w 739934"/>
                      <a:gd name="connsiteY6" fmla="*/ 610161 h 721212"/>
                      <a:gd name="connsiteX7" fmla="*/ 2547 w 739934"/>
                      <a:gd name="connsiteY7" fmla="*/ 706084 h 721212"/>
                      <a:gd name="connsiteX8" fmla="*/ 61305 w 739934"/>
                      <a:gd name="connsiteY8" fmla="*/ 517777 h 721212"/>
                      <a:gd name="connsiteX9" fmla="*/ 208788 w 739934"/>
                      <a:gd name="connsiteY9" fmla="*/ 45828 h 721212"/>
                      <a:gd name="connsiteX0" fmla="*/ 208788 w 726103"/>
                      <a:gd name="connsiteY0" fmla="*/ 45828 h 715996"/>
                      <a:gd name="connsiteX1" fmla="*/ 258343 w 726103"/>
                      <a:gd name="connsiteY1" fmla="*/ 19872 h 715996"/>
                      <a:gd name="connsiteX2" fmla="*/ 312027 w 726103"/>
                      <a:gd name="connsiteY2" fmla="*/ 60577 h 715996"/>
                      <a:gd name="connsiteX3" fmla="*/ 485115 w 726103"/>
                      <a:gd name="connsiteY3" fmla="*/ 31434 h 715996"/>
                      <a:gd name="connsiteX4" fmla="*/ 650650 w 726103"/>
                      <a:gd name="connsiteY4" fmla="*/ 318733 h 715996"/>
                      <a:gd name="connsiteX5" fmla="*/ 724982 w 726103"/>
                      <a:gd name="connsiteY5" fmla="*/ 709506 h 715996"/>
                      <a:gd name="connsiteX6" fmla="*/ 357334 w 726103"/>
                      <a:gd name="connsiteY6" fmla="*/ 610161 h 715996"/>
                      <a:gd name="connsiteX7" fmla="*/ 2547 w 726103"/>
                      <a:gd name="connsiteY7" fmla="*/ 706084 h 715996"/>
                      <a:gd name="connsiteX8" fmla="*/ 61305 w 726103"/>
                      <a:gd name="connsiteY8" fmla="*/ 517777 h 715996"/>
                      <a:gd name="connsiteX9" fmla="*/ 208788 w 726103"/>
                      <a:gd name="connsiteY9" fmla="*/ 45828 h 715996"/>
                      <a:gd name="connsiteX0" fmla="*/ 208788 w 725587"/>
                      <a:gd name="connsiteY0" fmla="*/ 45828 h 709506"/>
                      <a:gd name="connsiteX1" fmla="*/ 258343 w 725587"/>
                      <a:gd name="connsiteY1" fmla="*/ 19872 h 709506"/>
                      <a:gd name="connsiteX2" fmla="*/ 312027 w 725587"/>
                      <a:gd name="connsiteY2" fmla="*/ 60577 h 709506"/>
                      <a:gd name="connsiteX3" fmla="*/ 485115 w 725587"/>
                      <a:gd name="connsiteY3" fmla="*/ 31434 h 709506"/>
                      <a:gd name="connsiteX4" fmla="*/ 650650 w 725587"/>
                      <a:gd name="connsiteY4" fmla="*/ 318733 h 709506"/>
                      <a:gd name="connsiteX5" fmla="*/ 724982 w 725587"/>
                      <a:gd name="connsiteY5" fmla="*/ 709506 h 709506"/>
                      <a:gd name="connsiteX6" fmla="*/ 357334 w 725587"/>
                      <a:gd name="connsiteY6" fmla="*/ 610161 h 709506"/>
                      <a:gd name="connsiteX7" fmla="*/ 2547 w 725587"/>
                      <a:gd name="connsiteY7" fmla="*/ 706084 h 709506"/>
                      <a:gd name="connsiteX8" fmla="*/ 61305 w 725587"/>
                      <a:gd name="connsiteY8" fmla="*/ 517777 h 709506"/>
                      <a:gd name="connsiteX9" fmla="*/ 208788 w 725587"/>
                      <a:gd name="connsiteY9" fmla="*/ 45828 h 709506"/>
                      <a:gd name="connsiteX0" fmla="*/ 221269 w 738068"/>
                      <a:gd name="connsiteY0" fmla="*/ 32061 h 703744"/>
                      <a:gd name="connsiteX1" fmla="*/ 270824 w 738068"/>
                      <a:gd name="connsiteY1" fmla="*/ 6105 h 703744"/>
                      <a:gd name="connsiteX2" fmla="*/ 324508 w 738068"/>
                      <a:gd name="connsiteY2" fmla="*/ 46810 h 703744"/>
                      <a:gd name="connsiteX3" fmla="*/ 497596 w 738068"/>
                      <a:gd name="connsiteY3" fmla="*/ 17667 h 703744"/>
                      <a:gd name="connsiteX4" fmla="*/ 663131 w 738068"/>
                      <a:gd name="connsiteY4" fmla="*/ 304966 h 703744"/>
                      <a:gd name="connsiteX5" fmla="*/ 737463 w 738068"/>
                      <a:gd name="connsiteY5" fmla="*/ 695739 h 703744"/>
                      <a:gd name="connsiteX6" fmla="*/ 369815 w 738068"/>
                      <a:gd name="connsiteY6" fmla="*/ 596394 h 703744"/>
                      <a:gd name="connsiteX7" fmla="*/ 15028 w 738068"/>
                      <a:gd name="connsiteY7" fmla="*/ 692317 h 703744"/>
                      <a:gd name="connsiteX8" fmla="*/ 81102 w 738068"/>
                      <a:gd name="connsiteY8" fmla="*/ 295527 h 703744"/>
                      <a:gd name="connsiteX9" fmla="*/ 221269 w 738068"/>
                      <a:gd name="connsiteY9" fmla="*/ 32061 h 703744"/>
                      <a:gd name="connsiteX0" fmla="*/ 215309 w 732108"/>
                      <a:gd name="connsiteY0" fmla="*/ 32061 h 699485"/>
                      <a:gd name="connsiteX1" fmla="*/ 264864 w 732108"/>
                      <a:gd name="connsiteY1" fmla="*/ 6105 h 699485"/>
                      <a:gd name="connsiteX2" fmla="*/ 318548 w 732108"/>
                      <a:gd name="connsiteY2" fmla="*/ 46810 h 699485"/>
                      <a:gd name="connsiteX3" fmla="*/ 491636 w 732108"/>
                      <a:gd name="connsiteY3" fmla="*/ 17667 h 699485"/>
                      <a:gd name="connsiteX4" fmla="*/ 657171 w 732108"/>
                      <a:gd name="connsiteY4" fmla="*/ 304966 h 699485"/>
                      <a:gd name="connsiteX5" fmla="*/ 731503 w 732108"/>
                      <a:gd name="connsiteY5" fmla="*/ 695739 h 699485"/>
                      <a:gd name="connsiteX6" fmla="*/ 363855 w 732108"/>
                      <a:gd name="connsiteY6" fmla="*/ 596394 h 699485"/>
                      <a:gd name="connsiteX7" fmla="*/ 9068 w 732108"/>
                      <a:gd name="connsiteY7" fmla="*/ 692317 h 699485"/>
                      <a:gd name="connsiteX8" fmla="*/ 75142 w 732108"/>
                      <a:gd name="connsiteY8" fmla="*/ 295527 h 699485"/>
                      <a:gd name="connsiteX9" fmla="*/ 215309 w 732108"/>
                      <a:gd name="connsiteY9" fmla="*/ 32061 h 699485"/>
                      <a:gd name="connsiteX0" fmla="*/ 207128 w 723927"/>
                      <a:gd name="connsiteY0" fmla="*/ 32061 h 695739"/>
                      <a:gd name="connsiteX1" fmla="*/ 256683 w 723927"/>
                      <a:gd name="connsiteY1" fmla="*/ 6105 h 695739"/>
                      <a:gd name="connsiteX2" fmla="*/ 310367 w 723927"/>
                      <a:gd name="connsiteY2" fmla="*/ 46810 h 695739"/>
                      <a:gd name="connsiteX3" fmla="*/ 483455 w 723927"/>
                      <a:gd name="connsiteY3" fmla="*/ 17667 h 695739"/>
                      <a:gd name="connsiteX4" fmla="*/ 648990 w 723927"/>
                      <a:gd name="connsiteY4" fmla="*/ 304966 h 695739"/>
                      <a:gd name="connsiteX5" fmla="*/ 723322 w 723927"/>
                      <a:gd name="connsiteY5" fmla="*/ 695739 h 695739"/>
                      <a:gd name="connsiteX6" fmla="*/ 355674 w 723927"/>
                      <a:gd name="connsiteY6" fmla="*/ 596394 h 695739"/>
                      <a:gd name="connsiteX7" fmla="*/ 887 w 723927"/>
                      <a:gd name="connsiteY7" fmla="*/ 692317 h 695739"/>
                      <a:gd name="connsiteX8" fmla="*/ 66961 w 723927"/>
                      <a:gd name="connsiteY8" fmla="*/ 295527 h 695739"/>
                      <a:gd name="connsiteX9" fmla="*/ 207128 w 723927"/>
                      <a:gd name="connsiteY9" fmla="*/ 32061 h 695739"/>
                      <a:gd name="connsiteX0" fmla="*/ 67144 w 724110"/>
                      <a:gd name="connsiteY0" fmla="*/ 301297 h 701509"/>
                      <a:gd name="connsiteX1" fmla="*/ 256866 w 724110"/>
                      <a:gd name="connsiteY1" fmla="*/ 11875 h 701509"/>
                      <a:gd name="connsiteX2" fmla="*/ 310550 w 724110"/>
                      <a:gd name="connsiteY2" fmla="*/ 52580 h 701509"/>
                      <a:gd name="connsiteX3" fmla="*/ 483638 w 724110"/>
                      <a:gd name="connsiteY3" fmla="*/ 23437 h 701509"/>
                      <a:gd name="connsiteX4" fmla="*/ 649173 w 724110"/>
                      <a:gd name="connsiteY4" fmla="*/ 310736 h 701509"/>
                      <a:gd name="connsiteX5" fmla="*/ 723505 w 724110"/>
                      <a:gd name="connsiteY5" fmla="*/ 701509 h 701509"/>
                      <a:gd name="connsiteX6" fmla="*/ 355857 w 724110"/>
                      <a:gd name="connsiteY6" fmla="*/ 602164 h 701509"/>
                      <a:gd name="connsiteX7" fmla="*/ 1070 w 724110"/>
                      <a:gd name="connsiteY7" fmla="*/ 698087 h 701509"/>
                      <a:gd name="connsiteX8" fmla="*/ 67144 w 724110"/>
                      <a:gd name="connsiteY8" fmla="*/ 301297 h 701509"/>
                      <a:gd name="connsiteX0" fmla="*/ 67070 w 724036"/>
                      <a:gd name="connsiteY0" fmla="*/ 304628 h 704840"/>
                      <a:gd name="connsiteX1" fmla="*/ 238504 w 724036"/>
                      <a:gd name="connsiteY1" fmla="*/ 11548 h 704840"/>
                      <a:gd name="connsiteX2" fmla="*/ 310476 w 724036"/>
                      <a:gd name="connsiteY2" fmla="*/ 55911 h 704840"/>
                      <a:gd name="connsiteX3" fmla="*/ 483564 w 724036"/>
                      <a:gd name="connsiteY3" fmla="*/ 26768 h 704840"/>
                      <a:gd name="connsiteX4" fmla="*/ 649099 w 724036"/>
                      <a:gd name="connsiteY4" fmla="*/ 314067 h 704840"/>
                      <a:gd name="connsiteX5" fmla="*/ 723431 w 724036"/>
                      <a:gd name="connsiteY5" fmla="*/ 704840 h 704840"/>
                      <a:gd name="connsiteX6" fmla="*/ 355783 w 724036"/>
                      <a:gd name="connsiteY6" fmla="*/ 605495 h 704840"/>
                      <a:gd name="connsiteX7" fmla="*/ 996 w 724036"/>
                      <a:gd name="connsiteY7" fmla="*/ 701418 h 704840"/>
                      <a:gd name="connsiteX8" fmla="*/ 67070 w 724036"/>
                      <a:gd name="connsiteY8" fmla="*/ 304628 h 704840"/>
                      <a:gd name="connsiteX0" fmla="*/ 67070 w 724036"/>
                      <a:gd name="connsiteY0" fmla="*/ 294053 h 694265"/>
                      <a:gd name="connsiteX1" fmla="*/ 238504 w 724036"/>
                      <a:gd name="connsiteY1" fmla="*/ 973 h 694265"/>
                      <a:gd name="connsiteX2" fmla="*/ 310476 w 724036"/>
                      <a:gd name="connsiteY2" fmla="*/ 45336 h 694265"/>
                      <a:gd name="connsiteX3" fmla="*/ 483564 w 724036"/>
                      <a:gd name="connsiteY3" fmla="*/ 16193 h 694265"/>
                      <a:gd name="connsiteX4" fmla="*/ 649099 w 724036"/>
                      <a:gd name="connsiteY4" fmla="*/ 303492 h 694265"/>
                      <a:gd name="connsiteX5" fmla="*/ 723431 w 724036"/>
                      <a:gd name="connsiteY5" fmla="*/ 694265 h 694265"/>
                      <a:gd name="connsiteX6" fmla="*/ 355783 w 724036"/>
                      <a:gd name="connsiteY6" fmla="*/ 594920 h 694265"/>
                      <a:gd name="connsiteX7" fmla="*/ 996 w 724036"/>
                      <a:gd name="connsiteY7" fmla="*/ 690843 h 694265"/>
                      <a:gd name="connsiteX8" fmla="*/ 67070 w 724036"/>
                      <a:gd name="connsiteY8" fmla="*/ 294053 h 694265"/>
                      <a:gd name="connsiteX0" fmla="*/ 67070 w 724036"/>
                      <a:gd name="connsiteY0" fmla="*/ 294053 h 694265"/>
                      <a:gd name="connsiteX1" fmla="*/ 238504 w 724036"/>
                      <a:gd name="connsiteY1" fmla="*/ 973 h 694265"/>
                      <a:gd name="connsiteX2" fmla="*/ 310476 w 724036"/>
                      <a:gd name="connsiteY2" fmla="*/ 45336 h 694265"/>
                      <a:gd name="connsiteX3" fmla="*/ 483564 w 724036"/>
                      <a:gd name="connsiteY3" fmla="*/ 16193 h 694265"/>
                      <a:gd name="connsiteX4" fmla="*/ 649099 w 724036"/>
                      <a:gd name="connsiteY4" fmla="*/ 303492 h 694265"/>
                      <a:gd name="connsiteX5" fmla="*/ 723431 w 724036"/>
                      <a:gd name="connsiteY5" fmla="*/ 694265 h 694265"/>
                      <a:gd name="connsiteX6" fmla="*/ 355783 w 724036"/>
                      <a:gd name="connsiteY6" fmla="*/ 594920 h 694265"/>
                      <a:gd name="connsiteX7" fmla="*/ 996 w 724036"/>
                      <a:gd name="connsiteY7" fmla="*/ 690843 h 694265"/>
                      <a:gd name="connsiteX8" fmla="*/ 67070 w 724036"/>
                      <a:gd name="connsiteY8" fmla="*/ 294053 h 694265"/>
                      <a:gd name="connsiteX0" fmla="*/ 78820 w 739444"/>
                      <a:gd name="connsiteY0" fmla="*/ 264792 h 703945"/>
                      <a:gd name="connsiteX1" fmla="*/ 253912 w 739444"/>
                      <a:gd name="connsiteY1" fmla="*/ 973 h 703945"/>
                      <a:gd name="connsiteX2" fmla="*/ 325884 w 739444"/>
                      <a:gd name="connsiteY2" fmla="*/ 45336 h 703945"/>
                      <a:gd name="connsiteX3" fmla="*/ 498972 w 739444"/>
                      <a:gd name="connsiteY3" fmla="*/ 16193 h 703945"/>
                      <a:gd name="connsiteX4" fmla="*/ 664507 w 739444"/>
                      <a:gd name="connsiteY4" fmla="*/ 303492 h 703945"/>
                      <a:gd name="connsiteX5" fmla="*/ 738839 w 739444"/>
                      <a:gd name="connsiteY5" fmla="*/ 694265 h 703945"/>
                      <a:gd name="connsiteX6" fmla="*/ 371191 w 739444"/>
                      <a:gd name="connsiteY6" fmla="*/ 594920 h 703945"/>
                      <a:gd name="connsiteX7" fmla="*/ 16404 w 739444"/>
                      <a:gd name="connsiteY7" fmla="*/ 690843 h 703945"/>
                      <a:gd name="connsiteX8" fmla="*/ 78820 w 739444"/>
                      <a:gd name="connsiteY8" fmla="*/ 264792 h 703945"/>
                      <a:gd name="connsiteX0" fmla="*/ 68768 w 729392"/>
                      <a:gd name="connsiteY0" fmla="*/ 264792 h 699286"/>
                      <a:gd name="connsiteX1" fmla="*/ 243860 w 729392"/>
                      <a:gd name="connsiteY1" fmla="*/ 973 h 699286"/>
                      <a:gd name="connsiteX2" fmla="*/ 315832 w 729392"/>
                      <a:gd name="connsiteY2" fmla="*/ 45336 h 699286"/>
                      <a:gd name="connsiteX3" fmla="*/ 488920 w 729392"/>
                      <a:gd name="connsiteY3" fmla="*/ 16193 h 699286"/>
                      <a:gd name="connsiteX4" fmla="*/ 654455 w 729392"/>
                      <a:gd name="connsiteY4" fmla="*/ 303492 h 699286"/>
                      <a:gd name="connsiteX5" fmla="*/ 728787 w 729392"/>
                      <a:gd name="connsiteY5" fmla="*/ 694265 h 699286"/>
                      <a:gd name="connsiteX6" fmla="*/ 361139 w 729392"/>
                      <a:gd name="connsiteY6" fmla="*/ 594920 h 699286"/>
                      <a:gd name="connsiteX7" fmla="*/ 6352 w 729392"/>
                      <a:gd name="connsiteY7" fmla="*/ 690843 h 699286"/>
                      <a:gd name="connsiteX8" fmla="*/ 68768 w 729392"/>
                      <a:gd name="connsiteY8" fmla="*/ 264792 h 699286"/>
                      <a:gd name="connsiteX0" fmla="*/ 62485 w 723109"/>
                      <a:gd name="connsiteY0" fmla="*/ 264792 h 694265"/>
                      <a:gd name="connsiteX1" fmla="*/ 237577 w 723109"/>
                      <a:gd name="connsiteY1" fmla="*/ 973 h 694265"/>
                      <a:gd name="connsiteX2" fmla="*/ 309549 w 723109"/>
                      <a:gd name="connsiteY2" fmla="*/ 45336 h 694265"/>
                      <a:gd name="connsiteX3" fmla="*/ 482637 w 723109"/>
                      <a:gd name="connsiteY3" fmla="*/ 16193 h 694265"/>
                      <a:gd name="connsiteX4" fmla="*/ 648172 w 723109"/>
                      <a:gd name="connsiteY4" fmla="*/ 303492 h 694265"/>
                      <a:gd name="connsiteX5" fmla="*/ 722504 w 723109"/>
                      <a:gd name="connsiteY5" fmla="*/ 694265 h 694265"/>
                      <a:gd name="connsiteX6" fmla="*/ 354856 w 723109"/>
                      <a:gd name="connsiteY6" fmla="*/ 594920 h 694265"/>
                      <a:gd name="connsiteX7" fmla="*/ 69 w 723109"/>
                      <a:gd name="connsiteY7" fmla="*/ 690843 h 694265"/>
                      <a:gd name="connsiteX8" fmla="*/ 62485 w 723109"/>
                      <a:gd name="connsiteY8" fmla="*/ 264792 h 694265"/>
                      <a:gd name="connsiteX0" fmla="*/ 62485 w 723109"/>
                      <a:gd name="connsiteY0" fmla="*/ 264792 h 694265"/>
                      <a:gd name="connsiteX1" fmla="*/ 237577 w 723109"/>
                      <a:gd name="connsiteY1" fmla="*/ 973 h 694265"/>
                      <a:gd name="connsiteX2" fmla="*/ 349783 w 723109"/>
                      <a:gd name="connsiteY2" fmla="*/ 45336 h 694265"/>
                      <a:gd name="connsiteX3" fmla="*/ 482637 w 723109"/>
                      <a:gd name="connsiteY3" fmla="*/ 16193 h 694265"/>
                      <a:gd name="connsiteX4" fmla="*/ 648172 w 723109"/>
                      <a:gd name="connsiteY4" fmla="*/ 303492 h 694265"/>
                      <a:gd name="connsiteX5" fmla="*/ 722504 w 723109"/>
                      <a:gd name="connsiteY5" fmla="*/ 694265 h 694265"/>
                      <a:gd name="connsiteX6" fmla="*/ 354856 w 723109"/>
                      <a:gd name="connsiteY6" fmla="*/ 594920 h 694265"/>
                      <a:gd name="connsiteX7" fmla="*/ 69 w 723109"/>
                      <a:gd name="connsiteY7" fmla="*/ 690843 h 694265"/>
                      <a:gd name="connsiteX8" fmla="*/ 62485 w 723109"/>
                      <a:gd name="connsiteY8" fmla="*/ 264792 h 694265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74332 h 703805"/>
                      <a:gd name="connsiteX1" fmla="*/ 237577 w 723109"/>
                      <a:gd name="connsiteY1" fmla="*/ 10513 h 703805"/>
                      <a:gd name="connsiteX2" fmla="*/ 349783 w 723109"/>
                      <a:gd name="connsiteY2" fmla="*/ 54876 h 703805"/>
                      <a:gd name="connsiteX3" fmla="*/ 500925 w 723109"/>
                      <a:gd name="connsiteY3" fmla="*/ 129 h 703805"/>
                      <a:gd name="connsiteX4" fmla="*/ 648172 w 723109"/>
                      <a:gd name="connsiteY4" fmla="*/ 313032 h 703805"/>
                      <a:gd name="connsiteX5" fmla="*/ 722504 w 723109"/>
                      <a:gd name="connsiteY5" fmla="*/ 703805 h 703805"/>
                      <a:gd name="connsiteX6" fmla="*/ 354856 w 723109"/>
                      <a:gd name="connsiteY6" fmla="*/ 604460 h 703805"/>
                      <a:gd name="connsiteX7" fmla="*/ 69 w 723109"/>
                      <a:gd name="connsiteY7" fmla="*/ 700383 h 703805"/>
                      <a:gd name="connsiteX8" fmla="*/ 62485 w 723109"/>
                      <a:gd name="connsiteY8" fmla="*/ 274332 h 703805"/>
                      <a:gd name="connsiteX0" fmla="*/ 62485 w 723109"/>
                      <a:gd name="connsiteY0" fmla="*/ 274332 h 703805"/>
                      <a:gd name="connsiteX1" fmla="*/ 237577 w 723109"/>
                      <a:gd name="connsiteY1" fmla="*/ 10513 h 703805"/>
                      <a:gd name="connsiteX2" fmla="*/ 349783 w 723109"/>
                      <a:gd name="connsiteY2" fmla="*/ 54876 h 703805"/>
                      <a:gd name="connsiteX3" fmla="*/ 478980 w 723109"/>
                      <a:gd name="connsiteY3" fmla="*/ 129 h 703805"/>
                      <a:gd name="connsiteX4" fmla="*/ 648172 w 723109"/>
                      <a:gd name="connsiteY4" fmla="*/ 313032 h 703805"/>
                      <a:gd name="connsiteX5" fmla="*/ 722504 w 723109"/>
                      <a:gd name="connsiteY5" fmla="*/ 703805 h 703805"/>
                      <a:gd name="connsiteX6" fmla="*/ 354856 w 723109"/>
                      <a:gd name="connsiteY6" fmla="*/ 604460 h 703805"/>
                      <a:gd name="connsiteX7" fmla="*/ 69 w 723109"/>
                      <a:gd name="connsiteY7" fmla="*/ 700383 h 703805"/>
                      <a:gd name="connsiteX8" fmla="*/ 62485 w 723109"/>
                      <a:gd name="connsiteY8" fmla="*/ 274332 h 703805"/>
                      <a:gd name="connsiteX0" fmla="*/ 62485 w 723109"/>
                      <a:gd name="connsiteY0" fmla="*/ 285282 h 714755"/>
                      <a:gd name="connsiteX1" fmla="*/ 237577 w 723109"/>
                      <a:gd name="connsiteY1" fmla="*/ 21463 h 714755"/>
                      <a:gd name="connsiteX2" fmla="*/ 364413 w 723109"/>
                      <a:gd name="connsiteY2" fmla="*/ 65826 h 714755"/>
                      <a:gd name="connsiteX3" fmla="*/ 478980 w 723109"/>
                      <a:gd name="connsiteY3" fmla="*/ 11079 h 714755"/>
                      <a:gd name="connsiteX4" fmla="*/ 648172 w 723109"/>
                      <a:gd name="connsiteY4" fmla="*/ 323982 h 714755"/>
                      <a:gd name="connsiteX5" fmla="*/ 722504 w 723109"/>
                      <a:gd name="connsiteY5" fmla="*/ 714755 h 714755"/>
                      <a:gd name="connsiteX6" fmla="*/ 354856 w 723109"/>
                      <a:gd name="connsiteY6" fmla="*/ 615410 h 714755"/>
                      <a:gd name="connsiteX7" fmla="*/ 69 w 723109"/>
                      <a:gd name="connsiteY7" fmla="*/ 711333 h 714755"/>
                      <a:gd name="connsiteX8" fmla="*/ 62485 w 723109"/>
                      <a:gd name="connsiteY8" fmla="*/ 285282 h 714755"/>
                      <a:gd name="connsiteX0" fmla="*/ 62485 w 723109"/>
                      <a:gd name="connsiteY0" fmla="*/ 274692 h 704165"/>
                      <a:gd name="connsiteX1" fmla="*/ 237577 w 723109"/>
                      <a:gd name="connsiteY1" fmla="*/ 10873 h 704165"/>
                      <a:gd name="connsiteX2" fmla="*/ 364413 w 723109"/>
                      <a:gd name="connsiteY2" fmla="*/ 55236 h 704165"/>
                      <a:gd name="connsiteX3" fmla="*/ 478980 w 723109"/>
                      <a:gd name="connsiteY3" fmla="*/ 489 h 704165"/>
                      <a:gd name="connsiteX4" fmla="*/ 648172 w 723109"/>
                      <a:gd name="connsiteY4" fmla="*/ 313392 h 704165"/>
                      <a:gd name="connsiteX5" fmla="*/ 722504 w 723109"/>
                      <a:gd name="connsiteY5" fmla="*/ 704165 h 704165"/>
                      <a:gd name="connsiteX6" fmla="*/ 354856 w 723109"/>
                      <a:gd name="connsiteY6" fmla="*/ 604820 h 704165"/>
                      <a:gd name="connsiteX7" fmla="*/ 69 w 723109"/>
                      <a:gd name="connsiteY7" fmla="*/ 700743 h 704165"/>
                      <a:gd name="connsiteX8" fmla="*/ 62485 w 723109"/>
                      <a:gd name="connsiteY8" fmla="*/ 274692 h 704165"/>
                      <a:gd name="connsiteX0" fmla="*/ 62485 w 723109"/>
                      <a:gd name="connsiteY0" fmla="*/ 274503 h 703976"/>
                      <a:gd name="connsiteX1" fmla="*/ 237577 w 723109"/>
                      <a:gd name="connsiteY1" fmla="*/ 10684 h 703976"/>
                      <a:gd name="connsiteX2" fmla="*/ 364413 w 723109"/>
                      <a:gd name="connsiteY2" fmla="*/ 55047 h 703976"/>
                      <a:gd name="connsiteX3" fmla="*/ 478980 w 723109"/>
                      <a:gd name="connsiteY3" fmla="*/ 300 h 703976"/>
                      <a:gd name="connsiteX4" fmla="*/ 648172 w 723109"/>
                      <a:gd name="connsiteY4" fmla="*/ 313203 h 703976"/>
                      <a:gd name="connsiteX5" fmla="*/ 722504 w 723109"/>
                      <a:gd name="connsiteY5" fmla="*/ 703976 h 703976"/>
                      <a:gd name="connsiteX6" fmla="*/ 354856 w 723109"/>
                      <a:gd name="connsiteY6" fmla="*/ 604631 h 703976"/>
                      <a:gd name="connsiteX7" fmla="*/ 69 w 723109"/>
                      <a:gd name="connsiteY7" fmla="*/ 700554 h 703976"/>
                      <a:gd name="connsiteX8" fmla="*/ 62485 w 723109"/>
                      <a:gd name="connsiteY8" fmla="*/ 274503 h 7039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723109" h="703976">
                        <a:moveTo>
                          <a:pt x="62485" y="274503"/>
                        </a:moveTo>
                        <a:cubicBezTo>
                          <a:pt x="102070" y="159525"/>
                          <a:pt x="233585" y="8246"/>
                          <a:pt x="237577" y="10684"/>
                        </a:cubicBezTo>
                        <a:cubicBezTo>
                          <a:pt x="237911" y="2150"/>
                          <a:pt x="324179" y="56778"/>
                          <a:pt x="364413" y="55047"/>
                        </a:cubicBezTo>
                        <a:cubicBezTo>
                          <a:pt x="404647" y="53316"/>
                          <a:pt x="475960" y="6937"/>
                          <a:pt x="478980" y="300"/>
                        </a:cubicBezTo>
                        <a:cubicBezTo>
                          <a:pt x="483205" y="-8985"/>
                          <a:pt x="608194" y="200191"/>
                          <a:pt x="648172" y="313203"/>
                        </a:cubicBezTo>
                        <a:cubicBezTo>
                          <a:pt x="688150" y="426215"/>
                          <a:pt x="712667" y="704081"/>
                          <a:pt x="722504" y="703976"/>
                        </a:cubicBezTo>
                        <a:cubicBezTo>
                          <a:pt x="735041" y="703842"/>
                          <a:pt x="550852" y="636291"/>
                          <a:pt x="354856" y="604631"/>
                        </a:cubicBezTo>
                        <a:cubicBezTo>
                          <a:pt x="217381" y="620520"/>
                          <a:pt x="1449" y="697128"/>
                          <a:pt x="69" y="700554"/>
                        </a:cubicBezTo>
                        <a:cubicBezTo>
                          <a:pt x="-1465" y="704362"/>
                          <a:pt x="22900" y="389481"/>
                          <a:pt x="62485" y="274503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 sz="120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30" name="17 Grupo"/>
                <p:cNvGrpSpPr/>
                <p:nvPr/>
              </p:nvGrpSpPr>
              <p:grpSpPr>
                <a:xfrm>
                  <a:off x="2123728" y="1218410"/>
                  <a:ext cx="723109" cy="1177697"/>
                  <a:chOff x="1371766" y="3645024"/>
                  <a:chExt cx="723109" cy="1177697"/>
                </a:xfrm>
              </p:grpSpPr>
              <p:sp>
                <p:nvSpPr>
                  <p:cNvPr id="40" name="18 Elipse"/>
                  <p:cNvSpPr/>
                  <p:nvPr/>
                </p:nvSpPr>
                <p:spPr>
                  <a:xfrm>
                    <a:off x="1517320" y="3645024"/>
                    <a:ext cx="432000" cy="4320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 sz="12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1" name="19 Forma libre"/>
                  <p:cNvSpPr/>
                  <p:nvPr/>
                </p:nvSpPr>
                <p:spPr>
                  <a:xfrm>
                    <a:off x="1371766" y="4118745"/>
                    <a:ext cx="723109" cy="703976"/>
                  </a:xfrm>
                  <a:custGeom>
                    <a:avLst/>
                    <a:gdLst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120625 h 698952"/>
                      <a:gd name="connsiteX27" fmla="*/ 206478 w 712844"/>
                      <a:gd name="connsiteY27" fmla="*/ 76380 h 698952"/>
                      <a:gd name="connsiteX28" fmla="*/ 191729 w 712844"/>
                      <a:gd name="connsiteY28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120625 h 698952"/>
                      <a:gd name="connsiteX27" fmla="*/ 191729 w 712844"/>
                      <a:gd name="connsiteY27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91729 w 712844"/>
                      <a:gd name="connsiteY25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91729 w 712844"/>
                      <a:gd name="connsiteY24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91729 w 712844"/>
                      <a:gd name="connsiteY23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191729 w 712844"/>
                      <a:gd name="connsiteY22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191729 w 712844"/>
                      <a:gd name="connsiteY21" fmla="*/ 2638 h 698952"/>
                      <a:gd name="connsiteX0" fmla="*/ 191729 w 712844"/>
                      <a:gd name="connsiteY0" fmla="*/ 2638 h 696288"/>
                      <a:gd name="connsiteX1" fmla="*/ 294968 w 712844"/>
                      <a:gd name="connsiteY1" fmla="*/ 17387 h 696288"/>
                      <a:gd name="connsiteX2" fmla="*/ 442452 w 712844"/>
                      <a:gd name="connsiteY2" fmla="*/ 32135 h 696288"/>
                      <a:gd name="connsiteX3" fmla="*/ 471949 w 712844"/>
                      <a:gd name="connsiteY3" fmla="*/ 76380 h 696288"/>
                      <a:gd name="connsiteX4" fmla="*/ 486697 w 712844"/>
                      <a:gd name="connsiteY4" fmla="*/ 120625 h 696288"/>
                      <a:gd name="connsiteX5" fmla="*/ 516194 w 712844"/>
                      <a:gd name="connsiteY5" fmla="*/ 164870 h 696288"/>
                      <a:gd name="connsiteX6" fmla="*/ 560439 w 712844"/>
                      <a:gd name="connsiteY6" fmla="*/ 282858 h 696288"/>
                      <a:gd name="connsiteX7" fmla="*/ 589936 w 712844"/>
                      <a:gd name="connsiteY7" fmla="*/ 371348 h 696288"/>
                      <a:gd name="connsiteX8" fmla="*/ 604684 w 712844"/>
                      <a:gd name="connsiteY8" fmla="*/ 415593 h 696288"/>
                      <a:gd name="connsiteX9" fmla="*/ 634181 w 712844"/>
                      <a:gd name="connsiteY9" fmla="*/ 459838 h 696288"/>
                      <a:gd name="connsiteX10" fmla="*/ 693175 w 712844"/>
                      <a:gd name="connsiteY10" fmla="*/ 622070 h 696288"/>
                      <a:gd name="connsiteX11" fmla="*/ 707923 w 712844"/>
                      <a:gd name="connsiteY11" fmla="*/ 666316 h 696288"/>
                      <a:gd name="connsiteX12" fmla="*/ 619433 w 712844"/>
                      <a:gd name="connsiteY12" fmla="*/ 636819 h 696288"/>
                      <a:gd name="connsiteX13" fmla="*/ 575187 w 712844"/>
                      <a:gd name="connsiteY13" fmla="*/ 622070 h 696288"/>
                      <a:gd name="connsiteX14" fmla="*/ 471949 w 712844"/>
                      <a:gd name="connsiteY14" fmla="*/ 592574 h 696288"/>
                      <a:gd name="connsiteX15" fmla="*/ 191729 w 712844"/>
                      <a:gd name="connsiteY15" fmla="*/ 607322 h 696288"/>
                      <a:gd name="connsiteX16" fmla="*/ 147484 w 712844"/>
                      <a:gd name="connsiteY16" fmla="*/ 622070 h 696288"/>
                      <a:gd name="connsiteX17" fmla="*/ 14749 w 712844"/>
                      <a:gd name="connsiteY17" fmla="*/ 695812 h 696288"/>
                      <a:gd name="connsiteX18" fmla="*/ 0 w 712844"/>
                      <a:gd name="connsiteY18" fmla="*/ 651567 h 696288"/>
                      <a:gd name="connsiteX19" fmla="*/ 44246 w 712844"/>
                      <a:gd name="connsiteY19" fmla="*/ 474587 h 696288"/>
                      <a:gd name="connsiteX20" fmla="*/ 191729 w 712844"/>
                      <a:gd name="connsiteY20" fmla="*/ 2638 h 696288"/>
                      <a:gd name="connsiteX0" fmla="*/ 194662 w 715777"/>
                      <a:gd name="connsiteY0" fmla="*/ 2638 h 696776"/>
                      <a:gd name="connsiteX1" fmla="*/ 297901 w 715777"/>
                      <a:gd name="connsiteY1" fmla="*/ 17387 h 696776"/>
                      <a:gd name="connsiteX2" fmla="*/ 445385 w 715777"/>
                      <a:gd name="connsiteY2" fmla="*/ 32135 h 696776"/>
                      <a:gd name="connsiteX3" fmla="*/ 474882 w 715777"/>
                      <a:gd name="connsiteY3" fmla="*/ 76380 h 696776"/>
                      <a:gd name="connsiteX4" fmla="*/ 489630 w 715777"/>
                      <a:gd name="connsiteY4" fmla="*/ 120625 h 696776"/>
                      <a:gd name="connsiteX5" fmla="*/ 519127 w 715777"/>
                      <a:gd name="connsiteY5" fmla="*/ 164870 h 696776"/>
                      <a:gd name="connsiteX6" fmla="*/ 563372 w 715777"/>
                      <a:gd name="connsiteY6" fmla="*/ 282858 h 696776"/>
                      <a:gd name="connsiteX7" fmla="*/ 592869 w 715777"/>
                      <a:gd name="connsiteY7" fmla="*/ 371348 h 696776"/>
                      <a:gd name="connsiteX8" fmla="*/ 607617 w 715777"/>
                      <a:gd name="connsiteY8" fmla="*/ 415593 h 696776"/>
                      <a:gd name="connsiteX9" fmla="*/ 637114 w 715777"/>
                      <a:gd name="connsiteY9" fmla="*/ 459838 h 696776"/>
                      <a:gd name="connsiteX10" fmla="*/ 696108 w 715777"/>
                      <a:gd name="connsiteY10" fmla="*/ 622070 h 696776"/>
                      <a:gd name="connsiteX11" fmla="*/ 710856 w 715777"/>
                      <a:gd name="connsiteY11" fmla="*/ 666316 h 696776"/>
                      <a:gd name="connsiteX12" fmla="*/ 622366 w 715777"/>
                      <a:gd name="connsiteY12" fmla="*/ 636819 h 696776"/>
                      <a:gd name="connsiteX13" fmla="*/ 578120 w 715777"/>
                      <a:gd name="connsiteY13" fmla="*/ 622070 h 696776"/>
                      <a:gd name="connsiteX14" fmla="*/ 474882 w 715777"/>
                      <a:gd name="connsiteY14" fmla="*/ 592574 h 696776"/>
                      <a:gd name="connsiteX15" fmla="*/ 194662 w 715777"/>
                      <a:gd name="connsiteY15" fmla="*/ 607322 h 696776"/>
                      <a:gd name="connsiteX16" fmla="*/ 17682 w 715777"/>
                      <a:gd name="connsiteY16" fmla="*/ 695812 h 696776"/>
                      <a:gd name="connsiteX17" fmla="*/ 2933 w 715777"/>
                      <a:gd name="connsiteY17" fmla="*/ 651567 h 696776"/>
                      <a:gd name="connsiteX18" fmla="*/ 47179 w 715777"/>
                      <a:gd name="connsiteY18" fmla="*/ 474587 h 696776"/>
                      <a:gd name="connsiteX19" fmla="*/ 194662 w 715777"/>
                      <a:gd name="connsiteY19" fmla="*/ 2638 h 696776"/>
                      <a:gd name="connsiteX0" fmla="*/ 214925 w 736040"/>
                      <a:gd name="connsiteY0" fmla="*/ 2638 h 697370"/>
                      <a:gd name="connsiteX1" fmla="*/ 318164 w 736040"/>
                      <a:gd name="connsiteY1" fmla="*/ 17387 h 697370"/>
                      <a:gd name="connsiteX2" fmla="*/ 465648 w 736040"/>
                      <a:gd name="connsiteY2" fmla="*/ 32135 h 697370"/>
                      <a:gd name="connsiteX3" fmla="*/ 495145 w 736040"/>
                      <a:gd name="connsiteY3" fmla="*/ 76380 h 697370"/>
                      <a:gd name="connsiteX4" fmla="*/ 509893 w 736040"/>
                      <a:gd name="connsiteY4" fmla="*/ 120625 h 697370"/>
                      <a:gd name="connsiteX5" fmla="*/ 539390 w 736040"/>
                      <a:gd name="connsiteY5" fmla="*/ 164870 h 697370"/>
                      <a:gd name="connsiteX6" fmla="*/ 583635 w 736040"/>
                      <a:gd name="connsiteY6" fmla="*/ 282858 h 697370"/>
                      <a:gd name="connsiteX7" fmla="*/ 613132 w 736040"/>
                      <a:gd name="connsiteY7" fmla="*/ 371348 h 697370"/>
                      <a:gd name="connsiteX8" fmla="*/ 627880 w 736040"/>
                      <a:gd name="connsiteY8" fmla="*/ 415593 h 697370"/>
                      <a:gd name="connsiteX9" fmla="*/ 657377 w 736040"/>
                      <a:gd name="connsiteY9" fmla="*/ 459838 h 697370"/>
                      <a:gd name="connsiteX10" fmla="*/ 716371 w 736040"/>
                      <a:gd name="connsiteY10" fmla="*/ 622070 h 697370"/>
                      <a:gd name="connsiteX11" fmla="*/ 731119 w 736040"/>
                      <a:gd name="connsiteY11" fmla="*/ 666316 h 697370"/>
                      <a:gd name="connsiteX12" fmla="*/ 642629 w 736040"/>
                      <a:gd name="connsiteY12" fmla="*/ 636819 h 697370"/>
                      <a:gd name="connsiteX13" fmla="*/ 598383 w 736040"/>
                      <a:gd name="connsiteY13" fmla="*/ 622070 h 697370"/>
                      <a:gd name="connsiteX14" fmla="*/ 495145 w 736040"/>
                      <a:gd name="connsiteY14" fmla="*/ 592574 h 697370"/>
                      <a:gd name="connsiteX15" fmla="*/ 37945 w 736040"/>
                      <a:gd name="connsiteY15" fmla="*/ 695812 h 697370"/>
                      <a:gd name="connsiteX16" fmla="*/ 23196 w 736040"/>
                      <a:gd name="connsiteY16" fmla="*/ 651567 h 697370"/>
                      <a:gd name="connsiteX17" fmla="*/ 67442 w 736040"/>
                      <a:gd name="connsiteY17" fmla="*/ 474587 h 697370"/>
                      <a:gd name="connsiteX18" fmla="*/ 214925 w 736040"/>
                      <a:gd name="connsiteY18" fmla="*/ 2638 h 697370"/>
                      <a:gd name="connsiteX0" fmla="*/ 214925 w 736040"/>
                      <a:gd name="connsiteY0" fmla="*/ 2638 h 697370"/>
                      <a:gd name="connsiteX1" fmla="*/ 318164 w 736040"/>
                      <a:gd name="connsiteY1" fmla="*/ 17387 h 697370"/>
                      <a:gd name="connsiteX2" fmla="*/ 465648 w 736040"/>
                      <a:gd name="connsiteY2" fmla="*/ 32135 h 697370"/>
                      <a:gd name="connsiteX3" fmla="*/ 495145 w 736040"/>
                      <a:gd name="connsiteY3" fmla="*/ 76380 h 697370"/>
                      <a:gd name="connsiteX4" fmla="*/ 509893 w 736040"/>
                      <a:gd name="connsiteY4" fmla="*/ 120625 h 697370"/>
                      <a:gd name="connsiteX5" fmla="*/ 539390 w 736040"/>
                      <a:gd name="connsiteY5" fmla="*/ 164870 h 697370"/>
                      <a:gd name="connsiteX6" fmla="*/ 583635 w 736040"/>
                      <a:gd name="connsiteY6" fmla="*/ 282858 h 697370"/>
                      <a:gd name="connsiteX7" fmla="*/ 613132 w 736040"/>
                      <a:gd name="connsiteY7" fmla="*/ 371348 h 697370"/>
                      <a:gd name="connsiteX8" fmla="*/ 627880 w 736040"/>
                      <a:gd name="connsiteY8" fmla="*/ 415593 h 697370"/>
                      <a:gd name="connsiteX9" fmla="*/ 716371 w 736040"/>
                      <a:gd name="connsiteY9" fmla="*/ 622070 h 697370"/>
                      <a:gd name="connsiteX10" fmla="*/ 731119 w 736040"/>
                      <a:gd name="connsiteY10" fmla="*/ 666316 h 697370"/>
                      <a:gd name="connsiteX11" fmla="*/ 642629 w 736040"/>
                      <a:gd name="connsiteY11" fmla="*/ 636819 h 697370"/>
                      <a:gd name="connsiteX12" fmla="*/ 598383 w 736040"/>
                      <a:gd name="connsiteY12" fmla="*/ 622070 h 697370"/>
                      <a:gd name="connsiteX13" fmla="*/ 495145 w 736040"/>
                      <a:gd name="connsiteY13" fmla="*/ 592574 h 697370"/>
                      <a:gd name="connsiteX14" fmla="*/ 37945 w 736040"/>
                      <a:gd name="connsiteY14" fmla="*/ 695812 h 697370"/>
                      <a:gd name="connsiteX15" fmla="*/ 23196 w 736040"/>
                      <a:gd name="connsiteY15" fmla="*/ 651567 h 697370"/>
                      <a:gd name="connsiteX16" fmla="*/ 67442 w 736040"/>
                      <a:gd name="connsiteY16" fmla="*/ 474587 h 697370"/>
                      <a:gd name="connsiteX17" fmla="*/ 214925 w 736040"/>
                      <a:gd name="connsiteY17" fmla="*/ 2638 h 697370"/>
                      <a:gd name="connsiteX0" fmla="*/ 214925 w 738440"/>
                      <a:gd name="connsiteY0" fmla="*/ 2638 h 697370"/>
                      <a:gd name="connsiteX1" fmla="*/ 318164 w 738440"/>
                      <a:gd name="connsiteY1" fmla="*/ 17387 h 697370"/>
                      <a:gd name="connsiteX2" fmla="*/ 465648 w 738440"/>
                      <a:gd name="connsiteY2" fmla="*/ 32135 h 697370"/>
                      <a:gd name="connsiteX3" fmla="*/ 495145 w 738440"/>
                      <a:gd name="connsiteY3" fmla="*/ 76380 h 697370"/>
                      <a:gd name="connsiteX4" fmla="*/ 509893 w 738440"/>
                      <a:gd name="connsiteY4" fmla="*/ 120625 h 697370"/>
                      <a:gd name="connsiteX5" fmla="*/ 539390 w 738440"/>
                      <a:gd name="connsiteY5" fmla="*/ 164870 h 697370"/>
                      <a:gd name="connsiteX6" fmla="*/ 583635 w 738440"/>
                      <a:gd name="connsiteY6" fmla="*/ 282858 h 697370"/>
                      <a:gd name="connsiteX7" fmla="*/ 613132 w 738440"/>
                      <a:gd name="connsiteY7" fmla="*/ 371348 h 697370"/>
                      <a:gd name="connsiteX8" fmla="*/ 716371 w 738440"/>
                      <a:gd name="connsiteY8" fmla="*/ 622070 h 697370"/>
                      <a:gd name="connsiteX9" fmla="*/ 731119 w 738440"/>
                      <a:gd name="connsiteY9" fmla="*/ 666316 h 697370"/>
                      <a:gd name="connsiteX10" fmla="*/ 642629 w 738440"/>
                      <a:gd name="connsiteY10" fmla="*/ 636819 h 697370"/>
                      <a:gd name="connsiteX11" fmla="*/ 598383 w 738440"/>
                      <a:gd name="connsiteY11" fmla="*/ 622070 h 697370"/>
                      <a:gd name="connsiteX12" fmla="*/ 495145 w 738440"/>
                      <a:gd name="connsiteY12" fmla="*/ 592574 h 697370"/>
                      <a:gd name="connsiteX13" fmla="*/ 37945 w 738440"/>
                      <a:gd name="connsiteY13" fmla="*/ 695812 h 697370"/>
                      <a:gd name="connsiteX14" fmla="*/ 23196 w 738440"/>
                      <a:gd name="connsiteY14" fmla="*/ 651567 h 697370"/>
                      <a:gd name="connsiteX15" fmla="*/ 67442 w 738440"/>
                      <a:gd name="connsiteY15" fmla="*/ 474587 h 697370"/>
                      <a:gd name="connsiteX16" fmla="*/ 214925 w 738440"/>
                      <a:gd name="connsiteY16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09893 w 739633"/>
                      <a:gd name="connsiteY4" fmla="*/ 120625 h 697370"/>
                      <a:gd name="connsiteX5" fmla="*/ 539390 w 739633"/>
                      <a:gd name="connsiteY5" fmla="*/ 164870 h 697370"/>
                      <a:gd name="connsiteX6" fmla="*/ 583635 w 739633"/>
                      <a:gd name="connsiteY6" fmla="*/ 282858 h 697370"/>
                      <a:gd name="connsiteX7" fmla="*/ 716371 w 739633"/>
                      <a:gd name="connsiteY7" fmla="*/ 622070 h 697370"/>
                      <a:gd name="connsiteX8" fmla="*/ 731119 w 739633"/>
                      <a:gd name="connsiteY8" fmla="*/ 666316 h 697370"/>
                      <a:gd name="connsiteX9" fmla="*/ 642629 w 739633"/>
                      <a:gd name="connsiteY9" fmla="*/ 636819 h 697370"/>
                      <a:gd name="connsiteX10" fmla="*/ 598383 w 739633"/>
                      <a:gd name="connsiteY10" fmla="*/ 622070 h 697370"/>
                      <a:gd name="connsiteX11" fmla="*/ 495145 w 739633"/>
                      <a:gd name="connsiteY11" fmla="*/ 592574 h 697370"/>
                      <a:gd name="connsiteX12" fmla="*/ 37945 w 739633"/>
                      <a:gd name="connsiteY12" fmla="*/ 695812 h 697370"/>
                      <a:gd name="connsiteX13" fmla="*/ 23196 w 739633"/>
                      <a:gd name="connsiteY13" fmla="*/ 651567 h 697370"/>
                      <a:gd name="connsiteX14" fmla="*/ 67442 w 739633"/>
                      <a:gd name="connsiteY14" fmla="*/ 474587 h 697370"/>
                      <a:gd name="connsiteX15" fmla="*/ 214925 w 739633"/>
                      <a:gd name="connsiteY15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09893 w 739633"/>
                      <a:gd name="connsiteY4" fmla="*/ 120625 h 697370"/>
                      <a:gd name="connsiteX5" fmla="*/ 583635 w 739633"/>
                      <a:gd name="connsiteY5" fmla="*/ 282858 h 697370"/>
                      <a:gd name="connsiteX6" fmla="*/ 716371 w 739633"/>
                      <a:gd name="connsiteY6" fmla="*/ 622070 h 697370"/>
                      <a:gd name="connsiteX7" fmla="*/ 731119 w 739633"/>
                      <a:gd name="connsiteY7" fmla="*/ 666316 h 697370"/>
                      <a:gd name="connsiteX8" fmla="*/ 642629 w 739633"/>
                      <a:gd name="connsiteY8" fmla="*/ 636819 h 697370"/>
                      <a:gd name="connsiteX9" fmla="*/ 598383 w 739633"/>
                      <a:gd name="connsiteY9" fmla="*/ 622070 h 697370"/>
                      <a:gd name="connsiteX10" fmla="*/ 495145 w 739633"/>
                      <a:gd name="connsiteY10" fmla="*/ 592574 h 697370"/>
                      <a:gd name="connsiteX11" fmla="*/ 37945 w 739633"/>
                      <a:gd name="connsiteY11" fmla="*/ 695812 h 697370"/>
                      <a:gd name="connsiteX12" fmla="*/ 23196 w 739633"/>
                      <a:gd name="connsiteY12" fmla="*/ 651567 h 697370"/>
                      <a:gd name="connsiteX13" fmla="*/ 67442 w 739633"/>
                      <a:gd name="connsiteY13" fmla="*/ 474587 h 697370"/>
                      <a:gd name="connsiteX14" fmla="*/ 214925 w 739633"/>
                      <a:gd name="connsiteY14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83635 w 739633"/>
                      <a:gd name="connsiteY4" fmla="*/ 282858 h 697370"/>
                      <a:gd name="connsiteX5" fmla="*/ 716371 w 739633"/>
                      <a:gd name="connsiteY5" fmla="*/ 622070 h 697370"/>
                      <a:gd name="connsiteX6" fmla="*/ 731119 w 739633"/>
                      <a:gd name="connsiteY6" fmla="*/ 666316 h 697370"/>
                      <a:gd name="connsiteX7" fmla="*/ 642629 w 739633"/>
                      <a:gd name="connsiteY7" fmla="*/ 636819 h 697370"/>
                      <a:gd name="connsiteX8" fmla="*/ 598383 w 739633"/>
                      <a:gd name="connsiteY8" fmla="*/ 622070 h 697370"/>
                      <a:gd name="connsiteX9" fmla="*/ 495145 w 739633"/>
                      <a:gd name="connsiteY9" fmla="*/ 592574 h 697370"/>
                      <a:gd name="connsiteX10" fmla="*/ 37945 w 739633"/>
                      <a:gd name="connsiteY10" fmla="*/ 695812 h 697370"/>
                      <a:gd name="connsiteX11" fmla="*/ 23196 w 739633"/>
                      <a:gd name="connsiteY11" fmla="*/ 651567 h 697370"/>
                      <a:gd name="connsiteX12" fmla="*/ 67442 w 739633"/>
                      <a:gd name="connsiteY12" fmla="*/ 474587 h 697370"/>
                      <a:gd name="connsiteX13" fmla="*/ 214925 w 739633"/>
                      <a:gd name="connsiteY13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583635 w 739633"/>
                      <a:gd name="connsiteY3" fmla="*/ 282858 h 697370"/>
                      <a:gd name="connsiteX4" fmla="*/ 716371 w 739633"/>
                      <a:gd name="connsiteY4" fmla="*/ 622070 h 697370"/>
                      <a:gd name="connsiteX5" fmla="*/ 731119 w 739633"/>
                      <a:gd name="connsiteY5" fmla="*/ 666316 h 697370"/>
                      <a:gd name="connsiteX6" fmla="*/ 642629 w 739633"/>
                      <a:gd name="connsiteY6" fmla="*/ 636819 h 697370"/>
                      <a:gd name="connsiteX7" fmla="*/ 598383 w 739633"/>
                      <a:gd name="connsiteY7" fmla="*/ 622070 h 697370"/>
                      <a:gd name="connsiteX8" fmla="*/ 495145 w 739633"/>
                      <a:gd name="connsiteY8" fmla="*/ 592574 h 697370"/>
                      <a:gd name="connsiteX9" fmla="*/ 37945 w 739633"/>
                      <a:gd name="connsiteY9" fmla="*/ 695812 h 697370"/>
                      <a:gd name="connsiteX10" fmla="*/ 23196 w 739633"/>
                      <a:gd name="connsiteY10" fmla="*/ 651567 h 697370"/>
                      <a:gd name="connsiteX11" fmla="*/ 67442 w 739633"/>
                      <a:gd name="connsiteY11" fmla="*/ 474587 h 697370"/>
                      <a:gd name="connsiteX12" fmla="*/ 214925 w 739633"/>
                      <a:gd name="connsiteY12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583635 w 739633"/>
                      <a:gd name="connsiteY3" fmla="*/ 282858 h 697370"/>
                      <a:gd name="connsiteX4" fmla="*/ 716371 w 739633"/>
                      <a:gd name="connsiteY4" fmla="*/ 622070 h 697370"/>
                      <a:gd name="connsiteX5" fmla="*/ 731119 w 739633"/>
                      <a:gd name="connsiteY5" fmla="*/ 666316 h 697370"/>
                      <a:gd name="connsiteX6" fmla="*/ 642629 w 739633"/>
                      <a:gd name="connsiteY6" fmla="*/ 636819 h 697370"/>
                      <a:gd name="connsiteX7" fmla="*/ 611953 w 739633"/>
                      <a:gd name="connsiteY7" fmla="*/ 627734 h 697370"/>
                      <a:gd name="connsiteX8" fmla="*/ 598383 w 739633"/>
                      <a:gd name="connsiteY8" fmla="*/ 622070 h 697370"/>
                      <a:gd name="connsiteX9" fmla="*/ 495145 w 739633"/>
                      <a:gd name="connsiteY9" fmla="*/ 592574 h 697370"/>
                      <a:gd name="connsiteX10" fmla="*/ 37945 w 739633"/>
                      <a:gd name="connsiteY10" fmla="*/ 695812 h 697370"/>
                      <a:gd name="connsiteX11" fmla="*/ 23196 w 739633"/>
                      <a:gd name="connsiteY11" fmla="*/ 651567 h 697370"/>
                      <a:gd name="connsiteX12" fmla="*/ 67442 w 739633"/>
                      <a:gd name="connsiteY12" fmla="*/ 474587 h 697370"/>
                      <a:gd name="connsiteX13" fmla="*/ 214925 w 739633"/>
                      <a:gd name="connsiteY13" fmla="*/ 2638 h 697370"/>
                      <a:gd name="connsiteX0" fmla="*/ 214925 w 740583"/>
                      <a:gd name="connsiteY0" fmla="*/ 2638 h 697370"/>
                      <a:gd name="connsiteX1" fmla="*/ 318164 w 740583"/>
                      <a:gd name="connsiteY1" fmla="*/ 17387 h 697370"/>
                      <a:gd name="connsiteX2" fmla="*/ 465648 w 740583"/>
                      <a:gd name="connsiteY2" fmla="*/ 32135 h 697370"/>
                      <a:gd name="connsiteX3" fmla="*/ 583635 w 740583"/>
                      <a:gd name="connsiteY3" fmla="*/ 282858 h 697370"/>
                      <a:gd name="connsiteX4" fmla="*/ 716371 w 740583"/>
                      <a:gd name="connsiteY4" fmla="*/ 622070 h 697370"/>
                      <a:gd name="connsiteX5" fmla="*/ 731119 w 740583"/>
                      <a:gd name="connsiteY5" fmla="*/ 666316 h 697370"/>
                      <a:gd name="connsiteX6" fmla="*/ 611953 w 740583"/>
                      <a:gd name="connsiteY6" fmla="*/ 627734 h 697370"/>
                      <a:gd name="connsiteX7" fmla="*/ 598383 w 740583"/>
                      <a:gd name="connsiteY7" fmla="*/ 622070 h 697370"/>
                      <a:gd name="connsiteX8" fmla="*/ 495145 w 740583"/>
                      <a:gd name="connsiteY8" fmla="*/ 592574 h 697370"/>
                      <a:gd name="connsiteX9" fmla="*/ 37945 w 740583"/>
                      <a:gd name="connsiteY9" fmla="*/ 695812 h 697370"/>
                      <a:gd name="connsiteX10" fmla="*/ 23196 w 740583"/>
                      <a:gd name="connsiteY10" fmla="*/ 651567 h 697370"/>
                      <a:gd name="connsiteX11" fmla="*/ 67442 w 740583"/>
                      <a:gd name="connsiteY11" fmla="*/ 474587 h 697370"/>
                      <a:gd name="connsiteX12" fmla="*/ 214925 w 740583"/>
                      <a:gd name="connsiteY12" fmla="*/ 2638 h 697370"/>
                      <a:gd name="connsiteX0" fmla="*/ 214925 w 740583"/>
                      <a:gd name="connsiteY0" fmla="*/ 2638 h 697370"/>
                      <a:gd name="connsiteX1" fmla="*/ 318164 w 740583"/>
                      <a:gd name="connsiteY1" fmla="*/ 17387 h 697370"/>
                      <a:gd name="connsiteX2" fmla="*/ 465648 w 740583"/>
                      <a:gd name="connsiteY2" fmla="*/ 32135 h 697370"/>
                      <a:gd name="connsiteX3" fmla="*/ 583635 w 740583"/>
                      <a:gd name="connsiteY3" fmla="*/ 282858 h 697370"/>
                      <a:gd name="connsiteX4" fmla="*/ 716371 w 740583"/>
                      <a:gd name="connsiteY4" fmla="*/ 622070 h 697370"/>
                      <a:gd name="connsiteX5" fmla="*/ 731119 w 740583"/>
                      <a:gd name="connsiteY5" fmla="*/ 666316 h 697370"/>
                      <a:gd name="connsiteX6" fmla="*/ 611953 w 740583"/>
                      <a:gd name="connsiteY6" fmla="*/ 627734 h 697370"/>
                      <a:gd name="connsiteX7" fmla="*/ 495145 w 740583"/>
                      <a:gd name="connsiteY7" fmla="*/ 592574 h 697370"/>
                      <a:gd name="connsiteX8" fmla="*/ 37945 w 740583"/>
                      <a:gd name="connsiteY8" fmla="*/ 695812 h 697370"/>
                      <a:gd name="connsiteX9" fmla="*/ 23196 w 740583"/>
                      <a:gd name="connsiteY9" fmla="*/ 651567 h 697370"/>
                      <a:gd name="connsiteX10" fmla="*/ 67442 w 740583"/>
                      <a:gd name="connsiteY10" fmla="*/ 474587 h 697370"/>
                      <a:gd name="connsiteX11" fmla="*/ 214925 w 740583"/>
                      <a:gd name="connsiteY11" fmla="*/ 2638 h 697370"/>
                      <a:gd name="connsiteX0" fmla="*/ 214925 w 749193"/>
                      <a:gd name="connsiteY0" fmla="*/ 2638 h 697370"/>
                      <a:gd name="connsiteX1" fmla="*/ 318164 w 749193"/>
                      <a:gd name="connsiteY1" fmla="*/ 17387 h 697370"/>
                      <a:gd name="connsiteX2" fmla="*/ 465648 w 749193"/>
                      <a:gd name="connsiteY2" fmla="*/ 32135 h 697370"/>
                      <a:gd name="connsiteX3" fmla="*/ 583635 w 749193"/>
                      <a:gd name="connsiteY3" fmla="*/ 282858 h 697370"/>
                      <a:gd name="connsiteX4" fmla="*/ 716371 w 749193"/>
                      <a:gd name="connsiteY4" fmla="*/ 622070 h 697370"/>
                      <a:gd name="connsiteX5" fmla="*/ 731119 w 749193"/>
                      <a:gd name="connsiteY5" fmla="*/ 666316 h 697370"/>
                      <a:gd name="connsiteX6" fmla="*/ 495145 w 749193"/>
                      <a:gd name="connsiteY6" fmla="*/ 592574 h 697370"/>
                      <a:gd name="connsiteX7" fmla="*/ 37945 w 749193"/>
                      <a:gd name="connsiteY7" fmla="*/ 695812 h 697370"/>
                      <a:gd name="connsiteX8" fmla="*/ 23196 w 749193"/>
                      <a:gd name="connsiteY8" fmla="*/ 651567 h 697370"/>
                      <a:gd name="connsiteX9" fmla="*/ 67442 w 749193"/>
                      <a:gd name="connsiteY9" fmla="*/ 474587 h 697370"/>
                      <a:gd name="connsiteX10" fmla="*/ 214925 w 749193"/>
                      <a:gd name="connsiteY10" fmla="*/ 2638 h 697370"/>
                      <a:gd name="connsiteX0" fmla="*/ 207668 w 741936"/>
                      <a:gd name="connsiteY0" fmla="*/ 2638 h 698020"/>
                      <a:gd name="connsiteX1" fmla="*/ 310907 w 741936"/>
                      <a:gd name="connsiteY1" fmla="*/ 17387 h 698020"/>
                      <a:gd name="connsiteX2" fmla="*/ 458391 w 741936"/>
                      <a:gd name="connsiteY2" fmla="*/ 32135 h 698020"/>
                      <a:gd name="connsiteX3" fmla="*/ 576378 w 741936"/>
                      <a:gd name="connsiteY3" fmla="*/ 282858 h 698020"/>
                      <a:gd name="connsiteX4" fmla="*/ 709114 w 741936"/>
                      <a:gd name="connsiteY4" fmla="*/ 622070 h 698020"/>
                      <a:gd name="connsiteX5" fmla="*/ 723862 w 741936"/>
                      <a:gd name="connsiteY5" fmla="*/ 666316 h 698020"/>
                      <a:gd name="connsiteX6" fmla="*/ 487888 w 741936"/>
                      <a:gd name="connsiteY6" fmla="*/ 592574 h 698020"/>
                      <a:gd name="connsiteX7" fmla="*/ 30688 w 741936"/>
                      <a:gd name="connsiteY7" fmla="*/ 695812 h 698020"/>
                      <a:gd name="connsiteX8" fmla="*/ 60185 w 741936"/>
                      <a:gd name="connsiteY8" fmla="*/ 474587 h 698020"/>
                      <a:gd name="connsiteX9" fmla="*/ 207668 w 741936"/>
                      <a:gd name="connsiteY9" fmla="*/ 2638 h 698020"/>
                      <a:gd name="connsiteX0" fmla="*/ 207668 w 741936"/>
                      <a:gd name="connsiteY0" fmla="*/ 28881 h 724263"/>
                      <a:gd name="connsiteX1" fmla="*/ 310907 w 741936"/>
                      <a:gd name="connsiteY1" fmla="*/ 43630 h 724263"/>
                      <a:gd name="connsiteX2" fmla="*/ 483995 w 741936"/>
                      <a:gd name="connsiteY2" fmla="*/ 14487 h 724263"/>
                      <a:gd name="connsiteX3" fmla="*/ 576378 w 741936"/>
                      <a:gd name="connsiteY3" fmla="*/ 309101 h 724263"/>
                      <a:gd name="connsiteX4" fmla="*/ 709114 w 741936"/>
                      <a:gd name="connsiteY4" fmla="*/ 648313 h 724263"/>
                      <a:gd name="connsiteX5" fmla="*/ 723862 w 741936"/>
                      <a:gd name="connsiteY5" fmla="*/ 692559 h 724263"/>
                      <a:gd name="connsiteX6" fmla="*/ 487888 w 741936"/>
                      <a:gd name="connsiteY6" fmla="*/ 618817 h 724263"/>
                      <a:gd name="connsiteX7" fmla="*/ 30688 w 741936"/>
                      <a:gd name="connsiteY7" fmla="*/ 722055 h 724263"/>
                      <a:gd name="connsiteX8" fmla="*/ 60185 w 741936"/>
                      <a:gd name="connsiteY8" fmla="*/ 500830 h 724263"/>
                      <a:gd name="connsiteX9" fmla="*/ 207668 w 741936"/>
                      <a:gd name="connsiteY9" fmla="*/ 28881 h 724263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39766"/>
                      <a:gd name="connsiteY0" fmla="*/ 45828 h 741210"/>
                      <a:gd name="connsiteX1" fmla="*/ 257223 w 739766"/>
                      <a:gd name="connsiteY1" fmla="*/ 19872 h 741210"/>
                      <a:gd name="connsiteX2" fmla="*/ 310907 w 739766"/>
                      <a:gd name="connsiteY2" fmla="*/ 60577 h 741210"/>
                      <a:gd name="connsiteX3" fmla="*/ 483995 w 739766"/>
                      <a:gd name="connsiteY3" fmla="*/ 31434 h 741210"/>
                      <a:gd name="connsiteX4" fmla="*/ 634900 w 739766"/>
                      <a:gd name="connsiteY4" fmla="*/ 278499 h 741210"/>
                      <a:gd name="connsiteX5" fmla="*/ 709114 w 739766"/>
                      <a:gd name="connsiteY5" fmla="*/ 665260 h 741210"/>
                      <a:gd name="connsiteX6" fmla="*/ 723862 w 739766"/>
                      <a:gd name="connsiteY6" fmla="*/ 709506 h 741210"/>
                      <a:gd name="connsiteX7" fmla="*/ 487888 w 739766"/>
                      <a:gd name="connsiteY7" fmla="*/ 635764 h 741210"/>
                      <a:gd name="connsiteX8" fmla="*/ 30688 w 739766"/>
                      <a:gd name="connsiteY8" fmla="*/ 739002 h 741210"/>
                      <a:gd name="connsiteX9" fmla="*/ 60185 w 739766"/>
                      <a:gd name="connsiteY9" fmla="*/ 517777 h 741210"/>
                      <a:gd name="connsiteX10" fmla="*/ 207668 w 739766"/>
                      <a:gd name="connsiteY10" fmla="*/ 45828 h 741210"/>
                      <a:gd name="connsiteX0" fmla="*/ 207668 w 728753"/>
                      <a:gd name="connsiteY0" fmla="*/ 45828 h 741210"/>
                      <a:gd name="connsiteX1" fmla="*/ 257223 w 728753"/>
                      <a:gd name="connsiteY1" fmla="*/ 19872 h 741210"/>
                      <a:gd name="connsiteX2" fmla="*/ 310907 w 728753"/>
                      <a:gd name="connsiteY2" fmla="*/ 60577 h 741210"/>
                      <a:gd name="connsiteX3" fmla="*/ 483995 w 728753"/>
                      <a:gd name="connsiteY3" fmla="*/ 31434 h 741210"/>
                      <a:gd name="connsiteX4" fmla="*/ 634900 w 728753"/>
                      <a:gd name="connsiteY4" fmla="*/ 278499 h 741210"/>
                      <a:gd name="connsiteX5" fmla="*/ 723862 w 728753"/>
                      <a:gd name="connsiteY5" fmla="*/ 709506 h 741210"/>
                      <a:gd name="connsiteX6" fmla="*/ 487888 w 728753"/>
                      <a:gd name="connsiteY6" fmla="*/ 635764 h 741210"/>
                      <a:gd name="connsiteX7" fmla="*/ 30688 w 728753"/>
                      <a:gd name="connsiteY7" fmla="*/ 739002 h 741210"/>
                      <a:gd name="connsiteX8" fmla="*/ 60185 w 728753"/>
                      <a:gd name="connsiteY8" fmla="*/ 517777 h 741210"/>
                      <a:gd name="connsiteX9" fmla="*/ 207668 w 728753"/>
                      <a:gd name="connsiteY9" fmla="*/ 45828 h 741210"/>
                      <a:gd name="connsiteX0" fmla="*/ 207668 w 724960"/>
                      <a:gd name="connsiteY0" fmla="*/ 45828 h 741210"/>
                      <a:gd name="connsiteX1" fmla="*/ 257223 w 724960"/>
                      <a:gd name="connsiteY1" fmla="*/ 19872 h 741210"/>
                      <a:gd name="connsiteX2" fmla="*/ 310907 w 724960"/>
                      <a:gd name="connsiteY2" fmla="*/ 60577 h 741210"/>
                      <a:gd name="connsiteX3" fmla="*/ 483995 w 724960"/>
                      <a:gd name="connsiteY3" fmla="*/ 31434 h 741210"/>
                      <a:gd name="connsiteX4" fmla="*/ 634900 w 724960"/>
                      <a:gd name="connsiteY4" fmla="*/ 278499 h 741210"/>
                      <a:gd name="connsiteX5" fmla="*/ 723862 w 724960"/>
                      <a:gd name="connsiteY5" fmla="*/ 709506 h 741210"/>
                      <a:gd name="connsiteX6" fmla="*/ 487888 w 724960"/>
                      <a:gd name="connsiteY6" fmla="*/ 635764 h 741210"/>
                      <a:gd name="connsiteX7" fmla="*/ 30688 w 724960"/>
                      <a:gd name="connsiteY7" fmla="*/ 739002 h 741210"/>
                      <a:gd name="connsiteX8" fmla="*/ 60185 w 724960"/>
                      <a:gd name="connsiteY8" fmla="*/ 517777 h 741210"/>
                      <a:gd name="connsiteX9" fmla="*/ 207668 w 724960"/>
                      <a:gd name="connsiteY9" fmla="*/ 45828 h 741210"/>
                      <a:gd name="connsiteX0" fmla="*/ 207668 w 724874"/>
                      <a:gd name="connsiteY0" fmla="*/ 45828 h 741210"/>
                      <a:gd name="connsiteX1" fmla="*/ 257223 w 724874"/>
                      <a:gd name="connsiteY1" fmla="*/ 19872 h 741210"/>
                      <a:gd name="connsiteX2" fmla="*/ 310907 w 724874"/>
                      <a:gd name="connsiteY2" fmla="*/ 60577 h 741210"/>
                      <a:gd name="connsiteX3" fmla="*/ 483995 w 724874"/>
                      <a:gd name="connsiteY3" fmla="*/ 31434 h 741210"/>
                      <a:gd name="connsiteX4" fmla="*/ 634900 w 724874"/>
                      <a:gd name="connsiteY4" fmla="*/ 278499 h 741210"/>
                      <a:gd name="connsiteX5" fmla="*/ 723862 w 724874"/>
                      <a:gd name="connsiteY5" fmla="*/ 709506 h 741210"/>
                      <a:gd name="connsiteX6" fmla="*/ 487888 w 724874"/>
                      <a:gd name="connsiteY6" fmla="*/ 635764 h 741210"/>
                      <a:gd name="connsiteX7" fmla="*/ 30688 w 724874"/>
                      <a:gd name="connsiteY7" fmla="*/ 739002 h 741210"/>
                      <a:gd name="connsiteX8" fmla="*/ 60185 w 724874"/>
                      <a:gd name="connsiteY8" fmla="*/ 517777 h 741210"/>
                      <a:gd name="connsiteX9" fmla="*/ 207668 w 724874"/>
                      <a:gd name="connsiteY9" fmla="*/ 45828 h 741210"/>
                      <a:gd name="connsiteX0" fmla="*/ 207668 w 730489"/>
                      <a:gd name="connsiteY0" fmla="*/ 45828 h 741210"/>
                      <a:gd name="connsiteX1" fmla="*/ 257223 w 730489"/>
                      <a:gd name="connsiteY1" fmla="*/ 19872 h 741210"/>
                      <a:gd name="connsiteX2" fmla="*/ 310907 w 730489"/>
                      <a:gd name="connsiteY2" fmla="*/ 60577 h 741210"/>
                      <a:gd name="connsiteX3" fmla="*/ 483995 w 730489"/>
                      <a:gd name="connsiteY3" fmla="*/ 31434 h 741210"/>
                      <a:gd name="connsiteX4" fmla="*/ 649530 w 730489"/>
                      <a:gd name="connsiteY4" fmla="*/ 318733 h 741210"/>
                      <a:gd name="connsiteX5" fmla="*/ 723862 w 730489"/>
                      <a:gd name="connsiteY5" fmla="*/ 709506 h 741210"/>
                      <a:gd name="connsiteX6" fmla="*/ 487888 w 730489"/>
                      <a:gd name="connsiteY6" fmla="*/ 635764 h 741210"/>
                      <a:gd name="connsiteX7" fmla="*/ 30688 w 730489"/>
                      <a:gd name="connsiteY7" fmla="*/ 739002 h 741210"/>
                      <a:gd name="connsiteX8" fmla="*/ 60185 w 730489"/>
                      <a:gd name="connsiteY8" fmla="*/ 517777 h 741210"/>
                      <a:gd name="connsiteX9" fmla="*/ 207668 w 730489"/>
                      <a:gd name="connsiteY9" fmla="*/ 45828 h 741210"/>
                      <a:gd name="connsiteX0" fmla="*/ 197950 w 729096"/>
                      <a:gd name="connsiteY0" fmla="*/ 45828 h 740189"/>
                      <a:gd name="connsiteX1" fmla="*/ 247505 w 729096"/>
                      <a:gd name="connsiteY1" fmla="*/ 19872 h 740189"/>
                      <a:gd name="connsiteX2" fmla="*/ 301189 w 729096"/>
                      <a:gd name="connsiteY2" fmla="*/ 60577 h 740189"/>
                      <a:gd name="connsiteX3" fmla="*/ 474277 w 729096"/>
                      <a:gd name="connsiteY3" fmla="*/ 31434 h 740189"/>
                      <a:gd name="connsiteX4" fmla="*/ 639812 w 729096"/>
                      <a:gd name="connsiteY4" fmla="*/ 318733 h 740189"/>
                      <a:gd name="connsiteX5" fmla="*/ 714144 w 729096"/>
                      <a:gd name="connsiteY5" fmla="*/ 709506 h 740189"/>
                      <a:gd name="connsiteX6" fmla="*/ 346496 w 729096"/>
                      <a:gd name="connsiteY6" fmla="*/ 610161 h 740189"/>
                      <a:gd name="connsiteX7" fmla="*/ 20970 w 729096"/>
                      <a:gd name="connsiteY7" fmla="*/ 739002 h 740189"/>
                      <a:gd name="connsiteX8" fmla="*/ 50467 w 729096"/>
                      <a:gd name="connsiteY8" fmla="*/ 517777 h 740189"/>
                      <a:gd name="connsiteX9" fmla="*/ 197950 w 729096"/>
                      <a:gd name="connsiteY9" fmla="*/ 45828 h 740189"/>
                      <a:gd name="connsiteX0" fmla="*/ 197950 w 729096"/>
                      <a:gd name="connsiteY0" fmla="*/ 45828 h 740189"/>
                      <a:gd name="connsiteX1" fmla="*/ 247505 w 729096"/>
                      <a:gd name="connsiteY1" fmla="*/ 19872 h 740189"/>
                      <a:gd name="connsiteX2" fmla="*/ 301189 w 729096"/>
                      <a:gd name="connsiteY2" fmla="*/ 60577 h 740189"/>
                      <a:gd name="connsiteX3" fmla="*/ 474277 w 729096"/>
                      <a:gd name="connsiteY3" fmla="*/ 31434 h 740189"/>
                      <a:gd name="connsiteX4" fmla="*/ 639812 w 729096"/>
                      <a:gd name="connsiteY4" fmla="*/ 318733 h 740189"/>
                      <a:gd name="connsiteX5" fmla="*/ 714144 w 729096"/>
                      <a:gd name="connsiteY5" fmla="*/ 709506 h 740189"/>
                      <a:gd name="connsiteX6" fmla="*/ 346496 w 729096"/>
                      <a:gd name="connsiteY6" fmla="*/ 610161 h 740189"/>
                      <a:gd name="connsiteX7" fmla="*/ 20970 w 729096"/>
                      <a:gd name="connsiteY7" fmla="*/ 739002 h 740189"/>
                      <a:gd name="connsiteX8" fmla="*/ 50467 w 729096"/>
                      <a:gd name="connsiteY8" fmla="*/ 517777 h 740189"/>
                      <a:gd name="connsiteX9" fmla="*/ 197950 w 729096"/>
                      <a:gd name="connsiteY9" fmla="*/ 45828 h 740189"/>
                      <a:gd name="connsiteX0" fmla="*/ 197950 w 729096"/>
                      <a:gd name="connsiteY0" fmla="*/ 45828 h 740281"/>
                      <a:gd name="connsiteX1" fmla="*/ 247505 w 729096"/>
                      <a:gd name="connsiteY1" fmla="*/ 19872 h 740281"/>
                      <a:gd name="connsiteX2" fmla="*/ 301189 w 729096"/>
                      <a:gd name="connsiteY2" fmla="*/ 60577 h 740281"/>
                      <a:gd name="connsiteX3" fmla="*/ 474277 w 729096"/>
                      <a:gd name="connsiteY3" fmla="*/ 31434 h 740281"/>
                      <a:gd name="connsiteX4" fmla="*/ 639812 w 729096"/>
                      <a:gd name="connsiteY4" fmla="*/ 318733 h 740281"/>
                      <a:gd name="connsiteX5" fmla="*/ 714144 w 729096"/>
                      <a:gd name="connsiteY5" fmla="*/ 709506 h 740281"/>
                      <a:gd name="connsiteX6" fmla="*/ 346496 w 729096"/>
                      <a:gd name="connsiteY6" fmla="*/ 610161 h 740281"/>
                      <a:gd name="connsiteX7" fmla="*/ 20970 w 729096"/>
                      <a:gd name="connsiteY7" fmla="*/ 739002 h 740281"/>
                      <a:gd name="connsiteX8" fmla="*/ 50467 w 729096"/>
                      <a:gd name="connsiteY8" fmla="*/ 517777 h 740281"/>
                      <a:gd name="connsiteX9" fmla="*/ 197950 w 729096"/>
                      <a:gd name="connsiteY9" fmla="*/ 45828 h 740281"/>
                      <a:gd name="connsiteX0" fmla="*/ 222745 w 753891"/>
                      <a:gd name="connsiteY0" fmla="*/ 45828 h 721212"/>
                      <a:gd name="connsiteX1" fmla="*/ 272300 w 753891"/>
                      <a:gd name="connsiteY1" fmla="*/ 19872 h 721212"/>
                      <a:gd name="connsiteX2" fmla="*/ 325984 w 753891"/>
                      <a:gd name="connsiteY2" fmla="*/ 60577 h 721212"/>
                      <a:gd name="connsiteX3" fmla="*/ 499072 w 753891"/>
                      <a:gd name="connsiteY3" fmla="*/ 31434 h 721212"/>
                      <a:gd name="connsiteX4" fmla="*/ 664607 w 753891"/>
                      <a:gd name="connsiteY4" fmla="*/ 318733 h 721212"/>
                      <a:gd name="connsiteX5" fmla="*/ 738939 w 753891"/>
                      <a:gd name="connsiteY5" fmla="*/ 709506 h 721212"/>
                      <a:gd name="connsiteX6" fmla="*/ 371291 w 753891"/>
                      <a:gd name="connsiteY6" fmla="*/ 610161 h 721212"/>
                      <a:gd name="connsiteX7" fmla="*/ 16504 w 753891"/>
                      <a:gd name="connsiteY7" fmla="*/ 706084 h 721212"/>
                      <a:gd name="connsiteX8" fmla="*/ 75262 w 753891"/>
                      <a:gd name="connsiteY8" fmla="*/ 517777 h 721212"/>
                      <a:gd name="connsiteX9" fmla="*/ 222745 w 753891"/>
                      <a:gd name="connsiteY9" fmla="*/ 45828 h 721212"/>
                      <a:gd name="connsiteX0" fmla="*/ 222714 w 753860"/>
                      <a:gd name="connsiteY0" fmla="*/ 45828 h 721212"/>
                      <a:gd name="connsiteX1" fmla="*/ 272269 w 753860"/>
                      <a:gd name="connsiteY1" fmla="*/ 19872 h 721212"/>
                      <a:gd name="connsiteX2" fmla="*/ 325953 w 753860"/>
                      <a:gd name="connsiteY2" fmla="*/ 60577 h 721212"/>
                      <a:gd name="connsiteX3" fmla="*/ 499041 w 753860"/>
                      <a:gd name="connsiteY3" fmla="*/ 31434 h 721212"/>
                      <a:gd name="connsiteX4" fmla="*/ 664576 w 753860"/>
                      <a:gd name="connsiteY4" fmla="*/ 318733 h 721212"/>
                      <a:gd name="connsiteX5" fmla="*/ 738908 w 753860"/>
                      <a:gd name="connsiteY5" fmla="*/ 709506 h 721212"/>
                      <a:gd name="connsiteX6" fmla="*/ 371260 w 753860"/>
                      <a:gd name="connsiteY6" fmla="*/ 610161 h 721212"/>
                      <a:gd name="connsiteX7" fmla="*/ 16473 w 753860"/>
                      <a:gd name="connsiteY7" fmla="*/ 706084 h 721212"/>
                      <a:gd name="connsiteX8" fmla="*/ 75231 w 753860"/>
                      <a:gd name="connsiteY8" fmla="*/ 517777 h 721212"/>
                      <a:gd name="connsiteX9" fmla="*/ 222714 w 753860"/>
                      <a:gd name="connsiteY9" fmla="*/ 45828 h 721212"/>
                      <a:gd name="connsiteX0" fmla="*/ 208788 w 739934"/>
                      <a:gd name="connsiteY0" fmla="*/ 45828 h 721212"/>
                      <a:gd name="connsiteX1" fmla="*/ 258343 w 739934"/>
                      <a:gd name="connsiteY1" fmla="*/ 19872 h 721212"/>
                      <a:gd name="connsiteX2" fmla="*/ 312027 w 739934"/>
                      <a:gd name="connsiteY2" fmla="*/ 60577 h 721212"/>
                      <a:gd name="connsiteX3" fmla="*/ 485115 w 739934"/>
                      <a:gd name="connsiteY3" fmla="*/ 31434 h 721212"/>
                      <a:gd name="connsiteX4" fmla="*/ 650650 w 739934"/>
                      <a:gd name="connsiteY4" fmla="*/ 318733 h 721212"/>
                      <a:gd name="connsiteX5" fmla="*/ 724982 w 739934"/>
                      <a:gd name="connsiteY5" fmla="*/ 709506 h 721212"/>
                      <a:gd name="connsiteX6" fmla="*/ 357334 w 739934"/>
                      <a:gd name="connsiteY6" fmla="*/ 610161 h 721212"/>
                      <a:gd name="connsiteX7" fmla="*/ 2547 w 739934"/>
                      <a:gd name="connsiteY7" fmla="*/ 706084 h 721212"/>
                      <a:gd name="connsiteX8" fmla="*/ 61305 w 739934"/>
                      <a:gd name="connsiteY8" fmla="*/ 517777 h 721212"/>
                      <a:gd name="connsiteX9" fmla="*/ 208788 w 739934"/>
                      <a:gd name="connsiteY9" fmla="*/ 45828 h 721212"/>
                      <a:gd name="connsiteX0" fmla="*/ 208788 w 726103"/>
                      <a:gd name="connsiteY0" fmla="*/ 45828 h 715996"/>
                      <a:gd name="connsiteX1" fmla="*/ 258343 w 726103"/>
                      <a:gd name="connsiteY1" fmla="*/ 19872 h 715996"/>
                      <a:gd name="connsiteX2" fmla="*/ 312027 w 726103"/>
                      <a:gd name="connsiteY2" fmla="*/ 60577 h 715996"/>
                      <a:gd name="connsiteX3" fmla="*/ 485115 w 726103"/>
                      <a:gd name="connsiteY3" fmla="*/ 31434 h 715996"/>
                      <a:gd name="connsiteX4" fmla="*/ 650650 w 726103"/>
                      <a:gd name="connsiteY4" fmla="*/ 318733 h 715996"/>
                      <a:gd name="connsiteX5" fmla="*/ 724982 w 726103"/>
                      <a:gd name="connsiteY5" fmla="*/ 709506 h 715996"/>
                      <a:gd name="connsiteX6" fmla="*/ 357334 w 726103"/>
                      <a:gd name="connsiteY6" fmla="*/ 610161 h 715996"/>
                      <a:gd name="connsiteX7" fmla="*/ 2547 w 726103"/>
                      <a:gd name="connsiteY7" fmla="*/ 706084 h 715996"/>
                      <a:gd name="connsiteX8" fmla="*/ 61305 w 726103"/>
                      <a:gd name="connsiteY8" fmla="*/ 517777 h 715996"/>
                      <a:gd name="connsiteX9" fmla="*/ 208788 w 726103"/>
                      <a:gd name="connsiteY9" fmla="*/ 45828 h 715996"/>
                      <a:gd name="connsiteX0" fmla="*/ 208788 w 725587"/>
                      <a:gd name="connsiteY0" fmla="*/ 45828 h 709506"/>
                      <a:gd name="connsiteX1" fmla="*/ 258343 w 725587"/>
                      <a:gd name="connsiteY1" fmla="*/ 19872 h 709506"/>
                      <a:gd name="connsiteX2" fmla="*/ 312027 w 725587"/>
                      <a:gd name="connsiteY2" fmla="*/ 60577 h 709506"/>
                      <a:gd name="connsiteX3" fmla="*/ 485115 w 725587"/>
                      <a:gd name="connsiteY3" fmla="*/ 31434 h 709506"/>
                      <a:gd name="connsiteX4" fmla="*/ 650650 w 725587"/>
                      <a:gd name="connsiteY4" fmla="*/ 318733 h 709506"/>
                      <a:gd name="connsiteX5" fmla="*/ 724982 w 725587"/>
                      <a:gd name="connsiteY5" fmla="*/ 709506 h 709506"/>
                      <a:gd name="connsiteX6" fmla="*/ 357334 w 725587"/>
                      <a:gd name="connsiteY6" fmla="*/ 610161 h 709506"/>
                      <a:gd name="connsiteX7" fmla="*/ 2547 w 725587"/>
                      <a:gd name="connsiteY7" fmla="*/ 706084 h 709506"/>
                      <a:gd name="connsiteX8" fmla="*/ 61305 w 725587"/>
                      <a:gd name="connsiteY8" fmla="*/ 517777 h 709506"/>
                      <a:gd name="connsiteX9" fmla="*/ 208788 w 725587"/>
                      <a:gd name="connsiteY9" fmla="*/ 45828 h 709506"/>
                      <a:gd name="connsiteX0" fmla="*/ 221269 w 738068"/>
                      <a:gd name="connsiteY0" fmla="*/ 32061 h 703744"/>
                      <a:gd name="connsiteX1" fmla="*/ 270824 w 738068"/>
                      <a:gd name="connsiteY1" fmla="*/ 6105 h 703744"/>
                      <a:gd name="connsiteX2" fmla="*/ 324508 w 738068"/>
                      <a:gd name="connsiteY2" fmla="*/ 46810 h 703744"/>
                      <a:gd name="connsiteX3" fmla="*/ 497596 w 738068"/>
                      <a:gd name="connsiteY3" fmla="*/ 17667 h 703744"/>
                      <a:gd name="connsiteX4" fmla="*/ 663131 w 738068"/>
                      <a:gd name="connsiteY4" fmla="*/ 304966 h 703744"/>
                      <a:gd name="connsiteX5" fmla="*/ 737463 w 738068"/>
                      <a:gd name="connsiteY5" fmla="*/ 695739 h 703744"/>
                      <a:gd name="connsiteX6" fmla="*/ 369815 w 738068"/>
                      <a:gd name="connsiteY6" fmla="*/ 596394 h 703744"/>
                      <a:gd name="connsiteX7" fmla="*/ 15028 w 738068"/>
                      <a:gd name="connsiteY7" fmla="*/ 692317 h 703744"/>
                      <a:gd name="connsiteX8" fmla="*/ 81102 w 738068"/>
                      <a:gd name="connsiteY8" fmla="*/ 295527 h 703744"/>
                      <a:gd name="connsiteX9" fmla="*/ 221269 w 738068"/>
                      <a:gd name="connsiteY9" fmla="*/ 32061 h 703744"/>
                      <a:gd name="connsiteX0" fmla="*/ 215309 w 732108"/>
                      <a:gd name="connsiteY0" fmla="*/ 32061 h 699485"/>
                      <a:gd name="connsiteX1" fmla="*/ 264864 w 732108"/>
                      <a:gd name="connsiteY1" fmla="*/ 6105 h 699485"/>
                      <a:gd name="connsiteX2" fmla="*/ 318548 w 732108"/>
                      <a:gd name="connsiteY2" fmla="*/ 46810 h 699485"/>
                      <a:gd name="connsiteX3" fmla="*/ 491636 w 732108"/>
                      <a:gd name="connsiteY3" fmla="*/ 17667 h 699485"/>
                      <a:gd name="connsiteX4" fmla="*/ 657171 w 732108"/>
                      <a:gd name="connsiteY4" fmla="*/ 304966 h 699485"/>
                      <a:gd name="connsiteX5" fmla="*/ 731503 w 732108"/>
                      <a:gd name="connsiteY5" fmla="*/ 695739 h 699485"/>
                      <a:gd name="connsiteX6" fmla="*/ 363855 w 732108"/>
                      <a:gd name="connsiteY6" fmla="*/ 596394 h 699485"/>
                      <a:gd name="connsiteX7" fmla="*/ 9068 w 732108"/>
                      <a:gd name="connsiteY7" fmla="*/ 692317 h 699485"/>
                      <a:gd name="connsiteX8" fmla="*/ 75142 w 732108"/>
                      <a:gd name="connsiteY8" fmla="*/ 295527 h 699485"/>
                      <a:gd name="connsiteX9" fmla="*/ 215309 w 732108"/>
                      <a:gd name="connsiteY9" fmla="*/ 32061 h 699485"/>
                      <a:gd name="connsiteX0" fmla="*/ 207128 w 723927"/>
                      <a:gd name="connsiteY0" fmla="*/ 32061 h 695739"/>
                      <a:gd name="connsiteX1" fmla="*/ 256683 w 723927"/>
                      <a:gd name="connsiteY1" fmla="*/ 6105 h 695739"/>
                      <a:gd name="connsiteX2" fmla="*/ 310367 w 723927"/>
                      <a:gd name="connsiteY2" fmla="*/ 46810 h 695739"/>
                      <a:gd name="connsiteX3" fmla="*/ 483455 w 723927"/>
                      <a:gd name="connsiteY3" fmla="*/ 17667 h 695739"/>
                      <a:gd name="connsiteX4" fmla="*/ 648990 w 723927"/>
                      <a:gd name="connsiteY4" fmla="*/ 304966 h 695739"/>
                      <a:gd name="connsiteX5" fmla="*/ 723322 w 723927"/>
                      <a:gd name="connsiteY5" fmla="*/ 695739 h 695739"/>
                      <a:gd name="connsiteX6" fmla="*/ 355674 w 723927"/>
                      <a:gd name="connsiteY6" fmla="*/ 596394 h 695739"/>
                      <a:gd name="connsiteX7" fmla="*/ 887 w 723927"/>
                      <a:gd name="connsiteY7" fmla="*/ 692317 h 695739"/>
                      <a:gd name="connsiteX8" fmla="*/ 66961 w 723927"/>
                      <a:gd name="connsiteY8" fmla="*/ 295527 h 695739"/>
                      <a:gd name="connsiteX9" fmla="*/ 207128 w 723927"/>
                      <a:gd name="connsiteY9" fmla="*/ 32061 h 695739"/>
                      <a:gd name="connsiteX0" fmla="*/ 67144 w 724110"/>
                      <a:gd name="connsiteY0" fmla="*/ 301297 h 701509"/>
                      <a:gd name="connsiteX1" fmla="*/ 256866 w 724110"/>
                      <a:gd name="connsiteY1" fmla="*/ 11875 h 701509"/>
                      <a:gd name="connsiteX2" fmla="*/ 310550 w 724110"/>
                      <a:gd name="connsiteY2" fmla="*/ 52580 h 701509"/>
                      <a:gd name="connsiteX3" fmla="*/ 483638 w 724110"/>
                      <a:gd name="connsiteY3" fmla="*/ 23437 h 701509"/>
                      <a:gd name="connsiteX4" fmla="*/ 649173 w 724110"/>
                      <a:gd name="connsiteY4" fmla="*/ 310736 h 701509"/>
                      <a:gd name="connsiteX5" fmla="*/ 723505 w 724110"/>
                      <a:gd name="connsiteY5" fmla="*/ 701509 h 701509"/>
                      <a:gd name="connsiteX6" fmla="*/ 355857 w 724110"/>
                      <a:gd name="connsiteY6" fmla="*/ 602164 h 701509"/>
                      <a:gd name="connsiteX7" fmla="*/ 1070 w 724110"/>
                      <a:gd name="connsiteY7" fmla="*/ 698087 h 701509"/>
                      <a:gd name="connsiteX8" fmla="*/ 67144 w 724110"/>
                      <a:gd name="connsiteY8" fmla="*/ 301297 h 701509"/>
                      <a:gd name="connsiteX0" fmla="*/ 67070 w 724036"/>
                      <a:gd name="connsiteY0" fmla="*/ 304628 h 704840"/>
                      <a:gd name="connsiteX1" fmla="*/ 238504 w 724036"/>
                      <a:gd name="connsiteY1" fmla="*/ 11548 h 704840"/>
                      <a:gd name="connsiteX2" fmla="*/ 310476 w 724036"/>
                      <a:gd name="connsiteY2" fmla="*/ 55911 h 704840"/>
                      <a:gd name="connsiteX3" fmla="*/ 483564 w 724036"/>
                      <a:gd name="connsiteY3" fmla="*/ 26768 h 704840"/>
                      <a:gd name="connsiteX4" fmla="*/ 649099 w 724036"/>
                      <a:gd name="connsiteY4" fmla="*/ 314067 h 704840"/>
                      <a:gd name="connsiteX5" fmla="*/ 723431 w 724036"/>
                      <a:gd name="connsiteY5" fmla="*/ 704840 h 704840"/>
                      <a:gd name="connsiteX6" fmla="*/ 355783 w 724036"/>
                      <a:gd name="connsiteY6" fmla="*/ 605495 h 704840"/>
                      <a:gd name="connsiteX7" fmla="*/ 996 w 724036"/>
                      <a:gd name="connsiteY7" fmla="*/ 701418 h 704840"/>
                      <a:gd name="connsiteX8" fmla="*/ 67070 w 724036"/>
                      <a:gd name="connsiteY8" fmla="*/ 304628 h 704840"/>
                      <a:gd name="connsiteX0" fmla="*/ 67070 w 724036"/>
                      <a:gd name="connsiteY0" fmla="*/ 294053 h 694265"/>
                      <a:gd name="connsiteX1" fmla="*/ 238504 w 724036"/>
                      <a:gd name="connsiteY1" fmla="*/ 973 h 694265"/>
                      <a:gd name="connsiteX2" fmla="*/ 310476 w 724036"/>
                      <a:gd name="connsiteY2" fmla="*/ 45336 h 694265"/>
                      <a:gd name="connsiteX3" fmla="*/ 483564 w 724036"/>
                      <a:gd name="connsiteY3" fmla="*/ 16193 h 694265"/>
                      <a:gd name="connsiteX4" fmla="*/ 649099 w 724036"/>
                      <a:gd name="connsiteY4" fmla="*/ 303492 h 694265"/>
                      <a:gd name="connsiteX5" fmla="*/ 723431 w 724036"/>
                      <a:gd name="connsiteY5" fmla="*/ 694265 h 694265"/>
                      <a:gd name="connsiteX6" fmla="*/ 355783 w 724036"/>
                      <a:gd name="connsiteY6" fmla="*/ 594920 h 694265"/>
                      <a:gd name="connsiteX7" fmla="*/ 996 w 724036"/>
                      <a:gd name="connsiteY7" fmla="*/ 690843 h 694265"/>
                      <a:gd name="connsiteX8" fmla="*/ 67070 w 724036"/>
                      <a:gd name="connsiteY8" fmla="*/ 294053 h 694265"/>
                      <a:gd name="connsiteX0" fmla="*/ 67070 w 724036"/>
                      <a:gd name="connsiteY0" fmla="*/ 294053 h 694265"/>
                      <a:gd name="connsiteX1" fmla="*/ 238504 w 724036"/>
                      <a:gd name="connsiteY1" fmla="*/ 973 h 694265"/>
                      <a:gd name="connsiteX2" fmla="*/ 310476 w 724036"/>
                      <a:gd name="connsiteY2" fmla="*/ 45336 h 694265"/>
                      <a:gd name="connsiteX3" fmla="*/ 483564 w 724036"/>
                      <a:gd name="connsiteY3" fmla="*/ 16193 h 694265"/>
                      <a:gd name="connsiteX4" fmla="*/ 649099 w 724036"/>
                      <a:gd name="connsiteY4" fmla="*/ 303492 h 694265"/>
                      <a:gd name="connsiteX5" fmla="*/ 723431 w 724036"/>
                      <a:gd name="connsiteY5" fmla="*/ 694265 h 694265"/>
                      <a:gd name="connsiteX6" fmla="*/ 355783 w 724036"/>
                      <a:gd name="connsiteY6" fmla="*/ 594920 h 694265"/>
                      <a:gd name="connsiteX7" fmla="*/ 996 w 724036"/>
                      <a:gd name="connsiteY7" fmla="*/ 690843 h 694265"/>
                      <a:gd name="connsiteX8" fmla="*/ 67070 w 724036"/>
                      <a:gd name="connsiteY8" fmla="*/ 294053 h 694265"/>
                      <a:gd name="connsiteX0" fmla="*/ 78820 w 739444"/>
                      <a:gd name="connsiteY0" fmla="*/ 264792 h 703945"/>
                      <a:gd name="connsiteX1" fmla="*/ 253912 w 739444"/>
                      <a:gd name="connsiteY1" fmla="*/ 973 h 703945"/>
                      <a:gd name="connsiteX2" fmla="*/ 325884 w 739444"/>
                      <a:gd name="connsiteY2" fmla="*/ 45336 h 703945"/>
                      <a:gd name="connsiteX3" fmla="*/ 498972 w 739444"/>
                      <a:gd name="connsiteY3" fmla="*/ 16193 h 703945"/>
                      <a:gd name="connsiteX4" fmla="*/ 664507 w 739444"/>
                      <a:gd name="connsiteY4" fmla="*/ 303492 h 703945"/>
                      <a:gd name="connsiteX5" fmla="*/ 738839 w 739444"/>
                      <a:gd name="connsiteY5" fmla="*/ 694265 h 703945"/>
                      <a:gd name="connsiteX6" fmla="*/ 371191 w 739444"/>
                      <a:gd name="connsiteY6" fmla="*/ 594920 h 703945"/>
                      <a:gd name="connsiteX7" fmla="*/ 16404 w 739444"/>
                      <a:gd name="connsiteY7" fmla="*/ 690843 h 703945"/>
                      <a:gd name="connsiteX8" fmla="*/ 78820 w 739444"/>
                      <a:gd name="connsiteY8" fmla="*/ 264792 h 703945"/>
                      <a:gd name="connsiteX0" fmla="*/ 68768 w 729392"/>
                      <a:gd name="connsiteY0" fmla="*/ 264792 h 699286"/>
                      <a:gd name="connsiteX1" fmla="*/ 243860 w 729392"/>
                      <a:gd name="connsiteY1" fmla="*/ 973 h 699286"/>
                      <a:gd name="connsiteX2" fmla="*/ 315832 w 729392"/>
                      <a:gd name="connsiteY2" fmla="*/ 45336 h 699286"/>
                      <a:gd name="connsiteX3" fmla="*/ 488920 w 729392"/>
                      <a:gd name="connsiteY3" fmla="*/ 16193 h 699286"/>
                      <a:gd name="connsiteX4" fmla="*/ 654455 w 729392"/>
                      <a:gd name="connsiteY4" fmla="*/ 303492 h 699286"/>
                      <a:gd name="connsiteX5" fmla="*/ 728787 w 729392"/>
                      <a:gd name="connsiteY5" fmla="*/ 694265 h 699286"/>
                      <a:gd name="connsiteX6" fmla="*/ 361139 w 729392"/>
                      <a:gd name="connsiteY6" fmla="*/ 594920 h 699286"/>
                      <a:gd name="connsiteX7" fmla="*/ 6352 w 729392"/>
                      <a:gd name="connsiteY7" fmla="*/ 690843 h 699286"/>
                      <a:gd name="connsiteX8" fmla="*/ 68768 w 729392"/>
                      <a:gd name="connsiteY8" fmla="*/ 264792 h 699286"/>
                      <a:gd name="connsiteX0" fmla="*/ 62485 w 723109"/>
                      <a:gd name="connsiteY0" fmla="*/ 264792 h 694265"/>
                      <a:gd name="connsiteX1" fmla="*/ 237577 w 723109"/>
                      <a:gd name="connsiteY1" fmla="*/ 973 h 694265"/>
                      <a:gd name="connsiteX2" fmla="*/ 309549 w 723109"/>
                      <a:gd name="connsiteY2" fmla="*/ 45336 h 694265"/>
                      <a:gd name="connsiteX3" fmla="*/ 482637 w 723109"/>
                      <a:gd name="connsiteY3" fmla="*/ 16193 h 694265"/>
                      <a:gd name="connsiteX4" fmla="*/ 648172 w 723109"/>
                      <a:gd name="connsiteY4" fmla="*/ 303492 h 694265"/>
                      <a:gd name="connsiteX5" fmla="*/ 722504 w 723109"/>
                      <a:gd name="connsiteY5" fmla="*/ 694265 h 694265"/>
                      <a:gd name="connsiteX6" fmla="*/ 354856 w 723109"/>
                      <a:gd name="connsiteY6" fmla="*/ 594920 h 694265"/>
                      <a:gd name="connsiteX7" fmla="*/ 69 w 723109"/>
                      <a:gd name="connsiteY7" fmla="*/ 690843 h 694265"/>
                      <a:gd name="connsiteX8" fmla="*/ 62485 w 723109"/>
                      <a:gd name="connsiteY8" fmla="*/ 264792 h 694265"/>
                      <a:gd name="connsiteX0" fmla="*/ 62485 w 723109"/>
                      <a:gd name="connsiteY0" fmla="*/ 264792 h 694265"/>
                      <a:gd name="connsiteX1" fmla="*/ 237577 w 723109"/>
                      <a:gd name="connsiteY1" fmla="*/ 973 h 694265"/>
                      <a:gd name="connsiteX2" fmla="*/ 349783 w 723109"/>
                      <a:gd name="connsiteY2" fmla="*/ 45336 h 694265"/>
                      <a:gd name="connsiteX3" fmla="*/ 482637 w 723109"/>
                      <a:gd name="connsiteY3" fmla="*/ 16193 h 694265"/>
                      <a:gd name="connsiteX4" fmla="*/ 648172 w 723109"/>
                      <a:gd name="connsiteY4" fmla="*/ 303492 h 694265"/>
                      <a:gd name="connsiteX5" fmla="*/ 722504 w 723109"/>
                      <a:gd name="connsiteY5" fmla="*/ 694265 h 694265"/>
                      <a:gd name="connsiteX6" fmla="*/ 354856 w 723109"/>
                      <a:gd name="connsiteY6" fmla="*/ 594920 h 694265"/>
                      <a:gd name="connsiteX7" fmla="*/ 69 w 723109"/>
                      <a:gd name="connsiteY7" fmla="*/ 690843 h 694265"/>
                      <a:gd name="connsiteX8" fmla="*/ 62485 w 723109"/>
                      <a:gd name="connsiteY8" fmla="*/ 264792 h 694265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74332 h 703805"/>
                      <a:gd name="connsiteX1" fmla="*/ 237577 w 723109"/>
                      <a:gd name="connsiteY1" fmla="*/ 10513 h 703805"/>
                      <a:gd name="connsiteX2" fmla="*/ 349783 w 723109"/>
                      <a:gd name="connsiteY2" fmla="*/ 54876 h 703805"/>
                      <a:gd name="connsiteX3" fmla="*/ 500925 w 723109"/>
                      <a:gd name="connsiteY3" fmla="*/ 129 h 703805"/>
                      <a:gd name="connsiteX4" fmla="*/ 648172 w 723109"/>
                      <a:gd name="connsiteY4" fmla="*/ 313032 h 703805"/>
                      <a:gd name="connsiteX5" fmla="*/ 722504 w 723109"/>
                      <a:gd name="connsiteY5" fmla="*/ 703805 h 703805"/>
                      <a:gd name="connsiteX6" fmla="*/ 354856 w 723109"/>
                      <a:gd name="connsiteY6" fmla="*/ 604460 h 703805"/>
                      <a:gd name="connsiteX7" fmla="*/ 69 w 723109"/>
                      <a:gd name="connsiteY7" fmla="*/ 700383 h 703805"/>
                      <a:gd name="connsiteX8" fmla="*/ 62485 w 723109"/>
                      <a:gd name="connsiteY8" fmla="*/ 274332 h 703805"/>
                      <a:gd name="connsiteX0" fmla="*/ 62485 w 723109"/>
                      <a:gd name="connsiteY0" fmla="*/ 274332 h 703805"/>
                      <a:gd name="connsiteX1" fmla="*/ 237577 w 723109"/>
                      <a:gd name="connsiteY1" fmla="*/ 10513 h 703805"/>
                      <a:gd name="connsiteX2" fmla="*/ 349783 w 723109"/>
                      <a:gd name="connsiteY2" fmla="*/ 54876 h 703805"/>
                      <a:gd name="connsiteX3" fmla="*/ 478980 w 723109"/>
                      <a:gd name="connsiteY3" fmla="*/ 129 h 703805"/>
                      <a:gd name="connsiteX4" fmla="*/ 648172 w 723109"/>
                      <a:gd name="connsiteY4" fmla="*/ 313032 h 703805"/>
                      <a:gd name="connsiteX5" fmla="*/ 722504 w 723109"/>
                      <a:gd name="connsiteY5" fmla="*/ 703805 h 703805"/>
                      <a:gd name="connsiteX6" fmla="*/ 354856 w 723109"/>
                      <a:gd name="connsiteY6" fmla="*/ 604460 h 703805"/>
                      <a:gd name="connsiteX7" fmla="*/ 69 w 723109"/>
                      <a:gd name="connsiteY7" fmla="*/ 700383 h 703805"/>
                      <a:gd name="connsiteX8" fmla="*/ 62485 w 723109"/>
                      <a:gd name="connsiteY8" fmla="*/ 274332 h 703805"/>
                      <a:gd name="connsiteX0" fmla="*/ 62485 w 723109"/>
                      <a:gd name="connsiteY0" fmla="*/ 285282 h 714755"/>
                      <a:gd name="connsiteX1" fmla="*/ 237577 w 723109"/>
                      <a:gd name="connsiteY1" fmla="*/ 21463 h 714755"/>
                      <a:gd name="connsiteX2" fmla="*/ 364413 w 723109"/>
                      <a:gd name="connsiteY2" fmla="*/ 65826 h 714755"/>
                      <a:gd name="connsiteX3" fmla="*/ 478980 w 723109"/>
                      <a:gd name="connsiteY3" fmla="*/ 11079 h 714755"/>
                      <a:gd name="connsiteX4" fmla="*/ 648172 w 723109"/>
                      <a:gd name="connsiteY4" fmla="*/ 323982 h 714755"/>
                      <a:gd name="connsiteX5" fmla="*/ 722504 w 723109"/>
                      <a:gd name="connsiteY5" fmla="*/ 714755 h 714755"/>
                      <a:gd name="connsiteX6" fmla="*/ 354856 w 723109"/>
                      <a:gd name="connsiteY6" fmla="*/ 615410 h 714755"/>
                      <a:gd name="connsiteX7" fmla="*/ 69 w 723109"/>
                      <a:gd name="connsiteY7" fmla="*/ 711333 h 714755"/>
                      <a:gd name="connsiteX8" fmla="*/ 62485 w 723109"/>
                      <a:gd name="connsiteY8" fmla="*/ 285282 h 714755"/>
                      <a:gd name="connsiteX0" fmla="*/ 62485 w 723109"/>
                      <a:gd name="connsiteY0" fmla="*/ 274692 h 704165"/>
                      <a:gd name="connsiteX1" fmla="*/ 237577 w 723109"/>
                      <a:gd name="connsiteY1" fmla="*/ 10873 h 704165"/>
                      <a:gd name="connsiteX2" fmla="*/ 364413 w 723109"/>
                      <a:gd name="connsiteY2" fmla="*/ 55236 h 704165"/>
                      <a:gd name="connsiteX3" fmla="*/ 478980 w 723109"/>
                      <a:gd name="connsiteY3" fmla="*/ 489 h 704165"/>
                      <a:gd name="connsiteX4" fmla="*/ 648172 w 723109"/>
                      <a:gd name="connsiteY4" fmla="*/ 313392 h 704165"/>
                      <a:gd name="connsiteX5" fmla="*/ 722504 w 723109"/>
                      <a:gd name="connsiteY5" fmla="*/ 704165 h 704165"/>
                      <a:gd name="connsiteX6" fmla="*/ 354856 w 723109"/>
                      <a:gd name="connsiteY6" fmla="*/ 604820 h 704165"/>
                      <a:gd name="connsiteX7" fmla="*/ 69 w 723109"/>
                      <a:gd name="connsiteY7" fmla="*/ 700743 h 704165"/>
                      <a:gd name="connsiteX8" fmla="*/ 62485 w 723109"/>
                      <a:gd name="connsiteY8" fmla="*/ 274692 h 704165"/>
                      <a:gd name="connsiteX0" fmla="*/ 62485 w 723109"/>
                      <a:gd name="connsiteY0" fmla="*/ 274503 h 703976"/>
                      <a:gd name="connsiteX1" fmla="*/ 237577 w 723109"/>
                      <a:gd name="connsiteY1" fmla="*/ 10684 h 703976"/>
                      <a:gd name="connsiteX2" fmla="*/ 364413 w 723109"/>
                      <a:gd name="connsiteY2" fmla="*/ 55047 h 703976"/>
                      <a:gd name="connsiteX3" fmla="*/ 478980 w 723109"/>
                      <a:gd name="connsiteY3" fmla="*/ 300 h 703976"/>
                      <a:gd name="connsiteX4" fmla="*/ 648172 w 723109"/>
                      <a:gd name="connsiteY4" fmla="*/ 313203 h 703976"/>
                      <a:gd name="connsiteX5" fmla="*/ 722504 w 723109"/>
                      <a:gd name="connsiteY5" fmla="*/ 703976 h 703976"/>
                      <a:gd name="connsiteX6" fmla="*/ 354856 w 723109"/>
                      <a:gd name="connsiteY6" fmla="*/ 604631 h 703976"/>
                      <a:gd name="connsiteX7" fmla="*/ 69 w 723109"/>
                      <a:gd name="connsiteY7" fmla="*/ 700554 h 703976"/>
                      <a:gd name="connsiteX8" fmla="*/ 62485 w 723109"/>
                      <a:gd name="connsiteY8" fmla="*/ 274503 h 7039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723109" h="703976">
                        <a:moveTo>
                          <a:pt x="62485" y="274503"/>
                        </a:moveTo>
                        <a:cubicBezTo>
                          <a:pt x="102070" y="159525"/>
                          <a:pt x="233585" y="8246"/>
                          <a:pt x="237577" y="10684"/>
                        </a:cubicBezTo>
                        <a:cubicBezTo>
                          <a:pt x="237911" y="2150"/>
                          <a:pt x="324179" y="56778"/>
                          <a:pt x="364413" y="55047"/>
                        </a:cubicBezTo>
                        <a:cubicBezTo>
                          <a:pt x="404647" y="53316"/>
                          <a:pt x="475960" y="6937"/>
                          <a:pt x="478980" y="300"/>
                        </a:cubicBezTo>
                        <a:cubicBezTo>
                          <a:pt x="483205" y="-8985"/>
                          <a:pt x="608194" y="200191"/>
                          <a:pt x="648172" y="313203"/>
                        </a:cubicBezTo>
                        <a:cubicBezTo>
                          <a:pt x="688150" y="426215"/>
                          <a:pt x="712667" y="704081"/>
                          <a:pt x="722504" y="703976"/>
                        </a:cubicBezTo>
                        <a:cubicBezTo>
                          <a:pt x="735041" y="703842"/>
                          <a:pt x="550852" y="636291"/>
                          <a:pt x="354856" y="604631"/>
                        </a:cubicBezTo>
                        <a:cubicBezTo>
                          <a:pt x="217381" y="620520"/>
                          <a:pt x="1449" y="697128"/>
                          <a:pt x="69" y="700554"/>
                        </a:cubicBezTo>
                        <a:cubicBezTo>
                          <a:pt x="-1465" y="704362"/>
                          <a:pt x="22900" y="389481"/>
                          <a:pt x="62485" y="274503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 sz="120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31" name="20 Grupo"/>
                <p:cNvGrpSpPr/>
                <p:nvPr/>
              </p:nvGrpSpPr>
              <p:grpSpPr>
                <a:xfrm>
                  <a:off x="5943045" y="1218410"/>
                  <a:ext cx="723109" cy="1177697"/>
                  <a:chOff x="1371766" y="3645024"/>
                  <a:chExt cx="723109" cy="1177697"/>
                </a:xfrm>
              </p:grpSpPr>
              <p:sp>
                <p:nvSpPr>
                  <p:cNvPr id="39" name="22 Forma libre"/>
                  <p:cNvSpPr/>
                  <p:nvPr/>
                </p:nvSpPr>
                <p:spPr>
                  <a:xfrm>
                    <a:off x="1371766" y="4118745"/>
                    <a:ext cx="723109" cy="703976"/>
                  </a:xfrm>
                  <a:custGeom>
                    <a:avLst/>
                    <a:gdLst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120625 h 698952"/>
                      <a:gd name="connsiteX27" fmla="*/ 206478 w 712844"/>
                      <a:gd name="connsiteY27" fmla="*/ 76380 h 698952"/>
                      <a:gd name="connsiteX28" fmla="*/ 191729 w 712844"/>
                      <a:gd name="connsiteY28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120625 h 698952"/>
                      <a:gd name="connsiteX27" fmla="*/ 191729 w 712844"/>
                      <a:gd name="connsiteY27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91729 w 712844"/>
                      <a:gd name="connsiteY25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91729 w 712844"/>
                      <a:gd name="connsiteY24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91729 w 712844"/>
                      <a:gd name="connsiteY23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191729 w 712844"/>
                      <a:gd name="connsiteY22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191729 w 712844"/>
                      <a:gd name="connsiteY21" fmla="*/ 2638 h 698952"/>
                      <a:gd name="connsiteX0" fmla="*/ 191729 w 712844"/>
                      <a:gd name="connsiteY0" fmla="*/ 2638 h 696288"/>
                      <a:gd name="connsiteX1" fmla="*/ 294968 w 712844"/>
                      <a:gd name="connsiteY1" fmla="*/ 17387 h 696288"/>
                      <a:gd name="connsiteX2" fmla="*/ 442452 w 712844"/>
                      <a:gd name="connsiteY2" fmla="*/ 32135 h 696288"/>
                      <a:gd name="connsiteX3" fmla="*/ 471949 w 712844"/>
                      <a:gd name="connsiteY3" fmla="*/ 76380 h 696288"/>
                      <a:gd name="connsiteX4" fmla="*/ 486697 w 712844"/>
                      <a:gd name="connsiteY4" fmla="*/ 120625 h 696288"/>
                      <a:gd name="connsiteX5" fmla="*/ 516194 w 712844"/>
                      <a:gd name="connsiteY5" fmla="*/ 164870 h 696288"/>
                      <a:gd name="connsiteX6" fmla="*/ 560439 w 712844"/>
                      <a:gd name="connsiteY6" fmla="*/ 282858 h 696288"/>
                      <a:gd name="connsiteX7" fmla="*/ 589936 w 712844"/>
                      <a:gd name="connsiteY7" fmla="*/ 371348 h 696288"/>
                      <a:gd name="connsiteX8" fmla="*/ 604684 w 712844"/>
                      <a:gd name="connsiteY8" fmla="*/ 415593 h 696288"/>
                      <a:gd name="connsiteX9" fmla="*/ 634181 w 712844"/>
                      <a:gd name="connsiteY9" fmla="*/ 459838 h 696288"/>
                      <a:gd name="connsiteX10" fmla="*/ 693175 w 712844"/>
                      <a:gd name="connsiteY10" fmla="*/ 622070 h 696288"/>
                      <a:gd name="connsiteX11" fmla="*/ 707923 w 712844"/>
                      <a:gd name="connsiteY11" fmla="*/ 666316 h 696288"/>
                      <a:gd name="connsiteX12" fmla="*/ 619433 w 712844"/>
                      <a:gd name="connsiteY12" fmla="*/ 636819 h 696288"/>
                      <a:gd name="connsiteX13" fmla="*/ 575187 w 712844"/>
                      <a:gd name="connsiteY13" fmla="*/ 622070 h 696288"/>
                      <a:gd name="connsiteX14" fmla="*/ 471949 w 712844"/>
                      <a:gd name="connsiteY14" fmla="*/ 592574 h 696288"/>
                      <a:gd name="connsiteX15" fmla="*/ 191729 w 712844"/>
                      <a:gd name="connsiteY15" fmla="*/ 607322 h 696288"/>
                      <a:gd name="connsiteX16" fmla="*/ 147484 w 712844"/>
                      <a:gd name="connsiteY16" fmla="*/ 622070 h 696288"/>
                      <a:gd name="connsiteX17" fmla="*/ 14749 w 712844"/>
                      <a:gd name="connsiteY17" fmla="*/ 695812 h 696288"/>
                      <a:gd name="connsiteX18" fmla="*/ 0 w 712844"/>
                      <a:gd name="connsiteY18" fmla="*/ 651567 h 696288"/>
                      <a:gd name="connsiteX19" fmla="*/ 44246 w 712844"/>
                      <a:gd name="connsiteY19" fmla="*/ 474587 h 696288"/>
                      <a:gd name="connsiteX20" fmla="*/ 191729 w 712844"/>
                      <a:gd name="connsiteY20" fmla="*/ 2638 h 696288"/>
                      <a:gd name="connsiteX0" fmla="*/ 194662 w 715777"/>
                      <a:gd name="connsiteY0" fmla="*/ 2638 h 696776"/>
                      <a:gd name="connsiteX1" fmla="*/ 297901 w 715777"/>
                      <a:gd name="connsiteY1" fmla="*/ 17387 h 696776"/>
                      <a:gd name="connsiteX2" fmla="*/ 445385 w 715777"/>
                      <a:gd name="connsiteY2" fmla="*/ 32135 h 696776"/>
                      <a:gd name="connsiteX3" fmla="*/ 474882 w 715777"/>
                      <a:gd name="connsiteY3" fmla="*/ 76380 h 696776"/>
                      <a:gd name="connsiteX4" fmla="*/ 489630 w 715777"/>
                      <a:gd name="connsiteY4" fmla="*/ 120625 h 696776"/>
                      <a:gd name="connsiteX5" fmla="*/ 519127 w 715777"/>
                      <a:gd name="connsiteY5" fmla="*/ 164870 h 696776"/>
                      <a:gd name="connsiteX6" fmla="*/ 563372 w 715777"/>
                      <a:gd name="connsiteY6" fmla="*/ 282858 h 696776"/>
                      <a:gd name="connsiteX7" fmla="*/ 592869 w 715777"/>
                      <a:gd name="connsiteY7" fmla="*/ 371348 h 696776"/>
                      <a:gd name="connsiteX8" fmla="*/ 607617 w 715777"/>
                      <a:gd name="connsiteY8" fmla="*/ 415593 h 696776"/>
                      <a:gd name="connsiteX9" fmla="*/ 637114 w 715777"/>
                      <a:gd name="connsiteY9" fmla="*/ 459838 h 696776"/>
                      <a:gd name="connsiteX10" fmla="*/ 696108 w 715777"/>
                      <a:gd name="connsiteY10" fmla="*/ 622070 h 696776"/>
                      <a:gd name="connsiteX11" fmla="*/ 710856 w 715777"/>
                      <a:gd name="connsiteY11" fmla="*/ 666316 h 696776"/>
                      <a:gd name="connsiteX12" fmla="*/ 622366 w 715777"/>
                      <a:gd name="connsiteY12" fmla="*/ 636819 h 696776"/>
                      <a:gd name="connsiteX13" fmla="*/ 578120 w 715777"/>
                      <a:gd name="connsiteY13" fmla="*/ 622070 h 696776"/>
                      <a:gd name="connsiteX14" fmla="*/ 474882 w 715777"/>
                      <a:gd name="connsiteY14" fmla="*/ 592574 h 696776"/>
                      <a:gd name="connsiteX15" fmla="*/ 194662 w 715777"/>
                      <a:gd name="connsiteY15" fmla="*/ 607322 h 696776"/>
                      <a:gd name="connsiteX16" fmla="*/ 17682 w 715777"/>
                      <a:gd name="connsiteY16" fmla="*/ 695812 h 696776"/>
                      <a:gd name="connsiteX17" fmla="*/ 2933 w 715777"/>
                      <a:gd name="connsiteY17" fmla="*/ 651567 h 696776"/>
                      <a:gd name="connsiteX18" fmla="*/ 47179 w 715777"/>
                      <a:gd name="connsiteY18" fmla="*/ 474587 h 696776"/>
                      <a:gd name="connsiteX19" fmla="*/ 194662 w 715777"/>
                      <a:gd name="connsiteY19" fmla="*/ 2638 h 696776"/>
                      <a:gd name="connsiteX0" fmla="*/ 214925 w 736040"/>
                      <a:gd name="connsiteY0" fmla="*/ 2638 h 697370"/>
                      <a:gd name="connsiteX1" fmla="*/ 318164 w 736040"/>
                      <a:gd name="connsiteY1" fmla="*/ 17387 h 697370"/>
                      <a:gd name="connsiteX2" fmla="*/ 465648 w 736040"/>
                      <a:gd name="connsiteY2" fmla="*/ 32135 h 697370"/>
                      <a:gd name="connsiteX3" fmla="*/ 495145 w 736040"/>
                      <a:gd name="connsiteY3" fmla="*/ 76380 h 697370"/>
                      <a:gd name="connsiteX4" fmla="*/ 509893 w 736040"/>
                      <a:gd name="connsiteY4" fmla="*/ 120625 h 697370"/>
                      <a:gd name="connsiteX5" fmla="*/ 539390 w 736040"/>
                      <a:gd name="connsiteY5" fmla="*/ 164870 h 697370"/>
                      <a:gd name="connsiteX6" fmla="*/ 583635 w 736040"/>
                      <a:gd name="connsiteY6" fmla="*/ 282858 h 697370"/>
                      <a:gd name="connsiteX7" fmla="*/ 613132 w 736040"/>
                      <a:gd name="connsiteY7" fmla="*/ 371348 h 697370"/>
                      <a:gd name="connsiteX8" fmla="*/ 627880 w 736040"/>
                      <a:gd name="connsiteY8" fmla="*/ 415593 h 697370"/>
                      <a:gd name="connsiteX9" fmla="*/ 657377 w 736040"/>
                      <a:gd name="connsiteY9" fmla="*/ 459838 h 697370"/>
                      <a:gd name="connsiteX10" fmla="*/ 716371 w 736040"/>
                      <a:gd name="connsiteY10" fmla="*/ 622070 h 697370"/>
                      <a:gd name="connsiteX11" fmla="*/ 731119 w 736040"/>
                      <a:gd name="connsiteY11" fmla="*/ 666316 h 697370"/>
                      <a:gd name="connsiteX12" fmla="*/ 642629 w 736040"/>
                      <a:gd name="connsiteY12" fmla="*/ 636819 h 697370"/>
                      <a:gd name="connsiteX13" fmla="*/ 598383 w 736040"/>
                      <a:gd name="connsiteY13" fmla="*/ 622070 h 697370"/>
                      <a:gd name="connsiteX14" fmla="*/ 495145 w 736040"/>
                      <a:gd name="connsiteY14" fmla="*/ 592574 h 697370"/>
                      <a:gd name="connsiteX15" fmla="*/ 37945 w 736040"/>
                      <a:gd name="connsiteY15" fmla="*/ 695812 h 697370"/>
                      <a:gd name="connsiteX16" fmla="*/ 23196 w 736040"/>
                      <a:gd name="connsiteY16" fmla="*/ 651567 h 697370"/>
                      <a:gd name="connsiteX17" fmla="*/ 67442 w 736040"/>
                      <a:gd name="connsiteY17" fmla="*/ 474587 h 697370"/>
                      <a:gd name="connsiteX18" fmla="*/ 214925 w 736040"/>
                      <a:gd name="connsiteY18" fmla="*/ 2638 h 697370"/>
                      <a:gd name="connsiteX0" fmla="*/ 214925 w 736040"/>
                      <a:gd name="connsiteY0" fmla="*/ 2638 h 697370"/>
                      <a:gd name="connsiteX1" fmla="*/ 318164 w 736040"/>
                      <a:gd name="connsiteY1" fmla="*/ 17387 h 697370"/>
                      <a:gd name="connsiteX2" fmla="*/ 465648 w 736040"/>
                      <a:gd name="connsiteY2" fmla="*/ 32135 h 697370"/>
                      <a:gd name="connsiteX3" fmla="*/ 495145 w 736040"/>
                      <a:gd name="connsiteY3" fmla="*/ 76380 h 697370"/>
                      <a:gd name="connsiteX4" fmla="*/ 509893 w 736040"/>
                      <a:gd name="connsiteY4" fmla="*/ 120625 h 697370"/>
                      <a:gd name="connsiteX5" fmla="*/ 539390 w 736040"/>
                      <a:gd name="connsiteY5" fmla="*/ 164870 h 697370"/>
                      <a:gd name="connsiteX6" fmla="*/ 583635 w 736040"/>
                      <a:gd name="connsiteY6" fmla="*/ 282858 h 697370"/>
                      <a:gd name="connsiteX7" fmla="*/ 613132 w 736040"/>
                      <a:gd name="connsiteY7" fmla="*/ 371348 h 697370"/>
                      <a:gd name="connsiteX8" fmla="*/ 627880 w 736040"/>
                      <a:gd name="connsiteY8" fmla="*/ 415593 h 697370"/>
                      <a:gd name="connsiteX9" fmla="*/ 716371 w 736040"/>
                      <a:gd name="connsiteY9" fmla="*/ 622070 h 697370"/>
                      <a:gd name="connsiteX10" fmla="*/ 731119 w 736040"/>
                      <a:gd name="connsiteY10" fmla="*/ 666316 h 697370"/>
                      <a:gd name="connsiteX11" fmla="*/ 642629 w 736040"/>
                      <a:gd name="connsiteY11" fmla="*/ 636819 h 697370"/>
                      <a:gd name="connsiteX12" fmla="*/ 598383 w 736040"/>
                      <a:gd name="connsiteY12" fmla="*/ 622070 h 697370"/>
                      <a:gd name="connsiteX13" fmla="*/ 495145 w 736040"/>
                      <a:gd name="connsiteY13" fmla="*/ 592574 h 697370"/>
                      <a:gd name="connsiteX14" fmla="*/ 37945 w 736040"/>
                      <a:gd name="connsiteY14" fmla="*/ 695812 h 697370"/>
                      <a:gd name="connsiteX15" fmla="*/ 23196 w 736040"/>
                      <a:gd name="connsiteY15" fmla="*/ 651567 h 697370"/>
                      <a:gd name="connsiteX16" fmla="*/ 67442 w 736040"/>
                      <a:gd name="connsiteY16" fmla="*/ 474587 h 697370"/>
                      <a:gd name="connsiteX17" fmla="*/ 214925 w 736040"/>
                      <a:gd name="connsiteY17" fmla="*/ 2638 h 697370"/>
                      <a:gd name="connsiteX0" fmla="*/ 214925 w 738440"/>
                      <a:gd name="connsiteY0" fmla="*/ 2638 h 697370"/>
                      <a:gd name="connsiteX1" fmla="*/ 318164 w 738440"/>
                      <a:gd name="connsiteY1" fmla="*/ 17387 h 697370"/>
                      <a:gd name="connsiteX2" fmla="*/ 465648 w 738440"/>
                      <a:gd name="connsiteY2" fmla="*/ 32135 h 697370"/>
                      <a:gd name="connsiteX3" fmla="*/ 495145 w 738440"/>
                      <a:gd name="connsiteY3" fmla="*/ 76380 h 697370"/>
                      <a:gd name="connsiteX4" fmla="*/ 509893 w 738440"/>
                      <a:gd name="connsiteY4" fmla="*/ 120625 h 697370"/>
                      <a:gd name="connsiteX5" fmla="*/ 539390 w 738440"/>
                      <a:gd name="connsiteY5" fmla="*/ 164870 h 697370"/>
                      <a:gd name="connsiteX6" fmla="*/ 583635 w 738440"/>
                      <a:gd name="connsiteY6" fmla="*/ 282858 h 697370"/>
                      <a:gd name="connsiteX7" fmla="*/ 613132 w 738440"/>
                      <a:gd name="connsiteY7" fmla="*/ 371348 h 697370"/>
                      <a:gd name="connsiteX8" fmla="*/ 716371 w 738440"/>
                      <a:gd name="connsiteY8" fmla="*/ 622070 h 697370"/>
                      <a:gd name="connsiteX9" fmla="*/ 731119 w 738440"/>
                      <a:gd name="connsiteY9" fmla="*/ 666316 h 697370"/>
                      <a:gd name="connsiteX10" fmla="*/ 642629 w 738440"/>
                      <a:gd name="connsiteY10" fmla="*/ 636819 h 697370"/>
                      <a:gd name="connsiteX11" fmla="*/ 598383 w 738440"/>
                      <a:gd name="connsiteY11" fmla="*/ 622070 h 697370"/>
                      <a:gd name="connsiteX12" fmla="*/ 495145 w 738440"/>
                      <a:gd name="connsiteY12" fmla="*/ 592574 h 697370"/>
                      <a:gd name="connsiteX13" fmla="*/ 37945 w 738440"/>
                      <a:gd name="connsiteY13" fmla="*/ 695812 h 697370"/>
                      <a:gd name="connsiteX14" fmla="*/ 23196 w 738440"/>
                      <a:gd name="connsiteY14" fmla="*/ 651567 h 697370"/>
                      <a:gd name="connsiteX15" fmla="*/ 67442 w 738440"/>
                      <a:gd name="connsiteY15" fmla="*/ 474587 h 697370"/>
                      <a:gd name="connsiteX16" fmla="*/ 214925 w 738440"/>
                      <a:gd name="connsiteY16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09893 w 739633"/>
                      <a:gd name="connsiteY4" fmla="*/ 120625 h 697370"/>
                      <a:gd name="connsiteX5" fmla="*/ 539390 w 739633"/>
                      <a:gd name="connsiteY5" fmla="*/ 164870 h 697370"/>
                      <a:gd name="connsiteX6" fmla="*/ 583635 w 739633"/>
                      <a:gd name="connsiteY6" fmla="*/ 282858 h 697370"/>
                      <a:gd name="connsiteX7" fmla="*/ 716371 w 739633"/>
                      <a:gd name="connsiteY7" fmla="*/ 622070 h 697370"/>
                      <a:gd name="connsiteX8" fmla="*/ 731119 w 739633"/>
                      <a:gd name="connsiteY8" fmla="*/ 666316 h 697370"/>
                      <a:gd name="connsiteX9" fmla="*/ 642629 w 739633"/>
                      <a:gd name="connsiteY9" fmla="*/ 636819 h 697370"/>
                      <a:gd name="connsiteX10" fmla="*/ 598383 w 739633"/>
                      <a:gd name="connsiteY10" fmla="*/ 622070 h 697370"/>
                      <a:gd name="connsiteX11" fmla="*/ 495145 w 739633"/>
                      <a:gd name="connsiteY11" fmla="*/ 592574 h 697370"/>
                      <a:gd name="connsiteX12" fmla="*/ 37945 w 739633"/>
                      <a:gd name="connsiteY12" fmla="*/ 695812 h 697370"/>
                      <a:gd name="connsiteX13" fmla="*/ 23196 w 739633"/>
                      <a:gd name="connsiteY13" fmla="*/ 651567 h 697370"/>
                      <a:gd name="connsiteX14" fmla="*/ 67442 w 739633"/>
                      <a:gd name="connsiteY14" fmla="*/ 474587 h 697370"/>
                      <a:gd name="connsiteX15" fmla="*/ 214925 w 739633"/>
                      <a:gd name="connsiteY15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09893 w 739633"/>
                      <a:gd name="connsiteY4" fmla="*/ 120625 h 697370"/>
                      <a:gd name="connsiteX5" fmla="*/ 583635 w 739633"/>
                      <a:gd name="connsiteY5" fmla="*/ 282858 h 697370"/>
                      <a:gd name="connsiteX6" fmla="*/ 716371 w 739633"/>
                      <a:gd name="connsiteY6" fmla="*/ 622070 h 697370"/>
                      <a:gd name="connsiteX7" fmla="*/ 731119 w 739633"/>
                      <a:gd name="connsiteY7" fmla="*/ 666316 h 697370"/>
                      <a:gd name="connsiteX8" fmla="*/ 642629 w 739633"/>
                      <a:gd name="connsiteY8" fmla="*/ 636819 h 697370"/>
                      <a:gd name="connsiteX9" fmla="*/ 598383 w 739633"/>
                      <a:gd name="connsiteY9" fmla="*/ 622070 h 697370"/>
                      <a:gd name="connsiteX10" fmla="*/ 495145 w 739633"/>
                      <a:gd name="connsiteY10" fmla="*/ 592574 h 697370"/>
                      <a:gd name="connsiteX11" fmla="*/ 37945 w 739633"/>
                      <a:gd name="connsiteY11" fmla="*/ 695812 h 697370"/>
                      <a:gd name="connsiteX12" fmla="*/ 23196 w 739633"/>
                      <a:gd name="connsiteY12" fmla="*/ 651567 h 697370"/>
                      <a:gd name="connsiteX13" fmla="*/ 67442 w 739633"/>
                      <a:gd name="connsiteY13" fmla="*/ 474587 h 697370"/>
                      <a:gd name="connsiteX14" fmla="*/ 214925 w 739633"/>
                      <a:gd name="connsiteY14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83635 w 739633"/>
                      <a:gd name="connsiteY4" fmla="*/ 282858 h 697370"/>
                      <a:gd name="connsiteX5" fmla="*/ 716371 w 739633"/>
                      <a:gd name="connsiteY5" fmla="*/ 622070 h 697370"/>
                      <a:gd name="connsiteX6" fmla="*/ 731119 w 739633"/>
                      <a:gd name="connsiteY6" fmla="*/ 666316 h 697370"/>
                      <a:gd name="connsiteX7" fmla="*/ 642629 w 739633"/>
                      <a:gd name="connsiteY7" fmla="*/ 636819 h 697370"/>
                      <a:gd name="connsiteX8" fmla="*/ 598383 w 739633"/>
                      <a:gd name="connsiteY8" fmla="*/ 622070 h 697370"/>
                      <a:gd name="connsiteX9" fmla="*/ 495145 w 739633"/>
                      <a:gd name="connsiteY9" fmla="*/ 592574 h 697370"/>
                      <a:gd name="connsiteX10" fmla="*/ 37945 w 739633"/>
                      <a:gd name="connsiteY10" fmla="*/ 695812 h 697370"/>
                      <a:gd name="connsiteX11" fmla="*/ 23196 w 739633"/>
                      <a:gd name="connsiteY11" fmla="*/ 651567 h 697370"/>
                      <a:gd name="connsiteX12" fmla="*/ 67442 w 739633"/>
                      <a:gd name="connsiteY12" fmla="*/ 474587 h 697370"/>
                      <a:gd name="connsiteX13" fmla="*/ 214925 w 739633"/>
                      <a:gd name="connsiteY13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583635 w 739633"/>
                      <a:gd name="connsiteY3" fmla="*/ 282858 h 697370"/>
                      <a:gd name="connsiteX4" fmla="*/ 716371 w 739633"/>
                      <a:gd name="connsiteY4" fmla="*/ 622070 h 697370"/>
                      <a:gd name="connsiteX5" fmla="*/ 731119 w 739633"/>
                      <a:gd name="connsiteY5" fmla="*/ 666316 h 697370"/>
                      <a:gd name="connsiteX6" fmla="*/ 642629 w 739633"/>
                      <a:gd name="connsiteY6" fmla="*/ 636819 h 697370"/>
                      <a:gd name="connsiteX7" fmla="*/ 598383 w 739633"/>
                      <a:gd name="connsiteY7" fmla="*/ 622070 h 697370"/>
                      <a:gd name="connsiteX8" fmla="*/ 495145 w 739633"/>
                      <a:gd name="connsiteY8" fmla="*/ 592574 h 697370"/>
                      <a:gd name="connsiteX9" fmla="*/ 37945 w 739633"/>
                      <a:gd name="connsiteY9" fmla="*/ 695812 h 697370"/>
                      <a:gd name="connsiteX10" fmla="*/ 23196 w 739633"/>
                      <a:gd name="connsiteY10" fmla="*/ 651567 h 697370"/>
                      <a:gd name="connsiteX11" fmla="*/ 67442 w 739633"/>
                      <a:gd name="connsiteY11" fmla="*/ 474587 h 697370"/>
                      <a:gd name="connsiteX12" fmla="*/ 214925 w 739633"/>
                      <a:gd name="connsiteY12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583635 w 739633"/>
                      <a:gd name="connsiteY3" fmla="*/ 282858 h 697370"/>
                      <a:gd name="connsiteX4" fmla="*/ 716371 w 739633"/>
                      <a:gd name="connsiteY4" fmla="*/ 622070 h 697370"/>
                      <a:gd name="connsiteX5" fmla="*/ 731119 w 739633"/>
                      <a:gd name="connsiteY5" fmla="*/ 666316 h 697370"/>
                      <a:gd name="connsiteX6" fmla="*/ 642629 w 739633"/>
                      <a:gd name="connsiteY6" fmla="*/ 636819 h 697370"/>
                      <a:gd name="connsiteX7" fmla="*/ 611953 w 739633"/>
                      <a:gd name="connsiteY7" fmla="*/ 627734 h 697370"/>
                      <a:gd name="connsiteX8" fmla="*/ 598383 w 739633"/>
                      <a:gd name="connsiteY8" fmla="*/ 622070 h 697370"/>
                      <a:gd name="connsiteX9" fmla="*/ 495145 w 739633"/>
                      <a:gd name="connsiteY9" fmla="*/ 592574 h 697370"/>
                      <a:gd name="connsiteX10" fmla="*/ 37945 w 739633"/>
                      <a:gd name="connsiteY10" fmla="*/ 695812 h 697370"/>
                      <a:gd name="connsiteX11" fmla="*/ 23196 w 739633"/>
                      <a:gd name="connsiteY11" fmla="*/ 651567 h 697370"/>
                      <a:gd name="connsiteX12" fmla="*/ 67442 w 739633"/>
                      <a:gd name="connsiteY12" fmla="*/ 474587 h 697370"/>
                      <a:gd name="connsiteX13" fmla="*/ 214925 w 739633"/>
                      <a:gd name="connsiteY13" fmla="*/ 2638 h 697370"/>
                      <a:gd name="connsiteX0" fmla="*/ 214925 w 740583"/>
                      <a:gd name="connsiteY0" fmla="*/ 2638 h 697370"/>
                      <a:gd name="connsiteX1" fmla="*/ 318164 w 740583"/>
                      <a:gd name="connsiteY1" fmla="*/ 17387 h 697370"/>
                      <a:gd name="connsiteX2" fmla="*/ 465648 w 740583"/>
                      <a:gd name="connsiteY2" fmla="*/ 32135 h 697370"/>
                      <a:gd name="connsiteX3" fmla="*/ 583635 w 740583"/>
                      <a:gd name="connsiteY3" fmla="*/ 282858 h 697370"/>
                      <a:gd name="connsiteX4" fmla="*/ 716371 w 740583"/>
                      <a:gd name="connsiteY4" fmla="*/ 622070 h 697370"/>
                      <a:gd name="connsiteX5" fmla="*/ 731119 w 740583"/>
                      <a:gd name="connsiteY5" fmla="*/ 666316 h 697370"/>
                      <a:gd name="connsiteX6" fmla="*/ 611953 w 740583"/>
                      <a:gd name="connsiteY6" fmla="*/ 627734 h 697370"/>
                      <a:gd name="connsiteX7" fmla="*/ 598383 w 740583"/>
                      <a:gd name="connsiteY7" fmla="*/ 622070 h 697370"/>
                      <a:gd name="connsiteX8" fmla="*/ 495145 w 740583"/>
                      <a:gd name="connsiteY8" fmla="*/ 592574 h 697370"/>
                      <a:gd name="connsiteX9" fmla="*/ 37945 w 740583"/>
                      <a:gd name="connsiteY9" fmla="*/ 695812 h 697370"/>
                      <a:gd name="connsiteX10" fmla="*/ 23196 w 740583"/>
                      <a:gd name="connsiteY10" fmla="*/ 651567 h 697370"/>
                      <a:gd name="connsiteX11" fmla="*/ 67442 w 740583"/>
                      <a:gd name="connsiteY11" fmla="*/ 474587 h 697370"/>
                      <a:gd name="connsiteX12" fmla="*/ 214925 w 740583"/>
                      <a:gd name="connsiteY12" fmla="*/ 2638 h 697370"/>
                      <a:gd name="connsiteX0" fmla="*/ 214925 w 740583"/>
                      <a:gd name="connsiteY0" fmla="*/ 2638 h 697370"/>
                      <a:gd name="connsiteX1" fmla="*/ 318164 w 740583"/>
                      <a:gd name="connsiteY1" fmla="*/ 17387 h 697370"/>
                      <a:gd name="connsiteX2" fmla="*/ 465648 w 740583"/>
                      <a:gd name="connsiteY2" fmla="*/ 32135 h 697370"/>
                      <a:gd name="connsiteX3" fmla="*/ 583635 w 740583"/>
                      <a:gd name="connsiteY3" fmla="*/ 282858 h 697370"/>
                      <a:gd name="connsiteX4" fmla="*/ 716371 w 740583"/>
                      <a:gd name="connsiteY4" fmla="*/ 622070 h 697370"/>
                      <a:gd name="connsiteX5" fmla="*/ 731119 w 740583"/>
                      <a:gd name="connsiteY5" fmla="*/ 666316 h 697370"/>
                      <a:gd name="connsiteX6" fmla="*/ 611953 w 740583"/>
                      <a:gd name="connsiteY6" fmla="*/ 627734 h 697370"/>
                      <a:gd name="connsiteX7" fmla="*/ 495145 w 740583"/>
                      <a:gd name="connsiteY7" fmla="*/ 592574 h 697370"/>
                      <a:gd name="connsiteX8" fmla="*/ 37945 w 740583"/>
                      <a:gd name="connsiteY8" fmla="*/ 695812 h 697370"/>
                      <a:gd name="connsiteX9" fmla="*/ 23196 w 740583"/>
                      <a:gd name="connsiteY9" fmla="*/ 651567 h 697370"/>
                      <a:gd name="connsiteX10" fmla="*/ 67442 w 740583"/>
                      <a:gd name="connsiteY10" fmla="*/ 474587 h 697370"/>
                      <a:gd name="connsiteX11" fmla="*/ 214925 w 740583"/>
                      <a:gd name="connsiteY11" fmla="*/ 2638 h 697370"/>
                      <a:gd name="connsiteX0" fmla="*/ 214925 w 749193"/>
                      <a:gd name="connsiteY0" fmla="*/ 2638 h 697370"/>
                      <a:gd name="connsiteX1" fmla="*/ 318164 w 749193"/>
                      <a:gd name="connsiteY1" fmla="*/ 17387 h 697370"/>
                      <a:gd name="connsiteX2" fmla="*/ 465648 w 749193"/>
                      <a:gd name="connsiteY2" fmla="*/ 32135 h 697370"/>
                      <a:gd name="connsiteX3" fmla="*/ 583635 w 749193"/>
                      <a:gd name="connsiteY3" fmla="*/ 282858 h 697370"/>
                      <a:gd name="connsiteX4" fmla="*/ 716371 w 749193"/>
                      <a:gd name="connsiteY4" fmla="*/ 622070 h 697370"/>
                      <a:gd name="connsiteX5" fmla="*/ 731119 w 749193"/>
                      <a:gd name="connsiteY5" fmla="*/ 666316 h 697370"/>
                      <a:gd name="connsiteX6" fmla="*/ 495145 w 749193"/>
                      <a:gd name="connsiteY6" fmla="*/ 592574 h 697370"/>
                      <a:gd name="connsiteX7" fmla="*/ 37945 w 749193"/>
                      <a:gd name="connsiteY7" fmla="*/ 695812 h 697370"/>
                      <a:gd name="connsiteX8" fmla="*/ 23196 w 749193"/>
                      <a:gd name="connsiteY8" fmla="*/ 651567 h 697370"/>
                      <a:gd name="connsiteX9" fmla="*/ 67442 w 749193"/>
                      <a:gd name="connsiteY9" fmla="*/ 474587 h 697370"/>
                      <a:gd name="connsiteX10" fmla="*/ 214925 w 749193"/>
                      <a:gd name="connsiteY10" fmla="*/ 2638 h 697370"/>
                      <a:gd name="connsiteX0" fmla="*/ 207668 w 741936"/>
                      <a:gd name="connsiteY0" fmla="*/ 2638 h 698020"/>
                      <a:gd name="connsiteX1" fmla="*/ 310907 w 741936"/>
                      <a:gd name="connsiteY1" fmla="*/ 17387 h 698020"/>
                      <a:gd name="connsiteX2" fmla="*/ 458391 w 741936"/>
                      <a:gd name="connsiteY2" fmla="*/ 32135 h 698020"/>
                      <a:gd name="connsiteX3" fmla="*/ 576378 w 741936"/>
                      <a:gd name="connsiteY3" fmla="*/ 282858 h 698020"/>
                      <a:gd name="connsiteX4" fmla="*/ 709114 w 741936"/>
                      <a:gd name="connsiteY4" fmla="*/ 622070 h 698020"/>
                      <a:gd name="connsiteX5" fmla="*/ 723862 w 741936"/>
                      <a:gd name="connsiteY5" fmla="*/ 666316 h 698020"/>
                      <a:gd name="connsiteX6" fmla="*/ 487888 w 741936"/>
                      <a:gd name="connsiteY6" fmla="*/ 592574 h 698020"/>
                      <a:gd name="connsiteX7" fmla="*/ 30688 w 741936"/>
                      <a:gd name="connsiteY7" fmla="*/ 695812 h 698020"/>
                      <a:gd name="connsiteX8" fmla="*/ 60185 w 741936"/>
                      <a:gd name="connsiteY8" fmla="*/ 474587 h 698020"/>
                      <a:gd name="connsiteX9" fmla="*/ 207668 w 741936"/>
                      <a:gd name="connsiteY9" fmla="*/ 2638 h 698020"/>
                      <a:gd name="connsiteX0" fmla="*/ 207668 w 741936"/>
                      <a:gd name="connsiteY0" fmla="*/ 28881 h 724263"/>
                      <a:gd name="connsiteX1" fmla="*/ 310907 w 741936"/>
                      <a:gd name="connsiteY1" fmla="*/ 43630 h 724263"/>
                      <a:gd name="connsiteX2" fmla="*/ 483995 w 741936"/>
                      <a:gd name="connsiteY2" fmla="*/ 14487 h 724263"/>
                      <a:gd name="connsiteX3" fmla="*/ 576378 w 741936"/>
                      <a:gd name="connsiteY3" fmla="*/ 309101 h 724263"/>
                      <a:gd name="connsiteX4" fmla="*/ 709114 w 741936"/>
                      <a:gd name="connsiteY4" fmla="*/ 648313 h 724263"/>
                      <a:gd name="connsiteX5" fmla="*/ 723862 w 741936"/>
                      <a:gd name="connsiteY5" fmla="*/ 692559 h 724263"/>
                      <a:gd name="connsiteX6" fmla="*/ 487888 w 741936"/>
                      <a:gd name="connsiteY6" fmla="*/ 618817 h 724263"/>
                      <a:gd name="connsiteX7" fmla="*/ 30688 w 741936"/>
                      <a:gd name="connsiteY7" fmla="*/ 722055 h 724263"/>
                      <a:gd name="connsiteX8" fmla="*/ 60185 w 741936"/>
                      <a:gd name="connsiteY8" fmla="*/ 500830 h 724263"/>
                      <a:gd name="connsiteX9" fmla="*/ 207668 w 741936"/>
                      <a:gd name="connsiteY9" fmla="*/ 28881 h 724263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39766"/>
                      <a:gd name="connsiteY0" fmla="*/ 45828 h 741210"/>
                      <a:gd name="connsiteX1" fmla="*/ 257223 w 739766"/>
                      <a:gd name="connsiteY1" fmla="*/ 19872 h 741210"/>
                      <a:gd name="connsiteX2" fmla="*/ 310907 w 739766"/>
                      <a:gd name="connsiteY2" fmla="*/ 60577 h 741210"/>
                      <a:gd name="connsiteX3" fmla="*/ 483995 w 739766"/>
                      <a:gd name="connsiteY3" fmla="*/ 31434 h 741210"/>
                      <a:gd name="connsiteX4" fmla="*/ 634900 w 739766"/>
                      <a:gd name="connsiteY4" fmla="*/ 278499 h 741210"/>
                      <a:gd name="connsiteX5" fmla="*/ 709114 w 739766"/>
                      <a:gd name="connsiteY5" fmla="*/ 665260 h 741210"/>
                      <a:gd name="connsiteX6" fmla="*/ 723862 w 739766"/>
                      <a:gd name="connsiteY6" fmla="*/ 709506 h 741210"/>
                      <a:gd name="connsiteX7" fmla="*/ 487888 w 739766"/>
                      <a:gd name="connsiteY7" fmla="*/ 635764 h 741210"/>
                      <a:gd name="connsiteX8" fmla="*/ 30688 w 739766"/>
                      <a:gd name="connsiteY8" fmla="*/ 739002 h 741210"/>
                      <a:gd name="connsiteX9" fmla="*/ 60185 w 739766"/>
                      <a:gd name="connsiteY9" fmla="*/ 517777 h 741210"/>
                      <a:gd name="connsiteX10" fmla="*/ 207668 w 739766"/>
                      <a:gd name="connsiteY10" fmla="*/ 45828 h 741210"/>
                      <a:gd name="connsiteX0" fmla="*/ 207668 w 728753"/>
                      <a:gd name="connsiteY0" fmla="*/ 45828 h 741210"/>
                      <a:gd name="connsiteX1" fmla="*/ 257223 w 728753"/>
                      <a:gd name="connsiteY1" fmla="*/ 19872 h 741210"/>
                      <a:gd name="connsiteX2" fmla="*/ 310907 w 728753"/>
                      <a:gd name="connsiteY2" fmla="*/ 60577 h 741210"/>
                      <a:gd name="connsiteX3" fmla="*/ 483995 w 728753"/>
                      <a:gd name="connsiteY3" fmla="*/ 31434 h 741210"/>
                      <a:gd name="connsiteX4" fmla="*/ 634900 w 728753"/>
                      <a:gd name="connsiteY4" fmla="*/ 278499 h 741210"/>
                      <a:gd name="connsiteX5" fmla="*/ 723862 w 728753"/>
                      <a:gd name="connsiteY5" fmla="*/ 709506 h 741210"/>
                      <a:gd name="connsiteX6" fmla="*/ 487888 w 728753"/>
                      <a:gd name="connsiteY6" fmla="*/ 635764 h 741210"/>
                      <a:gd name="connsiteX7" fmla="*/ 30688 w 728753"/>
                      <a:gd name="connsiteY7" fmla="*/ 739002 h 741210"/>
                      <a:gd name="connsiteX8" fmla="*/ 60185 w 728753"/>
                      <a:gd name="connsiteY8" fmla="*/ 517777 h 741210"/>
                      <a:gd name="connsiteX9" fmla="*/ 207668 w 728753"/>
                      <a:gd name="connsiteY9" fmla="*/ 45828 h 741210"/>
                      <a:gd name="connsiteX0" fmla="*/ 207668 w 724960"/>
                      <a:gd name="connsiteY0" fmla="*/ 45828 h 741210"/>
                      <a:gd name="connsiteX1" fmla="*/ 257223 w 724960"/>
                      <a:gd name="connsiteY1" fmla="*/ 19872 h 741210"/>
                      <a:gd name="connsiteX2" fmla="*/ 310907 w 724960"/>
                      <a:gd name="connsiteY2" fmla="*/ 60577 h 741210"/>
                      <a:gd name="connsiteX3" fmla="*/ 483995 w 724960"/>
                      <a:gd name="connsiteY3" fmla="*/ 31434 h 741210"/>
                      <a:gd name="connsiteX4" fmla="*/ 634900 w 724960"/>
                      <a:gd name="connsiteY4" fmla="*/ 278499 h 741210"/>
                      <a:gd name="connsiteX5" fmla="*/ 723862 w 724960"/>
                      <a:gd name="connsiteY5" fmla="*/ 709506 h 741210"/>
                      <a:gd name="connsiteX6" fmla="*/ 487888 w 724960"/>
                      <a:gd name="connsiteY6" fmla="*/ 635764 h 741210"/>
                      <a:gd name="connsiteX7" fmla="*/ 30688 w 724960"/>
                      <a:gd name="connsiteY7" fmla="*/ 739002 h 741210"/>
                      <a:gd name="connsiteX8" fmla="*/ 60185 w 724960"/>
                      <a:gd name="connsiteY8" fmla="*/ 517777 h 741210"/>
                      <a:gd name="connsiteX9" fmla="*/ 207668 w 724960"/>
                      <a:gd name="connsiteY9" fmla="*/ 45828 h 741210"/>
                      <a:gd name="connsiteX0" fmla="*/ 207668 w 724874"/>
                      <a:gd name="connsiteY0" fmla="*/ 45828 h 741210"/>
                      <a:gd name="connsiteX1" fmla="*/ 257223 w 724874"/>
                      <a:gd name="connsiteY1" fmla="*/ 19872 h 741210"/>
                      <a:gd name="connsiteX2" fmla="*/ 310907 w 724874"/>
                      <a:gd name="connsiteY2" fmla="*/ 60577 h 741210"/>
                      <a:gd name="connsiteX3" fmla="*/ 483995 w 724874"/>
                      <a:gd name="connsiteY3" fmla="*/ 31434 h 741210"/>
                      <a:gd name="connsiteX4" fmla="*/ 634900 w 724874"/>
                      <a:gd name="connsiteY4" fmla="*/ 278499 h 741210"/>
                      <a:gd name="connsiteX5" fmla="*/ 723862 w 724874"/>
                      <a:gd name="connsiteY5" fmla="*/ 709506 h 741210"/>
                      <a:gd name="connsiteX6" fmla="*/ 487888 w 724874"/>
                      <a:gd name="connsiteY6" fmla="*/ 635764 h 741210"/>
                      <a:gd name="connsiteX7" fmla="*/ 30688 w 724874"/>
                      <a:gd name="connsiteY7" fmla="*/ 739002 h 741210"/>
                      <a:gd name="connsiteX8" fmla="*/ 60185 w 724874"/>
                      <a:gd name="connsiteY8" fmla="*/ 517777 h 741210"/>
                      <a:gd name="connsiteX9" fmla="*/ 207668 w 724874"/>
                      <a:gd name="connsiteY9" fmla="*/ 45828 h 741210"/>
                      <a:gd name="connsiteX0" fmla="*/ 207668 w 730489"/>
                      <a:gd name="connsiteY0" fmla="*/ 45828 h 741210"/>
                      <a:gd name="connsiteX1" fmla="*/ 257223 w 730489"/>
                      <a:gd name="connsiteY1" fmla="*/ 19872 h 741210"/>
                      <a:gd name="connsiteX2" fmla="*/ 310907 w 730489"/>
                      <a:gd name="connsiteY2" fmla="*/ 60577 h 741210"/>
                      <a:gd name="connsiteX3" fmla="*/ 483995 w 730489"/>
                      <a:gd name="connsiteY3" fmla="*/ 31434 h 741210"/>
                      <a:gd name="connsiteX4" fmla="*/ 649530 w 730489"/>
                      <a:gd name="connsiteY4" fmla="*/ 318733 h 741210"/>
                      <a:gd name="connsiteX5" fmla="*/ 723862 w 730489"/>
                      <a:gd name="connsiteY5" fmla="*/ 709506 h 741210"/>
                      <a:gd name="connsiteX6" fmla="*/ 487888 w 730489"/>
                      <a:gd name="connsiteY6" fmla="*/ 635764 h 741210"/>
                      <a:gd name="connsiteX7" fmla="*/ 30688 w 730489"/>
                      <a:gd name="connsiteY7" fmla="*/ 739002 h 741210"/>
                      <a:gd name="connsiteX8" fmla="*/ 60185 w 730489"/>
                      <a:gd name="connsiteY8" fmla="*/ 517777 h 741210"/>
                      <a:gd name="connsiteX9" fmla="*/ 207668 w 730489"/>
                      <a:gd name="connsiteY9" fmla="*/ 45828 h 741210"/>
                      <a:gd name="connsiteX0" fmla="*/ 197950 w 729096"/>
                      <a:gd name="connsiteY0" fmla="*/ 45828 h 740189"/>
                      <a:gd name="connsiteX1" fmla="*/ 247505 w 729096"/>
                      <a:gd name="connsiteY1" fmla="*/ 19872 h 740189"/>
                      <a:gd name="connsiteX2" fmla="*/ 301189 w 729096"/>
                      <a:gd name="connsiteY2" fmla="*/ 60577 h 740189"/>
                      <a:gd name="connsiteX3" fmla="*/ 474277 w 729096"/>
                      <a:gd name="connsiteY3" fmla="*/ 31434 h 740189"/>
                      <a:gd name="connsiteX4" fmla="*/ 639812 w 729096"/>
                      <a:gd name="connsiteY4" fmla="*/ 318733 h 740189"/>
                      <a:gd name="connsiteX5" fmla="*/ 714144 w 729096"/>
                      <a:gd name="connsiteY5" fmla="*/ 709506 h 740189"/>
                      <a:gd name="connsiteX6" fmla="*/ 346496 w 729096"/>
                      <a:gd name="connsiteY6" fmla="*/ 610161 h 740189"/>
                      <a:gd name="connsiteX7" fmla="*/ 20970 w 729096"/>
                      <a:gd name="connsiteY7" fmla="*/ 739002 h 740189"/>
                      <a:gd name="connsiteX8" fmla="*/ 50467 w 729096"/>
                      <a:gd name="connsiteY8" fmla="*/ 517777 h 740189"/>
                      <a:gd name="connsiteX9" fmla="*/ 197950 w 729096"/>
                      <a:gd name="connsiteY9" fmla="*/ 45828 h 740189"/>
                      <a:gd name="connsiteX0" fmla="*/ 197950 w 729096"/>
                      <a:gd name="connsiteY0" fmla="*/ 45828 h 740189"/>
                      <a:gd name="connsiteX1" fmla="*/ 247505 w 729096"/>
                      <a:gd name="connsiteY1" fmla="*/ 19872 h 740189"/>
                      <a:gd name="connsiteX2" fmla="*/ 301189 w 729096"/>
                      <a:gd name="connsiteY2" fmla="*/ 60577 h 740189"/>
                      <a:gd name="connsiteX3" fmla="*/ 474277 w 729096"/>
                      <a:gd name="connsiteY3" fmla="*/ 31434 h 740189"/>
                      <a:gd name="connsiteX4" fmla="*/ 639812 w 729096"/>
                      <a:gd name="connsiteY4" fmla="*/ 318733 h 740189"/>
                      <a:gd name="connsiteX5" fmla="*/ 714144 w 729096"/>
                      <a:gd name="connsiteY5" fmla="*/ 709506 h 740189"/>
                      <a:gd name="connsiteX6" fmla="*/ 346496 w 729096"/>
                      <a:gd name="connsiteY6" fmla="*/ 610161 h 740189"/>
                      <a:gd name="connsiteX7" fmla="*/ 20970 w 729096"/>
                      <a:gd name="connsiteY7" fmla="*/ 739002 h 740189"/>
                      <a:gd name="connsiteX8" fmla="*/ 50467 w 729096"/>
                      <a:gd name="connsiteY8" fmla="*/ 517777 h 740189"/>
                      <a:gd name="connsiteX9" fmla="*/ 197950 w 729096"/>
                      <a:gd name="connsiteY9" fmla="*/ 45828 h 740189"/>
                      <a:gd name="connsiteX0" fmla="*/ 197950 w 729096"/>
                      <a:gd name="connsiteY0" fmla="*/ 45828 h 740281"/>
                      <a:gd name="connsiteX1" fmla="*/ 247505 w 729096"/>
                      <a:gd name="connsiteY1" fmla="*/ 19872 h 740281"/>
                      <a:gd name="connsiteX2" fmla="*/ 301189 w 729096"/>
                      <a:gd name="connsiteY2" fmla="*/ 60577 h 740281"/>
                      <a:gd name="connsiteX3" fmla="*/ 474277 w 729096"/>
                      <a:gd name="connsiteY3" fmla="*/ 31434 h 740281"/>
                      <a:gd name="connsiteX4" fmla="*/ 639812 w 729096"/>
                      <a:gd name="connsiteY4" fmla="*/ 318733 h 740281"/>
                      <a:gd name="connsiteX5" fmla="*/ 714144 w 729096"/>
                      <a:gd name="connsiteY5" fmla="*/ 709506 h 740281"/>
                      <a:gd name="connsiteX6" fmla="*/ 346496 w 729096"/>
                      <a:gd name="connsiteY6" fmla="*/ 610161 h 740281"/>
                      <a:gd name="connsiteX7" fmla="*/ 20970 w 729096"/>
                      <a:gd name="connsiteY7" fmla="*/ 739002 h 740281"/>
                      <a:gd name="connsiteX8" fmla="*/ 50467 w 729096"/>
                      <a:gd name="connsiteY8" fmla="*/ 517777 h 740281"/>
                      <a:gd name="connsiteX9" fmla="*/ 197950 w 729096"/>
                      <a:gd name="connsiteY9" fmla="*/ 45828 h 740281"/>
                      <a:gd name="connsiteX0" fmla="*/ 222745 w 753891"/>
                      <a:gd name="connsiteY0" fmla="*/ 45828 h 721212"/>
                      <a:gd name="connsiteX1" fmla="*/ 272300 w 753891"/>
                      <a:gd name="connsiteY1" fmla="*/ 19872 h 721212"/>
                      <a:gd name="connsiteX2" fmla="*/ 325984 w 753891"/>
                      <a:gd name="connsiteY2" fmla="*/ 60577 h 721212"/>
                      <a:gd name="connsiteX3" fmla="*/ 499072 w 753891"/>
                      <a:gd name="connsiteY3" fmla="*/ 31434 h 721212"/>
                      <a:gd name="connsiteX4" fmla="*/ 664607 w 753891"/>
                      <a:gd name="connsiteY4" fmla="*/ 318733 h 721212"/>
                      <a:gd name="connsiteX5" fmla="*/ 738939 w 753891"/>
                      <a:gd name="connsiteY5" fmla="*/ 709506 h 721212"/>
                      <a:gd name="connsiteX6" fmla="*/ 371291 w 753891"/>
                      <a:gd name="connsiteY6" fmla="*/ 610161 h 721212"/>
                      <a:gd name="connsiteX7" fmla="*/ 16504 w 753891"/>
                      <a:gd name="connsiteY7" fmla="*/ 706084 h 721212"/>
                      <a:gd name="connsiteX8" fmla="*/ 75262 w 753891"/>
                      <a:gd name="connsiteY8" fmla="*/ 517777 h 721212"/>
                      <a:gd name="connsiteX9" fmla="*/ 222745 w 753891"/>
                      <a:gd name="connsiteY9" fmla="*/ 45828 h 721212"/>
                      <a:gd name="connsiteX0" fmla="*/ 222714 w 753860"/>
                      <a:gd name="connsiteY0" fmla="*/ 45828 h 721212"/>
                      <a:gd name="connsiteX1" fmla="*/ 272269 w 753860"/>
                      <a:gd name="connsiteY1" fmla="*/ 19872 h 721212"/>
                      <a:gd name="connsiteX2" fmla="*/ 325953 w 753860"/>
                      <a:gd name="connsiteY2" fmla="*/ 60577 h 721212"/>
                      <a:gd name="connsiteX3" fmla="*/ 499041 w 753860"/>
                      <a:gd name="connsiteY3" fmla="*/ 31434 h 721212"/>
                      <a:gd name="connsiteX4" fmla="*/ 664576 w 753860"/>
                      <a:gd name="connsiteY4" fmla="*/ 318733 h 721212"/>
                      <a:gd name="connsiteX5" fmla="*/ 738908 w 753860"/>
                      <a:gd name="connsiteY5" fmla="*/ 709506 h 721212"/>
                      <a:gd name="connsiteX6" fmla="*/ 371260 w 753860"/>
                      <a:gd name="connsiteY6" fmla="*/ 610161 h 721212"/>
                      <a:gd name="connsiteX7" fmla="*/ 16473 w 753860"/>
                      <a:gd name="connsiteY7" fmla="*/ 706084 h 721212"/>
                      <a:gd name="connsiteX8" fmla="*/ 75231 w 753860"/>
                      <a:gd name="connsiteY8" fmla="*/ 517777 h 721212"/>
                      <a:gd name="connsiteX9" fmla="*/ 222714 w 753860"/>
                      <a:gd name="connsiteY9" fmla="*/ 45828 h 721212"/>
                      <a:gd name="connsiteX0" fmla="*/ 208788 w 739934"/>
                      <a:gd name="connsiteY0" fmla="*/ 45828 h 721212"/>
                      <a:gd name="connsiteX1" fmla="*/ 258343 w 739934"/>
                      <a:gd name="connsiteY1" fmla="*/ 19872 h 721212"/>
                      <a:gd name="connsiteX2" fmla="*/ 312027 w 739934"/>
                      <a:gd name="connsiteY2" fmla="*/ 60577 h 721212"/>
                      <a:gd name="connsiteX3" fmla="*/ 485115 w 739934"/>
                      <a:gd name="connsiteY3" fmla="*/ 31434 h 721212"/>
                      <a:gd name="connsiteX4" fmla="*/ 650650 w 739934"/>
                      <a:gd name="connsiteY4" fmla="*/ 318733 h 721212"/>
                      <a:gd name="connsiteX5" fmla="*/ 724982 w 739934"/>
                      <a:gd name="connsiteY5" fmla="*/ 709506 h 721212"/>
                      <a:gd name="connsiteX6" fmla="*/ 357334 w 739934"/>
                      <a:gd name="connsiteY6" fmla="*/ 610161 h 721212"/>
                      <a:gd name="connsiteX7" fmla="*/ 2547 w 739934"/>
                      <a:gd name="connsiteY7" fmla="*/ 706084 h 721212"/>
                      <a:gd name="connsiteX8" fmla="*/ 61305 w 739934"/>
                      <a:gd name="connsiteY8" fmla="*/ 517777 h 721212"/>
                      <a:gd name="connsiteX9" fmla="*/ 208788 w 739934"/>
                      <a:gd name="connsiteY9" fmla="*/ 45828 h 721212"/>
                      <a:gd name="connsiteX0" fmla="*/ 208788 w 726103"/>
                      <a:gd name="connsiteY0" fmla="*/ 45828 h 715996"/>
                      <a:gd name="connsiteX1" fmla="*/ 258343 w 726103"/>
                      <a:gd name="connsiteY1" fmla="*/ 19872 h 715996"/>
                      <a:gd name="connsiteX2" fmla="*/ 312027 w 726103"/>
                      <a:gd name="connsiteY2" fmla="*/ 60577 h 715996"/>
                      <a:gd name="connsiteX3" fmla="*/ 485115 w 726103"/>
                      <a:gd name="connsiteY3" fmla="*/ 31434 h 715996"/>
                      <a:gd name="connsiteX4" fmla="*/ 650650 w 726103"/>
                      <a:gd name="connsiteY4" fmla="*/ 318733 h 715996"/>
                      <a:gd name="connsiteX5" fmla="*/ 724982 w 726103"/>
                      <a:gd name="connsiteY5" fmla="*/ 709506 h 715996"/>
                      <a:gd name="connsiteX6" fmla="*/ 357334 w 726103"/>
                      <a:gd name="connsiteY6" fmla="*/ 610161 h 715996"/>
                      <a:gd name="connsiteX7" fmla="*/ 2547 w 726103"/>
                      <a:gd name="connsiteY7" fmla="*/ 706084 h 715996"/>
                      <a:gd name="connsiteX8" fmla="*/ 61305 w 726103"/>
                      <a:gd name="connsiteY8" fmla="*/ 517777 h 715996"/>
                      <a:gd name="connsiteX9" fmla="*/ 208788 w 726103"/>
                      <a:gd name="connsiteY9" fmla="*/ 45828 h 715996"/>
                      <a:gd name="connsiteX0" fmla="*/ 208788 w 725587"/>
                      <a:gd name="connsiteY0" fmla="*/ 45828 h 709506"/>
                      <a:gd name="connsiteX1" fmla="*/ 258343 w 725587"/>
                      <a:gd name="connsiteY1" fmla="*/ 19872 h 709506"/>
                      <a:gd name="connsiteX2" fmla="*/ 312027 w 725587"/>
                      <a:gd name="connsiteY2" fmla="*/ 60577 h 709506"/>
                      <a:gd name="connsiteX3" fmla="*/ 485115 w 725587"/>
                      <a:gd name="connsiteY3" fmla="*/ 31434 h 709506"/>
                      <a:gd name="connsiteX4" fmla="*/ 650650 w 725587"/>
                      <a:gd name="connsiteY4" fmla="*/ 318733 h 709506"/>
                      <a:gd name="connsiteX5" fmla="*/ 724982 w 725587"/>
                      <a:gd name="connsiteY5" fmla="*/ 709506 h 709506"/>
                      <a:gd name="connsiteX6" fmla="*/ 357334 w 725587"/>
                      <a:gd name="connsiteY6" fmla="*/ 610161 h 709506"/>
                      <a:gd name="connsiteX7" fmla="*/ 2547 w 725587"/>
                      <a:gd name="connsiteY7" fmla="*/ 706084 h 709506"/>
                      <a:gd name="connsiteX8" fmla="*/ 61305 w 725587"/>
                      <a:gd name="connsiteY8" fmla="*/ 517777 h 709506"/>
                      <a:gd name="connsiteX9" fmla="*/ 208788 w 725587"/>
                      <a:gd name="connsiteY9" fmla="*/ 45828 h 709506"/>
                      <a:gd name="connsiteX0" fmla="*/ 221269 w 738068"/>
                      <a:gd name="connsiteY0" fmla="*/ 32061 h 703744"/>
                      <a:gd name="connsiteX1" fmla="*/ 270824 w 738068"/>
                      <a:gd name="connsiteY1" fmla="*/ 6105 h 703744"/>
                      <a:gd name="connsiteX2" fmla="*/ 324508 w 738068"/>
                      <a:gd name="connsiteY2" fmla="*/ 46810 h 703744"/>
                      <a:gd name="connsiteX3" fmla="*/ 497596 w 738068"/>
                      <a:gd name="connsiteY3" fmla="*/ 17667 h 703744"/>
                      <a:gd name="connsiteX4" fmla="*/ 663131 w 738068"/>
                      <a:gd name="connsiteY4" fmla="*/ 304966 h 703744"/>
                      <a:gd name="connsiteX5" fmla="*/ 737463 w 738068"/>
                      <a:gd name="connsiteY5" fmla="*/ 695739 h 703744"/>
                      <a:gd name="connsiteX6" fmla="*/ 369815 w 738068"/>
                      <a:gd name="connsiteY6" fmla="*/ 596394 h 703744"/>
                      <a:gd name="connsiteX7" fmla="*/ 15028 w 738068"/>
                      <a:gd name="connsiteY7" fmla="*/ 692317 h 703744"/>
                      <a:gd name="connsiteX8" fmla="*/ 81102 w 738068"/>
                      <a:gd name="connsiteY8" fmla="*/ 295527 h 703744"/>
                      <a:gd name="connsiteX9" fmla="*/ 221269 w 738068"/>
                      <a:gd name="connsiteY9" fmla="*/ 32061 h 703744"/>
                      <a:gd name="connsiteX0" fmla="*/ 215309 w 732108"/>
                      <a:gd name="connsiteY0" fmla="*/ 32061 h 699485"/>
                      <a:gd name="connsiteX1" fmla="*/ 264864 w 732108"/>
                      <a:gd name="connsiteY1" fmla="*/ 6105 h 699485"/>
                      <a:gd name="connsiteX2" fmla="*/ 318548 w 732108"/>
                      <a:gd name="connsiteY2" fmla="*/ 46810 h 699485"/>
                      <a:gd name="connsiteX3" fmla="*/ 491636 w 732108"/>
                      <a:gd name="connsiteY3" fmla="*/ 17667 h 699485"/>
                      <a:gd name="connsiteX4" fmla="*/ 657171 w 732108"/>
                      <a:gd name="connsiteY4" fmla="*/ 304966 h 699485"/>
                      <a:gd name="connsiteX5" fmla="*/ 731503 w 732108"/>
                      <a:gd name="connsiteY5" fmla="*/ 695739 h 699485"/>
                      <a:gd name="connsiteX6" fmla="*/ 363855 w 732108"/>
                      <a:gd name="connsiteY6" fmla="*/ 596394 h 699485"/>
                      <a:gd name="connsiteX7" fmla="*/ 9068 w 732108"/>
                      <a:gd name="connsiteY7" fmla="*/ 692317 h 699485"/>
                      <a:gd name="connsiteX8" fmla="*/ 75142 w 732108"/>
                      <a:gd name="connsiteY8" fmla="*/ 295527 h 699485"/>
                      <a:gd name="connsiteX9" fmla="*/ 215309 w 732108"/>
                      <a:gd name="connsiteY9" fmla="*/ 32061 h 699485"/>
                      <a:gd name="connsiteX0" fmla="*/ 207128 w 723927"/>
                      <a:gd name="connsiteY0" fmla="*/ 32061 h 695739"/>
                      <a:gd name="connsiteX1" fmla="*/ 256683 w 723927"/>
                      <a:gd name="connsiteY1" fmla="*/ 6105 h 695739"/>
                      <a:gd name="connsiteX2" fmla="*/ 310367 w 723927"/>
                      <a:gd name="connsiteY2" fmla="*/ 46810 h 695739"/>
                      <a:gd name="connsiteX3" fmla="*/ 483455 w 723927"/>
                      <a:gd name="connsiteY3" fmla="*/ 17667 h 695739"/>
                      <a:gd name="connsiteX4" fmla="*/ 648990 w 723927"/>
                      <a:gd name="connsiteY4" fmla="*/ 304966 h 695739"/>
                      <a:gd name="connsiteX5" fmla="*/ 723322 w 723927"/>
                      <a:gd name="connsiteY5" fmla="*/ 695739 h 695739"/>
                      <a:gd name="connsiteX6" fmla="*/ 355674 w 723927"/>
                      <a:gd name="connsiteY6" fmla="*/ 596394 h 695739"/>
                      <a:gd name="connsiteX7" fmla="*/ 887 w 723927"/>
                      <a:gd name="connsiteY7" fmla="*/ 692317 h 695739"/>
                      <a:gd name="connsiteX8" fmla="*/ 66961 w 723927"/>
                      <a:gd name="connsiteY8" fmla="*/ 295527 h 695739"/>
                      <a:gd name="connsiteX9" fmla="*/ 207128 w 723927"/>
                      <a:gd name="connsiteY9" fmla="*/ 32061 h 695739"/>
                      <a:gd name="connsiteX0" fmla="*/ 67144 w 724110"/>
                      <a:gd name="connsiteY0" fmla="*/ 301297 h 701509"/>
                      <a:gd name="connsiteX1" fmla="*/ 256866 w 724110"/>
                      <a:gd name="connsiteY1" fmla="*/ 11875 h 701509"/>
                      <a:gd name="connsiteX2" fmla="*/ 310550 w 724110"/>
                      <a:gd name="connsiteY2" fmla="*/ 52580 h 701509"/>
                      <a:gd name="connsiteX3" fmla="*/ 483638 w 724110"/>
                      <a:gd name="connsiteY3" fmla="*/ 23437 h 701509"/>
                      <a:gd name="connsiteX4" fmla="*/ 649173 w 724110"/>
                      <a:gd name="connsiteY4" fmla="*/ 310736 h 701509"/>
                      <a:gd name="connsiteX5" fmla="*/ 723505 w 724110"/>
                      <a:gd name="connsiteY5" fmla="*/ 701509 h 701509"/>
                      <a:gd name="connsiteX6" fmla="*/ 355857 w 724110"/>
                      <a:gd name="connsiteY6" fmla="*/ 602164 h 701509"/>
                      <a:gd name="connsiteX7" fmla="*/ 1070 w 724110"/>
                      <a:gd name="connsiteY7" fmla="*/ 698087 h 701509"/>
                      <a:gd name="connsiteX8" fmla="*/ 67144 w 724110"/>
                      <a:gd name="connsiteY8" fmla="*/ 301297 h 701509"/>
                      <a:gd name="connsiteX0" fmla="*/ 67070 w 724036"/>
                      <a:gd name="connsiteY0" fmla="*/ 304628 h 704840"/>
                      <a:gd name="connsiteX1" fmla="*/ 238504 w 724036"/>
                      <a:gd name="connsiteY1" fmla="*/ 11548 h 704840"/>
                      <a:gd name="connsiteX2" fmla="*/ 310476 w 724036"/>
                      <a:gd name="connsiteY2" fmla="*/ 55911 h 704840"/>
                      <a:gd name="connsiteX3" fmla="*/ 483564 w 724036"/>
                      <a:gd name="connsiteY3" fmla="*/ 26768 h 704840"/>
                      <a:gd name="connsiteX4" fmla="*/ 649099 w 724036"/>
                      <a:gd name="connsiteY4" fmla="*/ 314067 h 704840"/>
                      <a:gd name="connsiteX5" fmla="*/ 723431 w 724036"/>
                      <a:gd name="connsiteY5" fmla="*/ 704840 h 704840"/>
                      <a:gd name="connsiteX6" fmla="*/ 355783 w 724036"/>
                      <a:gd name="connsiteY6" fmla="*/ 605495 h 704840"/>
                      <a:gd name="connsiteX7" fmla="*/ 996 w 724036"/>
                      <a:gd name="connsiteY7" fmla="*/ 701418 h 704840"/>
                      <a:gd name="connsiteX8" fmla="*/ 67070 w 724036"/>
                      <a:gd name="connsiteY8" fmla="*/ 304628 h 704840"/>
                      <a:gd name="connsiteX0" fmla="*/ 67070 w 724036"/>
                      <a:gd name="connsiteY0" fmla="*/ 294053 h 694265"/>
                      <a:gd name="connsiteX1" fmla="*/ 238504 w 724036"/>
                      <a:gd name="connsiteY1" fmla="*/ 973 h 694265"/>
                      <a:gd name="connsiteX2" fmla="*/ 310476 w 724036"/>
                      <a:gd name="connsiteY2" fmla="*/ 45336 h 694265"/>
                      <a:gd name="connsiteX3" fmla="*/ 483564 w 724036"/>
                      <a:gd name="connsiteY3" fmla="*/ 16193 h 694265"/>
                      <a:gd name="connsiteX4" fmla="*/ 649099 w 724036"/>
                      <a:gd name="connsiteY4" fmla="*/ 303492 h 694265"/>
                      <a:gd name="connsiteX5" fmla="*/ 723431 w 724036"/>
                      <a:gd name="connsiteY5" fmla="*/ 694265 h 694265"/>
                      <a:gd name="connsiteX6" fmla="*/ 355783 w 724036"/>
                      <a:gd name="connsiteY6" fmla="*/ 594920 h 694265"/>
                      <a:gd name="connsiteX7" fmla="*/ 996 w 724036"/>
                      <a:gd name="connsiteY7" fmla="*/ 690843 h 694265"/>
                      <a:gd name="connsiteX8" fmla="*/ 67070 w 724036"/>
                      <a:gd name="connsiteY8" fmla="*/ 294053 h 694265"/>
                      <a:gd name="connsiteX0" fmla="*/ 67070 w 724036"/>
                      <a:gd name="connsiteY0" fmla="*/ 294053 h 694265"/>
                      <a:gd name="connsiteX1" fmla="*/ 238504 w 724036"/>
                      <a:gd name="connsiteY1" fmla="*/ 973 h 694265"/>
                      <a:gd name="connsiteX2" fmla="*/ 310476 w 724036"/>
                      <a:gd name="connsiteY2" fmla="*/ 45336 h 694265"/>
                      <a:gd name="connsiteX3" fmla="*/ 483564 w 724036"/>
                      <a:gd name="connsiteY3" fmla="*/ 16193 h 694265"/>
                      <a:gd name="connsiteX4" fmla="*/ 649099 w 724036"/>
                      <a:gd name="connsiteY4" fmla="*/ 303492 h 694265"/>
                      <a:gd name="connsiteX5" fmla="*/ 723431 w 724036"/>
                      <a:gd name="connsiteY5" fmla="*/ 694265 h 694265"/>
                      <a:gd name="connsiteX6" fmla="*/ 355783 w 724036"/>
                      <a:gd name="connsiteY6" fmla="*/ 594920 h 694265"/>
                      <a:gd name="connsiteX7" fmla="*/ 996 w 724036"/>
                      <a:gd name="connsiteY7" fmla="*/ 690843 h 694265"/>
                      <a:gd name="connsiteX8" fmla="*/ 67070 w 724036"/>
                      <a:gd name="connsiteY8" fmla="*/ 294053 h 694265"/>
                      <a:gd name="connsiteX0" fmla="*/ 78820 w 739444"/>
                      <a:gd name="connsiteY0" fmla="*/ 264792 h 703945"/>
                      <a:gd name="connsiteX1" fmla="*/ 253912 w 739444"/>
                      <a:gd name="connsiteY1" fmla="*/ 973 h 703945"/>
                      <a:gd name="connsiteX2" fmla="*/ 325884 w 739444"/>
                      <a:gd name="connsiteY2" fmla="*/ 45336 h 703945"/>
                      <a:gd name="connsiteX3" fmla="*/ 498972 w 739444"/>
                      <a:gd name="connsiteY3" fmla="*/ 16193 h 703945"/>
                      <a:gd name="connsiteX4" fmla="*/ 664507 w 739444"/>
                      <a:gd name="connsiteY4" fmla="*/ 303492 h 703945"/>
                      <a:gd name="connsiteX5" fmla="*/ 738839 w 739444"/>
                      <a:gd name="connsiteY5" fmla="*/ 694265 h 703945"/>
                      <a:gd name="connsiteX6" fmla="*/ 371191 w 739444"/>
                      <a:gd name="connsiteY6" fmla="*/ 594920 h 703945"/>
                      <a:gd name="connsiteX7" fmla="*/ 16404 w 739444"/>
                      <a:gd name="connsiteY7" fmla="*/ 690843 h 703945"/>
                      <a:gd name="connsiteX8" fmla="*/ 78820 w 739444"/>
                      <a:gd name="connsiteY8" fmla="*/ 264792 h 703945"/>
                      <a:gd name="connsiteX0" fmla="*/ 68768 w 729392"/>
                      <a:gd name="connsiteY0" fmla="*/ 264792 h 699286"/>
                      <a:gd name="connsiteX1" fmla="*/ 243860 w 729392"/>
                      <a:gd name="connsiteY1" fmla="*/ 973 h 699286"/>
                      <a:gd name="connsiteX2" fmla="*/ 315832 w 729392"/>
                      <a:gd name="connsiteY2" fmla="*/ 45336 h 699286"/>
                      <a:gd name="connsiteX3" fmla="*/ 488920 w 729392"/>
                      <a:gd name="connsiteY3" fmla="*/ 16193 h 699286"/>
                      <a:gd name="connsiteX4" fmla="*/ 654455 w 729392"/>
                      <a:gd name="connsiteY4" fmla="*/ 303492 h 699286"/>
                      <a:gd name="connsiteX5" fmla="*/ 728787 w 729392"/>
                      <a:gd name="connsiteY5" fmla="*/ 694265 h 699286"/>
                      <a:gd name="connsiteX6" fmla="*/ 361139 w 729392"/>
                      <a:gd name="connsiteY6" fmla="*/ 594920 h 699286"/>
                      <a:gd name="connsiteX7" fmla="*/ 6352 w 729392"/>
                      <a:gd name="connsiteY7" fmla="*/ 690843 h 699286"/>
                      <a:gd name="connsiteX8" fmla="*/ 68768 w 729392"/>
                      <a:gd name="connsiteY8" fmla="*/ 264792 h 699286"/>
                      <a:gd name="connsiteX0" fmla="*/ 62485 w 723109"/>
                      <a:gd name="connsiteY0" fmla="*/ 264792 h 694265"/>
                      <a:gd name="connsiteX1" fmla="*/ 237577 w 723109"/>
                      <a:gd name="connsiteY1" fmla="*/ 973 h 694265"/>
                      <a:gd name="connsiteX2" fmla="*/ 309549 w 723109"/>
                      <a:gd name="connsiteY2" fmla="*/ 45336 h 694265"/>
                      <a:gd name="connsiteX3" fmla="*/ 482637 w 723109"/>
                      <a:gd name="connsiteY3" fmla="*/ 16193 h 694265"/>
                      <a:gd name="connsiteX4" fmla="*/ 648172 w 723109"/>
                      <a:gd name="connsiteY4" fmla="*/ 303492 h 694265"/>
                      <a:gd name="connsiteX5" fmla="*/ 722504 w 723109"/>
                      <a:gd name="connsiteY5" fmla="*/ 694265 h 694265"/>
                      <a:gd name="connsiteX6" fmla="*/ 354856 w 723109"/>
                      <a:gd name="connsiteY6" fmla="*/ 594920 h 694265"/>
                      <a:gd name="connsiteX7" fmla="*/ 69 w 723109"/>
                      <a:gd name="connsiteY7" fmla="*/ 690843 h 694265"/>
                      <a:gd name="connsiteX8" fmla="*/ 62485 w 723109"/>
                      <a:gd name="connsiteY8" fmla="*/ 264792 h 694265"/>
                      <a:gd name="connsiteX0" fmla="*/ 62485 w 723109"/>
                      <a:gd name="connsiteY0" fmla="*/ 264792 h 694265"/>
                      <a:gd name="connsiteX1" fmla="*/ 237577 w 723109"/>
                      <a:gd name="connsiteY1" fmla="*/ 973 h 694265"/>
                      <a:gd name="connsiteX2" fmla="*/ 349783 w 723109"/>
                      <a:gd name="connsiteY2" fmla="*/ 45336 h 694265"/>
                      <a:gd name="connsiteX3" fmla="*/ 482637 w 723109"/>
                      <a:gd name="connsiteY3" fmla="*/ 16193 h 694265"/>
                      <a:gd name="connsiteX4" fmla="*/ 648172 w 723109"/>
                      <a:gd name="connsiteY4" fmla="*/ 303492 h 694265"/>
                      <a:gd name="connsiteX5" fmla="*/ 722504 w 723109"/>
                      <a:gd name="connsiteY5" fmla="*/ 694265 h 694265"/>
                      <a:gd name="connsiteX6" fmla="*/ 354856 w 723109"/>
                      <a:gd name="connsiteY6" fmla="*/ 594920 h 694265"/>
                      <a:gd name="connsiteX7" fmla="*/ 69 w 723109"/>
                      <a:gd name="connsiteY7" fmla="*/ 690843 h 694265"/>
                      <a:gd name="connsiteX8" fmla="*/ 62485 w 723109"/>
                      <a:gd name="connsiteY8" fmla="*/ 264792 h 694265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74332 h 703805"/>
                      <a:gd name="connsiteX1" fmla="*/ 237577 w 723109"/>
                      <a:gd name="connsiteY1" fmla="*/ 10513 h 703805"/>
                      <a:gd name="connsiteX2" fmla="*/ 349783 w 723109"/>
                      <a:gd name="connsiteY2" fmla="*/ 54876 h 703805"/>
                      <a:gd name="connsiteX3" fmla="*/ 500925 w 723109"/>
                      <a:gd name="connsiteY3" fmla="*/ 129 h 703805"/>
                      <a:gd name="connsiteX4" fmla="*/ 648172 w 723109"/>
                      <a:gd name="connsiteY4" fmla="*/ 313032 h 703805"/>
                      <a:gd name="connsiteX5" fmla="*/ 722504 w 723109"/>
                      <a:gd name="connsiteY5" fmla="*/ 703805 h 703805"/>
                      <a:gd name="connsiteX6" fmla="*/ 354856 w 723109"/>
                      <a:gd name="connsiteY6" fmla="*/ 604460 h 703805"/>
                      <a:gd name="connsiteX7" fmla="*/ 69 w 723109"/>
                      <a:gd name="connsiteY7" fmla="*/ 700383 h 703805"/>
                      <a:gd name="connsiteX8" fmla="*/ 62485 w 723109"/>
                      <a:gd name="connsiteY8" fmla="*/ 274332 h 703805"/>
                      <a:gd name="connsiteX0" fmla="*/ 62485 w 723109"/>
                      <a:gd name="connsiteY0" fmla="*/ 274332 h 703805"/>
                      <a:gd name="connsiteX1" fmla="*/ 237577 w 723109"/>
                      <a:gd name="connsiteY1" fmla="*/ 10513 h 703805"/>
                      <a:gd name="connsiteX2" fmla="*/ 349783 w 723109"/>
                      <a:gd name="connsiteY2" fmla="*/ 54876 h 703805"/>
                      <a:gd name="connsiteX3" fmla="*/ 478980 w 723109"/>
                      <a:gd name="connsiteY3" fmla="*/ 129 h 703805"/>
                      <a:gd name="connsiteX4" fmla="*/ 648172 w 723109"/>
                      <a:gd name="connsiteY4" fmla="*/ 313032 h 703805"/>
                      <a:gd name="connsiteX5" fmla="*/ 722504 w 723109"/>
                      <a:gd name="connsiteY5" fmla="*/ 703805 h 703805"/>
                      <a:gd name="connsiteX6" fmla="*/ 354856 w 723109"/>
                      <a:gd name="connsiteY6" fmla="*/ 604460 h 703805"/>
                      <a:gd name="connsiteX7" fmla="*/ 69 w 723109"/>
                      <a:gd name="connsiteY7" fmla="*/ 700383 h 703805"/>
                      <a:gd name="connsiteX8" fmla="*/ 62485 w 723109"/>
                      <a:gd name="connsiteY8" fmla="*/ 274332 h 703805"/>
                      <a:gd name="connsiteX0" fmla="*/ 62485 w 723109"/>
                      <a:gd name="connsiteY0" fmla="*/ 285282 h 714755"/>
                      <a:gd name="connsiteX1" fmla="*/ 237577 w 723109"/>
                      <a:gd name="connsiteY1" fmla="*/ 21463 h 714755"/>
                      <a:gd name="connsiteX2" fmla="*/ 364413 w 723109"/>
                      <a:gd name="connsiteY2" fmla="*/ 65826 h 714755"/>
                      <a:gd name="connsiteX3" fmla="*/ 478980 w 723109"/>
                      <a:gd name="connsiteY3" fmla="*/ 11079 h 714755"/>
                      <a:gd name="connsiteX4" fmla="*/ 648172 w 723109"/>
                      <a:gd name="connsiteY4" fmla="*/ 323982 h 714755"/>
                      <a:gd name="connsiteX5" fmla="*/ 722504 w 723109"/>
                      <a:gd name="connsiteY5" fmla="*/ 714755 h 714755"/>
                      <a:gd name="connsiteX6" fmla="*/ 354856 w 723109"/>
                      <a:gd name="connsiteY6" fmla="*/ 615410 h 714755"/>
                      <a:gd name="connsiteX7" fmla="*/ 69 w 723109"/>
                      <a:gd name="connsiteY7" fmla="*/ 711333 h 714755"/>
                      <a:gd name="connsiteX8" fmla="*/ 62485 w 723109"/>
                      <a:gd name="connsiteY8" fmla="*/ 285282 h 714755"/>
                      <a:gd name="connsiteX0" fmla="*/ 62485 w 723109"/>
                      <a:gd name="connsiteY0" fmla="*/ 274692 h 704165"/>
                      <a:gd name="connsiteX1" fmla="*/ 237577 w 723109"/>
                      <a:gd name="connsiteY1" fmla="*/ 10873 h 704165"/>
                      <a:gd name="connsiteX2" fmla="*/ 364413 w 723109"/>
                      <a:gd name="connsiteY2" fmla="*/ 55236 h 704165"/>
                      <a:gd name="connsiteX3" fmla="*/ 478980 w 723109"/>
                      <a:gd name="connsiteY3" fmla="*/ 489 h 704165"/>
                      <a:gd name="connsiteX4" fmla="*/ 648172 w 723109"/>
                      <a:gd name="connsiteY4" fmla="*/ 313392 h 704165"/>
                      <a:gd name="connsiteX5" fmla="*/ 722504 w 723109"/>
                      <a:gd name="connsiteY5" fmla="*/ 704165 h 704165"/>
                      <a:gd name="connsiteX6" fmla="*/ 354856 w 723109"/>
                      <a:gd name="connsiteY6" fmla="*/ 604820 h 704165"/>
                      <a:gd name="connsiteX7" fmla="*/ 69 w 723109"/>
                      <a:gd name="connsiteY7" fmla="*/ 700743 h 704165"/>
                      <a:gd name="connsiteX8" fmla="*/ 62485 w 723109"/>
                      <a:gd name="connsiteY8" fmla="*/ 274692 h 704165"/>
                      <a:gd name="connsiteX0" fmla="*/ 62485 w 723109"/>
                      <a:gd name="connsiteY0" fmla="*/ 274503 h 703976"/>
                      <a:gd name="connsiteX1" fmla="*/ 237577 w 723109"/>
                      <a:gd name="connsiteY1" fmla="*/ 10684 h 703976"/>
                      <a:gd name="connsiteX2" fmla="*/ 364413 w 723109"/>
                      <a:gd name="connsiteY2" fmla="*/ 55047 h 703976"/>
                      <a:gd name="connsiteX3" fmla="*/ 478980 w 723109"/>
                      <a:gd name="connsiteY3" fmla="*/ 300 h 703976"/>
                      <a:gd name="connsiteX4" fmla="*/ 648172 w 723109"/>
                      <a:gd name="connsiteY4" fmla="*/ 313203 h 703976"/>
                      <a:gd name="connsiteX5" fmla="*/ 722504 w 723109"/>
                      <a:gd name="connsiteY5" fmla="*/ 703976 h 703976"/>
                      <a:gd name="connsiteX6" fmla="*/ 354856 w 723109"/>
                      <a:gd name="connsiteY6" fmla="*/ 604631 h 703976"/>
                      <a:gd name="connsiteX7" fmla="*/ 69 w 723109"/>
                      <a:gd name="connsiteY7" fmla="*/ 700554 h 703976"/>
                      <a:gd name="connsiteX8" fmla="*/ 62485 w 723109"/>
                      <a:gd name="connsiteY8" fmla="*/ 274503 h 7039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723109" h="703976">
                        <a:moveTo>
                          <a:pt x="62485" y="274503"/>
                        </a:moveTo>
                        <a:cubicBezTo>
                          <a:pt x="102070" y="159525"/>
                          <a:pt x="233585" y="8246"/>
                          <a:pt x="237577" y="10684"/>
                        </a:cubicBezTo>
                        <a:cubicBezTo>
                          <a:pt x="237911" y="2150"/>
                          <a:pt x="324179" y="56778"/>
                          <a:pt x="364413" y="55047"/>
                        </a:cubicBezTo>
                        <a:cubicBezTo>
                          <a:pt x="404647" y="53316"/>
                          <a:pt x="475960" y="6937"/>
                          <a:pt x="478980" y="300"/>
                        </a:cubicBezTo>
                        <a:cubicBezTo>
                          <a:pt x="483205" y="-8985"/>
                          <a:pt x="608194" y="200191"/>
                          <a:pt x="648172" y="313203"/>
                        </a:cubicBezTo>
                        <a:cubicBezTo>
                          <a:pt x="688150" y="426215"/>
                          <a:pt x="712667" y="704081"/>
                          <a:pt x="722504" y="703976"/>
                        </a:cubicBezTo>
                        <a:cubicBezTo>
                          <a:pt x="735041" y="703842"/>
                          <a:pt x="550852" y="636291"/>
                          <a:pt x="354856" y="604631"/>
                        </a:cubicBezTo>
                        <a:cubicBezTo>
                          <a:pt x="217381" y="620520"/>
                          <a:pt x="1449" y="697128"/>
                          <a:pt x="69" y="700554"/>
                        </a:cubicBezTo>
                        <a:cubicBezTo>
                          <a:pt x="-1465" y="704362"/>
                          <a:pt x="22900" y="389481"/>
                          <a:pt x="62485" y="274503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 sz="12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8" name="21 Elipse"/>
                  <p:cNvSpPr/>
                  <p:nvPr/>
                </p:nvSpPr>
                <p:spPr>
                  <a:xfrm>
                    <a:off x="1517320" y="3645024"/>
                    <a:ext cx="432000" cy="4320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 sz="120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32" name="23 Grupo"/>
                <p:cNvGrpSpPr/>
                <p:nvPr/>
              </p:nvGrpSpPr>
              <p:grpSpPr>
                <a:xfrm>
                  <a:off x="5863016" y="5046782"/>
                  <a:ext cx="723109" cy="1177697"/>
                  <a:chOff x="1371766" y="3645024"/>
                  <a:chExt cx="723109" cy="1177697"/>
                </a:xfrm>
              </p:grpSpPr>
              <p:sp>
                <p:nvSpPr>
                  <p:cNvPr id="36" name="24 Elipse"/>
                  <p:cNvSpPr/>
                  <p:nvPr/>
                </p:nvSpPr>
                <p:spPr>
                  <a:xfrm>
                    <a:off x="1517320" y="3645024"/>
                    <a:ext cx="432000" cy="4320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 sz="12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7" name="25 Forma libre"/>
                  <p:cNvSpPr/>
                  <p:nvPr/>
                </p:nvSpPr>
                <p:spPr>
                  <a:xfrm>
                    <a:off x="1371766" y="4118745"/>
                    <a:ext cx="723109" cy="703976"/>
                  </a:xfrm>
                  <a:custGeom>
                    <a:avLst/>
                    <a:gdLst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120625 h 698952"/>
                      <a:gd name="connsiteX27" fmla="*/ 206478 w 712844"/>
                      <a:gd name="connsiteY27" fmla="*/ 76380 h 698952"/>
                      <a:gd name="connsiteX28" fmla="*/ 191729 w 712844"/>
                      <a:gd name="connsiteY28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120625 h 698952"/>
                      <a:gd name="connsiteX27" fmla="*/ 191729 w 712844"/>
                      <a:gd name="connsiteY27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91729 w 712844"/>
                      <a:gd name="connsiteY25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91729 w 712844"/>
                      <a:gd name="connsiteY24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91729 w 712844"/>
                      <a:gd name="connsiteY23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191729 w 712844"/>
                      <a:gd name="connsiteY22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191729 w 712844"/>
                      <a:gd name="connsiteY21" fmla="*/ 2638 h 698952"/>
                      <a:gd name="connsiteX0" fmla="*/ 191729 w 712844"/>
                      <a:gd name="connsiteY0" fmla="*/ 2638 h 696288"/>
                      <a:gd name="connsiteX1" fmla="*/ 294968 w 712844"/>
                      <a:gd name="connsiteY1" fmla="*/ 17387 h 696288"/>
                      <a:gd name="connsiteX2" fmla="*/ 442452 w 712844"/>
                      <a:gd name="connsiteY2" fmla="*/ 32135 h 696288"/>
                      <a:gd name="connsiteX3" fmla="*/ 471949 w 712844"/>
                      <a:gd name="connsiteY3" fmla="*/ 76380 h 696288"/>
                      <a:gd name="connsiteX4" fmla="*/ 486697 w 712844"/>
                      <a:gd name="connsiteY4" fmla="*/ 120625 h 696288"/>
                      <a:gd name="connsiteX5" fmla="*/ 516194 w 712844"/>
                      <a:gd name="connsiteY5" fmla="*/ 164870 h 696288"/>
                      <a:gd name="connsiteX6" fmla="*/ 560439 w 712844"/>
                      <a:gd name="connsiteY6" fmla="*/ 282858 h 696288"/>
                      <a:gd name="connsiteX7" fmla="*/ 589936 w 712844"/>
                      <a:gd name="connsiteY7" fmla="*/ 371348 h 696288"/>
                      <a:gd name="connsiteX8" fmla="*/ 604684 w 712844"/>
                      <a:gd name="connsiteY8" fmla="*/ 415593 h 696288"/>
                      <a:gd name="connsiteX9" fmla="*/ 634181 w 712844"/>
                      <a:gd name="connsiteY9" fmla="*/ 459838 h 696288"/>
                      <a:gd name="connsiteX10" fmla="*/ 693175 w 712844"/>
                      <a:gd name="connsiteY10" fmla="*/ 622070 h 696288"/>
                      <a:gd name="connsiteX11" fmla="*/ 707923 w 712844"/>
                      <a:gd name="connsiteY11" fmla="*/ 666316 h 696288"/>
                      <a:gd name="connsiteX12" fmla="*/ 619433 w 712844"/>
                      <a:gd name="connsiteY12" fmla="*/ 636819 h 696288"/>
                      <a:gd name="connsiteX13" fmla="*/ 575187 w 712844"/>
                      <a:gd name="connsiteY13" fmla="*/ 622070 h 696288"/>
                      <a:gd name="connsiteX14" fmla="*/ 471949 w 712844"/>
                      <a:gd name="connsiteY14" fmla="*/ 592574 h 696288"/>
                      <a:gd name="connsiteX15" fmla="*/ 191729 w 712844"/>
                      <a:gd name="connsiteY15" fmla="*/ 607322 h 696288"/>
                      <a:gd name="connsiteX16" fmla="*/ 147484 w 712844"/>
                      <a:gd name="connsiteY16" fmla="*/ 622070 h 696288"/>
                      <a:gd name="connsiteX17" fmla="*/ 14749 w 712844"/>
                      <a:gd name="connsiteY17" fmla="*/ 695812 h 696288"/>
                      <a:gd name="connsiteX18" fmla="*/ 0 w 712844"/>
                      <a:gd name="connsiteY18" fmla="*/ 651567 h 696288"/>
                      <a:gd name="connsiteX19" fmla="*/ 44246 w 712844"/>
                      <a:gd name="connsiteY19" fmla="*/ 474587 h 696288"/>
                      <a:gd name="connsiteX20" fmla="*/ 191729 w 712844"/>
                      <a:gd name="connsiteY20" fmla="*/ 2638 h 696288"/>
                      <a:gd name="connsiteX0" fmla="*/ 194662 w 715777"/>
                      <a:gd name="connsiteY0" fmla="*/ 2638 h 696776"/>
                      <a:gd name="connsiteX1" fmla="*/ 297901 w 715777"/>
                      <a:gd name="connsiteY1" fmla="*/ 17387 h 696776"/>
                      <a:gd name="connsiteX2" fmla="*/ 445385 w 715777"/>
                      <a:gd name="connsiteY2" fmla="*/ 32135 h 696776"/>
                      <a:gd name="connsiteX3" fmla="*/ 474882 w 715777"/>
                      <a:gd name="connsiteY3" fmla="*/ 76380 h 696776"/>
                      <a:gd name="connsiteX4" fmla="*/ 489630 w 715777"/>
                      <a:gd name="connsiteY4" fmla="*/ 120625 h 696776"/>
                      <a:gd name="connsiteX5" fmla="*/ 519127 w 715777"/>
                      <a:gd name="connsiteY5" fmla="*/ 164870 h 696776"/>
                      <a:gd name="connsiteX6" fmla="*/ 563372 w 715777"/>
                      <a:gd name="connsiteY6" fmla="*/ 282858 h 696776"/>
                      <a:gd name="connsiteX7" fmla="*/ 592869 w 715777"/>
                      <a:gd name="connsiteY7" fmla="*/ 371348 h 696776"/>
                      <a:gd name="connsiteX8" fmla="*/ 607617 w 715777"/>
                      <a:gd name="connsiteY8" fmla="*/ 415593 h 696776"/>
                      <a:gd name="connsiteX9" fmla="*/ 637114 w 715777"/>
                      <a:gd name="connsiteY9" fmla="*/ 459838 h 696776"/>
                      <a:gd name="connsiteX10" fmla="*/ 696108 w 715777"/>
                      <a:gd name="connsiteY10" fmla="*/ 622070 h 696776"/>
                      <a:gd name="connsiteX11" fmla="*/ 710856 w 715777"/>
                      <a:gd name="connsiteY11" fmla="*/ 666316 h 696776"/>
                      <a:gd name="connsiteX12" fmla="*/ 622366 w 715777"/>
                      <a:gd name="connsiteY12" fmla="*/ 636819 h 696776"/>
                      <a:gd name="connsiteX13" fmla="*/ 578120 w 715777"/>
                      <a:gd name="connsiteY13" fmla="*/ 622070 h 696776"/>
                      <a:gd name="connsiteX14" fmla="*/ 474882 w 715777"/>
                      <a:gd name="connsiteY14" fmla="*/ 592574 h 696776"/>
                      <a:gd name="connsiteX15" fmla="*/ 194662 w 715777"/>
                      <a:gd name="connsiteY15" fmla="*/ 607322 h 696776"/>
                      <a:gd name="connsiteX16" fmla="*/ 17682 w 715777"/>
                      <a:gd name="connsiteY16" fmla="*/ 695812 h 696776"/>
                      <a:gd name="connsiteX17" fmla="*/ 2933 w 715777"/>
                      <a:gd name="connsiteY17" fmla="*/ 651567 h 696776"/>
                      <a:gd name="connsiteX18" fmla="*/ 47179 w 715777"/>
                      <a:gd name="connsiteY18" fmla="*/ 474587 h 696776"/>
                      <a:gd name="connsiteX19" fmla="*/ 194662 w 715777"/>
                      <a:gd name="connsiteY19" fmla="*/ 2638 h 696776"/>
                      <a:gd name="connsiteX0" fmla="*/ 214925 w 736040"/>
                      <a:gd name="connsiteY0" fmla="*/ 2638 h 697370"/>
                      <a:gd name="connsiteX1" fmla="*/ 318164 w 736040"/>
                      <a:gd name="connsiteY1" fmla="*/ 17387 h 697370"/>
                      <a:gd name="connsiteX2" fmla="*/ 465648 w 736040"/>
                      <a:gd name="connsiteY2" fmla="*/ 32135 h 697370"/>
                      <a:gd name="connsiteX3" fmla="*/ 495145 w 736040"/>
                      <a:gd name="connsiteY3" fmla="*/ 76380 h 697370"/>
                      <a:gd name="connsiteX4" fmla="*/ 509893 w 736040"/>
                      <a:gd name="connsiteY4" fmla="*/ 120625 h 697370"/>
                      <a:gd name="connsiteX5" fmla="*/ 539390 w 736040"/>
                      <a:gd name="connsiteY5" fmla="*/ 164870 h 697370"/>
                      <a:gd name="connsiteX6" fmla="*/ 583635 w 736040"/>
                      <a:gd name="connsiteY6" fmla="*/ 282858 h 697370"/>
                      <a:gd name="connsiteX7" fmla="*/ 613132 w 736040"/>
                      <a:gd name="connsiteY7" fmla="*/ 371348 h 697370"/>
                      <a:gd name="connsiteX8" fmla="*/ 627880 w 736040"/>
                      <a:gd name="connsiteY8" fmla="*/ 415593 h 697370"/>
                      <a:gd name="connsiteX9" fmla="*/ 657377 w 736040"/>
                      <a:gd name="connsiteY9" fmla="*/ 459838 h 697370"/>
                      <a:gd name="connsiteX10" fmla="*/ 716371 w 736040"/>
                      <a:gd name="connsiteY10" fmla="*/ 622070 h 697370"/>
                      <a:gd name="connsiteX11" fmla="*/ 731119 w 736040"/>
                      <a:gd name="connsiteY11" fmla="*/ 666316 h 697370"/>
                      <a:gd name="connsiteX12" fmla="*/ 642629 w 736040"/>
                      <a:gd name="connsiteY12" fmla="*/ 636819 h 697370"/>
                      <a:gd name="connsiteX13" fmla="*/ 598383 w 736040"/>
                      <a:gd name="connsiteY13" fmla="*/ 622070 h 697370"/>
                      <a:gd name="connsiteX14" fmla="*/ 495145 w 736040"/>
                      <a:gd name="connsiteY14" fmla="*/ 592574 h 697370"/>
                      <a:gd name="connsiteX15" fmla="*/ 37945 w 736040"/>
                      <a:gd name="connsiteY15" fmla="*/ 695812 h 697370"/>
                      <a:gd name="connsiteX16" fmla="*/ 23196 w 736040"/>
                      <a:gd name="connsiteY16" fmla="*/ 651567 h 697370"/>
                      <a:gd name="connsiteX17" fmla="*/ 67442 w 736040"/>
                      <a:gd name="connsiteY17" fmla="*/ 474587 h 697370"/>
                      <a:gd name="connsiteX18" fmla="*/ 214925 w 736040"/>
                      <a:gd name="connsiteY18" fmla="*/ 2638 h 697370"/>
                      <a:gd name="connsiteX0" fmla="*/ 214925 w 736040"/>
                      <a:gd name="connsiteY0" fmla="*/ 2638 h 697370"/>
                      <a:gd name="connsiteX1" fmla="*/ 318164 w 736040"/>
                      <a:gd name="connsiteY1" fmla="*/ 17387 h 697370"/>
                      <a:gd name="connsiteX2" fmla="*/ 465648 w 736040"/>
                      <a:gd name="connsiteY2" fmla="*/ 32135 h 697370"/>
                      <a:gd name="connsiteX3" fmla="*/ 495145 w 736040"/>
                      <a:gd name="connsiteY3" fmla="*/ 76380 h 697370"/>
                      <a:gd name="connsiteX4" fmla="*/ 509893 w 736040"/>
                      <a:gd name="connsiteY4" fmla="*/ 120625 h 697370"/>
                      <a:gd name="connsiteX5" fmla="*/ 539390 w 736040"/>
                      <a:gd name="connsiteY5" fmla="*/ 164870 h 697370"/>
                      <a:gd name="connsiteX6" fmla="*/ 583635 w 736040"/>
                      <a:gd name="connsiteY6" fmla="*/ 282858 h 697370"/>
                      <a:gd name="connsiteX7" fmla="*/ 613132 w 736040"/>
                      <a:gd name="connsiteY7" fmla="*/ 371348 h 697370"/>
                      <a:gd name="connsiteX8" fmla="*/ 627880 w 736040"/>
                      <a:gd name="connsiteY8" fmla="*/ 415593 h 697370"/>
                      <a:gd name="connsiteX9" fmla="*/ 716371 w 736040"/>
                      <a:gd name="connsiteY9" fmla="*/ 622070 h 697370"/>
                      <a:gd name="connsiteX10" fmla="*/ 731119 w 736040"/>
                      <a:gd name="connsiteY10" fmla="*/ 666316 h 697370"/>
                      <a:gd name="connsiteX11" fmla="*/ 642629 w 736040"/>
                      <a:gd name="connsiteY11" fmla="*/ 636819 h 697370"/>
                      <a:gd name="connsiteX12" fmla="*/ 598383 w 736040"/>
                      <a:gd name="connsiteY12" fmla="*/ 622070 h 697370"/>
                      <a:gd name="connsiteX13" fmla="*/ 495145 w 736040"/>
                      <a:gd name="connsiteY13" fmla="*/ 592574 h 697370"/>
                      <a:gd name="connsiteX14" fmla="*/ 37945 w 736040"/>
                      <a:gd name="connsiteY14" fmla="*/ 695812 h 697370"/>
                      <a:gd name="connsiteX15" fmla="*/ 23196 w 736040"/>
                      <a:gd name="connsiteY15" fmla="*/ 651567 h 697370"/>
                      <a:gd name="connsiteX16" fmla="*/ 67442 w 736040"/>
                      <a:gd name="connsiteY16" fmla="*/ 474587 h 697370"/>
                      <a:gd name="connsiteX17" fmla="*/ 214925 w 736040"/>
                      <a:gd name="connsiteY17" fmla="*/ 2638 h 697370"/>
                      <a:gd name="connsiteX0" fmla="*/ 214925 w 738440"/>
                      <a:gd name="connsiteY0" fmla="*/ 2638 h 697370"/>
                      <a:gd name="connsiteX1" fmla="*/ 318164 w 738440"/>
                      <a:gd name="connsiteY1" fmla="*/ 17387 h 697370"/>
                      <a:gd name="connsiteX2" fmla="*/ 465648 w 738440"/>
                      <a:gd name="connsiteY2" fmla="*/ 32135 h 697370"/>
                      <a:gd name="connsiteX3" fmla="*/ 495145 w 738440"/>
                      <a:gd name="connsiteY3" fmla="*/ 76380 h 697370"/>
                      <a:gd name="connsiteX4" fmla="*/ 509893 w 738440"/>
                      <a:gd name="connsiteY4" fmla="*/ 120625 h 697370"/>
                      <a:gd name="connsiteX5" fmla="*/ 539390 w 738440"/>
                      <a:gd name="connsiteY5" fmla="*/ 164870 h 697370"/>
                      <a:gd name="connsiteX6" fmla="*/ 583635 w 738440"/>
                      <a:gd name="connsiteY6" fmla="*/ 282858 h 697370"/>
                      <a:gd name="connsiteX7" fmla="*/ 613132 w 738440"/>
                      <a:gd name="connsiteY7" fmla="*/ 371348 h 697370"/>
                      <a:gd name="connsiteX8" fmla="*/ 716371 w 738440"/>
                      <a:gd name="connsiteY8" fmla="*/ 622070 h 697370"/>
                      <a:gd name="connsiteX9" fmla="*/ 731119 w 738440"/>
                      <a:gd name="connsiteY9" fmla="*/ 666316 h 697370"/>
                      <a:gd name="connsiteX10" fmla="*/ 642629 w 738440"/>
                      <a:gd name="connsiteY10" fmla="*/ 636819 h 697370"/>
                      <a:gd name="connsiteX11" fmla="*/ 598383 w 738440"/>
                      <a:gd name="connsiteY11" fmla="*/ 622070 h 697370"/>
                      <a:gd name="connsiteX12" fmla="*/ 495145 w 738440"/>
                      <a:gd name="connsiteY12" fmla="*/ 592574 h 697370"/>
                      <a:gd name="connsiteX13" fmla="*/ 37945 w 738440"/>
                      <a:gd name="connsiteY13" fmla="*/ 695812 h 697370"/>
                      <a:gd name="connsiteX14" fmla="*/ 23196 w 738440"/>
                      <a:gd name="connsiteY14" fmla="*/ 651567 h 697370"/>
                      <a:gd name="connsiteX15" fmla="*/ 67442 w 738440"/>
                      <a:gd name="connsiteY15" fmla="*/ 474587 h 697370"/>
                      <a:gd name="connsiteX16" fmla="*/ 214925 w 738440"/>
                      <a:gd name="connsiteY16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09893 w 739633"/>
                      <a:gd name="connsiteY4" fmla="*/ 120625 h 697370"/>
                      <a:gd name="connsiteX5" fmla="*/ 539390 w 739633"/>
                      <a:gd name="connsiteY5" fmla="*/ 164870 h 697370"/>
                      <a:gd name="connsiteX6" fmla="*/ 583635 w 739633"/>
                      <a:gd name="connsiteY6" fmla="*/ 282858 h 697370"/>
                      <a:gd name="connsiteX7" fmla="*/ 716371 w 739633"/>
                      <a:gd name="connsiteY7" fmla="*/ 622070 h 697370"/>
                      <a:gd name="connsiteX8" fmla="*/ 731119 w 739633"/>
                      <a:gd name="connsiteY8" fmla="*/ 666316 h 697370"/>
                      <a:gd name="connsiteX9" fmla="*/ 642629 w 739633"/>
                      <a:gd name="connsiteY9" fmla="*/ 636819 h 697370"/>
                      <a:gd name="connsiteX10" fmla="*/ 598383 w 739633"/>
                      <a:gd name="connsiteY10" fmla="*/ 622070 h 697370"/>
                      <a:gd name="connsiteX11" fmla="*/ 495145 w 739633"/>
                      <a:gd name="connsiteY11" fmla="*/ 592574 h 697370"/>
                      <a:gd name="connsiteX12" fmla="*/ 37945 w 739633"/>
                      <a:gd name="connsiteY12" fmla="*/ 695812 h 697370"/>
                      <a:gd name="connsiteX13" fmla="*/ 23196 w 739633"/>
                      <a:gd name="connsiteY13" fmla="*/ 651567 h 697370"/>
                      <a:gd name="connsiteX14" fmla="*/ 67442 w 739633"/>
                      <a:gd name="connsiteY14" fmla="*/ 474587 h 697370"/>
                      <a:gd name="connsiteX15" fmla="*/ 214925 w 739633"/>
                      <a:gd name="connsiteY15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09893 w 739633"/>
                      <a:gd name="connsiteY4" fmla="*/ 120625 h 697370"/>
                      <a:gd name="connsiteX5" fmla="*/ 583635 w 739633"/>
                      <a:gd name="connsiteY5" fmla="*/ 282858 h 697370"/>
                      <a:gd name="connsiteX6" fmla="*/ 716371 w 739633"/>
                      <a:gd name="connsiteY6" fmla="*/ 622070 h 697370"/>
                      <a:gd name="connsiteX7" fmla="*/ 731119 w 739633"/>
                      <a:gd name="connsiteY7" fmla="*/ 666316 h 697370"/>
                      <a:gd name="connsiteX8" fmla="*/ 642629 w 739633"/>
                      <a:gd name="connsiteY8" fmla="*/ 636819 h 697370"/>
                      <a:gd name="connsiteX9" fmla="*/ 598383 w 739633"/>
                      <a:gd name="connsiteY9" fmla="*/ 622070 h 697370"/>
                      <a:gd name="connsiteX10" fmla="*/ 495145 w 739633"/>
                      <a:gd name="connsiteY10" fmla="*/ 592574 h 697370"/>
                      <a:gd name="connsiteX11" fmla="*/ 37945 w 739633"/>
                      <a:gd name="connsiteY11" fmla="*/ 695812 h 697370"/>
                      <a:gd name="connsiteX12" fmla="*/ 23196 w 739633"/>
                      <a:gd name="connsiteY12" fmla="*/ 651567 h 697370"/>
                      <a:gd name="connsiteX13" fmla="*/ 67442 w 739633"/>
                      <a:gd name="connsiteY13" fmla="*/ 474587 h 697370"/>
                      <a:gd name="connsiteX14" fmla="*/ 214925 w 739633"/>
                      <a:gd name="connsiteY14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83635 w 739633"/>
                      <a:gd name="connsiteY4" fmla="*/ 282858 h 697370"/>
                      <a:gd name="connsiteX5" fmla="*/ 716371 w 739633"/>
                      <a:gd name="connsiteY5" fmla="*/ 622070 h 697370"/>
                      <a:gd name="connsiteX6" fmla="*/ 731119 w 739633"/>
                      <a:gd name="connsiteY6" fmla="*/ 666316 h 697370"/>
                      <a:gd name="connsiteX7" fmla="*/ 642629 w 739633"/>
                      <a:gd name="connsiteY7" fmla="*/ 636819 h 697370"/>
                      <a:gd name="connsiteX8" fmla="*/ 598383 w 739633"/>
                      <a:gd name="connsiteY8" fmla="*/ 622070 h 697370"/>
                      <a:gd name="connsiteX9" fmla="*/ 495145 w 739633"/>
                      <a:gd name="connsiteY9" fmla="*/ 592574 h 697370"/>
                      <a:gd name="connsiteX10" fmla="*/ 37945 w 739633"/>
                      <a:gd name="connsiteY10" fmla="*/ 695812 h 697370"/>
                      <a:gd name="connsiteX11" fmla="*/ 23196 w 739633"/>
                      <a:gd name="connsiteY11" fmla="*/ 651567 h 697370"/>
                      <a:gd name="connsiteX12" fmla="*/ 67442 w 739633"/>
                      <a:gd name="connsiteY12" fmla="*/ 474587 h 697370"/>
                      <a:gd name="connsiteX13" fmla="*/ 214925 w 739633"/>
                      <a:gd name="connsiteY13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583635 w 739633"/>
                      <a:gd name="connsiteY3" fmla="*/ 282858 h 697370"/>
                      <a:gd name="connsiteX4" fmla="*/ 716371 w 739633"/>
                      <a:gd name="connsiteY4" fmla="*/ 622070 h 697370"/>
                      <a:gd name="connsiteX5" fmla="*/ 731119 w 739633"/>
                      <a:gd name="connsiteY5" fmla="*/ 666316 h 697370"/>
                      <a:gd name="connsiteX6" fmla="*/ 642629 w 739633"/>
                      <a:gd name="connsiteY6" fmla="*/ 636819 h 697370"/>
                      <a:gd name="connsiteX7" fmla="*/ 598383 w 739633"/>
                      <a:gd name="connsiteY7" fmla="*/ 622070 h 697370"/>
                      <a:gd name="connsiteX8" fmla="*/ 495145 w 739633"/>
                      <a:gd name="connsiteY8" fmla="*/ 592574 h 697370"/>
                      <a:gd name="connsiteX9" fmla="*/ 37945 w 739633"/>
                      <a:gd name="connsiteY9" fmla="*/ 695812 h 697370"/>
                      <a:gd name="connsiteX10" fmla="*/ 23196 w 739633"/>
                      <a:gd name="connsiteY10" fmla="*/ 651567 h 697370"/>
                      <a:gd name="connsiteX11" fmla="*/ 67442 w 739633"/>
                      <a:gd name="connsiteY11" fmla="*/ 474587 h 697370"/>
                      <a:gd name="connsiteX12" fmla="*/ 214925 w 739633"/>
                      <a:gd name="connsiteY12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583635 w 739633"/>
                      <a:gd name="connsiteY3" fmla="*/ 282858 h 697370"/>
                      <a:gd name="connsiteX4" fmla="*/ 716371 w 739633"/>
                      <a:gd name="connsiteY4" fmla="*/ 622070 h 697370"/>
                      <a:gd name="connsiteX5" fmla="*/ 731119 w 739633"/>
                      <a:gd name="connsiteY5" fmla="*/ 666316 h 697370"/>
                      <a:gd name="connsiteX6" fmla="*/ 642629 w 739633"/>
                      <a:gd name="connsiteY6" fmla="*/ 636819 h 697370"/>
                      <a:gd name="connsiteX7" fmla="*/ 611953 w 739633"/>
                      <a:gd name="connsiteY7" fmla="*/ 627734 h 697370"/>
                      <a:gd name="connsiteX8" fmla="*/ 598383 w 739633"/>
                      <a:gd name="connsiteY8" fmla="*/ 622070 h 697370"/>
                      <a:gd name="connsiteX9" fmla="*/ 495145 w 739633"/>
                      <a:gd name="connsiteY9" fmla="*/ 592574 h 697370"/>
                      <a:gd name="connsiteX10" fmla="*/ 37945 w 739633"/>
                      <a:gd name="connsiteY10" fmla="*/ 695812 h 697370"/>
                      <a:gd name="connsiteX11" fmla="*/ 23196 w 739633"/>
                      <a:gd name="connsiteY11" fmla="*/ 651567 h 697370"/>
                      <a:gd name="connsiteX12" fmla="*/ 67442 w 739633"/>
                      <a:gd name="connsiteY12" fmla="*/ 474587 h 697370"/>
                      <a:gd name="connsiteX13" fmla="*/ 214925 w 739633"/>
                      <a:gd name="connsiteY13" fmla="*/ 2638 h 697370"/>
                      <a:gd name="connsiteX0" fmla="*/ 214925 w 740583"/>
                      <a:gd name="connsiteY0" fmla="*/ 2638 h 697370"/>
                      <a:gd name="connsiteX1" fmla="*/ 318164 w 740583"/>
                      <a:gd name="connsiteY1" fmla="*/ 17387 h 697370"/>
                      <a:gd name="connsiteX2" fmla="*/ 465648 w 740583"/>
                      <a:gd name="connsiteY2" fmla="*/ 32135 h 697370"/>
                      <a:gd name="connsiteX3" fmla="*/ 583635 w 740583"/>
                      <a:gd name="connsiteY3" fmla="*/ 282858 h 697370"/>
                      <a:gd name="connsiteX4" fmla="*/ 716371 w 740583"/>
                      <a:gd name="connsiteY4" fmla="*/ 622070 h 697370"/>
                      <a:gd name="connsiteX5" fmla="*/ 731119 w 740583"/>
                      <a:gd name="connsiteY5" fmla="*/ 666316 h 697370"/>
                      <a:gd name="connsiteX6" fmla="*/ 611953 w 740583"/>
                      <a:gd name="connsiteY6" fmla="*/ 627734 h 697370"/>
                      <a:gd name="connsiteX7" fmla="*/ 598383 w 740583"/>
                      <a:gd name="connsiteY7" fmla="*/ 622070 h 697370"/>
                      <a:gd name="connsiteX8" fmla="*/ 495145 w 740583"/>
                      <a:gd name="connsiteY8" fmla="*/ 592574 h 697370"/>
                      <a:gd name="connsiteX9" fmla="*/ 37945 w 740583"/>
                      <a:gd name="connsiteY9" fmla="*/ 695812 h 697370"/>
                      <a:gd name="connsiteX10" fmla="*/ 23196 w 740583"/>
                      <a:gd name="connsiteY10" fmla="*/ 651567 h 697370"/>
                      <a:gd name="connsiteX11" fmla="*/ 67442 w 740583"/>
                      <a:gd name="connsiteY11" fmla="*/ 474587 h 697370"/>
                      <a:gd name="connsiteX12" fmla="*/ 214925 w 740583"/>
                      <a:gd name="connsiteY12" fmla="*/ 2638 h 697370"/>
                      <a:gd name="connsiteX0" fmla="*/ 214925 w 740583"/>
                      <a:gd name="connsiteY0" fmla="*/ 2638 h 697370"/>
                      <a:gd name="connsiteX1" fmla="*/ 318164 w 740583"/>
                      <a:gd name="connsiteY1" fmla="*/ 17387 h 697370"/>
                      <a:gd name="connsiteX2" fmla="*/ 465648 w 740583"/>
                      <a:gd name="connsiteY2" fmla="*/ 32135 h 697370"/>
                      <a:gd name="connsiteX3" fmla="*/ 583635 w 740583"/>
                      <a:gd name="connsiteY3" fmla="*/ 282858 h 697370"/>
                      <a:gd name="connsiteX4" fmla="*/ 716371 w 740583"/>
                      <a:gd name="connsiteY4" fmla="*/ 622070 h 697370"/>
                      <a:gd name="connsiteX5" fmla="*/ 731119 w 740583"/>
                      <a:gd name="connsiteY5" fmla="*/ 666316 h 697370"/>
                      <a:gd name="connsiteX6" fmla="*/ 611953 w 740583"/>
                      <a:gd name="connsiteY6" fmla="*/ 627734 h 697370"/>
                      <a:gd name="connsiteX7" fmla="*/ 495145 w 740583"/>
                      <a:gd name="connsiteY7" fmla="*/ 592574 h 697370"/>
                      <a:gd name="connsiteX8" fmla="*/ 37945 w 740583"/>
                      <a:gd name="connsiteY8" fmla="*/ 695812 h 697370"/>
                      <a:gd name="connsiteX9" fmla="*/ 23196 w 740583"/>
                      <a:gd name="connsiteY9" fmla="*/ 651567 h 697370"/>
                      <a:gd name="connsiteX10" fmla="*/ 67442 w 740583"/>
                      <a:gd name="connsiteY10" fmla="*/ 474587 h 697370"/>
                      <a:gd name="connsiteX11" fmla="*/ 214925 w 740583"/>
                      <a:gd name="connsiteY11" fmla="*/ 2638 h 697370"/>
                      <a:gd name="connsiteX0" fmla="*/ 214925 w 749193"/>
                      <a:gd name="connsiteY0" fmla="*/ 2638 h 697370"/>
                      <a:gd name="connsiteX1" fmla="*/ 318164 w 749193"/>
                      <a:gd name="connsiteY1" fmla="*/ 17387 h 697370"/>
                      <a:gd name="connsiteX2" fmla="*/ 465648 w 749193"/>
                      <a:gd name="connsiteY2" fmla="*/ 32135 h 697370"/>
                      <a:gd name="connsiteX3" fmla="*/ 583635 w 749193"/>
                      <a:gd name="connsiteY3" fmla="*/ 282858 h 697370"/>
                      <a:gd name="connsiteX4" fmla="*/ 716371 w 749193"/>
                      <a:gd name="connsiteY4" fmla="*/ 622070 h 697370"/>
                      <a:gd name="connsiteX5" fmla="*/ 731119 w 749193"/>
                      <a:gd name="connsiteY5" fmla="*/ 666316 h 697370"/>
                      <a:gd name="connsiteX6" fmla="*/ 495145 w 749193"/>
                      <a:gd name="connsiteY6" fmla="*/ 592574 h 697370"/>
                      <a:gd name="connsiteX7" fmla="*/ 37945 w 749193"/>
                      <a:gd name="connsiteY7" fmla="*/ 695812 h 697370"/>
                      <a:gd name="connsiteX8" fmla="*/ 23196 w 749193"/>
                      <a:gd name="connsiteY8" fmla="*/ 651567 h 697370"/>
                      <a:gd name="connsiteX9" fmla="*/ 67442 w 749193"/>
                      <a:gd name="connsiteY9" fmla="*/ 474587 h 697370"/>
                      <a:gd name="connsiteX10" fmla="*/ 214925 w 749193"/>
                      <a:gd name="connsiteY10" fmla="*/ 2638 h 697370"/>
                      <a:gd name="connsiteX0" fmla="*/ 207668 w 741936"/>
                      <a:gd name="connsiteY0" fmla="*/ 2638 h 698020"/>
                      <a:gd name="connsiteX1" fmla="*/ 310907 w 741936"/>
                      <a:gd name="connsiteY1" fmla="*/ 17387 h 698020"/>
                      <a:gd name="connsiteX2" fmla="*/ 458391 w 741936"/>
                      <a:gd name="connsiteY2" fmla="*/ 32135 h 698020"/>
                      <a:gd name="connsiteX3" fmla="*/ 576378 w 741936"/>
                      <a:gd name="connsiteY3" fmla="*/ 282858 h 698020"/>
                      <a:gd name="connsiteX4" fmla="*/ 709114 w 741936"/>
                      <a:gd name="connsiteY4" fmla="*/ 622070 h 698020"/>
                      <a:gd name="connsiteX5" fmla="*/ 723862 w 741936"/>
                      <a:gd name="connsiteY5" fmla="*/ 666316 h 698020"/>
                      <a:gd name="connsiteX6" fmla="*/ 487888 w 741936"/>
                      <a:gd name="connsiteY6" fmla="*/ 592574 h 698020"/>
                      <a:gd name="connsiteX7" fmla="*/ 30688 w 741936"/>
                      <a:gd name="connsiteY7" fmla="*/ 695812 h 698020"/>
                      <a:gd name="connsiteX8" fmla="*/ 60185 w 741936"/>
                      <a:gd name="connsiteY8" fmla="*/ 474587 h 698020"/>
                      <a:gd name="connsiteX9" fmla="*/ 207668 w 741936"/>
                      <a:gd name="connsiteY9" fmla="*/ 2638 h 698020"/>
                      <a:gd name="connsiteX0" fmla="*/ 207668 w 741936"/>
                      <a:gd name="connsiteY0" fmla="*/ 28881 h 724263"/>
                      <a:gd name="connsiteX1" fmla="*/ 310907 w 741936"/>
                      <a:gd name="connsiteY1" fmla="*/ 43630 h 724263"/>
                      <a:gd name="connsiteX2" fmla="*/ 483995 w 741936"/>
                      <a:gd name="connsiteY2" fmla="*/ 14487 h 724263"/>
                      <a:gd name="connsiteX3" fmla="*/ 576378 w 741936"/>
                      <a:gd name="connsiteY3" fmla="*/ 309101 h 724263"/>
                      <a:gd name="connsiteX4" fmla="*/ 709114 w 741936"/>
                      <a:gd name="connsiteY4" fmla="*/ 648313 h 724263"/>
                      <a:gd name="connsiteX5" fmla="*/ 723862 w 741936"/>
                      <a:gd name="connsiteY5" fmla="*/ 692559 h 724263"/>
                      <a:gd name="connsiteX6" fmla="*/ 487888 w 741936"/>
                      <a:gd name="connsiteY6" fmla="*/ 618817 h 724263"/>
                      <a:gd name="connsiteX7" fmla="*/ 30688 w 741936"/>
                      <a:gd name="connsiteY7" fmla="*/ 722055 h 724263"/>
                      <a:gd name="connsiteX8" fmla="*/ 60185 w 741936"/>
                      <a:gd name="connsiteY8" fmla="*/ 500830 h 724263"/>
                      <a:gd name="connsiteX9" fmla="*/ 207668 w 741936"/>
                      <a:gd name="connsiteY9" fmla="*/ 28881 h 724263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39766"/>
                      <a:gd name="connsiteY0" fmla="*/ 45828 h 741210"/>
                      <a:gd name="connsiteX1" fmla="*/ 257223 w 739766"/>
                      <a:gd name="connsiteY1" fmla="*/ 19872 h 741210"/>
                      <a:gd name="connsiteX2" fmla="*/ 310907 w 739766"/>
                      <a:gd name="connsiteY2" fmla="*/ 60577 h 741210"/>
                      <a:gd name="connsiteX3" fmla="*/ 483995 w 739766"/>
                      <a:gd name="connsiteY3" fmla="*/ 31434 h 741210"/>
                      <a:gd name="connsiteX4" fmla="*/ 634900 w 739766"/>
                      <a:gd name="connsiteY4" fmla="*/ 278499 h 741210"/>
                      <a:gd name="connsiteX5" fmla="*/ 709114 w 739766"/>
                      <a:gd name="connsiteY5" fmla="*/ 665260 h 741210"/>
                      <a:gd name="connsiteX6" fmla="*/ 723862 w 739766"/>
                      <a:gd name="connsiteY6" fmla="*/ 709506 h 741210"/>
                      <a:gd name="connsiteX7" fmla="*/ 487888 w 739766"/>
                      <a:gd name="connsiteY7" fmla="*/ 635764 h 741210"/>
                      <a:gd name="connsiteX8" fmla="*/ 30688 w 739766"/>
                      <a:gd name="connsiteY8" fmla="*/ 739002 h 741210"/>
                      <a:gd name="connsiteX9" fmla="*/ 60185 w 739766"/>
                      <a:gd name="connsiteY9" fmla="*/ 517777 h 741210"/>
                      <a:gd name="connsiteX10" fmla="*/ 207668 w 739766"/>
                      <a:gd name="connsiteY10" fmla="*/ 45828 h 741210"/>
                      <a:gd name="connsiteX0" fmla="*/ 207668 w 728753"/>
                      <a:gd name="connsiteY0" fmla="*/ 45828 h 741210"/>
                      <a:gd name="connsiteX1" fmla="*/ 257223 w 728753"/>
                      <a:gd name="connsiteY1" fmla="*/ 19872 h 741210"/>
                      <a:gd name="connsiteX2" fmla="*/ 310907 w 728753"/>
                      <a:gd name="connsiteY2" fmla="*/ 60577 h 741210"/>
                      <a:gd name="connsiteX3" fmla="*/ 483995 w 728753"/>
                      <a:gd name="connsiteY3" fmla="*/ 31434 h 741210"/>
                      <a:gd name="connsiteX4" fmla="*/ 634900 w 728753"/>
                      <a:gd name="connsiteY4" fmla="*/ 278499 h 741210"/>
                      <a:gd name="connsiteX5" fmla="*/ 723862 w 728753"/>
                      <a:gd name="connsiteY5" fmla="*/ 709506 h 741210"/>
                      <a:gd name="connsiteX6" fmla="*/ 487888 w 728753"/>
                      <a:gd name="connsiteY6" fmla="*/ 635764 h 741210"/>
                      <a:gd name="connsiteX7" fmla="*/ 30688 w 728753"/>
                      <a:gd name="connsiteY7" fmla="*/ 739002 h 741210"/>
                      <a:gd name="connsiteX8" fmla="*/ 60185 w 728753"/>
                      <a:gd name="connsiteY8" fmla="*/ 517777 h 741210"/>
                      <a:gd name="connsiteX9" fmla="*/ 207668 w 728753"/>
                      <a:gd name="connsiteY9" fmla="*/ 45828 h 741210"/>
                      <a:gd name="connsiteX0" fmla="*/ 207668 w 724960"/>
                      <a:gd name="connsiteY0" fmla="*/ 45828 h 741210"/>
                      <a:gd name="connsiteX1" fmla="*/ 257223 w 724960"/>
                      <a:gd name="connsiteY1" fmla="*/ 19872 h 741210"/>
                      <a:gd name="connsiteX2" fmla="*/ 310907 w 724960"/>
                      <a:gd name="connsiteY2" fmla="*/ 60577 h 741210"/>
                      <a:gd name="connsiteX3" fmla="*/ 483995 w 724960"/>
                      <a:gd name="connsiteY3" fmla="*/ 31434 h 741210"/>
                      <a:gd name="connsiteX4" fmla="*/ 634900 w 724960"/>
                      <a:gd name="connsiteY4" fmla="*/ 278499 h 741210"/>
                      <a:gd name="connsiteX5" fmla="*/ 723862 w 724960"/>
                      <a:gd name="connsiteY5" fmla="*/ 709506 h 741210"/>
                      <a:gd name="connsiteX6" fmla="*/ 487888 w 724960"/>
                      <a:gd name="connsiteY6" fmla="*/ 635764 h 741210"/>
                      <a:gd name="connsiteX7" fmla="*/ 30688 w 724960"/>
                      <a:gd name="connsiteY7" fmla="*/ 739002 h 741210"/>
                      <a:gd name="connsiteX8" fmla="*/ 60185 w 724960"/>
                      <a:gd name="connsiteY8" fmla="*/ 517777 h 741210"/>
                      <a:gd name="connsiteX9" fmla="*/ 207668 w 724960"/>
                      <a:gd name="connsiteY9" fmla="*/ 45828 h 741210"/>
                      <a:gd name="connsiteX0" fmla="*/ 207668 w 724874"/>
                      <a:gd name="connsiteY0" fmla="*/ 45828 h 741210"/>
                      <a:gd name="connsiteX1" fmla="*/ 257223 w 724874"/>
                      <a:gd name="connsiteY1" fmla="*/ 19872 h 741210"/>
                      <a:gd name="connsiteX2" fmla="*/ 310907 w 724874"/>
                      <a:gd name="connsiteY2" fmla="*/ 60577 h 741210"/>
                      <a:gd name="connsiteX3" fmla="*/ 483995 w 724874"/>
                      <a:gd name="connsiteY3" fmla="*/ 31434 h 741210"/>
                      <a:gd name="connsiteX4" fmla="*/ 634900 w 724874"/>
                      <a:gd name="connsiteY4" fmla="*/ 278499 h 741210"/>
                      <a:gd name="connsiteX5" fmla="*/ 723862 w 724874"/>
                      <a:gd name="connsiteY5" fmla="*/ 709506 h 741210"/>
                      <a:gd name="connsiteX6" fmla="*/ 487888 w 724874"/>
                      <a:gd name="connsiteY6" fmla="*/ 635764 h 741210"/>
                      <a:gd name="connsiteX7" fmla="*/ 30688 w 724874"/>
                      <a:gd name="connsiteY7" fmla="*/ 739002 h 741210"/>
                      <a:gd name="connsiteX8" fmla="*/ 60185 w 724874"/>
                      <a:gd name="connsiteY8" fmla="*/ 517777 h 741210"/>
                      <a:gd name="connsiteX9" fmla="*/ 207668 w 724874"/>
                      <a:gd name="connsiteY9" fmla="*/ 45828 h 741210"/>
                      <a:gd name="connsiteX0" fmla="*/ 207668 w 730489"/>
                      <a:gd name="connsiteY0" fmla="*/ 45828 h 741210"/>
                      <a:gd name="connsiteX1" fmla="*/ 257223 w 730489"/>
                      <a:gd name="connsiteY1" fmla="*/ 19872 h 741210"/>
                      <a:gd name="connsiteX2" fmla="*/ 310907 w 730489"/>
                      <a:gd name="connsiteY2" fmla="*/ 60577 h 741210"/>
                      <a:gd name="connsiteX3" fmla="*/ 483995 w 730489"/>
                      <a:gd name="connsiteY3" fmla="*/ 31434 h 741210"/>
                      <a:gd name="connsiteX4" fmla="*/ 649530 w 730489"/>
                      <a:gd name="connsiteY4" fmla="*/ 318733 h 741210"/>
                      <a:gd name="connsiteX5" fmla="*/ 723862 w 730489"/>
                      <a:gd name="connsiteY5" fmla="*/ 709506 h 741210"/>
                      <a:gd name="connsiteX6" fmla="*/ 487888 w 730489"/>
                      <a:gd name="connsiteY6" fmla="*/ 635764 h 741210"/>
                      <a:gd name="connsiteX7" fmla="*/ 30688 w 730489"/>
                      <a:gd name="connsiteY7" fmla="*/ 739002 h 741210"/>
                      <a:gd name="connsiteX8" fmla="*/ 60185 w 730489"/>
                      <a:gd name="connsiteY8" fmla="*/ 517777 h 741210"/>
                      <a:gd name="connsiteX9" fmla="*/ 207668 w 730489"/>
                      <a:gd name="connsiteY9" fmla="*/ 45828 h 741210"/>
                      <a:gd name="connsiteX0" fmla="*/ 197950 w 729096"/>
                      <a:gd name="connsiteY0" fmla="*/ 45828 h 740189"/>
                      <a:gd name="connsiteX1" fmla="*/ 247505 w 729096"/>
                      <a:gd name="connsiteY1" fmla="*/ 19872 h 740189"/>
                      <a:gd name="connsiteX2" fmla="*/ 301189 w 729096"/>
                      <a:gd name="connsiteY2" fmla="*/ 60577 h 740189"/>
                      <a:gd name="connsiteX3" fmla="*/ 474277 w 729096"/>
                      <a:gd name="connsiteY3" fmla="*/ 31434 h 740189"/>
                      <a:gd name="connsiteX4" fmla="*/ 639812 w 729096"/>
                      <a:gd name="connsiteY4" fmla="*/ 318733 h 740189"/>
                      <a:gd name="connsiteX5" fmla="*/ 714144 w 729096"/>
                      <a:gd name="connsiteY5" fmla="*/ 709506 h 740189"/>
                      <a:gd name="connsiteX6" fmla="*/ 346496 w 729096"/>
                      <a:gd name="connsiteY6" fmla="*/ 610161 h 740189"/>
                      <a:gd name="connsiteX7" fmla="*/ 20970 w 729096"/>
                      <a:gd name="connsiteY7" fmla="*/ 739002 h 740189"/>
                      <a:gd name="connsiteX8" fmla="*/ 50467 w 729096"/>
                      <a:gd name="connsiteY8" fmla="*/ 517777 h 740189"/>
                      <a:gd name="connsiteX9" fmla="*/ 197950 w 729096"/>
                      <a:gd name="connsiteY9" fmla="*/ 45828 h 740189"/>
                      <a:gd name="connsiteX0" fmla="*/ 197950 w 729096"/>
                      <a:gd name="connsiteY0" fmla="*/ 45828 h 740189"/>
                      <a:gd name="connsiteX1" fmla="*/ 247505 w 729096"/>
                      <a:gd name="connsiteY1" fmla="*/ 19872 h 740189"/>
                      <a:gd name="connsiteX2" fmla="*/ 301189 w 729096"/>
                      <a:gd name="connsiteY2" fmla="*/ 60577 h 740189"/>
                      <a:gd name="connsiteX3" fmla="*/ 474277 w 729096"/>
                      <a:gd name="connsiteY3" fmla="*/ 31434 h 740189"/>
                      <a:gd name="connsiteX4" fmla="*/ 639812 w 729096"/>
                      <a:gd name="connsiteY4" fmla="*/ 318733 h 740189"/>
                      <a:gd name="connsiteX5" fmla="*/ 714144 w 729096"/>
                      <a:gd name="connsiteY5" fmla="*/ 709506 h 740189"/>
                      <a:gd name="connsiteX6" fmla="*/ 346496 w 729096"/>
                      <a:gd name="connsiteY6" fmla="*/ 610161 h 740189"/>
                      <a:gd name="connsiteX7" fmla="*/ 20970 w 729096"/>
                      <a:gd name="connsiteY7" fmla="*/ 739002 h 740189"/>
                      <a:gd name="connsiteX8" fmla="*/ 50467 w 729096"/>
                      <a:gd name="connsiteY8" fmla="*/ 517777 h 740189"/>
                      <a:gd name="connsiteX9" fmla="*/ 197950 w 729096"/>
                      <a:gd name="connsiteY9" fmla="*/ 45828 h 740189"/>
                      <a:gd name="connsiteX0" fmla="*/ 197950 w 729096"/>
                      <a:gd name="connsiteY0" fmla="*/ 45828 h 740281"/>
                      <a:gd name="connsiteX1" fmla="*/ 247505 w 729096"/>
                      <a:gd name="connsiteY1" fmla="*/ 19872 h 740281"/>
                      <a:gd name="connsiteX2" fmla="*/ 301189 w 729096"/>
                      <a:gd name="connsiteY2" fmla="*/ 60577 h 740281"/>
                      <a:gd name="connsiteX3" fmla="*/ 474277 w 729096"/>
                      <a:gd name="connsiteY3" fmla="*/ 31434 h 740281"/>
                      <a:gd name="connsiteX4" fmla="*/ 639812 w 729096"/>
                      <a:gd name="connsiteY4" fmla="*/ 318733 h 740281"/>
                      <a:gd name="connsiteX5" fmla="*/ 714144 w 729096"/>
                      <a:gd name="connsiteY5" fmla="*/ 709506 h 740281"/>
                      <a:gd name="connsiteX6" fmla="*/ 346496 w 729096"/>
                      <a:gd name="connsiteY6" fmla="*/ 610161 h 740281"/>
                      <a:gd name="connsiteX7" fmla="*/ 20970 w 729096"/>
                      <a:gd name="connsiteY7" fmla="*/ 739002 h 740281"/>
                      <a:gd name="connsiteX8" fmla="*/ 50467 w 729096"/>
                      <a:gd name="connsiteY8" fmla="*/ 517777 h 740281"/>
                      <a:gd name="connsiteX9" fmla="*/ 197950 w 729096"/>
                      <a:gd name="connsiteY9" fmla="*/ 45828 h 740281"/>
                      <a:gd name="connsiteX0" fmla="*/ 222745 w 753891"/>
                      <a:gd name="connsiteY0" fmla="*/ 45828 h 721212"/>
                      <a:gd name="connsiteX1" fmla="*/ 272300 w 753891"/>
                      <a:gd name="connsiteY1" fmla="*/ 19872 h 721212"/>
                      <a:gd name="connsiteX2" fmla="*/ 325984 w 753891"/>
                      <a:gd name="connsiteY2" fmla="*/ 60577 h 721212"/>
                      <a:gd name="connsiteX3" fmla="*/ 499072 w 753891"/>
                      <a:gd name="connsiteY3" fmla="*/ 31434 h 721212"/>
                      <a:gd name="connsiteX4" fmla="*/ 664607 w 753891"/>
                      <a:gd name="connsiteY4" fmla="*/ 318733 h 721212"/>
                      <a:gd name="connsiteX5" fmla="*/ 738939 w 753891"/>
                      <a:gd name="connsiteY5" fmla="*/ 709506 h 721212"/>
                      <a:gd name="connsiteX6" fmla="*/ 371291 w 753891"/>
                      <a:gd name="connsiteY6" fmla="*/ 610161 h 721212"/>
                      <a:gd name="connsiteX7" fmla="*/ 16504 w 753891"/>
                      <a:gd name="connsiteY7" fmla="*/ 706084 h 721212"/>
                      <a:gd name="connsiteX8" fmla="*/ 75262 w 753891"/>
                      <a:gd name="connsiteY8" fmla="*/ 517777 h 721212"/>
                      <a:gd name="connsiteX9" fmla="*/ 222745 w 753891"/>
                      <a:gd name="connsiteY9" fmla="*/ 45828 h 721212"/>
                      <a:gd name="connsiteX0" fmla="*/ 222714 w 753860"/>
                      <a:gd name="connsiteY0" fmla="*/ 45828 h 721212"/>
                      <a:gd name="connsiteX1" fmla="*/ 272269 w 753860"/>
                      <a:gd name="connsiteY1" fmla="*/ 19872 h 721212"/>
                      <a:gd name="connsiteX2" fmla="*/ 325953 w 753860"/>
                      <a:gd name="connsiteY2" fmla="*/ 60577 h 721212"/>
                      <a:gd name="connsiteX3" fmla="*/ 499041 w 753860"/>
                      <a:gd name="connsiteY3" fmla="*/ 31434 h 721212"/>
                      <a:gd name="connsiteX4" fmla="*/ 664576 w 753860"/>
                      <a:gd name="connsiteY4" fmla="*/ 318733 h 721212"/>
                      <a:gd name="connsiteX5" fmla="*/ 738908 w 753860"/>
                      <a:gd name="connsiteY5" fmla="*/ 709506 h 721212"/>
                      <a:gd name="connsiteX6" fmla="*/ 371260 w 753860"/>
                      <a:gd name="connsiteY6" fmla="*/ 610161 h 721212"/>
                      <a:gd name="connsiteX7" fmla="*/ 16473 w 753860"/>
                      <a:gd name="connsiteY7" fmla="*/ 706084 h 721212"/>
                      <a:gd name="connsiteX8" fmla="*/ 75231 w 753860"/>
                      <a:gd name="connsiteY8" fmla="*/ 517777 h 721212"/>
                      <a:gd name="connsiteX9" fmla="*/ 222714 w 753860"/>
                      <a:gd name="connsiteY9" fmla="*/ 45828 h 721212"/>
                      <a:gd name="connsiteX0" fmla="*/ 208788 w 739934"/>
                      <a:gd name="connsiteY0" fmla="*/ 45828 h 721212"/>
                      <a:gd name="connsiteX1" fmla="*/ 258343 w 739934"/>
                      <a:gd name="connsiteY1" fmla="*/ 19872 h 721212"/>
                      <a:gd name="connsiteX2" fmla="*/ 312027 w 739934"/>
                      <a:gd name="connsiteY2" fmla="*/ 60577 h 721212"/>
                      <a:gd name="connsiteX3" fmla="*/ 485115 w 739934"/>
                      <a:gd name="connsiteY3" fmla="*/ 31434 h 721212"/>
                      <a:gd name="connsiteX4" fmla="*/ 650650 w 739934"/>
                      <a:gd name="connsiteY4" fmla="*/ 318733 h 721212"/>
                      <a:gd name="connsiteX5" fmla="*/ 724982 w 739934"/>
                      <a:gd name="connsiteY5" fmla="*/ 709506 h 721212"/>
                      <a:gd name="connsiteX6" fmla="*/ 357334 w 739934"/>
                      <a:gd name="connsiteY6" fmla="*/ 610161 h 721212"/>
                      <a:gd name="connsiteX7" fmla="*/ 2547 w 739934"/>
                      <a:gd name="connsiteY7" fmla="*/ 706084 h 721212"/>
                      <a:gd name="connsiteX8" fmla="*/ 61305 w 739934"/>
                      <a:gd name="connsiteY8" fmla="*/ 517777 h 721212"/>
                      <a:gd name="connsiteX9" fmla="*/ 208788 w 739934"/>
                      <a:gd name="connsiteY9" fmla="*/ 45828 h 721212"/>
                      <a:gd name="connsiteX0" fmla="*/ 208788 w 726103"/>
                      <a:gd name="connsiteY0" fmla="*/ 45828 h 715996"/>
                      <a:gd name="connsiteX1" fmla="*/ 258343 w 726103"/>
                      <a:gd name="connsiteY1" fmla="*/ 19872 h 715996"/>
                      <a:gd name="connsiteX2" fmla="*/ 312027 w 726103"/>
                      <a:gd name="connsiteY2" fmla="*/ 60577 h 715996"/>
                      <a:gd name="connsiteX3" fmla="*/ 485115 w 726103"/>
                      <a:gd name="connsiteY3" fmla="*/ 31434 h 715996"/>
                      <a:gd name="connsiteX4" fmla="*/ 650650 w 726103"/>
                      <a:gd name="connsiteY4" fmla="*/ 318733 h 715996"/>
                      <a:gd name="connsiteX5" fmla="*/ 724982 w 726103"/>
                      <a:gd name="connsiteY5" fmla="*/ 709506 h 715996"/>
                      <a:gd name="connsiteX6" fmla="*/ 357334 w 726103"/>
                      <a:gd name="connsiteY6" fmla="*/ 610161 h 715996"/>
                      <a:gd name="connsiteX7" fmla="*/ 2547 w 726103"/>
                      <a:gd name="connsiteY7" fmla="*/ 706084 h 715996"/>
                      <a:gd name="connsiteX8" fmla="*/ 61305 w 726103"/>
                      <a:gd name="connsiteY8" fmla="*/ 517777 h 715996"/>
                      <a:gd name="connsiteX9" fmla="*/ 208788 w 726103"/>
                      <a:gd name="connsiteY9" fmla="*/ 45828 h 715996"/>
                      <a:gd name="connsiteX0" fmla="*/ 208788 w 725587"/>
                      <a:gd name="connsiteY0" fmla="*/ 45828 h 709506"/>
                      <a:gd name="connsiteX1" fmla="*/ 258343 w 725587"/>
                      <a:gd name="connsiteY1" fmla="*/ 19872 h 709506"/>
                      <a:gd name="connsiteX2" fmla="*/ 312027 w 725587"/>
                      <a:gd name="connsiteY2" fmla="*/ 60577 h 709506"/>
                      <a:gd name="connsiteX3" fmla="*/ 485115 w 725587"/>
                      <a:gd name="connsiteY3" fmla="*/ 31434 h 709506"/>
                      <a:gd name="connsiteX4" fmla="*/ 650650 w 725587"/>
                      <a:gd name="connsiteY4" fmla="*/ 318733 h 709506"/>
                      <a:gd name="connsiteX5" fmla="*/ 724982 w 725587"/>
                      <a:gd name="connsiteY5" fmla="*/ 709506 h 709506"/>
                      <a:gd name="connsiteX6" fmla="*/ 357334 w 725587"/>
                      <a:gd name="connsiteY6" fmla="*/ 610161 h 709506"/>
                      <a:gd name="connsiteX7" fmla="*/ 2547 w 725587"/>
                      <a:gd name="connsiteY7" fmla="*/ 706084 h 709506"/>
                      <a:gd name="connsiteX8" fmla="*/ 61305 w 725587"/>
                      <a:gd name="connsiteY8" fmla="*/ 517777 h 709506"/>
                      <a:gd name="connsiteX9" fmla="*/ 208788 w 725587"/>
                      <a:gd name="connsiteY9" fmla="*/ 45828 h 709506"/>
                      <a:gd name="connsiteX0" fmla="*/ 221269 w 738068"/>
                      <a:gd name="connsiteY0" fmla="*/ 32061 h 703744"/>
                      <a:gd name="connsiteX1" fmla="*/ 270824 w 738068"/>
                      <a:gd name="connsiteY1" fmla="*/ 6105 h 703744"/>
                      <a:gd name="connsiteX2" fmla="*/ 324508 w 738068"/>
                      <a:gd name="connsiteY2" fmla="*/ 46810 h 703744"/>
                      <a:gd name="connsiteX3" fmla="*/ 497596 w 738068"/>
                      <a:gd name="connsiteY3" fmla="*/ 17667 h 703744"/>
                      <a:gd name="connsiteX4" fmla="*/ 663131 w 738068"/>
                      <a:gd name="connsiteY4" fmla="*/ 304966 h 703744"/>
                      <a:gd name="connsiteX5" fmla="*/ 737463 w 738068"/>
                      <a:gd name="connsiteY5" fmla="*/ 695739 h 703744"/>
                      <a:gd name="connsiteX6" fmla="*/ 369815 w 738068"/>
                      <a:gd name="connsiteY6" fmla="*/ 596394 h 703744"/>
                      <a:gd name="connsiteX7" fmla="*/ 15028 w 738068"/>
                      <a:gd name="connsiteY7" fmla="*/ 692317 h 703744"/>
                      <a:gd name="connsiteX8" fmla="*/ 81102 w 738068"/>
                      <a:gd name="connsiteY8" fmla="*/ 295527 h 703744"/>
                      <a:gd name="connsiteX9" fmla="*/ 221269 w 738068"/>
                      <a:gd name="connsiteY9" fmla="*/ 32061 h 703744"/>
                      <a:gd name="connsiteX0" fmla="*/ 215309 w 732108"/>
                      <a:gd name="connsiteY0" fmla="*/ 32061 h 699485"/>
                      <a:gd name="connsiteX1" fmla="*/ 264864 w 732108"/>
                      <a:gd name="connsiteY1" fmla="*/ 6105 h 699485"/>
                      <a:gd name="connsiteX2" fmla="*/ 318548 w 732108"/>
                      <a:gd name="connsiteY2" fmla="*/ 46810 h 699485"/>
                      <a:gd name="connsiteX3" fmla="*/ 491636 w 732108"/>
                      <a:gd name="connsiteY3" fmla="*/ 17667 h 699485"/>
                      <a:gd name="connsiteX4" fmla="*/ 657171 w 732108"/>
                      <a:gd name="connsiteY4" fmla="*/ 304966 h 699485"/>
                      <a:gd name="connsiteX5" fmla="*/ 731503 w 732108"/>
                      <a:gd name="connsiteY5" fmla="*/ 695739 h 699485"/>
                      <a:gd name="connsiteX6" fmla="*/ 363855 w 732108"/>
                      <a:gd name="connsiteY6" fmla="*/ 596394 h 699485"/>
                      <a:gd name="connsiteX7" fmla="*/ 9068 w 732108"/>
                      <a:gd name="connsiteY7" fmla="*/ 692317 h 699485"/>
                      <a:gd name="connsiteX8" fmla="*/ 75142 w 732108"/>
                      <a:gd name="connsiteY8" fmla="*/ 295527 h 699485"/>
                      <a:gd name="connsiteX9" fmla="*/ 215309 w 732108"/>
                      <a:gd name="connsiteY9" fmla="*/ 32061 h 699485"/>
                      <a:gd name="connsiteX0" fmla="*/ 207128 w 723927"/>
                      <a:gd name="connsiteY0" fmla="*/ 32061 h 695739"/>
                      <a:gd name="connsiteX1" fmla="*/ 256683 w 723927"/>
                      <a:gd name="connsiteY1" fmla="*/ 6105 h 695739"/>
                      <a:gd name="connsiteX2" fmla="*/ 310367 w 723927"/>
                      <a:gd name="connsiteY2" fmla="*/ 46810 h 695739"/>
                      <a:gd name="connsiteX3" fmla="*/ 483455 w 723927"/>
                      <a:gd name="connsiteY3" fmla="*/ 17667 h 695739"/>
                      <a:gd name="connsiteX4" fmla="*/ 648990 w 723927"/>
                      <a:gd name="connsiteY4" fmla="*/ 304966 h 695739"/>
                      <a:gd name="connsiteX5" fmla="*/ 723322 w 723927"/>
                      <a:gd name="connsiteY5" fmla="*/ 695739 h 695739"/>
                      <a:gd name="connsiteX6" fmla="*/ 355674 w 723927"/>
                      <a:gd name="connsiteY6" fmla="*/ 596394 h 695739"/>
                      <a:gd name="connsiteX7" fmla="*/ 887 w 723927"/>
                      <a:gd name="connsiteY7" fmla="*/ 692317 h 695739"/>
                      <a:gd name="connsiteX8" fmla="*/ 66961 w 723927"/>
                      <a:gd name="connsiteY8" fmla="*/ 295527 h 695739"/>
                      <a:gd name="connsiteX9" fmla="*/ 207128 w 723927"/>
                      <a:gd name="connsiteY9" fmla="*/ 32061 h 695739"/>
                      <a:gd name="connsiteX0" fmla="*/ 67144 w 724110"/>
                      <a:gd name="connsiteY0" fmla="*/ 301297 h 701509"/>
                      <a:gd name="connsiteX1" fmla="*/ 256866 w 724110"/>
                      <a:gd name="connsiteY1" fmla="*/ 11875 h 701509"/>
                      <a:gd name="connsiteX2" fmla="*/ 310550 w 724110"/>
                      <a:gd name="connsiteY2" fmla="*/ 52580 h 701509"/>
                      <a:gd name="connsiteX3" fmla="*/ 483638 w 724110"/>
                      <a:gd name="connsiteY3" fmla="*/ 23437 h 701509"/>
                      <a:gd name="connsiteX4" fmla="*/ 649173 w 724110"/>
                      <a:gd name="connsiteY4" fmla="*/ 310736 h 701509"/>
                      <a:gd name="connsiteX5" fmla="*/ 723505 w 724110"/>
                      <a:gd name="connsiteY5" fmla="*/ 701509 h 701509"/>
                      <a:gd name="connsiteX6" fmla="*/ 355857 w 724110"/>
                      <a:gd name="connsiteY6" fmla="*/ 602164 h 701509"/>
                      <a:gd name="connsiteX7" fmla="*/ 1070 w 724110"/>
                      <a:gd name="connsiteY7" fmla="*/ 698087 h 701509"/>
                      <a:gd name="connsiteX8" fmla="*/ 67144 w 724110"/>
                      <a:gd name="connsiteY8" fmla="*/ 301297 h 701509"/>
                      <a:gd name="connsiteX0" fmla="*/ 67070 w 724036"/>
                      <a:gd name="connsiteY0" fmla="*/ 304628 h 704840"/>
                      <a:gd name="connsiteX1" fmla="*/ 238504 w 724036"/>
                      <a:gd name="connsiteY1" fmla="*/ 11548 h 704840"/>
                      <a:gd name="connsiteX2" fmla="*/ 310476 w 724036"/>
                      <a:gd name="connsiteY2" fmla="*/ 55911 h 704840"/>
                      <a:gd name="connsiteX3" fmla="*/ 483564 w 724036"/>
                      <a:gd name="connsiteY3" fmla="*/ 26768 h 704840"/>
                      <a:gd name="connsiteX4" fmla="*/ 649099 w 724036"/>
                      <a:gd name="connsiteY4" fmla="*/ 314067 h 704840"/>
                      <a:gd name="connsiteX5" fmla="*/ 723431 w 724036"/>
                      <a:gd name="connsiteY5" fmla="*/ 704840 h 704840"/>
                      <a:gd name="connsiteX6" fmla="*/ 355783 w 724036"/>
                      <a:gd name="connsiteY6" fmla="*/ 605495 h 704840"/>
                      <a:gd name="connsiteX7" fmla="*/ 996 w 724036"/>
                      <a:gd name="connsiteY7" fmla="*/ 701418 h 704840"/>
                      <a:gd name="connsiteX8" fmla="*/ 67070 w 724036"/>
                      <a:gd name="connsiteY8" fmla="*/ 304628 h 704840"/>
                      <a:gd name="connsiteX0" fmla="*/ 67070 w 724036"/>
                      <a:gd name="connsiteY0" fmla="*/ 294053 h 694265"/>
                      <a:gd name="connsiteX1" fmla="*/ 238504 w 724036"/>
                      <a:gd name="connsiteY1" fmla="*/ 973 h 694265"/>
                      <a:gd name="connsiteX2" fmla="*/ 310476 w 724036"/>
                      <a:gd name="connsiteY2" fmla="*/ 45336 h 694265"/>
                      <a:gd name="connsiteX3" fmla="*/ 483564 w 724036"/>
                      <a:gd name="connsiteY3" fmla="*/ 16193 h 694265"/>
                      <a:gd name="connsiteX4" fmla="*/ 649099 w 724036"/>
                      <a:gd name="connsiteY4" fmla="*/ 303492 h 694265"/>
                      <a:gd name="connsiteX5" fmla="*/ 723431 w 724036"/>
                      <a:gd name="connsiteY5" fmla="*/ 694265 h 694265"/>
                      <a:gd name="connsiteX6" fmla="*/ 355783 w 724036"/>
                      <a:gd name="connsiteY6" fmla="*/ 594920 h 694265"/>
                      <a:gd name="connsiteX7" fmla="*/ 996 w 724036"/>
                      <a:gd name="connsiteY7" fmla="*/ 690843 h 694265"/>
                      <a:gd name="connsiteX8" fmla="*/ 67070 w 724036"/>
                      <a:gd name="connsiteY8" fmla="*/ 294053 h 694265"/>
                      <a:gd name="connsiteX0" fmla="*/ 67070 w 724036"/>
                      <a:gd name="connsiteY0" fmla="*/ 294053 h 694265"/>
                      <a:gd name="connsiteX1" fmla="*/ 238504 w 724036"/>
                      <a:gd name="connsiteY1" fmla="*/ 973 h 694265"/>
                      <a:gd name="connsiteX2" fmla="*/ 310476 w 724036"/>
                      <a:gd name="connsiteY2" fmla="*/ 45336 h 694265"/>
                      <a:gd name="connsiteX3" fmla="*/ 483564 w 724036"/>
                      <a:gd name="connsiteY3" fmla="*/ 16193 h 694265"/>
                      <a:gd name="connsiteX4" fmla="*/ 649099 w 724036"/>
                      <a:gd name="connsiteY4" fmla="*/ 303492 h 694265"/>
                      <a:gd name="connsiteX5" fmla="*/ 723431 w 724036"/>
                      <a:gd name="connsiteY5" fmla="*/ 694265 h 694265"/>
                      <a:gd name="connsiteX6" fmla="*/ 355783 w 724036"/>
                      <a:gd name="connsiteY6" fmla="*/ 594920 h 694265"/>
                      <a:gd name="connsiteX7" fmla="*/ 996 w 724036"/>
                      <a:gd name="connsiteY7" fmla="*/ 690843 h 694265"/>
                      <a:gd name="connsiteX8" fmla="*/ 67070 w 724036"/>
                      <a:gd name="connsiteY8" fmla="*/ 294053 h 694265"/>
                      <a:gd name="connsiteX0" fmla="*/ 78820 w 739444"/>
                      <a:gd name="connsiteY0" fmla="*/ 264792 h 703945"/>
                      <a:gd name="connsiteX1" fmla="*/ 253912 w 739444"/>
                      <a:gd name="connsiteY1" fmla="*/ 973 h 703945"/>
                      <a:gd name="connsiteX2" fmla="*/ 325884 w 739444"/>
                      <a:gd name="connsiteY2" fmla="*/ 45336 h 703945"/>
                      <a:gd name="connsiteX3" fmla="*/ 498972 w 739444"/>
                      <a:gd name="connsiteY3" fmla="*/ 16193 h 703945"/>
                      <a:gd name="connsiteX4" fmla="*/ 664507 w 739444"/>
                      <a:gd name="connsiteY4" fmla="*/ 303492 h 703945"/>
                      <a:gd name="connsiteX5" fmla="*/ 738839 w 739444"/>
                      <a:gd name="connsiteY5" fmla="*/ 694265 h 703945"/>
                      <a:gd name="connsiteX6" fmla="*/ 371191 w 739444"/>
                      <a:gd name="connsiteY6" fmla="*/ 594920 h 703945"/>
                      <a:gd name="connsiteX7" fmla="*/ 16404 w 739444"/>
                      <a:gd name="connsiteY7" fmla="*/ 690843 h 703945"/>
                      <a:gd name="connsiteX8" fmla="*/ 78820 w 739444"/>
                      <a:gd name="connsiteY8" fmla="*/ 264792 h 703945"/>
                      <a:gd name="connsiteX0" fmla="*/ 68768 w 729392"/>
                      <a:gd name="connsiteY0" fmla="*/ 264792 h 699286"/>
                      <a:gd name="connsiteX1" fmla="*/ 243860 w 729392"/>
                      <a:gd name="connsiteY1" fmla="*/ 973 h 699286"/>
                      <a:gd name="connsiteX2" fmla="*/ 315832 w 729392"/>
                      <a:gd name="connsiteY2" fmla="*/ 45336 h 699286"/>
                      <a:gd name="connsiteX3" fmla="*/ 488920 w 729392"/>
                      <a:gd name="connsiteY3" fmla="*/ 16193 h 699286"/>
                      <a:gd name="connsiteX4" fmla="*/ 654455 w 729392"/>
                      <a:gd name="connsiteY4" fmla="*/ 303492 h 699286"/>
                      <a:gd name="connsiteX5" fmla="*/ 728787 w 729392"/>
                      <a:gd name="connsiteY5" fmla="*/ 694265 h 699286"/>
                      <a:gd name="connsiteX6" fmla="*/ 361139 w 729392"/>
                      <a:gd name="connsiteY6" fmla="*/ 594920 h 699286"/>
                      <a:gd name="connsiteX7" fmla="*/ 6352 w 729392"/>
                      <a:gd name="connsiteY7" fmla="*/ 690843 h 699286"/>
                      <a:gd name="connsiteX8" fmla="*/ 68768 w 729392"/>
                      <a:gd name="connsiteY8" fmla="*/ 264792 h 699286"/>
                      <a:gd name="connsiteX0" fmla="*/ 62485 w 723109"/>
                      <a:gd name="connsiteY0" fmla="*/ 264792 h 694265"/>
                      <a:gd name="connsiteX1" fmla="*/ 237577 w 723109"/>
                      <a:gd name="connsiteY1" fmla="*/ 973 h 694265"/>
                      <a:gd name="connsiteX2" fmla="*/ 309549 w 723109"/>
                      <a:gd name="connsiteY2" fmla="*/ 45336 h 694265"/>
                      <a:gd name="connsiteX3" fmla="*/ 482637 w 723109"/>
                      <a:gd name="connsiteY3" fmla="*/ 16193 h 694265"/>
                      <a:gd name="connsiteX4" fmla="*/ 648172 w 723109"/>
                      <a:gd name="connsiteY4" fmla="*/ 303492 h 694265"/>
                      <a:gd name="connsiteX5" fmla="*/ 722504 w 723109"/>
                      <a:gd name="connsiteY5" fmla="*/ 694265 h 694265"/>
                      <a:gd name="connsiteX6" fmla="*/ 354856 w 723109"/>
                      <a:gd name="connsiteY6" fmla="*/ 594920 h 694265"/>
                      <a:gd name="connsiteX7" fmla="*/ 69 w 723109"/>
                      <a:gd name="connsiteY7" fmla="*/ 690843 h 694265"/>
                      <a:gd name="connsiteX8" fmla="*/ 62485 w 723109"/>
                      <a:gd name="connsiteY8" fmla="*/ 264792 h 694265"/>
                      <a:gd name="connsiteX0" fmla="*/ 62485 w 723109"/>
                      <a:gd name="connsiteY0" fmla="*/ 264792 h 694265"/>
                      <a:gd name="connsiteX1" fmla="*/ 237577 w 723109"/>
                      <a:gd name="connsiteY1" fmla="*/ 973 h 694265"/>
                      <a:gd name="connsiteX2" fmla="*/ 349783 w 723109"/>
                      <a:gd name="connsiteY2" fmla="*/ 45336 h 694265"/>
                      <a:gd name="connsiteX3" fmla="*/ 482637 w 723109"/>
                      <a:gd name="connsiteY3" fmla="*/ 16193 h 694265"/>
                      <a:gd name="connsiteX4" fmla="*/ 648172 w 723109"/>
                      <a:gd name="connsiteY4" fmla="*/ 303492 h 694265"/>
                      <a:gd name="connsiteX5" fmla="*/ 722504 w 723109"/>
                      <a:gd name="connsiteY5" fmla="*/ 694265 h 694265"/>
                      <a:gd name="connsiteX6" fmla="*/ 354856 w 723109"/>
                      <a:gd name="connsiteY6" fmla="*/ 594920 h 694265"/>
                      <a:gd name="connsiteX7" fmla="*/ 69 w 723109"/>
                      <a:gd name="connsiteY7" fmla="*/ 690843 h 694265"/>
                      <a:gd name="connsiteX8" fmla="*/ 62485 w 723109"/>
                      <a:gd name="connsiteY8" fmla="*/ 264792 h 694265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74332 h 703805"/>
                      <a:gd name="connsiteX1" fmla="*/ 237577 w 723109"/>
                      <a:gd name="connsiteY1" fmla="*/ 10513 h 703805"/>
                      <a:gd name="connsiteX2" fmla="*/ 349783 w 723109"/>
                      <a:gd name="connsiteY2" fmla="*/ 54876 h 703805"/>
                      <a:gd name="connsiteX3" fmla="*/ 500925 w 723109"/>
                      <a:gd name="connsiteY3" fmla="*/ 129 h 703805"/>
                      <a:gd name="connsiteX4" fmla="*/ 648172 w 723109"/>
                      <a:gd name="connsiteY4" fmla="*/ 313032 h 703805"/>
                      <a:gd name="connsiteX5" fmla="*/ 722504 w 723109"/>
                      <a:gd name="connsiteY5" fmla="*/ 703805 h 703805"/>
                      <a:gd name="connsiteX6" fmla="*/ 354856 w 723109"/>
                      <a:gd name="connsiteY6" fmla="*/ 604460 h 703805"/>
                      <a:gd name="connsiteX7" fmla="*/ 69 w 723109"/>
                      <a:gd name="connsiteY7" fmla="*/ 700383 h 703805"/>
                      <a:gd name="connsiteX8" fmla="*/ 62485 w 723109"/>
                      <a:gd name="connsiteY8" fmla="*/ 274332 h 703805"/>
                      <a:gd name="connsiteX0" fmla="*/ 62485 w 723109"/>
                      <a:gd name="connsiteY0" fmla="*/ 274332 h 703805"/>
                      <a:gd name="connsiteX1" fmla="*/ 237577 w 723109"/>
                      <a:gd name="connsiteY1" fmla="*/ 10513 h 703805"/>
                      <a:gd name="connsiteX2" fmla="*/ 349783 w 723109"/>
                      <a:gd name="connsiteY2" fmla="*/ 54876 h 703805"/>
                      <a:gd name="connsiteX3" fmla="*/ 478980 w 723109"/>
                      <a:gd name="connsiteY3" fmla="*/ 129 h 703805"/>
                      <a:gd name="connsiteX4" fmla="*/ 648172 w 723109"/>
                      <a:gd name="connsiteY4" fmla="*/ 313032 h 703805"/>
                      <a:gd name="connsiteX5" fmla="*/ 722504 w 723109"/>
                      <a:gd name="connsiteY5" fmla="*/ 703805 h 703805"/>
                      <a:gd name="connsiteX6" fmla="*/ 354856 w 723109"/>
                      <a:gd name="connsiteY6" fmla="*/ 604460 h 703805"/>
                      <a:gd name="connsiteX7" fmla="*/ 69 w 723109"/>
                      <a:gd name="connsiteY7" fmla="*/ 700383 h 703805"/>
                      <a:gd name="connsiteX8" fmla="*/ 62485 w 723109"/>
                      <a:gd name="connsiteY8" fmla="*/ 274332 h 703805"/>
                      <a:gd name="connsiteX0" fmla="*/ 62485 w 723109"/>
                      <a:gd name="connsiteY0" fmla="*/ 285282 h 714755"/>
                      <a:gd name="connsiteX1" fmla="*/ 237577 w 723109"/>
                      <a:gd name="connsiteY1" fmla="*/ 21463 h 714755"/>
                      <a:gd name="connsiteX2" fmla="*/ 364413 w 723109"/>
                      <a:gd name="connsiteY2" fmla="*/ 65826 h 714755"/>
                      <a:gd name="connsiteX3" fmla="*/ 478980 w 723109"/>
                      <a:gd name="connsiteY3" fmla="*/ 11079 h 714755"/>
                      <a:gd name="connsiteX4" fmla="*/ 648172 w 723109"/>
                      <a:gd name="connsiteY4" fmla="*/ 323982 h 714755"/>
                      <a:gd name="connsiteX5" fmla="*/ 722504 w 723109"/>
                      <a:gd name="connsiteY5" fmla="*/ 714755 h 714755"/>
                      <a:gd name="connsiteX6" fmla="*/ 354856 w 723109"/>
                      <a:gd name="connsiteY6" fmla="*/ 615410 h 714755"/>
                      <a:gd name="connsiteX7" fmla="*/ 69 w 723109"/>
                      <a:gd name="connsiteY7" fmla="*/ 711333 h 714755"/>
                      <a:gd name="connsiteX8" fmla="*/ 62485 w 723109"/>
                      <a:gd name="connsiteY8" fmla="*/ 285282 h 714755"/>
                      <a:gd name="connsiteX0" fmla="*/ 62485 w 723109"/>
                      <a:gd name="connsiteY0" fmla="*/ 274692 h 704165"/>
                      <a:gd name="connsiteX1" fmla="*/ 237577 w 723109"/>
                      <a:gd name="connsiteY1" fmla="*/ 10873 h 704165"/>
                      <a:gd name="connsiteX2" fmla="*/ 364413 w 723109"/>
                      <a:gd name="connsiteY2" fmla="*/ 55236 h 704165"/>
                      <a:gd name="connsiteX3" fmla="*/ 478980 w 723109"/>
                      <a:gd name="connsiteY3" fmla="*/ 489 h 704165"/>
                      <a:gd name="connsiteX4" fmla="*/ 648172 w 723109"/>
                      <a:gd name="connsiteY4" fmla="*/ 313392 h 704165"/>
                      <a:gd name="connsiteX5" fmla="*/ 722504 w 723109"/>
                      <a:gd name="connsiteY5" fmla="*/ 704165 h 704165"/>
                      <a:gd name="connsiteX6" fmla="*/ 354856 w 723109"/>
                      <a:gd name="connsiteY6" fmla="*/ 604820 h 704165"/>
                      <a:gd name="connsiteX7" fmla="*/ 69 w 723109"/>
                      <a:gd name="connsiteY7" fmla="*/ 700743 h 704165"/>
                      <a:gd name="connsiteX8" fmla="*/ 62485 w 723109"/>
                      <a:gd name="connsiteY8" fmla="*/ 274692 h 704165"/>
                      <a:gd name="connsiteX0" fmla="*/ 62485 w 723109"/>
                      <a:gd name="connsiteY0" fmla="*/ 274503 h 703976"/>
                      <a:gd name="connsiteX1" fmla="*/ 237577 w 723109"/>
                      <a:gd name="connsiteY1" fmla="*/ 10684 h 703976"/>
                      <a:gd name="connsiteX2" fmla="*/ 364413 w 723109"/>
                      <a:gd name="connsiteY2" fmla="*/ 55047 h 703976"/>
                      <a:gd name="connsiteX3" fmla="*/ 478980 w 723109"/>
                      <a:gd name="connsiteY3" fmla="*/ 300 h 703976"/>
                      <a:gd name="connsiteX4" fmla="*/ 648172 w 723109"/>
                      <a:gd name="connsiteY4" fmla="*/ 313203 h 703976"/>
                      <a:gd name="connsiteX5" fmla="*/ 722504 w 723109"/>
                      <a:gd name="connsiteY5" fmla="*/ 703976 h 703976"/>
                      <a:gd name="connsiteX6" fmla="*/ 354856 w 723109"/>
                      <a:gd name="connsiteY6" fmla="*/ 604631 h 703976"/>
                      <a:gd name="connsiteX7" fmla="*/ 69 w 723109"/>
                      <a:gd name="connsiteY7" fmla="*/ 700554 h 703976"/>
                      <a:gd name="connsiteX8" fmla="*/ 62485 w 723109"/>
                      <a:gd name="connsiteY8" fmla="*/ 274503 h 7039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723109" h="703976">
                        <a:moveTo>
                          <a:pt x="62485" y="274503"/>
                        </a:moveTo>
                        <a:cubicBezTo>
                          <a:pt x="102070" y="159525"/>
                          <a:pt x="233585" y="8246"/>
                          <a:pt x="237577" y="10684"/>
                        </a:cubicBezTo>
                        <a:cubicBezTo>
                          <a:pt x="237911" y="2150"/>
                          <a:pt x="324179" y="56778"/>
                          <a:pt x="364413" y="55047"/>
                        </a:cubicBezTo>
                        <a:cubicBezTo>
                          <a:pt x="404647" y="53316"/>
                          <a:pt x="475960" y="6937"/>
                          <a:pt x="478980" y="300"/>
                        </a:cubicBezTo>
                        <a:cubicBezTo>
                          <a:pt x="483205" y="-8985"/>
                          <a:pt x="608194" y="200191"/>
                          <a:pt x="648172" y="313203"/>
                        </a:cubicBezTo>
                        <a:cubicBezTo>
                          <a:pt x="688150" y="426215"/>
                          <a:pt x="712667" y="704081"/>
                          <a:pt x="722504" y="703976"/>
                        </a:cubicBezTo>
                        <a:cubicBezTo>
                          <a:pt x="735041" y="703842"/>
                          <a:pt x="550852" y="636291"/>
                          <a:pt x="354856" y="604631"/>
                        </a:cubicBezTo>
                        <a:cubicBezTo>
                          <a:pt x="217381" y="620520"/>
                          <a:pt x="1449" y="697128"/>
                          <a:pt x="69" y="700554"/>
                        </a:cubicBezTo>
                        <a:cubicBezTo>
                          <a:pt x="-1465" y="704362"/>
                          <a:pt x="22900" y="389481"/>
                          <a:pt x="62485" y="274503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 sz="120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33" name="26 Grupo"/>
                <p:cNvGrpSpPr/>
                <p:nvPr/>
              </p:nvGrpSpPr>
              <p:grpSpPr>
                <a:xfrm>
                  <a:off x="1978173" y="4931654"/>
                  <a:ext cx="723109" cy="1177697"/>
                  <a:chOff x="1371766" y="3645024"/>
                  <a:chExt cx="723109" cy="1177697"/>
                </a:xfrm>
              </p:grpSpPr>
              <p:sp>
                <p:nvSpPr>
                  <p:cNvPr id="34" name="27 Elipse"/>
                  <p:cNvSpPr/>
                  <p:nvPr/>
                </p:nvSpPr>
                <p:spPr>
                  <a:xfrm>
                    <a:off x="1517320" y="3645024"/>
                    <a:ext cx="432000" cy="4320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 sz="12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5" name="28 Forma libre"/>
                  <p:cNvSpPr/>
                  <p:nvPr/>
                </p:nvSpPr>
                <p:spPr>
                  <a:xfrm>
                    <a:off x="1371766" y="4118745"/>
                    <a:ext cx="723109" cy="703976"/>
                  </a:xfrm>
                  <a:custGeom>
                    <a:avLst/>
                    <a:gdLst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120625 h 698952"/>
                      <a:gd name="connsiteX27" fmla="*/ 206478 w 712844"/>
                      <a:gd name="connsiteY27" fmla="*/ 76380 h 698952"/>
                      <a:gd name="connsiteX28" fmla="*/ 191729 w 712844"/>
                      <a:gd name="connsiteY28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120625 h 698952"/>
                      <a:gd name="connsiteX27" fmla="*/ 191729 w 712844"/>
                      <a:gd name="connsiteY27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62233 w 712844"/>
                      <a:gd name="connsiteY25" fmla="*/ 209116 h 698952"/>
                      <a:gd name="connsiteX26" fmla="*/ 191729 w 712844"/>
                      <a:gd name="connsiteY26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32736 w 712844"/>
                      <a:gd name="connsiteY24" fmla="*/ 253361 h 698952"/>
                      <a:gd name="connsiteX25" fmla="*/ 191729 w 712844"/>
                      <a:gd name="connsiteY25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17987 w 712844"/>
                      <a:gd name="connsiteY23" fmla="*/ 297606 h 698952"/>
                      <a:gd name="connsiteX24" fmla="*/ 191729 w 712844"/>
                      <a:gd name="connsiteY24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88491 w 712844"/>
                      <a:gd name="connsiteY22" fmla="*/ 386096 h 698952"/>
                      <a:gd name="connsiteX23" fmla="*/ 191729 w 712844"/>
                      <a:gd name="connsiteY23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58994 w 712844"/>
                      <a:gd name="connsiteY21" fmla="*/ 430341 h 698952"/>
                      <a:gd name="connsiteX22" fmla="*/ 191729 w 712844"/>
                      <a:gd name="connsiteY22" fmla="*/ 2638 h 698952"/>
                      <a:gd name="connsiteX0" fmla="*/ 191729 w 712844"/>
                      <a:gd name="connsiteY0" fmla="*/ 2638 h 698952"/>
                      <a:gd name="connsiteX1" fmla="*/ 294968 w 712844"/>
                      <a:gd name="connsiteY1" fmla="*/ 17387 h 698952"/>
                      <a:gd name="connsiteX2" fmla="*/ 442452 w 712844"/>
                      <a:gd name="connsiteY2" fmla="*/ 32135 h 698952"/>
                      <a:gd name="connsiteX3" fmla="*/ 471949 w 712844"/>
                      <a:gd name="connsiteY3" fmla="*/ 76380 h 698952"/>
                      <a:gd name="connsiteX4" fmla="*/ 486697 w 712844"/>
                      <a:gd name="connsiteY4" fmla="*/ 120625 h 698952"/>
                      <a:gd name="connsiteX5" fmla="*/ 516194 w 712844"/>
                      <a:gd name="connsiteY5" fmla="*/ 164870 h 698952"/>
                      <a:gd name="connsiteX6" fmla="*/ 560439 w 712844"/>
                      <a:gd name="connsiteY6" fmla="*/ 282858 h 698952"/>
                      <a:gd name="connsiteX7" fmla="*/ 589936 w 712844"/>
                      <a:gd name="connsiteY7" fmla="*/ 371348 h 698952"/>
                      <a:gd name="connsiteX8" fmla="*/ 604684 w 712844"/>
                      <a:gd name="connsiteY8" fmla="*/ 415593 h 698952"/>
                      <a:gd name="connsiteX9" fmla="*/ 634181 w 712844"/>
                      <a:gd name="connsiteY9" fmla="*/ 459838 h 698952"/>
                      <a:gd name="connsiteX10" fmla="*/ 693175 w 712844"/>
                      <a:gd name="connsiteY10" fmla="*/ 622070 h 698952"/>
                      <a:gd name="connsiteX11" fmla="*/ 707923 w 712844"/>
                      <a:gd name="connsiteY11" fmla="*/ 666316 h 698952"/>
                      <a:gd name="connsiteX12" fmla="*/ 619433 w 712844"/>
                      <a:gd name="connsiteY12" fmla="*/ 636819 h 698952"/>
                      <a:gd name="connsiteX13" fmla="*/ 575187 w 712844"/>
                      <a:gd name="connsiteY13" fmla="*/ 622070 h 698952"/>
                      <a:gd name="connsiteX14" fmla="*/ 471949 w 712844"/>
                      <a:gd name="connsiteY14" fmla="*/ 592574 h 698952"/>
                      <a:gd name="connsiteX15" fmla="*/ 191729 w 712844"/>
                      <a:gd name="connsiteY15" fmla="*/ 607322 h 698952"/>
                      <a:gd name="connsiteX16" fmla="*/ 147484 w 712844"/>
                      <a:gd name="connsiteY16" fmla="*/ 622070 h 698952"/>
                      <a:gd name="connsiteX17" fmla="*/ 88491 w 712844"/>
                      <a:gd name="connsiteY17" fmla="*/ 636819 h 698952"/>
                      <a:gd name="connsiteX18" fmla="*/ 14749 w 712844"/>
                      <a:gd name="connsiteY18" fmla="*/ 695812 h 698952"/>
                      <a:gd name="connsiteX19" fmla="*/ 0 w 712844"/>
                      <a:gd name="connsiteY19" fmla="*/ 651567 h 698952"/>
                      <a:gd name="connsiteX20" fmla="*/ 44246 w 712844"/>
                      <a:gd name="connsiteY20" fmla="*/ 474587 h 698952"/>
                      <a:gd name="connsiteX21" fmla="*/ 191729 w 712844"/>
                      <a:gd name="connsiteY21" fmla="*/ 2638 h 698952"/>
                      <a:gd name="connsiteX0" fmla="*/ 191729 w 712844"/>
                      <a:gd name="connsiteY0" fmla="*/ 2638 h 696288"/>
                      <a:gd name="connsiteX1" fmla="*/ 294968 w 712844"/>
                      <a:gd name="connsiteY1" fmla="*/ 17387 h 696288"/>
                      <a:gd name="connsiteX2" fmla="*/ 442452 w 712844"/>
                      <a:gd name="connsiteY2" fmla="*/ 32135 h 696288"/>
                      <a:gd name="connsiteX3" fmla="*/ 471949 w 712844"/>
                      <a:gd name="connsiteY3" fmla="*/ 76380 h 696288"/>
                      <a:gd name="connsiteX4" fmla="*/ 486697 w 712844"/>
                      <a:gd name="connsiteY4" fmla="*/ 120625 h 696288"/>
                      <a:gd name="connsiteX5" fmla="*/ 516194 w 712844"/>
                      <a:gd name="connsiteY5" fmla="*/ 164870 h 696288"/>
                      <a:gd name="connsiteX6" fmla="*/ 560439 w 712844"/>
                      <a:gd name="connsiteY6" fmla="*/ 282858 h 696288"/>
                      <a:gd name="connsiteX7" fmla="*/ 589936 w 712844"/>
                      <a:gd name="connsiteY7" fmla="*/ 371348 h 696288"/>
                      <a:gd name="connsiteX8" fmla="*/ 604684 w 712844"/>
                      <a:gd name="connsiteY8" fmla="*/ 415593 h 696288"/>
                      <a:gd name="connsiteX9" fmla="*/ 634181 w 712844"/>
                      <a:gd name="connsiteY9" fmla="*/ 459838 h 696288"/>
                      <a:gd name="connsiteX10" fmla="*/ 693175 w 712844"/>
                      <a:gd name="connsiteY10" fmla="*/ 622070 h 696288"/>
                      <a:gd name="connsiteX11" fmla="*/ 707923 w 712844"/>
                      <a:gd name="connsiteY11" fmla="*/ 666316 h 696288"/>
                      <a:gd name="connsiteX12" fmla="*/ 619433 w 712844"/>
                      <a:gd name="connsiteY12" fmla="*/ 636819 h 696288"/>
                      <a:gd name="connsiteX13" fmla="*/ 575187 w 712844"/>
                      <a:gd name="connsiteY13" fmla="*/ 622070 h 696288"/>
                      <a:gd name="connsiteX14" fmla="*/ 471949 w 712844"/>
                      <a:gd name="connsiteY14" fmla="*/ 592574 h 696288"/>
                      <a:gd name="connsiteX15" fmla="*/ 191729 w 712844"/>
                      <a:gd name="connsiteY15" fmla="*/ 607322 h 696288"/>
                      <a:gd name="connsiteX16" fmla="*/ 147484 w 712844"/>
                      <a:gd name="connsiteY16" fmla="*/ 622070 h 696288"/>
                      <a:gd name="connsiteX17" fmla="*/ 14749 w 712844"/>
                      <a:gd name="connsiteY17" fmla="*/ 695812 h 696288"/>
                      <a:gd name="connsiteX18" fmla="*/ 0 w 712844"/>
                      <a:gd name="connsiteY18" fmla="*/ 651567 h 696288"/>
                      <a:gd name="connsiteX19" fmla="*/ 44246 w 712844"/>
                      <a:gd name="connsiteY19" fmla="*/ 474587 h 696288"/>
                      <a:gd name="connsiteX20" fmla="*/ 191729 w 712844"/>
                      <a:gd name="connsiteY20" fmla="*/ 2638 h 696288"/>
                      <a:gd name="connsiteX0" fmla="*/ 194662 w 715777"/>
                      <a:gd name="connsiteY0" fmla="*/ 2638 h 696776"/>
                      <a:gd name="connsiteX1" fmla="*/ 297901 w 715777"/>
                      <a:gd name="connsiteY1" fmla="*/ 17387 h 696776"/>
                      <a:gd name="connsiteX2" fmla="*/ 445385 w 715777"/>
                      <a:gd name="connsiteY2" fmla="*/ 32135 h 696776"/>
                      <a:gd name="connsiteX3" fmla="*/ 474882 w 715777"/>
                      <a:gd name="connsiteY3" fmla="*/ 76380 h 696776"/>
                      <a:gd name="connsiteX4" fmla="*/ 489630 w 715777"/>
                      <a:gd name="connsiteY4" fmla="*/ 120625 h 696776"/>
                      <a:gd name="connsiteX5" fmla="*/ 519127 w 715777"/>
                      <a:gd name="connsiteY5" fmla="*/ 164870 h 696776"/>
                      <a:gd name="connsiteX6" fmla="*/ 563372 w 715777"/>
                      <a:gd name="connsiteY6" fmla="*/ 282858 h 696776"/>
                      <a:gd name="connsiteX7" fmla="*/ 592869 w 715777"/>
                      <a:gd name="connsiteY7" fmla="*/ 371348 h 696776"/>
                      <a:gd name="connsiteX8" fmla="*/ 607617 w 715777"/>
                      <a:gd name="connsiteY8" fmla="*/ 415593 h 696776"/>
                      <a:gd name="connsiteX9" fmla="*/ 637114 w 715777"/>
                      <a:gd name="connsiteY9" fmla="*/ 459838 h 696776"/>
                      <a:gd name="connsiteX10" fmla="*/ 696108 w 715777"/>
                      <a:gd name="connsiteY10" fmla="*/ 622070 h 696776"/>
                      <a:gd name="connsiteX11" fmla="*/ 710856 w 715777"/>
                      <a:gd name="connsiteY11" fmla="*/ 666316 h 696776"/>
                      <a:gd name="connsiteX12" fmla="*/ 622366 w 715777"/>
                      <a:gd name="connsiteY12" fmla="*/ 636819 h 696776"/>
                      <a:gd name="connsiteX13" fmla="*/ 578120 w 715777"/>
                      <a:gd name="connsiteY13" fmla="*/ 622070 h 696776"/>
                      <a:gd name="connsiteX14" fmla="*/ 474882 w 715777"/>
                      <a:gd name="connsiteY14" fmla="*/ 592574 h 696776"/>
                      <a:gd name="connsiteX15" fmla="*/ 194662 w 715777"/>
                      <a:gd name="connsiteY15" fmla="*/ 607322 h 696776"/>
                      <a:gd name="connsiteX16" fmla="*/ 17682 w 715777"/>
                      <a:gd name="connsiteY16" fmla="*/ 695812 h 696776"/>
                      <a:gd name="connsiteX17" fmla="*/ 2933 w 715777"/>
                      <a:gd name="connsiteY17" fmla="*/ 651567 h 696776"/>
                      <a:gd name="connsiteX18" fmla="*/ 47179 w 715777"/>
                      <a:gd name="connsiteY18" fmla="*/ 474587 h 696776"/>
                      <a:gd name="connsiteX19" fmla="*/ 194662 w 715777"/>
                      <a:gd name="connsiteY19" fmla="*/ 2638 h 696776"/>
                      <a:gd name="connsiteX0" fmla="*/ 214925 w 736040"/>
                      <a:gd name="connsiteY0" fmla="*/ 2638 h 697370"/>
                      <a:gd name="connsiteX1" fmla="*/ 318164 w 736040"/>
                      <a:gd name="connsiteY1" fmla="*/ 17387 h 697370"/>
                      <a:gd name="connsiteX2" fmla="*/ 465648 w 736040"/>
                      <a:gd name="connsiteY2" fmla="*/ 32135 h 697370"/>
                      <a:gd name="connsiteX3" fmla="*/ 495145 w 736040"/>
                      <a:gd name="connsiteY3" fmla="*/ 76380 h 697370"/>
                      <a:gd name="connsiteX4" fmla="*/ 509893 w 736040"/>
                      <a:gd name="connsiteY4" fmla="*/ 120625 h 697370"/>
                      <a:gd name="connsiteX5" fmla="*/ 539390 w 736040"/>
                      <a:gd name="connsiteY5" fmla="*/ 164870 h 697370"/>
                      <a:gd name="connsiteX6" fmla="*/ 583635 w 736040"/>
                      <a:gd name="connsiteY6" fmla="*/ 282858 h 697370"/>
                      <a:gd name="connsiteX7" fmla="*/ 613132 w 736040"/>
                      <a:gd name="connsiteY7" fmla="*/ 371348 h 697370"/>
                      <a:gd name="connsiteX8" fmla="*/ 627880 w 736040"/>
                      <a:gd name="connsiteY8" fmla="*/ 415593 h 697370"/>
                      <a:gd name="connsiteX9" fmla="*/ 657377 w 736040"/>
                      <a:gd name="connsiteY9" fmla="*/ 459838 h 697370"/>
                      <a:gd name="connsiteX10" fmla="*/ 716371 w 736040"/>
                      <a:gd name="connsiteY10" fmla="*/ 622070 h 697370"/>
                      <a:gd name="connsiteX11" fmla="*/ 731119 w 736040"/>
                      <a:gd name="connsiteY11" fmla="*/ 666316 h 697370"/>
                      <a:gd name="connsiteX12" fmla="*/ 642629 w 736040"/>
                      <a:gd name="connsiteY12" fmla="*/ 636819 h 697370"/>
                      <a:gd name="connsiteX13" fmla="*/ 598383 w 736040"/>
                      <a:gd name="connsiteY13" fmla="*/ 622070 h 697370"/>
                      <a:gd name="connsiteX14" fmla="*/ 495145 w 736040"/>
                      <a:gd name="connsiteY14" fmla="*/ 592574 h 697370"/>
                      <a:gd name="connsiteX15" fmla="*/ 37945 w 736040"/>
                      <a:gd name="connsiteY15" fmla="*/ 695812 h 697370"/>
                      <a:gd name="connsiteX16" fmla="*/ 23196 w 736040"/>
                      <a:gd name="connsiteY16" fmla="*/ 651567 h 697370"/>
                      <a:gd name="connsiteX17" fmla="*/ 67442 w 736040"/>
                      <a:gd name="connsiteY17" fmla="*/ 474587 h 697370"/>
                      <a:gd name="connsiteX18" fmla="*/ 214925 w 736040"/>
                      <a:gd name="connsiteY18" fmla="*/ 2638 h 697370"/>
                      <a:gd name="connsiteX0" fmla="*/ 214925 w 736040"/>
                      <a:gd name="connsiteY0" fmla="*/ 2638 h 697370"/>
                      <a:gd name="connsiteX1" fmla="*/ 318164 w 736040"/>
                      <a:gd name="connsiteY1" fmla="*/ 17387 h 697370"/>
                      <a:gd name="connsiteX2" fmla="*/ 465648 w 736040"/>
                      <a:gd name="connsiteY2" fmla="*/ 32135 h 697370"/>
                      <a:gd name="connsiteX3" fmla="*/ 495145 w 736040"/>
                      <a:gd name="connsiteY3" fmla="*/ 76380 h 697370"/>
                      <a:gd name="connsiteX4" fmla="*/ 509893 w 736040"/>
                      <a:gd name="connsiteY4" fmla="*/ 120625 h 697370"/>
                      <a:gd name="connsiteX5" fmla="*/ 539390 w 736040"/>
                      <a:gd name="connsiteY5" fmla="*/ 164870 h 697370"/>
                      <a:gd name="connsiteX6" fmla="*/ 583635 w 736040"/>
                      <a:gd name="connsiteY6" fmla="*/ 282858 h 697370"/>
                      <a:gd name="connsiteX7" fmla="*/ 613132 w 736040"/>
                      <a:gd name="connsiteY7" fmla="*/ 371348 h 697370"/>
                      <a:gd name="connsiteX8" fmla="*/ 627880 w 736040"/>
                      <a:gd name="connsiteY8" fmla="*/ 415593 h 697370"/>
                      <a:gd name="connsiteX9" fmla="*/ 716371 w 736040"/>
                      <a:gd name="connsiteY9" fmla="*/ 622070 h 697370"/>
                      <a:gd name="connsiteX10" fmla="*/ 731119 w 736040"/>
                      <a:gd name="connsiteY10" fmla="*/ 666316 h 697370"/>
                      <a:gd name="connsiteX11" fmla="*/ 642629 w 736040"/>
                      <a:gd name="connsiteY11" fmla="*/ 636819 h 697370"/>
                      <a:gd name="connsiteX12" fmla="*/ 598383 w 736040"/>
                      <a:gd name="connsiteY12" fmla="*/ 622070 h 697370"/>
                      <a:gd name="connsiteX13" fmla="*/ 495145 w 736040"/>
                      <a:gd name="connsiteY13" fmla="*/ 592574 h 697370"/>
                      <a:gd name="connsiteX14" fmla="*/ 37945 w 736040"/>
                      <a:gd name="connsiteY14" fmla="*/ 695812 h 697370"/>
                      <a:gd name="connsiteX15" fmla="*/ 23196 w 736040"/>
                      <a:gd name="connsiteY15" fmla="*/ 651567 h 697370"/>
                      <a:gd name="connsiteX16" fmla="*/ 67442 w 736040"/>
                      <a:gd name="connsiteY16" fmla="*/ 474587 h 697370"/>
                      <a:gd name="connsiteX17" fmla="*/ 214925 w 736040"/>
                      <a:gd name="connsiteY17" fmla="*/ 2638 h 697370"/>
                      <a:gd name="connsiteX0" fmla="*/ 214925 w 738440"/>
                      <a:gd name="connsiteY0" fmla="*/ 2638 h 697370"/>
                      <a:gd name="connsiteX1" fmla="*/ 318164 w 738440"/>
                      <a:gd name="connsiteY1" fmla="*/ 17387 h 697370"/>
                      <a:gd name="connsiteX2" fmla="*/ 465648 w 738440"/>
                      <a:gd name="connsiteY2" fmla="*/ 32135 h 697370"/>
                      <a:gd name="connsiteX3" fmla="*/ 495145 w 738440"/>
                      <a:gd name="connsiteY3" fmla="*/ 76380 h 697370"/>
                      <a:gd name="connsiteX4" fmla="*/ 509893 w 738440"/>
                      <a:gd name="connsiteY4" fmla="*/ 120625 h 697370"/>
                      <a:gd name="connsiteX5" fmla="*/ 539390 w 738440"/>
                      <a:gd name="connsiteY5" fmla="*/ 164870 h 697370"/>
                      <a:gd name="connsiteX6" fmla="*/ 583635 w 738440"/>
                      <a:gd name="connsiteY6" fmla="*/ 282858 h 697370"/>
                      <a:gd name="connsiteX7" fmla="*/ 613132 w 738440"/>
                      <a:gd name="connsiteY7" fmla="*/ 371348 h 697370"/>
                      <a:gd name="connsiteX8" fmla="*/ 716371 w 738440"/>
                      <a:gd name="connsiteY8" fmla="*/ 622070 h 697370"/>
                      <a:gd name="connsiteX9" fmla="*/ 731119 w 738440"/>
                      <a:gd name="connsiteY9" fmla="*/ 666316 h 697370"/>
                      <a:gd name="connsiteX10" fmla="*/ 642629 w 738440"/>
                      <a:gd name="connsiteY10" fmla="*/ 636819 h 697370"/>
                      <a:gd name="connsiteX11" fmla="*/ 598383 w 738440"/>
                      <a:gd name="connsiteY11" fmla="*/ 622070 h 697370"/>
                      <a:gd name="connsiteX12" fmla="*/ 495145 w 738440"/>
                      <a:gd name="connsiteY12" fmla="*/ 592574 h 697370"/>
                      <a:gd name="connsiteX13" fmla="*/ 37945 w 738440"/>
                      <a:gd name="connsiteY13" fmla="*/ 695812 h 697370"/>
                      <a:gd name="connsiteX14" fmla="*/ 23196 w 738440"/>
                      <a:gd name="connsiteY14" fmla="*/ 651567 h 697370"/>
                      <a:gd name="connsiteX15" fmla="*/ 67442 w 738440"/>
                      <a:gd name="connsiteY15" fmla="*/ 474587 h 697370"/>
                      <a:gd name="connsiteX16" fmla="*/ 214925 w 738440"/>
                      <a:gd name="connsiteY16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09893 w 739633"/>
                      <a:gd name="connsiteY4" fmla="*/ 120625 h 697370"/>
                      <a:gd name="connsiteX5" fmla="*/ 539390 w 739633"/>
                      <a:gd name="connsiteY5" fmla="*/ 164870 h 697370"/>
                      <a:gd name="connsiteX6" fmla="*/ 583635 w 739633"/>
                      <a:gd name="connsiteY6" fmla="*/ 282858 h 697370"/>
                      <a:gd name="connsiteX7" fmla="*/ 716371 w 739633"/>
                      <a:gd name="connsiteY7" fmla="*/ 622070 h 697370"/>
                      <a:gd name="connsiteX8" fmla="*/ 731119 w 739633"/>
                      <a:gd name="connsiteY8" fmla="*/ 666316 h 697370"/>
                      <a:gd name="connsiteX9" fmla="*/ 642629 w 739633"/>
                      <a:gd name="connsiteY9" fmla="*/ 636819 h 697370"/>
                      <a:gd name="connsiteX10" fmla="*/ 598383 w 739633"/>
                      <a:gd name="connsiteY10" fmla="*/ 622070 h 697370"/>
                      <a:gd name="connsiteX11" fmla="*/ 495145 w 739633"/>
                      <a:gd name="connsiteY11" fmla="*/ 592574 h 697370"/>
                      <a:gd name="connsiteX12" fmla="*/ 37945 w 739633"/>
                      <a:gd name="connsiteY12" fmla="*/ 695812 h 697370"/>
                      <a:gd name="connsiteX13" fmla="*/ 23196 w 739633"/>
                      <a:gd name="connsiteY13" fmla="*/ 651567 h 697370"/>
                      <a:gd name="connsiteX14" fmla="*/ 67442 w 739633"/>
                      <a:gd name="connsiteY14" fmla="*/ 474587 h 697370"/>
                      <a:gd name="connsiteX15" fmla="*/ 214925 w 739633"/>
                      <a:gd name="connsiteY15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09893 w 739633"/>
                      <a:gd name="connsiteY4" fmla="*/ 120625 h 697370"/>
                      <a:gd name="connsiteX5" fmla="*/ 583635 w 739633"/>
                      <a:gd name="connsiteY5" fmla="*/ 282858 h 697370"/>
                      <a:gd name="connsiteX6" fmla="*/ 716371 w 739633"/>
                      <a:gd name="connsiteY6" fmla="*/ 622070 h 697370"/>
                      <a:gd name="connsiteX7" fmla="*/ 731119 w 739633"/>
                      <a:gd name="connsiteY7" fmla="*/ 666316 h 697370"/>
                      <a:gd name="connsiteX8" fmla="*/ 642629 w 739633"/>
                      <a:gd name="connsiteY8" fmla="*/ 636819 h 697370"/>
                      <a:gd name="connsiteX9" fmla="*/ 598383 w 739633"/>
                      <a:gd name="connsiteY9" fmla="*/ 622070 h 697370"/>
                      <a:gd name="connsiteX10" fmla="*/ 495145 w 739633"/>
                      <a:gd name="connsiteY10" fmla="*/ 592574 h 697370"/>
                      <a:gd name="connsiteX11" fmla="*/ 37945 w 739633"/>
                      <a:gd name="connsiteY11" fmla="*/ 695812 h 697370"/>
                      <a:gd name="connsiteX12" fmla="*/ 23196 w 739633"/>
                      <a:gd name="connsiteY12" fmla="*/ 651567 h 697370"/>
                      <a:gd name="connsiteX13" fmla="*/ 67442 w 739633"/>
                      <a:gd name="connsiteY13" fmla="*/ 474587 h 697370"/>
                      <a:gd name="connsiteX14" fmla="*/ 214925 w 739633"/>
                      <a:gd name="connsiteY14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495145 w 739633"/>
                      <a:gd name="connsiteY3" fmla="*/ 76380 h 697370"/>
                      <a:gd name="connsiteX4" fmla="*/ 583635 w 739633"/>
                      <a:gd name="connsiteY4" fmla="*/ 282858 h 697370"/>
                      <a:gd name="connsiteX5" fmla="*/ 716371 w 739633"/>
                      <a:gd name="connsiteY5" fmla="*/ 622070 h 697370"/>
                      <a:gd name="connsiteX6" fmla="*/ 731119 w 739633"/>
                      <a:gd name="connsiteY6" fmla="*/ 666316 h 697370"/>
                      <a:gd name="connsiteX7" fmla="*/ 642629 w 739633"/>
                      <a:gd name="connsiteY7" fmla="*/ 636819 h 697370"/>
                      <a:gd name="connsiteX8" fmla="*/ 598383 w 739633"/>
                      <a:gd name="connsiteY8" fmla="*/ 622070 h 697370"/>
                      <a:gd name="connsiteX9" fmla="*/ 495145 w 739633"/>
                      <a:gd name="connsiteY9" fmla="*/ 592574 h 697370"/>
                      <a:gd name="connsiteX10" fmla="*/ 37945 w 739633"/>
                      <a:gd name="connsiteY10" fmla="*/ 695812 h 697370"/>
                      <a:gd name="connsiteX11" fmla="*/ 23196 w 739633"/>
                      <a:gd name="connsiteY11" fmla="*/ 651567 h 697370"/>
                      <a:gd name="connsiteX12" fmla="*/ 67442 w 739633"/>
                      <a:gd name="connsiteY12" fmla="*/ 474587 h 697370"/>
                      <a:gd name="connsiteX13" fmla="*/ 214925 w 739633"/>
                      <a:gd name="connsiteY13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583635 w 739633"/>
                      <a:gd name="connsiteY3" fmla="*/ 282858 h 697370"/>
                      <a:gd name="connsiteX4" fmla="*/ 716371 w 739633"/>
                      <a:gd name="connsiteY4" fmla="*/ 622070 h 697370"/>
                      <a:gd name="connsiteX5" fmla="*/ 731119 w 739633"/>
                      <a:gd name="connsiteY5" fmla="*/ 666316 h 697370"/>
                      <a:gd name="connsiteX6" fmla="*/ 642629 w 739633"/>
                      <a:gd name="connsiteY6" fmla="*/ 636819 h 697370"/>
                      <a:gd name="connsiteX7" fmla="*/ 598383 w 739633"/>
                      <a:gd name="connsiteY7" fmla="*/ 622070 h 697370"/>
                      <a:gd name="connsiteX8" fmla="*/ 495145 w 739633"/>
                      <a:gd name="connsiteY8" fmla="*/ 592574 h 697370"/>
                      <a:gd name="connsiteX9" fmla="*/ 37945 w 739633"/>
                      <a:gd name="connsiteY9" fmla="*/ 695812 h 697370"/>
                      <a:gd name="connsiteX10" fmla="*/ 23196 w 739633"/>
                      <a:gd name="connsiteY10" fmla="*/ 651567 h 697370"/>
                      <a:gd name="connsiteX11" fmla="*/ 67442 w 739633"/>
                      <a:gd name="connsiteY11" fmla="*/ 474587 h 697370"/>
                      <a:gd name="connsiteX12" fmla="*/ 214925 w 739633"/>
                      <a:gd name="connsiteY12" fmla="*/ 2638 h 697370"/>
                      <a:gd name="connsiteX0" fmla="*/ 214925 w 739633"/>
                      <a:gd name="connsiteY0" fmla="*/ 2638 h 697370"/>
                      <a:gd name="connsiteX1" fmla="*/ 318164 w 739633"/>
                      <a:gd name="connsiteY1" fmla="*/ 17387 h 697370"/>
                      <a:gd name="connsiteX2" fmla="*/ 465648 w 739633"/>
                      <a:gd name="connsiteY2" fmla="*/ 32135 h 697370"/>
                      <a:gd name="connsiteX3" fmla="*/ 583635 w 739633"/>
                      <a:gd name="connsiteY3" fmla="*/ 282858 h 697370"/>
                      <a:gd name="connsiteX4" fmla="*/ 716371 w 739633"/>
                      <a:gd name="connsiteY4" fmla="*/ 622070 h 697370"/>
                      <a:gd name="connsiteX5" fmla="*/ 731119 w 739633"/>
                      <a:gd name="connsiteY5" fmla="*/ 666316 h 697370"/>
                      <a:gd name="connsiteX6" fmla="*/ 642629 w 739633"/>
                      <a:gd name="connsiteY6" fmla="*/ 636819 h 697370"/>
                      <a:gd name="connsiteX7" fmla="*/ 611953 w 739633"/>
                      <a:gd name="connsiteY7" fmla="*/ 627734 h 697370"/>
                      <a:gd name="connsiteX8" fmla="*/ 598383 w 739633"/>
                      <a:gd name="connsiteY8" fmla="*/ 622070 h 697370"/>
                      <a:gd name="connsiteX9" fmla="*/ 495145 w 739633"/>
                      <a:gd name="connsiteY9" fmla="*/ 592574 h 697370"/>
                      <a:gd name="connsiteX10" fmla="*/ 37945 w 739633"/>
                      <a:gd name="connsiteY10" fmla="*/ 695812 h 697370"/>
                      <a:gd name="connsiteX11" fmla="*/ 23196 w 739633"/>
                      <a:gd name="connsiteY11" fmla="*/ 651567 h 697370"/>
                      <a:gd name="connsiteX12" fmla="*/ 67442 w 739633"/>
                      <a:gd name="connsiteY12" fmla="*/ 474587 h 697370"/>
                      <a:gd name="connsiteX13" fmla="*/ 214925 w 739633"/>
                      <a:gd name="connsiteY13" fmla="*/ 2638 h 697370"/>
                      <a:gd name="connsiteX0" fmla="*/ 214925 w 740583"/>
                      <a:gd name="connsiteY0" fmla="*/ 2638 h 697370"/>
                      <a:gd name="connsiteX1" fmla="*/ 318164 w 740583"/>
                      <a:gd name="connsiteY1" fmla="*/ 17387 h 697370"/>
                      <a:gd name="connsiteX2" fmla="*/ 465648 w 740583"/>
                      <a:gd name="connsiteY2" fmla="*/ 32135 h 697370"/>
                      <a:gd name="connsiteX3" fmla="*/ 583635 w 740583"/>
                      <a:gd name="connsiteY3" fmla="*/ 282858 h 697370"/>
                      <a:gd name="connsiteX4" fmla="*/ 716371 w 740583"/>
                      <a:gd name="connsiteY4" fmla="*/ 622070 h 697370"/>
                      <a:gd name="connsiteX5" fmla="*/ 731119 w 740583"/>
                      <a:gd name="connsiteY5" fmla="*/ 666316 h 697370"/>
                      <a:gd name="connsiteX6" fmla="*/ 611953 w 740583"/>
                      <a:gd name="connsiteY6" fmla="*/ 627734 h 697370"/>
                      <a:gd name="connsiteX7" fmla="*/ 598383 w 740583"/>
                      <a:gd name="connsiteY7" fmla="*/ 622070 h 697370"/>
                      <a:gd name="connsiteX8" fmla="*/ 495145 w 740583"/>
                      <a:gd name="connsiteY8" fmla="*/ 592574 h 697370"/>
                      <a:gd name="connsiteX9" fmla="*/ 37945 w 740583"/>
                      <a:gd name="connsiteY9" fmla="*/ 695812 h 697370"/>
                      <a:gd name="connsiteX10" fmla="*/ 23196 w 740583"/>
                      <a:gd name="connsiteY10" fmla="*/ 651567 h 697370"/>
                      <a:gd name="connsiteX11" fmla="*/ 67442 w 740583"/>
                      <a:gd name="connsiteY11" fmla="*/ 474587 h 697370"/>
                      <a:gd name="connsiteX12" fmla="*/ 214925 w 740583"/>
                      <a:gd name="connsiteY12" fmla="*/ 2638 h 697370"/>
                      <a:gd name="connsiteX0" fmla="*/ 214925 w 740583"/>
                      <a:gd name="connsiteY0" fmla="*/ 2638 h 697370"/>
                      <a:gd name="connsiteX1" fmla="*/ 318164 w 740583"/>
                      <a:gd name="connsiteY1" fmla="*/ 17387 h 697370"/>
                      <a:gd name="connsiteX2" fmla="*/ 465648 w 740583"/>
                      <a:gd name="connsiteY2" fmla="*/ 32135 h 697370"/>
                      <a:gd name="connsiteX3" fmla="*/ 583635 w 740583"/>
                      <a:gd name="connsiteY3" fmla="*/ 282858 h 697370"/>
                      <a:gd name="connsiteX4" fmla="*/ 716371 w 740583"/>
                      <a:gd name="connsiteY4" fmla="*/ 622070 h 697370"/>
                      <a:gd name="connsiteX5" fmla="*/ 731119 w 740583"/>
                      <a:gd name="connsiteY5" fmla="*/ 666316 h 697370"/>
                      <a:gd name="connsiteX6" fmla="*/ 611953 w 740583"/>
                      <a:gd name="connsiteY6" fmla="*/ 627734 h 697370"/>
                      <a:gd name="connsiteX7" fmla="*/ 495145 w 740583"/>
                      <a:gd name="connsiteY7" fmla="*/ 592574 h 697370"/>
                      <a:gd name="connsiteX8" fmla="*/ 37945 w 740583"/>
                      <a:gd name="connsiteY8" fmla="*/ 695812 h 697370"/>
                      <a:gd name="connsiteX9" fmla="*/ 23196 w 740583"/>
                      <a:gd name="connsiteY9" fmla="*/ 651567 h 697370"/>
                      <a:gd name="connsiteX10" fmla="*/ 67442 w 740583"/>
                      <a:gd name="connsiteY10" fmla="*/ 474587 h 697370"/>
                      <a:gd name="connsiteX11" fmla="*/ 214925 w 740583"/>
                      <a:gd name="connsiteY11" fmla="*/ 2638 h 697370"/>
                      <a:gd name="connsiteX0" fmla="*/ 214925 w 749193"/>
                      <a:gd name="connsiteY0" fmla="*/ 2638 h 697370"/>
                      <a:gd name="connsiteX1" fmla="*/ 318164 w 749193"/>
                      <a:gd name="connsiteY1" fmla="*/ 17387 h 697370"/>
                      <a:gd name="connsiteX2" fmla="*/ 465648 w 749193"/>
                      <a:gd name="connsiteY2" fmla="*/ 32135 h 697370"/>
                      <a:gd name="connsiteX3" fmla="*/ 583635 w 749193"/>
                      <a:gd name="connsiteY3" fmla="*/ 282858 h 697370"/>
                      <a:gd name="connsiteX4" fmla="*/ 716371 w 749193"/>
                      <a:gd name="connsiteY4" fmla="*/ 622070 h 697370"/>
                      <a:gd name="connsiteX5" fmla="*/ 731119 w 749193"/>
                      <a:gd name="connsiteY5" fmla="*/ 666316 h 697370"/>
                      <a:gd name="connsiteX6" fmla="*/ 495145 w 749193"/>
                      <a:gd name="connsiteY6" fmla="*/ 592574 h 697370"/>
                      <a:gd name="connsiteX7" fmla="*/ 37945 w 749193"/>
                      <a:gd name="connsiteY7" fmla="*/ 695812 h 697370"/>
                      <a:gd name="connsiteX8" fmla="*/ 23196 w 749193"/>
                      <a:gd name="connsiteY8" fmla="*/ 651567 h 697370"/>
                      <a:gd name="connsiteX9" fmla="*/ 67442 w 749193"/>
                      <a:gd name="connsiteY9" fmla="*/ 474587 h 697370"/>
                      <a:gd name="connsiteX10" fmla="*/ 214925 w 749193"/>
                      <a:gd name="connsiteY10" fmla="*/ 2638 h 697370"/>
                      <a:gd name="connsiteX0" fmla="*/ 207668 w 741936"/>
                      <a:gd name="connsiteY0" fmla="*/ 2638 h 698020"/>
                      <a:gd name="connsiteX1" fmla="*/ 310907 w 741936"/>
                      <a:gd name="connsiteY1" fmla="*/ 17387 h 698020"/>
                      <a:gd name="connsiteX2" fmla="*/ 458391 w 741936"/>
                      <a:gd name="connsiteY2" fmla="*/ 32135 h 698020"/>
                      <a:gd name="connsiteX3" fmla="*/ 576378 w 741936"/>
                      <a:gd name="connsiteY3" fmla="*/ 282858 h 698020"/>
                      <a:gd name="connsiteX4" fmla="*/ 709114 w 741936"/>
                      <a:gd name="connsiteY4" fmla="*/ 622070 h 698020"/>
                      <a:gd name="connsiteX5" fmla="*/ 723862 w 741936"/>
                      <a:gd name="connsiteY5" fmla="*/ 666316 h 698020"/>
                      <a:gd name="connsiteX6" fmla="*/ 487888 w 741936"/>
                      <a:gd name="connsiteY6" fmla="*/ 592574 h 698020"/>
                      <a:gd name="connsiteX7" fmla="*/ 30688 w 741936"/>
                      <a:gd name="connsiteY7" fmla="*/ 695812 h 698020"/>
                      <a:gd name="connsiteX8" fmla="*/ 60185 w 741936"/>
                      <a:gd name="connsiteY8" fmla="*/ 474587 h 698020"/>
                      <a:gd name="connsiteX9" fmla="*/ 207668 w 741936"/>
                      <a:gd name="connsiteY9" fmla="*/ 2638 h 698020"/>
                      <a:gd name="connsiteX0" fmla="*/ 207668 w 741936"/>
                      <a:gd name="connsiteY0" fmla="*/ 28881 h 724263"/>
                      <a:gd name="connsiteX1" fmla="*/ 310907 w 741936"/>
                      <a:gd name="connsiteY1" fmla="*/ 43630 h 724263"/>
                      <a:gd name="connsiteX2" fmla="*/ 483995 w 741936"/>
                      <a:gd name="connsiteY2" fmla="*/ 14487 h 724263"/>
                      <a:gd name="connsiteX3" fmla="*/ 576378 w 741936"/>
                      <a:gd name="connsiteY3" fmla="*/ 309101 h 724263"/>
                      <a:gd name="connsiteX4" fmla="*/ 709114 w 741936"/>
                      <a:gd name="connsiteY4" fmla="*/ 648313 h 724263"/>
                      <a:gd name="connsiteX5" fmla="*/ 723862 w 741936"/>
                      <a:gd name="connsiteY5" fmla="*/ 692559 h 724263"/>
                      <a:gd name="connsiteX6" fmla="*/ 487888 w 741936"/>
                      <a:gd name="connsiteY6" fmla="*/ 618817 h 724263"/>
                      <a:gd name="connsiteX7" fmla="*/ 30688 w 741936"/>
                      <a:gd name="connsiteY7" fmla="*/ 722055 h 724263"/>
                      <a:gd name="connsiteX8" fmla="*/ 60185 w 741936"/>
                      <a:gd name="connsiteY8" fmla="*/ 500830 h 724263"/>
                      <a:gd name="connsiteX9" fmla="*/ 207668 w 741936"/>
                      <a:gd name="connsiteY9" fmla="*/ 28881 h 724263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41936"/>
                      <a:gd name="connsiteY0" fmla="*/ 45828 h 741210"/>
                      <a:gd name="connsiteX1" fmla="*/ 257223 w 741936"/>
                      <a:gd name="connsiteY1" fmla="*/ 19872 h 741210"/>
                      <a:gd name="connsiteX2" fmla="*/ 310907 w 741936"/>
                      <a:gd name="connsiteY2" fmla="*/ 60577 h 741210"/>
                      <a:gd name="connsiteX3" fmla="*/ 483995 w 741936"/>
                      <a:gd name="connsiteY3" fmla="*/ 31434 h 741210"/>
                      <a:gd name="connsiteX4" fmla="*/ 576378 w 741936"/>
                      <a:gd name="connsiteY4" fmla="*/ 326048 h 741210"/>
                      <a:gd name="connsiteX5" fmla="*/ 709114 w 741936"/>
                      <a:gd name="connsiteY5" fmla="*/ 665260 h 741210"/>
                      <a:gd name="connsiteX6" fmla="*/ 723862 w 741936"/>
                      <a:gd name="connsiteY6" fmla="*/ 709506 h 741210"/>
                      <a:gd name="connsiteX7" fmla="*/ 487888 w 741936"/>
                      <a:gd name="connsiteY7" fmla="*/ 635764 h 741210"/>
                      <a:gd name="connsiteX8" fmla="*/ 30688 w 741936"/>
                      <a:gd name="connsiteY8" fmla="*/ 739002 h 741210"/>
                      <a:gd name="connsiteX9" fmla="*/ 60185 w 741936"/>
                      <a:gd name="connsiteY9" fmla="*/ 517777 h 741210"/>
                      <a:gd name="connsiteX10" fmla="*/ 207668 w 741936"/>
                      <a:gd name="connsiteY10" fmla="*/ 45828 h 741210"/>
                      <a:gd name="connsiteX0" fmla="*/ 207668 w 739766"/>
                      <a:gd name="connsiteY0" fmla="*/ 45828 h 741210"/>
                      <a:gd name="connsiteX1" fmla="*/ 257223 w 739766"/>
                      <a:gd name="connsiteY1" fmla="*/ 19872 h 741210"/>
                      <a:gd name="connsiteX2" fmla="*/ 310907 w 739766"/>
                      <a:gd name="connsiteY2" fmla="*/ 60577 h 741210"/>
                      <a:gd name="connsiteX3" fmla="*/ 483995 w 739766"/>
                      <a:gd name="connsiteY3" fmla="*/ 31434 h 741210"/>
                      <a:gd name="connsiteX4" fmla="*/ 634900 w 739766"/>
                      <a:gd name="connsiteY4" fmla="*/ 278499 h 741210"/>
                      <a:gd name="connsiteX5" fmla="*/ 709114 w 739766"/>
                      <a:gd name="connsiteY5" fmla="*/ 665260 h 741210"/>
                      <a:gd name="connsiteX6" fmla="*/ 723862 w 739766"/>
                      <a:gd name="connsiteY6" fmla="*/ 709506 h 741210"/>
                      <a:gd name="connsiteX7" fmla="*/ 487888 w 739766"/>
                      <a:gd name="connsiteY7" fmla="*/ 635764 h 741210"/>
                      <a:gd name="connsiteX8" fmla="*/ 30688 w 739766"/>
                      <a:gd name="connsiteY8" fmla="*/ 739002 h 741210"/>
                      <a:gd name="connsiteX9" fmla="*/ 60185 w 739766"/>
                      <a:gd name="connsiteY9" fmla="*/ 517777 h 741210"/>
                      <a:gd name="connsiteX10" fmla="*/ 207668 w 739766"/>
                      <a:gd name="connsiteY10" fmla="*/ 45828 h 741210"/>
                      <a:gd name="connsiteX0" fmla="*/ 207668 w 728753"/>
                      <a:gd name="connsiteY0" fmla="*/ 45828 h 741210"/>
                      <a:gd name="connsiteX1" fmla="*/ 257223 w 728753"/>
                      <a:gd name="connsiteY1" fmla="*/ 19872 h 741210"/>
                      <a:gd name="connsiteX2" fmla="*/ 310907 w 728753"/>
                      <a:gd name="connsiteY2" fmla="*/ 60577 h 741210"/>
                      <a:gd name="connsiteX3" fmla="*/ 483995 w 728753"/>
                      <a:gd name="connsiteY3" fmla="*/ 31434 h 741210"/>
                      <a:gd name="connsiteX4" fmla="*/ 634900 w 728753"/>
                      <a:gd name="connsiteY4" fmla="*/ 278499 h 741210"/>
                      <a:gd name="connsiteX5" fmla="*/ 723862 w 728753"/>
                      <a:gd name="connsiteY5" fmla="*/ 709506 h 741210"/>
                      <a:gd name="connsiteX6" fmla="*/ 487888 w 728753"/>
                      <a:gd name="connsiteY6" fmla="*/ 635764 h 741210"/>
                      <a:gd name="connsiteX7" fmla="*/ 30688 w 728753"/>
                      <a:gd name="connsiteY7" fmla="*/ 739002 h 741210"/>
                      <a:gd name="connsiteX8" fmla="*/ 60185 w 728753"/>
                      <a:gd name="connsiteY8" fmla="*/ 517777 h 741210"/>
                      <a:gd name="connsiteX9" fmla="*/ 207668 w 728753"/>
                      <a:gd name="connsiteY9" fmla="*/ 45828 h 741210"/>
                      <a:gd name="connsiteX0" fmla="*/ 207668 w 724960"/>
                      <a:gd name="connsiteY0" fmla="*/ 45828 h 741210"/>
                      <a:gd name="connsiteX1" fmla="*/ 257223 w 724960"/>
                      <a:gd name="connsiteY1" fmla="*/ 19872 h 741210"/>
                      <a:gd name="connsiteX2" fmla="*/ 310907 w 724960"/>
                      <a:gd name="connsiteY2" fmla="*/ 60577 h 741210"/>
                      <a:gd name="connsiteX3" fmla="*/ 483995 w 724960"/>
                      <a:gd name="connsiteY3" fmla="*/ 31434 h 741210"/>
                      <a:gd name="connsiteX4" fmla="*/ 634900 w 724960"/>
                      <a:gd name="connsiteY4" fmla="*/ 278499 h 741210"/>
                      <a:gd name="connsiteX5" fmla="*/ 723862 w 724960"/>
                      <a:gd name="connsiteY5" fmla="*/ 709506 h 741210"/>
                      <a:gd name="connsiteX6" fmla="*/ 487888 w 724960"/>
                      <a:gd name="connsiteY6" fmla="*/ 635764 h 741210"/>
                      <a:gd name="connsiteX7" fmla="*/ 30688 w 724960"/>
                      <a:gd name="connsiteY7" fmla="*/ 739002 h 741210"/>
                      <a:gd name="connsiteX8" fmla="*/ 60185 w 724960"/>
                      <a:gd name="connsiteY8" fmla="*/ 517777 h 741210"/>
                      <a:gd name="connsiteX9" fmla="*/ 207668 w 724960"/>
                      <a:gd name="connsiteY9" fmla="*/ 45828 h 741210"/>
                      <a:gd name="connsiteX0" fmla="*/ 207668 w 724874"/>
                      <a:gd name="connsiteY0" fmla="*/ 45828 h 741210"/>
                      <a:gd name="connsiteX1" fmla="*/ 257223 w 724874"/>
                      <a:gd name="connsiteY1" fmla="*/ 19872 h 741210"/>
                      <a:gd name="connsiteX2" fmla="*/ 310907 w 724874"/>
                      <a:gd name="connsiteY2" fmla="*/ 60577 h 741210"/>
                      <a:gd name="connsiteX3" fmla="*/ 483995 w 724874"/>
                      <a:gd name="connsiteY3" fmla="*/ 31434 h 741210"/>
                      <a:gd name="connsiteX4" fmla="*/ 634900 w 724874"/>
                      <a:gd name="connsiteY4" fmla="*/ 278499 h 741210"/>
                      <a:gd name="connsiteX5" fmla="*/ 723862 w 724874"/>
                      <a:gd name="connsiteY5" fmla="*/ 709506 h 741210"/>
                      <a:gd name="connsiteX6" fmla="*/ 487888 w 724874"/>
                      <a:gd name="connsiteY6" fmla="*/ 635764 h 741210"/>
                      <a:gd name="connsiteX7" fmla="*/ 30688 w 724874"/>
                      <a:gd name="connsiteY7" fmla="*/ 739002 h 741210"/>
                      <a:gd name="connsiteX8" fmla="*/ 60185 w 724874"/>
                      <a:gd name="connsiteY8" fmla="*/ 517777 h 741210"/>
                      <a:gd name="connsiteX9" fmla="*/ 207668 w 724874"/>
                      <a:gd name="connsiteY9" fmla="*/ 45828 h 741210"/>
                      <a:gd name="connsiteX0" fmla="*/ 207668 w 730489"/>
                      <a:gd name="connsiteY0" fmla="*/ 45828 h 741210"/>
                      <a:gd name="connsiteX1" fmla="*/ 257223 w 730489"/>
                      <a:gd name="connsiteY1" fmla="*/ 19872 h 741210"/>
                      <a:gd name="connsiteX2" fmla="*/ 310907 w 730489"/>
                      <a:gd name="connsiteY2" fmla="*/ 60577 h 741210"/>
                      <a:gd name="connsiteX3" fmla="*/ 483995 w 730489"/>
                      <a:gd name="connsiteY3" fmla="*/ 31434 h 741210"/>
                      <a:gd name="connsiteX4" fmla="*/ 649530 w 730489"/>
                      <a:gd name="connsiteY4" fmla="*/ 318733 h 741210"/>
                      <a:gd name="connsiteX5" fmla="*/ 723862 w 730489"/>
                      <a:gd name="connsiteY5" fmla="*/ 709506 h 741210"/>
                      <a:gd name="connsiteX6" fmla="*/ 487888 w 730489"/>
                      <a:gd name="connsiteY6" fmla="*/ 635764 h 741210"/>
                      <a:gd name="connsiteX7" fmla="*/ 30688 w 730489"/>
                      <a:gd name="connsiteY7" fmla="*/ 739002 h 741210"/>
                      <a:gd name="connsiteX8" fmla="*/ 60185 w 730489"/>
                      <a:gd name="connsiteY8" fmla="*/ 517777 h 741210"/>
                      <a:gd name="connsiteX9" fmla="*/ 207668 w 730489"/>
                      <a:gd name="connsiteY9" fmla="*/ 45828 h 741210"/>
                      <a:gd name="connsiteX0" fmla="*/ 197950 w 729096"/>
                      <a:gd name="connsiteY0" fmla="*/ 45828 h 740189"/>
                      <a:gd name="connsiteX1" fmla="*/ 247505 w 729096"/>
                      <a:gd name="connsiteY1" fmla="*/ 19872 h 740189"/>
                      <a:gd name="connsiteX2" fmla="*/ 301189 w 729096"/>
                      <a:gd name="connsiteY2" fmla="*/ 60577 h 740189"/>
                      <a:gd name="connsiteX3" fmla="*/ 474277 w 729096"/>
                      <a:gd name="connsiteY3" fmla="*/ 31434 h 740189"/>
                      <a:gd name="connsiteX4" fmla="*/ 639812 w 729096"/>
                      <a:gd name="connsiteY4" fmla="*/ 318733 h 740189"/>
                      <a:gd name="connsiteX5" fmla="*/ 714144 w 729096"/>
                      <a:gd name="connsiteY5" fmla="*/ 709506 h 740189"/>
                      <a:gd name="connsiteX6" fmla="*/ 346496 w 729096"/>
                      <a:gd name="connsiteY6" fmla="*/ 610161 h 740189"/>
                      <a:gd name="connsiteX7" fmla="*/ 20970 w 729096"/>
                      <a:gd name="connsiteY7" fmla="*/ 739002 h 740189"/>
                      <a:gd name="connsiteX8" fmla="*/ 50467 w 729096"/>
                      <a:gd name="connsiteY8" fmla="*/ 517777 h 740189"/>
                      <a:gd name="connsiteX9" fmla="*/ 197950 w 729096"/>
                      <a:gd name="connsiteY9" fmla="*/ 45828 h 740189"/>
                      <a:gd name="connsiteX0" fmla="*/ 197950 w 729096"/>
                      <a:gd name="connsiteY0" fmla="*/ 45828 h 740189"/>
                      <a:gd name="connsiteX1" fmla="*/ 247505 w 729096"/>
                      <a:gd name="connsiteY1" fmla="*/ 19872 h 740189"/>
                      <a:gd name="connsiteX2" fmla="*/ 301189 w 729096"/>
                      <a:gd name="connsiteY2" fmla="*/ 60577 h 740189"/>
                      <a:gd name="connsiteX3" fmla="*/ 474277 w 729096"/>
                      <a:gd name="connsiteY3" fmla="*/ 31434 h 740189"/>
                      <a:gd name="connsiteX4" fmla="*/ 639812 w 729096"/>
                      <a:gd name="connsiteY4" fmla="*/ 318733 h 740189"/>
                      <a:gd name="connsiteX5" fmla="*/ 714144 w 729096"/>
                      <a:gd name="connsiteY5" fmla="*/ 709506 h 740189"/>
                      <a:gd name="connsiteX6" fmla="*/ 346496 w 729096"/>
                      <a:gd name="connsiteY6" fmla="*/ 610161 h 740189"/>
                      <a:gd name="connsiteX7" fmla="*/ 20970 w 729096"/>
                      <a:gd name="connsiteY7" fmla="*/ 739002 h 740189"/>
                      <a:gd name="connsiteX8" fmla="*/ 50467 w 729096"/>
                      <a:gd name="connsiteY8" fmla="*/ 517777 h 740189"/>
                      <a:gd name="connsiteX9" fmla="*/ 197950 w 729096"/>
                      <a:gd name="connsiteY9" fmla="*/ 45828 h 740189"/>
                      <a:gd name="connsiteX0" fmla="*/ 197950 w 729096"/>
                      <a:gd name="connsiteY0" fmla="*/ 45828 h 740281"/>
                      <a:gd name="connsiteX1" fmla="*/ 247505 w 729096"/>
                      <a:gd name="connsiteY1" fmla="*/ 19872 h 740281"/>
                      <a:gd name="connsiteX2" fmla="*/ 301189 w 729096"/>
                      <a:gd name="connsiteY2" fmla="*/ 60577 h 740281"/>
                      <a:gd name="connsiteX3" fmla="*/ 474277 w 729096"/>
                      <a:gd name="connsiteY3" fmla="*/ 31434 h 740281"/>
                      <a:gd name="connsiteX4" fmla="*/ 639812 w 729096"/>
                      <a:gd name="connsiteY4" fmla="*/ 318733 h 740281"/>
                      <a:gd name="connsiteX5" fmla="*/ 714144 w 729096"/>
                      <a:gd name="connsiteY5" fmla="*/ 709506 h 740281"/>
                      <a:gd name="connsiteX6" fmla="*/ 346496 w 729096"/>
                      <a:gd name="connsiteY6" fmla="*/ 610161 h 740281"/>
                      <a:gd name="connsiteX7" fmla="*/ 20970 w 729096"/>
                      <a:gd name="connsiteY7" fmla="*/ 739002 h 740281"/>
                      <a:gd name="connsiteX8" fmla="*/ 50467 w 729096"/>
                      <a:gd name="connsiteY8" fmla="*/ 517777 h 740281"/>
                      <a:gd name="connsiteX9" fmla="*/ 197950 w 729096"/>
                      <a:gd name="connsiteY9" fmla="*/ 45828 h 740281"/>
                      <a:gd name="connsiteX0" fmla="*/ 222745 w 753891"/>
                      <a:gd name="connsiteY0" fmla="*/ 45828 h 721212"/>
                      <a:gd name="connsiteX1" fmla="*/ 272300 w 753891"/>
                      <a:gd name="connsiteY1" fmla="*/ 19872 h 721212"/>
                      <a:gd name="connsiteX2" fmla="*/ 325984 w 753891"/>
                      <a:gd name="connsiteY2" fmla="*/ 60577 h 721212"/>
                      <a:gd name="connsiteX3" fmla="*/ 499072 w 753891"/>
                      <a:gd name="connsiteY3" fmla="*/ 31434 h 721212"/>
                      <a:gd name="connsiteX4" fmla="*/ 664607 w 753891"/>
                      <a:gd name="connsiteY4" fmla="*/ 318733 h 721212"/>
                      <a:gd name="connsiteX5" fmla="*/ 738939 w 753891"/>
                      <a:gd name="connsiteY5" fmla="*/ 709506 h 721212"/>
                      <a:gd name="connsiteX6" fmla="*/ 371291 w 753891"/>
                      <a:gd name="connsiteY6" fmla="*/ 610161 h 721212"/>
                      <a:gd name="connsiteX7" fmla="*/ 16504 w 753891"/>
                      <a:gd name="connsiteY7" fmla="*/ 706084 h 721212"/>
                      <a:gd name="connsiteX8" fmla="*/ 75262 w 753891"/>
                      <a:gd name="connsiteY8" fmla="*/ 517777 h 721212"/>
                      <a:gd name="connsiteX9" fmla="*/ 222745 w 753891"/>
                      <a:gd name="connsiteY9" fmla="*/ 45828 h 721212"/>
                      <a:gd name="connsiteX0" fmla="*/ 222714 w 753860"/>
                      <a:gd name="connsiteY0" fmla="*/ 45828 h 721212"/>
                      <a:gd name="connsiteX1" fmla="*/ 272269 w 753860"/>
                      <a:gd name="connsiteY1" fmla="*/ 19872 h 721212"/>
                      <a:gd name="connsiteX2" fmla="*/ 325953 w 753860"/>
                      <a:gd name="connsiteY2" fmla="*/ 60577 h 721212"/>
                      <a:gd name="connsiteX3" fmla="*/ 499041 w 753860"/>
                      <a:gd name="connsiteY3" fmla="*/ 31434 h 721212"/>
                      <a:gd name="connsiteX4" fmla="*/ 664576 w 753860"/>
                      <a:gd name="connsiteY4" fmla="*/ 318733 h 721212"/>
                      <a:gd name="connsiteX5" fmla="*/ 738908 w 753860"/>
                      <a:gd name="connsiteY5" fmla="*/ 709506 h 721212"/>
                      <a:gd name="connsiteX6" fmla="*/ 371260 w 753860"/>
                      <a:gd name="connsiteY6" fmla="*/ 610161 h 721212"/>
                      <a:gd name="connsiteX7" fmla="*/ 16473 w 753860"/>
                      <a:gd name="connsiteY7" fmla="*/ 706084 h 721212"/>
                      <a:gd name="connsiteX8" fmla="*/ 75231 w 753860"/>
                      <a:gd name="connsiteY8" fmla="*/ 517777 h 721212"/>
                      <a:gd name="connsiteX9" fmla="*/ 222714 w 753860"/>
                      <a:gd name="connsiteY9" fmla="*/ 45828 h 721212"/>
                      <a:gd name="connsiteX0" fmla="*/ 208788 w 739934"/>
                      <a:gd name="connsiteY0" fmla="*/ 45828 h 721212"/>
                      <a:gd name="connsiteX1" fmla="*/ 258343 w 739934"/>
                      <a:gd name="connsiteY1" fmla="*/ 19872 h 721212"/>
                      <a:gd name="connsiteX2" fmla="*/ 312027 w 739934"/>
                      <a:gd name="connsiteY2" fmla="*/ 60577 h 721212"/>
                      <a:gd name="connsiteX3" fmla="*/ 485115 w 739934"/>
                      <a:gd name="connsiteY3" fmla="*/ 31434 h 721212"/>
                      <a:gd name="connsiteX4" fmla="*/ 650650 w 739934"/>
                      <a:gd name="connsiteY4" fmla="*/ 318733 h 721212"/>
                      <a:gd name="connsiteX5" fmla="*/ 724982 w 739934"/>
                      <a:gd name="connsiteY5" fmla="*/ 709506 h 721212"/>
                      <a:gd name="connsiteX6" fmla="*/ 357334 w 739934"/>
                      <a:gd name="connsiteY6" fmla="*/ 610161 h 721212"/>
                      <a:gd name="connsiteX7" fmla="*/ 2547 w 739934"/>
                      <a:gd name="connsiteY7" fmla="*/ 706084 h 721212"/>
                      <a:gd name="connsiteX8" fmla="*/ 61305 w 739934"/>
                      <a:gd name="connsiteY8" fmla="*/ 517777 h 721212"/>
                      <a:gd name="connsiteX9" fmla="*/ 208788 w 739934"/>
                      <a:gd name="connsiteY9" fmla="*/ 45828 h 721212"/>
                      <a:gd name="connsiteX0" fmla="*/ 208788 w 726103"/>
                      <a:gd name="connsiteY0" fmla="*/ 45828 h 715996"/>
                      <a:gd name="connsiteX1" fmla="*/ 258343 w 726103"/>
                      <a:gd name="connsiteY1" fmla="*/ 19872 h 715996"/>
                      <a:gd name="connsiteX2" fmla="*/ 312027 w 726103"/>
                      <a:gd name="connsiteY2" fmla="*/ 60577 h 715996"/>
                      <a:gd name="connsiteX3" fmla="*/ 485115 w 726103"/>
                      <a:gd name="connsiteY3" fmla="*/ 31434 h 715996"/>
                      <a:gd name="connsiteX4" fmla="*/ 650650 w 726103"/>
                      <a:gd name="connsiteY4" fmla="*/ 318733 h 715996"/>
                      <a:gd name="connsiteX5" fmla="*/ 724982 w 726103"/>
                      <a:gd name="connsiteY5" fmla="*/ 709506 h 715996"/>
                      <a:gd name="connsiteX6" fmla="*/ 357334 w 726103"/>
                      <a:gd name="connsiteY6" fmla="*/ 610161 h 715996"/>
                      <a:gd name="connsiteX7" fmla="*/ 2547 w 726103"/>
                      <a:gd name="connsiteY7" fmla="*/ 706084 h 715996"/>
                      <a:gd name="connsiteX8" fmla="*/ 61305 w 726103"/>
                      <a:gd name="connsiteY8" fmla="*/ 517777 h 715996"/>
                      <a:gd name="connsiteX9" fmla="*/ 208788 w 726103"/>
                      <a:gd name="connsiteY9" fmla="*/ 45828 h 715996"/>
                      <a:gd name="connsiteX0" fmla="*/ 208788 w 725587"/>
                      <a:gd name="connsiteY0" fmla="*/ 45828 h 709506"/>
                      <a:gd name="connsiteX1" fmla="*/ 258343 w 725587"/>
                      <a:gd name="connsiteY1" fmla="*/ 19872 h 709506"/>
                      <a:gd name="connsiteX2" fmla="*/ 312027 w 725587"/>
                      <a:gd name="connsiteY2" fmla="*/ 60577 h 709506"/>
                      <a:gd name="connsiteX3" fmla="*/ 485115 w 725587"/>
                      <a:gd name="connsiteY3" fmla="*/ 31434 h 709506"/>
                      <a:gd name="connsiteX4" fmla="*/ 650650 w 725587"/>
                      <a:gd name="connsiteY4" fmla="*/ 318733 h 709506"/>
                      <a:gd name="connsiteX5" fmla="*/ 724982 w 725587"/>
                      <a:gd name="connsiteY5" fmla="*/ 709506 h 709506"/>
                      <a:gd name="connsiteX6" fmla="*/ 357334 w 725587"/>
                      <a:gd name="connsiteY6" fmla="*/ 610161 h 709506"/>
                      <a:gd name="connsiteX7" fmla="*/ 2547 w 725587"/>
                      <a:gd name="connsiteY7" fmla="*/ 706084 h 709506"/>
                      <a:gd name="connsiteX8" fmla="*/ 61305 w 725587"/>
                      <a:gd name="connsiteY8" fmla="*/ 517777 h 709506"/>
                      <a:gd name="connsiteX9" fmla="*/ 208788 w 725587"/>
                      <a:gd name="connsiteY9" fmla="*/ 45828 h 709506"/>
                      <a:gd name="connsiteX0" fmla="*/ 221269 w 738068"/>
                      <a:gd name="connsiteY0" fmla="*/ 32061 h 703744"/>
                      <a:gd name="connsiteX1" fmla="*/ 270824 w 738068"/>
                      <a:gd name="connsiteY1" fmla="*/ 6105 h 703744"/>
                      <a:gd name="connsiteX2" fmla="*/ 324508 w 738068"/>
                      <a:gd name="connsiteY2" fmla="*/ 46810 h 703744"/>
                      <a:gd name="connsiteX3" fmla="*/ 497596 w 738068"/>
                      <a:gd name="connsiteY3" fmla="*/ 17667 h 703744"/>
                      <a:gd name="connsiteX4" fmla="*/ 663131 w 738068"/>
                      <a:gd name="connsiteY4" fmla="*/ 304966 h 703744"/>
                      <a:gd name="connsiteX5" fmla="*/ 737463 w 738068"/>
                      <a:gd name="connsiteY5" fmla="*/ 695739 h 703744"/>
                      <a:gd name="connsiteX6" fmla="*/ 369815 w 738068"/>
                      <a:gd name="connsiteY6" fmla="*/ 596394 h 703744"/>
                      <a:gd name="connsiteX7" fmla="*/ 15028 w 738068"/>
                      <a:gd name="connsiteY7" fmla="*/ 692317 h 703744"/>
                      <a:gd name="connsiteX8" fmla="*/ 81102 w 738068"/>
                      <a:gd name="connsiteY8" fmla="*/ 295527 h 703744"/>
                      <a:gd name="connsiteX9" fmla="*/ 221269 w 738068"/>
                      <a:gd name="connsiteY9" fmla="*/ 32061 h 703744"/>
                      <a:gd name="connsiteX0" fmla="*/ 215309 w 732108"/>
                      <a:gd name="connsiteY0" fmla="*/ 32061 h 699485"/>
                      <a:gd name="connsiteX1" fmla="*/ 264864 w 732108"/>
                      <a:gd name="connsiteY1" fmla="*/ 6105 h 699485"/>
                      <a:gd name="connsiteX2" fmla="*/ 318548 w 732108"/>
                      <a:gd name="connsiteY2" fmla="*/ 46810 h 699485"/>
                      <a:gd name="connsiteX3" fmla="*/ 491636 w 732108"/>
                      <a:gd name="connsiteY3" fmla="*/ 17667 h 699485"/>
                      <a:gd name="connsiteX4" fmla="*/ 657171 w 732108"/>
                      <a:gd name="connsiteY4" fmla="*/ 304966 h 699485"/>
                      <a:gd name="connsiteX5" fmla="*/ 731503 w 732108"/>
                      <a:gd name="connsiteY5" fmla="*/ 695739 h 699485"/>
                      <a:gd name="connsiteX6" fmla="*/ 363855 w 732108"/>
                      <a:gd name="connsiteY6" fmla="*/ 596394 h 699485"/>
                      <a:gd name="connsiteX7" fmla="*/ 9068 w 732108"/>
                      <a:gd name="connsiteY7" fmla="*/ 692317 h 699485"/>
                      <a:gd name="connsiteX8" fmla="*/ 75142 w 732108"/>
                      <a:gd name="connsiteY8" fmla="*/ 295527 h 699485"/>
                      <a:gd name="connsiteX9" fmla="*/ 215309 w 732108"/>
                      <a:gd name="connsiteY9" fmla="*/ 32061 h 699485"/>
                      <a:gd name="connsiteX0" fmla="*/ 207128 w 723927"/>
                      <a:gd name="connsiteY0" fmla="*/ 32061 h 695739"/>
                      <a:gd name="connsiteX1" fmla="*/ 256683 w 723927"/>
                      <a:gd name="connsiteY1" fmla="*/ 6105 h 695739"/>
                      <a:gd name="connsiteX2" fmla="*/ 310367 w 723927"/>
                      <a:gd name="connsiteY2" fmla="*/ 46810 h 695739"/>
                      <a:gd name="connsiteX3" fmla="*/ 483455 w 723927"/>
                      <a:gd name="connsiteY3" fmla="*/ 17667 h 695739"/>
                      <a:gd name="connsiteX4" fmla="*/ 648990 w 723927"/>
                      <a:gd name="connsiteY4" fmla="*/ 304966 h 695739"/>
                      <a:gd name="connsiteX5" fmla="*/ 723322 w 723927"/>
                      <a:gd name="connsiteY5" fmla="*/ 695739 h 695739"/>
                      <a:gd name="connsiteX6" fmla="*/ 355674 w 723927"/>
                      <a:gd name="connsiteY6" fmla="*/ 596394 h 695739"/>
                      <a:gd name="connsiteX7" fmla="*/ 887 w 723927"/>
                      <a:gd name="connsiteY7" fmla="*/ 692317 h 695739"/>
                      <a:gd name="connsiteX8" fmla="*/ 66961 w 723927"/>
                      <a:gd name="connsiteY8" fmla="*/ 295527 h 695739"/>
                      <a:gd name="connsiteX9" fmla="*/ 207128 w 723927"/>
                      <a:gd name="connsiteY9" fmla="*/ 32061 h 695739"/>
                      <a:gd name="connsiteX0" fmla="*/ 67144 w 724110"/>
                      <a:gd name="connsiteY0" fmla="*/ 301297 h 701509"/>
                      <a:gd name="connsiteX1" fmla="*/ 256866 w 724110"/>
                      <a:gd name="connsiteY1" fmla="*/ 11875 h 701509"/>
                      <a:gd name="connsiteX2" fmla="*/ 310550 w 724110"/>
                      <a:gd name="connsiteY2" fmla="*/ 52580 h 701509"/>
                      <a:gd name="connsiteX3" fmla="*/ 483638 w 724110"/>
                      <a:gd name="connsiteY3" fmla="*/ 23437 h 701509"/>
                      <a:gd name="connsiteX4" fmla="*/ 649173 w 724110"/>
                      <a:gd name="connsiteY4" fmla="*/ 310736 h 701509"/>
                      <a:gd name="connsiteX5" fmla="*/ 723505 w 724110"/>
                      <a:gd name="connsiteY5" fmla="*/ 701509 h 701509"/>
                      <a:gd name="connsiteX6" fmla="*/ 355857 w 724110"/>
                      <a:gd name="connsiteY6" fmla="*/ 602164 h 701509"/>
                      <a:gd name="connsiteX7" fmla="*/ 1070 w 724110"/>
                      <a:gd name="connsiteY7" fmla="*/ 698087 h 701509"/>
                      <a:gd name="connsiteX8" fmla="*/ 67144 w 724110"/>
                      <a:gd name="connsiteY8" fmla="*/ 301297 h 701509"/>
                      <a:gd name="connsiteX0" fmla="*/ 67070 w 724036"/>
                      <a:gd name="connsiteY0" fmla="*/ 304628 h 704840"/>
                      <a:gd name="connsiteX1" fmla="*/ 238504 w 724036"/>
                      <a:gd name="connsiteY1" fmla="*/ 11548 h 704840"/>
                      <a:gd name="connsiteX2" fmla="*/ 310476 w 724036"/>
                      <a:gd name="connsiteY2" fmla="*/ 55911 h 704840"/>
                      <a:gd name="connsiteX3" fmla="*/ 483564 w 724036"/>
                      <a:gd name="connsiteY3" fmla="*/ 26768 h 704840"/>
                      <a:gd name="connsiteX4" fmla="*/ 649099 w 724036"/>
                      <a:gd name="connsiteY4" fmla="*/ 314067 h 704840"/>
                      <a:gd name="connsiteX5" fmla="*/ 723431 w 724036"/>
                      <a:gd name="connsiteY5" fmla="*/ 704840 h 704840"/>
                      <a:gd name="connsiteX6" fmla="*/ 355783 w 724036"/>
                      <a:gd name="connsiteY6" fmla="*/ 605495 h 704840"/>
                      <a:gd name="connsiteX7" fmla="*/ 996 w 724036"/>
                      <a:gd name="connsiteY7" fmla="*/ 701418 h 704840"/>
                      <a:gd name="connsiteX8" fmla="*/ 67070 w 724036"/>
                      <a:gd name="connsiteY8" fmla="*/ 304628 h 704840"/>
                      <a:gd name="connsiteX0" fmla="*/ 67070 w 724036"/>
                      <a:gd name="connsiteY0" fmla="*/ 294053 h 694265"/>
                      <a:gd name="connsiteX1" fmla="*/ 238504 w 724036"/>
                      <a:gd name="connsiteY1" fmla="*/ 973 h 694265"/>
                      <a:gd name="connsiteX2" fmla="*/ 310476 w 724036"/>
                      <a:gd name="connsiteY2" fmla="*/ 45336 h 694265"/>
                      <a:gd name="connsiteX3" fmla="*/ 483564 w 724036"/>
                      <a:gd name="connsiteY3" fmla="*/ 16193 h 694265"/>
                      <a:gd name="connsiteX4" fmla="*/ 649099 w 724036"/>
                      <a:gd name="connsiteY4" fmla="*/ 303492 h 694265"/>
                      <a:gd name="connsiteX5" fmla="*/ 723431 w 724036"/>
                      <a:gd name="connsiteY5" fmla="*/ 694265 h 694265"/>
                      <a:gd name="connsiteX6" fmla="*/ 355783 w 724036"/>
                      <a:gd name="connsiteY6" fmla="*/ 594920 h 694265"/>
                      <a:gd name="connsiteX7" fmla="*/ 996 w 724036"/>
                      <a:gd name="connsiteY7" fmla="*/ 690843 h 694265"/>
                      <a:gd name="connsiteX8" fmla="*/ 67070 w 724036"/>
                      <a:gd name="connsiteY8" fmla="*/ 294053 h 694265"/>
                      <a:gd name="connsiteX0" fmla="*/ 67070 w 724036"/>
                      <a:gd name="connsiteY0" fmla="*/ 294053 h 694265"/>
                      <a:gd name="connsiteX1" fmla="*/ 238504 w 724036"/>
                      <a:gd name="connsiteY1" fmla="*/ 973 h 694265"/>
                      <a:gd name="connsiteX2" fmla="*/ 310476 w 724036"/>
                      <a:gd name="connsiteY2" fmla="*/ 45336 h 694265"/>
                      <a:gd name="connsiteX3" fmla="*/ 483564 w 724036"/>
                      <a:gd name="connsiteY3" fmla="*/ 16193 h 694265"/>
                      <a:gd name="connsiteX4" fmla="*/ 649099 w 724036"/>
                      <a:gd name="connsiteY4" fmla="*/ 303492 h 694265"/>
                      <a:gd name="connsiteX5" fmla="*/ 723431 w 724036"/>
                      <a:gd name="connsiteY5" fmla="*/ 694265 h 694265"/>
                      <a:gd name="connsiteX6" fmla="*/ 355783 w 724036"/>
                      <a:gd name="connsiteY6" fmla="*/ 594920 h 694265"/>
                      <a:gd name="connsiteX7" fmla="*/ 996 w 724036"/>
                      <a:gd name="connsiteY7" fmla="*/ 690843 h 694265"/>
                      <a:gd name="connsiteX8" fmla="*/ 67070 w 724036"/>
                      <a:gd name="connsiteY8" fmla="*/ 294053 h 694265"/>
                      <a:gd name="connsiteX0" fmla="*/ 78820 w 739444"/>
                      <a:gd name="connsiteY0" fmla="*/ 264792 h 703945"/>
                      <a:gd name="connsiteX1" fmla="*/ 253912 w 739444"/>
                      <a:gd name="connsiteY1" fmla="*/ 973 h 703945"/>
                      <a:gd name="connsiteX2" fmla="*/ 325884 w 739444"/>
                      <a:gd name="connsiteY2" fmla="*/ 45336 h 703945"/>
                      <a:gd name="connsiteX3" fmla="*/ 498972 w 739444"/>
                      <a:gd name="connsiteY3" fmla="*/ 16193 h 703945"/>
                      <a:gd name="connsiteX4" fmla="*/ 664507 w 739444"/>
                      <a:gd name="connsiteY4" fmla="*/ 303492 h 703945"/>
                      <a:gd name="connsiteX5" fmla="*/ 738839 w 739444"/>
                      <a:gd name="connsiteY5" fmla="*/ 694265 h 703945"/>
                      <a:gd name="connsiteX6" fmla="*/ 371191 w 739444"/>
                      <a:gd name="connsiteY6" fmla="*/ 594920 h 703945"/>
                      <a:gd name="connsiteX7" fmla="*/ 16404 w 739444"/>
                      <a:gd name="connsiteY7" fmla="*/ 690843 h 703945"/>
                      <a:gd name="connsiteX8" fmla="*/ 78820 w 739444"/>
                      <a:gd name="connsiteY8" fmla="*/ 264792 h 703945"/>
                      <a:gd name="connsiteX0" fmla="*/ 68768 w 729392"/>
                      <a:gd name="connsiteY0" fmla="*/ 264792 h 699286"/>
                      <a:gd name="connsiteX1" fmla="*/ 243860 w 729392"/>
                      <a:gd name="connsiteY1" fmla="*/ 973 h 699286"/>
                      <a:gd name="connsiteX2" fmla="*/ 315832 w 729392"/>
                      <a:gd name="connsiteY2" fmla="*/ 45336 h 699286"/>
                      <a:gd name="connsiteX3" fmla="*/ 488920 w 729392"/>
                      <a:gd name="connsiteY3" fmla="*/ 16193 h 699286"/>
                      <a:gd name="connsiteX4" fmla="*/ 654455 w 729392"/>
                      <a:gd name="connsiteY4" fmla="*/ 303492 h 699286"/>
                      <a:gd name="connsiteX5" fmla="*/ 728787 w 729392"/>
                      <a:gd name="connsiteY5" fmla="*/ 694265 h 699286"/>
                      <a:gd name="connsiteX6" fmla="*/ 361139 w 729392"/>
                      <a:gd name="connsiteY6" fmla="*/ 594920 h 699286"/>
                      <a:gd name="connsiteX7" fmla="*/ 6352 w 729392"/>
                      <a:gd name="connsiteY7" fmla="*/ 690843 h 699286"/>
                      <a:gd name="connsiteX8" fmla="*/ 68768 w 729392"/>
                      <a:gd name="connsiteY8" fmla="*/ 264792 h 699286"/>
                      <a:gd name="connsiteX0" fmla="*/ 62485 w 723109"/>
                      <a:gd name="connsiteY0" fmla="*/ 264792 h 694265"/>
                      <a:gd name="connsiteX1" fmla="*/ 237577 w 723109"/>
                      <a:gd name="connsiteY1" fmla="*/ 973 h 694265"/>
                      <a:gd name="connsiteX2" fmla="*/ 309549 w 723109"/>
                      <a:gd name="connsiteY2" fmla="*/ 45336 h 694265"/>
                      <a:gd name="connsiteX3" fmla="*/ 482637 w 723109"/>
                      <a:gd name="connsiteY3" fmla="*/ 16193 h 694265"/>
                      <a:gd name="connsiteX4" fmla="*/ 648172 w 723109"/>
                      <a:gd name="connsiteY4" fmla="*/ 303492 h 694265"/>
                      <a:gd name="connsiteX5" fmla="*/ 722504 w 723109"/>
                      <a:gd name="connsiteY5" fmla="*/ 694265 h 694265"/>
                      <a:gd name="connsiteX6" fmla="*/ 354856 w 723109"/>
                      <a:gd name="connsiteY6" fmla="*/ 594920 h 694265"/>
                      <a:gd name="connsiteX7" fmla="*/ 69 w 723109"/>
                      <a:gd name="connsiteY7" fmla="*/ 690843 h 694265"/>
                      <a:gd name="connsiteX8" fmla="*/ 62485 w 723109"/>
                      <a:gd name="connsiteY8" fmla="*/ 264792 h 694265"/>
                      <a:gd name="connsiteX0" fmla="*/ 62485 w 723109"/>
                      <a:gd name="connsiteY0" fmla="*/ 264792 h 694265"/>
                      <a:gd name="connsiteX1" fmla="*/ 237577 w 723109"/>
                      <a:gd name="connsiteY1" fmla="*/ 973 h 694265"/>
                      <a:gd name="connsiteX2" fmla="*/ 349783 w 723109"/>
                      <a:gd name="connsiteY2" fmla="*/ 45336 h 694265"/>
                      <a:gd name="connsiteX3" fmla="*/ 482637 w 723109"/>
                      <a:gd name="connsiteY3" fmla="*/ 16193 h 694265"/>
                      <a:gd name="connsiteX4" fmla="*/ 648172 w 723109"/>
                      <a:gd name="connsiteY4" fmla="*/ 303492 h 694265"/>
                      <a:gd name="connsiteX5" fmla="*/ 722504 w 723109"/>
                      <a:gd name="connsiteY5" fmla="*/ 694265 h 694265"/>
                      <a:gd name="connsiteX6" fmla="*/ 354856 w 723109"/>
                      <a:gd name="connsiteY6" fmla="*/ 594920 h 694265"/>
                      <a:gd name="connsiteX7" fmla="*/ 69 w 723109"/>
                      <a:gd name="connsiteY7" fmla="*/ 690843 h 694265"/>
                      <a:gd name="connsiteX8" fmla="*/ 62485 w 723109"/>
                      <a:gd name="connsiteY8" fmla="*/ 264792 h 694265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64781 h 694254"/>
                      <a:gd name="connsiteX1" fmla="*/ 237577 w 723109"/>
                      <a:gd name="connsiteY1" fmla="*/ 962 h 694254"/>
                      <a:gd name="connsiteX2" fmla="*/ 349783 w 723109"/>
                      <a:gd name="connsiteY2" fmla="*/ 45325 h 694254"/>
                      <a:gd name="connsiteX3" fmla="*/ 482637 w 723109"/>
                      <a:gd name="connsiteY3" fmla="*/ 16182 h 694254"/>
                      <a:gd name="connsiteX4" fmla="*/ 648172 w 723109"/>
                      <a:gd name="connsiteY4" fmla="*/ 303481 h 694254"/>
                      <a:gd name="connsiteX5" fmla="*/ 722504 w 723109"/>
                      <a:gd name="connsiteY5" fmla="*/ 694254 h 694254"/>
                      <a:gd name="connsiteX6" fmla="*/ 354856 w 723109"/>
                      <a:gd name="connsiteY6" fmla="*/ 594909 h 694254"/>
                      <a:gd name="connsiteX7" fmla="*/ 69 w 723109"/>
                      <a:gd name="connsiteY7" fmla="*/ 690832 h 694254"/>
                      <a:gd name="connsiteX8" fmla="*/ 62485 w 723109"/>
                      <a:gd name="connsiteY8" fmla="*/ 264781 h 694254"/>
                      <a:gd name="connsiteX0" fmla="*/ 62485 w 723109"/>
                      <a:gd name="connsiteY0" fmla="*/ 274332 h 703805"/>
                      <a:gd name="connsiteX1" fmla="*/ 237577 w 723109"/>
                      <a:gd name="connsiteY1" fmla="*/ 10513 h 703805"/>
                      <a:gd name="connsiteX2" fmla="*/ 349783 w 723109"/>
                      <a:gd name="connsiteY2" fmla="*/ 54876 h 703805"/>
                      <a:gd name="connsiteX3" fmla="*/ 500925 w 723109"/>
                      <a:gd name="connsiteY3" fmla="*/ 129 h 703805"/>
                      <a:gd name="connsiteX4" fmla="*/ 648172 w 723109"/>
                      <a:gd name="connsiteY4" fmla="*/ 313032 h 703805"/>
                      <a:gd name="connsiteX5" fmla="*/ 722504 w 723109"/>
                      <a:gd name="connsiteY5" fmla="*/ 703805 h 703805"/>
                      <a:gd name="connsiteX6" fmla="*/ 354856 w 723109"/>
                      <a:gd name="connsiteY6" fmla="*/ 604460 h 703805"/>
                      <a:gd name="connsiteX7" fmla="*/ 69 w 723109"/>
                      <a:gd name="connsiteY7" fmla="*/ 700383 h 703805"/>
                      <a:gd name="connsiteX8" fmla="*/ 62485 w 723109"/>
                      <a:gd name="connsiteY8" fmla="*/ 274332 h 703805"/>
                      <a:gd name="connsiteX0" fmla="*/ 62485 w 723109"/>
                      <a:gd name="connsiteY0" fmla="*/ 274332 h 703805"/>
                      <a:gd name="connsiteX1" fmla="*/ 237577 w 723109"/>
                      <a:gd name="connsiteY1" fmla="*/ 10513 h 703805"/>
                      <a:gd name="connsiteX2" fmla="*/ 349783 w 723109"/>
                      <a:gd name="connsiteY2" fmla="*/ 54876 h 703805"/>
                      <a:gd name="connsiteX3" fmla="*/ 478980 w 723109"/>
                      <a:gd name="connsiteY3" fmla="*/ 129 h 703805"/>
                      <a:gd name="connsiteX4" fmla="*/ 648172 w 723109"/>
                      <a:gd name="connsiteY4" fmla="*/ 313032 h 703805"/>
                      <a:gd name="connsiteX5" fmla="*/ 722504 w 723109"/>
                      <a:gd name="connsiteY5" fmla="*/ 703805 h 703805"/>
                      <a:gd name="connsiteX6" fmla="*/ 354856 w 723109"/>
                      <a:gd name="connsiteY6" fmla="*/ 604460 h 703805"/>
                      <a:gd name="connsiteX7" fmla="*/ 69 w 723109"/>
                      <a:gd name="connsiteY7" fmla="*/ 700383 h 703805"/>
                      <a:gd name="connsiteX8" fmla="*/ 62485 w 723109"/>
                      <a:gd name="connsiteY8" fmla="*/ 274332 h 703805"/>
                      <a:gd name="connsiteX0" fmla="*/ 62485 w 723109"/>
                      <a:gd name="connsiteY0" fmla="*/ 285282 h 714755"/>
                      <a:gd name="connsiteX1" fmla="*/ 237577 w 723109"/>
                      <a:gd name="connsiteY1" fmla="*/ 21463 h 714755"/>
                      <a:gd name="connsiteX2" fmla="*/ 364413 w 723109"/>
                      <a:gd name="connsiteY2" fmla="*/ 65826 h 714755"/>
                      <a:gd name="connsiteX3" fmla="*/ 478980 w 723109"/>
                      <a:gd name="connsiteY3" fmla="*/ 11079 h 714755"/>
                      <a:gd name="connsiteX4" fmla="*/ 648172 w 723109"/>
                      <a:gd name="connsiteY4" fmla="*/ 323982 h 714755"/>
                      <a:gd name="connsiteX5" fmla="*/ 722504 w 723109"/>
                      <a:gd name="connsiteY5" fmla="*/ 714755 h 714755"/>
                      <a:gd name="connsiteX6" fmla="*/ 354856 w 723109"/>
                      <a:gd name="connsiteY6" fmla="*/ 615410 h 714755"/>
                      <a:gd name="connsiteX7" fmla="*/ 69 w 723109"/>
                      <a:gd name="connsiteY7" fmla="*/ 711333 h 714755"/>
                      <a:gd name="connsiteX8" fmla="*/ 62485 w 723109"/>
                      <a:gd name="connsiteY8" fmla="*/ 285282 h 714755"/>
                      <a:gd name="connsiteX0" fmla="*/ 62485 w 723109"/>
                      <a:gd name="connsiteY0" fmla="*/ 274692 h 704165"/>
                      <a:gd name="connsiteX1" fmla="*/ 237577 w 723109"/>
                      <a:gd name="connsiteY1" fmla="*/ 10873 h 704165"/>
                      <a:gd name="connsiteX2" fmla="*/ 364413 w 723109"/>
                      <a:gd name="connsiteY2" fmla="*/ 55236 h 704165"/>
                      <a:gd name="connsiteX3" fmla="*/ 478980 w 723109"/>
                      <a:gd name="connsiteY3" fmla="*/ 489 h 704165"/>
                      <a:gd name="connsiteX4" fmla="*/ 648172 w 723109"/>
                      <a:gd name="connsiteY4" fmla="*/ 313392 h 704165"/>
                      <a:gd name="connsiteX5" fmla="*/ 722504 w 723109"/>
                      <a:gd name="connsiteY5" fmla="*/ 704165 h 704165"/>
                      <a:gd name="connsiteX6" fmla="*/ 354856 w 723109"/>
                      <a:gd name="connsiteY6" fmla="*/ 604820 h 704165"/>
                      <a:gd name="connsiteX7" fmla="*/ 69 w 723109"/>
                      <a:gd name="connsiteY7" fmla="*/ 700743 h 704165"/>
                      <a:gd name="connsiteX8" fmla="*/ 62485 w 723109"/>
                      <a:gd name="connsiteY8" fmla="*/ 274692 h 704165"/>
                      <a:gd name="connsiteX0" fmla="*/ 62485 w 723109"/>
                      <a:gd name="connsiteY0" fmla="*/ 274503 h 703976"/>
                      <a:gd name="connsiteX1" fmla="*/ 237577 w 723109"/>
                      <a:gd name="connsiteY1" fmla="*/ 10684 h 703976"/>
                      <a:gd name="connsiteX2" fmla="*/ 364413 w 723109"/>
                      <a:gd name="connsiteY2" fmla="*/ 55047 h 703976"/>
                      <a:gd name="connsiteX3" fmla="*/ 478980 w 723109"/>
                      <a:gd name="connsiteY3" fmla="*/ 300 h 703976"/>
                      <a:gd name="connsiteX4" fmla="*/ 648172 w 723109"/>
                      <a:gd name="connsiteY4" fmla="*/ 313203 h 703976"/>
                      <a:gd name="connsiteX5" fmla="*/ 722504 w 723109"/>
                      <a:gd name="connsiteY5" fmla="*/ 703976 h 703976"/>
                      <a:gd name="connsiteX6" fmla="*/ 354856 w 723109"/>
                      <a:gd name="connsiteY6" fmla="*/ 604631 h 703976"/>
                      <a:gd name="connsiteX7" fmla="*/ 69 w 723109"/>
                      <a:gd name="connsiteY7" fmla="*/ 700554 h 703976"/>
                      <a:gd name="connsiteX8" fmla="*/ 62485 w 723109"/>
                      <a:gd name="connsiteY8" fmla="*/ 274503 h 7039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723109" h="703976">
                        <a:moveTo>
                          <a:pt x="62485" y="274503"/>
                        </a:moveTo>
                        <a:cubicBezTo>
                          <a:pt x="102070" y="159525"/>
                          <a:pt x="233585" y="8246"/>
                          <a:pt x="237577" y="10684"/>
                        </a:cubicBezTo>
                        <a:cubicBezTo>
                          <a:pt x="237911" y="2150"/>
                          <a:pt x="324179" y="56778"/>
                          <a:pt x="364413" y="55047"/>
                        </a:cubicBezTo>
                        <a:cubicBezTo>
                          <a:pt x="404647" y="53316"/>
                          <a:pt x="475960" y="6937"/>
                          <a:pt x="478980" y="300"/>
                        </a:cubicBezTo>
                        <a:cubicBezTo>
                          <a:pt x="483205" y="-8985"/>
                          <a:pt x="608194" y="200191"/>
                          <a:pt x="648172" y="313203"/>
                        </a:cubicBezTo>
                        <a:cubicBezTo>
                          <a:pt x="688150" y="426215"/>
                          <a:pt x="712667" y="704081"/>
                          <a:pt x="722504" y="703976"/>
                        </a:cubicBezTo>
                        <a:cubicBezTo>
                          <a:pt x="735041" y="703842"/>
                          <a:pt x="550852" y="636291"/>
                          <a:pt x="354856" y="604631"/>
                        </a:cubicBezTo>
                        <a:cubicBezTo>
                          <a:pt x="217381" y="620520"/>
                          <a:pt x="1449" y="697128"/>
                          <a:pt x="69" y="700554"/>
                        </a:cubicBezTo>
                        <a:cubicBezTo>
                          <a:pt x="-1465" y="704362"/>
                          <a:pt x="22900" y="389481"/>
                          <a:pt x="62485" y="274503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381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 sz="120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25" name="3071 CuadroTexto"/>
              <p:cNvSpPr txBox="1"/>
              <p:nvPr/>
            </p:nvSpPr>
            <p:spPr>
              <a:xfrm>
                <a:off x="3591916" y="3378464"/>
                <a:ext cx="1406942" cy="664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s-CO" sz="2800" b="1" dirty="0">
                    <a:solidFill>
                      <a:schemeClr val="accent1">
                        <a:lumMod val="75000"/>
                      </a:schemeClr>
                    </a:solidFill>
                    <a:latin typeface="+mj-lt"/>
                    <a:ea typeface="+mj-ea"/>
                    <a:cs typeface="+mj-cs"/>
                  </a:rPr>
                  <a:t>CN RR</a:t>
                </a:r>
                <a:endParaRPr lang="es-CO" sz="2800" b="1" dirty="0">
                  <a:solidFill>
                    <a:schemeClr val="accent1">
                      <a:lumMod val="75000"/>
                    </a:schemeClr>
                  </a:solidFill>
                  <a:latin typeface="+mj-lt"/>
                  <a:ea typeface="+mj-ea"/>
                  <a:cs typeface="+mj-cs"/>
                </a:endParaRPr>
              </a:p>
            </p:txBody>
          </p:sp>
        </p:grpSp>
        <p:sp>
          <p:nvSpPr>
            <p:cNvPr id="15" name="3074 CuadroTexto"/>
            <p:cNvSpPr txBox="1"/>
            <p:nvPr/>
          </p:nvSpPr>
          <p:spPr>
            <a:xfrm>
              <a:off x="4255329" y="971436"/>
              <a:ext cx="860755" cy="351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s-CO" sz="1200" b="1" dirty="0">
                  <a:solidFill>
                    <a:schemeClr val="accent1">
                      <a:lumMod val="75000"/>
                    </a:schemeClr>
                  </a:solidFill>
                  <a:latin typeface="+mj-lt"/>
                  <a:ea typeface="+mj-ea"/>
                  <a:cs typeface="+mj-cs"/>
                </a:rPr>
                <a:t>UNGRD</a:t>
              </a:r>
              <a:endParaRPr lang="es-CO" sz="1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6" name="35 CuadroTexto"/>
            <p:cNvSpPr txBox="1"/>
            <p:nvPr/>
          </p:nvSpPr>
          <p:spPr>
            <a:xfrm>
              <a:off x="5891472" y="1806626"/>
              <a:ext cx="604090" cy="351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s-CO" sz="1200" b="1" dirty="0">
                  <a:solidFill>
                    <a:schemeClr val="accent1">
                      <a:lumMod val="75000"/>
                    </a:schemeClr>
                  </a:solidFill>
                  <a:latin typeface="+mj-lt"/>
                  <a:ea typeface="+mj-ea"/>
                  <a:cs typeface="+mj-cs"/>
                </a:rPr>
                <a:t>DNP</a:t>
              </a:r>
              <a:endParaRPr lang="es-CO" sz="1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7" name="36 CuadroTexto"/>
            <p:cNvSpPr txBox="1"/>
            <p:nvPr/>
          </p:nvSpPr>
          <p:spPr>
            <a:xfrm>
              <a:off x="6444894" y="2935686"/>
              <a:ext cx="536329" cy="351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s-CO" sz="1200" b="1" dirty="0">
                  <a:solidFill>
                    <a:schemeClr val="accent1">
                      <a:lumMod val="75000"/>
                    </a:schemeClr>
                  </a:solidFill>
                  <a:latin typeface="+mj-lt"/>
                  <a:ea typeface="+mj-ea"/>
                  <a:cs typeface="+mj-cs"/>
                </a:rPr>
                <a:t>CCS</a:t>
              </a:r>
              <a:endParaRPr lang="es-CO" sz="1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8" name="37 CuadroTexto"/>
            <p:cNvSpPr txBox="1"/>
            <p:nvPr/>
          </p:nvSpPr>
          <p:spPr>
            <a:xfrm>
              <a:off x="5974016" y="4110333"/>
              <a:ext cx="863384" cy="351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s-CO" sz="1200" b="1" dirty="0" err="1">
                  <a:solidFill>
                    <a:schemeClr val="accent1">
                      <a:lumMod val="75000"/>
                    </a:schemeClr>
                  </a:solidFill>
                  <a:latin typeface="+mj-lt"/>
                  <a:ea typeface="+mj-ea"/>
                  <a:cs typeface="+mj-cs"/>
                </a:rPr>
                <a:t>Asocars</a:t>
              </a:r>
              <a:endParaRPr lang="es-CO" sz="1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9" name="38 CuadroTexto"/>
            <p:cNvSpPr txBox="1"/>
            <p:nvPr/>
          </p:nvSpPr>
          <p:spPr>
            <a:xfrm>
              <a:off x="3912342" y="4920355"/>
              <a:ext cx="1546731" cy="351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s-CO" sz="1200" b="1" dirty="0" err="1">
                  <a:solidFill>
                    <a:schemeClr val="accent1">
                      <a:lumMod val="75000"/>
                    </a:schemeClr>
                  </a:solidFill>
                  <a:latin typeface="+mj-lt"/>
                  <a:ea typeface="+mj-ea"/>
                  <a:cs typeface="+mj-cs"/>
                </a:rPr>
                <a:t>Fedemunicipios</a:t>
              </a:r>
              <a:endParaRPr lang="es-CO" sz="1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0" name="39 CuadroTexto"/>
            <p:cNvSpPr txBox="1"/>
            <p:nvPr/>
          </p:nvSpPr>
          <p:spPr>
            <a:xfrm>
              <a:off x="2211291" y="4110333"/>
              <a:ext cx="1035044" cy="351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s-CO" sz="1200" b="1" dirty="0" err="1">
                  <a:solidFill>
                    <a:schemeClr val="accent1">
                      <a:lumMod val="75000"/>
                    </a:schemeClr>
                  </a:solidFill>
                  <a:latin typeface="+mj-lt"/>
                  <a:ea typeface="+mj-ea"/>
                  <a:cs typeface="+mj-cs"/>
                </a:rPr>
                <a:t>Fasecolda</a:t>
              </a:r>
              <a:endParaRPr lang="es-CO" sz="1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1" name="40 CuadroTexto"/>
            <p:cNvSpPr txBox="1"/>
            <p:nvPr/>
          </p:nvSpPr>
          <p:spPr>
            <a:xfrm>
              <a:off x="1435292" y="2797187"/>
              <a:ext cx="1412362" cy="586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s-CO" sz="1200" b="1" dirty="0">
                  <a:solidFill>
                    <a:schemeClr val="accent1">
                      <a:lumMod val="75000"/>
                    </a:schemeClr>
                  </a:solidFill>
                  <a:latin typeface="+mj-lt"/>
                  <a:ea typeface="+mj-ea"/>
                  <a:cs typeface="+mj-cs"/>
                </a:rPr>
                <a:t>Universidades</a:t>
              </a:r>
            </a:p>
            <a:p>
              <a:pPr algn="r"/>
              <a:r>
                <a:rPr lang="es-CO" sz="1200" b="1" dirty="0">
                  <a:solidFill>
                    <a:schemeClr val="accent1">
                      <a:lumMod val="75000"/>
                    </a:schemeClr>
                  </a:solidFill>
                  <a:latin typeface="+mj-lt"/>
                  <a:ea typeface="+mj-ea"/>
                  <a:cs typeface="+mj-cs"/>
                </a:rPr>
                <a:t>Publicas</a:t>
              </a:r>
              <a:endParaRPr lang="es-CO" sz="1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2" name="41 CuadroTexto"/>
            <p:cNvSpPr txBox="1"/>
            <p:nvPr/>
          </p:nvSpPr>
          <p:spPr>
            <a:xfrm>
              <a:off x="2100827" y="1668158"/>
              <a:ext cx="1392485" cy="586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s-CO" sz="1200" b="1" dirty="0">
                  <a:solidFill>
                    <a:schemeClr val="accent1">
                      <a:lumMod val="75000"/>
                    </a:schemeClr>
                  </a:solidFill>
                  <a:latin typeface="+mj-lt"/>
                  <a:ea typeface="+mj-ea"/>
                  <a:cs typeface="+mj-cs"/>
                </a:rPr>
                <a:t>Universidades</a:t>
              </a:r>
            </a:p>
            <a:p>
              <a:pPr algn="r"/>
              <a:r>
                <a:rPr lang="es-CO" sz="1200" b="1" dirty="0">
                  <a:solidFill>
                    <a:schemeClr val="accent1">
                      <a:lumMod val="75000"/>
                    </a:schemeClr>
                  </a:solidFill>
                  <a:latin typeface="+mj-lt"/>
                  <a:ea typeface="+mj-ea"/>
                  <a:cs typeface="+mj-cs"/>
                </a:rPr>
                <a:t>Privadas</a:t>
              </a:r>
              <a:endParaRPr lang="es-CO" sz="1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233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673741"/>
            <a:ext cx="6851104" cy="274042"/>
          </a:xfrm>
        </p:spPr>
        <p:txBody>
          <a:bodyPr/>
          <a:lstStyle/>
          <a:p>
            <a:r>
              <a:rPr lang="es-CO" dirty="0"/>
              <a:t>Experiencia nacional de la Comisión Técnica Nacional Asesora de Riesgo Tecnológico CNARIT</a:t>
            </a:r>
            <a:br>
              <a:rPr lang="es-CO" dirty="0"/>
            </a:br>
            <a:endParaRPr lang="es-CO" dirty="0"/>
          </a:p>
        </p:txBody>
      </p:sp>
      <p:pic>
        <p:nvPicPr>
          <p:cNvPr id="5" name="4 Marcador de contenido" descr="plat eng lo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16632"/>
            <a:ext cx="1295124" cy="1040979"/>
          </a:xfrm>
        </p:spPr>
      </p:pic>
      <p:pic>
        <p:nvPicPr>
          <p:cNvPr id="6" name="5 Imagen" descr="Resultado de imagen para logo sngrd colomb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280"/>
            <a:ext cx="1152128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2128" y="6036573"/>
            <a:ext cx="1079376" cy="734134"/>
          </a:xfrm>
          <a:prstGeom prst="rect">
            <a:avLst/>
          </a:prstGeom>
        </p:spPr>
      </p:pic>
      <p:graphicFrame>
        <p:nvGraphicFramePr>
          <p:cNvPr id="8" name="3 Marcador de contenid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908043"/>
              </p:ext>
            </p:extLst>
          </p:nvPr>
        </p:nvGraphicFramePr>
        <p:xfrm>
          <a:off x="120797" y="1628800"/>
          <a:ext cx="8713788" cy="3833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24710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plat eng lo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16632"/>
            <a:ext cx="1295124" cy="1040979"/>
          </a:xfrm>
        </p:spPr>
      </p:pic>
      <p:pic>
        <p:nvPicPr>
          <p:cNvPr id="6" name="5 Imagen" descr="Resultado de imagen para logo sngrd colomb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280"/>
            <a:ext cx="1152128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2128" y="6036573"/>
            <a:ext cx="1079376" cy="734134"/>
          </a:xfrm>
          <a:prstGeom prst="rect">
            <a:avLst/>
          </a:prstGeom>
        </p:spPr>
      </p:pic>
      <p:sp>
        <p:nvSpPr>
          <p:cNvPr id="9" name="2 Marcador de contenido"/>
          <p:cNvSpPr>
            <a:spLocks noGrp="1"/>
          </p:cNvSpPr>
          <p:nvPr/>
        </p:nvSpPr>
        <p:spPr bwMode="auto">
          <a:xfrm>
            <a:off x="424941" y="1484784"/>
            <a:ext cx="8412233" cy="439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82588" indent="-382588" algn="l" defTabSz="10175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rgbClr val="00539B"/>
                </a:solidFill>
                <a:latin typeface="HelveticaNeueLT Std Lt" pitchFamily="34" charset="0"/>
                <a:ea typeface="+mn-ea"/>
                <a:cs typeface="+mn-cs"/>
              </a:defRPr>
            </a:lvl1pPr>
            <a:lvl2pPr marL="827088" indent="-317500" algn="l" defTabSz="10175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539B"/>
                </a:solidFill>
                <a:latin typeface="HelveticaNeueLT Std Lt" pitchFamily="34" charset="0"/>
                <a:cs typeface="+mn-cs"/>
              </a:defRPr>
            </a:lvl2pPr>
            <a:lvl3pPr marL="1273175" indent="-255588" algn="l" defTabSz="10175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rgbClr val="00539B"/>
                </a:solidFill>
                <a:latin typeface="HelveticaNeueLT Std Lt" pitchFamily="34" charset="0"/>
                <a:cs typeface="+mn-cs"/>
              </a:defRPr>
            </a:lvl3pPr>
            <a:lvl4pPr marL="1782763" indent="-255588" algn="l" defTabSz="10175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rgbClr val="00539B"/>
                </a:solidFill>
                <a:latin typeface="HelveticaNeueLT Std Lt" pitchFamily="34" charset="0"/>
                <a:cs typeface="+mn-cs"/>
              </a:defRPr>
            </a:lvl4pPr>
            <a:lvl5pPr marL="2290763" indent="-254000" algn="l" defTabSz="10175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539B"/>
                </a:solidFill>
                <a:latin typeface="HelveticaNeueLT Std Lt" pitchFamily="34" charset="0"/>
                <a:cs typeface="+mn-cs"/>
              </a:defRPr>
            </a:lvl5pPr>
            <a:lvl6pPr marL="2747963" indent="-254000" algn="l" defTabSz="1017588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3205163" indent="-254000" algn="l" defTabSz="1017588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662363" indent="-254000" algn="l" defTabSz="1017588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4119563" indent="-254000" algn="l" defTabSz="1017588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1200"/>
              </a:spcBef>
              <a:buFontTx/>
              <a:buNone/>
            </a:pPr>
            <a:r>
              <a:rPr lang="es-ES" altLang="es-CO" sz="1600" i="1" dirty="0" smtClean="0">
                <a:latin typeface="+mn-lt"/>
              </a:rPr>
              <a:t>La Comisión Técnica Nacional Asesora de Riesgos Tecnológicos.- CNARIT, centrará su trabajo en los eventos mayores derivados de los riesgos tecnológicos. </a:t>
            </a:r>
          </a:p>
          <a:p>
            <a:pPr marL="0" indent="0">
              <a:buFontTx/>
              <a:buNone/>
            </a:pPr>
            <a:endParaRPr lang="es-ES" altLang="es-CO" sz="1600" i="1" dirty="0" smtClean="0">
              <a:latin typeface="+mn-lt"/>
            </a:endParaRPr>
          </a:p>
          <a:p>
            <a:pPr marL="0" indent="0">
              <a:buFontTx/>
              <a:buNone/>
            </a:pPr>
            <a:r>
              <a:rPr lang="es-ES" altLang="es-CO" sz="1600" b="1" i="1" dirty="0" smtClean="0">
                <a:latin typeface="+mn-lt"/>
              </a:rPr>
              <a:t>Riesgo Tecnológico: </a:t>
            </a:r>
            <a:r>
              <a:rPr lang="es-ES" altLang="es-CO" sz="1600" i="1" dirty="0" smtClean="0">
                <a:latin typeface="+mn-lt"/>
              </a:rPr>
              <a:t>daños o pérdidas potenciales que pueden presentarse debido a los eventos generados por el uso y acceso a la tecnología, originados en sucesos antrópicos, naturales, socio-naturales y propios de la operación</a:t>
            </a:r>
          </a:p>
          <a:p>
            <a:pPr marL="0" indent="0">
              <a:buFontTx/>
              <a:buNone/>
            </a:pPr>
            <a:endParaRPr lang="es-ES" altLang="es-CO" sz="1600" i="1" u="sng" dirty="0" smtClean="0">
              <a:latin typeface="+mn-lt"/>
            </a:endParaRPr>
          </a:p>
          <a:p>
            <a:pPr marL="0" indent="0">
              <a:buFontTx/>
              <a:buNone/>
            </a:pPr>
            <a:r>
              <a:rPr lang="es-ES" altLang="es-CO" sz="1600" b="1" i="1" dirty="0" smtClean="0">
                <a:latin typeface="+mn-lt"/>
              </a:rPr>
              <a:t>Evento Mayor: </a:t>
            </a:r>
            <a:r>
              <a:rPr lang="es-ES" altLang="es-CO" sz="1600" i="1" dirty="0" smtClean="0">
                <a:latin typeface="+mn-lt"/>
              </a:rPr>
              <a:t>aquel generado durante el funcionamiento de cualquier actividad que suponga consecuencias importantes para las personas, los bienes, la infraestructura, los medios de subsistencia, la prestación de servicios o los recursos ambientales, dentro o fuera de la instalación, incluidos aquellos que sobrepasen la capacidad de respuesta interna o los que requieran la intervención de dos o más entidades del Sistema Nacional para la Gestión del Riesgo de Desastres.</a:t>
            </a:r>
            <a:endParaRPr lang="es-CO" altLang="es-CO" sz="1600" i="1" dirty="0" smtClean="0">
              <a:latin typeface="+mn-lt"/>
            </a:endParaRPr>
          </a:p>
          <a:p>
            <a:pPr marL="0" indent="0">
              <a:buFontTx/>
              <a:buNone/>
            </a:pPr>
            <a:endParaRPr lang="es-ES" altLang="es-CO" sz="1600" i="1" u="sng" dirty="0" smtClean="0">
              <a:latin typeface="+mn-lt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2123728" y="658737"/>
            <a:ext cx="6851104" cy="274042"/>
          </a:xfrm>
        </p:spPr>
        <p:txBody>
          <a:bodyPr/>
          <a:lstStyle/>
          <a:p>
            <a:r>
              <a:rPr lang="es-CO" dirty="0" smtClean="0"/>
              <a:t>Comisión </a:t>
            </a:r>
            <a:r>
              <a:rPr lang="es-CO" dirty="0"/>
              <a:t>Técnica Nacional Asesora de Riesgo Tecnológico </a:t>
            </a:r>
            <a:r>
              <a:rPr lang="es-CO" dirty="0" smtClean="0"/>
              <a:t>CNARIT - Resolución 1770 de 2013 </a:t>
            </a: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0925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3728" y="658737"/>
            <a:ext cx="6851104" cy="274042"/>
          </a:xfrm>
        </p:spPr>
        <p:txBody>
          <a:bodyPr/>
          <a:lstStyle/>
          <a:p>
            <a:r>
              <a:rPr lang="es-CO" dirty="0" smtClean="0"/>
              <a:t>Comisión </a:t>
            </a:r>
            <a:r>
              <a:rPr lang="es-CO" dirty="0"/>
              <a:t>Técnica Nacional Asesora de Riesgo Tecnológico </a:t>
            </a:r>
            <a:r>
              <a:rPr lang="es-CO" dirty="0" smtClean="0"/>
              <a:t>CNARIT - Resolución 1770 de 2013 </a:t>
            </a: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  <p:pic>
        <p:nvPicPr>
          <p:cNvPr id="5" name="4 Marcador de contenido" descr="plat eng lo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16632"/>
            <a:ext cx="1295124" cy="1040979"/>
          </a:xfrm>
        </p:spPr>
      </p:pic>
      <p:pic>
        <p:nvPicPr>
          <p:cNvPr id="6" name="5 Imagen" descr="Resultado de imagen para logo sngrd colomb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280"/>
            <a:ext cx="1152128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2128" y="6036573"/>
            <a:ext cx="1079376" cy="734134"/>
          </a:xfrm>
          <a:prstGeom prst="rect">
            <a:avLst/>
          </a:prstGeom>
        </p:spPr>
      </p:pic>
      <p:sp>
        <p:nvSpPr>
          <p:cNvPr id="8" name="7 Marcador de contenido"/>
          <p:cNvSpPr txBox="1">
            <a:spLocks/>
          </p:cNvSpPr>
          <p:nvPr/>
        </p:nvSpPr>
        <p:spPr>
          <a:xfrm>
            <a:off x="514205" y="1340768"/>
            <a:ext cx="7874220" cy="6001643"/>
          </a:xfrm>
          <a:prstGeom prst="rect">
            <a:avLst/>
          </a:prstGeom>
        </p:spPr>
        <p:txBody>
          <a:bodyPr vert="horz" wrap="square" lIns="91440" tIns="45720" rIns="91440" bIns="45720" numCol="2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CO" sz="1600" i="1" dirty="0">
                <a:solidFill>
                  <a:srgbClr val="00539B"/>
                </a:solidFill>
              </a:rPr>
              <a:t>Presidencia: UNGRD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CO" sz="1600" i="1" dirty="0">
                <a:solidFill>
                  <a:srgbClr val="00539B"/>
                </a:solidFill>
              </a:rPr>
              <a:t>Secretaria Técnica: Consejo Colombiano de Seguridad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MX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ES" sz="1600" i="1" dirty="0">
                <a:solidFill>
                  <a:srgbClr val="00539B"/>
                </a:solidFill>
              </a:rPr>
              <a:t>1.- El Ministerio de Defensa Nacional.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ES" sz="1600" i="1" dirty="0">
                <a:solidFill>
                  <a:srgbClr val="00539B"/>
                </a:solidFill>
              </a:rPr>
              <a:t>2.- El Ministerio de Salud y Protección Social.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ES" sz="1600" i="1" dirty="0">
                <a:solidFill>
                  <a:srgbClr val="00539B"/>
                </a:solidFill>
              </a:rPr>
              <a:t>3.- El Ministerio del Trabajo.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ES" sz="1600" i="1" dirty="0">
                <a:solidFill>
                  <a:srgbClr val="00539B"/>
                </a:solidFill>
              </a:rPr>
              <a:t>4.- El Ministerio de Minas y Energía.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ES" sz="1600" i="1" dirty="0">
                <a:solidFill>
                  <a:srgbClr val="00539B"/>
                </a:solidFill>
              </a:rPr>
              <a:t>5.- El Ministerio de Ambiente y Desarrollo Sostenible.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ES" sz="1600" i="1" dirty="0">
                <a:solidFill>
                  <a:srgbClr val="00539B"/>
                </a:solidFill>
              </a:rPr>
              <a:t>6.- El Ministerio de Vivienda Ciudad y Territorio.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ES" sz="1600" i="1" dirty="0">
                <a:solidFill>
                  <a:srgbClr val="00539B"/>
                </a:solidFill>
              </a:rPr>
              <a:t>7.- El Ministerio de Transporte</a:t>
            </a:r>
            <a:r>
              <a:rPr lang="es-ES" sz="1600" i="1" dirty="0" smtClean="0">
                <a:solidFill>
                  <a:srgbClr val="00539B"/>
                </a:solidFill>
              </a:rPr>
              <a:t>. </a:t>
            </a: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ES" sz="1600" i="1" dirty="0">
                <a:solidFill>
                  <a:srgbClr val="00539B"/>
                </a:solidFill>
              </a:rPr>
              <a:t>8.- La Unidad Nacional para la Gestión del Riesgo de Desastres.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ES" sz="1600" i="1" dirty="0">
                <a:solidFill>
                  <a:srgbClr val="00539B"/>
                </a:solidFill>
              </a:rPr>
              <a:t>9.- La Dirección Nacional de Bomberos.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ES" sz="1600" i="1" dirty="0">
                <a:solidFill>
                  <a:srgbClr val="00539B"/>
                </a:solidFill>
              </a:rPr>
              <a:t>10.- La Cruz Roja Colombiana.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ES" sz="1600" i="1" dirty="0">
                <a:solidFill>
                  <a:srgbClr val="00539B"/>
                </a:solidFill>
              </a:rPr>
              <a:t>11.- La Defensa Civil Colombiana.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ES" sz="1600" i="1" dirty="0">
                <a:solidFill>
                  <a:srgbClr val="00539B"/>
                </a:solidFill>
              </a:rPr>
              <a:t>12.- El Consejo Colombiano de Seguridad.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ES" sz="1600" i="1" dirty="0">
                <a:solidFill>
                  <a:srgbClr val="00539B"/>
                </a:solidFill>
              </a:rPr>
              <a:t>13.- La Asociación Nacional de empresarios de Colombia – </a:t>
            </a:r>
            <a:r>
              <a:rPr lang="es-ES" sz="1600" i="1" dirty="0" err="1">
                <a:solidFill>
                  <a:srgbClr val="00539B"/>
                </a:solidFill>
              </a:rPr>
              <a:t>Andi</a:t>
            </a: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ES" sz="1600" i="1" dirty="0">
              <a:solidFill>
                <a:srgbClr val="00539B"/>
              </a:solidFill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s-ES" sz="1600" i="1" dirty="0">
                <a:solidFill>
                  <a:srgbClr val="00539B"/>
                </a:solidFill>
              </a:rPr>
              <a:t>Invitados permanentes, e invitados puntuales públicos, privados y comunitarios nacionales o territoriales 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s-CO" sz="1600" i="1" dirty="0">
              <a:solidFill>
                <a:srgbClr val="0053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57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3728" y="658737"/>
            <a:ext cx="6851104" cy="274042"/>
          </a:xfrm>
        </p:spPr>
        <p:txBody>
          <a:bodyPr/>
          <a:lstStyle/>
          <a:p>
            <a:r>
              <a:rPr lang="es-CO" dirty="0" smtClean="0"/>
              <a:t>Comisión </a:t>
            </a:r>
            <a:r>
              <a:rPr lang="es-CO" dirty="0"/>
              <a:t>Técnica Nacional Asesora de Riesgo Tecnológico </a:t>
            </a:r>
            <a:r>
              <a:rPr lang="es-CO" dirty="0" smtClean="0"/>
              <a:t>CNARIT - Resolución 1770 de 2013 </a:t>
            </a: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  <p:pic>
        <p:nvPicPr>
          <p:cNvPr id="5" name="4 Marcador de contenido" descr="plat eng lo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16632"/>
            <a:ext cx="1295124" cy="1040979"/>
          </a:xfrm>
        </p:spPr>
      </p:pic>
      <p:pic>
        <p:nvPicPr>
          <p:cNvPr id="6" name="5 Imagen" descr="Resultado de imagen para logo sngrd colomb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280"/>
            <a:ext cx="1152128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2128" y="6036573"/>
            <a:ext cx="1079376" cy="734134"/>
          </a:xfrm>
          <a:prstGeom prst="rect">
            <a:avLst/>
          </a:prstGeom>
        </p:spPr>
      </p:pic>
      <p:sp>
        <p:nvSpPr>
          <p:cNvPr id="9" name="5 Rectángulo redondeado"/>
          <p:cNvSpPr/>
          <p:nvPr/>
        </p:nvSpPr>
        <p:spPr>
          <a:xfrm>
            <a:off x="1130500" y="2564904"/>
            <a:ext cx="3240360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i="1" dirty="0" smtClean="0">
                <a:solidFill>
                  <a:schemeClr val="tx2"/>
                </a:solidFill>
              </a:rPr>
              <a:t>Comité Nacional para la Reducción del Riesgo</a:t>
            </a:r>
            <a:endParaRPr lang="es-CO" i="1" dirty="0">
              <a:solidFill>
                <a:schemeClr val="tx2"/>
              </a:solidFill>
            </a:endParaRPr>
          </a:p>
        </p:txBody>
      </p:sp>
      <p:sp>
        <p:nvSpPr>
          <p:cNvPr id="10" name="19 Rectángulo redondeado"/>
          <p:cNvSpPr/>
          <p:nvPr/>
        </p:nvSpPr>
        <p:spPr>
          <a:xfrm>
            <a:off x="1130500" y="3969060"/>
            <a:ext cx="3240360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i="1" dirty="0" smtClean="0">
                <a:solidFill>
                  <a:schemeClr val="tx2"/>
                </a:solidFill>
              </a:rPr>
              <a:t>Comisiones Técnicas Asesoras</a:t>
            </a:r>
            <a:endParaRPr lang="es-CO" i="1" dirty="0">
              <a:solidFill>
                <a:schemeClr val="tx2"/>
              </a:solidFill>
            </a:endParaRPr>
          </a:p>
        </p:txBody>
      </p:sp>
      <p:sp>
        <p:nvSpPr>
          <p:cNvPr id="11" name="20 Rectángulo redondeado"/>
          <p:cNvSpPr/>
          <p:nvPr/>
        </p:nvSpPr>
        <p:spPr>
          <a:xfrm>
            <a:off x="1115616" y="5373216"/>
            <a:ext cx="3240360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i="1" dirty="0" smtClean="0">
                <a:solidFill>
                  <a:schemeClr val="tx2"/>
                </a:solidFill>
              </a:rPr>
              <a:t>Mesas de Trabajo</a:t>
            </a:r>
            <a:endParaRPr lang="es-CO" i="1" dirty="0">
              <a:solidFill>
                <a:schemeClr val="tx2"/>
              </a:solidFill>
            </a:endParaRPr>
          </a:p>
        </p:txBody>
      </p:sp>
      <p:cxnSp>
        <p:nvCxnSpPr>
          <p:cNvPr id="12" name="22 Conector recto de flecha"/>
          <p:cNvCxnSpPr>
            <a:stCxn id="9" idx="2"/>
            <a:endCxn id="10" idx="0"/>
          </p:cNvCxnSpPr>
          <p:nvPr/>
        </p:nvCxnSpPr>
        <p:spPr>
          <a:xfrm>
            <a:off x="2750680" y="3212976"/>
            <a:ext cx="0" cy="756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" name="23 Conector recto de flecha"/>
          <p:cNvCxnSpPr/>
          <p:nvPr/>
        </p:nvCxnSpPr>
        <p:spPr>
          <a:xfrm>
            <a:off x="2722255" y="4617132"/>
            <a:ext cx="0" cy="756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4" name="24 Flecha curvada hacia arriba"/>
          <p:cNvSpPr/>
          <p:nvPr/>
        </p:nvSpPr>
        <p:spPr>
          <a:xfrm rot="16200000">
            <a:off x="4197550" y="4779150"/>
            <a:ext cx="1296144" cy="540060"/>
          </a:xfrm>
          <a:prstGeom prst="curved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i="1">
              <a:solidFill>
                <a:schemeClr val="tx2"/>
              </a:solidFill>
            </a:endParaRPr>
          </a:p>
        </p:txBody>
      </p:sp>
      <p:sp>
        <p:nvSpPr>
          <p:cNvPr id="15" name="25 Flecha curvada hacia arriba"/>
          <p:cNvSpPr/>
          <p:nvPr/>
        </p:nvSpPr>
        <p:spPr>
          <a:xfrm rot="16200000">
            <a:off x="4197550" y="3320988"/>
            <a:ext cx="1296144" cy="540060"/>
          </a:xfrm>
          <a:prstGeom prst="curved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i="1">
              <a:solidFill>
                <a:schemeClr val="tx2"/>
              </a:solidFill>
            </a:endParaRPr>
          </a:p>
        </p:txBody>
      </p:sp>
      <p:sp>
        <p:nvSpPr>
          <p:cNvPr id="16" name="26 CuadroTexto"/>
          <p:cNvSpPr txBox="1"/>
          <p:nvPr/>
        </p:nvSpPr>
        <p:spPr>
          <a:xfrm>
            <a:off x="5403243" y="4864513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i="1" dirty="0" smtClean="0">
                <a:solidFill>
                  <a:schemeClr val="tx2"/>
                </a:solidFill>
              </a:rPr>
              <a:t>Producen insumos técnicos</a:t>
            </a:r>
            <a:endParaRPr lang="es-CO" i="1" dirty="0">
              <a:solidFill>
                <a:schemeClr val="tx2"/>
              </a:solidFill>
            </a:endParaRPr>
          </a:p>
        </p:txBody>
      </p:sp>
      <p:sp>
        <p:nvSpPr>
          <p:cNvPr id="17" name="27 CuadroTexto"/>
          <p:cNvSpPr txBox="1"/>
          <p:nvPr/>
        </p:nvSpPr>
        <p:spPr>
          <a:xfrm>
            <a:off x="5403243" y="340635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i="1" dirty="0" smtClean="0">
                <a:solidFill>
                  <a:schemeClr val="tx2"/>
                </a:solidFill>
              </a:rPr>
              <a:t>Validan los insumos técnicos</a:t>
            </a:r>
            <a:endParaRPr lang="es-CO" i="1" dirty="0">
              <a:solidFill>
                <a:schemeClr val="tx2"/>
              </a:solidFill>
            </a:endParaRPr>
          </a:p>
        </p:txBody>
      </p:sp>
      <p:sp>
        <p:nvSpPr>
          <p:cNvPr id="18" name="28 Rectángulo redondeado"/>
          <p:cNvSpPr/>
          <p:nvPr/>
        </p:nvSpPr>
        <p:spPr>
          <a:xfrm>
            <a:off x="1115616" y="1178750"/>
            <a:ext cx="3240360" cy="6480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i="1" dirty="0" smtClean="0">
                <a:solidFill>
                  <a:schemeClr val="tx2"/>
                </a:solidFill>
              </a:rPr>
              <a:t>Sistema Nacional de Gestión del Riesgo de Desastres</a:t>
            </a:r>
            <a:endParaRPr lang="es-CO" i="1" dirty="0">
              <a:solidFill>
                <a:schemeClr val="tx2"/>
              </a:solidFill>
            </a:endParaRPr>
          </a:p>
        </p:txBody>
      </p:sp>
      <p:cxnSp>
        <p:nvCxnSpPr>
          <p:cNvPr id="19" name="29 Conector recto de flecha"/>
          <p:cNvCxnSpPr>
            <a:stCxn id="18" idx="2"/>
          </p:cNvCxnSpPr>
          <p:nvPr/>
        </p:nvCxnSpPr>
        <p:spPr>
          <a:xfrm>
            <a:off x="2735796" y="1826822"/>
            <a:ext cx="0" cy="756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0" name="30 Flecha curvada hacia arriba"/>
          <p:cNvSpPr/>
          <p:nvPr/>
        </p:nvSpPr>
        <p:spPr>
          <a:xfrm rot="16200000">
            <a:off x="4182666" y="1934834"/>
            <a:ext cx="1296144" cy="540060"/>
          </a:xfrm>
          <a:prstGeom prst="curved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i="1">
              <a:solidFill>
                <a:schemeClr val="tx2"/>
              </a:solidFill>
            </a:endParaRPr>
          </a:p>
        </p:txBody>
      </p:sp>
      <p:sp>
        <p:nvSpPr>
          <p:cNvPr id="21" name="31 CuadroTexto"/>
          <p:cNvSpPr txBox="1"/>
          <p:nvPr/>
        </p:nvSpPr>
        <p:spPr>
          <a:xfrm>
            <a:off x="5403242" y="2020198"/>
            <a:ext cx="327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i="1" dirty="0" smtClean="0">
                <a:solidFill>
                  <a:schemeClr val="tx2"/>
                </a:solidFill>
              </a:rPr>
              <a:t>Aprueban los insumos técnicos</a:t>
            </a:r>
            <a:endParaRPr lang="es-CO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22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1504" y="363079"/>
            <a:ext cx="6851104" cy="274042"/>
          </a:xfrm>
        </p:spPr>
        <p:txBody>
          <a:bodyPr/>
          <a:lstStyle/>
          <a:p>
            <a:r>
              <a:rPr lang="es-CO" dirty="0" smtClean="0"/>
              <a:t>Principales Logros CNARIT</a:t>
            </a: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  <p:pic>
        <p:nvPicPr>
          <p:cNvPr id="5" name="4 Marcador de contenido" descr="plat eng lo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16632"/>
            <a:ext cx="1295124" cy="1040979"/>
          </a:xfrm>
        </p:spPr>
      </p:pic>
      <p:pic>
        <p:nvPicPr>
          <p:cNvPr id="6" name="5 Imagen" descr="Resultado de imagen para logo sngrd colomb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280"/>
            <a:ext cx="1152128" cy="90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2128" y="6036573"/>
            <a:ext cx="1079376" cy="734134"/>
          </a:xfrm>
          <a:prstGeom prst="rect">
            <a:avLst/>
          </a:prstGeom>
        </p:spPr>
      </p:pic>
      <p:sp>
        <p:nvSpPr>
          <p:cNvPr id="8" name="7 Marcador de contenido"/>
          <p:cNvSpPr txBox="1">
            <a:spLocks/>
          </p:cNvSpPr>
          <p:nvPr/>
        </p:nvSpPr>
        <p:spPr>
          <a:xfrm>
            <a:off x="553842" y="1157611"/>
            <a:ext cx="7874220" cy="5016758"/>
          </a:xfrm>
          <a:prstGeom prst="rect">
            <a:avLst/>
          </a:prstGeom>
        </p:spPr>
        <p:txBody>
          <a:bodyPr vert="horz" wrap="square" lIns="91440" tIns="45720" rIns="91440" bIns="45720" numCol="1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+mj-lt"/>
              <a:buAutoNum type="arabicPeriod"/>
              <a:defRPr/>
            </a:pPr>
            <a:endParaRPr lang="es-ES" sz="2000" i="1" dirty="0">
              <a:solidFill>
                <a:srgbClr val="00539B"/>
              </a:solidFill>
            </a:endParaRPr>
          </a:p>
          <a:p>
            <a:pPr>
              <a:spcBef>
                <a:spcPts val="0"/>
              </a:spcBef>
              <a:buFont typeface="+mj-lt"/>
              <a:buAutoNum type="arabicPeriod"/>
              <a:defRPr/>
            </a:pPr>
            <a:r>
              <a:rPr lang="es-ES" sz="2000" i="1" dirty="0" smtClean="0">
                <a:solidFill>
                  <a:srgbClr val="00539B"/>
                </a:solidFill>
              </a:rPr>
              <a:t>Conocimiento de los actores relacionados con la gestión  de sustancias químicas </a:t>
            </a:r>
          </a:p>
          <a:p>
            <a:pPr>
              <a:spcBef>
                <a:spcPts val="0"/>
              </a:spcBef>
              <a:buFont typeface="+mj-lt"/>
              <a:buAutoNum type="arabicPeriod"/>
              <a:defRPr/>
            </a:pPr>
            <a:endParaRPr lang="es-ES" sz="2000" i="1" dirty="0" smtClean="0">
              <a:solidFill>
                <a:srgbClr val="00539B"/>
              </a:solidFill>
            </a:endParaRPr>
          </a:p>
          <a:p>
            <a:pPr>
              <a:spcBef>
                <a:spcPts val="0"/>
              </a:spcBef>
              <a:buFont typeface="+mj-lt"/>
              <a:buAutoNum type="arabicPeriod"/>
              <a:defRPr/>
            </a:pPr>
            <a:r>
              <a:rPr lang="es-ES" sz="2000" i="1" dirty="0" smtClean="0">
                <a:solidFill>
                  <a:srgbClr val="00539B"/>
                </a:solidFill>
              </a:rPr>
              <a:t>Espacios de articulación entre el sector publico y privado, construcción con insumos del sector privado </a:t>
            </a:r>
          </a:p>
          <a:p>
            <a:pPr>
              <a:spcBef>
                <a:spcPts val="0"/>
              </a:spcBef>
              <a:buFont typeface="+mj-lt"/>
              <a:buAutoNum type="arabicPeriod"/>
              <a:defRPr/>
            </a:pPr>
            <a:endParaRPr lang="es-ES" sz="2000" i="1" dirty="0">
              <a:solidFill>
                <a:srgbClr val="00539B"/>
              </a:solidFill>
            </a:endParaRPr>
          </a:p>
          <a:p>
            <a:pPr>
              <a:spcBef>
                <a:spcPts val="0"/>
              </a:spcBef>
              <a:buFont typeface="+mj-lt"/>
              <a:buAutoNum type="arabicPeriod"/>
              <a:defRPr/>
            </a:pPr>
            <a:r>
              <a:rPr lang="es-ES" sz="2000" i="1" dirty="0" smtClean="0">
                <a:solidFill>
                  <a:srgbClr val="00539B"/>
                </a:solidFill>
              </a:rPr>
              <a:t>Generación de otras mesas de trabajo según temáticas lideradas por cada sector</a:t>
            </a:r>
          </a:p>
          <a:p>
            <a:pPr>
              <a:spcBef>
                <a:spcPts val="0"/>
              </a:spcBef>
              <a:buFont typeface="+mj-lt"/>
              <a:buAutoNum type="arabicPeriod"/>
              <a:defRPr/>
            </a:pPr>
            <a:endParaRPr lang="es-ES" sz="2000" i="1" dirty="0">
              <a:solidFill>
                <a:srgbClr val="00539B"/>
              </a:solidFill>
            </a:endParaRPr>
          </a:p>
          <a:p>
            <a:pPr>
              <a:spcBef>
                <a:spcPts val="0"/>
              </a:spcBef>
              <a:buFont typeface="+mj-lt"/>
              <a:buAutoNum type="arabicPeriod"/>
              <a:defRPr/>
            </a:pPr>
            <a:r>
              <a:rPr lang="es-ES" sz="2000" i="1" dirty="0" smtClean="0">
                <a:solidFill>
                  <a:srgbClr val="00539B"/>
                </a:solidFill>
              </a:rPr>
              <a:t>Espacio de articulación entre los actores relacionados con la gestión de sustancias químicas </a:t>
            </a:r>
          </a:p>
          <a:p>
            <a:pPr>
              <a:spcBef>
                <a:spcPts val="0"/>
              </a:spcBef>
              <a:buFont typeface="+mj-lt"/>
              <a:buAutoNum type="arabicPeriod"/>
              <a:defRPr/>
            </a:pPr>
            <a:endParaRPr lang="es-ES" sz="2000" i="1" dirty="0">
              <a:solidFill>
                <a:srgbClr val="00539B"/>
              </a:solidFill>
            </a:endParaRPr>
          </a:p>
          <a:p>
            <a:pPr>
              <a:spcBef>
                <a:spcPts val="0"/>
              </a:spcBef>
              <a:buFont typeface="+mj-lt"/>
              <a:buAutoNum type="arabicPeriod"/>
              <a:defRPr/>
            </a:pPr>
            <a:r>
              <a:rPr lang="es-ES" sz="2000" i="1" dirty="0" smtClean="0">
                <a:solidFill>
                  <a:srgbClr val="00539B"/>
                </a:solidFill>
              </a:rPr>
              <a:t>Posicionamiento de la temática de riesgo tecnológico dentro de la política y la agenda nacional </a:t>
            </a:r>
          </a:p>
          <a:p>
            <a:pPr>
              <a:spcBef>
                <a:spcPts val="0"/>
              </a:spcBef>
              <a:buFont typeface="+mj-lt"/>
              <a:buAutoNum type="arabicPeriod"/>
              <a:defRPr/>
            </a:pPr>
            <a:endParaRPr lang="es-ES" sz="2000" i="1" dirty="0">
              <a:solidFill>
                <a:srgbClr val="0053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0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on_PR1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Presentacion_PR18</Template>
  <TotalTime>3717</TotalTime>
  <Words>749</Words>
  <Application>Microsoft Office PowerPoint</Application>
  <PresentationFormat>Presentación en pantalla (4:3)</PresentationFormat>
  <Paragraphs>147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Presentacion_PR18</vt:lpstr>
      <vt:lpstr>Experiencia nacional de la Comisión Técnica Nacional Asesora de Riesgo Tecnológico CNARIT   SNGRD – CONSEJO COLOMBIANO DE SEGURIDAD</vt:lpstr>
      <vt:lpstr>Experiencia nacional de la Comisión Técnica Nacional Asesora de Riesgo Tecnológico CNARIT </vt:lpstr>
      <vt:lpstr>Experiencia nacional de la Comisión Técnica Nacional Asesora de Riesgo Tecnológico CNARIT </vt:lpstr>
      <vt:lpstr>Comité Nacional de Reducción  </vt:lpstr>
      <vt:lpstr>Experiencia nacional de la Comisión Técnica Nacional Asesora de Riesgo Tecnológico CNARIT </vt:lpstr>
      <vt:lpstr>Comisión Técnica Nacional Asesora de Riesgo Tecnológico CNARIT - Resolución 1770 de 2013  </vt:lpstr>
      <vt:lpstr>Comisión Técnica Nacional Asesora de Riesgo Tecnológico CNARIT - Resolución 1770 de 2013  </vt:lpstr>
      <vt:lpstr>Comisión Técnica Nacional Asesora de Riesgo Tecnológico CNARIT - Resolución 1770 de 2013  </vt:lpstr>
      <vt:lpstr>Principales Logros CNARIT 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Carolina Giraldo</dc:creator>
  <cp:lastModifiedBy>Diana Marcela Gil Bohorquez</cp:lastModifiedBy>
  <cp:revision>23</cp:revision>
  <dcterms:created xsi:type="dcterms:W3CDTF">2018-01-17T17:13:09Z</dcterms:created>
  <dcterms:modified xsi:type="dcterms:W3CDTF">2018-06-20T03:56:52Z</dcterms:modified>
</cp:coreProperties>
</file>