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2"/>
  </p:notesMasterIdLst>
  <p:sldIdLst>
    <p:sldId id="317" r:id="rId2"/>
    <p:sldId id="297" r:id="rId3"/>
    <p:sldId id="298" r:id="rId4"/>
    <p:sldId id="299" r:id="rId5"/>
    <p:sldId id="303" r:id="rId6"/>
    <p:sldId id="296" r:id="rId7"/>
    <p:sldId id="301" r:id="rId8"/>
    <p:sldId id="304" r:id="rId9"/>
    <p:sldId id="305" r:id="rId10"/>
    <p:sldId id="306" r:id="rId11"/>
    <p:sldId id="307" r:id="rId12"/>
    <p:sldId id="308" r:id="rId13"/>
    <p:sldId id="314" r:id="rId14"/>
    <p:sldId id="312" r:id="rId15"/>
    <p:sldId id="295" r:id="rId16"/>
    <p:sldId id="302" r:id="rId17"/>
    <p:sldId id="316" r:id="rId18"/>
    <p:sldId id="309" r:id="rId19"/>
    <p:sldId id="310" r:id="rId20"/>
    <p:sldId id="315" r:id="rId21"/>
  </p:sldIdLst>
  <p:sldSz cx="9144000" cy="6858000" type="screen4x3"/>
  <p:notesSz cx="6858000" cy="9144000"/>
  <p:photoAlbum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73" autoAdjust="0"/>
  </p:normalViewPr>
  <p:slideViewPr>
    <p:cSldViewPr snapToGrid="0">
      <p:cViewPr varScale="1">
        <p:scale>
          <a:sx n="53" d="100"/>
          <a:sy n="53" d="100"/>
        </p:scale>
        <p:origin x="1896" y="78"/>
      </p:cViewPr>
      <p:guideLst/>
    </p:cSldViewPr>
  </p:slideViewPr>
  <p:notesTextViewPr>
    <p:cViewPr>
      <p:scale>
        <a:sx n="1" d="1"/>
        <a:sy n="1" d="1"/>
      </p:scale>
      <p:origin x="0" y="-354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7CD13-39B0-4D02-BA34-C3C945C86A9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67235C-F33A-4F15-BD81-4C3B5E013DD3}">
      <dgm:prSet phldrT="[Text]" custT="1"/>
      <dgm:spPr/>
      <dgm:t>
        <a:bodyPr/>
        <a:lstStyle/>
        <a:p>
          <a:r>
            <a:rPr lang="es-EC" sz="2800" dirty="0">
              <a:latin typeface="Calibri" panose="020F0502020204030204" pitchFamily="34" charset="0"/>
            </a:rPr>
            <a:t>Gobierno Central</a:t>
          </a:r>
        </a:p>
      </dgm:t>
    </dgm:pt>
    <dgm:pt modelId="{58DB9DB0-686E-4B74-8EAD-97CB407C5972}" type="parTrans" cxnId="{0443BE6E-C374-4421-8338-FB2ACB6EA02E}">
      <dgm:prSet/>
      <dgm:spPr/>
      <dgm:t>
        <a:bodyPr/>
        <a:lstStyle/>
        <a:p>
          <a:endParaRPr lang="es-EC"/>
        </a:p>
      </dgm:t>
    </dgm:pt>
    <dgm:pt modelId="{811DB579-D1A1-41DE-A23F-B225810264EF}" type="sibTrans" cxnId="{0443BE6E-C374-4421-8338-FB2ACB6EA02E}">
      <dgm:prSet/>
      <dgm:spPr/>
      <dgm:t>
        <a:bodyPr/>
        <a:lstStyle/>
        <a:p>
          <a:endParaRPr lang="es-EC"/>
        </a:p>
      </dgm:t>
    </dgm:pt>
    <dgm:pt modelId="{73D5C167-63A5-4C88-BD7D-A412079132B6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Estrategias nacionales</a:t>
          </a:r>
        </a:p>
      </dgm:t>
    </dgm:pt>
    <dgm:pt modelId="{FF580982-AC10-4383-BC1E-878BEA60A93D}" type="parTrans" cxnId="{8F6555F5-9B64-4620-AF42-E85983E3CEEA}">
      <dgm:prSet/>
      <dgm:spPr/>
      <dgm:t>
        <a:bodyPr/>
        <a:lstStyle/>
        <a:p>
          <a:endParaRPr lang="es-EC"/>
        </a:p>
      </dgm:t>
    </dgm:pt>
    <dgm:pt modelId="{6EB9173C-AAE4-408A-910E-424863247102}" type="sibTrans" cxnId="{8F6555F5-9B64-4620-AF42-E85983E3CEEA}">
      <dgm:prSet/>
      <dgm:spPr/>
      <dgm:t>
        <a:bodyPr/>
        <a:lstStyle/>
        <a:p>
          <a:endParaRPr lang="es-EC"/>
        </a:p>
      </dgm:t>
    </dgm:pt>
    <dgm:pt modelId="{AACC6918-8EAF-4B3A-9E08-2C4BE1B58924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Lineamientos de política</a:t>
          </a:r>
        </a:p>
      </dgm:t>
    </dgm:pt>
    <dgm:pt modelId="{48DFA080-50B9-4AB2-84AB-2BCE83C0F0A6}" type="parTrans" cxnId="{D30876BB-8535-42BA-8F2F-7B9BAFE4CC43}">
      <dgm:prSet/>
      <dgm:spPr/>
      <dgm:t>
        <a:bodyPr/>
        <a:lstStyle/>
        <a:p>
          <a:endParaRPr lang="es-EC"/>
        </a:p>
      </dgm:t>
    </dgm:pt>
    <dgm:pt modelId="{FAAD9747-A23D-4BFD-BFE2-510C616FEB07}" type="sibTrans" cxnId="{D30876BB-8535-42BA-8F2F-7B9BAFE4CC43}">
      <dgm:prSet/>
      <dgm:spPr/>
      <dgm:t>
        <a:bodyPr/>
        <a:lstStyle/>
        <a:p>
          <a:endParaRPr lang="es-EC"/>
        </a:p>
      </dgm:t>
    </dgm:pt>
    <dgm:pt modelId="{2A5261F9-6C97-4910-A2C5-8CFA29FA6D4E}">
      <dgm:prSet phldrT="[Text]" custT="1"/>
      <dgm:spPr/>
      <dgm:t>
        <a:bodyPr/>
        <a:lstStyle/>
        <a:p>
          <a:r>
            <a:rPr lang="es-EC" sz="2800" dirty="0">
              <a:latin typeface="Calibri" panose="020F0502020204030204" pitchFamily="34" charset="0"/>
            </a:rPr>
            <a:t>Gobierno Provincial</a:t>
          </a:r>
        </a:p>
      </dgm:t>
    </dgm:pt>
    <dgm:pt modelId="{BAEA360B-75BE-4B52-972A-547C8716F8F7}" type="parTrans" cxnId="{316801C7-6ED3-4652-9E63-E4F8D1A0CD56}">
      <dgm:prSet/>
      <dgm:spPr/>
      <dgm:t>
        <a:bodyPr/>
        <a:lstStyle/>
        <a:p>
          <a:endParaRPr lang="es-EC"/>
        </a:p>
      </dgm:t>
    </dgm:pt>
    <dgm:pt modelId="{89A4B5E6-3F55-471F-811D-0531BC40500D}" type="sibTrans" cxnId="{316801C7-6ED3-4652-9E63-E4F8D1A0CD56}">
      <dgm:prSet/>
      <dgm:spPr/>
      <dgm:t>
        <a:bodyPr/>
        <a:lstStyle/>
        <a:p>
          <a:endParaRPr lang="es-EC"/>
        </a:p>
      </dgm:t>
    </dgm:pt>
    <dgm:pt modelId="{0DD40A00-DC01-41B3-B4AB-0D2CF6EEA676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AT en reactivación productiva</a:t>
          </a:r>
        </a:p>
      </dgm:t>
    </dgm:pt>
    <dgm:pt modelId="{4B84C80F-F614-4FEF-BDAB-0FF4176F2C96}" type="parTrans" cxnId="{1D506B48-6CDF-43F6-940D-02AB29B3DC9E}">
      <dgm:prSet/>
      <dgm:spPr/>
      <dgm:t>
        <a:bodyPr/>
        <a:lstStyle/>
        <a:p>
          <a:endParaRPr lang="es-EC"/>
        </a:p>
      </dgm:t>
    </dgm:pt>
    <dgm:pt modelId="{CB1F4251-4E02-4801-9950-436704DC681A}" type="sibTrans" cxnId="{1D506B48-6CDF-43F6-940D-02AB29B3DC9E}">
      <dgm:prSet/>
      <dgm:spPr/>
      <dgm:t>
        <a:bodyPr/>
        <a:lstStyle/>
        <a:p>
          <a:endParaRPr lang="es-EC"/>
        </a:p>
      </dgm:t>
    </dgm:pt>
    <dgm:pt modelId="{4EBB2FFC-D508-4B88-BBAB-E186E8961094}">
      <dgm:prSet phldrT="[Text]" custT="1"/>
      <dgm:spPr/>
      <dgm:t>
        <a:bodyPr/>
        <a:lstStyle/>
        <a:p>
          <a:r>
            <a:rPr lang="es-EC" sz="2800" dirty="0">
              <a:latin typeface="Calibri" panose="020F0502020204030204" pitchFamily="34" charset="0"/>
            </a:rPr>
            <a:t>Gobierno Municipal</a:t>
          </a:r>
        </a:p>
      </dgm:t>
    </dgm:pt>
    <dgm:pt modelId="{9D0F867E-A8CF-4A9F-AC28-8F46CC6F7F3D}" type="parTrans" cxnId="{B1036972-F007-4A6B-BAAF-BFC3FD329CE2}">
      <dgm:prSet/>
      <dgm:spPr/>
      <dgm:t>
        <a:bodyPr/>
        <a:lstStyle/>
        <a:p>
          <a:endParaRPr lang="es-EC"/>
        </a:p>
      </dgm:t>
    </dgm:pt>
    <dgm:pt modelId="{3BE3C349-056F-4DFD-8A67-78A067D31707}" type="sibTrans" cxnId="{B1036972-F007-4A6B-BAAF-BFC3FD329CE2}">
      <dgm:prSet/>
      <dgm:spPr/>
      <dgm:t>
        <a:bodyPr/>
        <a:lstStyle/>
        <a:p>
          <a:endParaRPr lang="es-EC"/>
        </a:p>
      </dgm:t>
    </dgm:pt>
    <dgm:pt modelId="{1BF138B9-BCC8-4079-A950-94E739336E5B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AT en reactivación comercial</a:t>
          </a:r>
        </a:p>
      </dgm:t>
    </dgm:pt>
    <dgm:pt modelId="{14993767-B077-4A88-B41C-4AB56DC946A7}" type="parTrans" cxnId="{F44DC2D3-FF70-4C8B-B8E2-12B0E7616247}">
      <dgm:prSet/>
      <dgm:spPr/>
      <dgm:t>
        <a:bodyPr/>
        <a:lstStyle/>
        <a:p>
          <a:endParaRPr lang="es-EC"/>
        </a:p>
      </dgm:t>
    </dgm:pt>
    <dgm:pt modelId="{1015F746-5904-4491-BA56-2418834F59E0}" type="sibTrans" cxnId="{F44DC2D3-FF70-4C8B-B8E2-12B0E7616247}">
      <dgm:prSet/>
      <dgm:spPr/>
      <dgm:t>
        <a:bodyPr/>
        <a:lstStyle/>
        <a:p>
          <a:endParaRPr lang="es-EC"/>
        </a:p>
      </dgm:t>
    </dgm:pt>
    <dgm:pt modelId="{9C58D371-A158-4448-B6F2-D5F38D2FCC33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AT en planificación</a:t>
          </a:r>
        </a:p>
      </dgm:t>
    </dgm:pt>
    <dgm:pt modelId="{EE5336CC-6078-4953-95E5-3F6FFABBD389}" type="parTrans" cxnId="{3FE99B11-5EFA-4A73-82C3-E4A1035135AA}">
      <dgm:prSet/>
      <dgm:spPr/>
      <dgm:t>
        <a:bodyPr/>
        <a:lstStyle/>
        <a:p>
          <a:endParaRPr lang="es-EC"/>
        </a:p>
      </dgm:t>
    </dgm:pt>
    <dgm:pt modelId="{FD3EC827-BA3E-4EBB-BDE6-F47062D86A77}" type="sibTrans" cxnId="{3FE99B11-5EFA-4A73-82C3-E4A1035135AA}">
      <dgm:prSet/>
      <dgm:spPr/>
      <dgm:t>
        <a:bodyPr/>
        <a:lstStyle/>
        <a:p>
          <a:endParaRPr lang="es-EC"/>
        </a:p>
      </dgm:t>
    </dgm:pt>
    <dgm:pt modelId="{3645166B-1DC6-45FA-BF39-107FC5C9566C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Comunidades y la gente</a:t>
          </a:r>
        </a:p>
      </dgm:t>
    </dgm:pt>
    <dgm:pt modelId="{1E5931C4-2483-4BD6-9F94-53E20BCD3EB4}" type="parTrans" cxnId="{72970768-3A05-4080-8CD4-7C0C7F60D6BD}">
      <dgm:prSet/>
      <dgm:spPr/>
      <dgm:t>
        <a:bodyPr/>
        <a:lstStyle/>
        <a:p>
          <a:endParaRPr lang="es-ES"/>
        </a:p>
      </dgm:t>
    </dgm:pt>
    <dgm:pt modelId="{164BD7D5-F521-4E6A-883B-8C1474C83FDB}" type="sibTrans" cxnId="{72970768-3A05-4080-8CD4-7C0C7F60D6BD}">
      <dgm:prSet/>
      <dgm:spPr/>
      <dgm:t>
        <a:bodyPr/>
        <a:lstStyle/>
        <a:p>
          <a:endParaRPr lang="es-ES"/>
        </a:p>
      </dgm:t>
    </dgm:pt>
    <dgm:pt modelId="{4118384D-E433-4B5A-BE71-6EDA343DDCE2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Planes de emergencia y brigadas</a:t>
          </a:r>
        </a:p>
      </dgm:t>
    </dgm:pt>
    <dgm:pt modelId="{8CDBDBAC-BE32-43CF-8D14-51D3A7C8C779}" type="parTrans" cxnId="{67655D87-639A-4F6E-9A48-B59544A94443}">
      <dgm:prSet/>
      <dgm:spPr/>
      <dgm:t>
        <a:bodyPr/>
        <a:lstStyle/>
        <a:p>
          <a:endParaRPr lang="es-ES"/>
        </a:p>
      </dgm:t>
    </dgm:pt>
    <dgm:pt modelId="{008C69FD-0503-4C28-AEF5-1A41E0A5FCFA}" type="sibTrans" cxnId="{67655D87-639A-4F6E-9A48-B59544A94443}">
      <dgm:prSet/>
      <dgm:spPr/>
      <dgm:t>
        <a:bodyPr/>
        <a:lstStyle/>
        <a:p>
          <a:endParaRPr lang="es-ES"/>
        </a:p>
      </dgm:t>
    </dgm:pt>
    <dgm:pt modelId="{204089E0-520D-44E9-B95C-68D5C067C575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Reactivación productiva de pequeños negocios</a:t>
          </a:r>
        </a:p>
      </dgm:t>
    </dgm:pt>
    <dgm:pt modelId="{9F1B25FB-5ED6-4BD4-95F9-4F1D0DA1BC2A}" type="parTrans" cxnId="{6DD803B0-C428-4DC6-9F14-27C231ABE5D2}">
      <dgm:prSet/>
      <dgm:spPr/>
      <dgm:t>
        <a:bodyPr/>
        <a:lstStyle/>
        <a:p>
          <a:endParaRPr lang="es-ES"/>
        </a:p>
      </dgm:t>
    </dgm:pt>
    <dgm:pt modelId="{2A47CCAB-75A1-47FE-88ED-7305E65CD5A8}" type="sibTrans" cxnId="{6DD803B0-C428-4DC6-9F14-27C231ABE5D2}">
      <dgm:prSet/>
      <dgm:spPr/>
      <dgm:t>
        <a:bodyPr/>
        <a:lstStyle/>
        <a:p>
          <a:endParaRPr lang="es-ES"/>
        </a:p>
      </dgm:t>
    </dgm:pt>
    <dgm:pt modelId="{2F6705B7-0414-49D8-BEDB-18E32BFABA35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Evaluación de los efectos del desastre</a:t>
          </a:r>
        </a:p>
      </dgm:t>
    </dgm:pt>
    <dgm:pt modelId="{8EBBA066-4B9E-46AE-A457-38BDC9C1C113}" type="parTrans" cxnId="{8BD20807-0411-4EF1-9075-D13BBFE49E17}">
      <dgm:prSet/>
      <dgm:spPr/>
      <dgm:t>
        <a:bodyPr/>
        <a:lstStyle/>
        <a:p>
          <a:endParaRPr lang="es-ES"/>
        </a:p>
      </dgm:t>
    </dgm:pt>
    <dgm:pt modelId="{5B8DB4F7-D46D-42C4-A665-A2F51DEEC01C}" type="sibTrans" cxnId="{8BD20807-0411-4EF1-9075-D13BBFE49E17}">
      <dgm:prSet/>
      <dgm:spPr/>
      <dgm:t>
        <a:bodyPr/>
        <a:lstStyle/>
        <a:p>
          <a:endParaRPr lang="es-ES"/>
        </a:p>
      </dgm:t>
    </dgm:pt>
    <dgm:pt modelId="{542278E6-634F-4778-A673-A45A0ECC66CD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Estrategias de recuperación productiva</a:t>
          </a:r>
        </a:p>
      </dgm:t>
    </dgm:pt>
    <dgm:pt modelId="{5DD5331B-78F5-4420-9AC9-58BBB3C06B6B}" type="parTrans" cxnId="{49F587FE-8878-4994-A8A9-BB0963CBE098}">
      <dgm:prSet/>
      <dgm:spPr/>
      <dgm:t>
        <a:bodyPr/>
        <a:lstStyle/>
        <a:p>
          <a:endParaRPr lang="es-ES"/>
        </a:p>
      </dgm:t>
    </dgm:pt>
    <dgm:pt modelId="{69CF17C4-99E2-4C2D-85CB-E0C0F815E668}" type="sibTrans" cxnId="{49F587FE-8878-4994-A8A9-BB0963CBE098}">
      <dgm:prSet/>
      <dgm:spPr/>
      <dgm:t>
        <a:bodyPr/>
        <a:lstStyle/>
        <a:p>
          <a:endParaRPr lang="es-ES"/>
        </a:p>
      </dgm:t>
    </dgm:pt>
    <dgm:pt modelId="{54876975-A758-4B2C-85E7-0702D993DC5B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 Protocolos para atender la emergencia y la recuperación</a:t>
          </a:r>
        </a:p>
      </dgm:t>
    </dgm:pt>
    <dgm:pt modelId="{7DDCCE68-8CA9-4BF1-BDBB-CA24BBE2DEF2}" type="parTrans" cxnId="{B32FFA73-972B-4DE7-9A51-8A5B93F843CB}">
      <dgm:prSet/>
      <dgm:spPr/>
      <dgm:t>
        <a:bodyPr/>
        <a:lstStyle/>
        <a:p>
          <a:endParaRPr lang="es-ES"/>
        </a:p>
      </dgm:t>
    </dgm:pt>
    <dgm:pt modelId="{FD041C55-F598-4521-B99A-C71644A2318E}" type="sibTrans" cxnId="{B32FFA73-972B-4DE7-9A51-8A5B93F843CB}">
      <dgm:prSet/>
      <dgm:spPr/>
      <dgm:t>
        <a:bodyPr/>
        <a:lstStyle/>
        <a:p>
          <a:endParaRPr lang="es-ES"/>
        </a:p>
      </dgm:t>
    </dgm:pt>
    <dgm:pt modelId="{DC0C8524-25DA-40CB-9191-30970C1F61EC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Reconstrucción de infraestructura productiva</a:t>
          </a:r>
        </a:p>
      </dgm:t>
    </dgm:pt>
    <dgm:pt modelId="{D167B760-21AA-48B4-AD16-74EA990FEE54}" type="parTrans" cxnId="{F430051C-4025-4174-8473-88B0109F9B43}">
      <dgm:prSet/>
      <dgm:spPr/>
      <dgm:t>
        <a:bodyPr/>
        <a:lstStyle/>
        <a:p>
          <a:endParaRPr lang="es-ES"/>
        </a:p>
      </dgm:t>
    </dgm:pt>
    <dgm:pt modelId="{4E5896DF-EB58-45C7-9775-CC7BE509C252}" type="sibTrans" cxnId="{F430051C-4025-4174-8473-88B0109F9B43}">
      <dgm:prSet/>
      <dgm:spPr/>
      <dgm:t>
        <a:bodyPr/>
        <a:lstStyle/>
        <a:p>
          <a:endParaRPr lang="es-ES"/>
        </a:p>
      </dgm:t>
    </dgm:pt>
    <dgm:pt modelId="{C75106A5-883C-446B-B181-D39138C7E71B}" type="pres">
      <dgm:prSet presAssocID="{34D7CD13-39B0-4D02-BA34-C3C945C86A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626683-84E8-42B1-A8DC-6B5E11A00A89}" type="pres">
      <dgm:prSet presAssocID="{8767235C-F33A-4F15-BD81-4C3B5E013DD3}" presName="root" presStyleCnt="0"/>
      <dgm:spPr/>
    </dgm:pt>
    <dgm:pt modelId="{291445C0-AA7F-4FF8-8F2D-EE1D8104F4D5}" type="pres">
      <dgm:prSet presAssocID="{8767235C-F33A-4F15-BD81-4C3B5E013DD3}" presName="rootComposite" presStyleCnt="0"/>
      <dgm:spPr/>
    </dgm:pt>
    <dgm:pt modelId="{C12E265A-4FA0-487A-9D3A-F36E036A7576}" type="pres">
      <dgm:prSet presAssocID="{8767235C-F33A-4F15-BD81-4C3B5E013DD3}" presName="rootText" presStyleLbl="node1" presStyleIdx="0" presStyleCnt="4"/>
      <dgm:spPr/>
    </dgm:pt>
    <dgm:pt modelId="{6DADF7DA-DA82-410C-98C6-1AA95C5EB47D}" type="pres">
      <dgm:prSet presAssocID="{8767235C-F33A-4F15-BD81-4C3B5E013DD3}" presName="rootConnector" presStyleLbl="node1" presStyleIdx="0" presStyleCnt="4"/>
      <dgm:spPr/>
    </dgm:pt>
    <dgm:pt modelId="{10DBA18B-5251-4A21-AB55-75BE8828B05B}" type="pres">
      <dgm:prSet presAssocID="{8767235C-F33A-4F15-BD81-4C3B5E013DD3}" presName="childShape" presStyleCnt="0"/>
      <dgm:spPr/>
    </dgm:pt>
    <dgm:pt modelId="{25461198-1971-4FCB-B4A2-47AF6DBA97A8}" type="pres">
      <dgm:prSet presAssocID="{FF580982-AC10-4383-BC1E-878BEA60A93D}" presName="Name13" presStyleLbl="parChTrans1D2" presStyleIdx="0" presStyleCnt="11"/>
      <dgm:spPr/>
    </dgm:pt>
    <dgm:pt modelId="{48F4A5CF-5F23-4630-AA49-A43A0867C830}" type="pres">
      <dgm:prSet presAssocID="{73D5C167-63A5-4C88-BD7D-A412079132B6}" presName="childText" presStyleLbl="bgAcc1" presStyleIdx="0" presStyleCnt="11">
        <dgm:presLayoutVars>
          <dgm:bulletEnabled val="1"/>
        </dgm:presLayoutVars>
      </dgm:prSet>
      <dgm:spPr/>
    </dgm:pt>
    <dgm:pt modelId="{10D621AA-5556-4EF2-A8D6-84A98F24C576}" type="pres">
      <dgm:prSet presAssocID="{48DFA080-50B9-4AB2-84AB-2BCE83C0F0A6}" presName="Name13" presStyleLbl="parChTrans1D2" presStyleIdx="1" presStyleCnt="11"/>
      <dgm:spPr/>
    </dgm:pt>
    <dgm:pt modelId="{40F5ADC7-6156-4E70-8A27-648F6B36C371}" type="pres">
      <dgm:prSet presAssocID="{AACC6918-8EAF-4B3A-9E08-2C4BE1B58924}" presName="childText" presStyleLbl="bgAcc1" presStyleIdx="1" presStyleCnt="11">
        <dgm:presLayoutVars>
          <dgm:bulletEnabled val="1"/>
        </dgm:presLayoutVars>
      </dgm:prSet>
      <dgm:spPr/>
    </dgm:pt>
    <dgm:pt modelId="{B948C69F-F4B6-470E-ABAB-3B2CA56B40D8}" type="pres">
      <dgm:prSet presAssocID="{8EBBA066-4B9E-46AE-A457-38BDC9C1C113}" presName="Name13" presStyleLbl="parChTrans1D2" presStyleIdx="2" presStyleCnt="11"/>
      <dgm:spPr/>
    </dgm:pt>
    <dgm:pt modelId="{4E07804C-6112-44BD-A3EF-E101E11B5168}" type="pres">
      <dgm:prSet presAssocID="{2F6705B7-0414-49D8-BEDB-18E32BFABA35}" presName="childText" presStyleLbl="bgAcc1" presStyleIdx="2" presStyleCnt="11">
        <dgm:presLayoutVars>
          <dgm:bulletEnabled val="1"/>
        </dgm:presLayoutVars>
      </dgm:prSet>
      <dgm:spPr/>
    </dgm:pt>
    <dgm:pt modelId="{BAD546FB-56F9-4674-AAE2-D5BD67C38023}" type="pres">
      <dgm:prSet presAssocID="{2A5261F9-6C97-4910-A2C5-8CFA29FA6D4E}" presName="root" presStyleCnt="0"/>
      <dgm:spPr/>
    </dgm:pt>
    <dgm:pt modelId="{E419D7E7-09DE-429B-8BE7-6A17F4E012A5}" type="pres">
      <dgm:prSet presAssocID="{2A5261F9-6C97-4910-A2C5-8CFA29FA6D4E}" presName="rootComposite" presStyleCnt="0"/>
      <dgm:spPr/>
    </dgm:pt>
    <dgm:pt modelId="{36BAA6EB-C580-4C3C-8A6C-DAF341877AA5}" type="pres">
      <dgm:prSet presAssocID="{2A5261F9-6C97-4910-A2C5-8CFA29FA6D4E}" presName="rootText" presStyleLbl="node1" presStyleIdx="1" presStyleCnt="4"/>
      <dgm:spPr/>
    </dgm:pt>
    <dgm:pt modelId="{B5155AD4-9553-4D19-82A2-514D318D75E3}" type="pres">
      <dgm:prSet presAssocID="{2A5261F9-6C97-4910-A2C5-8CFA29FA6D4E}" presName="rootConnector" presStyleLbl="node1" presStyleIdx="1" presStyleCnt="4"/>
      <dgm:spPr/>
    </dgm:pt>
    <dgm:pt modelId="{99A357A0-A5A1-4A30-A2D3-4E6C5522F567}" type="pres">
      <dgm:prSet presAssocID="{2A5261F9-6C97-4910-A2C5-8CFA29FA6D4E}" presName="childShape" presStyleCnt="0"/>
      <dgm:spPr/>
    </dgm:pt>
    <dgm:pt modelId="{0086DF3F-7FEA-4A69-B764-6AB03C15A97F}" type="pres">
      <dgm:prSet presAssocID="{4B84C80F-F614-4FEF-BDAB-0FF4176F2C96}" presName="Name13" presStyleLbl="parChTrans1D2" presStyleIdx="3" presStyleCnt="11"/>
      <dgm:spPr/>
    </dgm:pt>
    <dgm:pt modelId="{F0210CE2-DC47-4CA4-889D-490F45AAFAD2}" type="pres">
      <dgm:prSet presAssocID="{0DD40A00-DC01-41B3-B4AB-0D2CF6EEA676}" presName="childText" presStyleLbl="bgAcc1" presStyleIdx="3" presStyleCnt="11">
        <dgm:presLayoutVars>
          <dgm:bulletEnabled val="1"/>
        </dgm:presLayoutVars>
      </dgm:prSet>
      <dgm:spPr/>
    </dgm:pt>
    <dgm:pt modelId="{8EBDCE3E-EB1F-4196-AB58-764B2126E104}" type="pres">
      <dgm:prSet presAssocID="{5DD5331B-78F5-4420-9AC9-58BBB3C06B6B}" presName="Name13" presStyleLbl="parChTrans1D2" presStyleIdx="4" presStyleCnt="11"/>
      <dgm:spPr/>
    </dgm:pt>
    <dgm:pt modelId="{BAF0ECA9-54E3-4A45-81B2-EC8D11092B27}" type="pres">
      <dgm:prSet presAssocID="{542278E6-634F-4778-A673-A45A0ECC66CD}" presName="childText" presStyleLbl="bgAcc1" presStyleIdx="4" presStyleCnt="11">
        <dgm:presLayoutVars>
          <dgm:bulletEnabled val="1"/>
        </dgm:presLayoutVars>
      </dgm:prSet>
      <dgm:spPr/>
    </dgm:pt>
    <dgm:pt modelId="{A5871943-76A7-4B22-87E7-BF6F4A1DE1B1}" type="pres">
      <dgm:prSet presAssocID="{4EBB2FFC-D508-4B88-BBAB-E186E8961094}" presName="root" presStyleCnt="0"/>
      <dgm:spPr/>
    </dgm:pt>
    <dgm:pt modelId="{1524CEFD-AA13-4284-959B-6B96DC84695D}" type="pres">
      <dgm:prSet presAssocID="{4EBB2FFC-D508-4B88-BBAB-E186E8961094}" presName="rootComposite" presStyleCnt="0"/>
      <dgm:spPr/>
    </dgm:pt>
    <dgm:pt modelId="{3F6ADA32-81CC-4473-A12E-54CDC3D31532}" type="pres">
      <dgm:prSet presAssocID="{4EBB2FFC-D508-4B88-BBAB-E186E8961094}" presName="rootText" presStyleLbl="node1" presStyleIdx="2" presStyleCnt="4"/>
      <dgm:spPr/>
    </dgm:pt>
    <dgm:pt modelId="{FE26A11D-8DFB-44F4-B5C6-9B3763A77B81}" type="pres">
      <dgm:prSet presAssocID="{4EBB2FFC-D508-4B88-BBAB-E186E8961094}" presName="rootConnector" presStyleLbl="node1" presStyleIdx="2" presStyleCnt="4"/>
      <dgm:spPr/>
    </dgm:pt>
    <dgm:pt modelId="{4248319D-A816-41BB-8AE8-141AD7C56C27}" type="pres">
      <dgm:prSet presAssocID="{4EBB2FFC-D508-4B88-BBAB-E186E8961094}" presName="childShape" presStyleCnt="0"/>
      <dgm:spPr/>
    </dgm:pt>
    <dgm:pt modelId="{B71BC62E-5B26-4AEA-9260-7AE9F7D5868C}" type="pres">
      <dgm:prSet presAssocID="{14993767-B077-4A88-B41C-4AB56DC946A7}" presName="Name13" presStyleLbl="parChTrans1D2" presStyleIdx="5" presStyleCnt="11"/>
      <dgm:spPr/>
    </dgm:pt>
    <dgm:pt modelId="{F6DDAAF3-994D-4D8B-B5A5-102688984B96}" type="pres">
      <dgm:prSet presAssocID="{1BF138B9-BCC8-4079-A950-94E739336E5B}" presName="childText" presStyleLbl="bgAcc1" presStyleIdx="5" presStyleCnt="11">
        <dgm:presLayoutVars>
          <dgm:bulletEnabled val="1"/>
        </dgm:presLayoutVars>
      </dgm:prSet>
      <dgm:spPr/>
    </dgm:pt>
    <dgm:pt modelId="{C296C15B-F1E0-4E74-9588-F848053C1B3B}" type="pres">
      <dgm:prSet presAssocID="{EE5336CC-6078-4953-95E5-3F6FFABBD389}" presName="Name13" presStyleLbl="parChTrans1D2" presStyleIdx="6" presStyleCnt="11"/>
      <dgm:spPr/>
    </dgm:pt>
    <dgm:pt modelId="{0CC29ECA-8A71-4C67-9ECC-6F523886C44A}" type="pres">
      <dgm:prSet presAssocID="{9C58D371-A158-4448-B6F2-D5F38D2FCC33}" presName="childText" presStyleLbl="bgAcc1" presStyleIdx="6" presStyleCnt="11">
        <dgm:presLayoutVars>
          <dgm:bulletEnabled val="1"/>
        </dgm:presLayoutVars>
      </dgm:prSet>
      <dgm:spPr/>
    </dgm:pt>
    <dgm:pt modelId="{4631B1EC-075D-4F8B-BAB3-FCC821532B48}" type="pres">
      <dgm:prSet presAssocID="{7DDCCE68-8CA9-4BF1-BDBB-CA24BBE2DEF2}" presName="Name13" presStyleLbl="parChTrans1D2" presStyleIdx="7" presStyleCnt="11"/>
      <dgm:spPr/>
    </dgm:pt>
    <dgm:pt modelId="{826197B4-0FB1-4F48-961E-F351BDA535DB}" type="pres">
      <dgm:prSet presAssocID="{54876975-A758-4B2C-85E7-0702D993DC5B}" presName="childText" presStyleLbl="bgAcc1" presStyleIdx="7" presStyleCnt="11">
        <dgm:presLayoutVars>
          <dgm:bulletEnabled val="1"/>
        </dgm:presLayoutVars>
      </dgm:prSet>
      <dgm:spPr/>
    </dgm:pt>
    <dgm:pt modelId="{CC98C109-9BE0-4199-981B-5968196A38E9}" type="pres">
      <dgm:prSet presAssocID="{3645166B-1DC6-45FA-BF39-107FC5C9566C}" presName="root" presStyleCnt="0"/>
      <dgm:spPr/>
    </dgm:pt>
    <dgm:pt modelId="{513F5475-6B7C-4FCD-B01F-4D432340E802}" type="pres">
      <dgm:prSet presAssocID="{3645166B-1DC6-45FA-BF39-107FC5C9566C}" presName="rootComposite" presStyleCnt="0"/>
      <dgm:spPr/>
    </dgm:pt>
    <dgm:pt modelId="{A6D13717-61D9-4896-BBBD-C70A563FC762}" type="pres">
      <dgm:prSet presAssocID="{3645166B-1DC6-45FA-BF39-107FC5C9566C}" presName="rootText" presStyleLbl="node1" presStyleIdx="3" presStyleCnt="4"/>
      <dgm:spPr/>
    </dgm:pt>
    <dgm:pt modelId="{4C1C8197-94FF-47A0-A107-63CDBE733C82}" type="pres">
      <dgm:prSet presAssocID="{3645166B-1DC6-45FA-BF39-107FC5C9566C}" presName="rootConnector" presStyleLbl="node1" presStyleIdx="3" presStyleCnt="4"/>
      <dgm:spPr/>
    </dgm:pt>
    <dgm:pt modelId="{18EE00D3-688D-4A50-80B7-A225A04BBACE}" type="pres">
      <dgm:prSet presAssocID="{3645166B-1DC6-45FA-BF39-107FC5C9566C}" presName="childShape" presStyleCnt="0"/>
      <dgm:spPr/>
    </dgm:pt>
    <dgm:pt modelId="{A1761377-C8EF-4EFD-8F79-02B50DCE326C}" type="pres">
      <dgm:prSet presAssocID="{8CDBDBAC-BE32-43CF-8D14-51D3A7C8C779}" presName="Name13" presStyleLbl="parChTrans1D2" presStyleIdx="8" presStyleCnt="11"/>
      <dgm:spPr/>
    </dgm:pt>
    <dgm:pt modelId="{0961BFB4-C4B4-404F-8D8C-FF3C6F831381}" type="pres">
      <dgm:prSet presAssocID="{4118384D-E433-4B5A-BE71-6EDA343DDCE2}" presName="childText" presStyleLbl="bgAcc1" presStyleIdx="8" presStyleCnt="11">
        <dgm:presLayoutVars>
          <dgm:bulletEnabled val="1"/>
        </dgm:presLayoutVars>
      </dgm:prSet>
      <dgm:spPr/>
    </dgm:pt>
    <dgm:pt modelId="{41FE20C5-C0E7-4F09-AC1C-D6FEBEA33EEF}" type="pres">
      <dgm:prSet presAssocID="{9F1B25FB-5ED6-4BD4-95F9-4F1D0DA1BC2A}" presName="Name13" presStyleLbl="parChTrans1D2" presStyleIdx="9" presStyleCnt="11"/>
      <dgm:spPr/>
    </dgm:pt>
    <dgm:pt modelId="{7F6B64FD-7A86-43D2-8C8A-0141197669BA}" type="pres">
      <dgm:prSet presAssocID="{204089E0-520D-44E9-B95C-68D5C067C575}" presName="childText" presStyleLbl="bgAcc1" presStyleIdx="9" presStyleCnt="11">
        <dgm:presLayoutVars>
          <dgm:bulletEnabled val="1"/>
        </dgm:presLayoutVars>
      </dgm:prSet>
      <dgm:spPr/>
    </dgm:pt>
    <dgm:pt modelId="{A08D7EFF-DB60-42B2-84C5-A0D3E88B03EE}" type="pres">
      <dgm:prSet presAssocID="{D167B760-21AA-48B4-AD16-74EA990FEE54}" presName="Name13" presStyleLbl="parChTrans1D2" presStyleIdx="10" presStyleCnt="11"/>
      <dgm:spPr/>
    </dgm:pt>
    <dgm:pt modelId="{A3962A8C-E9B6-4AB1-B9CC-B9B4B381F9A1}" type="pres">
      <dgm:prSet presAssocID="{DC0C8524-25DA-40CB-9191-30970C1F61E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51D67B00-3AA3-4F83-96FE-6F90D5F1BDF9}" type="presOf" srcId="{4118384D-E433-4B5A-BE71-6EDA343DDCE2}" destId="{0961BFB4-C4B4-404F-8D8C-FF3C6F831381}" srcOrd="0" destOrd="0" presId="urn:microsoft.com/office/officeart/2005/8/layout/hierarchy3"/>
    <dgm:cxn modelId="{C0540603-EE9B-4524-8832-6CB8466947EC}" type="presOf" srcId="{9C58D371-A158-4448-B6F2-D5F38D2FCC33}" destId="{0CC29ECA-8A71-4C67-9ECC-6F523886C44A}" srcOrd="0" destOrd="0" presId="urn:microsoft.com/office/officeart/2005/8/layout/hierarchy3"/>
    <dgm:cxn modelId="{8BD20807-0411-4EF1-9075-D13BBFE49E17}" srcId="{8767235C-F33A-4F15-BD81-4C3B5E013DD3}" destId="{2F6705B7-0414-49D8-BEDB-18E32BFABA35}" srcOrd="2" destOrd="0" parTransId="{8EBBA066-4B9E-46AE-A457-38BDC9C1C113}" sibTransId="{5B8DB4F7-D46D-42C4-A665-A2F51DEEC01C}"/>
    <dgm:cxn modelId="{D4C46708-F9C6-4A3A-B427-B67A310E0B23}" type="presOf" srcId="{0DD40A00-DC01-41B3-B4AB-0D2CF6EEA676}" destId="{F0210CE2-DC47-4CA4-889D-490F45AAFAD2}" srcOrd="0" destOrd="0" presId="urn:microsoft.com/office/officeart/2005/8/layout/hierarchy3"/>
    <dgm:cxn modelId="{3FE99B11-5EFA-4A73-82C3-E4A1035135AA}" srcId="{4EBB2FFC-D508-4B88-BBAB-E186E8961094}" destId="{9C58D371-A158-4448-B6F2-D5F38D2FCC33}" srcOrd="1" destOrd="0" parTransId="{EE5336CC-6078-4953-95E5-3F6FFABBD389}" sibTransId="{FD3EC827-BA3E-4EBB-BDE6-F47062D86A77}"/>
    <dgm:cxn modelId="{893D3012-E578-4685-9924-C65268D39F56}" type="presOf" srcId="{1BF138B9-BCC8-4079-A950-94E739336E5B}" destId="{F6DDAAF3-994D-4D8B-B5A5-102688984B96}" srcOrd="0" destOrd="0" presId="urn:microsoft.com/office/officeart/2005/8/layout/hierarchy3"/>
    <dgm:cxn modelId="{F430051C-4025-4174-8473-88B0109F9B43}" srcId="{3645166B-1DC6-45FA-BF39-107FC5C9566C}" destId="{DC0C8524-25DA-40CB-9191-30970C1F61EC}" srcOrd="2" destOrd="0" parTransId="{D167B760-21AA-48B4-AD16-74EA990FEE54}" sibTransId="{4E5896DF-EB58-45C7-9775-CC7BE509C252}"/>
    <dgm:cxn modelId="{77F2742D-29BF-4A18-BBBA-5C9942834A32}" type="presOf" srcId="{14993767-B077-4A88-B41C-4AB56DC946A7}" destId="{B71BC62E-5B26-4AEA-9260-7AE9F7D5868C}" srcOrd="0" destOrd="0" presId="urn:microsoft.com/office/officeart/2005/8/layout/hierarchy3"/>
    <dgm:cxn modelId="{74BD9736-7974-4749-B00A-9016877E4886}" type="presOf" srcId="{2A5261F9-6C97-4910-A2C5-8CFA29FA6D4E}" destId="{B5155AD4-9553-4D19-82A2-514D318D75E3}" srcOrd="1" destOrd="0" presId="urn:microsoft.com/office/officeart/2005/8/layout/hierarchy3"/>
    <dgm:cxn modelId="{FE9CC538-752B-4F21-80CC-FC9730638ABA}" type="presOf" srcId="{3645166B-1DC6-45FA-BF39-107FC5C9566C}" destId="{4C1C8197-94FF-47A0-A107-63CDBE733C82}" srcOrd="1" destOrd="0" presId="urn:microsoft.com/office/officeart/2005/8/layout/hierarchy3"/>
    <dgm:cxn modelId="{DA7C663A-2F67-4997-90EE-CAEBA3068F21}" type="presOf" srcId="{2A5261F9-6C97-4910-A2C5-8CFA29FA6D4E}" destId="{36BAA6EB-C580-4C3C-8A6C-DAF341877AA5}" srcOrd="0" destOrd="0" presId="urn:microsoft.com/office/officeart/2005/8/layout/hierarchy3"/>
    <dgm:cxn modelId="{A8A0E261-4D7C-46C9-8F82-D508384A5B06}" type="presOf" srcId="{4EBB2FFC-D508-4B88-BBAB-E186E8961094}" destId="{FE26A11D-8DFB-44F4-B5C6-9B3763A77B81}" srcOrd="1" destOrd="0" presId="urn:microsoft.com/office/officeart/2005/8/layout/hierarchy3"/>
    <dgm:cxn modelId="{737CEA42-9B86-43CB-83D2-CF47F874B3A8}" type="presOf" srcId="{8CDBDBAC-BE32-43CF-8D14-51D3A7C8C779}" destId="{A1761377-C8EF-4EFD-8F79-02B50DCE326C}" srcOrd="0" destOrd="0" presId="urn:microsoft.com/office/officeart/2005/8/layout/hierarchy3"/>
    <dgm:cxn modelId="{07CF0867-3940-48CC-BD68-905766F9CE30}" type="presOf" srcId="{54876975-A758-4B2C-85E7-0702D993DC5B}" destId="{826197B4-0FB1-4F48-961E-F351BDA535DB}" srcOrd="0" destOrd="0" presId="urn:microsoft.com/office/officeart/2005/8/layout/hierarchy3"/>
    <dgm:cxn modelId="{06C6B247-AC11-4FF5-8D27-6466B173D0D3}" type="presOf" srcId="{AACC6918-8EAF-4B3A-9E08-2C4BE1B58924}" destId="{40F5ADC7-6156-4E70-8A27-648F6B36C371}" srcOrd="0" destOrd="0" presId="urn:microsoft.com/office/officeart/2005/8/layout/hierarchy3"/>
    <dgm:cxn modelId="{72970768-3A05-4080-8CD4-7C0C7F60D6BD}" srcId="{34D7CD13-39B0-4D02-BA34-C3C945C86A91}" destId="{3645166B-1DC6-45FA-BF39-107FC5C9566C}" srcOrd="3" destOrd="0" parTransId="{1E5931C4-2483-4BD6-9F94-53E20BCD3EB4}" sibTransId="{164BD7D5-F521-4E6A-883B-8C1474C83FDB}"/>
    <dgm:cxn modelId="{1D506B48-6CDF-43F6-940D-02AB29B3DC9E}" srcId="{2A5261F9-6C97-4910-A2C5-8CFA29FA6D4E}" destId="{0DD40A00-DC01-41B3-B4AB-0D2CF6EEA676}" srcOrd="0" destOrd="0" parTransId="{4B84C80F-F614-4FEF-BDAB-0FF4176F2C96}" sibTransId="{CB1F4251-4E02-4801-9950-436704DC681A}"/>
    <dgm:cxn modelId="{0443BE6E-C374-4421-8338-FB2ACB6EA02E}" srcId="{34D7CD13-39B0-4D02-BA34-C3C945C86A91}" destId="{8767235C-F33A-4F15-BD81-4C3B5E013DD3}" srcOrd="0" destOrd="0" parTransId="{58DB9DB0-686E-4B74-8EAD-97CB407C5972}" sibTransId="{811DB579-D1A1-41DE-A23F-B225810264EF}"/>
    <dgm:cxn modelId="{74C9B771-B395-49F8-9C16-E53982DC1DEC}" type="presOf" srcId="{7DDCCE68-8CA9-4BF1-BDBB-CA24BBE2DEF2}" destId="{4631B1EC-075D-4F8B-BAB3-FCC821532B48}" srcOrd="0" destOrd="0" presId="urn:microsoft.com/office/officeart/2005/8/layout/hierarchy3"/>
    <dgm:cxn modelId="{B1036972-F007-4A6B-BAAF-BFC3FD329CE2}" srcId="{34D7CD13-39B0-4D02-BA34-C3C945C86A91}" destId="{4EBB2FFC-D508-4B88-BBAB-E186E8961094}" srcOrd="2" destOrd="0" parTransId="{9D0F867E-A8CF-4A9F-AC28-8F46CC6F7F3D}" sibTransId="{3BE3C349-056F-4DFD-8A67-78A067D31707}"/>
    <dgm:cxn modelId="{B32FFA73-972B-4DE7-9A51-8A5B93F843CB}" srcId="{4EBB2FFC-D508-4B88-BBAB-E186E8961094}" destId="{54876975-A758-4B2C-85E7-0702D993DC5B}" srcOrd="2" destOrd="0" parTransId="{7DDCCE68-8CA9-4BF1-BDBB-CA24BBE2DEF2}" sibTransId="{FD041C55-F598-4521-B99A-C71644A2318E}"/>
    <dgm:cxn modelId="{67655D87-639A-4F6E-9A48-B59544A94443}" srcId="{3645166B-1DC6-45FA-BF39-107FC5C9566C}" destId="{4118384D-E433-4B5A-BE71-6EDA343DDCE2}" srcOrd="0" destOrd="0" parTransId="{8CDBDBAC-BE32-43CF-8D14-51D3A7C8C779}" sibTransId="{008C69FD-0503-4C28-AEF5-1A41E0A5FCFA}"/>
    <dgm:cxn modelId="{3B4DBD8D-D157-4950-A9B1-C61367B076BC}" type="presOf" srcId="{8767235C-F33A-4F15-BD81-4C3B5E013DD3}" destId="{C12E265A-4FA0-487A-9D3A-F36E036A7576}" srcOrd="0" destOrd="0" presId="urn:microsoft.com/office/officeart/2005/8/layout/hierarchy3"/>
    <dgm:cxn modelId="{63A20391-8D54-4AB6-85F7-D725C55E0E35}" type="presOf" srcId="{4B84C80F-F614-4FEF-BDAB-0FF4176F2C96}" destId="{0086DF3F-7FEA-4A69-B764-6AB03C15A97F}" srcOrd="0" destOrd="0" presId="urn:microsoft.com/office/officeart/2005/8/layout/hierarchy3"/>
    <dgm:cxn modelId="{DCAE2695-88C1-4DF4-B7B9-1289934791CF}" type="presOf" srcId="{3645166B-1DC6-45FA-BF39-107FC5C9566C}" destId="{A6D13717-61D9-4896-BBBD-C70A563FC762}" srcOrd="0" destOrd="0" presId="urn:microsoft.com/office/officeart/2005/8/layout/hierarchy3"/>
    <dgm:cxn modelId="{2B455F9B-8866-4251-952A-35D7CC966382}" type="presOf" srcId="{EE5336CC-6078-4953-95E5-3F6FFABBD389}" destId="{C296C15B-F1E0-4E74-9588-F848053C1B3B}" srcOrd="0" destOrd="0" presId="urn:microsoft.com/office/officeart/2005/8/layout/hierarchy3"/>
    <dgm:cxn modelId="{730C959B-0B5D-41AF-9732-7557F85DFC7A}" type="presOf" srcId="{8EBBA066-4B9E-46AE-A457-38BDC9C1C113}" destId="{B948C69F-F4B6-470E-ABAB-3B2CA56B40D8}" srcOrd="0" destOrd="0" presId="urn:microsoft.com/office/officeart/2005/8/layout/hierarchy3"/>
    <dgm:cxn modelId="{B8D1EAA1-0D65-47D6-AA3B-5D1D5163E44D}" type="presOf" srcId="{DC0C8524-25DA-40CB-9191-30970C1F61EC}" destId="{A3962A8C-E9B6-4AB1-B9CC-B9B4B381F9A1}" srcOrd="0" destOrd="0" presId="urn:microsoft.com/office/officeart/2005/8/layout/hierarchy3"/>
    <dgm:cxn modelId="{DE7783AE-6701-4F5B-805F-CCD5A452AA4D}" type="presOf" srcId="{5DD5331B-78F5-4420-9AC9-58BBB3C06B6B}" destId="{8EBDCE3E-EB1F-4196-AB58-764B2126E104}" srcOrd="0" destOrd="0" presId="urn:microsoft.com/office/officeart/2005/8/layout/hierarchy3"/>
    <dgm:cxn modelId="{6DD803B0-C428-4DC6-9F14-27C231ABE5D2}" srcId="{3645166B-1DC6-45FA-BF39-107FC5C9566C}" destId="{204089E0-520D-44E9-B95C-68D5C067C575}" srcOrd="1" destOrd="0" parTransId="{9F1B25FB-5ED6-4BD4-95F9-4F1D0DA1BC2A}" sibTransId="{2A47CCAB-75A1-47FE-88ED-7305E65CD5A8}"/>
    <dgm:cxn modelId="{8E50B4B1-691F-431C-920A-F332D4F8F446}" type="presOf" srcId="{2F6705B7-0414-49D8-BEDB-18E32BFABA35}" destId="{4E07804C-6112-44BD-A3EF-E101E11B5168}" srcOrd="0" destOrd="0" presId="urn:microsoft.com/office/officeart/2005/8/layout/hierarchy3"/>
    <dgm:cxn modelId="{B96F11B2-1FEA-4FAA-ACD6-20CA519C03F7}" type="presOf" srcId="{34D7CD13-39B0-4D02-BA34-C3C945C86A91}" destId="{C75106A5-883C-446B-B181-D39138C7E71B}" srcOrd="0" destOrd="0" presId="urn:microsoft.com/office/officeart/2005/8/layout/hierarchy3"/>
    <dgm:cxn modelId="{61456DB9-C424-42E0-94B0-FE9F1D8DC6D8}" type="presOf" srcId="{D167B760-21AA-48B4-AD16-74EA990FEE54}" destId="{A08D7EFF-DB60-42B2-84C5-A0D3E88B03EE}" srcOrd="0" destOrd="0" presId="urn:microsoft.com/office/officeart/2005/8/layout/hierarchy3"/>
    <dgm:cxn modelId="{D30876BB-8535-42BA-8F2F-7B9BAFE4CC43}" srcId="{8767235C-F33A-4F15-BD81-4C3B5E013DD3}" destId="{AACC6918-8EAF-4B3A-9E08-2C4BE1B58924}" srcOrd="1" destOrd="0" parTransId="{48DFA080-50B9-4AB2-84AB-2BCE83C0F0A6}" sibTransId="{FAAD9747-A23D-4BFD-BFE2-510C616FEB07}"/>
    <dgm:cxn modelId="{FC8B32BF-B734-41FE-80AA-065970B166A1}" type="presOf" srcId="{204089E0-520D-44E9-B95C-68D5C067C575}" destId="{7F6B64FD-7A86-43D2-8C8A-0141197669BA}" srcOrd="0" destOrd="0" presId="urn:microsoft.com/office/officeart/2005/8/layout/hierarchy3"/>
    <dgm:cxn modelId="{316801C7-6ED3-4652-9E63-E4F8D1A0CD56}" srcId="{34D7CD13-39B0-4D02-BA34-C3C945C86A91}" destId="{2A5261F9-6C97-4910-A2C5-8CFA29FA6D4E}" srcOrd="1" destOrd="0" parTransId="{BAEA360B-75BE-4B52-972A-547C8716F8F7}" sibTransId="{89A4B5E6-3F55-471F-811D-0531BC40500D}"/>
    <dgm:cxn modelId="{F44DC2D3-FF70-4C8B-B8E2-12B0E7616247}" srcId="{4EBB2FFC-D508-4B88-BBAB-E186E8961094}" destId="{1BF138B9-BCC8-4079-A950-94E739336E5B}" srcOrd="0" destOrd="0" parTransId="{14993767-B077-4A88-B41C-4AB56DC946A7}" sibTransId="{1015F746-5904-4491-BA56-2418834F59E0}"/>
    <dgm:cxn modelId="{427CF5D8-4E4E-4A29-8780-F3E3C5E35801}" type="presOf" srcId="{8767235C-F33A-4F15-BD81-4C3B5E013DD3}" destId="{6DADF7DA-DA82-410C-98C6-1AA95C5EB47D}" srcOrd="1" destOrd="0" presId="urn:microsoft.com/office/officeart/2005/8/layout/hierarchy3"/>
    <dgm:cxn modelId="{F889BDDC-0894-4F4A-83D5-D114377A0DE1}" type="presOf" srcId="{4EBB2FFC-D508-4B88-BBAB-E186E8961094}" destId="{3F6ADA32-81CC-4473-A12E-54CDC3D31532}" srcOrd="0" destOrd="0" presId="urn:microsoft.com/office/officeart/2005/8/layout/hierarchy3"/>
    <dgm:cxn modelId="{2CE4D0E0-4475-4CBA-9361-0FA85B282CA9}" type="presOf" srcId="{73D5C167-63A5-4C88-BD7D-A412079132B6}" destId="{48F4A5CF-5F23-4630-AA49-A43A0867C830}" srcOrd="0" destOrd="0" presId="urn:microsoft.com/office/officeart/2005/8/layout/hierarchy3"/>
    <dgm:cxn modelId="{DF98DAEA-E670-44D3-936E-86C235ACC524}" type="presOf" srcId="{542278E6-634F-4778-A673-A45A0ECC66CD}" destId="{BAF0ECA9-54E3-4A45-81B2-EC8D11092B27}" srcOrd="0" destOrd="0" presId="urn:microsoft.com/office/officeart/2005/8/layout/hierarchy3"/>
    <dgm:cxn modelId="{37C242EE-A241-4B79-B445-B6D70A892B6D}" type="presOf" srcId="{9F1B25FB-5ED6-4BD4-95F9-4F1D0DA1BC2A}" destId="{41FE20C5-C0E7-4F09-AC1C-D6FEBEA33EEF}" srcOrd="0" destOrd="0" presId="urn:microsoft.com/office/officeart/2005/8/layout/hierarchy3"/>
    <dgm:cxn modelId="{2375DEF1-EF80-44A1-8CA3-DDF289A53FF5}" type="presOf" srcId="{48DFA080-50B9-4AB2-84AB-2BCE83C0F0A6}" destId="{10D621AA-5556-4EF2-A8D6-84A98F24C576}" srcOrd="0" destOrd="0" presId="urn:microsoft.com/office/officeart/2005/8/layout/hierarchy3"/>
    <dgm:cxn modelId="{8F6555F5-9B64-4620-AF42-E85983E3CEEA}" srcId="{8767235C-F33A-4F15-BD81-4C3B5E013DD3}" destId="{73D5C167-63A5-4C88-BD7D-A412079132B6}" srcOrd="0" destOrd="0" parTransId="{FF580982-AC10-4383-BC1E-878BEA60A93D}" sibTransId="{6EB9173C-AAE4-408A-910E-424863247102}"/>
    <dgm:cxn modelId="{463B40F7-1492-44DA-AEA6-6EEA61B65973}" type="presOf" srcId="{FF580982-AC10-4383-BC1E-878BEA60A93D}" destId="{25461198-1971-4FCB-B4A2-47AF6DBA97A8}" srcOrd="0" destOrd="0" presId="urn:microsoft.com/office/officeart/2005/8/layout/hierarchy3"/>
    <dgm:cxn modelId="{49F587FE-8878-4994-A8A9-BB0963CBE098}" srcId="{2A5261F9-6C97-4910-A2C5-8CFA29FA6D4E}" destId="{542278E6-634F-4778-A673-A45A0ECC66CD}" srcOrd="1" destOrd="0" parTransId="{5DD5331B-78F5-4420-9AC9-58BBB3C06B6B}" sibTransId="{69CF17C4-99E2-4C2D-85CB-E0C0F815E668}"/>
    <dgm:cxn modelId="{6132A993-F175-4A39-8C39-B4395FEAD452}" type="presParOf" srcId="{C75106A5-883C-446B-B181-D39138C7E71B}" destId="{13626683-84E8-42B1-A8DC-6B5E11A00A89}" srcOrd="0" destOrd="0" presId="urn:microsoft.com/office/officeart/2005/8/layout/hierarchy3"/>
    <dgm:cxn modelId="{D40333FF-295C-4E02-97E2-8931C6A388FE}" type="presParOf" srcId="{13626683-84E8-42B1-A8DC-6B5E11A00A89}" destId="{291445C0-AA7F-4FF8-8F2D-EE1D8104F4D5}" srcOrd="0" destOrd="0" presId="urn:microsoft.com/office/officeart/2005/8/layout/hierarchy3"/>
    <dgm:cxn modelId="{903D5857-81FF-4C63-B495-1C2E79B196F7}" type="presParOf" srcId="{291445C0-AA7F-4FF8-8F2D-EE1D8104F4D5}" destId="{C12E265A-4FA0-487A-9D3A-F36E036A7576}" srcOrd="0" destOrd="0" presId="urn:microsoft.com/office/officeart/2005/8/layout/hierarchy3"/>
    <dgm:cxn modelId="{2D8CCF0E-7C9C-4DB4-9380-8736F6CAE009}" type="presParOf" srcId="{291445C0-AA7F-4FF8-8F2D-EE1D8104F4D5}" destId="{6DADF7DA-DA82-410C-98C6-1AA95C5EB47D}" srcOrd="1" destOrd="0" presId="urn:microsoft.com/office/officeart/2005/8/layout/hierarchy3"/>
    <dgm:cxn modelId="{EA50F27A-D175-4005-A99B-514617D71F96}" type="presParOf" srcId="{13626683-84E8-42B1-A8DC-6B5E11A00A89}" destId="{10DBA18B-5251-4A21-AB55-75BE8828B05B}" srcOrd="1" destOrd="0" presId="urn:microsoft.com/office/officeart/2005/8/layout/hierarchy3"/>
    <dgm:cxn modelId="{B1BF44FD-8EA3-433A-92CB-21C3AC5748DC}" type="presParOf" srcId="{10DBA18B-5251-4A21-AB55-75BE8828B05B}" destId="{25461198-1971-4FCB-B4A2-47AF6DBA97A8}" srcOrd="0" destOrd="0" presId="urn:microsoft.com/office/officeart/2005/8/layout/hierarchy3"/>
    <dgm:cxn modelId="{1EE165B0-3205-4BBE-84F4-3E2EA6B7B110}" type="presParOf" srcId="{10DBA18B-5251-4A21-AB55-75BE8828B05B}" destId="{48F4A5CF-5F23-4630-AA49-A43A0867C830}" srcOrd="1" destOrd="0" presId="urn:microsoft.com/office/officeart/2005/8/layout/hierarchy3"/>
    <dgm:cxn modelId="{3F65B06D-42EB-448F-87F5-658B8C8EAFEB}" type="presParOf" srcId="{10DBA18B-5251-4A21-AB55-75BE8828B05B}" destId="{10D621AA-5556-4EF2-A8D6-84A98F24C576}" srcOrd="2" destOrd="0" presId="urn:microsoft.com/office/officeart/2005/8/layout/hierarchy3"/>
    <dgm:cxn modelId="{BF3DC189-2C44-45DB-A51B-36AD8CEE1966}" type="presParOf" srcId="{10DBA18B-5251-4A21-AB55-75BE8828B05B}" destId="{40F5ADC7-6156-4E70-8A27-648F6B36C371}" srcOrd="3" destOrd="0" presId="urn:microsoft.com/office/officeart/2005/8/layout/hierarchy3"/>
    <dgm:cxn modelId="{B566EC6A-A8F3-4DE8-81A9-F364D557C649}" type="presParOf" srcId="{10DBA18B-5251-4A21-AB55-75BE8828B05B}" destId="{B948C69F-F4B6-470E-ABAB-3B2CA56B40D8}" srcOrd="4" destOrd="0" presId="urn:microsoft.com/office/officeart/2005/8/layout/hierarchy3"/>
    <dgm:cxn modelId="{03ACF760-751B-45ED-8608-74676F22138C}" type="presParOf" srcId="{10DBA18B-5251-4A21-AB55-75BE8828B05B}" destId="{4E07804C-6112-44BD-A3EF-E101E11B5168}" srcOrd="5" destOrd="0" presId="urn:microsoft.com/office/officeart/2005/8/layout/hierarchy3"/>
    <dgm:cxn modelId="{16D50AB8-7C4F-43B9-A094-60BAAAA1093A}" type="presParOf" srcId="{C75106A5-883C-446B-B181-D39138C7E71B}" destId="{BAD546FB-56F9-4674-AAE2-D5BD67C38023}" srcOrd="1" destOrd="0" presId="urn:microsoft.com/office/officeart/2005/8/layout/hierarchy3"/>
    <dgm:cxn modelId="{1D2706EB-59D7-4BCB-8491-0170B6CC0A40}" type="presParOf" srcId="{BAD546FB-56F9-4674-AAE2-D5BD67C38023}" destId="{E419D7E7-09DE-429B-8BE7-6A17F4E012A5}" srcOrd="0" destOrd="0" presId="urn:microsoft.com/office/officeart/2005/8/layout/hierarchy3"/>
    <dgm:cxn modelId="{35EA058A-5F99-4C35-81F1-5FE7D79FBA32}" type="presParOf" srcId="{E419D7E7-09DE-429B-8BE7-6A17F4E012A5}" destId="{36BAA6EB-C580-4C3C-8A6C-DAF341877AA5}" srcOrd="0" destOrd="0" presId="urn:microsoft.com/office/officeart/2005/8/layout/hierarchy3"/>
    <dgm:cxn modelId="{D5BF85B5-67C4-4962-BC9A-7A56DB763E98}" type="presParOf" srcId="{E419D7E7-09DE-429B-8BE7-6A17F4E012A5}" destId="{B5155AD4-9553-4D19-82A2-514D318D75E3}" srcOrd="1" destOrd="0" presId="urn:microsoft.com/office/officeart/2005/8/layout/hierarchy3"/>
    <dgm:cxn modelId="{19459F2D-0175-475A-8769-7B520F07022B}" type="presParOf" srcId="{BAD546FB-56F9-4674-AAE2-D5BD67C38023}" destId="{99A357A0-A5A1-4A30-A2D3-4E6C5522F567}" srcOrd="1" destOrd="0" presId="urn:microsoft.com/office/officeart/2005/8/layout/hierarchy3"/>
    <dgm:cxn modelId="{49254A15-6EED-4DAB-AE0E-6C35EAEC733C}" type="presParOf" srcId="{99A357A0-A5A1-4A30-A2D3-4E6C5522F567}" destId="{0086DF3F-7FEA-4A69-B764-6AB03C15A97F}" srcOrd="0" destOrd="0" presId="urn:microsoft.com/office/officeart/2005/8/layout/hierarchy3"/>
    <dgm:cxn modelId="{E8B6CB01-D46B-44A8-947E-B015581D9B1B}" type="presParOf" srcId="{99A357A0-A5A1-4A30-A2D3-4E6C5522F567}" destId="{F0210CE2-DC47-4CA4-889D-490F45AAFAD2}" srcOrd="1" destOrd="0" presId="urn:microsoft.com/office/officeart/2005/8/layout/hierarchy3"/>
    <dgm:cxn modelId="{65B6E958-7696-44B2-97BE-112D2D9B1C30}" type="presParOf" srcId="{99A357A0-A5A1-4A30-A2D3-4E6C5522F567}" destId="{8EBDCE3E-EB1F-4196-AB58-764B2126E104}" srcOrd="2" destOrd="0" presId="urn:microsoft.com/office/officeart/2005/8/layout/hierarchy3"/>
    <dgm:cxn modelId="{C6FB9381-0C38-4CEF-9146-8B6C704CDC8B}" type="presParOf" srcId="{99A357A0-A5A1-4A30-A2D3-4E6C5522F567}" destId="{BAF0ECA9-54E3-4A45-81B2-EC8D11092B27}" srcOrd="3" destOrd="0" presId="urn:microsoft.com/office/officeart/2005/8/layout/hierarchy3"/>
    <dgm:cxn modelId="{CA933078-54AA-4A2A-8DD8-8D913A532396}" type="presParOf" srcId="{C75106A5-883C-446B-B181-D39138C7E71B}" destId="{A5871943-76A7-4B22-87E7-BF6F4A1DE1B1}" srcOrd="2" destOrd="0" presId="urn:microsoft.com/office/officeart/2005/8/layout/hierarchy3"/>
    <dgm:cxn modelId="{EE8B787A-13D5-4C88-AE2B-7EA3CC3E0379}" type="presParOf" srcId="{A5871943-76A7-4B22-87E7-BF6F4A1DE1B1}" destId="{1524CEFD-AA13-4284-959B-6B96DC84695D}" srcOrd="0" destOrd="0" presId="urn:microsoft.com/office/officeart/2005/8/layout/hierarchy3"/>
    <dgm:cxn modelId="{904A1C68-8389-44AD-A47A-D4BCB4EDC401}" type="presParOf" srcId="{1524CEFD-AA13-4284-959B-6B96DC84695D}" destId="{3F6ADA32-81CC-4473-A12E-54CDC3D31532}" srcOrd="0" destOrd="0" presId="urn:microsoft.com/office/officeart/2005/8/layout/hierarchy3"/>
    <dgm:cxn modelId="{AAC82AA7-C60B-4AF7-A7A2-44F23AEA3F67}" type="presParOf" srcId="{1524CEFD-AA13-4284-959B-6B96DC84695D}" destId="{FE26A11D-8DFB-44F4-B5C6-9B3763A77B81}" srcOrd="1" destOrd="0" presId="urn:microsoft.com/office/officeart/2005/8/layout/hierarchy3"/>
    <dgm:cxn modelId="{179836C6-12D2-4A58-B406-4E24FDFD41B5}" type="presParOf" srcId="{A5871943-76A7-4B22-87E7-BF6F4A1DE1B1}" destId="{4248319D-A816-41BB-8AE8-141AD7C56C27}" srcOrd="1" destOrd="0" presId="urn:microsoft.com/office/officeart/2005/8/layout/hierarchy3"/>
    <dgm:cxn modelId="{333598A1-0275-4772-9912-679EF2DEE921}" type="presParOf" srcId="{4248319D-A816-41BB-8AE8-141AD7C56C27}" destId="{B71BC62E-5B26-4AEA-9260-7AE9F7D5868C}" srcOrd="0" destOrd="0" presId="urn:microsoft.com/office/officeart/2005/8/layout/hierarchy3"/>
    <dgm:cxn modelId="{E04DB382-75E6-4012-B19E-7B8660E72872}" type="presParOf" srcId="{4248319D-A816-41BB-8AE8-141AD7C56C27}" destId="{F6DDAAF3-994D-4D8B-B5A5-102688984B96}" srcOrd="1" destOrd="0" presId="urn:microsoft.com/office/officeart/2005/8/layout/hierarchy3"/>
    <dgm:cxn modelId="{A8072EE0-2AAE-4490-B8A0-CDC233BF519F}" type="presParOf" srcId="{4248319D-A816-41BB-8AE8-141AD7C56C27}" destId="{C296C15B-F1E0-4E74-9588-F848053C1B3B}" srcOrd="2" destOrd="0" presId="urn:microsoft.com/office/officeart/2005/8/layout/hierarchy3"/>
    <dgm:cxn modelId="{3F8C879C-E41E-4A0F-8EEC-BB885E5D5EA1}" type="presParOf" srcId="{4248319D-A816-41BB-8AE8-141AD7C56C27}" destId="{0CC29ECA-8A71-4C67-9ECC-6F523886C44A}" srcOrd="3" destOrd="0" presId="urn:microsoft.com/office/officeart/2005/8/layout/hierarchy3"/>
    <dgm:cxn modelId="{AE21F8B4-89EE-464B-BBDC-1E4BEDCCF8E3}" type="presParOf" srcId="{4248319D-A816-41BB-8AE8-141AD7C56C27}" destId="{4631B1EC-075D-4F8B-BAB3-FCC821532B48}" srcOrd="4" destOrd="0" presId="urn:microsoft.com/office/officeart/2005/8/layout/hierarchy3"/>
    <dgm:cxn modelId="{BCC0B491-549E-489D-A432-9A78885C9D4C}" type="presParOf" srcId="{4248319D-A816-41BB-8AE8-141AD7C56C27}" destId="{826197B4-0FB1-4F48-961E-F351BDA535DB}" srcOrd="5" destOrd="0" presId="urn:microsoft.com/office/officeart/2005/8/layout/hierarchy3"/>
    <dgm:cxn modelId="{7C1E483C-2123-4F66-9C62-DC73A36FE58C}" type="presParOf" srcId="{C75106A5-883C-446B-B181-D39138C7E71B}" destId="{CC98C109-9BE0-4199-981B-5968196A38E9}" srcOrd="3" destOrd="0" presId="urn:microsoft.com/office/officeart/2005/8/layout/hierarchy3"/>
    <dgm:cxn modelId="{18F4E458-BD3C-4306-83DA-18F810458320}" type="presParOf" srcId="{CC98C109-9BE0-4199-981B-5968196A38E9}" destId="{513F5475-6B7C-4FCD-B01F-4D432340E802}" srcOrd="0" destOrd="0" presId="urn:microsoft.com/office/officeart/2005/8/layout/hierarchy3"/>
    <dgm:cxn modelId="{02BD571C-D0E5-457A-BCE9-7EFF4BC8D0D4}" type="presParOf" srcId="{513F5475-6B7C-4FCD-B01F-4D432340E802}" destId="{A6D13717-61D9-4896-BBBD-C70A563FC762}" srcOrd="0" destOrd="0" presId="urn:microsoft.com/office/officeart/2005/8/layout/hierarchy3"/>
    <dgm:cxn modelId="{6B0D630A-F255-47B4-A621-8C24ADCDA7F3}" type="presParOf" srcId="{513F5475-6B7C-4FCD-B01F-4D432340E802}" destId="{4C1C8197-94FF-47A0-A107-63CDBE733C82}" srcOrd="1" destOrd="0" presId="urn:microsoft.com/office/officeart/2005/8/layout/hierarchy3"/>
    <dgm:cxn modelId="{493467F9-9337-46C3-AF5D-5ACA14E0D66D}" type="presParOf" srcId="{CC98C109-9BE0-4199-981B-5968196A38E9}" destId="{18EE00D3-688D-4A50-80B7-A225A04BBACE}" srcOrd="1" destOrd="0" presId="urn:microsoft.com/office/officeart/2005/8/layout/hierarchy3"/>
    <dgm:cxn modelId="{0E34B7C2-B9BD-4F59-9A2A-47AD5831F0B1}" type="presParOf" srcId="{18EE00D3-688D-4A50-80B7-A225A04BBACE}" destId="{A1761377-C8EF-4EFD-8F79-02B50DCE326C}" srcOrd="0" destOrd="0" presId="urn:microsoft.com/office/officeart/2005/8/layout/hierarchy3"/>
    <dgm:cxn modelId="{92426B45-0C97-4F9E-8FA5-7DC300979FD6}" type="presParOf" srcId="{18EE00D3-688D-4A50-80B7-A225A04BBACE}" destId="{0961BFB4-C4B4-404F-8D8C-FF3C6F831381}" srcOrd="1" destOrd="0" presId="urn:microsoft.com/office/officeart/2005/8/layout/hierarchy3"/>
    <dgm:cxn modelId="{5C262484-5A55-44C1-993F-F4D08FC3A2C1}" type="presParOf" srcId="{18EE00D3-688D-4A50-80B7-A225A04BBACE}" destId="{41FE20C5-C0E7-4F09-AC1C-D6FEBEA33EEF}" srcOrd="2" destOrd="0" presId="urn:microsoft.com/office/officeart/2005/8/layout/hierarchy3"/>
    <dgm:cxn modelId="{B210F3E4-D397-4B5C-8E2D-472FBD936680}" type="presParOf" srcId="{18EE00D3-688D-4A50-80B7-A225A04BBACE}" destId="{7F6B64FD-7A86-43D2-8C8A-0141197669BA}" srcOrd="3" destOrd="0" presId="urn:microsoft.com/office/officeart/2005/8/layout/hierarchy3"/>
    <dgm:cxn modelId="{5FAC6CB8-D542-40E1-8169-EDC84C23A2F2}" type="presParOf" srcId="{18EE00D3-688D-4A50-80B7-A225A04BBACE}" destId="{A08D7EFF-DB60-42B2-84C5-A0D3E88B03EE}" srcOrd="4" destOrd="0" presId="urn:microsoft.com/office/officeart/2005/8/layout/hierarchy3"/>
    <dgm:cxn modelId="{E3234FA5-7CCA-4A51-BE64-D929CD328D82}" type="presParOf" srcId="{18EE00D3-688D-4A50-80B7-A225A04BBACE}" destId="{A3962A8C-E9B6-4AB1-B9CC-B9B4B381F9A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E265A-4FA0-487A-9D3A-F36E036A7576}">
      <dsp:nvSpPr>
        <dsp:cNvPr id="0" name=""/>
        <dsp:cNvSpPr/>
      </dsp:nvSpPr>
      <dsp:spPr>
        <a:xfrm>
          <a:off x="1541" y="870495"/>
          <a:ext cx="1771758" cy="88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Calibri" panose="020F0502020204030204" pitchFamily="34" charset="0"/>
            </a:rPr>
            <a:t>Gobierno Central</a:t>
          </a:r>
        </a:p>
      </dsp:txBody>
      <dsp:txXfrm>
        <a:off x="27488" y="896442"/>
        <a:ext cx="1719864" cy="833985"/>
      </dsp:txXfrm>
    </dsp:sp>
    <dsp:sp modelId="{25461198-1971-4FCB-B4A2-47AF6DBA97A8}">
      <dsp:nvSpPr>
        <dsp:cNvPr id="0" name=""/>
        <dsp:cNvSpPr/>
      </dsp:nvSpPr>
      <dsp:spPr>
        <a:xfrm>
          <a:off x="178717" y="1756374"/>
          <a:ext cx="177175" cy="664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409"/>
              </a:lnTo>
              <a:lnTo>
                <a:pt x="177175" y="664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4A5CF-5F23-4630-AA49-A43A0867C830}">
      <dsp:nvSpPr>
        <dsp:cNvPr id="0" name=""/>
        <dsp:cNvSpPr/>
      </dsp:nvSpPr>
      <dsp:spPr>
        <a:xfrm>
          <a:off x="355893" y="1977844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Estrategias nacionales</a:t>
          </a:r>
        </a:p>
      </dsp:txBody>
      <dsp:txXfrm>
        <a:off x="381840" y="2003791"/>
        <a:ext cx="1365512" cy="833985"/>
      </dsp:txXfrm>
    </dsp:sp>
    <dsp:sp modelId="{10D621AA-5556-4EF2-A8D6-84A98F24C576}">
      <dsp:nvSpPr>
        <dsp:cNvPr id="0" name=""/>
        <dsp:cNvSpPr/>
      </dsp:nvSpPr>
      <dsp:spPr>
        <a:xfrm>
          <a:off x="178717" y="1756374"/>
          <a:ext cx="177175" cy="17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758"/>
              </a:lnTo>
              <a:lnTo>
                <a:pt x="177175" y="1771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5ADC7-6156-4E70-8A27-648F6B36C371}">
      <dsp:nvSpPr>
        <dsp:cNvPr id="0" name=""/>
        <dsp:cNvSpPr/>
      </dsp:nvSpPr>
      <dsp:spPr>
        <a:xfrm>
          <a:off x="355893" y="3085193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Lineamientos de política</a:t>
          </a:r>
        </a:p>
      </dsp:txBody>
      <dsp:txXfrm>
        <a:off x="381840" y="3111140"/>
        <a:ext cx="1365512" cy="833985"/>
      </dsp:txXfrm>
    </dsp:sp>
    <dsp:sp modelId="{B948C69F-F4B6-470E-ABAB-3B2CA56B40D8}">
      <dsp:nvSpPr>
        <dsp:cNvPr id="0" name=""/>
        <dsp:cNvSpPr/>
      </dsp:nvSpPr>
      <dsp:spPr>
        <a:xfrm>
          <a:off x="178717" y="1756374"/>
          <a:ext cx="177175" cy="287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107"/>
              </a:lnTo>
              <a:lnTo>
                <a:pt x="177175" y="28791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7804C-6112-44BD-A3EF-E101E11B5168}">
      <dsp:nvSpPr>
        <dsp:cNvPr id="0" name=""/>
        <dsp:cNvSpPr/>
      </dsp:nvSpPr>
      <dsp:spPr>
        <a:xfrm>
          <a:off x="355893" y="4192543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Evaluación de los efectos del desastre</a:t>
          </a:r>
        </a:p>
      </dsp:txBody>
      <dsp:txXfrm>
        <a:off x="381840" y="4218490"/>
        <a:ext cx="1365512" cy="833985"/>
      </dsp:txXfrm>
    </dsp:sp>
    <dsp:sp modelId="{36BAA6EB-C580-4C3C-8A6C-DAF341877AA5}">
      <dsp:nvSpPr>
        <dsp:cNvPr id="0" name=""/>
        <dsp:cNvSpPr/>
      </dsp:nvSpPr>
      <dsp:spPr>
        <a:xfrm>
          <a:off x="2216239" y="870495"/>
          <a:ext cx="1771758" cy="88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Calibri" panose="020F0502020204030204" pitchFamily="34" charset="0"/>
            </a:rPr>
            <a:t>Gobierno Provincial</a:t>
          </a:r>
        </a:p>
      </dsp:txBody>
      <dsp:txXfrm>
        <a:off x="2242186" y="896442"/>
        <a:ext cx="1719864" cy="833985"/>
      </dsp:txXfrm>
    </dsp:sp>
    <dsp:sp modelId="{0086DF3F-7FEA-4A69-B764-6AB03C15A97F}">
      <dsp:nvSpPr>
        <dsp:cNvPr id="0" name=""/>
        <dsp:cNvSpPr/>
      </dsp:nvSpPr>
      <dsp:spPr>
        <a:xfrm>
          <a:off x="2393415" y="1756374"/>
          <a:ext cx="177175" cy="664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409"/>
              </a:lnTo>
              <a:lnTo>
                <a:pt x="177175" y="664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10CE2-DC47-4CA4-889D-490F45AAFAD2}">
      <dsp:nvSpPr>
        <dsp:cNvPr id="0" name=""/>
        <dsp:cNvSpPr/>
      </dsp:nvSpPr>
      <dsp:spPr>
        <a:xfrm>
          <a:off x="2570591" y="1977844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AT en reactivación productiva</a:t>
          </a:r>
        </a:p>
      </dsp:txBody>
      <dsp:txXfrm>
        <a:off x="2596538" y="2003791"/>
        <a:ext cx="1365512" cy="833985"/>
      </dsp:txXfrm>
    </dsp:sp>
    <dsp:sp modelId="{8EBDCE3E-EB1F-4196-AB58-764B2126E104}">
      <dsp:nvSpPr>
        <dsp:cNvPr id="0" name=""/>
        <dsp:cNvSpPr/>
      </dsp:nvSpPr>
      <dsp:spPr>
        <a:xfrm>
          <a:off x="2393415" y="1756374"/>
          <a:ext cx="177175" cy="17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758"/>
              </a:lnTo>
              <a:lnTo>
                <a:pt x="177175" y="1771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0ECA9-54E3-4A45-81B2-EC8D11092B27}">
      <dsp:nvSpPr>
        <dsp:cNvPr id="0" name=""/>
        <dsp:cNvSpPr/>
      </dsp:nvSpPr>
      <dsp:spPr>
        <a:xfrm>
          <a:off x="2570591" y="3085193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Estrategias de recuperación productiva</a:t>
          </a:r>
        </a:p>
      </dsp:txBody>
      <dsp:txXfrm>
        <a:off x="2596538" y="3111140"/>
        <a:ext cx="1365512" cy="833985"/>
      </dsp:txXfrm>
    </dsp:sp>
    <dsp:sp modelId="{3F6ADA32-81CC-4473-A12E-54CDC3D31532}">
      <dsp:nvSpPr>
        <dsp:cNvPr id="0" name=""/>
        <dsp:cNvSpPr/>
      </dsp:nvSpPr>
      <dsp:spPr>
        <a:xfrm>
          <a:off x="4430938" y="870495"/>
          <a:ext cx="1771758" cy="88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Calibri" panose="020F0502020204030204" pitchFamily="34" charset="0"/>
            </a:rPr>
            <a:t>Gobierno Municipal</a:t>
          </a:r>
        </a:p>
      </dsp:txBody>
      <dsp:txXfrm>
        <a:off x="4456885" y="896442"/>
        <a:ext cx="1719864" cy="833985"/>
      </dsp:txXfrm>
    </dsp:sp>
    <dsp:sp modelId="{B71BC62E-5B26-4AEA-9260-7AE9F7D5868C}">
      <dsp:nvSpPr>
        <dsp:cNvPr id="0" name=""/>
        <dsp:cNvSpPr/>
      </dsp:nvSpPr>
      <dsp:spPr>
        <a:xfrm>
          <a:off x="4608114" y="1756374"/>
          <a:ext cx="177175" cy="664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409"/>
              </a:lnTo>
              <a:lnTo>
                <a:pt x="177175" y="664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AAF3-994D-4D8B-B5A5-102688984B96}">
      <dsp:nvSpPr>
        <dsp:cNvPr id="0" name=""/>
        <dsp:cNvSpPr/>
      </dsp:nvSpPr>
      <dsp:spPr>
        <a:xfrm>
          <a:off x="4785290" y="1977844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AT en reactivación comercial</a:t>
          </a:r>
        </a:p>
      </dsp:txBody>
      <dsp:txXfrm>
        <a:off x="4811237" y="2003791"/>
        <a:ext cx="1365512" cy="833985"/>
      </dsp:txXfrm>
    </dsp:sp>
    <dsp:sp modelId="{C296C15B-F1E0-4E74-9588-F848053C1B3B}">
      <dsp:nvSpPr>
        <dsp:cNvPr id="0" name=""/>
        <dsp:cNvSpPr/>
      </dsp:nvSpPr>
      <dsp:spPr>
        <a:xfrm>
          <a:off x="4608114" y="1756374"/>
          <a:ext cx="177175" cy="17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758"/>
              </a:lnTo>
              <a:lnTo>
                <a:pt x="177175" y="1771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29ECA-8A71-4C67-9ECC-6F523886C44A}">
      <dsp:nvSpPr>
        <dsp:cNvPr id="0" name=""/>
        <dsp:cNvSpPr/>
      </dsp:nvSpPr>
      <dsp:spPr>
        <a:xfrm>
          <a:off x="4785290" y="3085193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AT en planificación</a:t>
          </a:r>
        </a:p>
      </dsp:txBody>
      <dsp:txXfrm>
        <a:off x="4811237" y="3111140"/>
        <a:ext cx="1365512" cy="833985"/>
      </dsp:txXfrm>
    </dsp:sp>
    <dsp:sp modelId="{4631B1EC-075D-4F8B-BAB3-FCC821532B48}">
      <dsp:nvSpPr>
        <dsp:cNvPr id="0" name=""/>
        <dsp:cNvSpPr/>
      </dsp:nvSpPr>
      <dsp:spPr>
        <a:xfrm>
          <a:off x="4608114" y="1756374"/>
          <a:ext cx="177175" cy="287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107"/>
              </a:lnTo>
              <a:lnTo>
                <a:pt x="177175" y="28791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97B4-0FB1-4F48-961E-F351BDA535DB}">
      <dsp:nvSpPr>
        <dsp:cNvPr id="0" name=""/>
        <dsp:cNvSpPr/>
      </dsp:nvSpPr>
      <dsp:spPr>
        <a:xfrm>
          <a:off x="4785290" y="4192543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 Protocolos para atender la emergencia y la recuperación</a:t>
          </a:r>
        </a:p>
      </dsp:txBody>
      <dsp:txXfrm>
        <a:off x="4811237" y="4218490"/>
        <a:ext cx="1365512" cy="833985"/>
      </dsp:txXfrm>
    </dsp:sp>
    <dsp:sp modelId="{A6D13717-61D9-4896-BBBD-C70A563FC762}">
      <dsp:nvSpPr>
        <dsp:cNvPr id="0" name=""/>
        <dsp:cNvSpPr/>
      </dsp:nvSpPr>
      <dsp:spPr>
        <a:xfrm>
          <a:off x="6645636" y="870495"/>
          <a:ext cx="1771758" cy="88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latin typeface="Calibri" panose="020F0502020204030204" pitchFamily="34" charset="0"/>
            </a:rPr>
            <a:t>Comunidades y la gente</a:t>
          </a:r>
        </a:p>
      </dsp:txBody>
      <dsp:txXfrm>
        <a:off x="6671583" y="896442"/>
        <a:ext cx="1719864" cy="833985"/>
      </dsp:txXfrm>
    </dsp:sp>
    <dsp:sp modelId="{A1761377-C8EF-4EFD-8F79-02B50DCE326C}">
      <dsp:nvSpPr>
        <dsp:cNvPr id="0" name=""/>
        <dsp:cNvSpPr/>
      </dsp:nvSpPr>
      <dsp:spPr>
        <a:xfrm>
          <a:off x="6822812" y="1756374"/>
          <a:ext cx="177175" cy="664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409"/>
              </a:lnTo>
              <a:lnTo>
                <a:pt x="177175" y="664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1BFB4-C4B4-404F-8D8C-FF3C6F831381}">
      <dsp:nvSpPr>
        <dsp:cNvPr id="0" name=""/>
        <dsp:cNvSpPr/>
      </dsp:nvSpPr>
      <dsp:spPr>
        <a:xfrm>
          <a:off x="6999988" y="1977844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Planes de emergencia y brigadas</a:t>
          </a:r>
        </a:p>
      </dsp:txBody>
      <dsp:txXfrm>
        <a:off x="7025935" y="2003791"/>
        <a:ext cx="1365512" cy="833985"/>
      </dsp:txXfrm>
    </dsp:sp>
    <dsp:sp modelId="{41FE20C5-C0E7-4F09-AC1C-D6FEBEA33EEF}">
      <dsp:nvSpPr>
        <dsp:cNvPr id="0" name=""/>
        <dsp:cNvSpPr/>
      </dsp:nvSpPr>
      <dsp:spPr>
        <a:xfrm>
          <a:off x="6822812" y="1756374"/>
          <a:ext cx="177175" cy="17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758"/>
              </a:lnTo>
              <a:lnTo>
                <a:pt x="177175" y="1771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B64FD-7A86-43D2-8C8A-0141197669BA}">
      <dsp:nvSpPr>
        <dsp:cNvPr id="0" name=""/>
        <dsp:cNvSpPr/>
      </dsp:nvSpPr>
      <dsp:spPr>
        <a:xfrm>
          <a:off x="6999988" y="3085193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Reactivación productiva de pequeños negocios</a:t>
          </a:r>
        </a:p>
      </dsp:txBody>
      <dsp:txXfrm>
        <a:off x="7025935" y="3111140"/>
        <a:ext cx="1365512" cy="833985"/>
      </dsp:txXfrm>
    </dsp:sp>
    <dsp:sp modelId="{A08D7EFF-DB60-42B2-84C5-A0D3E88B03EE}">
      <dsp:nvSpPr>
        <dsp:cNvPr id="0" name=""/>
        <dsp:cNvSpPr/>
      </dsp:nvSpPr>
      <dsp:spPr>
        <a:xfrm>
          <a:off x="6822812" y="1756374"/>
          <a:ext cx="177175" cy="287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107"/>
              </a:lnTo>
              <a:lnTo>
                <a:pt x="177175" y="28791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62A8C-E9B6-4AB1-B9CC-B9B4B381F9A1}">
      <dsp:nvSpPr>
        <dsp:cNvPr id="0" name=""/>
        <dsp:cNvSpPr/>
      </dsp:nvSpPr>
      <dsp:spPr>
        <a:xfrm>
          <a:off x="6999988" y="4192543"/>
          <a:ext cx="1417406" cy="88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</a:rPr>
            <a:t>Reconstrucción de infraestructura productiva</a:t>
          </a:r>
        </a:p>
      </dsp:txBody>
      <dsp:txXfrm>
        <a:off x="7025935" y="4218490"/>
        <a:ext cx="1365512" cy="833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EDCEA-174E-40D1-8838-4914F50ECFC9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ED044-D3BB-48FA-BF5D-E2DDF1C541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757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s-ES" altLang="ca-ES" b="1" dirty="0">
                <a:solidFill>
                  <a:schemeClr val="accent1">
                    <a:lumMod val="75000"/>
                  </a:schemeClr>
                </a:solidFill>
              </a:rPr>
              <a:t>¿QUÉ SUCEDIÓ?</a:t>
            </a:r>
          </a:p>
          <a:p>
            <a:endParaRPr lang="es-EC" sz="1050" dirty="0"/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kern="0" dirty="0">
                <a:solidFill>
                  <a:srgbClr val="003399"/>
                </a:solidFill>
                <a:ea typeface="ＭＳ Ｐゴシック" charset="-128"/>
                <a:cs typeface="ＭＳ Ｐゴシック" charset="0"/>
              </a:rPr>
              <a:t>Sábado, 16 abril 2016 18:58  Terremoto 7,8 grados </a:t>
            </a:r>
            <a:r>
              <a:rPr lang="es-PA" kern="0" dirty="0" err="1">
                <a:solidFill>
                  <a:srgbClr val="003399"/>
                </a:solidFill>
                <a:ea typeface="ＭＳ Ｐゴシック" charset="-128"/>
                <a:cs typeface="ＭＳ Ｐゴシック" charset="0"/>
              </a:rPr>
              <a:t>Mw</a:t>
            </a:r>
            <a:endParaRPr lang="es-PA" kern="0" dirty="0">
              <a:solidFill>
                <a:srgbClr val="003399"/>
              </a:solidFill>
              <a:ea typeface="ＭＳ Ｐゴシック" charset="-128"/>
              <a:cs typeface="ＭＳ Ｐゴシック" charset="0"/>
            </a:endParaRP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kern="0" dirty="0">
                <a:solidFill>
                  <a:srgbClr val="003399"/>
                </a:solidFill>
                <a:ea typeface="ＭＳ Ｐゴシック" charset="-128"/>
                <a:cs typeface="ＭＳ Ｐゴシック" charset="0"/>
              </a:rPr>
              <a:t>Epicentro: Pedernales – Jama 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kern="0" dirty="0">
                <a:solidFill>
                  <a:srgbClr val="003399"/>
                </a:solidFill>
                <a:ea typeface="ＭＳ Ｐゴシック" charset="-128"/>
                <a:cs typeface="ＭＳ Ｐゴシック" charset="0"/>
              </a:rPr>
              <a:t>Mayor afectación: Manabí y Esmeraldas 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kern="0" dirty="0">
                <a:solidFill>
                  <a:srgbClr val="003399"/>
                </a:solidFill>
                <a:ea typeface="ＭＳ Ｐゴシック" charset="-128"/>
                <a:cs typeface="ＭＳ Ｐゴシック" charset="0"/>
              </a:rPr>
              <a:t>14 cantones son los más afectados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kern="0" dirty="0">
                <a:solidFill>
                  <a:srgbClr val="003399"/>
                </a:solidFill>
                <a:ea typeface="ＭＳ Ｐゴシック" charset="-128"/>
                <a:cs typeface="ＭＳ Ｐゴシック" charset="0"/>
              </a:rPr>
              <a:t>86,947 personas afectadas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kern="0" dirty="0">
                <a:solidFill>
                  <a:srgbClr val="003399"/>
                </a:solidFill>
                <a:ea typeface="ＭＳ Ｐゴシック" charset="-128"/>
                <a:cs typeface="ＭＳ Ｐゴシック" charset="0"/>
              </a:rPr>
              <a:t>671 fallecidas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kern="0" dirty="0">
                <a:solidFill>
                  <a:srgbClr val="003399"/>
                </a:solidFill>
                <a:ea typeface="ＭＳ Ｐゴシック" charset="-128"/>
                <a:cs typeface="ＭＳ Ｐゴシック" charset="0"/>
              </a:rPr>
              <a:t>80,000 personas desplazadas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AD20F2-F923-46D3-B5BD-DB1962E1EE2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604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71C3D1-D9B5-4ACC-9C9C-8839A2473DF7}" type="slidenum">
              <a:rPr lang="es-ES_tradnl" altLang="ca-ES" sz="1200"/>
              <a:pPr/>
              <a:t>20</a:t>
            </a:fld>
            <a:endParaRPr lang="es-ES_tradnl" altLang="ca-E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a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8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D044-D3BB-48FA-BF5D-E2DDF1C5413B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37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200" b="1" dirty="0"/>
              <a:t>ESTRATEGIAS</a:t>
            </a:r>
          </a:p>
          <a:p>
            <a:pPr marL="214313" indent="-214313">
              <a:buFontTx/>
              <a:buChar char="-"/>
            </a:pPr>
            <a:r>
              <a:rPr lang="es-EC" sz="1200" dirty="0"/>
              <a:t>Para el gobierno central, para posicionar temas de importancia (p. ej. atención en zonas rurales) y desarrollar medidas de política pública</a:t>
            </a:r>
          </a:p>
          <a:p>
            <a:pPr marL="214313" indent="-214313">
              <a:buFontTx/>
              <a:buChar char="-"/>
            </a:pPr>
            <a:r>
              <a:rPr lang="es-EC" sz="1200" dirty="0"/>
              <a:t>Para los gobiernos provinciales para apoyar a la recuperación en base a sus competencias (fomento productivo, ambiente, riego)</a:t>
            </a:r>
          </a:p>
          <a:p>
            <a:pPr marL="214313" indent="-214313">
              <a:buFontTx/>
              <a:buChar char="-"/>
            </a:pPr>
            <a:r>
              <a:rPr lang="es-EC" sz="1200" dirty="0"/>
              <a:t>Para los Municipios y juntas parroquiales para temas de planificación, uso del suelo, comercios, y como socios en la implementación </a:t>
            </a:r>
          </a:p>
          <a:p>
            <a:pPr marL="214313" indent="-214313">
              <a:buFontTx/>
              <a:buChar char="-"/>
            </a:pPr>
            <a:r>
              <a:rPr lang="es-EC" sz="1200" dirty="0"/>
              <a:t>Para las comunidades para apoyar su resiliencia: en planes de emergencia, fortalecimiento del tejido social, organización de brigadas</a:t>
            </a:r>
          </a:p>
          <a:p>
            <a:pPr marL="214313" indent="-214313">
              <a:buFontTx/>
              <a:buChar char="-"/>
            </a:pPr>
            <a:endParaRPr lang="es-EC" sz="1200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D044-D3BB-48FA-BF5D-E2DDF1C5413B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2749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Proyecto piloto iniciado el 1 de mayo, 15 días después del terremoto</a:t>
            </a:r>
          </a:p>
          <a:p>
            <a:r>
              <a:rPr lang="es-EC" dirty="0"/>
              <a:t>Segunda fase de remoción de escombros en Las </a:t>
            </a:r>
            <a:r>
              <a:rPr lang="es-EC" dirty="0" err="1"/>
              <a:t>Gilces</a:t>
            </a:r>
            <a:r>
              <a:rPr lang="es-EC" dirty="0"/>
              <a:t> para un total de 125 casas, 130 familias beneficiadas</a:t>
            </a:r>
          </a:p>
          <a:p>
            <a:r>
              <a:rPr lang="es-EC" dirty="0"/>
              <a:t>Rio Chico, 362 casas </a:t>
            </a:r>
          </a:p>
          <a:p>
            <a:r>
              <a:rPr lang="es-EC" dirty="0"/>
              <a:t>Reciclaje de materiales</a:t>
            </a:r>
          </a:p>
          <a:p>
            <a:r>
              <a:rPr lang="es-EC" i="1" dirty="0"/>
              <a:t>Cash </a:t>
            </a:r>
            <a:r>
              <a:rPr lang="es-EC" i="1" dirty="0" err="1"/>
              <a:t>for</a:t>
            </a:r>
            <a:r>
              <a:rPr lang="es-EC" i="1" dirty="0"/>
              <a:t> </a:t>
            </a:r>
            <a:r>
              <a:rPr lang="es-EC" i="1" dirty="0" err="1"/>
              <a:t>work</a:t>
            </a:r>
            <a:r>
              <a:rPr lang="es-EC" dirty="0"/>
              <a:t>: demolición de escombros, cuidado de niños. Se asegura participación de mujeres y personas con discapacidad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D044-D3BB-48FA-BF5D-E2DDF1C5413B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1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Proyectos específicos de reactivación productiva a partir de tres metodologías:</a:t>
            </a:r>
          </a:p>
          <a:p>
            <a:pPr lvl="1"/>
            <a:r>
              <a:rPr lang="es-EC" dirty="0"/>
              <a:t>En marcha</a:t>
            </a:r>
          </a:p>
          <a:p>
            <a:pPr lvl="1"/>
            <a:r>
              <a:rPr lang="es-EC" dirty="0"/>
              <a:t>Creciendo con su negocio</a:t>
            </a:r>
          </a:p>
          <a:p>
            <a:pPr lvl="1"/>
            <a:r>
              <a:rPr lang="es-EC" dirty="0"/>
              <a:t>Programa de Desarrollo de Proveedores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D044-D3BB-48FA-BF5D-E2DDF1C5413B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807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SENPLADES, MCPEC, MCDS, MAE, MIDUVI, MTOP, MINTUR, MIPRO, Ecuador Estratégico, Comité de Reconstrucción, </a:t>
            </a:r>
            <a:r>
              <a:rPr lang="es-EC" dirty="0" err="1"/>
              <a:t>COEs</a:t>
            </a:r>
            <a:r>
              <a:rPr lang="es-EC" dirty="0"/>
              <a:t> Provinciales</a:t>
            </a:r>
          </a:p>
          <a:p>
            <a:r>
              <a:rPr lang="es-EC" dirty="0"/>
              <a:t>Coordinación de PNUD del Sector </a:t>
            </a:r>
            <a:r>
              <a:rPr lang="es-EC" dirty="0" err="1"/>
              <a:t>Recuperacion</a:t>
            </a:r>
            <a:r>
              <a:rPr lang="es-EC" dirty="0"/>
              <a:t> Temprana</a:t>
            </a:r>
          </a:p>
          <a:p>
            <a:endParaRPr lang="es-EC" dirty="0"/>
          </a:p>
          <a:p>
            <a:r>
              <a:rPr lang="es-EC" dirty="0"/>
              <a:t>PDNA (Post </a:t>
            </a:r>
            <a:r>
              <a:rPr lang="es-EC" dirty="0" err="1"/>
              <a:t>Disaster</a:t>
            </a:r>
            <a:r>
              <a:rPr lang="es-EC" dirty="0"/>
              <a:t> </a:t>
            </a:r>
            <a:r>
              <a:rPr lang="es-EC" dirty="0" err="1"/>
              <a:t>Need</a:t>
            </a:r>
            <a:r>
              <a:rPr lang="es-EC" dirty="0"/>
              <a:t> </a:t>
            </a:r>
            <a:r>
              <a:rPr lang="es-EC" dirty="0" err="1"/>
              <a:t>Assessment</a:t>
            </a:r>
            <a:r>
              <a:rPr lang="es-EC" dirty="0"/>
              <a:t>)</a:t>
            </a:r>
          </a:p>
          <a:p>
            <a:r>
              <a:rPr lang="es-EC" dirty="0"/>
              <a:t>El diseño de política púbica para la recuperación resiliente</a:t>
            </a:r>
          </a:p>
          <a:p>
            <a:r>
              <a:rPr lang="es-EC" dirty="0"/>
              <a:t>Asistencia técnica en temas específicos de medios de vida, de políticas de vivienda </a:t>
            </a:r>
            <a:r>
              <a:rPr lang="es-EC" dirty="0" err="1"/>
              <a:t>posdesastre</a:t>
            </a:r>
            <a:r>
              <a:rPr lang="es-EC" dirty="0"/>
              <a:t>, de recuperación productiva. </a:t>
            </a:r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D044-D3BB-48FA-BF5D-E2DDF1C5413B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086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Evaluación rápida de estructuras post evento sísmico</a:t>
            </a:r>
          </a:p>
          <a:p>
            <a:r>
              <a:rPr lang="es-EC" dirty="0"/>
              <a:t>Actualización de PDOT inclusión enfoque gestión de riesgos</a:t>
            </a:r>
          </a:p>
          <a:p>
            <a:r>
              <a:rPr lang="es-EC" dirty="0"/>
              <a:t>Materiales para mejorar el conocimiento en las Normas de la Construcción </a:t>
            </a:r>
          </a:p>
          <a:p>
            <a:r>
              <a:rPr lang="es-EC" dirty="0"/>
              <a:t>Construcción con mampostería confinada</a:t>
            </a:r>
          </a:p>
          <a:p>
            <a:r>
              <a:rPr lang="es-EC" dirty="0"/>
              <a:t>Protocolos de actuación municipal. </a:t>
            </a:r>
          </a:p>
          <a:p>
            <a:r>
              <a:rPr lang="es-EC" dirty="0"/>
              <a:t>Semaforización de edificaciones afectadas. </a:t>
            </a:r>
          </a:p>
          <a:p>
            <a:r>
              <a:rPr lang="es-EC" dirty="0"/>
              <a:t>Asistencia técnica para actualización de PDOT con enfoque de gestión de riesgos. </a:t>
            </a:r>
          </a:p>
          <a:p>
            <a:endParaRPr lang="es-EC" dirty="0"/>
          </a:p>
          <a:p>
            <a:r>
              <a:rPr lang="es-EC" dirty="0"/>
              <a:t>Municipio de Manta: proceso de reubicación de comerciantes y diseño urbano</a:t>
            </a:r>
          </a:p>
          <a:p>
            <a:r>
              <a:rPr lang="es-EC" dirty="0"/>
              <a:t>Municipio de Portoviejo: comercio y remoción de escombros (Río Chico)</a:t>
            </a:r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D044-D3BB-48FA-BF5D-E2DDF1C5413B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11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Remoción de escombros empleando cash </a:t>
            </a:r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work</a:t>
            </a:r>
            <a:r>
              <a:rPr lang="es-EC" dirty="0"/>
              <a:t> </a:t>
            </a:r>
          </a:p>
          <a:p>
            <a:r>
              <a:rPr lang="es-EC" dirty="0"/>
              <a:t>Reconstrucción de infraestructura productiva</a:t>
            </a:r>
          </a:p>
          <a:p>
            <a:r>
              <a:rPr lang="es-EC" dirty="0"/>
              <a:t>Recuperación de medios de vida</a:t>
            </a:r>
          </a:p>
          <a:p>
            <a:r>
              <a:rPr lang="es-EC" dirty="0"/>
              <a:t>Fortalecimiento de capacidades de pequeños empresarios. </a:t>
            </a:r>
          </a:p>
          <a:p>
            <a:r>
              <a:rPr lang="es-EC" dirty="0"/>
              <a:t>Sistemas productivos resilientes</a:t>
            </a:r>
          </a:p>
          <a:p>
            <a:r>
              <a:rPr lang="es-EC" dirty="0"/>
              <a:t>Planes de emergencia comunitarios. </a:t>
            </a:r>
          </a:p>
          <a:p>
            <a:r>
              <a:rPr lang="es-EC" dirty="0"/>
              <a:t>Brigadas de primera respuesta</a:t>
            </a:r>
            <a:endParaRPr lang="es-EC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Calibri" panose="020F0502020204030204" pitchFamily="34" charset="0"/>
                <a:cs typeface="Times New Roman" panose="02020603050405020304" pitchFamily="18" charset="0"/>
              </a:rPr>
              <a:t>Proyecto HIP Acciones Emergentes de Medios de Vida en zonas afectadas por el terremoto 16A Manabí y Esmeraldas </a:t>
            </a:r>
          </a:p>
          <a:p>
            <a:r>
              <a:rPr lang="es-EC" dirty="0">
                <a:latin typeface="Calibri" panose="020F0502020204030204" pitchFamily="34" charset="0"/>
                <a:cs typeface="Times New Roman" panose="02020603050405020304" pitchFamily="18" charset="0"/>
              </a:rPr>
              <a:t>ECHO/ -SM/BUD/2016-91038</a:t>
            </a:r>
          </a:p>
          <a:p>
            <a:endParaRPr lang="es-EC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dirty="0"/>
              <a:t>Capacitación comunitaria en le Comunidad Los Tamarindos en Primeros Auxilios</a:t>
            </a:r>
          </a:p>
          <a:p>
            <a:endParaRPr lang="es-EC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Calibri" panose="020F0502020204030204" pitchFamily="34" charset="0"/>
                <a:cs typeface="Times New Roman" panose="02020603050405020304" pitchFamily="18" charset="0"/>
              </a:rPr>
              <a:t>Créditos: Santiago Valarezo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D044-D3BB-48FA-BF5D-E2DDF1C5413B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349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UNFPA, OIM, ONU mujeres, OPS. </a:t>
            </a:r>
          </a:p>
          <a:p>
            <a:r>
              <a:rPr lang="es-EC" dirty="0"/>
              <a:t>AVSF, PROGAD, FIDES, COOPI, AVSI, Fundación Ceiba</a:t>
            </a:r>
          </a:p>
          <a:p>
            <a:endParaRPr lang="es-EC" dirty="0"/>
          </a:p>
          <a:p>
            <a:r>
              <a:rPr lang="es-EC" dirty="0"/>
              <a:t>Fondos del Gobierno de Japón, Fondos de ECHO, fondos del sector privado, fondos de otros gobiernos.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D044-D3BB-48FA-BF5D-E2DDF1C5413B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136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47C69-F2D0-4575-A4EA-CB328089A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A3D5C1-D8DB-40FE-BBE5-875487E75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E3EA4-D998-4ADE-BD7A-3BC31327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3A895-79B9-4027-A78F-E32AABAC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B5AB47-04BD-4F4A-81D7-E619721B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371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C7B0C-2398-42CB-B060-69DDEE31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95E403-C30D-4E1F-B143-7788B134B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5F09B-802B-495B-94E0-131B32B3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92A51F-0FD9-41DA-AB8D-F771D397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6C610E-BFA6-490F-A56A-E586DDE3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744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B1B669-458E-4E97-BAA8-5BF6F0513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5A173E-E507-4973-8122-88128DA2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6215C4-A43B-48EE-9908-0435AFB1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31BC8-BA46-44A3-9A08-B6243CC4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0EC961-05F2-491D-B115-74590BC0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0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C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73914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7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228600" y="15240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609600" y="1447800"/>
            <a:ext cx="62499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2133600"/>
            <a:ext cx="65532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084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+ texto nume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4"/>
          <p:cNvSpPr>
            <a:spLocks noGrp="1"/>
          </p:cNvSpPr>
          <p:nvPr>
            <p:ph type="title"/>
          </p:nvPr>
        </p:nvSpPr>
        <p:spPr>
          <a:xfrm>
            <a:off x="683568" y="1484784"/>
            <a:ext cx="6408712" cy="864096"/>
          </a:xfrm>
        </p:spPr>
        <p:txBody>
          <a:bodyPr/>
          <a:lstStyle>
            <a:lvl1pPr algn="l">
              <a:lnSpc>
                <a:spcPct val="80000"/>
              </a:lnSpc>
              <a:defRPr sz="2250" b="0" i="0">
                <a:solidFill>
                  <a:srgbClr val="004C2E"/>
                </a:solidFill>
                <a:latin typeface="Myriad Pro Light"/>
                <a:cs typeface="Myriad Pro Light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25" name="Marcador de texto 17"/>
          <p:cNvSpPr>
            <a:spLocks noGrp="1"/>
          </p:cNvSpPr>
          <p:nvPr>
            <p:ph type="body" sz="quarter" idx="10"/>
          </p:nvPr>
        </p:nvSpPr>
        <p:spPr>
          <a:xfrm>
            <a:off x="683569" y="2564234"/>
            <a:ext cx="6408737" cy="3889102"/>
          </a:xfrm>
        </p:spPr>
        <p:txBody>
          <a:bodyPr/>
          <a:lstStyle>
            <a:lvl1pPr marL="257175" indent="-257175">
              <a:lnSpc>
                <a:spcPct val="90000"/>
              </a:lnSpc>
              <a:buFont typeface="+mj-lt"/>
              <a:buAutoNum type="arabicPeriod"/>
              <a:defRPr sz="1350" b="0" i="0">
                <a:latin typeface="Myriad Pro Light"/>
                <a:cs typeface="Myriad Pro Light"/>
              </a:defRPr>
            </a:lvl1pPr>
            <a:lvl2pPr marL="342900" indent="0">
              <a:lnSpc>
                <a:spcPct val="90000"/>
              </a:lnSpc>
              <a:buNone/>
              <a:defRPr sz="1350" b="0" i="0">
                <a:latin typeface="Myriad Pro Light"/>
                <a:cs typeface="Myriad Pro Light"/>
              </a:defRPr>
            </a:lvl2pPr>
            <a:lvl3pPr marL="685800" indent="0">
              <a:lnSpc>
                <a:spcPct val="90000"/>
              </a:lnSpc>
              <a:buNone/>
              <a:defRPr sz="1350" b="0" i="0">
                <a:latin typeface="Myriad Pro Light"/>
                <a:cs typeface="Myriad Pro Light"/>
              </a:defRPr>
            </a:lvl3pPr>
            <a:lvl4pPr marL="1028700" indent="0">
              <a:lnSpc>
                <a:spcPct val="90000"/>
              </a:lnSpc>
              <a:buNone/>
              <a:defRPr sz="1350" b="0" i="0">
                <a:latin typeface="Myriad Pro Light"/>
                <a:cs typeface="Myriad Pro Light"/>
              </a:defRPr>
            </a:lvl4pPr>
            <a:lvl5pPr marL="1371600" indent="0">
              <a:lnSpc>
                <a:spcPct val="90000"/>
              </a:lnSpc>
              <a:buNone/>
              <a:defRPr sz="1350" b="0" i="0">
                <a:latin typeface="Myriad Pro Light"/>
                <a:cs typeface="Myriad Pro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247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61D64-8B45-4B7F-88AA-183CB9B9DC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C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13738-5F83-4FA2-B63B-02C60EB9D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C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D60EE-406D-44D3-8BDC-79CE80B5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56B5-5C60-4335-8BCC-7C40D76FFE14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383948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0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92080" y="1410345"/>
            <a:ext cx="3672408" cy="42509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146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5302F-D67C-4460-A785-D8FFD2A4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56F19D-678C-46F0-AE8F-FB4AAFD66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6DF883-D38C-4DBF-A257-596C8579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80603-BB93-47F1-B771-CA289242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BD363-0A56-4617-ADF7-CAD0E746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521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E73E0-0B6B-4138-93CF-E8D50CD3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623420-1DB8-4290-BAFB-70B4B668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5E42B2-94AC-4968-8228-6D203342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39ACBA-BBBF-4A10-AE71-6765B597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955F3-94E9-4B9E-B915-45BC3E46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21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F1C54-80E2-45D7-847E-1920F353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936CF0-DD86-40CC-85BF-052FEE670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491CB9-FF47-4C93-A104-AEE507AE0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9F2091-99D8-4DC4-B3F7-F9F44124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82B38C-A0DF-4D3B-A1C8-BAF346B0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78C6F4-88A5-46DF-9149-5305960C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15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A9B40-1D45-4431-BF8C-2BFF9206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593D01-F503-4B3F-BCA0-E8318A0C3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7979A1-3048-4809-B208-A06D74598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19440F-717C-422F-BC0C-2A32BAAE6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96A3EA-C41E-4292-8EA0-ED4F10ABA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5FC0CE-A3A8-46A0-9425-B7B02AB0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4EE7FC-4006-4E31-A119-AE99F83E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3F8F5F-F844-4D9B-A3BF-92FFF1C7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918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9565D-32A8-4A5E-89E8-3086E7B4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8430EC-2D79-4FFD-BE79-20395484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78BFCF-ADB2-4D67-B7F0-8901FADD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545CBC-4543-4AE4-A38F-CF8FD096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106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84A5F0-11A5-476A-8D95-FE06C4C4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6E7986-866E-4375-A929-86D192A5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9066EA-0F55-40FB-AD96-181AA56C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85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50522-FC21-4F70-A8FC-697A98B7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01D33-78CA-464F-961A-44419966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CB46CC-852A-4DB4-BFD8-09D6FF40C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A109E2-8354-4A94-B5E9-EA9DB385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0A660D-66B7-4DFD-8D13-960D9919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6591C0-879D-49E1-BB3F-200749EB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531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0BF4C-764D-4FF8-A49A-86F6D52A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636BD-B3D4-49EB-9FE8-6280137DB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51014D-B99C-48A9-8964-6B7CAFF71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0BF9F7-0E13-4B4C-B607-CE1A6882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8AB8FB-89D7-4F59-ABFA-AB4C3E67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468EBB-EDEA-4C54-BA83-7C39D33B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603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C83A42-BD57-468C-8B6B-BD3143D2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45832F-26A3-4501-9E1F-0A104C67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037414-787B-4F1C-BAC2-C11BC4B54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5447-A4B6-46F8-A026-52224FE47628}" type="datetimeFigureOut">
              <a:rPr lang="es-EC" smtClean="0"/>
              <a:t>19/6/2018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BA3B0-F972-49E7-9FC4-BAE87014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09AB4-3EEF-4149-B5AC-ADF6CE945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D8F8-21F5-4DDE-8397-4FD5FD4A66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590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Ecuador </a:t>
            </a:r>
            <a:r>
              <a:rPr lang="es-EC" dirty="0" err="1"/>
              <a:t>posterremoto</a:t>
            </a:r>
            <a:br>
              <a:rPr lang="es-EC" dirty="0"/>
            </a:br>
            <a:r>
              <a:rPr lang="es-EC" dirty="0"/>
              <a:t>Las experiencias del PNUD </a:t>
            </a:r>
            <a:br>
              <a:rPr lang="es-EC" dirty="0"/>
            </a:br>
            <a:endParaRPr lang="es-CO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A1D887A-59C7-4D7D-8922-8B2E36733088}"/>
              </a:ext>
            </a:extLst>
          </p:cNvPr>
          <p:cNvSpPr txBox="1">
            <a:spLocks/>
          </p:cNvSpPr>
          <p:nvPr/>
        </p:nvSpPr>
        <p:spPr>
          <a:xfrm>
            <a:off x="4695424" y="5928156"/>
            <a:ext cx="3547872" cy="5743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Nury </a:t>
            </a:r>
            <a:r>
              <a:rPr lang="en-US" sz="1600" b="1" dirty="0" err="1">
                <a:solidFill>
                  <a:schemeClr val="bg1"/>
                </a:solidFill>
              </a:rPr>
              <a:t>Bermúdez</a:t>
            </a:r>
            <a:endParaRPr lang="en-US" sz="16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Oficial</a:t>
            </a:r>
            <a:r>
              <a:rPr lang="en-US" sz="1600" b="1" dirty="0">
                <a:solidFill>
                  <a:schemeClr val="bg1"/>
                </a:solidFill>
              </a:rPr>
              <a:t> Nacional de </a:t>
            </a:r>
            <a:r>
              <a:rPr lang="en-US" sz="1600" b="1" dirty="0" err="1">
                <a:solidFill>
                  <a:schemeClr val="bg1"/>
                </a:solidFill>
              </a:rPr>
              <a:t>Gestión</a:t>
            </a:r>
            <a:r>
              <a:rPr lang="en-US" sz="1600" b="1" dirty="0">
                <a:solidFill>
                  <a:schemeClr val="bg1"/>
                </a:solidFill>
              </a:rPr>
              <a:t> de Riesgos</a:t>
            </a:r>
          </a:p>
        </p:txBody>
      </p:sp>
      <p:pic>
        <p:nvPicPr>
          <p:cNvPr id="6" name="Picture 21" descr="PNUD">
            <a:extLst>
              <a:ext uri="{FF2B5EF4-FFF2-40B4-BE49-F238E27FC236}">
                <a16:creationId xmlns:a16="http://schemas.microsoft.com/office/drawing/2014/main" id="{0F534096-B1C2-4761-A338-5D0DE8C17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r="11425"/>
          <a:stretch/>
        </p:blipFill>
        <p:spPr bwMode="auto">
          <a:xfrm>
            <a:off x="8036431" y="5233211"/>
            <a:ext cx="1107569" cy="165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8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B98B53A8-E44F-4081-9CCA-C8647AD7F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51" y="804268"/>
            <a:ext cx="5011575" cy="3644902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9EBD9F98-BFDF-4720-A4B6-1AA33FD7781F}"/>
              </a:ext>
            </a:extLst>
          </p:cNvPr>
          <p:cNvPicPr/>
          <p:nvPr/>
        </p:nvPicPr>
        <p:blipFill rotWithShape="1">
          <a:blip r:embed="rId4"/>
          <a:srcRect l="4921" t="15062" r="29736" b="2235"/>
          <a:stretch/>
        </p:blipFill>
        <p:spPr bwMode="auto">
          <a:xfrm>
            <a:off x="5829194" y="804268"/>
            <a:ext cx="2323501" cy="1756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6EE6069D-0FA0-406C-8810-0C1FF308504D}"/>
              </a:ext>
            </a:extLst>
          </p:cNvPr>
          <p:cNvPicPr/>
          <p:nvPr/>
        </p:nvPicPr>
        <p:blipFill rotWithShape="1">
          <a:blip r:embed="rId5"/>
          <a:srcRect l="9504" t="20747" r="34657" b="8204"/>
          <a:stretch/>
        </p:blipFill>
        <p:spPr bwMode="auto">
          <a:xfrm>
            <a:off x="5827289" y="2764706"/>
            <a:ext cx="2325406" cy="1684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6B1FCF-97A1-4D00-A796-64F91EE899AC}"/>
              </a:ext>
            </a:extLst>
          </p:cNvPr>
          <p:cNvSpPr/>
          <p:nvPr/>
        </p:nvSpPr>
        <p:spPr>
          <a:xfrm>
            <a:off x="1316736" y="6169152"/>
            <a:ext cx="7624028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bg1"/>
                </a:solidFill>
              </a:rPr>
              <a:t>Asistencia técnica a los Gobiernos Locales </a:t>
            </a:r>
          </a:p>
        </p:txBody>
      </p:sp>
    </p:spTree>
    <p:extLst>
      <p:ext uri="{BB962C8B-B14F-4D97-AF65-F5344CB8AC3E}">
        <p14:creationId xmlns:p14="http://schemas.microsoft.com/office/powerpoint/2010/main" val="167277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13888" cy="1325563"/>
          </a:xfrm>
        </p:spPr>
        <p:txBody>
          <a:bodyPr>
            <a:normAutofit/>
          </a:bodyPr>
          <a:lstStyle/>
          <a:p>
            <a:r>
              <a:rPr lang="es-EC" sz="2800" b="1" dirty="0"/>
              <a:t>Las guías de implementación NEC-15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39" r="28939"/>
          <a:stretch/>
        </p:blipFill>
        <p:spPr>
          <a:xfrm>
            <a:off x="2407574" y="1447868"/>
            <a:ext cx="1968235" cy="26271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916" r="28811"/>
          <a:stretch/>
        </p:blipFill>
        <p:spPr>
          <a:xfrm>
            <a:off x="198784" y="1447868"/>
            <a:ext cx="1995262" cy="26537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8713" r="28287"/>
          <a:stretch/>
        </p:blipFill>
        <p:spPr>
          <a:xfrm>
            <a:off x="4589336" y="1447868"/>
            <a:ext cx="2016179" cy="26361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8497" r="28602"/>
          <a:stretch/>
        </p:blipFill>
        <p:spPr>
          <a:xfrm>
            <a:off x="6823581" y="1447868"/>
            <a:ext cx="2004637" cy="26271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28707" r="28602"/>
          <a:stretch/>
        </p:blipFill>
        <p:spPr>
          <a:xfrm>
            <a:off x="1395285" y="4191726"/>
            <a:ext cx="2024578" cy="26662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l="28602" r="28287"/>
          <a:stretch/>
        </p:blipFill>
        <p:spPr>
          <a:xfrm>
            <a:off x="3663102" y="4232670"/>
            <a:ext cx="1975265" cy="25760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/>
          <a:srcRect l="28681" r="28417"/>
          <a:stretch/>
        </p:blipFill>
        <p:spPr>
          <a:xfrm>
            <a:off x="5848095" y="4299360"/>
            <a:ext cx="1917479" cy="25128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6" y="0"/>
            <a:ext cx="1177353" cy="10689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72" y="4920912"/>
            <a:ext cx="633046" cy="148692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39EF959-0CB6-4277-A707-50F14C115C8F}"/>
              </a:ext>
            </a:extLst>
          </p:cNvPr>
          <p:cNvSpPr/>
          <p:nvPr/>
        </p:nvSpPr>
        <p:spPr>
          <a:xfrm>
            <a:off x="171680" y="5664373"/>
            <a:ext cx="7624028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bg1"/>
                </a:solidFill>
              </a:rPr>
              <a:t>Fortalecimiento de capacidades técnicas </a:t>
            </a:r>
          </a:p>
        </p:txBody>
      </p:sp>
    </p:spTree>
    <p:extLst>
      <p:ext uri="{BB962C8B-B14F-4D97-AF65-F5344CB8AC3E}">
        <p14:creationId xmlns:p14="http://schemas.microsoft.com/office/powerpoint/2010/main" val="152763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2538"/>
            <a:ext cx="7886700" cy="1325563"/>
          </a:xfrm>
        </p:spPr>
        <p:txBody>
          <a:bodyPr>
            <a:normAutofit/>
          </a:bodyPr>
          <a:lstStyle/>
          <a:p>
            <a:r>
              <a:rPr lang="es-EC" sz="2800" b="1" dirty="0"/>
              <a:t>Las fichas de verificación de cumplimiento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594" r="30070"/>
          <a:stretch/>
        </p:blipFill>
        <p:spPr>
          <a:xfrm>
            <a:off x="0" y="1354540"/>
            <a:ext cx="2155538" cy="30809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0594" r="30070"/>
          <a:stretch/>
        </p:blipFill>
        <p:spPr>
          <a:xfrm>
            <a:off x="793845" y="2025555"/>
            <a:ext cx="2155538" cy="30809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0594" r="30070"/>
          <a:stretch/>
        </p:blipFill>
        <p:spPr>
          <a:xfrm>
            <a:off x="1705214" y="2778457"/>
            <a:ext cx="2155538" cy="30809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0594" r="30070"/>
          <a:stretch/>
        </p:blipFill>
        <p:spPr>
          <a:xfrm>
            <a:off x="3860752" y="1362040"/>
            <a:ext cx="2155538" cy="30809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0594" r="30070"/>
          <a:stretch/>
        </p:blipFill>
        <p:spPr>
          <a:xfrm>
            <a:off x="4772121" y="2229011"/>
            <a:ext cx="2155538" cy="30809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0594" r="30070"/>
          <a:stretch/>
        </p:blipFill>
        <p:spPr>
          <a:xfrm>
            <a:off x="5849890" y="3095981"/>
            <a:ext cx="2155538" cy="30809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28" y="0"/>
            <a:ext cx="1177353" cy="10689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72" y="4920912"/>
            <a:ext cx="633046" cy="148692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FA191ED-6BCE-4333-AF34-93095A051683}"/>
              </a:ext>
            </a:extLst>
          </p:cNvPr>
          <p:cNvSpPr/>
          <p:nvPr/>
        </p:nvSpPr>
        <p:spPr>
          <a:xfrm>
            <a:off x="48738" y="6176963"/>
            <a:ext cx="7624028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bg1"/>
                </a:solidFill>
              </a:rPr>
              <a:t>Recuperación de la capacidad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68139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71FA62-E232-40C5-B83A-6C09EE5BB1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393" y="3230146"/>
            <a:ext cx="3923465" cy="2109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43AE74-8CBF-41E4-B3E0-1676F0B5C0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2986001"/>
            <a:ext cx="4185030" cy="23540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9EAC58-F883-4B6A-8569-FAD641BF30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376481"/>
            <a:ext cx="4185030" cy="235407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1C29760-3611-452A-ABFF-B0AA005F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5636669"/>
            <a:ext cx="8526712" cy="927539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C" sz="2800" b="1" dirty="0">
                <a:solidFill>
                  <a:schemeClr val="bg1"/>
                </a:solidFill>
                <a:latin typeface="+mn-lt"/>
              </a:rPr>
              <a:t>     Pequeñas donaciones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1CFBFE7-B0D3-4A3C-BEB3-17DDD6D5D6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393" y="376481"/>
            <a:ext cx="3923465" cy="23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athiana.moreno\AppData\Local\Microsoft\Windows\INetCache\Content.Word\20170930_124221.jpg">
            <a:extLst>
              <a:ext uri="{FF2B5EF4-FFF2-40B4-BE49-F238E27FC236}">
                <a16:creationId xmlns:a16="http://schemas.microsoft.com/office/drawing/2014/main" id="{E203980C-3667-4E20-A4BA-5A2E69BBD61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78" y="1088141"/>
            <a:ext cx="3963283" cy="30751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944936-A038-4EEA-8074-46C638F9443A}"/>
              </a:ext>
            </a:extLst>
          </p:cNvPr>
          <p:cNvSpPr txBox="1"/>
          <p:nvPr/>
        </p:nvSpPr>
        <p:spPr>
          <a:xfrm>
            <a:off x="905829" y="5767611"/>
            <a:ext cx="787204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</a:rPr>
              <a:t>Generación de resiliencia comunitaria a través de planes de emergencia y brigadas. </a:t>
            </a:r>
          </a:p>
        </p:txBody>
      </p:sp>
      <p:pic>
        <p:nvPicPr>
          <p:cNvPr id="6" name="Picture 5" descr="C:\Users\tathiana.moreno\AppData\Local\Microsoft\Windows\INetCache\Content.Word\IMG_20170930_155302462.jpg">
            <a:extLst>
              <a:ext uri="{FF2B5EF4-FFF2-40B4-BE49-F238E27FC236}">
                <a16:creationId xmlns:a16="http://schemas.microsoft.com/office/drawing/2014/main" id="{F709606E-78C1-4A92-A006-72C1498655B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19174"/>
            <a:ext cx="4346962" cy="3144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4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81E17-A1EE-469B-AB74-04B04385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3BFE9C1-B0AF-4370-80E3-51DAE6BF9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91" y="112427"/>
            <a:ext cx="9049209" cy="66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6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C" dirty="0"/>
              <a:t>Metodologías - herramientas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33400" y="1916832"/>
            <a:ext cx="7278960" cy="4191744"/>
          </a:xfrm>
        </p:spPr>
        <p:txBody>
          <a:bodyPr/>
          <a:lstStyle/>
          <a:p>
            <a:r>
              <a:rPr lang="es-EC" dirty="0"/>
              <a:t>Remoción de escombros empleando </a:t>
            </a:r>
            <a:r>
              <a:rPr lang="es-EC" i="1" dirty="0"/>
              <a:t>cash </a:t>
            </a:r>
            <a:r>
              <a:rPr lang="es-EC" i="1" dirty="0" err="1"/>
              <a:t>for</a:t>
            </a:r>
            <a:r>
              <a:rPr lang="es-EC" i="1" dirty="0"/>
              <a:t> </a:t>
            </a:r>
            <a:r>
              <a:rPr lang="es-EC" i="1" dirty="0" err="1"/>
              <a:t>work</a:t>
            </a:r>
            <a:r>
              <a:rPr lang="es-EC" i="1" dirty="0"/>
              <a:t> </a:t>
            </a:r>
          </a:p>
          <a:p>
            <a:r>
              <a:rPr lang="es-EC" dirty="0"/>
              <a:t>Reparación y reconstrucción de infraestructura productiva</a:t>
            </a:r>
          </a:p>
          <a:p>
            <a:r>
              <a:rPr lang="es-EC" dirty="0"/>
              <a:t>Fortalecimiento de capacidades de pequeños empresarios (En Marcha)</a:t>
            </a:r>
          </a:p>
          <a:p>
            <a:r>
              <a:rPr lang="es-EC" dirty="0"/>
              <a:t>Asistencia técnica: Gobierno Central y gobiernos locales</a:t>
            </a:r>
          </a:p>
          <a:p>
            <a:r>
              <a:rPr lang="es-EC" dirty="0"/>
              <a:t>Pequeñas Donaciones</a:t>
            </a:r>
          </a:p>
          <a:p>
            <a:r>
              <a:rPr lang="es-EC" dirty="0"/>
              <a:t>Paquetes de apoyo a recuperación de la capacidad institucional</a:t>
            </a:r>
          </a:p>
          <a:p>
            <a:r>
              <a:rPr lang="es-EC" dirty="0"/>
              <a:t>Generación de resiliencia comunitaria a través de planes de emergencia y brigadas. </a:t>
            </a:r>
          </a:p>
        </p:txBody>
      </p:sp>
    </p:spTree>
    <p:extLst>
      <p:ext uri="{BB962C8B-B14F-4D97-AF65-F5344CB8AC3E}">
        <p14:creationId xmlns:p14="http://schemas.microsoft.com/office/powerpoint/2010/main" val="133287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C" dirty="0"/>
              <a:t>¿Qué hemos logrado?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33400" y="1713376"/>
            <a:ext cx="7915656" cy="4376528"/>
          </a:xfrm>
        </p:spPr>
        <p:txBody>
          <a:bodyPr>
            <a:normAutofit fontScale="92500" lnSpcReduction="10000"/>
          </a:bodyPr>
          <a:lstStyle/>
          <a:p>
            <a:r>
              <a:rPr lang="es-EC" sz="2000" dirty="0"/>
              <a:t>Contribuir a reconstruir mejor (</a:t>
            </a:r>
            <a:r>
              <a:rPr lang="es-EC" sz="2000" i="1" dirty="0" err="1"/>
              <a:t>Build</a:t>
            </a:r>
            <a:r>
              <a:rPr lang="es-EC" sz="2000" i="1" dirty="0"/>
              <a:t> Back </a:t>
            </a:r>
            <a:r>
              <a:rPr lang="es-EC" sz="2000" i="1" dirty="0" err="1"/>
              <a:t>Better</a:t>
            </a:r>
            <a:r>
              <a:rPr lang="es-EC" sz="2000" dirty="0"/>
              <a:t>).</a:t>
            </a:r>
          </a:p>
          <a:p>
            <a:r>
              <a:rPr lang="es-EC" sz="2000" dirty="0"/>
              <a:t>Apoyar al Estado en el proceso de reconstrucción.</a:t>
            </a:r>
          </a:p>
          <a:p>
            <a:r>
              <a:rPr lang="es-EC" sz="2000" dirty="0"/>
              <a:t>Escalar las intervenciones en base a recursos disponibles.</a:t>
            </a:r>
          </a:p>
          <a:p>
            <a:r>
              <a:rPr lang="es-EC" sz="2000" dirty="0"/>
              <a:t>Aprovechar para generar cambios y procesos sostenibles en un país de alto riesgo.</a:t>
            </a:r>
          </a:p>
          <a:p>
            <a:r>
              <a:rPr lang="es-EC" sz="2000" dirty="0"/>
              <a:t>Gestionar los riesgos futuros.</a:t>
            </a:r>
          </a:p>
          <a:p>
            <a:r>
              <a:rPr lang="es-EC" sz="2000" dirty="0"/>
              <a:t>Luego de la fase de emergencia, las herramientas y los procesos se insertaron en el proceso de desarrollo local inclusivo y en el contexto programático del PNUD.</a:t>
            </a:r>
          </a:p>
          <a:p>
            <a:r>
              <a:rPr lang="es-EC" sz="2000" dirty="0"/>
              <a:t>Demostrar en la práctica la experticia de PNUD en procesos de recuperación post-desastre.</a:t>
            </a:r>
          </a:p>
          <a:p>
            <a:r>
              <a:rPr lang="es-EC" dirty="0"/>
              <a:t>Trabajar articulando ONG y diferentes agencias. </a:t>
            </a:r>
          </a:p>
          <a:p>
            <a:r>
              <a:rPr lang="es-EC" dirty="0"/>
              <a:t>Articular procesos entre varios actores con una propuesta programática clara</a:t>
            </a:r>
          </a:p>
        </p:txBody>
      </p:sp>
    </p:spTree>
    <p:extLst>
      <p:ext uri="{BB962C8B-B14F-4D97-AF65-F5344CB8AC3E}">
        <p14:creationId xmlns:p14="http://schemas.microsoft.com/office/powerpoint/2010/main" val="213918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rgbClr val="003399"/>
                </a:solidFill>
                <a:latin typeface="Myriad Pro"/>
                <a:ea typeface="+mn-ea"/>
                <a:cs typeface="+mn-cs"/>
              </a:rPr>
              <a:t>¿Qué retos persisten en relación a la vulnerabilidad físico estructural?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54707"/>
            <a:ext cx="7886700" cy="3952318"/>
          </a:xfrm>
        </p:spPr>
        <p:txBody>
          <a:bodyPr>
            <a:normAutofit/>
          </a:bodyPr>
          <a:lstStyle/>
          <a:p>
            <a:r>
              <a:rPr lang="es-EC" sz="2200" dirty="0">
                <a:solidFill>
                  <a:srgbClr val="003399"/>
                </a:solidFill>
                <a:latin typeface="Myriad Pro"/>
              </a:rPr>
              <a:t>Incrementar el debate y la crítica constructiva</a:t>
            </a:r>
          </a:p>
          <a:p>
            <a:r>
              <a:rPr lang="es-EC" sz="2200" dirty="0">
                <a:solidFill>
                  <a:srgbClr val="003399"/>
                </a:solidFill>
                <a:latin typeface="Myriad Pro"/>
              </a:rPr>
              <a:t>Fortalecer la academia y la investigación </a:t>
            </a:r>
          </a:p>
          <a:p>
            <a:r>
              <a:rPr lang="es-EC" sz="2200" dirty="0">
                <a:solidFill>
                  <a:srgbClr val="003399"/>
                </a:solidFill>
                <a:latin typeface="Myriad Pro"/>
              </a:rPr>
              <a:t>Fortalecer el conocimiento entre los profesionales</a:t>
            </a:r>
          </a:p>
          <a:p>
            <a:r>
              <a:rPr lang="es-EC" sz="2200" dirty="0">
                <a:solidFill>
                  <a:srgbClr val="003399"/>
                </a:solidFill>
                <a:latin typeface="Myriad Pro"/>
              </a:rPr>
              <a:t>Mejorar la coordinación entre el nivel nacional, local y comunitario. </a:t>
            </a:r>
          </a:p>
          <a:p>
            <a:r>
              <a:rPr lang="es-EC" sz="2200" dirty="0">
                <a:solidFill>
                  <a:srgbClr val="003399"/>
                </a:solidFill>
                <a:latin typeface="Myriad Pro"/>
              </a:rPr>
              <a:t>Generar conciencia a todo nivel: población, constructores, promotores, contratistas, profesionales y trabajadores de la construcción. </a:t>
            </a:r>
          </a:p>
          <a:p>
            <a:r>
              <a:rPr lang="es-EC" sz="2200" dirty="0">
                <a:solidFill>
                  <a:srgbClr val="003399"/>
                </a:solidFill>
                <a:latin typeface="Myriad Pro"/>
              </a:rPr>
              <a:t>Enfrentar la realidad de la informalidad y generar herramientas</a:t>
            </a:r>
          </a:p>
          <a:p>
            <a:r>
              <a:rPr lang="es-EC" sz="2200" dirty="0">
                <a:solidFill>
                  <a:srgbClr val="003399"/>
                </a:solidFill>
                <a:latin typeface="Myriad Pro"/>
              </a:rPr>
              <a:t>Mejorar los protocolos y planes de emergencia</a:t>
            </a:r>
          </a:p>
        </p:txBody>
      </p:sp>
    </p:spTree>
    <p:extLst>
      <p:ext uri="{BB962C8B-B14F-4D97-AF65-F5344CB8AC3E}">
        <p14:creationId xmlns:p14="http://schemas.microsoft.com/office/powerpoint/2010/main" val="293888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1910" y="1172318"/>
            <a:ext cx="7886700" cy="51553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C" sz="4000" dirty="0">
                <a:solidFill>
                  <a:schemeClr val="accent1">
                    <a:lumMod val="75000"/>
                  </a:schemeClr>
                </a:solidFill>
              </a:rPr>
              <a:t>Hoy</a:t>
            </a:r>
          </a:p>
          <a:p>
            <a:pPr marL="0" indent="0" algn="ctr">
              <a:buNone/>
            </a:pPr>
            <a:r>
              <a:rPr lang="es-EC" sz="4000" dirty="0">
                <a:solidFill>
                  <a:schemeClr val="accent1">
                    <a:lumMod val="75000"/>
                  </a:schemeClr>
                </a:solidFill>
              </a:rPr>
              <a:t>Trabajamos para que las lecciones se conviertan en</a:t>
            </a:r>
          </a:p>
          <a:p>
            <a:pPr marL="0" indent="0" algn="ctr">
              <a:buNone/>
            </a:pPr>
            <a:endParaRPr lang="es-EC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C" sz="4000" dirty="0">
                <a:solidFill>
                  <a:schemeClr val="accent1">
                    <a:lumMod val="75000"/>
                  </a:schemeClr>
                </a:solidFill>
              </a:rPr>
              <a:t>Aprendizajes</a:t>
            </a:r>
          </a:p>
          <a:p>
            <a:pPr marL="0" indent="0" algn="ctr">
              <a:buNone/>
            </a:pPr>
            <a:r>
              <a:rPr lang="es-EC" sz="4000" dirty="0">
                <a:solidFill>
                  <a:schemeClr val="accent1">
                    <a:lumMod val="75000"/>
                  </a:schemeClr>
                </a:solidFill>
              </a:rPr>
              <a:t> Conocimiento </a:t>
            </a:r>
          </a:p>
          <a:p>
            <a:pPr marL="0" indent="0" algn="ctr">
              <a:buNone/>
            </a:pPr>
            <a:r>
              <a:rPr lang="es-EC" sz="4000" dirty="0">
                <a:solidFill>
                  <a:schemeClr val="accent1">
                    <a:lumMod val="75000"/>
                  </a:schemeClr>
                </a:solidFill>
              </a:rPr>
              <a:t>Políticas Públicas</a:t>
            </a:r>
          </a:p>
          <a:p>
            <a:pPr marL="0" indent="0" algn="ctr">
              <a:buNone/>
            </a:pPr>
            <a:r>
              <a:rPr lang="es-EC" sz="4000" dirty="0">
                <a:solidFill>
                  <a:schemeClr val="accent1">
                    <a:lumMod val="75000"/>
                  </a:schemeClr>
                </a:solidFill>
              </a:rPr>
              <a:t>Cultura institucional</a:t>
            </a:r>
          </a:p>
          <a:p>
            <a:pPr marL="0" indent="0" algn="ctr">
              <a:buNone/>
            </a:pPr>
            <a:r>
              <a:rPr lang="es-EC" sz="4000" dirty="0">
                <a:solidFill>
                  <a:schemeClr val="accent1">
                    <a:lumMod val="75000"/>
                  </a:schemeClr>
                </a:solidFill>
              </a:rPr>
              <a:t>Cultura ciudadana</a:t>
            </a:r>
          </a:p>
          <a:p>
            <a:pPr marL="0" indent="0" algn="ctr">
              <a:buNone/>
            </a:pPr>
            <a:endParaRPr lang="es-EC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C" sz="4000" dirty="0">
                <a:solidFill>
                  <a:schemeClr val="accent1">
                    <a:lumMod val="75000"/>
                  </a:schemeClr>
                </a:solidFill>
              </a:rPr>
              <a:t>Reducir el riesgo de desastres</a:t>
            </a:r>
          </a:p>
          <a:p>
            <a:pPr marL="0" indent="0" algn="ctr">
              <a:buNone/>
            </a:pPr>
            <a:endParaRPr lang="es-EC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EC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E5C136-29CF-4701-984E-6416739D7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10" y="208080"/>
            <a:ext cx="612953" cy="14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2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8325" y="4479925"/>
            <a:ext cx="3017838" cy="2378075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8238" y="4479925"/>
            <a:ext cx="3017837" cy="2378075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B1C457F-68E3-4FD8-A9B6-71BAB50EB9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144" y="746125"/>
            <a:ext cx="7391400" cy="3733800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es-ES" altLang="ca-ES" dirty="0">
                <a:solidFill>
                  <a:schemeClr val="accent1">
                    <a:lumMod val="75000"/>
                  </a:schemeClr>
                </a:solidFill>
              </a:rPr>
              <a:t>¿QUÉ SUCEDIÓ?</a:t>
            </a:r>
          </a:p>
          <a:p>
            <a:endParaRPr lang="es-EC" sz="3200" dirty="0"/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b="0" kern="0" dirty="0">
                <a:ea typeface="ＭＳ Ｐゴシック" charset="-128"/>
                <a:cs typeface="ＭＳ Ｐゴシック" charset="0"/>
              </a:rPr>
              <a:t>Sábado, 16 abril 2016 18:58  Terremoto 7,8 grados </a:t>
            </a:r>
            <a:r>
              <a:rPr lang="es-PA" b="0" kern="0" dirty="0" err="1">
                <a:ea typeface="ＭＳ Ｐゴシック" charset="-128"/>
                <a:cs typeface="ＭＳ Ｐゴシック" charset="0"/>
              </a:rPr>
              <a:t>Mw</a:t>
            </a:r>
            <a:endParaRPr lang="es-PA" b="0" kern="0" dirty="0">
              <a:ea typeface="ＭＳ Ｐゴシック" charset="-128"/>
              <a:cs typeface="ＭＳ Ｐゴシック" charset="0"/>
            </a:endParaRP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b="0" kern="0" dirty="0">
                <a:ea typeface="ＭＳ Ｐゴシック" charset="-128"/>
                <a:cs typeface="ＭＳ Ｐゴシック" charset="0"/>
              </a:rPr>
              <a:t>Epicentro: Pedernales – Jama 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b="0" kern="0" dirty="0">
                <a:ea typeface="ＭＳ Ｐゴシック" charset="-128"/>
                <a:cs typeface="ＭＳ Ｐゴシック" charset="0"/>
              </a:rPr>
              <a:t>Mayor afectación: Manabí y Esmeraldas 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b="0" kern="0" dirty="0">
                <a:ea typeface="ＭＳ Ｐゴシック" charset="-128"/>
                <a:cs typeface="ＭＳ Ｐゴシック" charset="0"/>
              </a:rPr>
              <a:t>14 cantones son los más afectados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b="0" kern="0" dirty="0">
                <a:ea typeface="ＭＳ Ｐゴシック" charset="-128"/>
                <a:cs typeface="ＭＳ Ｐゴシック" charset="0"/>
              </a:rPr>
              <a:t>86,947 personas afectadas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b="0" kern="0" dirty="0">
                <a:ea typeface="ＭＳ Ｐゴシック" charset="-128"/>
                <a:cs typeface="ＭＳ Ｐゴシック" charset="0"/>
              </a:rPr>
              <a:t>671 fallecidas</a:t>
            </a:r>
          </a:p>
          <a:p>
            <a:pPr marL="214313" indent="-214313" eaLnBrk="0" hangingPunct="0">
              <a:buFont typeface="Wingdings" panose="05000000000000000000" pitchFamily="2" charset="2"/>
              <a:buChar char="§"/>
            </a:pPr>
            <a:r>
              <a:rPr lang="es-PA" b="0" kern="0" dirty="0">
                <a:ea typeface="ＭＳ Ｐゴシック" charset="-128"/>
                <a:cs typeface="ＭＳ Ｐゴシック" charset="0"/>
              </a:rPr>
              <a:t>80,000 personas desplazadas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190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0580" y="857250"/>
            <a:ext cx="3360420" cy="1851660"/>
          </a:xfrm>
          <a:prstGeom prst="rect">
            <a:avLst/>
          </a:prstGeom>
        </p:spPr>
      </p:pic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8"/>
          <a:stretch/>
        </p:blipFill>
        <p:spPr>
          <a:xfrm>
            <a:off x="1133690" y="857250"/>
            <a:ext cx="3429000" cy="1851660"/>
          </a:xfrm>
          <a:prstGeom prst="rect">
            <a:avLst/>
          </a:prstGeom>
        </p:spPr>
      </p:pic>
      <p:pic>
        <p:nvPicPr>
          <p:cNvPr id="5" name="Picture Placeholde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4149090"/>
            <a:ext cx="3429000" cy="1851660"/>
          </a:xfrm>
          <a:prstGeom prst="rect">
            <a:avLst/>
          </a:prstGeom>
        </p:spPr>
      </p:pic>
      <p:pic>
        <p:nvPicPr>
          <p:cNvPr id="6" name="Picture Placeholder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0580" y="4149090"/>
            <a:ext cx="3360420" cy="1851660"/>
          </a:xfrm>
          <a:prstGeom prst="rect">
            <a:avLst/>
          </a:prstGeom>
        </p:spPr>
      </p:pic>
      <p:pic>
        <p:nvPicPr>
          <p:cNvPr id="7" name="Picture 21" descr="PN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25" y="2708910"/>
            <a:ext cx="1270575" cy="144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C0188EAA-E71F-459A-90FF-0079615CA16C}"/>
              </a:ext>
            </a:extLst>
          </p:cNvPr>
          <p:cNvSpPr txBox="1">
            <a:spLocks/>
          </p:cNvSpPr>
          <p:nvPr/>
        </p:nvSpPr>
        <p:spPr>
          <a:xfrm>
            <a:off x="1143000" y="2902966"/>
            <a:ext cx="5390803" cy="180203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800" dirty="0">
                <a:solidFill>
                  <a:schemeClr val="accent1">
                    <a:lumMod val="75000"/>
                  </a:schemeClr>
                </a:solidFill>
              </a:rPr>
              <a:t>Nury Bermúdez </a:t>
            </a:r>
          </a:p>
          <a:p>
            <a:pPr marL="0" indent="0">
              <a:buNone/>
            </a:pPr>
            <a:r>
              <a:rPr lang="es-EC" sz="1800" dirty="0">
                <a:solidFill>
                  <a:schemeClr val="accent1">
                    <a:lumMod val="75000"/>
                  </a:schemeClr>
                </a:solidFill>
              </a:rPr>
              <a:t>nury.bermudez@undp.org</a:t>
            </a:r>
          </a:p>
          <a:p>
            <a:pPr marL="0" indent="0">
              <a:buNone/>
            </a:pPr>
            <a:r>
              <a:rPr lang="es-EC" sz="1800" dirty="0">
                <a:solidFill>
                  <a:schemeClr val="accent1">
                    <a:lumMod val="75000"/>
                  </a:schemeClr>
                </a:solidFill>
              </a:rPr>
              <a:t>Oficial Nacional de Gestión de Riesgos</a:t>
            </a:r>
          </a:p>
        </p:txBody>
      </p:sp>
    </p:spTree>
    <p:extLst>
      <p:ext uri="{BB962C8B-B14F-4D97-AF65-F5344CB8AC3E}">
        <p14:creationId xmlns:p14="http://schemas.microsoft.com/office/powerpoint/2010/main" val="418702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872"/>
            <a:ext cx="1907704" cy="1827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32856"/>
            <a:ext cx="1907704" cy="197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680"/>
            <a:ext cx="9144000" cy="57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1378920" y="5790760"/>
            <a:ext cx="1559524" cy="29238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300" b="1" dirty="0">
                <a:solidFill>
                  <a:prstClr val="white"/>
                </a:solidFill>
              </a:rPr>
              <a:t>DESASTRE</a:t>
            </a:r>
            <a:endParaRPr lang="es-EC" sz="1200" b="1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484784"/>
            <a:ext cx="9036496" cy="4149161"/>
            <a:chOff x="0" y="1484784"/>
            <a:chExt cx="9036496" cy="4149161"/>
          </a:xfrm>
        </p:grpSpPr>
        <p:sp>
          <p:nvSpPr>
            <p:cNvPr id="12" name="Rectangle 11"/>
            <p:cNvSpPr/>
            <p:nvPr/>
          </p:nvSpPr>
          <p:spPr>
            <a:xfrm>
              <a:off x="0" y="2276872"/>
              <a:ext cx="1907704" cy="1827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5736" y="1484784"/>
              <a:ext cx="11521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/>
                <a:t>Asistencia </a:t>
              </a:r>
            </a:p>
            <a:p>
              <a:pPr algn="ctr"/>
              <a:r>
                <a:rPr lang="es-EC" sz="1200" b="1" dirty="0"/>
                <a:t>Humanitaria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59832" y="1976506"/>
              <a:ext cx="1656184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>
                  <a:solidFill>
                    <a:prstClr val="white"/>
                  </a:solidFill>
                </a:rPr>
                <a:t>PDNA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72455" y="2475500"/>
              <a:ext cx="2117493" cy="29238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300" b="1" dirty="0">
                  <a:solidFill>
                    <a:prstClr val="white"/>
                  </a:solidFill>
                </a:rPr>
                <a:t>Marco</a:t>
              </a:r>
              <a:r>
                <a:rPr lang="es-EC" sz="1200" b="1" dirty="0">
                  <a:solidFill>
                    <a:prstClr val="white"/>
                  </a:solidFill>
                </a:rPr>
                <a:t> de recuperación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6296" y="2383166"/>
              <a:ext cx="1152128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Recuperación </a:t>
              </a:r>
              <a:r>
                <a:rPr lang="es-EC" sz="1400" b="1" dirty="0" err="1">
                  <a:solidFill>
                    <a:prstClr val="white"/>
                  </a:solidFill>
                  <a:latin typeface="Arial Narrow" panose="020B0606020202030204" pitchFamily="34" charset="0"/>
                </a:rPr>
                <a:t>Resiliente</a:t>
              </a:r>
              <a:endParaRPr lang="es-EC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7014283" y="3442456"/>
              <a:ext cx="3336540" cy="70788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>
                  <a:solidFill>
                    <a:prstClr val="white"/>
                  </a:solidFill>
                </a:rPr>
                <a:t>DESARROLLO </a:t>
              </a:r>
            </a:p>
            <a:p>
              <a:pPr algn="ctr"/>
              <a:r>
                <a:rPr lang="es-EC" sz="2000" b="1" dirty="0">
                  <a:solidFill>
                    <a:prstClr val="white"/>
                  </a:solidFill>
                </a:rPr>
                <a:t>RESILIENTE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5525" y="5249224"/>
              <a:ext cx="1684187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100" b="1" dirty="0">
                  <a:latin typeface="Arial Black" panose="020B0A04020102020204" pitchFamily="34" charset="0"/>
                </a:rPr>
                <a:t>PREPARACIÓN </a:t>
              </a:r>
            </a:p>
            <a:p>
              <a:pPr algn="ctr"/>
              <a:r>
                <a:rPr lang="es-EC" sz="800" b="1" dirty="0">
                  <a:latin typeface="Arial Narrow" panose="020B0606020202030204" pitchFamily="34" charset="0"/>
                </a:rPr>
                <a:t>EN MARCHA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0788" y="5232275"/>
              <a:ext cx="1378087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100" b="1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CORTO PLAZO</a:t>
              </a:r>
            </a:p>
            <a:p>
              <a:pPr algn="ctr"/>
              <a:r>
                <a:rPr lang="es-EC" sz="800" b="1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DÍAS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5761" y="5229200"/>
              <a:ext cx="1684187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100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</a:rPr>
                <a:t>MEDIO PLAZO</a:t>
              </a:r>
            </a:p>
            <a:p>
              <a:pPr algn="ctr"/>
              <a:r>
                <a:rPr lang="es-EC" sz="800" b="1" dirty="0">
                  <a:solidFill>
                    <a:schemeClr val="accent4">
                      <a:lumMod val="75000"/>
                    </a:schemeClr>
                  </a:solidFill>
                  <a:latin typeface="Arial Narrow" panose="020B0606020202030204" pitchFamily="34" charset="0"/>
                </a:rPr>
                <a:t>SEMANAS - MESES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4" y="5246956"/>
              <a:ext cx="1684187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1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LARGO PLAZO</a:t>
              </a:r>
            </a:p>
            <a:p>
              <a:pPr algn="ctr"/>
              <a:r>
                <a:rPr lang="es-EC" sz="8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MESES - AÑOS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493" y="2233940"/>
              <a:ext cx="2158247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C" sz="20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r>
                <a:rPr lang="es-EC" sz="20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Recuperación </a:t>
              </a:r>
              <a:r>
                <a:rPr lang="es-EC" sz="2000" dirty="0" err="1">
                  <a:solidFill>
                    <a:prstClr val="black"/>
                  </a:solidFill>
                  <a:latin typeface="Arial Black" panose="020B0A04020102020204" pitchFamily="34" charset="0"/>
                </a:rPr>
                <a:t>resiliente</a:t>
              </a:r>
              <a:r>
                <a:rPr lang="es-EC" sz="20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 es un imperativo del desarrollo</a:t>
              </a:r>
            </a:p>
            <a:p>
              <a:endParaRPr lang="es-EC" sz="20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E5ADA873-A44E-47F6-AC6B-C4050A7AE86A}"/>
              </a:ext>
            </a:extLst>
          </p:cNvPr>
          <p:cNvSpPr txBox="1"/>
          <p:nvPr/>
        </p:nvSpPr>
        <p:spPr>
          <a:xfrm>
            <a:off x="295524" y="5744593"/>
            <a:ext cx="1684187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>
                <a:latin typeface="Arial Black" panose="020B0A04020102020204" pitchFamily="34" charset="0"/>
              </a:rPr>
              <a:t>REDUCCIÓN </a:t>
            </a:r>
          </a:p>
          <a:p>
            <a:pPr algn="ctr"/>
            <a:r>
              <a:rPr lang="es-EC" sz="1100" b="1" dirty="0">
                <a:latin typeface="Arial Black" panose="020B0A04020102020204" pitchFamily="34" charset="0"/>
              </a:rPr>
              <a:t>MITIGACIÓN </a:t>
            </a:r>
          </a:p>
          <a:p>
            <a:pPr algn="ctr"/>
            <a:r>
              <a:rPr lang="es-EC" sz="1100" b="1" dirty="0">
                <a:latin typeface="Arial Black" panose="020B0A04020102020204" pitchFamily="34" charset="0"/>
              </a:rPr>
              <a:t>PREVENCIÓN</a:t>
            </a:r>
          </a:p>
          <a:p>
            <a:pPr algn="ctr"/>
            <a:r>
              <a:rPr lang="es-EC" sz="800" b="1" dirty="0">
                <a:latin typeface="Arial Narrow" panose="020B0606020202030204" pitchFamily="34" charset="0"/>
              </a:rPr>
              <a:t>EN MARCHA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6DBA5AB0-2117-4B3D-894A-8BD532D59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10" y="208080"/>
            <a:ext cx="612953" cy="14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1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533400" y="476672"/>
            <a:ext cx="8040974" cy="9584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Myriad Pro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>
                <a:latin typeface="Myriad Pro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Myriad Pro" charset="0"/>
                <a:ea typeface="ＭＳ Ｐゴシック" charset="0"/>
                <a:cs typeface="ＭＳ Ｐゴシック" charset="0"/>
              </a:rPr>
              <a:t>hizo</a:t>
            </a:r>
            <a:r>
              <a:rPr lang="en-US" dirty="0">
                <a:latin typeface="Myriad Pro" charset="0"/>
                <a:ea typeface="ＭＳ Ｐゴシック" charset="0"/>
                <a:cs typeface="ＭＳ Ｐゴシック" charset="0"/>
              </a:rPr>
              <a:t> PNUD Ecuador </a:t>
            </a:r>
            <a:r>
              <a:rPr lang="en-US" dirty="0" err="1">
                <a:latin typeface="Myriad Pro" charset="0"/>
                <a:ea typeface="ＭＳ Ｐゴシック" charset="0"/>
                <a:cs typeface="ＭＳ Ｐゴシック" charset="0"/>
              </a:rPr>
              <a:t>frente</a:t>
            </a:r>
            <a:r>
              <a:rPr lang="en-US" dirty="0">
                <a:latin typeface="Myriad Pro" charset="0"/>
                <a:ea typeface="ＭＳ Ｐゴシック" charset="0"/>
                <a:cs typeface="ＭＳ Ｐゴシック" charset="0"/>
              </a:rPr>
              <a:t> a la </a:t>
            </a:r>
            <a:r>
              <a:rPr lang="en-US" dirty="0" err="1">
                <a:latin typeface="Myriad Pro" charset="0"/>
                <a:ea typeface="ＭＳ Ｐゴシック" charset="0"/>
                <a:cs typeface="ＭＳ Ｐゴシック" charset="0"/>
              </a:rPr>
              <a:t>emergencia</a:t>
            </a:r>
            <a:r>
              <a:rPr lang="en-US" dirty="0">
                <a:latin typeface="Myriad Pro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75522"/>
            <a:ext cx="7352413" cy="3444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2932" y="5589240"/>
            <a:ext cx="32073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C" sz="1350" b="1" dirty="0">
                <a:solidFill>
                  <a:prstClr val="black"/>
                </a:solidFill>
                <a:latin typeface="Calibri" panose="020F0502020204030204"/>
              </a:rPr>
              <a:t>Los procesos no tienen fases específicas, empiezan de forma </a:t>
            </a:r>
            <a:r>
              <a:rPr lang="es-EC" sz="1350" b="1" i="1" dirty="0">
                <a:solidFill>
                  <a:srgbClr val="0070C0"/>
                </a:solidFill>
                <a:latin typeface="Calibri" panose="020F0502020204030204"/>
              </a:rPr>
              <a:t>paralela</a:t>
            </a:r>
            <a:r>
              <a:rPr lang="es-EC" sz="1350" b="1" dirty="0">
                <a:solidFill>
                  <a:prstClr val="black"/>
                </a:solidFill>
                <a:latin typeface="Calibri" panose="020F0502020204030204"/>
              </a:rPr>
              <a:t> y lo que va cambiando es su </a:t>
            </a:r>
            <a:r>
              <a:rPr lang="es-EC" sz="1350" b="1" i="1" dirty="0">
                <a:solidFill>
                  <a:srgbClr val="0070C0"/>
                </a:solidFill>
                <a:latin typeface="Calibri" panose="020F0502020204030204"/>
              </a:rPr>
              <a:t>intensidad</a:t>
            </a:r>
            <a:r>
              <a:rPr lang="es-EC" sz="135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121"/>
          <p:cNvSpPr txBox="1"/>
          <p:nvPr/>
        </p:nvSpPr>
        <p:spPr>
          <a:xfrm>
            <a:off x="508383" y="1729191"/>
            <a:ext cx="806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C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Desde la </a:t>
            </a:r>
            <a:r>
              <a:rPr lang="es-EC" b="1" i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estabilización </a:t>
            </a:r>
            <a:r>
              <a:rPr lang="es-EC" b="1" dirty="0">
                <a:solidFill>
                  <a:prstClr val="black"/>
                </a:solidFill>
                <a:latin typeface="Calibri" panose="020F0502020204030204"/>
              </a:rPr>
              <a:t>durante la emergencia </a:t>
            </a:r>
            <a:r>
              <a:rPr lang="es-EC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hasta el desarrollo ligado a la</a:t>
            </a:r>
            <a:r>
              <a:rPr lang="es-EC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es-EC" b="1" i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reconstrucción</a:t>
            </a:r>
            <a:r>
              <a:rPr lang="es-EC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72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112327"/>
              </p:ext>
            </p:extLst>
          </p:nvPr>
        </p:nvGraphicFramePr>
        <p:xfrm>
          <a:off x="365835" y="272714"/>
          <a:ext cx="8418937" cy="594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2EF8ED9-26E4-45F0-B210-AC1EDFC1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48" y="229922"/>
            <a:ext cx="6408712" cy="864096"/>
          </a:xfrm>
        </p:spPr>
        <p:txBody>
          <a:bodyPr>
            <a:noAutofit/>
          </a:bodyPr>
          <a:lstStyle/>
          <a:p>
            <a:r>
              <a:rPr lang="es-PA" sz="2800" b="1" dirty="0">
                <a:solidFill>
                  <a:srgbClr val="003399"/>
                </a:solidFill>
                <a:latin typeface="Myriad Pro" charset="0"/>
                <a:ea typeface="ＭＳ Ｐゴシック" charset="0"/>
              </a:rPr>
              <a:t>¿Qué estrategias implementó el PNUD? </a:t>
            </a:r>
            <a:endParaRPr lang="es-ES" altLang="ca-ES" sz="2800" b="1" dirty="0">
              <a:solidFill>
                <a:srgbClr val="003399"/>
              </a:solidFill>
              <a:latin typeface="Myriad Pro" charset="0"/>
              <a:ea typeface="ＭＳ Ｐゴシック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F0D8AE-3DD0-4BBD-84CA-667D8D20C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91" y="5360897"/>
            <a:ext cx="637381" cy="1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6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FAEB127-C84A-4696-9165-3DF511A3886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3DFBD94-E3B7-4FA7-91A1-53F6D72A726D}"/>
              </a:ext>
            </a:extLst>
          </p:cNvPr>
          <p:cNvSpPr txBox="1">
            <a:spLocks/>
          </p:cNvSpPr>
          <p:nvPr/>
        </p:nvSpPr>
        <p:spPr>
          <a:xfrm>
            <a:off x="3566160" y="6272784"/>
            <a:ext cx="5439817" cy="5852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3200" b="1" dirty="0">
                <a:solidFill>
                  <a:schemeClr val="bg1"/>
                </a:solidFill>
              </a:rPr>
              <a:t>  Remoción de Escombros</a:t>
            </a:r>
          </a:p>
          <a:p>
            <a:pPr marL="0" indent="0" algn="ctr">
              <a:buNone/>
            </a:pP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6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Patty\Desktop\Fotos para PNUD\IMG-20170424-WA0005.jpg">
            <a:extLst>
              <a:ext uri="{FF2B5EF4-FFF2-40B4-BE49-F238E27FC236}">
                <a16:creationId xmlns:a16="http://schemas.microsoft.com/office/drawing/2014/main" id="{3E41B2D1-C9A1-427A-A26C-C9EEAABEEE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298" y="321731"/>
            <a:ext cx="4296411" cy="3079194"/>
          </a:xfrm>
          <a:prstGeom prst="rect">
            <a:avLst/>
          </a:prstGeom>
          <a:noFill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87EFB87-EC67-43C1-8FF7-BFBE06D63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06289" y="321731"/>
            <a:ext cx="4296410" cy="3079194"/>
          </a:xfrm>
          <a:prstGeom prst="rect">
            <a:avLst/>
          </a:prstGeom>
        </p:spPr>
      </p:pic>
      <p:pic>
        <p:nvPicPr>
          <p:cNvPr id="6" name="Marcador de contenido 7">
            <a:extLst>
              <a:ext uri="{FF2B5EF4-FFF2-40B4-BE49-F238E27FC236}">
                <a16:creationId xmlns:a16="http://schemas.microsoft.com/office/drawing/2014/main" id="{099A8CDF-D375-4E5C-9A3A-8B41A54DA1E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97" y="3489159"/>
            <a:ext cx="4296411" cy="3047107"/>
          </a:xfrm>
          <a:prstGeom prst="rect">
            <a:avLst/>
          </a:prstGeom>
        </p:spPr>
      </p:pic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F5F419F3-2D28-42FF-8473-17B95139D8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288" y="3489159"/>
            <a:ext cx="4296410" cy="304710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F3F257A-B779-49D3-A003-8D0315A3D2C7}"/>
              </a:ext>
            </a:extLst>
          </p:cNvPr>
          <p:cNvSpPr txBox="1">
            <a:spLocks/>
          </p:cNvSpPr>
          <p:nvPr/>
        </p:nvSpPr>
        <p:spPr>
          <a:xfrm>
            <a:off x="1434183" y="6179650"/>
            <a:ext cx="7725817" cy="7132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b="1" dirty="0">
                <a:solidFill>
                  <a:schemeClr val="bg1"/>
                </a:solidFill>
              </a:rPr>
              <a:t>  Reparación y reconstrucción de infraestructura productiva</a:t>
            </a:r>
          </a:p>
          <a:p>
            <a:pPr marL="0" indent="0" algn="ctr">
              <a:buNone/>
            </a:pPr>
            <a:endParaRPr lang="es-EC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5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5385F83-5EB4-4A2B-A7B5-10E6B9A0ABA0}"/>
              </a:ext>
            </a:extLst>
          </p:cNvPr>
          <p:cNvSpPr/>
          <p:nvPr/>
        </p:nvSpPr>
        <p:spPr>
          <a:xfrm>
            <a:off x="4907683" y="5453680"/>
            <a:ext cx="4236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https://www.youtube.com/watch?v=5a94RPlOV6o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C0050B-1BC6-46F5-B15A-E26E0706A7AE}"/>
              </a:ext>
            </a:extLst>
          </p:cNvPr>
          <p:cNvSpPr txBox="1"/>
          <p:nvPr/>
        </p:nvSpPr>
        <p:spPr>
          <a:xfrm>
            <a:off x="599328" y="5903893"/>
            <a:ext cx="8488392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bg1"/>
                </a:solidFill>
              </a:rPr>
              <a:t>Proyectos específicos de reactivación productiva (En Marcha, CCSN y MDP)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E6BA6D-D62B-45BB-BA9A-C0C9B981A2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37" y="260756"/>
            <a:ext cx="4714875" cy="9652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80A3167-C4AD-41CD-A0DD-5BE7E11A5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8" y="3718254"/>
            <a:ext cx="3992667" cy="22452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C1FB53-4A34-47C5-8725-7A8F2C6EAF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405" y="1840049"/>
            <a:ext cx="3114635" cy="34711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6B9F651-E045-4ABA-BE1B-C529EB9A6E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75" b="9858"/>
          <a:stretch/>
        </p:blipFill>
        <p:spPr>
          <a:xfrm>
            <a:off x="784296" y="1008236"/>
            <a:ext cx="3807699" cy="25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B60A5F-4195-4E4B-B86C-BD1D8CFF78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260" y="769132"/>
            <a:ext cx="3571336" cy="476178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49DC6CA-F133-4655-9507-DDD50C8C0D13}"/>
              </a:ext>
            </a:extLst>
          </p:cNvPr>
          <p:cNvSpPr/>
          <p:nvPr/>
        </p:nvSpPr>
        <p:spPr>
          <a:xfrm>
            <a:off x="2962656" y="6169152"/>
            <a:ext cx="5978108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bg1"/>
                </a:solidFill>
              </a:rPr>
              <a:t>Asistencia técnica al Gobierno Central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8BDA8-9098-4BFB-9D1D-105F320D7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24" y="769132"/>
            <a:ext cx="4426757" cy="25958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953411-ADC8-46B5-A41F-CFE7E1249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39" y="3638276"/>
            <a:ext cx="2140269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2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1056</Words>
  <Application>Microsoft Office PowerPoint</Application>
  <PresentationFormat>Presentación en pantalla (4:3)</PresentationFormat>
  <Paragraphs>170</Paragraphs>
  <Slides>20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MS PGothic</vt:lpstr>
      <vt:lpstr>MS PGothic</vt:lpstr>
      <vt:lpstr>Arial</vt:lpstr>
      <vt:lpstr>Arial Black</vt:lpstr>
      <vt:lpstr>Arial Narrow</vt:lpstr>
      <vt:lpstr>Calibri</vt:lpstr>
      <vt:lpstr>Calibri Light</vt:lpstr>
      <vt:lpstr>Myriad Pro</vt:lpstr>
      <vt:lpstr>Myriad Pro Light</vt:lpstr>
      <vt:lpstr>Times New Roman</vt:lpstr>
      <vt:lpstr>Wingdings</vt:lpstr>
      <vt:lpstr>Tema de Office</vt:lpstr>
      <vt:lpstr>Ecuador posterremoto Las experiencias del PNUD  </vt:lpstr>
      <vt:lpstr>Presentación de PowerPoint</vt:lpstr>
      <vt:lpstr>Presentación de PowerPoint</vt:lpstr>
      <vt:lpstr>Presentación de PowerPoint</vt:lpstr>
      <vt:lpstr>¿Qué estrategias implementó el PNUD?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guías de implementación NEC-15</vt:lpstr>
      <vt:lpstr>Las fichas de verificación de cumplimiento</vt:lpstr>
      <vt:lpstr>     Pequeñas donaciones</vt:lpstr>
      <vt:lpstr>Presentación de PowerPoint</vt:lpstr>
      <vt:lpstr>Presentación de PowerPoint</vt:lpstr>
      <vt:lpstr>Presentación de PowerPoint</vt:lpstr>
      <vt:lpstr>Presentación de PowerPoint</vt:lpstr>
      <vt:lpstr>¿Qué retos persisten en relación a la vulnerabilidad físico estructural?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Ecuador, un proceso de recuperación en marcha</dc:title>
  <dc:creator>Nury Bermudez</dc:creator>
  <cp:lastModifiedBy>Nury Bermudez</cp:lastModifiedBy>
  <cp:revision>45</cp:revision>
  <dcterms:created xsi:type="dcterms:W3CDTF">2017-07-29T06:03:06Z</dcterms:created>
  <dcterms:modified xsi:type="dcterms:W3CDTF">2018-06-20T04:10:47Z</dcterms:modified>
</cp:coreProperties>
</file>