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67" r:id="rId7"/>
    <p:sldId id="274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68815" autoAdjust="0"/>
  </p:normalViewPr>
  <p:slideViewPr>
    <p:cSldViewPr>
      <p:cViewPr varScale="1">
        <p:scale>
          <a:sx n="76" d="100"/>
          <a:sy n="76" d="100"/>
        </p:scale>
        <p:origin x="25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0D8A8-CB52-49F4-B19D-639004C087E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B5A5FC-0645-435A-AEE9-BB0483E9BC18}">
      <dgm:prSet phldrT="[Texto]"/>
      <dgm:spPr/>
      <dgm:t>
        <a:bodyPr/>
        <a:lstStyle/>
        <a:p>
          <a:r>
            <a:rPr lang="es-PA" smtClean="0">
              <a:solidFill>
                <a:schemeClr val="tx1">
                  <a:lumMod val="95000"/>
                  <a:lumOff val="5000"/>
                </a:schemeClr>
              </a:solidFill>
            </a:rPr>
            <a:t>PERDIDA </a:t>
          </a:r>
          <a:r>
            <a:rPr lang="es-PA" dirty="0" smtClean="0">
              <a:solidFill>
                <a:schemeClr val="tx1">
                  <a:lumMod val="95000"/>
                  <a:lumOff val="5000"/>
                </a:schemeClr>
              </a:solidFill>
            </a:rPr>
            <a:t>DE MEDIOS DE VIDA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006854-8353-4444-A2A5-C63FA0272AEA}" type="parTrans" cxnId="{4F2A15C8-79D4-4CE5-A2E3-1A8752565AF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CBFF37-B944-4BB3-B026-360005071375}" type="sibTrans" cxnId="{4F2A15C8-79D4-4CE5-A2E3-1A8752565AF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0E9A9D-DCCB-4AA7-A133-693166BF0F27}">
      <dgm:prSet phldrT="[Texto]"/>
      <dgm:spPr/>
      <dgm:t>
        <a:bodyPr/>
        <a:lstStyle/>
        <a:p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EA31F1-485A-4C71-80B0-3B055131DB0B}" type="parTrans" cxnId="{5525BE6E-8B49-40A9-A276-E875D6D6B41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85FA0E-2225-46DE-B1AF-A637705A3D06}" type="sibTrans" cxnId="{5525BE6E-8B49-40A9-A276-E875D6D6B41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FBBCA1B-CAC8-4B72-BAC7-3D9D7924EFB3}">
      <dgm:prSet phldrT="[Texto]"/>
      <dgm:spPr/>
      <dgm:t>
        <a:bodyPr/>
        <a:lstStyle/>
        <a:p>
          <a:r>
            <a:rPr lang="es-PA" dirty="0" smtClean="0">
              <a:solidFill>
                <a:schemeClr val="tx1">
                  <a:lumMod val="95000"/>
                  <a:lumOff val="5000"/>
                </a:schemeClr>
              </a:solidFill>
            </a:rPr>
            <a:t>AFECTACION ESTRUCTURA FAMILIAR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B893FFF-F1A2-4F98-ABD7-3EA5762FDEA3}" type="parTrans" cxnId="{EF7EE2D0-AD3A-4934-ADED-94C2B14BEAE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D6B12E-9102-49CC-9C7C-849EF57BDC84}" type="sibTrans" cxnId="{EF7EE2D0-AD3A-4934-ADED-94C2B14BEAE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DBA323-7451-45B0-B414-7AF23428FBD8}">
      <dgm:prSet phldrT="[Texto]" phldr="1"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CDC834A-6FF7-4432-9242-3231E2EC455D}" type="parTrans" cxnId="{63F3FFE8-613F-4D18-B56E-C5995A94927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05F56B-648E-45BF-B96C-7621BF6DFB7E}" type="sibTrans" cxnId="{63F3FFE8-613F-4D18-B56E-C5995A94927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F06ABF-8E34-4C43-8DB2-9A2273EE0E3B}">
      <dgm:prSet phldrT="[Texto]"/>
      <dgm:spPr/>
      <dgm:t>
        <a:bodyPr/>
        <a:lstStyle/>
        <a:p>
          <a:r>
            <a:rPr lang="es-PA" dirty="0" smtClean="0">
              <a:solidFill>
                <a:schemeClr val="tx1">
                  <a:lumMod val="95000"/>
                  <a:lumOff val="5000"/>
                </a:schemeClr>
              </a:solidFill>
            </a:rPr>
            <a:t>AFECTACIÓN ECONÓMICA EN LA COMUNIDAD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C35C0CB-9C46-4A91-8734-249F1BE228AA}" type="parTrans" cxnId="{F2D846A0-919A-4D78-8A58-361C159C6C4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5DE2CB-2B7F-4B8A-B0E1-3A295E8B2A32}" type="sibTrans" cxnId="{F2D846A0-919A-4D78-8A58-361C159C6C4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9CFDAC-3527-4106-AF9B-E377133BEC44}">
      <dgm:prSet phldrT="[Texto]" phldr="1"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8201C3-D4C9-4E81-926D-D8A4FAC835DC}" type="parTrans" cxnId="{38AADAD8-DC5B-480E-B500-077D757FB67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E26570-9C69-4957-ADFA-D5E8E0D1A823}" type="sibTrans" cxnId="{38AADAD8-DC5B-480E-B500-077D757FB67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907926-1231-4CDA-8994-2E24F5E7CF41}" type="pres">
      <dgm:prSet presAssocID="{0470D8A8-CB52-49F4-B19D-639004C087E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34B056-710E-4A77-B8DE-4EC73343C1F4}" type="pres">
      <dgm:prSet presAssocID="{F5B5A5FC-0645-435A-AEE9-BB0483E9BC18}" presName="composite" presStyleCnt="0"/>
      <dgm:spPr/>
    </dgm:pt>
    <dgm:pt modelId="{AD879DE7-6DEE-4076-BAC5-9FA132B7B74F}" type="pres">
      <dgm:prSet presAssocID="{F5B5A5FC-0645-435A-AEE9-BB0483E9BC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5DDC9-20DD-421D-859D-E8030B8DCC90}" type="pres">
      <dgm:prSet presAssocID="{F5B5A5FC-0645-435A-AEE9-BB0483E9BC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7029-9664-4F32-9F9B-E64154CFCF28}" type="pres">
      <dgm:prSet presAssocID="{F5B5A5FC-0645-435A-AEE9-BB0483E9BC18}" presName="BalanceSpacing" presStyleCnt="0"/>
      <dgm:spPr/>
    </dgm:pt>
    <dgm:pt modelId="{17A4934D-5A49-4C97-BD0D-C36CBA21AC9E}" type="pres">
      <dgm:prSet presAssocID="{F5B5A5FC-0645-435A-AEE9-BB0483E9BC18}" presName="BalanceSpacing1" presStyleCnt="0"/>
      <dgm:spPr/>
    </dgm:pt>
    <dgm:pt modelId="{2C22C500-0942-4376-8FD0-8592A21E3B7A}" type="pres">
      <dgm:prSet presAssocID="{61CBFF37-B944-4BB3-B026-360005071375}" presName="Accent1Text" presStyleLbl="node1" presStyleIdx="1" presStyleCnt="6"/>
      <dgm:spPr/>
      <dgm:t>
        <a:bodyPr/>
        <a:lstStyle/>
        <a:p>
          <a:endParaRPr lang="en-US"/>
        </a:p>
      </dgm:t>
    </dgm:pt>
    <dgm:pt modelId="{076E426F-7F40-43B6-BC42-91E36F756983}" type="pres">
      <dgm:prSet presAssocID="{61CBFF37-B944-4BB3-B026-360005071375}" presName="spaceBetweenRectangles" presStyleCnt="0"/>
      <dgm:spPr/>
    </dgm:pt>
    <dgm:pt modelId="{D2EF96CF-1FAB-433F-94AB-9AAB087F20DB}" type="pres">
      <dgm:prSet presAssocID="{6FBBCA1B-CAC8-4B72-BAC7-3D9D7924EFB3}" presName="composite" presStyleCnt="0"/>
      <dgm:spPr/>
    </dgm:pt>
    <dgm:pt modelId="{B1C33587-531F-48DD-A148-DBBF50CACBCF}" type="pres">
      <dgm:prSet presAssocID="{6FBBCA1B-CAC8-4B72-BAC7-3D9D7924EFB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5577B-DD30-4BD5-A3B4-E2B354718429}" type="pres">
      <dgm:prSet presAssocID="{6FBBCA1B-CAC8-4B72-BAC7-3D9D7924EFB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9FC0E-B998-45C1-93BD-D351AF11F74F}" type="pres">
      <dgm:prSet presAssocID="{6FBBCA1B-CAC8-4B72-BAC7-3D9D7924EFB3}" presName="BalanceSpacing" presStyleCnt="0"/>
      <dgm:spPr/>
    </dgm:pt>
    <dgm:pt modelId="{E1BAAD30-6D6B-4120-97AD-C7F8642D5DC7}" type="pres">
      <dgm:prSet presAssocID="{6FBBCA1B-CAC8-4B72-BAC7-3D9D7924EFB3}" presName="BalanceSpacing1" presStyleCnt="0"/>
      <dgm:spPr/>
    </dgm:pt>
    <dgm:pt modelId="{40C3C2E8-2500-4B31-8FB6-EB9C395C0206}" type="pres">
      <dgm:prSet presAssocID="{A7D6B12E-9102-49CC-9C7C-849EF57BDC84}" presName="Accent1Text" presStyleLbl="node1" presStyleIdx="3" presStyleCnt="6"/>
      <dgm:spPr/>
      <dgm:t>
        <a:bodyPr/>
        <a:lstStyle/>
        <a:p>
          <a:endParaRPr lang="en-US"/>
        </a:p>
      </dgm:t>
    </dgm:pt>
    <dgm:pt modelId="{6E08051C-8797-40D5-8A5A-6595B6BA3CB3}" type="pres">
      <dgm:prSet presAssocID="{A7D6B12E-9102-49CC-9C7C-849EF57BDC84}" presName="spaceBetweenRectangles" presStyleCnt="0"/>
      <dgm:spPr/>
    </dgm:pt>
    <dgm:pt modelId="{47F19A3D-256F-422D-BBBB-CD36E4364393}" type="pres">
      <dgm:prSet presAssocID="{8BF06ABF-8E34-4C43-8DB2-9A2273EE0E3B}" presName="composite" presStyleCnt="0"/>
      <dgm:spPr/>
    </dgm:pt>
    <dgm:pt modelId="{D53BF185-0C32-4F66-8D5E-43577F48B824}" type="pres">
      <dgm:prSet presAssocID="{8BF06ABF-8E34-4C43-8DB2-9A2273EE0E3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BA08B-FA59-42F9-9C33-37A37430E408}" type="pres">
      <dgm:prSet presAssocID="{8BF06ABF-8E34-4C43-8DB2-9A2273EE0E3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5A163-F24B-4553-A35D-84B44A74CF0C}" type="pres">
      <dgm:prSet presAssocID="{8BF06ABF-8E34-4C43-8DB2-9A2273EE0E3B}" presName="BalanceSpacing" presStyleCnt="0"/>
      <dgm:spPr/>
    </dgm:pt>
    <dgm:pt modelId="{ADD43DAA-CECF-4476-9295-470787D73676}" type="pres">
      <dgm:prSet presAssocID="{8BF06ABF-8E34-4C43-8DB2-9A2273EE0E3B}" presName="BalanceSpacing1" presStyleCnt="0"/>
      <dgm:spPr/>
    </dgm:pt>
    <dgm:pt modelId="{63E1A3AD-EB65-4160-B457-EFC71BA9112D}" type="pres">
      <dgm:prSet presAssocID="{745DE2CB-2B7F-4B8A-B0E1-3A295E8B2A3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62A07578-3DD0-4078-B9FA-8923873C2213}" type="presOf" srcId="{61CBFF37-B944-4BB3-B026-360005071375}" destId="{2C22C500-0942-4376-8FD0-8592A21E3B7A}" srcOrd="0" destOrd="0" presId="urn:microsoft.com/office/officeart/2008/layout/AlternatingHexagons"/>
    <dgm:cxn modelId="{9A0304F1-2A58-4087-863F-DC96EC3415D8}" type="presOf" srcId="{6FBBCA1B-CAC8-4B72-BAC7-3D9D7924EFB3}" destId="{B1C33587-531F-48DD-A148-DBBF50CACBCF}" srcOrd="0" destOrd="0" presId="urn:microsoft.com/office/officeart/2008/layout/AlternatingHexagons"/>
    <dgm:cxn modelId="{694960E4-677C-48CA-83FA-49267871FC42}" type="presOf" srcId="{6A9CFDAC-3527-4106-AF9B-E377133BEC44}" destId="{F2DBA08B-FA59-42F9-9C33-37A37430E408}" srcOrd="0" destOrd="0" presId="urn:microsoft.com/office/officeart/2008/layout/AlternatingHexagons"/>
    <dgm:cxn modelId="{38AADAD8-DC5B-480E-B500-077D757FB673}" srcId="{8BF06ABF-8E34-4C43-8DB2-9A2273EE0E3B}" destId="{6A9CFDAC-3527-4106-AF9B-E377133BEC44}" srcOrd="0" destOrd="0" parTransId="{5D8201C3-D4C9-4E81-926D-D8A4FAC835DC}" sibTransId="{7AE26570-9C69-4957-ADFA-D5E8E0D1A823}"/>
    <dgm:cxn modelId="{5525BE6E-8B49-40A9-A276-E875D6D6B41D}" srcId="{F5B5A5FC-0645-435A-AEE9-BB0483E9BC18}" destId="{000E9A9D-DCCB-4AA7-A133-693166BF0F27}" srcOrd="0" destOrd="0" parTransId="{EEEA31F1-485A-4C71-80B0-3B055131DB0B}" sibTransId="{9585FA0E-2225-46DE-B1AF-A637705A3D06}"/>
    <dgm:cxn modelId="{0C8474A1-1B28-4531-A33B-BE488F446550}" type="presOf" srcId="{A7D6B12E-9102-49CC-9C7C-849EF57BDC84}" destId="{40C3C2E8-2500-4B31-8FB6-EB9C395C0206}" srcOrd="0" destOrd="0" presId="urn:microsoft.com/office/officeart/2008/layout/AlternatingHexagons"/>
    <dgm:cxn modelId="{5931C544-3F49-4DCE-BD7A-3A4014DA5A8B}" type="presOf" srcId="{0470D8A8-CB52-49F4-B19D-639004C087E7}" destId="{34907926-1231-4CDA-8994-2E24F5E7CF41}" srcOrd="0" destOrd="0" presId="urn:microsoft.com/office/officeart/2008/layout/AlternatingHexagons"/>
    <dgm:cxn modelId="{23846D20-4D60-4529-97F6-BA4476F56AD0}" type="presOf" srcId="{8BF06ABF-8E34-4C43-8DB2-9A2273EE0E3B}" destId="{D53BF185-0C32-4F66-8D5E-43577F48B824}" srcOrd="0" destOrd="0" presId="urn:microsoft.com/office/officeart/2008/layout/AlternatingHexagons"/>
    <dgm:cxn modelId="{E00CC2D8-AFCF-4800-A092-346D29F9B60D}" type="presOf" srcId="{000E9A9D-DCCB-4AA7-A133-693166BF0F27}" destId="{9215DDC9-20DD-421D-859D-E8030B8DCC90}" srcOrd="0" destOrd="0" presId="urn:microsoft.com/office/officeart/2008/layout/AlternatingHexagons"/>
    <dgm:cxn modelId="{F2D846A0-919A-4D78-8A58-361C159C6C48}" srcId="{0470D8A8-CB52-49F4-B19D-639004C087E7}" destId="{8BF06ABF-8E34-4C43-8DB2-9A2273EE0E3B}" srcOrd="2" destOrd="0" parTransId="{2C35C0CB-9C46-4A91-8734-249F1BE228AA}" sibTransId="{745DE2CB-2B7F-4B8A-B0E1-3A295E8B2A32}"/>
    <dgm:cxn modelId="{E6F63930-4070-44AD-8BAD-FE576B301401}" type="presOf" srcId="{F5B5A5FC-0645-435A-AEE9-BB0483E9BC18}" destId="{AD879DE7-6DEE-4076-BAC5-9FA132B7B74F}" srcOrd="0" destOrd="0" presId="urn:microsoft.com/office/officeart/2008/layout/AlternatingHexagons"/>
    <dgm:cxn modelId="{EF7EE2D0-AD3A-4934-ADED-94C2B14BEAE8}" srcId="{0470D8A8-CB52-49F4-B19D-639004C087E7}" destId="{6FBBCA1B-CAC8-4B72-BAC7-3D9D7924EFB3}" srcOrd="1" destOrd="0" parTransId="{BB893FFF-F1A2-4F98-ABD7-3EA5762FDEA3}" sibTransId="{A7D6B12E-9102-49CC-9C7C-849EF57BDC84}"/>
    <dgm:cxn modelId="{E0BF1167-D88E-4935-A080-838F3CEF7197}" type="presOf" srcId="{FADBA323-7451-45B0-B414-7AF23428FBD8}" destId="{78A5577B-DD30-4BD5-A3B4-E2B354718429}" srcOrd="0" destOrd="0" presId="urn:microsoft.com/office/officeart/2008/layout/AlternatingHexagons"/>
    <dgm:cxn modelId="{63F3FFE8-613F-4D18-B56E-C5995A94927F}" srcId="{6FBBCA1B-CAC8-4B72-BAC7-3D9D7924EFB3}" destId="{FADBA323-7451-45B0-B414-7AF23428FBD8}" srcOrd="0" destOrd="0" parTransId="{4CDC834A-6FF7-4432-9242-3231E2EC455D}" sibTransId="{8D05F56B-648E-45BF-B96C-7621BF6DFB7E}"/>
    <dgm:cxn modelId="{4F2A15C8-79D4-4CE5-A2E3-1A8752565AFA}" srcId="{0470D8A8-CB52-49F4-B19D-639004C087E7}" destId="{F5B5A5FC-0645-435A-AEE9-BB0483E9BC18}" srcOrd="0" destOrd="0" parTransId="{54006854-8353-4444-A2A5-C63FA0272AEA}" sibTransId="{61CBFF37-B944-4BB3-B026-360005071375}"/>
    <dgm:cxn modelId="{22FB20E9-CBB3-4BA3-AC38-E94407D61608}" type="presOf" srcId="{745DE2CB-2B7F-4B8A-B0E1-3A295E8B2A32}" destId="{63E1A3AD-EB65-4160-B457-EFC71BA9112D}" srcOrd="0" destOrd="0" presId="urn:microsoft.com/office/officeart/2008/layout/AlternatingHexagons"/>
    <dgm:cxn modelId="{E2EE6B7C-8BEE-466F-9972-6823A258FA6A}" type="presParOf" srcId="{34907926-1231-4CDA-8994-2E24F5E7CF41}" destId="{5534B056-710E-4A77-B8DE-4EC73343C1F4}" srcOrd="0" destOrd="0" presId="urn:microsoft.com/office/officeart/2008/layout/AlternatingHexagons"/>
    <dgm:cxn modelId="{65EBA358-CE4A-4EC9-8EDB-8CFB5E278E68}" type="presParOf" srcId="{5534B056-710E-4A77-B8DE-4EC73343C1F4}" destId="{AD879DE7-6DEE-4076-BAC5-9FA132B7B74F}" srcOrd="0" destOrd="0" presId="urn:microsoft.com/office/officeart/2008/layout/AlternatingHexagons"/>
    <dgm:cxn modelId="{BD431B26-3FFF-41FE-A970-C9F55407EA40}" type="presParOf" srcId="{5534B056-710E-4A77-B8DE-4EC73343C1F4}" destId="{9215DDC9-20DD-421D-859D-E8030B8DCC90}" srcOrd="1" destOrd="0" presId="urn:microsoft.com/office/officeart/2008/layout/AlternatingHexagons"/>
    <dgm:cxn modelId="{5B9BA234-7E1A-4E60-9270-821C0C311C67}" type="presParOf" srcId="{5534B056-710E-4A77-B8DE-4EC73343C1F4}" destId="{57877029-9664-4F32-9F9B-E64154CFCF28}" srcOrd="2" destOrd="0" presId="urn:microsoft.com/office/officeart/2008/layout/AlternatingHexagons"/>
    <dgm:cxn modelId="{C6EE784D-1FA1-4C96-B478-770D5EFA6337}" type="presParOf" srcId="{5534B056-710E-4A77-B8DE-4EC73343C1F4}" destId="{17A4934D-5A49-4C97-BD0D-C36CBA21AC9E}" srcOrd="3" destOrd="0" presId="urn:microsoft.com/office/officeart/2008/layout/AlternatingHexagons"/>
    <dgm:cxn modelId="{70C9AA2B-5DE5-47AA-B3B6-806078495484}" type="presParOf" srcId="{5534B056-710E-4A77-B8DE-4EC73343C1F4}" destId="{2C22C500-0942-4376-8FD0-8592A21E3B7A}" srcOrd="4" destOrd="0" presId="urn:microsoft.com/office/officeart/2008/layout/AlternatingHexagons"/>
    <dgm:cxn modelId="{184B4CA2-A922-4AD0-AB05-446E32A3E33E}" type="presParOf" srcId="{34907926-1231-4CDA-8994-2E24F5E7CF41}" destId="{076E426F-7F40-43B6-BC42-91E36F756983}" srcOrd="1" destOrd="0" presId="urn:microsoft.com/office/officeart/2008/layout/AlternatingHexagons"/>
    <dgm:cxn modelId="{1452AEDD-8B57-4885-AC04-621D6024B418}" type="presParOf" srcId="{34907926-1231-4CDA-8994-2E24F5E7CF41}" destId="{D2EF96CF-1FAB-433F-94AB-9AAB087F20DB}" srcOrd="2" destOrd="0" presId="urn:microsoft.com/office/officeart/2008/layout/AlternatingHexagons"/>
    <dgm:cxn modelId="{9150E3BC-738D-498E-A0D2-AB4D721FDFFB}" type="presParOf" srcId="{D2EF96CF-1FAB-433F-94AB-9AAB087F20DB}" destId="{B1C33587-531F-48DD-A148-DBBF50CACBCF}" srcOrd="0" destOrd="0" presId="urn:microsoft.com/office/officeart/2008/layout/AlternatingHexagons"/>
    <dgm:cxn modelId="{6C1E23BA-6D40-4BCD-B612-9D46CAE9E070}" type="presParOf" srcId="{D2EF96CF-1FAB-433F-94AB-9AAB087F20DB}" destId="{78A5577B-DD30-4BD5-A3B4-E2B354718429}" srcOrd="1" destOrd="0" presId="urn:microsoft.com/office/officeart/2008/layout/AlternatingHexagons"/>
    <dgm:cxn modelId="{6ECCB1B7-1FC3-4430-A73B-7EF0C1E28A64}" type="presParOf" srcId="{D2EF96CF-1FAB-433F-94AB-9AAB087F20DB}" destId="{E109FC0E-B998-45C1-93BD-D351AF11F74F}" srcOrd="2" destOrd="0" presId="urn:microsoft.com/office/officeart/2008/layout/AlternatingHexagons"/>
    <dgm:cxn modelId="{46015ED0-5A50-4239-866C-36658BFD048C}" type="presParOf" srcId="{D2EF96CF-1FAB-433F-94AB-9AAB087F20DB}" destId="{E1BAAD30-6D6B-4120-97AD-C7F8642D5DC7}" srcOrd="3" destOrd="0" presId="urn:microsoft.com/office/officeart/2008/layout/AlternatingHexagons"/>
    <dgm:cxn modelId="{25F10A73-174D-4AAA-B445-AC29B2632324}" type="presParOf" srcId="{D2EF96CF-1FAB-433F-94AB-9AAB087F20DB}" destId="{40C3C2E8-2500-4B31-8FB6-EB9C395C0206}" srcOrd="4" destOrd="0" presId="urn:microsoft.com/office/officeart/2008/layout/AlternatingHexagons"/>
    <dgm:cxn modelId="{1C900F91-66DE-4EE3-9FCC-D6C3B323710E}" type="presParOf" srcId="{34907926-1231-4CDA-8994-2E24F5E7CF41}" destId="{6E08051C-8797-40D5-8A5A-6595B6BA3CB3}" srcOrd="3" destOrd="0" presId="urn:microsoft.com/office/officeart/2008/layout/AlternatingHexagons"/>
    <dgm:cxn modelId="{F8045E74-78CD-442C-AA27-03AAC39F6334}" type="presParOf" srcId="{34907926-1231-4CDA-8994-2E24F5E7CF41}" destId="{47F19A3D-256F-422D-BBBB-CD36E4364393}" srcOrd="4" destOrd="0" presId="urn:microsoft.com/office/officeart/2008/layout/AlternatingHexagons"/>
    <dgm:cxn modelId="{077AEE13-A34C-4B24-B79B-E0FBDCBA2327}" type="presParOf" srcId="{47F19A3D-256F-422D-BBBB-CD36E4364393}" destId="{D53BF185-0C32-4F66-8D5E-43577F48B824}" srcOrd="0" destOrd="0" presId="urn:microsoft.com/office/officeart/2008/layout/AlternatingHexagons"/>
    <dgm:cxn modelId="{C9D09D7E-14ED-4320-AFF4-38261CE1323F}" type="presParOf" srcId="{47F19A3D-256F-422D-BBBB-CD36E4364393}" destId="{F2DBA08B-FA59-42F9-9C33-37A37430E408}" srcOrd="1" destOrd="0" presId="urn:microsoft.com/office/officeart/2008/layout/AlternatingHexagons"/>
    <dgm:cxn modelId="{2DC7DA72-EF33-476D-9D9F-A8411FAE630C}" type="presParOf" srcId="{47F19A3D-256F-422D-BBBB-CD36E4364393}" destId="{29E5A163-F24B-4553-A35D-84B44A74CF0C}" srcOrd="2" destOrd="0" presId="urn:microsoft.com/office/officeart/2008/layout/AlternatingHexagons"/>
    <dgm:cxn modelId="{AC667F39-C057-4904-8D92-8B264CFBA441}" type="presParOf" srcId="{47F19A3D-256F-422D-BBBB-CD36E4364393}" destId="{ADD43DAA-CECF-4476-9295-470787D73676}" srcOrd="3" destOrd="0" presId="urn:microsoft.com/office/officeart/2008/layout/AlternatingHexagons"/>
    <dgm:cxn modelId="{B63AC4A4-471D-415B-B4D7-6E1CA5C583AD}" type="presParOf" srcId="{47F19A3D-256F-422D-BBBB-CD36E4364393}" destId="{63E1A3AD-EB65-4160-B457-EFC71BA9112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0D8A8-CB52-49F4-B19D-639004C087E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B5A5FC-0645-435A-AEE9-BB0483E9BC18}">
      <dgm:prSet phldrT="[Texto]" custT="1"/>
      <dgm:spPr/>
      <dgm:t>
        <a:bodyPr/>
        <a:lstStyle/>
        <a:p>
          <a:r>
            <a:rPr lang="es-PA" sz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INCLUSIÓN DE PERSONAS DE LA COMUNIDAD QUE NO ERAN TOMADAS EN CUENTA (MUJERES, JOVENES, ADULTOS MAYORES)</a:t>
          </a:r>
          <a:endParaRPr lang="en-US" sz="1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006854-8353-4444-A2A5-C63FA0272AEA}" type="parTrans" cxnId="{4F2A15C8-79D4-4CE5-A2E3-1A8752565AFA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CBFF37-B944-4BB3-B026-360005071375}" type="sibTrans" cxnId="{4F2A15C8-79D4-4CE5-A2E3-1A8752565AFA}">
      <dgm:prSet custT="1"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0E9A9D-DCCB-4AA7-A133-693166BF0F27}">
      <dgm:prSet phldrT="[Texto]" custT="1"/>
      <dgm:spPr/>
      <dgm:t>
        <a:bodyPr/>
        <a:lstStyle/>
        <a:p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EA31F1-485A-4C71-80B0-3B055131DB0B}" type="parTrans" cxnId="{5525BE6E-8B49-40A9-A276-E875D6D6B41D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85FA0E-2225-46DE-B1AF-A637705A3D06}" type="sibTrans" cxnId="{5525BE6E-8B49-40A9-A276-E875D6D6B41D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FBBCA1B-CAC8-4B72-BAC7-3D9D7924EFB3}">
      <dgm:prSet phldrT="[Texto]" custT="1"/>
      <dgm:spPr/>
      <dgm:t>
        <a:bodyPr/>
        <a:lstStyle/>
        <a:p>
          <a:r>
            <a:rPr lang="es-PA" sz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CONSTRUCCIÓN DE RESILIENCIA SIN IMPORTAR CUAL FUERA EL EVENTO NATURAL O JURIDICO</a:t>
          </a:r>
          <a:endParaRPr lang="en-US" sz="1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B893FFF-F1A2-4F98-ABD7-3EA5762FDEA3}" type="parTrans" cxnId="{EF7EE2D0-AD3A-4934-ADED-94C2B14BEAE8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D6B12E-9102-49CC-9C7C-849EF57BDC84}" type="sibTrans" cxnId="{EF7EE2D0-AD3A-4934-ADED-94C2B14BEAE8}">
      <dgm:prSet custT="1"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DBA323-7451-45B0-B414-7AF23428FBD8}">
      <dgm:prSet phldrT="[Texto]" custT="1"/>
      <dgm:spPr/>
      <dgm:t>
        <a:bodyPr/>
        <a:lstStyle/>
        <a:p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CDC834A-6FF7-4432-9242-3231E2EC455D}" type="parTrans" cxnId="{63F3FFE8-613F-4D18-B56E-C5995A94927F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05F56B-648E-45BF-B96C-7621BF6DFB7E}" type="sibTrans" cxnId="{63F3FFE8-613F-4D18-B56E-C5995A94927F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F06ABF-8E34-4C43-8DB2-9A2273EE0E3B}">
      <dgm:prSet phldrT="[Texto]" custT="1"/>
      <dgm:spPr/>
      <dgm:t>
        <a:bodyPr/>
        <a:lstStyle/>
        <a:p>
          <a:r>
            <a:rPr lang="es-PA" sz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MEJORAMIENTO DE LA CALIDAD DE VIDA</a:t>
          </a:r>
          <a:endParaRPr lang="en-US" sz="1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C35C0CB-9C46-4A91-8734-249F1BE228AA}" type="parTrans" cxnId="{F2D846A0-919A-4D78-8A58-361C159C6C48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5DE2CB-2B7F-4B8A-B0E1-3A295E8B2A32}" type="sibTrans" cxnId="{F2D846A0-919A-4D78-8A58-361C159C6C48}">
      <dgm:prSet custT="1"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9CFDAC-3527-4106-AF9B-E377133BEC44}">
      <dgm:prSet phldrT="[Texto]" phldr="1" custT="1"/>
      <dgm:spPr/>
      <dgm:t>
        <a:bodyPr/>
        <a:lstStyle/>
        <a:p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8201C3-D4C9-4E81-926D-D8A4FAC835DC}" type="parTrans" cxnId="{38AADAD8-DC5B-480E-B500-077D757FB673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E26570-9C69-4957-ADFA-D5E8E0D1A823}" type="sibTrans" cxnId="{38AADAD8-DC5B-480E-B500-077D757FB673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907926-1231-4CDA-8994-2E24F5E7CF41}" type="pres">
      <dgm:prSet presAssocID="{0470D8A8-CB52-49F4-B19D-639004C087E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34B056-710E-4A77-B8DE-4EC73343C1F4}" type="pres">
      <dgm:prSet presAssocID="{F5B5A5FC-0645-435A-AEE9-BB0483E9BC18}" presName="composite" presStyleCnt="0"/>
      <dgm:spPr/>
    </dgm:pt>
    <dgm:pt modelId="{AD879DE7-6DEE-4076-BAC5-9FA132B7B74F}" type="pres">
      <dgm:prSet presAssocID="{F5B5A5FC-0645-435A-AEE9-BB0483E9BC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5DDC9-20DD-421D-859D-E8030B8DCC90}" type="pres">
      <dgm:prSet presAssocID="{F5B5A5FC-0645-435A-AEE9-BB0483E9BC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7029-9664-4F32-9F9B-E64154CFCF28}" type="pres">
      <dgm:prSet presAssocID="{F5B5A5FC-0645-435A-AEE9-BB0483E9BC18}" presName="BalanceSpacing" presStyleCnt="0"/>
      <dgm:spPr/>
    </dgm:pt>
    <dgm:pt modelId="{17A4934D-5A49-4C97-BD0D-C36CBA21AC9E}" type="pres">
      <dgm:prSet presAssocID="{F5B5A5FC-0645-435A-AEE9-BB0483E9BC18}" presName="BalanceSpacing1" presStyleCnt="0"/>
      <dgm:spPr/>
    </dgm:pt>
    <dgm:pt modelId="{2C22C500-0942-4376-8FD0-8592A21E3B7A}" type="pres">
      <dgm:prSet presAssocID="{61CBFF37-B944-4BB3-B026-360005071375}" presName="Accent1Text" presStyleLbl="node1" presStyleIdx="1" presStyleCnt="6"/>
      <dgm:spPr/>
      <dgm:t>
        <a:bodyPr/>
        <a:lstStyle/>
        <a:p>
          <a:endParaRPr lang="en-US"/>
        </a:p>
      </dgm:t>
    </dgm:pt>
    <dgm:pt modelId="{076E426F-7F40-43B6-BC42-91E36F756983}" type="pres">
      <dgm:prSet presAssocID="{61CBFF37-B944-4BB3-B026-360005071375}" presName="spaceBetweenRectangles" presStyleCnt="0"/>
      <dgm:spPr/>
    </dgm:pt>
    <dgm:pt modelId="{D2EF96CF-1FAB-433F-94AB-9AAB087F20DB}" type="pres">
      <dgm:prSet presAssocID="{6FBBCA1B-CAC8-4B72-BAC7-3D9D7924EFB3}" presName="composite" presStyleCnt="0"/>
      <dgm:spPr/>
    </dgm:pt>
    <dgm:pt modelId="{B1C33587-531F-48DD-A148-DBBF50CACBCF}" type="pres">
      <dgm:prSet presAssocID="{6FBBCA1B-CAC8-4B72-BAC7-3D9D7924EFB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5577B-DD30-4BD5-A3B4-E2B354718429}" type="pres">
      <dgm:prSet presAssocID="{6FBBCA1B-CAC8-4B72-BAC7-3D9D7924EFB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9FC0E-B998-45C1-93BD-D351AF11F74F}" type="pres">
      <dgm:prSet presAssocID="{6FBBCA1B-CAC8-4B72-BAC7-3D9D7924EFB3}" presName="BalanceSpacing" presStyleCnt="0"/>
      <dgm:spPr/>
    </dgm:pt>
    <dgm:pt modelId="{E1BAAD30-6D6B-4120-97AD-C7F8642D5DC7}" type="pres">
      <dgm:prSet presAssocID="{6FBBCA1B-CAC8-4B72-BAC7-3D9D7924EFB3}" presName="BalanceSpacing1" presStyleCnt="0"/>
      <dgm:spPr/>
    </dgm:pt>
    <dgm:pt modelId="{40C3C2E8-2500-4B31-8FB6-EB9C395C0206}" type="pres">
      <dgm:prSet presAssocID="{A7D6B12E-9102-49CC-9C7C-849EF57BDC84}" presName="Accent1Text" presStyleLbl="node1" presStyleIdx="3" presStyleCnt="6"/>
      <dgm:spPr/>
      <dgm:t>
        <a:bodyPr/>
        <a:lstStyle/>
        <a:p>
          <a:endParaRPr lang="en-US"/>
        </a:p>
      </dgm:t>
    </dgm:pt>
    <dgm:pt modelId="{6E08051C-8797-40D5-8A5A-6595B6BA3CB3}" type="pres">
      <dgm:prSet presAssocID="{A7D6B12E-9102-49CC-9C7C-849EF57BDC84}" presName="spaceBetweenRectangles" presStyleCnt="0"/>
      <dgm:spPr/>
    </dgm:pt>
    <dgm:pt modelId="{47F19A3D-256F-422D-BBBB-CD36E4364393}" type="pres">
      <dgm:prSet presAssocID="{8BF06ABF-8E34-4C43-8DB2-9A2273EE0E3B}" presName="composite" presStyleCnt="0"/>
      <dgm:spPr/>
    </dgm:pt>
    <dgm:pt modelId="{D53BF185-0C32-4F66-8D5E-43577F48B824}" type="pres">
      <dgm:prSet presAssocID="{8BF06ABF-8E34-4C43-8DB2-9A2273EE0E3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BA08B-FA59-42F9-9C33-37A37430E408}" type="pres">
      <dgm:prSet presAssocID="{8BF06ABF-8E34-4C43-8DB2-9A2273EE0E3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5A163-F24B-4553-A35D-84B44A74CF0C}" type="pres">
      <dgm:prSet presAssocID="{8BF06ABF-8E34-4C43-8DB2-9A2273EE0E3B}" presName="BalanceSpacing" presStyleCnt="0"/>
      <dgm:spPr/>
    </dgm:pt>
    <dgm:pt modelId="{ADD43DAA-CECF-4476-9295-470787D73676}" type="pres">
      <dgm:prSet presAssocID="{8BF06ABF-8E34-4C43-8DB2-9A2273EE0E3B}" presName="BalanceSpacing1" presStyleCnt="0"/>
      <dgm:spPr/>
    </dgm:pt>
    <dgm:pt modelId="{63E1A3AD-EB65-4160-B457-EFC71BA9112D}" type="pres">
      <dgm:prSet presAssocID="{745DE2CB-2B7F-4B8A-B0E1-3A295E8B2A3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DA1D8053-B7D5-463F-8DF6-D8D6B41C7835}" type="presOf" srcId="{6A9CFDAC-3527-4106-AF9B-E377133BEC44}" destId="{F2DBA08B-FA59-42F9-9C33-37A37430E408}" srcOrd="0" destOrd="0" presId="urn:microsoft.com/office/officeart/2008/layout/AlternatingHexagons"/>
    <dgm:cxn modelId="{38AADAD8-DC5B-480E-B500-077D757FB673}" srcId="{8BF06ABF-8E34-4C43-8DB2-9A2273EE0E3B}" destId="{6A9CFDAC-3527-4106-AF9B-E377133BEC44}" srcOrd="0" destOrd="0" parTransId="{5D8201C3-D4C9-4E81-926D-D8A4FAC835DC}" sibTransId="{7AE26570-9C69-4957-ADFA-D5E8E0D1A823}"/>
    <dgm:cxn modelId="{2BD4C3C8-141C-4C32-83A7-4D20925F6830}" type="presOf" srcId="{A7D6B12E-9102-49CC-9C7C-849EF57BDC84}" destId="{40C3C2E8-2500-4B31-8FB6-EB9C395C0206}" srcOrd="0" destOrd="0" presId="urn:microsoft.com/office/officeart/2008/layout/AlternatingHexagons"/>
    <dgm:cxn modelId="{5525BE6E-8B49-40A9-A276-E875D6D6B41D}" srcId="{F5B5A5FC-0645-435A-AEE9-BB0483E9BC18}" destId="{000E9A9D-DCCB-4AA7-A133-693166BF0F27}" srcOrd="0" destOrd="0" parTransId="{EEEA31F1-485A-4C71-80B0-3B055131DB0B}" sibTransId="{9585FA0E-2225-46DE-B1AF-A637705A3D06}"/>
    <dgm:cxn modelId="{4836BDC3-790A-44EB-BE48-2F496252C25D}" type="presOf" srcId="{0470D8A8-CB52-49F4-B19D-639004C087E7}" destId="{34907926-1231-4CDA-8994-2E24F5E7CF41}" srcOrd="0" destOrd="0" presId="urn:microsoft.com/office/officeart/2008/layout/AlternatingHexagons"/>
    <dgm:cxn modelId="{616FC714-2A32-4252-A81B-4AEC0289C871}" type="presOf" srcId="{FADBA323-7451-45B0-B414-7AF23428FBD8}" destId="{78A5577B-DD30-4BD5-A3B4-E2B354718429}" srcOrd="0" destOrd="0" presId="urn:microsoft.com/office/officeart/2008/layout/AlternatingHexagons"/>
    <dgm:cxn modelId="{F2D846A0-919A-4D78-8A58-361C159C6C48}" srcId="{0470D8A8-CB52-49F4-B19D-639004C087E7}" destId="{8BF06ABF-8E34-4C43-8DB2-9A2273EE0E3B}" srcOrd="2" destOrd="0" parTransId="{2C35C0CB-9C46-4A91-8734-249F1BE228AA}" sibTransId="{745DE2CB-2B7F-4B8A-B0E1-3A295E8B2A32}"/>
    <dgm:cxn modelId="{EF7EE2D0-AD3A-4934-ADED-94C2B14BEAE8}" srcId="{0470D8A8-CB52-49F4-B19D-639004C087E7}" destId="{6FBBCA1B-CAC8-4B72-BAC7-3D9D7924EFB3}" srcOrd="1" destOrd="0" parTransId="{BB893FFF-F1A2-4F98-ABD7-3EA5762FDEA3}" sibTransId="{A7D6B12E-9102-49CC-9C7C-849EF57BDC84}"/>
    <dgm:cxn modelId="{5EE40DEC-CA09-42F9-8C69-2047D220E7CA}" type="presOf" srcId="{F5B5A5FC-0645-435A-AEE9-BB0483E9BC18}" destId="{AD879DE7-6DEE-4076-BAC5-9FA132B7B74F}" srcOrd="0" destOrd="0" presId="urn:microsoft.com/office/officeart/2008/layout/AlternatingHexagons"/>
    <dgm:cxn modelId="{EF69148F-D8D6-4A4E-806D-9BF5BD59732B}" type="presOf" srcId="{8BF06ABF-8E34-4C43-8DB2-9A2273EE0E3B}" destId="{D53BF185-0C32-4F66-8D5E-43577F48B824}" srcOrd="0" destOrd="0" presId="urn:microsoft.com/office/officeart/2008/layout/AlternatingHexagons"/>
    <dgm:cxn modelId="{63F3FFE8-613F-4D18-B56E-C5995A94927F}" srcId="{6FBBCA1B-CAC8-4B72-BAC7-3D9D7924EFB3}" destId="{FADBA323-7451-45B0-B414-7AF23428FBD8}" srcOrd="0" destOrd="0" parTransId="{4CDC834A-6FF7-4432-9242-3231E2EC455D}" sibTransId="{8D05F56B-648E-45BF-B96C-7621BF6DFB7E}"/>
    <dgm:cxn modelId="{BB3EA66E-8178-4441-9E6B-5B6854DCE1F1}" type="presOf" srcId="{6FBBCA1B-CAC8-4B72-BAC7-3D9D7924EFB3}" destId="{B1C33587-531F-48DD-A148-DBBF50CACBCF}" srcOrd="0" destOrd="0" presId="urn:microsoft.com/office/officeart/2008/layout/AlternatingHexagons"/>
    <dgm:cxn modelId="{9D751507-5BA2-4D7B-B497-982F40FF76AE}" type="presOf" srcId="{000E9A9D-DCCB-4AA7-A133-693166BF0F27}" destId="{9215DDC9-20DD-421D-859D-E8030B8DCC90}" srcOrd="0" destOrd="0" presId="urn:microsoft.com/office/officeart/2008/layout/AlternatingHexagons"/>
    <dgm:cxn modelId="{26B57849-BD27-44D8-8132-180FBA242FCD}" type="presOf" srcId="{745DE2CB-2B7F-4B8A-B0E1-3A295E8B2A32}" destId="{63E1A3AD-EB65-4160-B457-EFC71BA9112D}" srcOrd="0" destOrd="0" presId="urn:microsoft.com/office/officeart/2008/layout/AlternatingHexagons"/>
    <dgm:cxn modelId="{4F2A15C8-79D4-4CE5-A2E3-1A8752565AFA}" srcId="{0470D8A8-CB52-49F4-B19D-639004C087E7}" destId="{F5B5A5FC-0645-435A-AEE9-BB0483E9BC18}" srcOrd="0" destOrd="0" parTransId="{54006854-8353-4444-A2A5-C63FA0272AEA}" sibTransId="{61CBFF37-B944-4BB3-B026-360005071375}"/>
    <dgm:cxn modelId="{8D9755AE-178F-451C-820A-5CF7C6E7D76F}" type="presOf" srcId="{61CBFF37-B944-4BB3-B026-360005071375}" destId="{2C22C500-0942-4376-8FD0-8592A21E3B7A}" srcOrd="0" destOrd="0" presId="urn:microsoft.com/office/officeart/2008/layout/AlternatingHexagons"/>
    <dgm:cxn modelId="{35394672-319B-4E8A-9C41-C8A260F29EBA}" type="presParOf" srcId="{34907926-1231-4CDA-8994-2E24F5E7CF41}" destId="{5534B056-710E-4A77-B8DE-4EC73343C1F4}" srcOrd="0" destOrd="0" presId="urn:microsoft.com/office/officeart/2008/layout/AlternatingHexagons"/>
    <dgm:cxn modelId="{F3376165-6BA8-4DF7-8BE6-0E4F27887D13}" type="presParOf" srcId="{5534B056-710E-4A77-B8DE-4EC73343C1F4}" destId="{AD879DE7-6DEE-4076-BAC5-9FA132B7B74F}" srcOrd="0" destOrd="0" presId="urn:microsoft.com/office/officeart/2008/layout/AlternatingHexagons"/>
    <dgm:cxn modelId="{F9B8B8BA-2B56-4CB0-87DD-6D3DDDAD303D}" type="presParOf" srcId="{5534B056-710E-4A77-B8DE-4EC73343C1F4}" destId="{9215DDC9-20DD-421D-859D-E8030B8DCC90}" srcOrd="1" destOrd="0" presId="urn:microsoft.com/office/officeart/2008/layout/AlternatingHexagons"/>
    <dgm:cxn modelId="{B26BDED4-CCB2-4FEB-A110-DAF5B94ACD06}" type="presParOf" srcId="{5534B056-710E-4A77-B8DE-4EC73343C1F4}" destId="{57877029-9664-4F32-9F9B-E64154CFCF28}" srcOrd="2" destOrd="0" presId="urn:microsoft.com/office/officeart/2008/layout/AlternatingHexagons"/>
    <dgm:cxn modelId="{1F66374B-CB42-4290-8C75-19594B400C08}" type="presParOf" srcId="{5534B056-710E-4A77-B8DE-4EC73343C1F4}" destId="{17A4934D-5A49-4C97-BD0D-C36CBA21AC9E}" srcOrd="3" destOrd="0" presId="urn:microsoft.com/office/officeart/2008/layout/AlternatingHexagons"/>
    <dgm:cxn modelId="{7D2D5CA9-F76C-4581-9FF0-1F55F9A9D959}" type="presParOf" srcId="{5534B056-710E-4A77-B8DE-4EC73343C1F4}" destId="{2C22C500-0942-4376-8FD0-8592A21E3B7A}" srcOrd="4" destOrd="0" presId="urn:microsoft.com/office/officeart/2008/layout/AlternatingHexagons"/>
    <dgm:cxn modelId="{E6F10469-CA2D-41F0-896C-CEFF89592AA6}" type="presParOf" srcId="{34907926-1231-4CDA-8994-2E24F5E7CF41}" destId="{076E426F-7F40-43B6-BC42-91E36F756983}" srcOrd="1" destOrd="0" presId="urn:microsoft.com/office/officeart/2008/layout/AlternatingHexagons"/>
    <dgm:cxn modelId="{E5811ECF-562C-4C89-BE89-1AB165274D04}" type="presParOf" srcId="{34907926-1231-4CDA-8994-2E24F5E7CF41}" destId="{D2EF96CF-1FAB-433F-94AB-9AAB087F20DB}" srcOrd="2" destOrd="0" presId="urn:microsoft.com/office/officeart/2008/layout/AlternatingHexagons"/>
    <dgm:cxn modelId="{CD9143E2-4053-4CE8-AF42-EBA30024D645}" type="presParOf" srcId="{D2EF96CF-1FAB-433F-94AB-9AAB087F20DB}" destId="{B1C33587-531F-48DD-A148-DBBF50CACBCF}" srcOrd="0" destOrd="0" presId="urn:microsoft.com/office/officeart/2008/layout/AlternatingHexagons"/>
    <dgm:cxn modelId="{7E77D7E4-7173-4852-A17A-A7BD53BFA26A}" type="presParOf" srcId="{D2EF96CF-1FAB-433F-94AB-9AAB087F20DB}" destId="{78A5577B-DD30-4BD5-A3B4-E2B354718429}" srcOrd="1" destOrd="0" presId="urn:microsoft.com/office/officeart/2008/layout/AlternatingHexagons"/>
    <dgm:cxn modelId="{5F996931-ECD6-4B78-9F95-E909528DF9C6}" type="presParOf" srcId="{D2EF96CF-1FAB-433F-94AB-9AAB087F20DB}" destId="{E109FC0E-B998-45C1-93BD-D351AF11F74F}" srcOrd="2" destOrd="0" presId="urn:microsoft.com/office/officeart/2008/layout/AlternatingHexagons"/>
    <dgm:cxn modelId="{B1ECD018-6F52-4F76-BDC9-C345DC1DED55}" type="presParOf" srcId="{D2EF96CF-1FAB-433F-94AB-9AAB087F20DB}" destId="{E1BAAD30-6D6B-4120-97AD-C7F8642D5DC7}" srcOrd="3" destOrd="0" presId="urn:microsoft.com/office/officeart/2008/layout/AlternatingHexagons"/>
    <dgm:cxn modelId="{A06DAE7C-EC7E-41BF-8C07-C8FC04D5F670}" type="presParOf" srcId="{D2EF96CF-1FAB-433F-94AB-9AAB087F20DB}" destId="{40C3C2E8-2500-4B31-8FB6-EB9C395C0206}" srcOrd="4" destOrd="0" presId="urn:microsoft.com/office/officeart/2008/layout/AlternatingHexagons"/>
    <dgm:cxn modelId="{A2E7125F-10BF-4FF7-A15B-C24EEB9ED3B6}" type="presParOf" srcId="{34907926-1231-4CDA-8994-2E24F5E7CF41}" destId="{6E08051C-8797-40D5-8A5A-6595B6BA3CB3}" srcOrd="3" destOrd="0" presId="urn:microsoft.com/office/officeart/2008/layout/AlternatingHexagons"/>
    <dgm:cxn modelId="{5145C980-BED3-4791-A8EF-70DB215219FF}" type="presParOf" srcId="{34907926-1231-4CDA-8994-2E24F5E7CF41}" destId="{47F19A3D-256F-422D-BBBB-CD36E4364393}" srcOrd="4" destOrd="0" presId="urn:microsoft.com/office/officeart/2008/layout/AlternatingHexagons"/>
    <dgm:cxn modelId="{F8CF5B20-7C87-4010-B17A-F1A7F5A5ED15}" type="presParOf" srcId="{47F19A3D-256F-422D-BBBB-CD36E4364393}" destId="{D53BF185-0C32-4F66-8D5E-43577F48B824}" srcOrd="0" destOrd="0" presId="urn:microsoft.com/office/officeart/2008/layout/AlternatingHexagons"/>
    <dgm:cxn modelId="{C76EA55B-5E66-409F-868E-E8BA017B34EC}" type="presParOf" srcId="{47F19A3D-256F-422D-BBBB-CD36E4364393}" destId="{F2DBA08B-FA59-42F9-9C33-37A37430E408}" srcOrd="1" destOrd="0" presId="urn:microsoft.com/office/officeart/2008/layout/AlternatingHexagons"/>
    <dgm:cxn modelId="{C0F7780C-08F1-4CBD-846D-BB6331D2077E}" type="presParOf" srcId="{47F19A3D-256F-422D-BBBB-CD36E4364393}" destId="{29E5A163-F24B-4553-A35D-84B44A74CF0C}" srcOrd="2" destOrd="0" presId="urn:microsoft.com/office/officeart/2008/layout/AlternatingHexagons"/>
    <dgm:cxn modelId="{25DE8C68-48A5-43F6-9A32-5EB77CD38829}" type="presParOf" srcId="{47F19A3D-256F-422D-BBBB-CD36E4364393}" destId="{ADD43DAA-CECF-4476-9295-470787D73676}" srcOrd="3" destOrd="0" presId="urn:microsoft.com/office/officeart/2008/layout/AlternatingHexagons"/>
    <dgm:cxn modelId="{9F001D70-1F37-4387-9E5F-28A90EC35FC9}" type="presParOf" srcId="{47F19A3D-256F-422D-BBBB-CD36E4364393}" destId="{63E1A3AD-EB65-4160-B457-EFC71BA9112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70D8A8-CB52-49F4-B19D-639004C087E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B5A5FC-0645-435A-AEE9-BB0483E9BC18}">
      <dgm:prSet phldrT="[Texto]"/>
      <dgm:spPr/>
      <dgm:t>
        <a:bodyPr/>
        <a:lstStyle/>
        <a:p>
          <a:r>
            <a:rPr lang="es-PA" dirty="0" smtClean="0">
              <a:solidFill>
                <a:schemeClr val="tx1">
                  <a:lumMod val="95000"/>
                  <a:lumOff val="5000"/>
                </a:schemeClr>
              </a:solidFill>
            </a:rPr>
            <a:t>PERDIDA DE  VIDAS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006854-8353-4444-A2A5-C63FA0272AEA}" type="parTrans" cxnId="{4F2A15C8-79D4-4CE5-A2E3-1A8752565AF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CBFF37-B944-4BB3-B026-360005071375}" type="sibTrans" cxnId="{4F2A15C8-79D4-4CE5-A2E3-1A8752565AF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0E9A9D-DCCB-4AA7-A133-693166BF0F27}">
      <dgm:prSet phldrT="[Texto]"/>
      <dgm:spPr/>
      <dgm:t>
        <a:bodyPr/>
        <a:lstStyle/>
        <a:p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EA31F1-485A-4C71-80B0-3B055131DB0B}" type="parTrans" cxnId="{5525BE6E-8B49-40A9-A276-E875D6D6B41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85FA0E-2225-46DE-B1AF-A637705A3D06}" type="sibTrans" cxnId="{5525BE6E-8B49-40A9-A276-E875D6D6B41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FBBCA1B-CAC8-4B72-BAC7-3D9D7924EFB3}">
      <dgm:prSet phldrT="[Texto]"/>
      <dgm:spPr/>
      <dgm:t>
        <a:bodyPr/>
        <a:lstStyle/>
        <a:p>
          <a:r>
            <a:rPr lang="es-PA" dirty="0" smtClean="0">
              <a:solidFill>
                <a:schemeClr val="tx1">
                  <a:lumMod val="95000"/>
                  <a:lumOff val="5000"/>
                </a:schemeClr>
              </a:solidFill>
            </a:rPr>
            <a:t>PERDIDAD DE BIENES DE MANERA RECURRENTE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B893FFF-F1A2-4F98-ABD7-3EA5762FDEA3}" type="parTrans" cxnId="{EF7EE2D0-AD3A-4934-ADED-94C2B14BEAE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D6B12E-9102-49CC-9C7C-849EF57BDC84}" type="sibTrans" cxnId="{EF7EE2D0-AD3A-4934-ADED-94C2B14BEAE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DBA323-7451-45B0-B414-7AF23428FBD8}">
      <dgm:prSet phldrT="[Texto]" phldr="1"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CDC834A-6FF7-4432-9242-3231E2EC455D}" type="parTrans" cxnId="{63F3FFE8-613F-4D18-B56E-C5995A94927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05F56B-648E-45BF-B96C-7621BF6DFB7E}" type="sibTrans" cxnId="{63F3FFE8-613F-4D18-B56E-C5995A94927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F06ABF-8E34-4C43-8DB2-9A2273EE0E3B}">
      <dgm:prSet phldrT="[Texto]"/>
      <dgm:spPr/>
      <dgm:t>
        <a:bodyPr/>
        <a:lstStyle/>
        <a:p>
          <a:r>
            <a:rPr lang="es-PA" dirty="0" smtClean="0">
              <a:solidFill>
                <a:schemeClr val="tx1">
                  <a:lumMod val="95000"/>
                  <a:lumOff val="5000"/>
                </a:schemeClr>
              </a:solidFill>
            </a:rPr>
            <a:t>AFECTACIÓN ECONÓMICA EN LAS FAMILIAS Y LA COMUNIDAD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C35C0CB-9C46-4A91-8734-249F1BE228AA}" type="parTrans" cxnId="{F2D846A0-919A-4D78-8A58-361C159C6C4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5DE2CB-2B7F-4B8A-B0E1-3A295E8B2A32}" type="sibTrans" cxnId="{F2D846A0-919A-4D78-8A58-361C159C6C4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9CFDAC-3527-4106-AF9B-E377133BEC44}">
      <dgm:prSet phldrT="[Texto]" phldr="1"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8201C3-D4C9-4E81-926D-D8A4FAC835DC}" type="parTrans" cxnId="{38AADAD8-DC5B-480E-B500-077D757FB67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E26570-9C69-4957-ADFA-D5E8E0D1A823}" type="sibTrans" cxnId="{38AADAD8-DC5B-480E-B500-077D757FB67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907926-1231-4CDA-8994-2E24F5E7CF41}" type="pres">
      <dgm:prSet presAssocID="{0470D8A8-CB52-49F4-B19D-639004C087E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34B056-710E-4A77-B8DE-4EC73343C1F4}" type="pres">
      <dgm:prSet presAssocID="{F5B5A5FC-0645-435A-AEE9-BB0483E9BC18}" presName="composite" presStyleCnt="0"/>
      <dgm:spPr/>
    </dgm:pt>
    <dgm:pt modelId="{AD879DE7-6DEE-4076-BAC5-9FA132B7B74F}" type="pres">
      <dgm:prSet presAssocID="{F5B5A5FC-0645-435A-AEE9-BB0483E9BC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5DDC9-20DD-421D-859D-E8030B8DCC90}" type="pres">
      <dgm:prSet presAssocID="{F5B5A5FC-0645-435A-AEE9-BB0483E9BC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7029-9664-4F32-9F9B-E64154CFCF28}" type="pres">
      <dgm:prSet presAssocID="{F5B5A5FC-0645-435A-AEE9-BB0483E9BC18}" presName="BalanceSpacing" presStyleCnt="0"/>
      <dgm:spPr/>
    </dgm:pt>
    <dgm:pt modelId="{17A4934D-5A49-4C97-BD0D-C36CBA21AC9E}" type="pres">
      <dgm:prSet presAssocID="{F5B5A5FC-0645-435A-AEE9-BB0483E9BC18}" presName="BalanceSpacing1" presStyleCnt="0"/>
      <dgm:spPr/>
    </dgm:pt>
    <dgm:pt modelId="{2C22C500-0942-4376-8FD0-8592A21E3B7A}" type="pres">
      <dgm:prSet presAssocID="{61CBFF37-B944-4BB3-B026-360005071375}" presName="Accent1Text" presStyleLbl="node1" presStyleIdx="1" presStyleCnt="6"/>
      <dgm:spPr/>
      <dgm:t>
        <a:bodyPr/>
        <a:lstStyle/>
        <a:p>
          <a:endParaRPr lang="en-US"/>
        </a:p>
      </dgm:t>
    </dgm:pt>
    <dgm:pt modelId="{076E426F-7F40-43B6-BC42-91E36F756983}" type="pres">
      <dgm:prSet presAssocID="{61CBFF37-B944-4BB3-B026-360005071375}" presName="spaceBetweenRectangles" presStyleCnt="0"/>
      <dgm:spPr/>
    </dgm:pt>
    <dgm:pt modelId="{D2EF96CF-1FAB-433F-94AB-9AAB087F20DB}" type="pres">
      <dgm:prSet presAssocID="{6FBBCA1B-CAC8-4B72-BAC7-3D9D7924EFB3}" presName="composite" presStyleCnt="0"/>
      <dgm:spPr/>
    </dgm:pt>
    <dgm:pt modelId="{B1C33587-531F-48DD-A148-DBBF50CACBCF}" type="pres">
      <dgm:prSet presAssocID="{6FBBCA1B-CAC8-4B72-BAC7-3D9D7924EFB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5577B-DD30-4BD5-A3B4-E2B354718429}" type="pres">
      <dgm:prSet presAssocID="{6FBBCA1B-CAC8-4B72-BAC7-3D9D7924EFB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9FC0E-B998-45C1-93BD-D351AF11F74F}" type="pres">
      <dgm:prSet presAssocID="{6FBBCA1B-CAC8-4B72-BAC7-3D9D7924EFB3}" presName="BalanceSpacing" presStyleCnt="0"/>
      <dgm:spPr/>
    </dgm:pt>
    <dgm:pt modelId="{E1BAAD30-6D6B-4120-97AD-C7F8642D5DC7}" type="pres">
      <dgm:prSet presAssocID="{6FBBCA1B-CAC8-4B72-BAC7-3D9D7924EFB3}" presName="BalanceSpacing1" presStyleCnt="0"/>
      <dgm:spPr/>
    </dgm:pt>
    <dgm:pt modelId="{40C3C2E8-2500-4B31-8FB6-EB9C395C0206}" type="pres">
      <dgm:prSet presAssocID="{A7D6B12E-9102-49CC-9C7C-849EF57BDC84}" presName="Accent1Text" presStyleLbl="node1" presStyleIdx="3" presStyleCnt="6"/>
      <dgm:spPr/>
      <dgm:t>
        <a:bodyPr/>
        <a:lstStyle/>
        <a:p>
          <a:endParaRPr lang="en-US"/>
        </a:p>
      </dgm:t>
    </dgm:pt>
    <dgm:pt modelId="{6E08051C-8797-40D5-8A5A-6595B6BA3CB3}" type="pres">
      <dgm:prSet presAssocID="{A7D6B12E-9102-49CC-9C7C-849EF57BDC84}" presName="spaceBetweenRectangles" presStyleCnt="0"/>
      <dgm:spPr/>
    </dgm:pt>
    <dgm:pt modelId="{47F19A3D-256F-422D-BBBB-CD36E4364393}" type="pres">
      <dgm:prSet presAssocID="{8BF06ABF-8E34-4C43-8DB2-9A2273EE0E3B}" presName="composite" presStyleCnt="0"/>
      <dgm:spPr/>
    </dgm:pt>
    <dgm:pt modelId="{D53BF185-0C32-4F66-8D5E-43577F48B824}" type="pres">
      <dgm:prSet presAssocID="{8BF06ABF-8E34-4C43-8DB2-9A2273EE0E3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BA08B-FA59-42F9-9C33-37A37430E408}" type="pres">
      <dgm:prSet presAssocID="{8BF06ABF-8E34-4C43-8DB2-9A2273EE0E3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5A163-F24B-4553-A35D-84B44A74CF0C}" type="pres">
      <dgm:prSet presAssocID="{8BF06ABF-8E34-4C43-8DB2-9A2273EE0E3B}" presName="BalanceSpacing" presStyleCnt="0"/>
      <dgm:spPr/>
    </dgm:pt>
    <dgm:pt modelId="{ADD43DAA-CECF-4476-9295-470787D73676}" type="pres">
      <dgm:prSet presAssocID="{8BF06ABF-8E34-4C43-8DB2-9A2273EE0E3B}" presName="BalanceSpacing1" presStyleCnt="0"/>
      <dgm:spPr/>
    </dgm:pt>
    <dgm:pt modelId="{63E1A3AD-EB65-4160-B457-EFC71BA9112D}" type="pres">
      <dgm:prSet presAssocID="{745DE2CB-2B7F-4B8A-B0E1-3A295E8B2A3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64E9AC5C-41C6-434F-B856-E2E4B5FCE448}" type="presOf" srcId="{8BF06ABF-8E34-4C43-8DB2-9A2273EE0E3B}" destId="{D53BF185-0C32-4F66-8D5E-43577F48B824}" srcOrd="0" destOrd="0" presId="urn:microsoft.com/office/officeart/2008/layout/AlternatingHexagons"/>
    <dgm:cxn modelId="{5525BE6E-8B49-40A9-A276-E875D6D6B41D}" srcId="{F5B5A5FC-0645-435A-AEE9-BB0483E9BC18}" destId="{000E9A9D-DCCB-4AA7-A133-693166BF0F27}" srcOrd="0" destOrd="0" parTransId="{EEEA31F1-485A-4C71-80B0-3B055131DB0B}" sibTransId="{9585FA0E-2225-46DE-B1AF-A637705A3D06}"/>
    <dgm:cxn modelId="{27A5F39C-9CF1-4BA6-B932-950591DED074}" type="presOf" srcId="{000E9A9D-DCCB-4AA7-A133-693166BF0F27}" destId="{9215DDC9-20DD-421D-859D-E8030B8DCC90}" srcOrd="0" destOrd="0" presId="urn:microsoft.com/office/officeart/2008/layout/AlternatingHexagons"/>
    <dgm:cxn modelId="{8B5DEC14-4958-422A-93C4-9DFD0D0A7106}" type="presOf" srcId="{6A9CFDAC-3527-4106-AF9B-E377133BEC44}" destId="{F2DBA08B-FA59-42F9-9C33-37A37430E408}" srcOrd="0" destOrd="0" presId="urn:microsoft.com/office/officeart/2008/layout/AlternatingHexagons"/>
    <dgm:cxn modelId="{07B8B3D6-D4DB-45CB-935F-0991C425EC30}" type="presOf" srcId="{61CBFF37-B944-4BB3-B026-360005071375}" destId="{2C22C500-0942-4376-8FD0-8592A21E3B7A}" srcOrd="0" destOrd="0" presId="urn:microsoft.com/office/officeart/2008/layout/AlternatingHexagons"/>
    <dgm:cxn modelId="{E61DC294-54F3-4386-9D65-E08C3D5F567A}" type="presOf" srcId="{A7D6B12E-9102-49CC-9C7C-849EF57BDC84}" destId="{40C3C2E8-2500-4B31-8FB6-EB9C395C0206}" srcOrd="0" destOrd="0" presId="urn:microsoft.com/office/officeart/2008/layout/AlternatingHexagons"/>
    <dgm:cxn modelId="{38AADAD8-DC5B-480E-B500-077D757FB673}" srcId="{8BF06ABF-8E34-4C43-8DB2-9A2273EE0E3B}" destId="{6A9CFDAC-3527-4106-AF9B-E377133BEC44}" srcOrd="0" destOrd="0" parTransId="{5D8201C3-D4C9-4E81-926D-D8A4FAC835DC}" sibTransId="{7AE26570-9C69-4957-ADFA-D5E8E0D1A823}"/>
    <dgm:cxn modelId="{F2D846A0-919A-4D78-8A58-361C159C6C48}" srcId="{0470D8A8-CB52-49F4-B19D-639004C087E7}" destId="{8BF06ABF-8E34-4C43-8DB2-9A2273EE0E3B}" srcOrd="2" destOrd="0" parTransId="{2C35C0CB-9C46-4A91-8734-249F1BE228AA}" sibTransId="{745DE2CB-2B7F-4B8A-B0E1-3A295E8B2A32}"/>
    <dgm:cxn modelId="{EF930154-7CC5-4F38-BB34-F2B08BC3C816}" type="presOf" srcId="{FADBA323-7451-45B0-B414-7AF23428FBD8}" destId="{78A5577B-DD30-4BD5-A3B4-E2B354718429}" srcOrd="0" destOrd="0" presId="urn:microsoft.com/office/officeart/2008/layout/AlternatingHexagons"/>
    <dgm:cxn modelId="{EF7EE2D0-AD3A-4934-ADED-94C2B14BEAE8}" srcId="{0470D8A8-CB52-49F4-B19D-639004C087E7}" destId="{6FBBCA1B-CAC8-4B72-BAC7-3D9D7924EFB3}" srcOrd="1" destOrd="0" parTransId="{BB893FFF-F1A2-4F98-ABD7-3EA5762FDEA3}" sibTransId="{A7D6B12E-9102-49CC-9C7C-849EF57BDC84}"/>
    <dgm:cxn modelId="{63F3FFE8-613F-4D18-B56E-C5995A94927F}" srcId="{6FBBCA1B-CAC8-4B72-BAC7-3D9D7924EFB3}" destId="{FADBA323-7451-45B0-B414-7AF23428FBD8}" srcOrd="0" destOrd="0" parTransId="{4CDC834A-6FF7-4432-9242-3231E2EC455D}" sibTransId="{8D05F56B-648E-45BF-B96C-7621BF6DFB7E}"/>
    <dgm:cxn modelId="{5E578FA1-4470-4082-ABE1-5224821E27E7}" type="presOf" srcId="{0470D8A8-CB52-49F4-B19D-639004C087E7}" destId="{34907926-1231-4CDA-8994-2E24F5E7CF41}" srcOrd="0" destOrd="0" presId="urn:microsoft.com/office/officeart/2008/layout/AlternatingHexagons"/>
    <dgm:cxn modelId="{4F2A15C8-79D4-4CE5-A2E3-1A8752565AFA}" srcId="{0470D8A8-CB52-49F4-B19D-639004C087E7}" destId="{F5B5A5FC-0645-435A-AEE9-BB0483E9BC18}" srcOrd="0" destOrd="0" parTransId="{54006854-8353-4444-A2A5-C63FA0272AEA}" sibTransId="{61CBFF37-B944-4BB3-B026-360005071375}"/>
    <dgm:cxn modelId="{69BFD43C-6638-4532-8268-FE2F72DBF681}" type="presOf" srcId="{6FBBCA1B-CAC8-4B72-BAC7-3D9D7924EFB3}" destId="{B1C33587-531F-48DD-A148-DBBF50CACBCF}" srcOrd="0" destOrd="0" presId="urn:microsoft.com/office/officeart/2008/layout/AlternatingHexagons"/>
    <dgm:cxn modelId="{56708F63-3E64-49F8-A322-815F391A25BF}" type="presOf" srcId="{745DE2CB-2B7F-4B8A-B0E1-3A295E8B2A32}" destId="{63E1A3AD-EB65-4160-B457-EFC71BA9112D}" srcOrd="0" destOrd="0" presId="urn:microsoft.com/office/officeart/2008/layout/AlternatingHexagons"/>
    <dgm:cxn modelId="{D058EE2E-CDB5-45E2-9EA6-91AE56B873CA}" type="presOf" srcId="{F5B5A5FC-0645-435A-AEE9-BB0483E9BC18}" destId="{AD879DE7-6DEE-4076-BAC5-9FA132B7B74F}" srcOrd="0" destOrd="0" presId="urn:microsoft.com/office/officeart/2008/layout/AlternatingHexagons"/>
    <dgm:cxn modelId="{63F1780B-95E6-4188-B1B7-F0CD0E73F23D}" type="presParOf" srcId="{34907926-1231-4CDA-8994-2E24F5E7CF41}" destId="{5534B056-710E-4A77-B8DE-4EC73343C1F4}" srcOrd="0" destOrd="0" presId="urn:microsoft.com/office/officeart/2008/layout/AlternatingHexagons"/>
    <dgm:cxn modelId="{962EBC68-71A8-4DC4-A10D-11C272DB52FB}" type="presParOf" srcId="{5534B056-710E-4A77-B8DE-4EC73343C1F4}" destId="{AD879DE7-6DEE-4076-BAC5-9FA132B7B74F}" srcOrd="0" destOrd="0" presId="urn:microsoft.com/office/officeart/2008/layout/AlternatingHexagons"/>
    <dgm:cxn modelId="{81DE3C73-88C8-43D5-8A4E-99D1D38DA1B9}" type="presParOf" srcId="{5534B056-710E-4A77-B8DE-4EC73343C1F4}" destId="{9215DDC9-20DD-421D-859D-E8030B8DCC90}" srcOrd="1" destOrd="0" presId="urn:microsoft.com/office/officeart/2008/layout/AlternatingHexagons"/>
    <dgm:cxn modelId="{0CAEDCF8-AB60-4877-9A88-86D99FDB7650}" type="presParOf" srcId="{5534B056-710E-4A77-B8DE-4EC73343C1F4}" destId="{57877029-9664-4F32-9F9B-E64154CFCF28}" srcOrd="2" destOrd="0" presId="urn:microsoft.com/office/officeart/2008/layout/AlternatingHexagons"/>
    <dgm:cxn modelId="{F6F4E387-6C89-4EF1-879E-45BA66E26BB2}" type="presParOf" srcId="{5534B056-710E-4A77-B8DE-4EC73343C1F4}" destId="{17A4934D-5A49-4C97-BD0D-C36CBA21AC9E}" srcOrd="3" destOrd="0" presId="urn:microsoft.com/office/officeart/2008/layout/AlternatingHexagons"/>
    <dgm:cxn modelId="{AA269A0F-7F31-4B9D-A587-5EEC620926BC}" type="presParOf" srcId="{5534B056-710E-4A77-B8DE-4EC73343C1F4}" destId="{2C22C500-0942-4376-8FD0-8592A21E3B7A}" srcOrd="4" destOrd="0" presId="urn:microsoft.com/office/officeart/2008/layout/AlternatingHexagons"/>
    <dgm:cxn modelId="{4C74EE29-9DE8-4ADA-9D84-98B6A755E5ED}" type="presParOf" srcId="{34907926-1231-4CDA-8994-2E24F5E7CF41}" destId="{076E426F-7F40-43B6-BC42-91E36F756983}" srcOrd="1" destOrd="0" presId="urn:microsoft.com/office/officeart/2008/layout/AlternatingHexagons"/>
    <dgm:cxn modelId="{4B442813-25DA-44A1-9572-AF05C0E2D6DC}" type="presParOf" srcId="{34907926-1231-4CDA-8994-2E24F5E7CF41}" destId="{D2EF96CF-1FAB-433F-94AB-9AAB087F20DB}" srcOrd="2" destOrd="0" presId="urn:microsoft.com/office/officeart/2008/layout/AlternatingHexagons"/>
    <dgm:cxn modelId="{F3078FEE-3396-4B00-83C6-4C8F070DE4D7}" type="presParOf" srcId="{D2EF96CF-1FAB-433F-94AB-9AAB087F20DB}" destId="{B1C33587-531F-48DD-A148-DBBF50CACBCF}" srcOrd="0" destOrd="0" presId="urn:microsoft.com/office/officeart/2008/layout/AlternatingHexagons"/>
    <dgm:cxn modelId="{89F4CCBD-9F00-4A56-9B4C-0AAA4E82D5B4}" type="presParOf" srcId="{D2EF96CF-1FAB-433F-94AB-9AAB087F20DB}" destId="{78A5577B-DD30-4BD5-A3B4-E2B354718429}" srcOrd="1" destOrd="0" presId="urn:microsoft.com/office/officeart/2008/layout/AlternatingHexagons"/>
    <dgm:cxn modelId="{C0945FA5-2CA5-4CFD-B373-3C7A59113B59}" type="presParOf" srcId="{D2EF96CF-1FAB-433F-94AB-9AAB087F20DB}" destId="{E109FC0E-B998-45C1-93BD-D351AF11F74F}" srcOrd="2" destOrd="0" presId="urn:microsoft.com/office/officeart/2008/layout/AlternatingHexagons"/>
    <dgm:cxn modelId="{5333880A-5A4D-4B21-A59B-81CAEB1362E6}" type="presParOf" srcId="{D2EF96CF-1FAB-433F-94AB-9AAB087F20DB}" destId="{E1BAAD30-6D6B-4120-97AD-C7F8642D5DC7}" srcOrd="3" destOrd="0" presId="urn:microsoft.com/office/officeart/2008/layout/AlternatingHexagons"/>
    <dgm:cxn modelId="{28278A86-A234-4341-AECD-6801ECE5721E}" type="presParOf" srcId="{D2EF96CF-1FAB-433F-94AB-9AAB087F20DB}" destId="{40C3C2E8-2500-4B31-8FB6-EB9C395C0206}" srcOrd="4" destOrd="0" presId="urn:microsoft.com/office/officeart/2008/layout/AlternatingHexagons"/>
    <dgm:cxn modelId="{C0B9DA74-35C6-47CD-BEAC-285591725FBF}" type="presParOf" srcId="{34907926-1231-4CDA-8994-2E24F5E7CF41}" destId="{6E08051C-8797-40D5-8A5A-6595B6BA3CB3}" srcOrd="3" destOrd="0" presId="urn:microsoft.com/office/officeart/2008/layout/AlternatingHexagons"/>
    <dgm:cxn modelId="{8A1E3480-AE62-465D-9B24-B74EEAFB2BC1}" type="presParOf" srcId="{34907926-1231-4CDA-8994-2E24F5E7CF41}" destId="{47F19A3D-256F-422D-BBBB-CD36E4364393}" srcOrd="4" destOrd="0" presId="urn:microsoft.com/office/officeart/2008/layout/AlternatingHexagons"/>
    <dgm:cxn modelId="{786C4679-4F11-4E48-8979-C27232A9EB2A}" type="presParOf" srcId="{47F19A3D-256F-422D-BBBB-CD36E4364393}" destId="{D53BF185-0C32-4F66-8D5E-43577F48B824}" srcOrd="0" destOrd="0" presId="urn:microsoft.com/office/officeart/2008/layout/AlternatingHexagons"/>
    <dgm:cxn modelId="{86DD944D-7DD4-4324-A146-898056278745}" type="presParOf" srcId="{47F19A3D-256F-422D-BBBB-CD36E4364393}" destId="{F2DBA08B-FA59-42F9-9C33-37A37430E408}" srcOrd="1" destOrd="0" presId="urn:microsoft.com/office/officeart/2008/layout/AlternatingHexagons"/>
    <dgm:cxn modelId="{351A7950-A252-4AC5-B653-DF45C0367F8B}" type="presParOf" srcId="{47F19A3D-256F-422D-BBBB-CD36E4364393}" destId="{29E5A163-F24B-4553-A35D-84B44A74CF0C}" srcOrd="2" destOrd="0" presId="urn:microsoft.com/office/officeart/2008/layout/AlternatingHexagons"/>
    <dgm:cxn modelId="{21482235-787D-4303-BE94-5A7135354F2D}" type="presParOf" srcId="{47F19A3D-256F-422D-BBBB-CD36E4364393}" destId="{ADD43DAA-CECF-4476-9295-470787D73676}" srcOrd="3" destOrd="0" presId="urn:microsoft.com/office/officeart/2008/layout/AlternatingHexagons"/>
    <dgm:cxn modelId="{8E41781C-5202-4FB7-B1EB-88A0A584EE41}" type="presParOf" srcId="{47F19A3D-256F-422D-BBBB-CD36E4364393}" destId="{63E1A3AD-EB65-4160-B457-EFC71BA9112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70D8A8-CB52-49F4-B19D-639004C087E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B5A5FC-0645-435A-AEE9-BB0483E9BC18}">
      <dgm:prSet phldrT="[Texto]" custT="1"/>
      <dgm:spPr/>
      <dgm:t>
        <a:bodyPr/>
        <a:lstStyle/>
        <a:p>
          <a:r>
            <a:rPr lang="es-PA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INTEGRACIÓN COMUNITARIA</a:t>
          </a:r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006854-8353-4444-A2A5-C63FA0272AEA}" type="parTrans" cxnId="{4F2A15C8-79D4-4CE5-A2E3-1A8752565AFA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CBFF37-B944-4BB3-B026-360005071375}" type="sibTrans" cxnId="{4F2A15C8-79D4-4CE5-A2E3-1A8752565AFA}">
      <dgm:prSet custT="1"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0E9A9D-DCCB-4AA7-A133-693166BF0F27}">
      <dgm:prSet phldrT="[Texto]" custT="1"/>
      <dgm:spPr/>
      <dgm:t>
        <a:bodyPr/>
        <a:lstStyle/>
        <a:p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EA31F1-485A-4C71-80B0-3B055131DB0B}" type="parTrans" cxnId="{5525BE6E-8B49-40A9-A276-E875D6D6B41D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85FA0E-2225-46DE-B1AF-A637705A3D06}" type="sibTrans" cxnId="{5525BE6E-8B49-40A9-A276-E875D6D6B41D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FBBCA1B-CAC8-4B72-BAC7-3D9D7924EFB3}">
      <dgm:prSet phldrT="[Texto]" custT="1"/>
      <dgm:spPr/>
      <dgm:t>
        <a:bodyPr/>
        <a:lstStyle/>
        <a:p>
          <a:r>
            <a:rPr lang="es-PA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CONSTRUCCIÓN DE RELACIONES DE CONFIANZA CON LAS AUTORIDADES</a:t>
          </a:r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B893FFF-F1A2-4F98-ABD7-3EA5762FDEA3}" type="parTrans" cxnId="{EF7EE2D0-AD3A-4934-ADED-94C2B14BEAE8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D6B12E-9102-49CC-9C7C-849EF57BDC84}" type="sibTrans" cxnId="{EF7EE2D0-AD3A-4934-ADED-94C2B14BEAE8}">
      <dgm:prSet custT="1"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DBA323-7451-45B0-B414-7AF23428FBD8}">
      <dgm:prSet phldrT="[Texto]" custT="1"/>
      <dgm:spPr/>
      <dgm:t>
        <a:bodyPr/>
        <a:lstStyle/>
        <a:p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CDC834A-6FF7-4432-9242-3231E2EC455D}" type="parTrans" cxnId="{63F3FFE8-613F-4D18-B56E-C5995A94927F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05F56B-648E-45BF-B96C-7621BF6DFB7E}" type="sibTrans" cxnId="{63F3FFE8-613F-4D18-B56E-C5995A94927F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F06ABF-8E34-4C43-8DB2-9A2273EE0E3B}">
      <dgm:prSet phldrT="[Texto]" custT="1"/>
      <dgm:spPr/>
      <dgm:t>
        <a:bodyPr/>
        <a:lstStyle/>
        <a:p>
          <a:r>
            <a:rPr lang="es-PA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RESGUARDO DE MAS VIDAS</a:t>
          </a:r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C35C0CB-9C46-4A91-8734-249F1BE228AA}" type="parTrans" cxnId="{F2D846A0-919A-4D78-8A58-361C159C6C48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5DE2CB-2B7F-4B8A-B0E1-3A295E8B2A32}" type="sibTrans" cxnId="{F2D846A0-919A-4D78-8A58-361C159C6C48}">
      <dgm:prSet custT="1"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9CFDAC-3527-4106-AF9B-E377133BEC44}">
      <dgm:prSet phldrT="[Texto]" phldr="1" custT="1"/>
      <dgm:spPr/>
      <dgm:t>
        <a:bodyPr/>
        <a:lstStyle/>
        <a:p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8201C3-D4C9-4E81-926D-D8A4FAC835DC}" type="parTrans" cxnId="{38AADAD8-DC5B-480E-B500-077D757FB673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E26570-9C69-4957-ADFA-D5E8E0D1A823}" type="sibTrans" cxnId="{38AADAD8-DC5B-480E-B500-077D757FB673}">
      <dgm:prSet/>
      <dgm:spPr/>
      <dgm:t>
        <a:bodyPr/>
        <a:lstStyle/>
        <a:p>
          <a:endParaRPr lang="en-US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907926-1231-4CDA-8994-2E24F5E7CF41}" type="pres">
      <dgm:prSet presAssocID="{0470D8A8-CB52-49F4-B19D-639004C087E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34B056-710E-4A77-B8DE-4EC73343C1F4}" type="pres">
      <dgm:prSet presAssocID="{F5B5A5FC-0645-435A-AEE9-BB0483E9BC18}" presName="composite" presStyleCnt="0"/>
      <dgm:spPr/>
    </dgm:pt>
    <dgm:pt modelId="{AD879DE7-6DEE-4076-BAC5-9FA132B7B74F}" type="pres">
      <dgm:prSet presAssocID="{F5B5A5FC-0645-435A-AEE9-BB0483E9BC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5DDC9-20DD-421D-859D-E8030B8DCC90}" type="pres">
      <dgm:prSet presAssocID="{F5B5A5FC-0645-435A-AEE9-BB0483E9BC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7029-9664-4F32-9F9B-E64154CFCF28}" type="pres">
      <dgm:prSet presAssocID="{F5B5A5FC-0645-435A-AEE9-BB0483E9BC18}" presName="BalanceSpacing" presStyleCnt="0"/>
      <dgm:spPr/>
    </dgm:pt>
    <dgm:pt modelId="{17A4934D-5A49-4C97-BD0D-C36CBA21AC9E}" type="pres">
      <dgm:prSet presAssocID="{F5B5A5FC-0645-435A-AEE9-BB0483E9BC18}" presName="BalanceSpacing1" presStyleCnt="0"/>
      <dgm:spPr/>
    </dgm:pt>
    <dgm:pt modelId="{2C22C500-0942-4376-8FD0-8592A21E3B7A}" type="pres">
      <dgm:prSet presAssocID="{61CBFF37-B944-4BB3-B026-360005071375}" presName="Accent1Text" presStyleLbl="node1" presStyleIdx="1" presStyleCnt="6"/>
      <dgm:spPr/>
      <dgm:t>
        <a:bodyPr/>
        <a:lstStyle/>
        <a:p>
          <a:endParaRPr lang="en-US"/>
        </a:p>
      </dgm:t>
    </dgm:pt>
    <dgm:pt modelId="{076E426F-7F40-43B6-BC42-91E36F756983}" type="pres">
      <dgm:prSet presAssocID="{61CBFF37-B944-4BB3-B026-360005071375}" presName="spaceBetweenRectangles" presStyleCnt="0"/>
      <dgm:spPr/>
    </dgm:pt>
    <dgm:pt modelId="{D2EF96CF-1FAB-433F-94AB-9AAB087F20DB}" type="pres">
      <dgm:prSet presAssocID="{6FBBCA1B-CAC8-4B72-BAC7-3D9D7924EFB3}" presName="composite" presStyleCnt="0"/>
      <dgm:spPr/>
    </dgm:pt>
    <dgm:pt modelId="{B1C33587-531F-48DD-A148-DBBF50CACBCF}" type="pres">
      <dgm:prSet presAssocID="{6FBBCA1B-CAC8-4B72-BAC7-3D9D7924EFB3}" presName="Parent1" presStyleLbl="node1" presStyleIdx="2" presStyleCnt="6" custLinFactNeighborX="1318" custLinFactNeighborY="3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5577B-DD30-4BD5-A3B4-E2B354718429}" type="pres">
      <dgm:prSet presAssocID="{6FBBCA1B-CAC8-4B72-BAC7-3D9D7924EFB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9FC0E-B998-45C1-93BD-D351AF11F74F}" type="pres">
      <dgm:prSet presAssocID="{6FBBCA1B-CAC8-4B72-BAC7-3D9D7924EFB3}" presName="BalanceSpacing" presStyleCnt="0"/>
      <dgm:spPr/>
    </dgm:pt>
    <dgm:pt modelId="{E1BAAD30-6D6B-4120-97AD-C7F8642D5DC7}" type="pres">
      <dgm:prSet presAssocID="{6FBBCA1B-CAC8-4B72-BAC7-3D9D7924EFB3}" presName="BalanceSpacing1" presStyleCnt="0"/>
      <dgm:spPr/>
    </dgm:pt>
    <dgm:pt modelId="{40C3C2E8-2500-4B31-8FB6-EB9C395C0206}" type="pres">
      <dgm:prSet presAssocID="{A7D6B12E-9102-49CC-9C7C-849EF57BDC84}" presName="Accent1Text" presStyleLbl="node1" presStyleIdx="3" presStyleCnt="6"/>
      <dgm:spPr/>
      <dgm:t>
        <a:bodyPr/>
        <a:lstStyle/>
        <a:p>
          <a:endParaRPr lang="en-US"/>
        </a:p>
      </dgm:t>
    </dgm:pt>
    <dgm:pt modelId="{6E08051C-8797-40D5-8A5A-6595B6BA3CB3}" type="pres">
      <dgm:prSet presAssocID="{A7D6B12E-9102-49CC-9C7C-849EF57BDC84}" presName="spaceBetweenRectangles" presStyleCnt="0"/>
      <dgm:spPr/>
    </dgm:pt>
    <dgm:pt modelId="{47F19A3D-256F-422D-BBBB-CD36E4364393}" type="pres">
      <dgm:prSet presAssocID="{8BF06ABF-8E34-4C43-8DB2-9A2273EE0E3B}" presName="composite" presStyleCnt="0"/>
      <dgm:spPr/>
    </dgm:pt>
    <dgm:pt modelId="{D53BF185-0C32-4F66-8D5E-43577F48B824}" type="pres">
      <dgm:prSet presAssocID="{8BF06ABF-8E34-4C43-8DB2-9A2273EE0E3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BA08B-FA59-42F9-9C33-37A37430E408}" type="pres">
      <dgm:prSet presAssocID="{8BF06ABF-8E34-4C43-8DB2-9A2273EE0E3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5A163-F24B-4553-A35D-84B44A74CF0C}" type="pres">
      <dgm:prSet presAssocID="{8BF06ABF-8E34-4C43-8DB2-9A2273EE0E3B}" presName="BalanceSpacing" presStyleCnt="0"/>
      <dgm:spPr/>
    </dgm:pt>
    <dgm:pt modelId="{ADD43DAA-CECF-4476-9295-470787D73676}" type="pres">
      <dgm:prSet presAssocID="{8BF06ABF-8E34-4C43-8DB2-9A2273EE0E3B}" presName="BalanceSpacing1" presStyleCnt="0"/>
      <dgm:spPr/>
    </dgm:pt>
    <dgm:pt modelId="{63E1A3AD-EB65-4160-B457-EFC71BA9112D}" type="pres">
      <dgm:prSet presAssocID="{745DE2CB-2B7F-4B8A-B0E1-3A295E8B2A32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0136F59-EA99-4C49-A9B7-AA5F1629494C}" type="presOf" srcId="{6A9CFDAC-3527-4106-AF9B-E377133BEC44}" destId="{F2DBA08B-FA59-42F9-9C33-37A37430E408}" srcOrd="0" destOrd="0" presId="urn:microsoft.com/office/officeart/2008/layout/AlternatingHexagons"/>
    <dgm:cxn modelId="{10334CCD-E689-4DB8-92D6-3A616DD0A7FC}" type="presOf" srcId="{745DE2CB-2B7F-4B8A-B0E1-3A295E8B2A32}" destId="{63E1A3AD-EB65-4160-B457-EFC71BA9112D}" srcOrd="0" destOrd="0" presId="urn:microsoft.com/office/officeart/2008/layout/AlternatingHexagons"/>
    <dgm:cxn modelId="{44945AB4-BC0A-4521-8AA4-46C6D63E4635}" type="presOf" srcId="{61CBFF37-B944-4BB3-B026-360005071375}" destId="{2C22C500-0942-4376-8FD0-8592A21E3B7A}" srcOrd="0" destOrd="0" presId="urn:microsoft.com/office/officeart/2008/layout/AlternatingHexagons"/>
    <dgm:cxn modelId="{80EB8333-534B-42F3-BDA5-343E1F595904}" type="presOf" srcId="{6FBBCA1B-CAC8-4B72-BAC7-3D9D7924EFB3}" destId="{B1C33587-531F-48DD-A148-DBBF50CACBCF}" srcOrd="0" destOrd="0" presId="urn:microsoft.com/office/officeart/2008/layout/AlternatingHexagons"/>
    <dgm:cxn modelId="{38AADAD8-DC5B-480E-B500-077D757FB673}" srcId="{8BF06ABF-8E34-4C43-8DB2-9A2273EE0E3B}" destId="{6A9CFDAC-3527-4106-AF9B-E377133BEC44}" srcOrd="0" destOrd="0" parTransId="{5D8201C3-D4C9-4E81-926D-D8A4FAC835DC}" sibTransId="{7AE26570-9C69-4957-ADFA-D5E8E0D1A823}"/>
    <dgm:cxn modelId="{A7A9638B-5DCF-4B3A-8979-AA3C586728A6}" type="presOf" srcId="{0470D8A8-CB52-49F4-B19D-639004C087E7}" destId="{34907926-1231-4CDA-8994-2E24F5E7CF41}" srcOrd="0" destOrd="0" presId="urn:microsoft.com/office/officeart/2008/layout/AlternatingHexagons"/>
    <dgm:cxn modelId="{5525BE6E-8B49-40A9-A276-E875D6D6B41D}" srcId="{F5B5A5FC-0645-435A-AEE9-BB0483E9BC18}" destId="{000E9A9D-DCCB-4AA7-A133-693166BF0F27}" srcOrd="0" destOrd="0" parTransId="{EEEA31F1-485A-4C71-80B0-3B055131DB0B}" sibTransId="{9585FA0E-2225-46DE-B1AF-A637705A3D06}"/>
    <dgm:cxn modelId="{F2D846A0-919A-4D78-8A58-361C159C6C48}" srcId="{0470D8A8-CB52-49F4-B19D-639004C087E7}" destId="{8BF06ABF-8E34-4C43-8DB2-9A2273EE0E3B}" srcOrd="2" destOrd="0" parTransId="{2C35C0CB-9C46-4A91-8734-249F1BE228AA}" sibTransId="{745DE2CB-2B7F-4B8A-B0E1-3A295E8B2A32}"/>
    <dgm:cxn modelId="{929B6EE9-1C71-4B71-84B7-22FADBC0B98D}" type="presOf" srcId="{000E9A9D-DCCB-4AA7-A133-693166BF0F27}" destId="{9215DDC9-20DD-421D-859D-E8030B8DCC90}" srcOrd="0" destOrd="0" presId="urn:microsoft.com/office/officeart/2008/layout/AlternatingHexagons"/>
    <dgm:cxn modelId="{040FA84B-72D7-4D94-8866-00E01B51786C}" type="presOf" srcId="{A7D6B12E-9102-49CC-9C7C-849EF57BDC84}" destId="{40C3C2E8-2500-4B31-8FB6-EB9C395C0206}" srcOrd="0" destOrd="0" presId="urn:microsoft.com/office/officeart/2008/layout/AlternatingHexagons"/>
    <dgm:cxn modelId="{EF7EE2D0-AD3A-4934-ADED-94C2B14BEAE8}" srcId="{0470D8A8-CB52-49F4-B19D-639004C087E7}" destId="{6FBBCA1B-CAC8-4B72-BAC7-3D9D7924EFB3}" srcOrd="1" destOrd="0" parTransId="{BB893FFF-F1A2-4F98-ABD7-3EA5762FDEA3}" sibTransId="{A7D6B12E-9102-49CC-9C7C-849EF57BDC84}"/>
    <dgm:cxn modelId="{81730F1D-FB7E-4E71-92A3-A414C31C522A}" type="presOf" srcId="{F5B5A5FC-0645-435A-AEE9-BB0483E9BC18}" destId="{AD879DE7-6DEE-4076-BAC5-9FA132B7B74F}" srcOrd="0" destOrd="0" presId="urn:microsoft.com/office/officeart/2008/layout/AlternatingHexagons"/>
    <dgm:cxn modelId="{A391FD64-C093-4F7F-AC64-996CBEBF3C8E}" type="presOf" srcId="{8BF06ABF-8E34-4C43-8DB2-9A2273EE0E3B}" destId="{D53BF185-0C32-4F66-8D5E-43577F48B824}" srcOrd="0" destOrd="0" presId="urn:microsoft.com/office/officeart/2008/layout/AlternatingHexagons"/>
    <dgm:cxn modelId="{63F3FFE8-613F-4D18-B56E-C5995A94927F}" srcId="{6FBBCA1B-CAC8-4B72-BAC7-3D9D7924EFB3}" destId="{FADBA323-7451-45B0-B414-7AF23428FBD8}" srcOrd="0" destOrd="0" parTransId="{4CDC834A-6FF7-4432-9242-3231E2EC455D}" sibTransId="{8D05F56B-648E-45BF-B96C-7621BF6DFB7E}"/>
    <dgm:cxn modelId="{9A8752CA-CCE9-49FF-A2BB-01C17D94A0F0}" type="presOf" srcId="{FADBA323-7451-45B0-B414-7AF23428FBD8}" destId="{78A5577B-DD30-4BD5-A3B4-E2B354718429}" srcOrd="0" destOrd="0" presId="urn:microsoft.com/office/officeart/2008/layout/AlternatingHexagons"/>
    <dgm:cxn modelId="{4F2A15C8-79D4-4CE5-A2E3-1A8752565AFA}" srcId="{0470D8A8-CB52-49F4-B19D-639004C087E7}" destId="{F5B5A5FC-0645-435A-AEE9-BB0483E9BC18}" srcOrd="0" destOrd="0" parTransId="{54006854-8353-4444-A2A5-C63FA0272AEA}" sibTransId="{61CBFF37-B944-4BB3-B026-360005071375}"/>
    <dgm:cxn modelId="{460A92E8-AF0E-420D-A7B2-5F46FC30D4D2}" type="presParOf" srcId="{34907926-1231-4CDA-8994-2E24F5E7CF41}" destId="{5534B056-710E-4A77-B8DE-4EC73343C1F4}" srcOrd="0" destOrd="0" presId="urn:microsoft.com/office/officeart/2008/layout/AlternatingHexagons"/>
    <dgm:cxn modelId="{8482F439-901E-43CA-9968-6C9875F4187B}" type="presParOf" srcId="{5534B056-710E-4A77-B8DE-4EC73343C1F4}" destId="{AD879DE7-6DEE-4076-BAC5-9FA132B7B74F}" srcOrd="0" destOrd="0" presId="urn:microsoft.com/office/officeart/2008/layout/AlternatingHexagons"/>
    <dgm:cxn modelId="{C25E3CFB-14A4-4799-901D-C3E299446802}" type="presParOf" srcId="{5534B056-710E-4A77-B8DE-4EC73343C1F4}" destId="{9215DDC9-20DD-421D-859D-E8030B8DCC90}" srcOrd="1" destOrd="0" presId="urn:microsoft.com/office/officeart/2008/layout/AlternatingHexagons"/>
    <dgm:cxn modelId="{D5015215-B741-4083-84BF-8AF5EAD29B88}" type="presParOf" srcId="{5534B056-710E-4A77-B8DE-4EC73343C1F4}" destId="{57877029-9664-4F32-9F9B-E64154CFCF28}" srcOrd="2" destOrd="0" presId="urn:microsoft.com/office/officeart/2008/layout/AlternatingHexagons"/>
    <dgm:cxn modelId="{B04E5DD5-F5AC-435D-8E0E-ABF150CF60DF}" type="presParOf" srcId="{5534B056-710E-4A77-B8DE-4EC73343C1F4}" destId="{17A4934D-5A49-4C97-BD0D-C36CBA21AC9E}" srcOrd="3" destOrd="0" presId="urn:microsoft.com/office/officeart/2008/layout/AlternatingHexagons"/>
    <dgm:cxn modelId="{45CCA58F-B70F-4461-A5D4-DFBD65E88D82}" type="presParOf" srcId="{5534B056-710E-4A77-B8DE-4EC73343C1F4}" destId="{2C22C500-0942-4376-8FD0-8592A21E3B7A}" srcOrd="4" destOrd="0" presId="urn:microsoft.com/office/officeart/2008/layout/AlternatingHexagons"/>
    <dgm:cxn modelId="{9D203A16-A8BC-403B-95B9-CFD5CFEF1FAD}" type="presParOf" srcId="{34907926-1231-4CDA-8994-2E24F5E7CF41}" destId="{076E426F-7F40-43B6-BC42-91E36F756983}" srcOrd="1" destOrd="0" presId="urn:microsoft.com/office/officeart/2008/layout/AlternatingHexagons"/>
    <dgm:cxn modelId="{CF415BAD-B2A2-4AC9-A1A4-449A76AB2E41}" type="presParOf" srcId="{34907926-1231-4CDA-8994-2E24F5E7CF41}" destId="{D2EF96CF-1FAB-433F-94AB-9AAB087F20DB}" srcOrd="2" destOrd="0" presId="urn:microsoft.com/office/officeart/2008/layout/AlternatingHexagons"/>
    <dgm:cxn modelId="{E646FE35-77EC-4D58-82FF-06F867266A95}" type="presParOf" srcId="{D2EF96CF-1FAB-433F-94AB-9AAB087F20DB}" destId="{B1C33587-531F-48DD-A148-DBBF50CACBCF}" srcOrd="0" destOrd="0" presId="urn:microsoft.com/office/officeart/2008/layout/AlternatingHexagons"/>
    <dgm:cxn modelId="{214955FB-FE06-483C-A16C-DF8529A25716}" type="presParOf" srcId="{D2EF96CF-1FAB-433F-94AB-9AAB087F20DB}" destId="{78A5577B-DD30-4BD5-A3B4-E2B354718429}" srcOrd="1" destOrd="0" presId="urn:microsoft.com/office/officeart/2008/layout/AlternatingHexagons"/>
    <dgm:cxn modelId="{54C55F89-95ED-4AEB-BE91-C24EDA06C38A}" type="presParOf" srcId="{D2EF96CF-1FAB-433F-94AB-9AAB087F20DB}" destId="{E109FC0E-B998-45C1-93BD-D351AF11F74F}" srcOrd="2" destOrd="0" presId="urn:microsoft.com/office/officeart/2008/layout/AlternatingHexagons"/>
    <dgm:cxn modelId="{48405D98-038D-48B2-896F-A12F15FC2B38}" type="presParOf" srcId="{D2EF96CF-1FAB-433F-94AB-9AAB087F20DB}" destId="{E1BAAD30-6D6B-4120-97AD-C7F8642D5DC7}" srcOrd="3" destOrd="0" presId="urn:microsoft.com/office/officeart/2008/layout/AlternatingHexagons"/>
    <dgm:cxn modelId="{D2040D94-FECF-42BD-9513-8B2251097F03}" type="presParOf" srcId="{D2EF96CF-1FAB-433F-94AB-9AAB087F20DB}" destId="{40C3C2E8-2500-4B31-8FB6-EB9C395C0206}" srcOrd="4" destOrd="0" presId="urn:microsoft.com/office/officeart/2008/layout/AlternatingHexagons"/>
    <dgm:cxn modelId="{DEE82679-1CAA-4FA0-995D-189675A0ADE9}" type="presParOf" srcId="{34907926-1231-4CDA-8994-2E24F5E7CF41}" destId="{6E08051C-8797-40D5-8A5A-6595B6BA3CB3}" srcOrd="3" destOrd="0" presId="urn:microsoft.com/office/officeart/2008/layout/AlternatingHexagons"/>
    <dgm:cxn modelId="{089C55A1-89FD-42C9-8E3B-BEDC39AF5874}" type="presParOf" srcId="{34907926-1231-4CDA-8994-2E24F5E7CF41}" destId="{47F19A3D-256F-422D-BBBB-CD36E4364393}" srcOrd="4" destOrd="0" presId="urn:microsoft.com/office/officeart/2008/layout/AlternatingHexagons"/>
    <dgm:cxn modelId="{B503CF12-92A8-4F2C-9AB2-D5C530E353CB}" type="presParOf" srcId="{47F19A3D-256F-422D-BBBB-CD36E4364393}" destId="{D53BF185-0C32-4F66-8D5E-43577F48B824}" srcOrd="0" destOrd="0" presId="urn:microsoft.com/office/officeart/2008/layout/AlternatingHexagons"/>
    <dgm:cxn modelId="{D5815077-20B5-47E0-9B00-515863FEA7D0}" type="presParOf" srcId="{47F19A3D-256F-422D-BBBB-CD36E4364393}" destId="{F2DBA08B-FA59-42F9-9C33-37A37430E408}" srcOrd="1" destOrd="0" presId="urn:microsoft.com/office/officeart/2008/layout/AlternatingHexagons"/>
    <dgm:cxn modelId="{1CE0692E-7D58-4E01-9585-606EAB1F199A}" type="presParOf" srcId="{47F19A3D-256F-422D-BBBB-CD36E4364393}" destId="{29E5A163-F24B-4553-A35D-84B44A74CF0C}" srcOrd="2" destOrd="0" presId="urn:microsoft.com/office/officeart/2008/layout/AlternatingHexagons"/>
    <dgm:cxn modelId="{F6F76A46-CBC4-40E4-A003-BB41558BF87F}" type="presParOf" srcId="{47F19A3D-256F-422D-BBBB-CD36E4364393}" destId="{ADD43DAA-CECF-4476-9295-470787D73676}" srcOrd="3" destOrd="0" presId="urn:microsoft.com/office/officeart/2008/layout/AlternatingHexagons"/>
    <dgm:cxn modelId="{61734D8D-C941-4243-99C2-03106AD20CC7}" type="presParOf" srcId="{47F19A3D-256F-422D-BBBB-CD36E4364393}" destId="{63E1A3AD-EB65-4160-B457-EFC71BA9112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EF14A-7343-4938-887B-6BA78019105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C9621-E279-43B5-95CB-30A4E78B810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9621-E279-43B5-95CB-30A4E78B8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5292080" y="1410345"/>
            <a:ext cx="3672408" cy="425090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424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79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60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02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835696" y="202630"/>
            <a:ext cx="6851104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D309-B2BE-4940-A696-E5DF4AFD07DD}" type="datetimeFigureOut">
              <a:rPr lang="es-CO" smtClean="0"/>
              <a:pPr/>
              <a:t>19/06/2018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77B9-F039-4794-9B13-7712F9740DF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94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12536" y="958330"/>
            <a:ext cx="3672408" cy="4250903"/>
          </a:xfrm>
        </p:spPr>
        <p:txBody>
          <a:bodyPr>
            <a:normAutofit fontScale="90000"/>
          </a:bodyPr>
          <a:lstStyle/>
          <a:p>
            <a:r>
              <a:rPr lang="es-ES" sz="2900" dirty="0">
                <a:cs typeface="Arial"/>
              </a:rPr>
              <a:t>Resiliencia y desarrollo en comunidades de </a:t>
            </a:r>
            <a:r>
              <a:rPr lang="es-ES" sz="2900" dirty="0" smtClean="0">
                <a:cs typeface="Arial"/>
              </a:rPr>
              <a:t>madereros de la cordillera del Sarao, sur de Chile, </a:t>
            </a:r>
            <a:r>
              <a:rPr lang="es-ES" sz="2900" dirty="0">
                <a:cs typeface="Arial"/>
              </a:rPr>
              <a:t>ante siniestros de tipo normativo-institucional y </a:t>
            </a:r>
            <a:r>
              <a:rPr lang="es-ES" sz="2900" dirty="0" smtClean="0">
                <a:cs typeface="Arial"/>
              </a:rPr>
              <a:t>socio-ambiental</a:t>
            </a:r>
            <a:r>
              <a:rPr lang="es-ES" sz="2800" dirty="0" smtClean="0">
                <a:cs typeface="Arial"/>
              </a:rPr>
              <a:t/>
            </a:r>
            <a:br>
              <a:rPr lang="es-ES" sz="2800" dirty="0" smtClean="0">
                <a:cs typeface="Arial"/>
              </a:rPr>
            </a:br>
            <a:r>
              <a:rPr lang="es-ES" sz="2800" dirty="0" smtClean="0">
                <a:cs typeface="Arial"/>
              </a:rPr>
              <a:t>Chile</a:t>
            </a:r>
            <a:br>
              <a:rPr lang="es-ES" sz="2800" dirty="0" smtClean="0">
                <a:cs typeface="Arial"/>
              </a:rPr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Ricardo </a:t>
            </a:r>
            <a:r>
              <a:rPr lang="es-ES" sz="2800" dirty="0" err="1" smtClean="0"/>
              <a:t>Alvarez</a:t>
            </a:r>
            <a:r>
              <a:rPr lang="es-ES" sz="2800" dirty="0" smtClean="0"/>
              <a:t> Abel</a:t>
            </a:r>
            <a:br>
              <a:rPr lang="es-ES" sz="2800" dirty="0" smtClean="0"/>
            </a:br>
            <a:r>
              <a:rPr lang="es-ES" sz="2200" dirty="0" smtClean="0"/>
              <a:t>Fundación </a:t>
            </a:r>
            <a:r>
              <a:rPr lang="es-ES" sz="2200" dirty="0" err="1" smtClean="0"/>
              <a:t>SuperaciónPobreza</a:t>
            </a:r>
            <a:endParaRPr lang="es-CO" sz="2800" dirty="0"/>
          </a:p>
        </p:txBody>
      </p:sp>
      <p:pic>
        <p:nvPicPr>
          <p:cNvPr id="2050" name="Picture 2" descr="http://eird.org/pr18/images/logo-english.png"/>
          <p:cNvPicPr>
            <a:picLocks noChangeAspect="1" noChangeArrowheads="1"/>
          </p:cNvPicPr>
          <p:nvPr/>
        </p:nvPicPr>
        <p:blipFill>
          <a:blip r:embed="rId3" cstate="print"/>
          <a:srcRect l="81303" t="20641" r="2299" b="12276"/>
          <a:stretch>
            <a:fillRect/>
          </a:stretch>
        </p:blipFill>
        <p:spPr bwMode="auto">
          <a:xfrm>
            <a:off x="3059832" y="4869160"/>
            <a:ext cx="1296144" cy="673995"/>
          </a:xfrm>
          <a:prstGeom prst="rect">
            <a:avLst/>
          </a:prstGeom>
          <a:noFill/>
        </p:spPr>
      </p:pic>
      <p:pic>
        <p:nvPicPr>
          <p:cNvPr id="4" name="Picture 2" descr="http://eird.org/pr18/images/logo-english.png"/>
          <p:cNvPicPr>
            <a:picLocks noChangeAspect="1" noChangeArrowheads="1"/>
          </p:cNvPicPr>
          <p:nvPr/>
        </p:nvPicPr>
        <p:blipFill>
          <a:blip r:embed="rId3" cstate="print"/>
          <a:srcRect l="16333" t="13680" r="48888"/>
          <a:stretch>
            <a:fillRect/>
          </a:stretch>
        </p:blipFill>
        <p:spPr bwMode="auto">
          <a:xfrm>
            <a:off x="323528" y="2996952"/>
            <a:ext cx="2880320" cy="908748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3635896" y="6021288"/>
            <a:ext cx="5508104" cy="545630"/>
            <a:chOff x="3635896" y="6021288"/>
            <a:chExt cx="5508104" cy="545630"/>
          </a:xfrm>
        </p:grpSpPr>
        <p:sp>
          <p:nvSpPr>
            <p:cNvPr id="3" name="Rectángulo 2"/>
            <p:cNvSpPr/>
            <p:nvPr/>
          </p:nvSpPr>
          <p:spPr>
            <a:xfrm>
              <a:off x="3635896" y="6021288"/>
              <a:ext cx="5508104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PA" sz="3200" b="1" dirty="0" smtClean="0">
                  <a:solidFill>
                    <a:srgbClr val="FF6600"/>
                  </a:solidFill>
                </a:rPr>
                <a:t>           </a:t>
              </a:r>
              <a:r>
                <a:rPr lang="es-PA" sz="2800" b="1" dirty="0" smtClean="0">
                  <a:solidFill>
                    <a:srgbClr val="FF6600"/>
                  </a:solidFill>
                </a:rPr>
                <a:t>Proyecto CBDRM</a:t>
              </a:r>
              <a:endParaRPr lang="en-US" sz="2800" b="1" dirty="0">
                <a:solidFill>
                  <a:srgbClr val="FF6600"/>
                </a:solidFill>
              </a:endParaRPr>
            </a:p>
          </p:txBody>
        </p:sp>
        <p:pic>
          <p:nvPicPr>
            <p:cNvPr id="6" name="Picture 10" descr="GNDR MAIN LOGO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260" y="6069560"/>
              <a:ext cx="1147655" cy="437055"/>
            </a:xfrm>
            <a:prstGeom prst="rect">
              <a:avLst/>
            </a:prstGeom>
          </p:spPr>
        </p:pic>
        <p:pic>
          <p:nvPicPr>
            <p:cNvPr id="7" name="Marcador de contenido 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846" y="6021288"/>
              <a:ext cx="1413414" cy="545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3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FACTOR DE ÉXITO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141" y="2226469"/>
            <a:ext cx="4256859" cy="3263504"/>
          </a:xfrm>
        </p:spPr>
        <p:txBody>
          <a:bodyPr>
            <a:normAutofit fontScale="70000" lnSpcReduction="20000"/>
          </a:bodyPr>
          <a:lstStyle/>
          <a:p>
            <a:r>
              <a:rPr lang="es-CL" dirty="0" smtClean="0"/>
              <a:t>Cambio de la percepción del riesgo de las </a:t>
            </a:r>
            <a:r>
              <a:rPr lang="es-CL" dirty="0"/>
              <a:t>comunidades </a:t>
            </a:r>
            <a:r>
              <a:rPr lang="es-CL" dirty="0" smtClean="0"/>
              <a:t>afectadas por inundaciones, a partir de decisiones reflexivas del  por qué </a:t>
            </a:r>
            <a:r>
              <a:rPr lang="es-CL" dirty="0"/>
              <a:t>sus vidas están en riesgo, más allá de lo material. La gente se está convenciendo en base a sus propias experiencias (heridos y fallecidos).</a:t>
            </a:r>
          </a:p>
          <a:p>
            <a:endParaRPr lang="en-US" dirty="0"/>
          </a:p>
        </p:txBody>
      </p:sp>
      <p:pic>
        <p:nvPicPr>
          <p:cNvPr id="4098" name="Picture 2" descr="Resultado de imagen para percepciÃ³n ico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9" t="20535" r="15484"/>
          <a:stretch/>
        </p:blipFill>
        <p:spPr bwMode="auto">
          <a:xfrm>
            <a:off x="4749800" y="1628179"/>
            <a:ext cx="2733343" cy="33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0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¿Qué rol jugaron </a:t>
            </a:r>
            <a:r>
              <a:rPr lang="es-CL" dirty="0" smtClean="0"/>
              <a:t>las organizaciones </a:t>
            </a:r>
            <a:r>
              <a:rPr lang="es-CL" dirty="0"/>
              <a:t>de la sociedad civil</a:t>
            </a:r>
            <a:r>
              <a:rPr lang="es-CL" dirty="0" smtClean="0"/>
              <a:t>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142" y="2226469"/>
            <a:ext cx="3837758" cy="3263504"/>
          </a:xfrm>
        </p:spPr>
        <p:txBody>
          <a:bodyPr>
            <a:normAutofit/>
          </a:bodyPr>
          <a:lstStyle/>
          <a:p>
            <a:r>
              <a:rPr lang="es-ES" sz="2700" dirty="0"/>
              <a:t>Apoyo a la comunidad a través del ejercicio colectivo, lo que estimula a su vez que la comunidad valore el hecho de organizarse.</a:t>
            </a:r>
            <a:endParaRPr lang="en-US" sz="2700" dirty="0"/>
          </a:p>
        </p:txBody>
      </p:sp>
      <p:sp>
        <p:nvSpPr>
          <p:cNvPr id="4" name="AutoShape 2" descr="Resultado de imagen para trabajo en equipo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AutoShape 4" descr="Resultado de imagen para trabajo en equipo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074" name="Picture 2" descr="Resultado de imagen para trabajo en equip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6031"/>
            <a:ext cx="321468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6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142" y="2226469"/>
            <a:ext cx="3024959" cy="3263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Después de los accidentes existe confianza en los organismos de apoyo y están tomando decisiones que implican construir sus viviendas en sitios más seguros para sus </a:t>
            </a:r>
            <a:r>
              <a:rPr lang="es-ES" dirty="0" smtClean="0"/>
              <a:t>vidas.</a:t>
            </a:r>
            <a:endParaRPr lang="es-ES" dirty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162300" y="1112838"/>
          <a:ext cx="5981700" cy="47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629400" y="3194466"/>
            <a:ext cx="13081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ACCIONES DE PREPARACIÓN MÁS AFECTIVAS</a:t>
            </a:r>
            <a:endParaRPr lang="en-US" sz="105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785251" cy="654850"/>
          </a:xfrm>
        </p:spPr>
        <p:txBody>
          <a:bodyPr>
            <a:normAutofit/>
          </a:bodyPr>
          <a:lstStyle/>
          <a:p>
            <a:r>
              <a:rPr lang="es-PA" sz="2850" dirty="0" smtClean="0"/>
              <a:t>RESULTADOS/ CAPACIDADES </a:t>
            </a:r>
            <a:r>
              <a:rPr lang="es-PA" sz="2850" dirty="0"/>
              <a:t>GANADAS</a:t>
            </a:r>
            <a:endParaRPr lang="en-US" sz="2850" dirty="0"/>
          </a:p>
        </p:txBody>
      </p:sp>
    </p:spTree>
    <p:extLst>
      <p:ext uri="{BB962C8B-B14F-4D97-AF65-F5344CB8AC3E}">
        <p14:creationId xmlns:p14="http://schemas.microsoft.com/office/powerpoint/2010/main" val="370010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4575" t="12295" b="8401"/>
          <a:stretch/>
        </p:blipFill>
        <p:spPr>
          <a:xfrm>
            <a:off x="4139952" y="1038441"/>
            <a:ext cx="4274716" cy="22322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47" y="2001442"/>
            <a:ext cx="2709596" cy="29331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19672" y="4293096"/>
            <a:ext cx="116218" cy="93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1619672" y="1078977"/>
            <a:ext cx="2516391" cy="3214119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ector recto 6"/>
          <p:cNvCxnSpPr>
            <a:stCxn id="5" idx="2"/>
          </p:cNvCxnSpPr>
          <p:nvPr/>
        </p:nvCxnSpPr>
        <p:spPr>
          <a:xfrm flipV="1">
            <a:off x="1677781" y="3270689"/>
            <a:ext cx="2458282" cy="1116086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Estrella de 5 puntas 9"/>
          <p:cNvSpPr/>
          <p:nvPr/>
        </p:nvSpPr>
        <p:spPr>
          <a:xfrm>
            <a:off x="5650589" y="1727496"/>
            <a:ext cx="289439" cy="269927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Localización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030409" y="63813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dirty="0" smtClean="0"/>
              <a:t>Cordillera del Sarao, sur de Chile</a:t>
            </a:r>
            <a:endParaRPr lang="en-US" dirty="0"/>
          </a:p>
        </p:txBody>
      </p:sp>
      <p:pic>
        <p:nvPicPr>
          <p:cNvPr id="1028" name="Picture 4" descr="Resultado de imagen para madereros del sar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32458"/>
            <a:ext cx="3092376" cy="23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PROBLEMAS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141" y="2226469"/>
            <a:ext cx="3342459" cy="3263504"/>
          </a:xfrm>
        </p:spPr>
        <p:txBody>
          <a:bodyPr>
            <a:normAutofit fontScale="55000" lnSpcReduction="20000"/>
          </a:bodyPr>
          <a:lstStyle/>
          <a:p>
            <a:r>
              <a:rPr lang="es-CL" dirty="0"/>
              <a:t>La </a:t>
            </a:r>
            <a:r>
              <a:rPr lang="es-CL" dirty="0" smtClean="0"/>
              <a:t>Ley Forestal, orientada a favorecer a la industria de especies exóticas, se implementó sin previo aviso a las miles de familias que dependían del bosque nativo para vivir. Esta normativa inmovilizó a estas comunidades, declarando su trabajo como ilegal, y las dejó en una situación de extrema vulnerabilidad e inestabilidad.</a:t>
            </a:r>
            <a:endParaRPr lang="es-CL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77745941"/>
              </p:ext>
            </p:extLst>
          </p:nvPr>
        </p:nvGraphicFramePr>
        <p:xfrm>
          <a:off x="3187700" y="1444624"/>
          <a:ext cx="5704780" cy="45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FACTOR DE ÉXITO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141" y="2226469"/>
            <a:ext cx="4256859" cy="3263504"/>
          </a:xfrm>
        </p:spPr>
        <p:txBody>
          <a:bodyPr>
            <a:normAutofit fontScale="70000" lnSpcReduction="20000"/>
          </a:bodyPr>
          <a:lstStyle/>
          <a:p>
            <a:r>
              <a:rPr lang="es-CL" dirty="0" smtClean="0"/>
              <a:t>Los pasivos que entrababan a estas familias y comunidades para organizarse (como la desconfianza, inseguridad o desgana para trabajar juntos) fueron dejados de lado.</a:t>
            </a:r>
          </a:p>
          <a:p>
            <a:r>
              <a:rPr lang="es-CL" dirty="0" smtClean="0"/>
              <a:t>Tras ello activaron una gran red de apoyo (</a:t>
            </a:r>
            <a:r>
              <a:rPr lang="es-CL" dirty="0" err="1" smtClean="0"/>
              <a:t>ongs</a:t>
            </a:r>
            <a:r>
              <a:rPr lang="es-CL" dirty="0" smtClean="0"/>
              <a:t>, municipalidad, etc.) para visibilizarse  </a:t>
            </a:r>
            <a:endParaRPr lang="es-CL" dirty="0"/>
          </a:p>
          <a:p>
            <a:endParaRPr lang="en-US" dirty="0"/>
          </a:p>
        </p:txBody>
      </p:sp>
      <p:pic>
        <p:nvPicPr>
          <p:cNvPr id="1030" name="Picture 6" descr="Resultado de imagen para trabajo en equip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4654006" y="2366170"/>
            <a:ext cx="3263900" cy="24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2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¿Qué rol jugaron </a:t>
            </a:r>
            <a:r>
              <a:rPr lang="es-CL" dirty="0" smtClean="0"/>
              <a:t>las organizaciones </a:t>
            </a:r>
            <a:r>
              <a:rPr lang="es-CL" dirty="0"/>
              <a:t>de la sociedad civil</a:t>
            </a:r>
            <a:r>
              <a:rPr lang="es-CL" dirty="0" smtClean="0"/>
              <a:t>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142" y="2226469"/>
            <a:ext cx="4256859" cy="3263504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Ayudaron a que </a:t>
            </a:r>
            <a:r>
              <a:rPr lang="es-CL" dirty="0" smtClean="0"/>
              <a:t>las comunidades comprendiesen la estructura de oportunidades público privada y su </a:t>
            </a:r>
            <a:r>
              <a:rPr lang="es-CL" dirty="0" err="1" smtClean="0"/>
              <a:t>compejidad</a:t>
            </a:r>
            <a:r>
              <a:rPr lang="es-CL" dirty="0" smtClean="0"/>
              <a:t> y la aprovechasen, atrayéndola hacia su lugar de trabajo y vida</a:t>
            </a:r>
            <a:endParaRPr lang="en-US" dirty="0"/>
          </a:p>
        </p:txBody>
      </p:sp>
      <p:sp>
        <p:nvSpPr>
          <p:cNvPr id="4" name="AutoShape 2" descr="Resultado de imagen para trabajo en equipo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AutoShape 4" descr="Resultado de imagen para trabajo en equipo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82" y="2346325"/>
            <a:ext cx="2701925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8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46151"/>
            <a:ext cx="7920880" cy="561728"/>
          </a:xfrm>
        </p:spPr>
        <p:txBody>
          <a:bodyPr>
            <a:normAutofit/>
          </a:bodyPr>
          <a:lstStyle/>
          <a:p>
            <a:r>
              <a:rPr lang="es-PA" sz="2850" dirty="0" smtClean="0"/>
              <a:t>RESULTADOS / CAPACIDADES GANADAS</a:t>
            </a:r>
            <a:endParaRPr lang="en-US" sz="285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412776"/>
            <a:ext cx="3024959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sz="1600" dirty="0" smtClean="0"/>
              <a:t>Los madereros del Sarao hoy en día tienen sus propios planes de manejo y canales de comercialización propios. Además secan la madera para estar acordes con la idea de sustentabilidad ambiental y poseen un vivero nativo para reforestar lo que extraen. Finalmente, poseen una cooperativa forestal y una unión comunal de madereros. </a:t>
            </a:r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r>
              <a:rPr lang="es-CL" sz="1600" dirty="0" smtClean="0"/>
              <a:t>Gracias a ello sus proyectos de vida volvieron a posicionarse en </a:t>
            </a:r>
            <a:r>
              <a:rPr lang="es-CL" sz="1600" smtClean="0"/>
              <a:t>esta cordillera.</a:t>
            </a:r>
            <a:endParaRPr lang="es-CL" sz="1600" dirty="0"/>
          </a:p>
          <a:p>
            <a:pPr marL="0" indent="0">
              <a:buNone/>
            </a:pPr>
            <a:endParaRPr lang="es-CL" sz="1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95828447"/>
              </p:ext>
            </p:extLst>
          </p:nvPr>
        </p:nvGraphicFramePr>
        <p:xfrm>
          <a:off x="1043608" y="1196752"/>
          <a:ext cx="9929341" cy="556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660232" y="3573016"/>
            <a:ext cx="1596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FORTALECIMIENTO</a:t>
            </a:r>
            <a:r>
              <a:rPr lang="es-PA" sz="1400" dirty="0"/>
              <a:t> DE LOS </a:t>
            </a:r>
          </a:p>
          <a:p>
            <a:pPr algn="ctr"/>
            <a:r>
              <a:rPr lang="es-P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MEDIOS</a:t>
            </a:r>
            <a:r>
              <a:rPr lang="es-PA" sz="1400" dirty="0"/>
              <a:t> DE VIDA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641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cs typeface="Arial"/>
              </a:rPr>
              <a:t>Movidos</a:t>
            </a:r>
            <a:r>
              <a:rPr lang="en-US" sz="3200" dirty="0">
                <a:cs typeface="Arial"/>
              </a:rPr>
              <a:t> </a:t>
            </a:r>
            <a:r>
              <a:rPr lang="en-US" sz="3200" dirty="0" err="1">
                <a:cs typeface="Arial"/>
              </a:rPr>
              <a:t>por</a:t>
            </a:r>
            <a:r>
              <a:rPr lang="en-US" sz="3200" dirty="0">
                <a:cs typeface="Arial"/>
              </a:rPr>
              <a:t> la </a:t>
            </a:r>
            <a:r>
              <a:rPr lang="en-US" sz="3200" dirty="0" err="1" smtClean="0">
                <a:cs typeface="Arial"/>
              </a:rPr>
              <a:t>inundación</a:t>
            </a:r>
            <a:r>
              <a:rPr lang="en-US" sz="2800" dirty="0" smtClean="0">
                <a:cs typeface="Arial"/>
              </a:rPr>
              <a:t/>
            </a:r>
            <a:br>
              <a:rPr lang="en-US" sz="2800" dirty="0" smtClean="0">
                <a:cs typeface="Arial"/>
              </a:rPr>
            </a:br>
            <a:r>
              <a:rPr lang="en-US" sz="2800" dirty="0" err="1">
                <a:cs typeface="Arial"/>
              </a:rPr>
              <a:t>R</a:t>
            </a:r>
            <a:r>
              <a:rPr lang="en-US" sz="2800" dirty="0" err="1" smtClean="0">
                <a:cs typeface="Arial"/>
              </a:rPr>
              <a:t>epublica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dirty="0" err="1" smtClean="0">
                <a:cs typeface="Arial"/>
              </a:rPr>
              <a:t>Dominicana</a:t>
            </a:r>
            <a:r>
              <a:rPr lang="en-US" sz="2800" dirty="0" smtClean="0">
                <a:cs typeface="Arial"/>
              </a:rPr>
              <a:t/>
            </a:r>
            <a:br>
              <a:rPr lang="en-US" sz="2800" dirty="0" smtClean="0">
                <a:cs typeface="Arial"/>
              </a:rPr>
            </a:br>
            <a:r>
              <a:rPr lang="es-ES" sz="2800" dirty="0"/>
              <a:t/>
            </a:r>
            <a:br>
              <a:rPr lang="es-ES" sz="2800" dirty="0"/>
            </a:br>
            <a:r>
              <a:rPr lang="es-PA" sz="2800" dirty="0" err="1"/>
              <a:t>Dennys</a:t>
            </a:r>
            <a:r>
              <a:rPr lang="es-PA" sz="2800" dirty="0"/>
              <a:t> García</a:t>
            </a:r>
          </a:p>
        </p:txBody>
      </p:sp>
      <p:pic>
        <p:nvPicPr>
          <p:cNvPr id="2050" name="Picture 2" descr="http://eird.org/pr18/images/logo-english.png"/>
          <p:cNvPicPr>
            <a:picLocks noChangeAspect="1" noChangeArrowheads="1"/>
          </p:cNvPicPr>
          <p:nvPr/>
        </p:nvPicPr>
        <p:blipFill>
          <a:blip r:embed="rId2" cstate="print"/>
          <a:srcRect l="81303" t="20641" r="2299" b="12276"/>
          <a:stretch>
            <a:fillRect/>
          </a:stretch>
        </p:blipFill>
        <p:spPr bwMode="auto">
          <a:xfrm>
            <a:off x="3059832" y="4869160"/>
            <a:ext cx="1296144" cy="673995"/>
          </a:xfrm>
          <a:prstGeom prst="rect">
            <a:avLst/>
          </a:prstGeom>
          <a:noFill/>
        </p:spPr>
      </p:pic>
      <p:pic>
        <p:nvPicPr>
          <p:cNvPr id="4" name="Picture 2" descr="http://eird.org/pr18/images/logo-english.png"/>
          <p:cNvPicPr>
            <a:picLocks noChangeAspect="1" noChangeArrowheads="1"/>
          </p:cNvPicPr>
          <p:nvPr/>
        </p:nvPicPr>
        <p:blipFill>
          <a:blip r:embed="rId2" cstate="print"/>
          <a:srcRect l="16333" t="13680" r="48888"/>
          <a:stretch>
            <a:fillRect/>
          </a:stretch>
        </p:blipFill>
        <p:spPr bwMode="auto">
          <a:xfrm>
            <a:off x="323528" y="2996952"/>
            <a:ext cx="2880320" cy="908748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3635896" y="6021288"/>
            <a:ext cx="5508104" cy="545630"/>
            <a:chOff x="3635896" y="6021288"/>
            <a:chExt cx="5508104" cy="545630"/>
          </a:xfrm>
        </p:grpSpPr>
        <p:sp>
          <p:nvSpPr>
            <p:cNvPr id="6" name="Rectángulo 5"/>
            <p:cNvSpPr/>
            <p:nvPr/>
          </p:nvSpPr>
          <p:spPr>
            <a:xfrm>
              <a:off x="3635896" y="6021288"/>
              <a:ext cx="5508104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PA" sz="3200" b="1" dirty="0" smtClean="0">
                  <a:solidFill>
                    <a:srgbClr val="FF6600"/>
                  </a:solidFill>
                </a:rPr>
                <a:t>           </a:t>
              </a:r>
              <a:r>
                <a:rPr lang="es-PA" sz="2800" b="1" dirty="0" smtClean="0">
                  <a:solidFill>
                    <a:srgbClr val="FF6600"/>
                  </a:solidFill>
                </a:rPr>
                <a:t>Proyecto CBDRM</a:t>
              </a:r>
              <a:endParaRPr lang="en-US" sz="2800" b="1" dirty="0">
                <a:solidFill>
                  <a:srgbClr val="FF6600"/>
                </a:solidFill>
              </a:endParaRPr>
            </a:p>
          </p:txBody>
        </p:sp>
        <p:pic>
          <p:nvPicPr>
            <p:cNvPr id="7" name="Picture 10" descr="GNDR MAIN 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260" y="6069560"/>
              <a:ext cx="1147655" cy="437055"/>
            </a:xfrm>
            <a:prstGeom prst="rect">
              <a:avLst/>
            </a:prstGeom>
          </p:spPr>
        </p:pic>
        <p:pic>
          <p:nvPicPr>
            <p:cNvPr id="8" name="Marcador de contenido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846" y="6021288"/>
              <a:ext cx="1413414" cy="545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6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Localización</a:t>
            </a:r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42" y="2033318"/>
            <a:ext cx="3167699" cy="342900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705800" y="2253291"/>
            <a:ext cx="135866" cy="1116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cxnSp>
        <p:nvCxnSpPr>
          <p:cNvPr id="20" name="Conector recto 19"/>
          <p:cNvCxnSpPr/>
          <p:nvPr/>
        </p:nvCxnSpPr>
        <p:spPr>
          <a:xfrm>
            <a:off x="1841666" y="2253292"/>
            <a:ext cx="2208955" cy="89389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1705799" y="2364896"/>
            <a:ext cx="2344821" cy="2264366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220" y="2342681"/>
            <a:ext cx="4208343" cy="22865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3" name="Estrella de 5 puntas 22"/>
          <p:cNvSpPr/>
          <p:nvPr/>
        </p:nvSpPr>
        <p:spPr>
          <a:xfrm>
            <a:off x="5334122" y="3459034"/>
            <a:ext cx="214313" cy="185738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pic>
        <p:nvPicPr>
          <p:cNvPr id="24" name="Picture 4" descr="Resultado de imagen para riesgos viviendas san juan de manag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04" y="4156914"/>
            <a:ext cx="2055244" cy="151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PROBLEMAS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141" y="2226469"/>
            <a:ext cx="3342459" cy="3263504"/>
          </a:xfrm>
        </p:spPr>
        <p:txBody>
          <a:bodyPr>
            <a:normAutofit lnSpcReduction="10000"/>
          </a:bodyPr>
          <a:lstStyle/>
          <a:p>
            <a:r>
              <a:rPr lang="es-CL" sz="2700" dirty="0"/>
              <a:t>Las familias de más escasos recursos sólo disponen de suelos muy vulnerables a inundaciones para construir sus viviendas</a:t>
            </a: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3187700" y="1444625"/>
          <a:ext cx="5029200" cy="404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9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_PR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Presentacion_PR18</Template>
  <TotalTime>479</TotalTime>
  <Words>494</Words>
  <Application>Microsoft Office PowerPoint</Application>
  <PresentationFormat>Presentación en pantalla (4:3)</PresentationFormat>
  <Paragraphs>42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Presentacion_PR18</vt:lpstr>
      <vt:lpstr>Resiliencia y desarrollo en comunidades de madereros de la cordillera del Sarao, sur de Chile, ante siniestros de tipo normativo-institucional y socio-ambiental Chile  Ricardo Alvarez Abel Fundación SuperaciónPobreza</vt:lpstr>
      <vt:lpstr>Localización</vt:lpstr>
      <vt:lpstr>PROBLEMAS</vt:lpstr>
      <vt:lpstr>FACTOR DE ÉXITO</vt:lpstr>
      <vt:lpstr>¿Qué rol jugaron las organizaciones de la sociedad civil?</vt:lpstr>
      <vt:lpstr>RESULTADOS / CAPACIDADES GANADAS</vt:lpstr>
      <vt:lpstr>Movidos por la inundación Republica Dominicana  Dennys García</vt:lpstr>
      <vt:lpstr>Localización</vt:lpstr>
      <vt:lpstr>PROBLEMAS</vt:lpstr>
      <vt:lpstr>FACTOR DE ÉXITO</vt:lpstr>
      <vt:lpstr>¿Qué rol jugaron las organizaciones de la sociedad civil?</vt:lpstr>
      <vt:lpstr>RESULTADOS/ CAPACIDADES GANADAS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Giraldo</dc:creator>
  <cp:lastModifiedBy>Sussana Urbano</cp:lastModifiedBy>
  <cp:revision>13</cp:revision>
  <dcterms:created xsi:type="dcterms:W3CDTF">2018-01-17T17:13:09Z</dcterms:created>
  <dcterms:modified xsi:type="dcterms:W3CDTF">2018-06-20T03:30:58Z</dcterms:modified>
</cp:coreProperties>
</file>