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7D58B-9EFD-4D86-A7D6-9012EF60ACF1}" type="doc">
      <dgm:prSet loTypeId="urn:microsoft.com/office/officeart/2005/8/layout/hProcess9" loCatId="process" qsTypeId="urn:microsoft.com/office/officeart/2005/8/quickstyle/simple1" qsCatId="simple" csTypeId="urn:microsoft.com/office/officeart/2005/8/colors/colorful3" csCatId="colorful" phldr="1"/>
      <dgm:spPr/>
    </dgm:pt>
    <dgm:pt modelId="{06F0397E-82E0-48F9-88BF-0A6DF685D085}">
      <dgm:prSet phldrT="[Texto]"/>
      <dgm:spPr/>
      <dgm:t>
        <a:bodyPr/>
        <a:lstStyle/>
        <a:p>
          <a:r>
            <a:rPr lang="es-ES" b="1" dirty="0">
              <a:solidFill>
                <a:schemeClr val="tx2">
                  <a:lumMod val="75000"/>
                </a:schemeClr>
              </a:solidFill>
            </a:rPr>
            <a:t>Marco de Acción de </a:t>
          </a:r>
          <a:r>
            <a:rPr lang="es-ES" b="1" dirty="0" err="1">
              <a:solidFill>
                <a:schemeClr val="tx2">
                  <a:lumMod val="75000"/>
                </a:schemeClr>
              </a:solidFill>
            </a:rPr>
            <a:t>Hyogo</a:t>
          </a:r>
          <a:r>
            <a:rPr lang="es-ES" b="1" dirty="0">
              <a:solidFill>
                <a:schemeClr val="tx2">
                  <a:lumMod val="75000"/>
                </a:schemeClr>
              </a:solidFill>
            </a:rPr>
            <a:t>, </a:t>
          </a:r>
        </a:p>
        <a:p>
          <a:r>
            <a:rPr lang="es-ES" b="1" dirty="0">
              <a:solidFill>
                <a:schemeClr val="tx2">
                  <a:lumMod val="75000"/>
                </a:schemeClr>
              </a:solidFill>
            </a:rPr>
            <a:t>2005- 2015</a:t>
          </a:r>
        </a:p>
      </dgm:t>
    </dgm:pt>
    <dgm:pt modelId="{EE0FC22B-2917-4214-BB0C-A6C83F463937}" type="parTrans" cxnId="{3989517D-638C-4097-B7B9-38E030887860}">
      <dgm:prSet/>
      <dgm:spPr/>
      <dgm:t>
        <a:bodyPr/>
        <a:lstStyle/>
        <a:p>
          <a:endParaRPr lang="es-ES"/>
        </a:p>
      </dgm:t>
    </dgm:pt>
    <dgm:pt modelId="{BD39EC8E-8847-4E2F-B1B3-DD67ED04BCAC}" type="sibTrans" cxnId="{3989517D-638C-4097-B7B9-38E030887860}">
      <dgm:prSet/>
      <dgm:spPr/>
      <dgm:t>
        <a:bodyPr/>
        <a:lstStyle/>
        <a:p>
          <a:endParaRPr lang="es-ES"/>
        </a:p>
      </dgm:t>
    </dgm:pt>
    <dgm:pt modelId="{EB3EC79B-DDBA-4FD5-9E0D-E0824480E0C8}">
      <dgm:prSet phldrT="[Texto]"/>
      <dgm:spPr/>
      <dgm:t>
        <a:bodyPr/>
        <a:lstStyle/>
        <a:p>
          <a:r>
            <a:rPr lang="es-ES" dirty="0"/>
            <a:t>Plataforma Nacional para la Reducción del Riesgo de Desastres, 2012</a:t>
          </a:r>
        </a:p>
      </dgm:t>
    </dgm:pt>
    <dgm:pt modelId="{FACC33E7-1415-4BC7-886A-8E1C829E5607}" type="parTrans" cxnId="{6837096C-4E61-495C-860E-875EDBF34FB9}">
      <dgm:prSet/>
      <dgm:spPr/>
      <dgm:t>
        <a:bodyPr/>
        <a:lstStyle/>
        <a:p>
          <a:endParaRPr lang="es-ES"/>
        </a:p>
      </dgm:t>
    </dgm:pt>
    <dgm:pt modelId="{4D48677F-6CDD-434C-8D4D-1BF807314B2B}" type="sibTrans" cxnId="{6837096C-4E61-495C-860E-875EDBF34FB9}">
      <dgm:prSet/>
      <dgm:spPr/>
      <dgm:t>
        <a:bodyPr/>
        <a:lstStyle/>
        <a:p>
          <a:endParaRPr lang="es-ES"/>
        </a:p>
      </dgm:t>
    </dgm:pt>
    <dgm:pt modelId="{5D3CC145-5D9B-4CE8-8C0C-E746AA18EADF}">
      <dgm:prSet phldrT="[Texto]"/>
      <dgm:spPr/>
      <dgm:t>
        <a:bodyPr/>
        <a:lstStyle/>
        <a:p>
          <a:r>
            <a:rPr lang="es-ES" dirty="0"/>
            <a:t>Política Nacional para la Gestión del Riesgo de Desastres, 2014</a:t>
          </a:r>
        </a:p>
      </dgm:t>
    </dgm:pt>
    <dgm:pt modelId="{F40B7BF8-E598-4CDF-9E3A-5FE166D35C45}" type="parTrans" cxnId="{903433BD-4C18-48FA-BF00-C5E1483B104E}">
      <dgm:prSet/>
      <dgm:spPr/>
      <dgm:t>
        <a:bodyPr/>
        <a:lstStyle/>
        <a:p>
          <a:endParaRPr lang="es-ES"/>
        </a:p>
      </dgm:t>
    </dgm:pt>
    <dgm:pt modelId="{DEC2BAB8-D379-4E98-B845-F0C18EB755EB}" type="sibTrans" cxnId="{903433BD-4C18-48FA-BF00-C5E1483B104E}">
      <dgm:prSet/>
      <dgm:spPr/>
      <dgm:t>
        <a:bodyPr/>
        <a:lstStyle/>
        <a:p>
          <a:endParaRPr lang="es-ES"/>
        </a:p>
      </dgm:t>
    </dgm:pt>
    <dgm:pt modelId="{5F702511-9FAF-48B2-A345-B531B0331EAE}">
      <dgm:prSet phldrT="[Texto]"/>
      <dgm:spPr/>
      <dgm:t>
        <a:bodyPr/>
        <a:lstStyle/>
        <a:p>
          <a:r>
            <a:rPr lang="es-ES" dirty="0"/>
            <a:t>Plan Estratégico Nacional para la Gestión del Riesgo de Desastres, 2015</a:t>
          </a:r>
        </a:p>
      </dgm:t>
    </dgm:pt>
    <dgm:pt modelId="{3B17BC73-00F3-4C4E-BB36-DD2942189E67}" type="parTrans" cxnId="{F7B1BBC1-3C17-4D82-B164-5130DBE4B9C5}">
      <dgm:prSet/>
      <dgm:spPr/>
      <dgm:t>
        <a:bodyPr/>
        <a:lstStyle/>
        <a:p>
          <a:endParaRPr lang="es-ES"/>
        </a:p>
      </dgm:t>
    </dgm:pt>
    <dgm:pt modelId="{AECE608B-C964-4BF2-8F17-6B98310B4202}" type="sibTrans" cxnId="{F7B1BBC1-3C17-4D82-B164-5130DBE4B9C5}">
      <dgm:prSet/>
      <dgm:spPr/>
      <dgm:t>
        <a:bodyPr/>
        <a:lstStyle/>
        <a:p>
          <a:endParaRPr lang="es-ES"/>
        </a:p>
      </dgm:t>
    </dgm:pt>
    <dgm:pt modelId="{416CE034-1E35-4710-8CAC-1CEC9A3DEE15}">
      <dgm:prSet phldrT="[Texto]" custT="1"/>
      <dgm:spPr/>
      <dgm:t>
        <a:bodyPr/>
        <a:lstStyle/>
        <a:p>
          <a:r>
            <a:rPr lang="es-ES" sz="1600" b="1" dirty="0">
              <a:solidFill>
                <a:schemeClr val="tx2">
                  <a:lumMod val="75000"/>
                </a:schemeClr>
              </a:solidFill>
            </a:rPr>
            <a:t>Marco de Sendai, </a:t>
          </a:r>
        </a:p>
        <a:p>
          <a:r>
            <a:rPr lang="es-ES" sz="1600" b="1" dirty="0">
              <a:solidFill>
                <a:schemeClr val="tx2">
                  <a:lumMod val="75000"/>
                </a:schemeClr>
              </a:solidFill>
            </a:rPr>
            <a:t>2015 – 2030</a:t>
          </a:r>
        </a:p>
        <a:p>
          <a:r>
            <a:rPr lang="es-ES" sz="1400" b="1" dirty="0">
              <a:solidFill>
                <a:schemeClr val="tx2">
                  <a:lumMod val="75000"/>
                </a:schemeClr>
              </a:solidFill>
            </a:rPr>
            <a:t>(Agenda 2030, ODS)</a:t>
          </a:r>
        </a:p>
      </dgm:t>
    </dgm:pt>
    <dgm:pt modelId="{A7C24192-D190-412A-82A5-FC9E38B52CAD}" type="parTrans" cxnId="{6AA64247-237B-4BE7-9E13-AE3FCEDBBE56}">
      <dgm:prSet/>
      <dgm:spPr/>
      <dgm:t>
        <a:bodyPr/>
        <a:lstStyle/>
        <a:p>
          <a:endParaRPr lang="es-ES"/>
        </a:p>
      </dgm:t>
    </dgm:pt>
    <dgm:pt modelId="{AB1B39BC-9322-4D66-B899-738689D8D9F9}" type="sibTrans" cxnId="{6AA64247-237B-4BE7-9E13-AE3FCEDBBE56}">
      <dgm:prSet/>
      <dgm:spPr/>
      <dgm:t>
        <a:bodyPr/>
        <a:lstStyle/>
        <a:p>
          <a:endParaRPr lang="es-ES"/>
        </a:p>
      </dgm:t>
    </dgm:pt>
    <dgm:pt modelId="{BAA0C294-95C9-41A0-B893-B83D12E3852C}" type="pres">
      <dgm:prSet presAssocID="{F9C7D58B-9EFD-4D86-A7D6-9012EF60ACF1}" presName="CompostProcess" presStyleCnt="0">
        <dgm:presLayoutVars>
          <dgm:dir/>
          <dgm:resizeHandles val="exact"/>
        </dgm:presLayoutVars>
      </dgm:prSet>
      <dgm:spPr/>
    </dgm:pt>
    <dgm:pt modelId="{179D8B9B-4F90-489C-AE23-D413EE660C23}" type="pres">
      <dgm:prSet presAssocID="{F9C7D58B-9EFD-4D86-A7D6-9012EF60ACF1}" presName="arrow" presStyleLbl="bgShp" presStyleIdx="0" presStyleCnt="1"/>
      <dgm:spPr/>
    </dgm:pt>
    <dgm:pt modelId="{258577FA-919F-4474-A052-621917B8A670}" type="pres">
      <dgm:prSet presAssocID="{F9C7D58B-9EFD-4D86-A7D6-9012EF60ACF1}" presName="linearProcess" presStyleCnt="0"/>
      <dgm:spPr/>
    </dgm:pt>
    <dgm:pt modelId="{3E3F9FDD-72E5-4D72-80CD-2C8BD4DE2B39}" type="pres">
      <dgm:prSet presAssocID="{06F0397E-82E0-48F9-88BF-0A6DF685D085}" presName="textNode" presStyleLbl="node1" presStyleIdx="0" presStyleCnt="5">
        <dgm:presLayoutVars>
          <dgm:bulletEnabled val="1"/>
        </dgm:presLayoutVars>
      </dgm:prSet>
      <dgm:spPr/>
      <dgm:t>
        <a:bodyPr/>
        <a:lstStyle/>
        <a:p>
          <a:endParaRPr lang="es-CL"/>
        </a:p>
      </dgm:t>
    </dgm:pt>
    <dgm:pt modelId="{2D855B5D-950D-4F75-88FB-D536C1E3C55D}" type="pres">
      <dgm:prSet presAssocID="{BD39EC8E-8847-4E2F-B1B3-DD67ED04BCAC}" presName="sibTrans" presStyleCnt="0"/>
      <dgm:spPr/>
    </dgm:pt>
    <dgm:pt modelId="{7FC46FB2-BB39-4754-B84A-0B4C858B0906}" type="pres">
      <dgm:prSet presAssocID="{EB3EC79B-DDBA-4FD5-9E0D-E0824480E0C8}" presName="textNode" presStyleLbl="node1" presStyleIdx="1" presStyleCnt="5">
        <dgm:presLayoutVars>
          <dgm:bulletEnabled val="1"/>
        </dgm:presLayoutVars>
      </dgm:prSet>
      <dgm:spPr/>
      <dgm:t>
        <a:bodyPr/>
        <a:lstStyle/>
        <a:p>
          <a:endParaRPr lang="es-CL"/>
        </a:p>
      </dgm:t>
    </dgm:pt>
    <dgm:pt modelId="{3CA33301-753A-464E-88BD-661757D2FDBF}" type="pres">
      <dgm:prSet presAssocID="{4D48677F-6CDD-434C-8D4D-1BF807314B2B}" presName="sibTrans" presStyleCnt="0"/>
      <dgm:spPr/>
    </dgm:pt>
    <dgm:pt modelId="{CC621172-E437-4551-8936-A837B6F914D7}" type="pres">
      <dgm:prSet presAssocID="{5D3CC145-5D9B-4CE8-8C0C-E746AA18EADF}" presName="textNode" presStyleLbl="node1" presStyleIdx="2" presStyleCnt="5">
        <dgm:presLayoutVars>
          <dgm:bulletEnabled val="1"/>
        </dgm:presLayoutVars>
      </dgm:prSet>
      <dgm:spPr/>
      <dgm:t>
        <a:bodyPr/>
        <a:lstStyle/>
        <a:p>
          <a:endParaRPr lang="es-CL"/>
        </a:p>
      </dgm:t>
    </dgm:pt>
    <dgm:pt modelId="{92DC1E4D-1506-4A76-844F-8DDB1BB43A21}" type="pres">
      <dgm:prSet presAssocID="{DEC2BAB8-D379-4E98-B845-F0C18EB755EB}" presName="sibTrans" presStyleCnt="0"/>
      <dgm:spPr/>
    </dgm:pt>
    <dgm:pt modelId="{A7236410-E152-4E9F-8AF6-BC98FF1F0E20}" type="pres">
      <dgm:prSet presAssocID="{5F702511-9FAF-48B2-A345-B531B0331EAE}" presName="textNode" presStyleLbl="node1" presStyleIdx="3" presStyleCnt="5">
        <dgm:presLayoutVars>
          <dgm:bulletEnabled val="1"/>
        </dgm:presLayoutVars>
      </dgm:prSet>
      <dgm:spPr/>
      <dgm:t>
        <a:bodyPr/>
        <a:lstStyle/>
        <a:p>
          <a:endParaRPr lang="es-CL"/>
        </a:p>
      </dgm:t>
    </dgm:pt>
    <dgm:pt modelId="{3B9B0100-758B-4628-BA37-F24ED7B35EF9}" type="pres">
      <dgm:prSet presAssocID="{AECE608B-C964-4BF2-8F17-6B98310B4202}" presName="sibTrans" presStyleCnt="0"/>
      <dgm:spPr/>
    </dgm:pt>
    <dgm:pt modelId="{BFEB0E19-9DDD-48EB-8F8C-D62A5B1FC4DF}" type="pres">
      <dgm:prSet presAssocID="{416CE034-1E35-4710-8CAC-1CEC9A3DEE15}" presName="textNode" presStyleLbl="node1" presStyleIdx="4" presStyleCnt="5">
        <dgm:presLayoutVars>
          <dgm:bulletEnabled val="1"/>
        </dgm:presLayoutVars>
      </dgm:prSet>
      <dgm:spPr/>
      <dgm:t>
        <a:bodyPr/>
        <a:lstStyle/>
        <a:p>
          <a:endParaRPr lang="es-CL"/>
        </a:p>
      </dgm:t>
    </dgm:pt>
  </dgm:ptLst>
  <dgm:cxnLst>
    <dgm:cxn modelId="{062AD383-5560-4EAD-8EE1-862287D14D4D}" type="presOf" srcId="{416CE034-1E35-4710-8CAC-1CEC9A3DEE15}" destId="{BFEB0E19-9DDD-48EB-8F8C-D62A5B1FC4DF}" srcOrd="0" destOrd="0" presId="urn:microsoft.com/office/officeart/2005/8/layout/hProcess9"/>
    <dgm:cxn modelId="{903433BD-4C18-48FA-BF00-C5E1483B104E}" srcId="{F9C7D58B-9EFD-4D86-A7D6-9012EF60ACF1}" destId="{5D3CC145-5D9B-4CE8-8C0C-E746AA18EADF}" srcOrd="2" destOrd="0" parTransId="{F40B7BF8-E598-4CDF-9E3A-5FE166D35C45}" sibTransId="{DEC2BAB8-D379-4E98-B845-F0C18EB755EB}"/>
    <dgm:cxn modelId="{D1AB257C-4D50-4ED4-81B4-0FCFBCE72C86}" type="presOf" srcId="{5D3CC145-5D9B-4CE8-8C0C-E746AA18EADF}" destId="{CC621172-E437-4551-8936-A837B6F914D7}" srcOrd="0" destOrd="0" presId="urn:microsoft.com/office/officeart/2005/8/layout/hProcess9"/>
    <dgm:cxn modelId="{6C8C3170-C9A5-40B3-B1AA-7D0711CE88C3}" type="presOf" srcId="{5F702511-9FAF-48B2-A345-B531B0331EAE}" destId="{A7236410-E152-4E9F-8AF6-BC98FF1F0E20}" srcOrd="0" destOrd="0" presId="urn:microsoft.com/office/officeart/2005/8/layout/hProcess9"/>
    <dgm:cxn modelId="{26B7B21A-B6AB-4AFD-A9B1-F468BA2C1ACC}" type="presOf" srcId="{F9C7D58B-9EFD-4D86-A7D6-9012EF60ACF1}" destId="{BAA0C294-95C9-41A0-B893-B83D12E3852C}" srcOrd="0" destOrd="0" presId="urn:microsoft.com/office/officeart/2005/8/layout/hProcess9"/>
    <dgm:cxn modelId="{3989517D-638C-4097-B7B9-38E030887860}" srcId="{F9C7D58B-9EFD-4D86-A7D6-9012EF60ACF1}" destId="{06F0397E-82E0-48F9-88BF-0A6DF685D085}" srcOrd="0" destOrd="0" parTransId="{EE0FC22B-2917-4214-BB0C-A6C83F463937}" sibTransId="{BD39EC8E-8847-4E2F-B1B3-DD67ED04BCAC}"/>
    <dgm:cxn modelId="{F7B1BBC1-3C17-4D82-B164-5130DBE4B9C5}" srcId="{F9C7D58B-9EFD-4D86-A7D6-9012EF60ACF1}" destId="{5F702511-9FAF-48B2-A345-B531B0331EAE}" srcOrd="3" destOrd="0" parTransId="{3B17BC73-00F3-4C4E-BB36-DD2942189E67}" sibTransId="{AECE608B-C964-4BF2-8F17-6B98310B4202}"/>
    <dgm:cxn modelId="{6AA64247-237B-4BE7-9E13-AE3FCEDBBE56}" srcId="{F9C7D58B-9EFD-4D86-A7D6-9012EF60ACF1}" destId="{416CE034-1E35-4710-8CAC-1CEC9A3DEE15}" srcOrd="4" destOrd="0" parTransId="{A7C24192-D190-412A-82A5-FC9E38B52CAD}" sibTransId="{AB1B39BC-9322-4D66-B899-738689D8D9F9}"/>
    <dgm:cxn modelId="{66CC68EE-5597-4F37-9DBF-FF2AB9B6D546}" type="presOf" srcId="{EB3EC79B-DDBA-4FD5-9E0D-E0824480E0C8}" destId="{7FC46FB2-BB39-4754-B84A-0B4C858B0906}" srcOrd="0" destOrd="0" presId="urn:microsoft.com/office/officeart/2005/8/layout/hProcess9"/>
    <dgm:cxn modelId="{6837096C-4E61-495C-860E-875EDBF34FB9}" srcId="{F9C7D58B-9EFD-4D86-A7D6-9012EF60ACF1}" destId="{EB3EC79B-DDBA-4FD5-9E0D-E0824480E0C8}" srcOrd="1" destOrd="0" parTransId="{FACC33E7-1415-4BC7-886A-8E1C829E5607}" sibTransId="{4D48677F-6CDD-434C-8D4D-1BF807314B2B}"/>
    <dgm:cxn modelId="{1C2851B5-B30A-4166-B2F3-4AFDADAB1E3B}" type="presOf" srcId="{06F0397E-82E0-48F9-88BF-0A6DF685D085}" destId="{3E3F9FDD-72E5-4D72-80CD-2C8BD4DE2B39}" srcOrd="0" destOrd="0" presId="urn:microsoft.com/office/officeart/2005/8/layout/hProcess9"/>
    <dgm:cxn modelId="{4D9B5349-C7B7-4912-8D0D-5D616CAA273D}" type="presParOf" srcId="{BAA0C294-95C9-41A0-B893-B83D12E3852C}" destId="{179D8B9B-4F90-489C-AE23-D413EE660C23}" srcOrd="0" destOrd="0" presId="urn:microsoft.com/office/officeart/2005/8/layout/hProcess9"/>
    <dgm:cxn modelId="{DF5EFDC6-3309-46A6-B4BD-B52DFCBE1763}" type="presParOf" srcId="{BAA0C294-95C9-41A0-B893-B83D12E3852C}" destId="{258577FA-919F-4474-A052-621917B8A670}" srcOrd="1" destOrd="0" presId="urn:microsoft.com/office/officeart/2005/8/layout/hProcess9"/>
    <dgm:cxn modelId="{5044AB8B-3254-4401-98C7-48E7DF506404}" type="presParOf" srcId="{258577FA-919F-4474-A052-621917B8A670}" destId="{3E3F9FDD-72E5-4D72-80CD-2C8BD4DE2B39}" srcOrd="0" destOrd="0" presId="urn:microsoft.com/office/officeart/2005/8/layout/hProcess9"/>
    <dgm:cxn modelId="{6777F883-CD70-4639-8242-0BB24E7AE8E2}" type="presParOf" srcId="{258577FA-919F-4474-A052-621917B8A670}" destId="{2D855B5D-950D-4F75-88FB-D536C1E3C55D}" srcOrd="1" destOrd="0" presId="urn:microsoft.com/office/officeart/2005/8/layout/hProcess9"/>
    <dgm:cxn modelId="{F591CBC0-D1A4-479D-B15E-9B644C298790}" type="presParOf" srcId="{258577FA-919F-4474-A052-621917B8A670}" destId="{7FC46FB2-BB39-4754-B84A-0B4C858B0906}" srcOrd="2" destOrd="0" presId="urn:microsoft.com/office/officeart/2005/8/layout/hProcess9"/>
    <dgm:cxn modelId="{94C5150C-157B-4A67-AA72-221453E87AEC}" type="presParOf" srcId="{258577FA-919F-4474-A052-621917B8A670}" destId="{3CA33301-753A-464E-88BD-661757D2FDBF}" srcOrd="3" destOrd="0" presId="urn:microsoft.com/office/officeart/2005/8/layout/hProcess9"/>
    <dgm:cxn modelId="{B24A5013-F950-482B-B9F2-729AB697F110}" type="presParOf" srcId="{258577FA-919F-4474-A052-621917B8A670}" destId="{CC621172-E437-4551-8936-A837B6F914D7}" srcOrd="4" destOrd="0" presId="urn:microsoft.com/office/officeart/2005/8/layout/hProcess9"/>
    <dgm:cxn modelId="{F70104B9-2694-48C0-847F-F4A3672C1F12}" type="presParOf" srcId="{258577FA-919F-4474-A052-621917B8A670}" destId="{92DC1E4D-1506-4A76-844F-8DDB1BB43A21}" srcOrd="5" destOrd="0" presId="urn:microsoft.com/office/officeart/2005/8/layout/hProcess9"/>
    <dgm:cxn modelId="{61FD0125-FCD6-4F01-AFDB-2379D496A201}" type="presParOf" srcId="{258577FA-919F-4474-A052-621917B8A670}" destId="{A7236410-E152-4E9F-8AF6-BC98FF1F0E20}" srcOrd="6" destOrd="0" presId="urn:microsoft.com/office/officeart/2005/8/layout/hProcess9"/>
    <dgm:cxn modelId="{D76666A3-A8ED-4F90-AAA6-D69108DB5D7E}" type="presParOf" srcId="{258577FA-919F-4474-A052-621917B8A670}" destId="{3B9B0100-758B-4628-BA37-F24ED7B35EF9}" srcOrd="7" destOrd="0" presId="urn:microsoft.com/office/officeart/2005/8/layout/hProcess9"/>
    <dgm:cxn modelId="{5E580372-8FA9-44A9-97BD-9D83FC970497}" type="presParOf" srcId="{258577FA-919F-4474-A052-621917B8A670}" destId="{BFEB0E19-9DDD-48EB-8F8C-D62A5B1FC4DF}"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6FB7C-4E9A-42CE-AB94-EE2E8845475C}"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ES"/>
        </a:p>
      </dgm:t>
    </dgm:pt>
    <dgm:pt modelId="{4D9F4847-2664-4243-811C-04520E401643}">
      <dgm:prSet phldrT="[Texto]" custT="1"/>
      <dgm:spPr/>
      <dgm:t>
        <a:bodyPr/>
        <a:lstStyle/>
        <a:p>
          <a:r>
            <a:rPr lang="es-ES" sz="1400" dirty="0"/>
            <a:t>Dirección Desarrollo Comunitario (DIDECO)</a:t>
          </a:r>
        </a:p>
      </dgm:t>
    </dgm:pt>
    <dgm:pt modelId="{CB23E51D-C8F2-48CD-970A-873001877F8B}" type="parTrans" cxnId="{3130F980-0557-4FF2-B1D0-92C453B5CB6E}">
      <dgm:prSet/>
      <dgm:spPr/>
      <dgm:t>
        <a:bodyPr/>
        <a:lstStyle/>
        <a:p>
          <a:endParaRPr lang="es-ES"/>
        </a:p>
      </dgm:t>
    </dgm:pt>
    <dgm:pt modelId="{B5313A49-43AC-4C13-9899-C9C6074C7E26}" type="sibTrans" cxnId="{3130F980-0557-4FF2-B1D0-92C453B5CB6E}">
      <dgm:prSet/>
      <dgm:spPr/>
      <dgm:t>
        <a:bodyPr/>
        <a:lstStyle/>
        <a:p>
          <a:endParaRPr lang="es-ES"/>
        </a:p>
      </dgm:t>
    </dgm:pt>
    <dgm:pt modelId="{B2436E21-8A1B-42CA-841F-320DE3516883}">
      <dgm:prSet phldrT="[Texto]" custT="1"/>
      <dgm:spPr/>
      <dgm:t>
        <a:bodyPr/>
        <a:lstStyle/>
        <a:p>
          <a:r>
            <a:rPr lang="es-ES" sz="900" dirty="0"/>
            <a:t>Organizaciones Comunitarias</a:t>
          </a:r>
        </a:p>
      </dgm:t>
    </dgm:pt>
    <dgm:pt modelId="{E78F77AF-3293-4B07-9AD2-5DE545EEB930}" type="parTrans" cxnId="{0B9C449C-8775-4899-88B5-948FBAA740FA}">
      <dgm:prSet/>
      <dgm:spPr/>
      <dgm:t>
        <a:bodyPr/>
        <a:lstStyle/>
        <a:p>
          <a:endParaRPr lang="es-ES"/>
        </a:p>
      </dgm:t>
    </dgm:pt>
    <dgm:pt modelId="{41AFA034-15E7-4AFE-93DA-40B1EC87EB58}" type="sibTrans" cxnId="{0B9C449C-8775-4899-88B5-948FBAA740FA}">
      <dgm:prSet/>
      <dgm:spPr/>
      <dgm:t>
        <a:bodyPr/>
        <a:lstStyle/>
        <a:p>
          <a:endParaRPr lang="es-ES"/>
        </a:p>
      </dgm:t>
    </dgm:pt>
    <dgm:pt modelId="{9396D494-0DCA-4E42-BD90-A6D01D0A6E15}">
      <dgm:prSet phldrT="[Texto]" custT="1"/>
      <dgm:spPr/>
      <dgm:t>
        <a:bodyPr/>
        <a:lstStyle/>
        <a:p>
          <a:r>
            <a:rPr lang="es-ES" sz="1400" dirty="0"/>
            <a:t>Dirección Aseo, Ornato y Medio Ambiente</a:t>
          </a:r>
        </a:p>
      </dgm:t>
    </dgm:pt>
    <dgm:pt modelId="{EFF57EB5-7BC8-45FC-AF1D-C46D96E6D249}" type="parTrans" cxnId="{FA6F17A5-959D-4317-A3D0-A10924D21676}">
      <dgm:prSet/>
      <dgm:spPr/>
      <dgm:t>
        <a:bodyPr/>
        <a:lstStyle/>
        <a:p>
          <a:endParaRPr lang="es-ES"/>
        </a:p>
      </dgm:t>
    </dgm:pt>
    <dgm:pt modelId="{2B1C37A2-B03D-4E9B-BB25-1E846B2F53F8}" type="sibTrans" cxnId="{FA6F17A5-959D-4317-A3D0-A10924D21676}">
      <dgm:prSet/>
      <dgm:spPr/>
      <dgm:t>
        <a:bodyPr/>
        <a:lstStyle/>
        <a:p>
          <a:endParaRPr lang="es-ES"/>
        </a:p>
      </dgm:t>
    </dgm:pt>
    <dgm:pt modelId="{B0E87948-C9C9-4959-8769-3416264AC13C}">
      <dgm:prSet phldrT="[Texto]"/>
      <dgm:spPr/>
      <dgm:t>
        <a:bodyPr/>
        <a:lstStyle/>
        <a:p>
          <a:r>
            <a:rPr lang="es-ES" dirty="0"/>
            <a:t>Disposición Residuos</a:t>
          </a:r>
        </a:p>
        <a:p>
          <a:r>
            <a:rPr lang="es-ES" dirty="0"/>
            <a:t>Higiene</a:t>
          </a:r>
        </a:p>
        <a:p>
          <a:r>
            <a:rPr lang="es-ES" dirty="0"/>
            <a:t>Medio Ambiente</a:t>
          </a:r>
        </a:p>
        <a:p>
          <a:r>
            <a:rPr lang="es-ES" dirty="0"/>
            <a:t>(Salud)</a:t>
          </a:r>
        </a:p>
      </dgm:t>
    </dgm:pt>
    <dgm:pt modelId="{864E0285-EA97-48CA-BE59-5677CBB37F8A}" type="parTrans" cxnId="{4EB2CCF2-10E3-42D3-8B82-EB4C0EF411DE}">
      <dgm:prSet/>
      <dgm:spPr/>
      <dgm:t>
        <a:bodyPr/>
        <a:lstStyle/>
        <a:p>
          <a:endParaRPr lang="es-ES"/>
        </a:p>
      </dgm:t>
    </dgm:pt>
    <dgm:pt modelId="{0EA6C26E-FC62-42C4-AD8A-D94050357FB3}" type="sibTrans" cxnId="{4EB2CCF2-10E3-42D3-8B82-EB4C0EF411DE}">
      <dgm:prSet/>
      <dgm:spPr/>
      <dgm:t>
        <a:bodyPr/>
        <a:lstStyle/>
        <a:p>
          <a:endParaRPr lang="es-ES"/>
        </a:p>
      </dgm:t>
    </dgm:pt>
    <dgm:pt modelId="{8C88D051-E386-43B1-A624-9B97C2329D2F}">
      <dgm:prSet phldrT="[Texto]" custT="1"/>
      <dgm:spPr/>
      <dgm:t>
        <a:bodyPr/>
        <a:lstStyle/>
        <a:p>
          <a:r>
            <a:rPr lang="es-ES" sz="1400" dirty="0"/>
            <a:t>Emergencia/ Protección Civil</a:t>
          </a:r>
        </a:p>
      </dgm:t>
    </dgm:pt>
    <dgm:pt modelId="{DF5DD49A-4563-42EC-8B58-558FDC549053}" type="parTrans" cxnId="{FBD1F30E-8FAA-4F88-9CEE-89043A0257B0}">
      <dgm:prSet/>
      <dgm:spPr/>
      <dgm:t>
        <a:bodyPr/>
        <a:lstStyle/>
        <a:p>
          <a:endParaRPr lang="es-ES"/>
        </a:p>
      </dgm:t>
    </dgm:pt>
    <dgm:pt modelId="{0C21D59E-3623-4B2A-890E-C435F29C2A94}" type="sibTrans" cxnId="{FBD1F30E-8FAA-4F88-9CEE-89043A0257B0}">
      <dgm:prSet/>
      <dgm:spPr/>
      <dgm:t>
        <a:bodyPr/>
        <a:lstStyle/>
        <a:p>
          <a:endParaRPr lang="es-ES"/>
        </a:p>
      </dgm:t>
    </dgm:pt>
    <dgm:pt modelId="{890D163A-BB00-44AF-9B72-C6DBFB0EB88A}">
      <dgm:prSet phldrT="[Texto]" custT="1"/>
      <dgm:spPr/>
      <dgm:t>
        <a:bodyPr/>
        <a:lstStyle/>
        <a:p>
          <a:r>
            <a:rPr lang="es-ES" sz="1000" dirty="0"/>
            <a:t>Operaciones</a:t>
          </a:r>
        </a:p>
        <a:p>
          <a:r>
            <a:rPr lang="es-ES" sz="1000" dirty="0"/>
            <a:t>Seguridad</a:t>
          </a:r>
        </a:p>
      </dgm:t>
    </dgm:pt>
    <dgm:pt modelId="{F469EF9C-70EC-4724-AA3F-629DFED76FC2}" type="parTrans" cxnId="{C4112BAB-3020-42B0-832D-8831CD79017B}">
      <dgm:prSet/>
      <dgm:spPr/>
      <dgm:t>
        <a:bodyPr/>
        <a:lstStyle/>
        <a:p>
          <a:endParaRPr lang="es-ES"/>
        </a:p>
      </dgm:t>
    </dgm:pt>
    <dgm:pt modelId="{95146A27-A34F-4009-84A5-0096D73E5FC4}" type="sibTrans" cxnId="{C4112BAB-3020-42B0-832D-8831CD79017B}">
      <dgm:prSet/>
      <dgm:spPr/>
      <dgm:t>
        <a:bodyPr/>
        <a:lstStyle/>
        <a:p>
          <a:endParaRPr lang="es-ES"/>
        </a:p>
      </dgm:t>
    </dgm:pt>
    <dgm:pt modelId="{BBB1995C-5C4C-49CC-8330-103482D77105}">
      <dgm:prSet phldrT="[Texto]" custT="1"/>
      <dgm:spPr/>
      <dgm:t>
        <a:bodyPr/>
        <a:lstStyle/>
        <a:p>
          <a:r>
            <a:rPr lang="es-ES" sz="900" dirty="0"/>
            <a:t>Desarrollo Local Sustentable</a:t>
          </a:r>
        </a:p>
        <a:p>
          <a:r>
            <a:rPr lang="es-ES" sz="900" dirty="0"/>
            <a:t>Desarrollo Social</a:t>
          </a:r>
        </a:p>
      </dgm:t>
    </dgm:pt>
    <dgm:pt modelId="{6F6ACF09-ABF4-46CE-8707-92E0BCE52C15}" type="parTrans" cxnId="{670A2681-FB46-4155-821E-D0AFE615AC17}">
      <dgm:prSet/>
      <dgm:spPr/>
      <dgm:t>
        <a:bodyPr/>
        <a:lstStyle/>
        <a:p>
          <a:endParaRPr lang="es-ES"/>
        </a:p>
      </dgm:t>
    </dgm:pt>
    <dgm:pt modelId="{79078102-BEF5-45DA-B858-E51B41D43B42}" type="sibTrans" cxnId="{670A2681-FB46-4155-821E-D0AFE615AC17}">
      <dgm:prSet/>
      <dgm:spPr/>
      <dgm:t>
        <a:bodyPr/>
        <a:lstStyle/>
        <a:p>
          <a:endParaRPr lang="es-ES"/>
        </a:p>
      </dgm:t>
    </dgm:pt>
    <dgm:pt modelId="{5ED2E842-7F51-4166-9110-7A5A6CE01EF7}">
      <dgm:prSet phldrT="[Texto]" custT="1"/>
      <dgm:spPr/>
      <dgm:t>
        <a:bodyPr/>
        <a:lstStyle/>
        <a:p>
          <a:r>
            <a:rPr lang="es-ES" sz="900" dirty="0"/>
            <a:t>Participación Ciudadana</a:t>
          </a:r>
        </a:p>
        <a:p>
          <a:r>
            <a:rPr lang="es-ES" sz="900" dirty="0"/>
            <a:t>Desarrollo Económico</a:t>
          </a:r>
        </a:p>
        <a:p>
          <a:r>
            <a:rPr lang="es-ES" sz="900" dirty="0"/>
            <a:t>Grupos prioritarios</a:t>
          </a:r>
        </a:p>
        <a:p>
          <a:r>
            <a:rPr lang="es-ES" sz="900" dirty="0"/>
            <a:t>Registro Social Hogares, otros</a:t>
          </a:r>
        </a:p>
      </dgm:t>
    </dgm:pt>
    <dgm:pt modelId="{3BC2D480-6BBE-474A-BE4E-824543C1C05D}" type="parTrans" cxnId="{9021BC45-4743-449A-916B-E0988433A262}">
      <dgm:prSet/>
      <dgm:spPr/>
      <dgm:t>
        <a:bodyPr/>
        <a:lstStyle/>
        <a:p>
          <a:endParaRPr lang="es-ES"/>
        </a:p>
      </dgm:t>
    </dgm:pt>
    <dgm:pt modelId="{57815F75-2946-4CE8-96BF-676CA500D4BE}" type="sibTrans" cxnId="{9021BC45-4743-449A-916B-E0988433A262}">
      <dgm:prSet/>
      <dgm:spPr/>
      <dgm:t>
        <a:bodyPr/>
        <a:lstStyle/>
        <a:p>
          <a:endParaRPr lang="es-ES"/>
        </a:p>
      </dgm:t>
    </dgm:pt>
    <dgm:pt modelId="{603CF9FA-DFA9-41AB-A6DE-D1604C464508}">
      <dgm:prSet phldrT="[Texto]" custT="1"/>
      <dgm:spPr/>
      <dgm:t>
        <a:bodyPr/>
        <a:lstStyle/>
        <a:p>
          <a:r>
            <a:rPr lang="es-ES" sz="1000" dirty="0"/>
            <a:t>Protección Civil</a:t>
          </a:r>
        </a:p>
      </dgm:t>
    </dgm:pt>
    <dgm:pt modelId="{61878704-6487-4E70-B637-06C6C56C2BCD}" type="parTrans" cxnId="{E9E5540F-6B6B-43F4-BC02-4401BA69050C}">
      <dgm:prSet/>
      <dgm:spPr/>
      <dgm:t>
        <a:bodyPr/>
        <a:lstStyle/>
        <a:p>
          <a:endParaRPr lang="es-ES"/>
        </a:p>
      </dgm:t>
    </dgm:pt>
    <dgm:pt modelId="{7ABA8477-B69A-408F-85A8-FB1093A47252}" type="sibTrans" cxnId="{E9E5540F-6B6B-43F4-BC02-4401BA69050C}">
      <dgm:prSet/>
      <dgm:spPr/>
      <dgm:t>
        <a:bodyPr/>
        <a:lstStyle/>
        <a:p>
          <a:endParaRPr lang="es-ES"/>
        </a:p>
      </dgm:t>
    </dgm:pt>
    <dgm:pt modelId="{6DC56D02-DC2C-49E5-89D4-F122AB799B41}">
      <dgm:prSet phldrT="[Texto]" custT="1"/>
      <dgm:spPr/>
      <dgm:t>
        <a:bodyPr/>
        <a:lstStyle/>
        <a:p>
          <a:r>
            <a:rPr lang="es-ES" sz="1400" dirty="0"/>
            <a:t>Dirección Obras Municipales (DOM)</a:t>
          </a:r>
        </a:p>
      </dgm:t>
    </dgm:pt>
    <dgm:pt modelId="{E7C48CF2-8D1F-4C4E-BD09-C827712E8B09}" type="parTrans" cxnId="{C75CE433-A784-42EF-9F71-9EFDBC1E1ECD}">
      <dgm:prSet/>
      <dgm:spPr/>
      <dgm:t>
        <a:bodyPr/>
        <a:lstStyle/>
        <a:p>
          <a:endParaRPr lang="es-ES"/>
        </a:p>
      </dgm:t>
    </dgm:pt>
    <dgm:pt modelId="{FC143BCF-D89E-4BB7-9DA7-47B37C931B96}" type="sibTrans" cxnId="{C75CE433-A784-42EF-9F71-9EFDBC1E1ECD}">
      <dgm:prSet/>
      <dgm:spPr/>
      <dgm:t>
        <a:bodyPr/>
        <a:lstStyle/>
        <a:p>
          <a:endParaRPr lang="es-ES"/>
        </a:p>
      </dgm:t>
    </dgm:pt>
    <dgm:pt modelId="{364EA299-F796-4FB1-A660-A188AA35D3F0}">
      <dgm:prSet phldrT="[Texto]"/>
      <dgm:spPr/>
      <dgm:t>
        <a:bodyPr/>
        <a:lstStyle/>
        <a:p>
          <a:r>
            <a:rPr lang="es-ES" dirty="0"/>
            <a:t>Edificación</a:t>
          </a:r>
        </a:p>
      </dgm:t>
    </dgm:pt>
    <dgm:pt modelId="{0BBF348D-A724-4925-B2EF-297B90173CB5}" type="parTrans" cxnId="{EFFF5A85-BC07-4982-875A-987B0BF41B6C}">
      <dgm:prSet/>
      <dgm:spPr/>
      <dgm:t>
        <a:bodyPr/>
        <a:lstStyle/>
        <a:p>
          <a:endParaRPr lang="es-ES"/>
        </a:p>
      </dgm:t>
    </dgm:pt>
    <dgm:pt modelId="{3D3E539F-F571-4057-ADF1-A197EC47AB2E}" type="sibTrans" cxnId="{EFFF5A85-BC07-4982-875A-987B0BF41B6C}">
      <dgm:prSet/>
      <dgm:spPr/>
      <dgm:t>
        <a:bodyPr/>
        <a:lstStyle/>
        <a:p>
          <a:endParaRPr lang="es-ES"/>
        </a:p>
      </dgm:t>
    </dgm:pt>
    <dgm:pt modelId="{D9754179-A8B0-42DD-A34F-DA022430B7FA}">
      <dgm:prSet phldrT="[Texto]"/>
      <dgm:spPr/>
      <dgm:t>
        <a:bodyPr/>
        <a:lstStyle/>
        <a:p>
          <a:r>
            <a:rPr lang="es-ES" dirty="0"/>
            <a:t>Urbanización</a:t>
          </a:r>
        </a:p>
        <a:p>
          <a:r>
            <a:rPr lang="es-ES" dirty="0"/>
            <a:t>Construcción</a:t>
          </a:r>
        </a:p>
        <a:p>
          <a:r>
            <a:rPr lang="es-ES" dirty="0"/>
            <a:t>Planificación Urbana</a:t>
          </a:r>
        </a:p>
      </dgm:t>
    </dgm:pt>
    <dgm:pt modelId="{4F4B7158-4E74-4B4C-A156-1FD241B8B8A8}" type="parTrans" cxnId="{7D083087-A0E0-4D5B-AEAE-62E54FA9C4DA}">
      <dgm:prSet/>
      <dgm:spPr/>
      <dgm:t>
        <a:bodyPr/>
        <a:lstStyle/>
        <a:p>
          <a:endParaRPr lang="es-ES"/>
        </a:p>
      </dgm:t>
    </dgm:pt>
    <dgm:pt modelId="{CA8E8EA4-6778-41CA-BB5F-A5C0198C60B9}" type="sibTrans" cxnId="{7D083087-A0E0-4D5B-AEAE-62E54FA9C4DA}">
      <dgm:prSet/>
      <dgm:spPr/>
      <dgm:t>
        <a:bodyPr/>
        <a:lstStyle/>
        <a:p>
          <a:endParaRPr lang="es-ES"/>
        </a:p>
      </dgm:t>
    </dgm:pt>
    <dgm:pt modelId="{E11ABB3A-21EC-4450-BCFA-EF12A6740037}">
      <dgm:prSet phldrT="[Texto]" custT="1"/>
      <dgm:spPr/>
      <dgm:t>
        <a:bodyPr/>
        <a:lstStyle/>
        <a:p>
          <a:r>
            <a:rPr lang="es-ES" sz="1000" dirty="0"/>
            <a:t>Gestión del Riesgo</a:t>
          </a:r>
        </a:p>
      </dgm:t>
    </dgm:pt>
    <dgm:pt modelId="{D82563A0-08DC-4DC4-AA88-3339B55A0458}" type="parTrans" cxnId="{DAB64AB6-6022-4C0E-A920-BF82E464673E}">
      <dgm:prSet/>
      <dgm:spPr/>
      <dgm:t>
        <a:bodyPr/>
        <a:lstStyle/>
        <a:p>
          <a:endParaRPr lang="es-CL"/>
        </a:p>
      </dgm:t>
    </dgm:pt>
    <dgm:pt modelId="{18688531-432B-4095-B112-3FFCBE6B0275}" type="sibTrans" cxnId="{DAB64AB6-6022-4C0E-A920-BF82E464673E}">
      <dgm:prSet/>
      <dgm:spPr/>
      <dgm:t>
        <a:bodyPr/>
        <a:lstStyle/>
        <a:p>
          <a:endParaRPr lang="es-CL"/>
        </a:p>
      </dgm:t>
    </dgm:pt>
    <dgm:pt modelId="{2DB362D1-C344-41E3-AA59-640C3475EC8B}" type="pres">
      <dgm:prSet presAssocID="{0EE6FB7C-4E9A-42CE-AB94-EE2E8845475C}" presName="Name0" presStyleCnt="0">
        <dgm:presLayoutVars>
          <dgm:chMax/>
          <dgm:chPref/>
          <dgm:dir/>
          <dgm:animLvl val="lvl"/>
        </dgm:presLayoutVars>
      </dgm:prSet>
      <dgm:spPr/>
      <dgm:t>
        <a:bodyPr/>
        <a:lstStyle/>
        <a:p>
          <a:endParaRPr lang="es-CL"/>
        </a:p>
      </dgm:t>
    </dgm:pt>
    <dgm:pt modelId="{4EA7C669-0656-4ADE-AAB6-7D1E56E1772F}" type="pres">
      <dgm:prSet presAssocID="{4D9F4847-2664-4243-811C-04520E401643}" presName="composite" presStyleCnt="0"/>
      <dgm:spPr/>
    </dgm:pt>
    <dgm:pt modelId="{B58DAB6A-3A24-42B9-82E5-CE821205FF00}" type="pres">
      <dgm:prSet presAssocID="{4D9F4847-2664-4243-811C-04520E401643}" presName="Parent1" presStyleLbl="node1" presStyleIdx="0" presStyleCnt="8" custScaleX="104684">
        <dgm:presLayoutVars>
          <dgm:chMax val="1"/>
          <dgm:chPref val="1"/>
          <dgm:bulletEnabled val="1"/>
        </dgm:presLayoutVars>
      </dgm:prSet>
      <dgm:spPr/>
      <dgm:t>
        <a:bodyPr/>
        <a:lstStyle/>
        <a:p>
          <a:endParaRPr lang="es-CL"/>
        </a:p>
      </dgm:t>
    </dgm:pt>
    <dgm:pt modelId="{5ED7532B-2440-41FE-96F4-8F8E5AE06447}" type="pres">
      <dgm:prSet presAssocID="{4D9F4847-2664-4243-811C-04520E401643}" presName="Childtext1" presStyleLbl="revTx" presStyleIdx="0" presStyleCnt="4" custScaleX="105679" custScaleY="126371" custLinFactNeighborX="6255" custLinFactNeighborY="-3611">
        <dgm:presLayoutVars>
          <dgm:chMax val="0"/>
          <dgm:chPref val="0"/>
          <dgm:bulletEnabled val="1"/>
        </dgm:presLayoutVars>
      </dgm:prSet>
      <dgm:spPr/>
      <dgm:t>
        <a:bodyPr/>
        <a:lstStyle/>
        <a:p>
          <a:endParaRPr lang="es-CL"/>
        </a:p>
      </dgm:t>
    </dgm:pt>
    <dgm:pt modelId="{1BBEA1F9-6915-4C4A-AFA0-D5AEB9EE4CE6}" type="pres">
      <dgm:prSet presAssocID="{4D9F4847-2664-4243-811C-04520E401643}" presName="BalanceSpacing" presStyleCnt="0"/>
      <dgm:spPr/>
    </dgm:pt>
    <dgm:pt modelId="{0EC893B6-F44D-4AD8-B56F-2339C5B9B480}" type="pres">
      <dgm:prSet presAssocID="{4D9F4847-2664-4243-811C-04520E401643}" presName="BalanceSpacing1" presStyleCnt="0"/>
      <dgm:spPr/>
    </dgm:pt>
    <dgm:pt modelId="{FCB42CFA-3D7A-4A7F-ABA3-9B43BEE5D10F}" type="pres">
      <dgm:prSet presAssocID="{B5313A49-43AC-4C13-9899-C9C6074C7E26}" presName="Accent1Text" presStyleLbl="node1" presStyleIdx="1" presStyleCnt="8"/>
      <dgm:spPr/>
      <dgm:t>
        <a:bodyPr/>
        <a:lstStyle/>
        <a:p>
          <a:endParaRPr lang="es-CL"/>
        </a:p>
      </dgm:t>
    </dgm:pt>
    <dgm:pt modelId="{D044A7FC-8D18-4521-81C7-699EEB57486C}" type="pres">
      <dgm:prSet presAssocID="{B5313A49-43AC-4C13-9899-C9C6074C7E26}" presName="spaceBetweenRectangles" presStyleCnt="0"/>
      <dgm:spPr/>
    </dgm:pt>
    <dgm:pt modelId="{93333597-1751-4833-8D34-5F0EC9B2816D}" type="pres">
      <dgm:prSet presAssocID="{9396D494-0DCA-4E42-BD90-A6D01D0A6E15}" presName="composite" presStyleCnt="0"/>
      <dgm:spPr/>
    </dgm:pt>
    <dgm:pt modelId="{D47C6343-F260-4792-9472-A4A83207BA1E}" type="pres">
      <dgm:prSet presAssocID="{9396D494-0DCA-4E42-BD90-A6D01D0A6E15}" presName="Parent1" presStyleLbl="node1" presStyleIdx="2" presStyleCnt="8">
        <dgm:presLayoutVars>
          <dgm:chMax val="1"/>
          <dgm:chPref val="1"/>
          <dgm:bulletEnabled val="1"/>
        </dgm:presLayoutVars>
      </dgm:prSet>
      <dgm:spPr/>
      <dgm:t>
        <a:bodyPr/>
        <a:lstStyle/>
        <a:p>
          <a:endParaRPr lang="es-CL"/>
        </a:p>
      </dgm:t>
    </dgm:pt>
    <dgm:pt modelId="{17A78004-79B6-4BE4-9DB3-C27F8A239E7C}" type="pres">
      <dgm:prSet presAssocID="{9396D494-0DCA-4E42-BD90-A6D01D0A6E15}" presName="Childtext1" presStyleLbl="revTx" presStyleIdx="1" presStyleCnt="4" custScaleY="125111">
        <dgm:presLayoutVars>
          <dgm:chMax val="0"/>
          <dgm:chPref val="0"/>
          <dgm:bulletEnabled val="1"/>
        </dgm:presLayoutVars>
      </dgm:prSet>
      <dgm:spPr/>
      <dgm:t>
        <a:bodyPr/>
        <a:lstStyle/>
        <a:p>
          <a:endParaRPr lang="es-CL"/>
        </a:p>
      </dgm:t>
    </dgm:pt>
    <dgm:pt modelId="{19758D24-1D7A-4C31-8D58-1A2AE970B22C}" type="pres">
      <dgm:prSet presAssocID="{9396D494-0DCA-4E42-BD90-A6D01D0A6E15}" presName="BalanceSpacing" presStyleCnt="0"/>
      <dgm:spPr/>
    </dgm:pt>
    <dgm:pt modelId="{EDDD4EF8-C6E8-458C-9200-283AA7E5D723}" type="pres">
      <dgm:prSet presAssocID="{9396D494-0DCA-4E42-BD90-A6D01D0A6E15}" presName="BalanceSpacing1" presStyleCnt="0"/>
      <dgm:spPr/>
    </dgm:pt>
    <dgm:pt modelId="{87F85086-4FD7-46B6-9F4A-2F16FC2E73C4}" type="pres">
      <dgm:prSet presAssocID="{2B1C37A2-B03D-4E9B-BB25-1E846B2F53F8}" presName="Accent1Text" presStyleLbl="node1" presStyleIdx="3" presStyleCnt="8"/>
      <dgm:spPr/>
      <dgm:t>
        <a:bodyPr/>
        <a:lstStyle/>
        <a:p>
          <a:endParaRPr lang="es-CL"/>
        </a:p>
      </dgm:t>
    </dgm:pt>
    <dgm:pt modelId="{F7032804-06DC-4B27-B5F3-179C57CE7A19}" type="pres">
      <dgm:prSet presAssocID="{2B1C37A2-B03D-4E9B-BB25-1E846B2F53F8}" presName="spaceBetweenRectangles" presStyleCnt="0"/>
      <dgm:spPr/>
    </dgm:pt>
    <dgm:pt modelId="{4CC2C3CF-D0AA-4CFC-A5A8-825F700461DE}" type="pres">
      <dgm:prSet presAssocID="{8C88D051-E386-43B1-A624-9B97C2329D2F}" presName="composite" presStyleCnt="0"/>
      <dgm:spPr/>
    </dgm:pt>
    <dgm:pt modelId="{F03CD9A3-B930-4FB1-982F-85B88ECB61AF}" type="pres">
      <dgm:prSet presAssocID="{8C88D051-E386-43B1-A624-9B97C2329D2F}" presName="Parent1" presStyleLbl="node1" presStyleIdx="4" presStyleCnt="8" custScaleX="105340" custLinFactNeighborX="2925" custLinFactNeighborY="-4560">
        <dgm:presLayoutVars>
          <dgm:chMax val="1"/>
          <dgm:chPref val="1"/>
          <dgm:bulletEnabled val="1"/>
        </dgm:presLayoutVars>
      </dgm:prSet>
      <dgm:spPr/>
      <dgm:t>
        <a:bodyPr/>
        <a:lstStyle/>
        <a:p>
          <a:endParaRPr lang="es-CL"/>
        </a:p>
      </dgm:t>
    </dgm:pt>
    <dgm:pt modelId="{10E9C357-03F7-4854-84EF-E58259AD6713}" type="pres">
      <dgm:prSet presAssocID="{8C88D051-E386-43B1-A624-9B97C2329D2F}" presName="Childtext1" presStyleLbl="revTx" presStyleIdx="2" presStyleCnt="4" custLinFactNeighborX="4615">
        <dgm:presLayoutVars>
          <dgm:chMax val="0"/>
          <dgm:chPref val="0"/>
          <dgm:bulletEnabled val="1"/>
        </dgm:presLayoutVars>
      </dgm:prSet>
      <dgm:spPr/>
      <dgm:t>
        <a:bodyPr/>
        <a:lstStyle/>
        <a:p>
          <a:endParaRPr lang="es-CL"/>
        </a:p>
      </dgm:t>
    </dgm:pt>
    <dgm:pt modelId="{3C21663B-08D7-4DA6-84E2-060DFFE7F4DB}" type="pres">
      <dgm:prSet presAssocID="{8C88D051-E386-43B1-A624-9B97C2329D2F}" presName="BalanceSpacing" presStyleCnt="0"/>
      <dgm:spPr/>
    </dgm:pt>
    <dgm:pt modelId="{FA00F109-1CB8-45C6-BCDF-D3D5E6A3E6A7}" type="pres">
      <dgm:prSet presAssocID="{8C88D051-E386-43B1-A624-9B97C2329D2F}" presName="BalanceSpacing1" presStyleCnt="0"/>
      <dgm:spPr/>
    </dgm:pt>
    <dgm:pt modelId="{BCBCC93D-E1F6-43C1-875E-4F86CE7CE083}" type="pres">
      <dgm:prSet presAssocID="{0C21D59E-3623-4B2A-890E-C435F29C2A94}" presName="Accent1Text" presStyleLbl="node1" presStyleIdx="5" presStyleCnt="8"/>
      <dgm:spPr/>
      <dgm:t>
        <a:bodyPr/>
        <a:lstStyle/>
        <a:p>
          <a:endParaRPr lang="es-CL"/>
        </a:p>
      </dgm:t>
    </dgm:pt>
    <dgm:pt modelId="{F6D77E6A-58DC-433C-A706-E6EA88F3F0A1}" type="pres">
      <dgm:prSet presAssocID="{0C21D59E-3623-4B2A-890E-C435F29C2A94}" presName="spaceBetweenRectangles" presStyleCnt="0"/>
      <dgm:spPr/>
    </dgm:pt>
    <dgm:pt modelId="{B044CBD6-F803-4556-BC8C-859E7DBB644B}" type="pres">
      <dgm:prSet presAssocID="{6DC56D02-DC2C-49E5-89D4-F122AB799B41}" presName="composite" presStyleCnt="0"/>
      <dgm:spPr/>
    </dgm:pt>
    <dgm:pt modelId="{9FA9FAA5-42F7-4448-9D06-E8F23001935C}" type="pres">
      <dgm:prSet presAssocID="{6DC56D02-DC2C-49E5-89D4-F122AB799B41}" presName="Parent1" presStyleLbl="node1" presStyleIdx="6" presStyleCnt="8" custScaleX="107979">
        <dgm:presLayoutVars>
          <dgm:chMax val="1"/>
          <dgm:chPref val="1"/>
          <dgm:bulletEnabled val="1"/>
        </dgm:presLayoutVars>
      </dgm:prSet>
      <dgm:spPr/>
      <dgm:t>
        <a:bodyPr/>
        <a:lstStyle/>
        <a:p>
          <a:endParaRPr lang="es-CL"/>
        </a:p>
      </dgm:t>
    </dgm:pt>
    <dgm:pt modelId="{86FBE85B-24CF-43DA-9045-8F843D59580C}" type="pres">
      <dgm:prSet presAssocID="{6DC56D02-DC2C-49E5-89D4-F122AB799B41}" presName="Childtext1" presStyleLbl="revTx" presStyleIdx="3" presStyleCnt="4">
        <dgm:presLayoutVars>
          <dgm:chMax val="0"/>
          <dgm:chPref val="0"/>
          <dgm:bulletEnabled val="1"/>
        </dgm:presLayoutVars>
      </dgm:prSet>
      <dgm:spPr/>
      <dgm:t>
        <a:bodyPr/>
        <a:lstStyle/>
        <a:p>
          <a:endParaRPr lang="es-CL"/>
        </a:p>
      </dgm:t>
    </dgm:pt>
    <dgm:pt modelId="{C8F25439-A049-4DB8-8A4B-E660F461847F}" type="pres">
      <dgm:prSet presAssocID="{6DC56D02-DC2C-49E5-89D4-F122AB799B41}" presName="BalanceSpacing" presStyleCnt="0"/>
      <dgm:spPr/>
    </dgm:pt>
    <dgm:pt modelId="{83A538ED-6792-49D2-94E6-54B8CF4B4AF5}" type="pres">
      <dgm:prSet presAssocID="{6DC56D02-DC2C-49E5-89D4-F122AB799B41}" presName="BalanceSpacing1" presStyleCnt="0"/>
      <dgm:spPr/>
    </dgm:pt>
    <dgm:pt modelId="{0302BB25-84DA-426A-9824-56376A0D53E3}" type="pres">
      <dgm:prSet presAssocID="{FC143BCF-D89E-4BB7-9DA7-47B37C931B96}" presName="Accent1Text" presStyleLbl="node1" presStyleIdx="7" presStyleCnt="8"/>
      <dgm:spPr/>
      <dgm:t>
        <a:bodyPr/>
        <a:lstStyle/>
        <a:p>
          <a:endParaRPr lang="es-CL"/>
        </a:p>
      </dgm:t>
    </dgm:pt>
  </dgm:ptLst>
  <dgm:cxnLst>
    <dgm:cxn modelId="{10BF369C-BF2C-4964-977C-2DA08672B5BA}" type="presOf" srcId="{BBB1995C-5C4C-49CC-8330-103482D77105}" destId="{5ED7532B-2440-41FE-96F4-8F8E5AE06447}" srcOrd="0" destOrd="1" presId="urn:microsoft.com/office/officeart/2008/layout/AlternatingHexagons"/>
    <dgm:cxn modelId="{E9E5540F-6B6B-43F4-BC02-4401BA69050C}" srcId="{8C88D051-E386-43B1-A624-9B97C2329D2F}" destId="{603CF9FA-DFA9-41AB-A6DE-D1604C464508}" srcOrd="1" destOrd="0" parTransId="{61878704-6487-4E70-B637-06C6C56C2BCD}" sibTransId="{7ABA8477-B69A-408F-85A8-FB1093A47252}"/>
    <dgm:cxn modelId="{153F1072-7DF6-48D9-8227-EC5CCD26E203}" type="presOf" srcId="{8C88D051-E386-43B1-A624-9B97C2329D2F}" destId="{F03CD9A3-B930-4FB1-982F-85B88ECB61AF}" srcOrd="0" destOrd="0" presId="urn:microsoft.com/office/officeart/2008/layout/AlternatingHexagons"/>
    <dgm:cxn modelId="{DAB64AB6-6022-4C0E-A920-BF82E464673E}" srcId="{8C88D051-E386-43B1-A624-9B97C2329D2F}" destId="{E11ABB3A-21EC-4450-BCFA-EF12A6740037}" srcOrd="2" destOrd="0" parTransId="{D82563A0-08DC-4DC4-AA88-3339B55A0458}" sibTransId="{18688531-432B-4095-B112-3FFCBE6B0275}"/>
    <dgm:cxn modelId="{FA6F17A5-959D-4317-A3D0-A10924D21676}" srcId="{0EE6FB7C-4E9A-42CE-AB94-EE2E8845475C}" destId="{9396D494-0DCA-4E42-BD90-A6D01D0A6E15}" srcOrd="1" destOrd="0" parTransId="{EFF57EB5-7BC8-45FC-AF1D-C46D96E6D249}" sibTransId="{2B1C37A2-B03D-4E9B-BB25-1E846B2F53F8}"/>
    <dgm:cxn modelId="{4EB2CCF2-10E3-42D3-8B82-EB4C0EF411DE}" srcId="{9396D494-0DCA-4E42-BD90-A6D01D0A6E15}" destId="{B0E87948-C9C9-4959-8769-3416264AC13C}" srcOrd="0" destOrd="0" parTransId="{864E0285-EA97-48CA-BE59-5677CBB37F8A}" sibTransId="{0EA6C26E-FC62-42C4-AD8A-D94050357FB3}"/>
    <dgm:cxn modelId="{B668FE5E-A4B1-48E5-B928-C5F6B64870A1}" type="presOf" srcId="{9396D494-0DCA-4E42-BD90-A6D01D0A6E15}" destId="{D47C6343-F260-4792-9472-A4A83207BA1E}" srcOrd="0" destOrd="0" presId="urn:microsoft.com/office/officeart/2008/layout/AlternatingHexagons"/>
    <dgm:cxn modelId="{469554CC-8491-484D-BB23-B3192206779B}" type="presOf" srcId="{603CF9FA-DFA9-41AB-A6DE-D1604C464508}" destId="{10E9C357-03F7-4854-84EF-E58259AD6713}" srcOrd="0" destOrd="1" presId="urn:microsoft.com/office/officeart/2008/layout/AlternatingHexagons"/>
    <dgm:cxn modelId="{FBD1F30E-8FAA-4F88-9CEE-89043A0257B0}" srcId="{0EE6FB7C-4E9A-42CE-AB94-EE2E8845475C}" destId="{8C88D051-E386-43B1-A624-9B97C2329D2F}" srcOrd="2" destOrd="0" parTransId="{DF5DD49A-4563-42EC-8B58-558FDC549053}" sibTransId="{0C21D59E-3623-4B2A-890E-C435F29C2A94}"/>
    <dgm:cxn modelId="{C75CE433-A784-42EF-9F71-9EFDBC1E1ECD}" srcId="{0EE6FB7C-4E9A-42CE-AB94-EE2E8845475C}" destId="{6DC56D02-DC2C-49E5-89D4-F122AB799B41}" srcOrd="3" destOrd="0" parTransId="{E7C48CF2-8D1F-4C4E-BD09-C827712E8B09}" sibTransId="{FC143BCF-D89E-4BB7-9DA7-47B37C931B96}"/>
    <dgm:cxn modelId="{AEA6113A-0A77-4E34-812B-CB888704584A}" type="presOf" srcId="{FC143BCF-D89E-4BB7-9DA7-47B37C931B96}" destId="{0302BB25-84DA-426A-9824-56376A0D53E3}" srcOrd="0" destOrd="0" presId="urn:microsoft.com/office/officeart/2008/layout/AlternatingHexagons"/>
    <dgm:cxn modelId="{C4112BAB-3020-42B0-832D-8831CD79017B}" srcId="{8C88D051-E386-43B1-A624-9B97C2329D2F}" destId="{890D163A-BB00-44AF-9B72-C6DBFB0EB88A}" srcOrd="0" destOrd="0" parTransId="{F469EF9C-70EC-4724-AA3F-629DFED76FC2}" sibTransId="{95146A27-A34F-4009-84A5-0096D73E5FC4}"/>
    <dgm:cxn modelId="{FE72E8F6-1917-499C-B471-B4C363DE50E9}" type="presOf" srcId="{6DC56D02-DC2C-49E5-89D4-F122AB799B41}" destId="{9FA9FAA5-42F7-4448-9D06-E8F23001935C}" srcOrd="0" destOrd="0" presId="urn:microsoft.com/office/officeart/2008/layout/AlternatingHexagons"/>
    <dgm:cxn modelId="{E0F29779-7FC7-4914-BE27-DC7980372991}" type="presOf" srcId="{B5313A49-43AC-4C13-9899-C9C6074C7E26}" destId="{FCB42CFA-3D7A-4A7F-ABA3-9B43BEE5D10F}" srcOrd="0" destOrd="0" presId="urn:microsoft.com/office/officeart/2008/layout/AlternatingHexagons"/>
    <dgm:cxn modelId="{670A2681-FB46-4155-821E-D0AFE615AC17}" srcId="{4D9F4847-2664-4243-811C-04520E401643}" destId="{BBB1995C-5C4C-49CC-8330-103482D77105}" srcOrd="1" destOrd="0" parTransId="{6F6ACF09-ABF4-46CE-8707-92E0BCE52C15}" sibTransId="{79078102-BEF5-45DA-B858-E51B41D43B42}"/>
    <dgm:cxn modelId="{EFFF5A85-BC07-4982-875A-987B0BF41B6C}" srcId="{6DC56D02-DC2C-49E5-89D4-F122AB799B41}" destId="{364EA299-F796-4FB1-A660-A188AA35D3F0}" srcOrd="0" destOrd="0" parTransId="{0BBF348D-A724-4925-B2EF-297B90173CB5}" sibTransId="{3D3E539F-F571-4057-ADF1-A197EC47AB2E}"/>
    <dgm:cxn modelId="{9A124FD6-E250-42FB-AE18-D7DB9E2E902E}" type="presOf" srcId="{0C21D59E-3623-4B2A-890E-C435F29C2A94}" destId="{BCBCC93D-E1F6-43C1-875E-4F86CE7CE083}" srcOrd="0" destOrd="0" presId="urn:microsoft.com/office/officeart/2008/layout/AlternatingHexagons"/>
    <dgm:cxn modelId="{7D083087-A0E0-4D5B-AEAE-62E54FA9C4DA}" srcId="{6DC56D02-DC2C-49E5-89D4-F122AB799B41}" destId="{D9754179-A8B0-42DD-A34F-DA022430B7FA}" srcOrd="1" destOrd="0" parTransId="{4F4B7158-4E74-4B4C-A156-1FD241B8B8A8}" sibTransId="{CA8E8EA4-6778-41CA-BB5F-A5C0198C60B9}"/>
    <dgm:cxn modelId="{11ADC289-669C-48B7-B269-044984B87E37}" type="presOf" srcId="{B0E87948-C9C9-4959-8769-3416264AC13C}" destId="{17A78004-79B6-4BE4-9DB3-C27F8A239E7C}" srcOrd="0" destOrd="0" presId="urn:microsoft.com/office/officeart/2008/layout/AlternatingHexagons"/>
    <dgm:cxn modelId="{0B50A2E1-35E1-4990-8C3B-E1496E7F8FCD}" type="presOf" srcId="{B2436E21-8A1B-42CA-841F-320DE3516883}" destId="{5ED7532B-2440-41FE-96F4-8F8E5AE06447}" srcOrd="0" destOrd="0" presId="urn:microsoft.com/office/officeart/2008/layout/AlternatingHexagons"/>
    <dgm:cxn modelId="{3130F980-0557-4FF2-B1D0-92C453B5CB6E}" srcId="{0EE6FB7C-4E9A-42CE-AB94-EE2E8845475C}" destId="{4D9F4847-2664-4243-811C-04520E401643}" srcOrd="0" destOrd="0" parTransId="{CB23E51D-C8F2-48CD-970A-873001877F8B}" sibTransId="{B5313A49-43AC-4C13-9899-C9C6074C7E26}"/>
    <dgm:cxn modelId="{AB32D7BD-58A4-4412-8DF4-05AB96BFEADB}" type="presOf" srcId="{0EE6FB7C-4E9A-42CE-AB94-EE2E8845475C}" destId="{2DB362D1-C344-41E3-AA59-640C3475EC8B}" srcOrd="0" destOrd="0" presId="urn:microsoft.com/office/officeart/2008/layout/AlternatingHexagons"/>
    <dgm:cxn modelId="{67D42FDD-2134-4CE2-AAD0-4A3F2C1E9821}" type="presOf" srcId="{2B1C37A2-B03D-4E9B-BB25-1E846B2F53F8}" destId="{87F85086-4FD7-46B6-9F4A-2F16FC2E73C4}" srcOrd="0" destOrd="0" presId="urn:microsoft.com/office/officeart/2008/layout/AlternatingHexagons"/>
    <dgm:cxn modelId="{F7912637-3E8D-4DB8-9B08-9954EE128928}" type="presOf" srcId="{E11ABB3A-21EC-4450-BCFA-EF12A6740037}" destId="{10E9C357-03F7-4854-84EF-E58259AD6713}" srcOrd="0" destOrd="2" presId="urn:microsoft.com/office/officeart/2008/layout/AlternatingHexagons"/>
    <dgm:cxn modelId="{0939F2AF-7096-4757-8FC4-8F613E18C5C5}" type="presOf" srcId="{D9754179-A8B0-42DD-A34F-DA022430B7FA}" destId="{86FBE85B-24CF-43DA-9045-8F843D59580C}" srcOrd="0" destOrd="1" presId="urn:microsoft.com/office/officeart/2008/layout/AlternatingHexagons"/>
    <dgm:cxn modelId="{8A238590-F2C0-4182-87B1-054F9B9873AC}" type="presOf" srcId="{364EA299-F796-4FB1-A660-A188AA35D3F0}" destId="{86FBE85B-24CF-43DA-9045-8F843D59580C}" srcOrd="0" destOrd="0" presId="urn:microsoft.com/office/officeart/2008/layout/AlternatingHexagons"/>
    <dgm:cxn modelId="{8D5F738A-47FC-4E06-94E0-C11455EDB50C}" type="presOf" srcId="{5ED2E842-7F51-4166-9110-7A5A6CE01EF7}" destId="{5ED7532B-2440-41FE-96F4-8F8E5AE06447}" srcOrd="0" destOrd="2" presId="urn:microsoft.com/office/officeart/2008/layout/AlternatingHexagons"/>
    <dgm:cxn modelId="{9021BC45-4743-449A-916B-E0988433A262}" srcId="{4D9F4847-2664-4243-811C-04520E401643}" destId="{5ED2E842-7F51-4166-9110-7A5A6CE01EF7}" srcOrd="2" destOrd="0" parTransId="{3BC2D480-6BBE-474A-BE4E-824543C1C05D}" sibTransId="{57815F75-2946-4CE8-96BF-676CA500D4BE}"/>
    <dgm:cxn modelId="{0EAFCAC1-D944-4632-A745-2F82C96333C2}" type="presOf" srcId="{4D9F4847-2664-4243-811C-04520E401643}" destId="{B58DAB6A-3A24-42B9-82E5-CE821205FF00}" srcOrd="0" destOrd="0" presId="urn:microsoft.com/office/officeart/2008/layout/AlternatingHexagons"/>
    <dgm:cxn modelId="{0B9C449C-8775-4899-88B5-948FBAA740FA}" srcId="{4D9F4847-2664-4243-811C-04520E401643}" destId="{B2436E21-8A1B-42CA-841F-320DE3516883}" srcOrd="0" destOrd="0" parTransId="{E78F77AF-3293-4B07-9AD2-5DE545EEB930}" sibTransId="{41AFA034-15E7-4AFE-93DA-40B1EC87EB58}"/>
    <dgm:cxn modelId="{22F55ED0-33FA-4D40-900F-5E4BF354321A}" type="presOf" srcId="{890D163A-BB00-44AF-9B72-C6DBFB0EB88A}" destId="{10E9C357-03F7-4854-84EF-E58259AD6713}" srcOrd="0" destOrd="0" presId="urn:microsoft.com/office/officeart/2008/layout/AlternatingHexagons"/>
    <dgm:cxn modelId="{D6697629-D726-4327-BE2F-5AEB3B257A32}" type="presParOf" srcId="{2DB362D1-C344-41E3-AA59-640C3475EC8B}" destId="{4EA7C669-0656-4ADE-AAB6-7D1E56E1772F}" srcOrd="0" destOrd="0" presId="urn:microsoft.com/office/officeart/2008/layout/AlternatingHexagons"/>
    <dgm:cxn modelId="{B84C87AE-A696-44AE-B084-5B40CDC871FB}" type="presParOf" srcId="{4EA7C669-0656-4ADE-AAB6-7D1E56E1772F}" destId="{B58DAB6A-3A24-42B9-82E5-CE821205FF00}" srcOrd="0" destOrd="0" presId="urn:microsoft.com/office/officeart/2008/layout/AlternatingHexagons"/>
    <dgm:cxn modelId="{79E364E9-B210-4CBD-8C7C-22F29CE392B5}" type="presParOf" srcId="{4EA7C669-0656-4ADE-AAB6-7D1E56E1772F}" destId="{5ED7532B-2440-41FE-96F4-8F8E5AE06447}" srcOrd="1" destOrd="0" presId="urn:microsoft.com/office/officeart/2008/layout/AlternatingHexagons"/>
    <dgm:cxn modelId="{D9667314-56AC-4C40-8FD0-1279E9115D11}" type="presParOf" srcId="{4EA7C669-0656-4ADE-AAB6-7D1E56E1772F}" destId="{1BBEA1F9-6915-4C4A-AFA0-D5AEB9EE4CE6}" srcOrd="2" destOrd="0" presId="urn:microsoft.com/office/officeart/2008/layout/AlternatingHexagons"/>
    <dgm:cxn modelId="{2A69D785-0A45-4B5F-80D0-C2ECD8C5FD4F}" type="presParOf" srcId="{4EA7C669-0656-4ADE-AAB6-7D1E56E1772F}" destId="{0EC893B6-F44D-4AD8-B56F-2339C5B9B480}" srcOrd="3" destOrd="0" presId="urn:microsoft.com/office/officeart/2008/layout/AlternatingHexagons"/>
    <dgm:cxn modelId="{5AC81183-EC2F-4BCC-B68D-8C89C3536C08}" type="presParOf" srcId="{4EA7C669-0656-4ADE-AAB6-7D1E56E1772F}" destId="{FCB42CFA-3D7A-4A7F-ABA3-9B43BEE5D10F}" srcOrd="4" destOrd="0" presId="urn:microsoft.com/office/officeart/2008/layout/AlternatingHexagons"/>
    <dgm:cxn modelId="{4208D567-4DF9-4A0B-A067-59090213B930}" type="presParOf" srcId="{2DB362D1-C344-41E3-AA59-640C3475EC8B}" destId="{D044A7FC-8D18-4521-81C7-699EEB57486C}" srcOrd="1" destOrd="0" presId="urn:microsoft.com/office/officeart/2008/layout/AlternatingHexagons"/>
    <dgm:cxn modelId="{6DFB86F1-C57C-42C1-839E-2A1D9FE8D789}" type="presParOf" srcId="{2DB362D1-C344-41E3-AA59-640C3475EC8B}" destId="{93333597-1751-4833-8D34-5F0EC9B2816D}" srcOrd="2" destOrd="0" presId="urn:microsoft.com/office/officeart/2008/layout/AlternatingHexagons"/>
    <dgm:cxn modelId="{EEB35001-BF39-45F6-8890-4795F85A30EB}" type="presParOf" srcId="{93333597-1751-4833-8D34-5F0EC9B2816D}" destId="{D47C6343-F260-4792-9472-A4A83207BA1E}" srcOrd="0" destOrd="0" presId="urn:microsoft.com/office/officeart/2008/layout/AlternatingHexagons"/>
    <dgm:cxn modelId="{5358F711-812D-4D54-AEE2-623648EC3F60}" type="presParOf" srcId="{93333597-1751-4833-8D34-5F0EC9B2816D}" destId="{17A78004-79B6-4BE4-9DB3-C27F8A239E7C}" srcOrd="1" destOrd="0" presId="urn:microsoft.com/office/officeart/2008/layout/AlternatingHexagons"/>
    <dgm:cxn modelId="{7A286834-F365-4A6D-A0A6-1AFD28332B2E}" type="presParOf" srcId="{93333597-1751-4833-8D34-5F0EC9B2816D}" destId="{19758D24-1D7A-4C31-8D58-1A2AE970B22C}" srcOrd="2" destOrd="0" presId="urn:microsoft.com/office/officeart/2008/layout/AlternatingHexagons"/>
    <dgm:cxn modelId="{069A260F-8C9A-40B3-897E-2AC64917039A}" type="presParOf" srcId="{93333597-1751-4833-8D34-5F0EC9B2816D}" destId="{EDDD4EF8-C6E8-458C-9200-283AA7E5D723}" srcOrd="3" destOrd="0" presId="urn:microsoft.com/office/officeart/2008/layout/AlternatingHexagons"/>
    <dgm:cxn modelId="{F1181CDB-7981-48E0-BF42-9DCD15680916}" type="presParOf" srcId="{93333597-1751-4833-8D34-5F0EC9B2816D}" destId="{87F85086-4FD7-46B6-9F4A-2F16FC2E73C4}" srcOrd="4" destOrd="0" presId="urn:microsoft.com/office/officeart/2008/layout/AlternatingHexagons"/>
    <dgm:cxn modelId="{70AF4051-CCC4-4313-B096-46A1C2FFD3AA}" type="presParOf" srcId="{2DB362D1-C344-41E3-AA59-640C3475EC8B}" destId="{F7032804-06DC-4B27-B5F3-179C57CE7A19}" srcOrd="3" destOrd="0" presId="urn:microsoft.com/office/officeart/2008/layout/AlternatingHexagons"/>
    <dgm:cxn modelId="{432C3501-DE6F-4F43-8C8D-7392F7EBFD2F}" type="presParOf" srcId="{2DB362D1-C344-41E3-AA59-640C3475EC8B}" destId="{4CC2C3CF-D0AA-4CFC-A5A8-825F700461DE}" srcOrd="4" destOrd="0" presId="urn:microsoft.com/office/officeart/2008/layout/AlternatingHexagons"/>
    <dgm:cxn modelId="{620361AD-6728-4893-BA46-3D694AD81CD3}" type="presParOf" srcId="{4CC2C3CF-D0AA-4CFC-A5A8-825F700461DE}" destId="{F03CD9A3-B930-4FB1-982F-85B88ECB61AF}" srcOrd="0" destOrd="0" presId="urn:microsoft.com/office/officeart/2008/layout/AlternatingHexagons"/>
    <dgm:cxn modelId="{5FB16F8C-D880-466D-A988-E3768636CDA8}" type="presParOf" srcId="{4CC2C3CF-D0AA-4CFC-A5A8-825F700461DE}" destId="{10E9C357-03F7-4854-84EF-E58259AD6713}" srcOrd="1" destOrd="0" presId="urn:microsoft.com/office/officeart/2008/layout/AlternatingHexagons"/>
    <dgm:cxn modelId="{959AF97A-90BC-425A-8A9C-EAF8F104D9BF}" type="presParOf" srcId="{4CC2C3CF-D0AA-4CFC-A5A8-825F700461DE}" destId="{3C21663B-08D7-4DA6-84E2-060DFFE7F4DB}" srcOrd="2" destOrd="0" presId="urn:microsoft.com/office/officeart/2008/layout/AlternatingHexagons"/>
    <dgm:cxn modelId="{4D0B18D4-3ABB-432A-A778-CEE6578A6E44}" type="presParOf" srcId="{4CC2C3CF-D0AA-4CFC-A5A8-825F700461DE}" destId="{FA00F109-1CB8-45C6-BCDF-D3D5E6A3E6A7}" srcOrd="3" destOrd="0" presId="urn:microsoft.com/office/officeart/2008/layout/AlternatingHexagons"/>
    <dgm:cxn modelId="{4BFA4BAB-4DEC-4796-9970-655B453C65DE}" type="presParOf" srcId="{4CC2C3CF-D0AA-4CFC-A5A8-825F700461DE}" destId="{BCBCC93D-E1F6-43C1-875E-4F86CE7CE083}" srcOrd="4" destOrd="0" presId="urn:microsoft.com/office/officeart/2008/layout/AlternatingHexagons"/>
    <dgm:cxn modelId="{C2735232-D792-41D2-9E2A-76CB43C783AE}" type="presParOf" srcId="{2DB362D1-C344-41E3-AA59-640C3475EC8B}" destId="{F6D77E6A-58DC-433C-A706-E6EA88F3F0A1}" srcOrd="5" destOrd="0" presId="urn:microsoft.com/office/officeart/2008/layout/AlternatingHexagons"/>
    <dgm:cxn modelId="{BB8D4C6A-3F24-4770-B09B-9373BDF8AD70}" type="presParOf" srcId="{2DB362D1-C344-41E3-AA59-640C3475EC8B}" destId="{B044CBD6-F803-4556-BC8C-859E7DBB644B}" srcOrd="6" destOrd="0" presId="urn:microsoft.com/office/officeart/2008/layout/AlternatingHexagons"/>
    <dgm:cxn modelId="{A1212B4B-62C0-4E54-9C3C-15E3D3A7417E}" type="presParOf" srcId="{B044CBD6-F803-4556-BC8C-859E7DBB644B}" destId="{9FA9FAA5-42F7-4448-9D06-E8F23001935C}" srcOrd="0" destOrd="0" presId="urn:microsoft.com/office/officeart/2008/layout/AlternatingHexagons"/>
    <dgm:cxn modelId="{DD23D9B0-0874-456A-B33A-2226B5BB89F9}" type="presParOf" srcId="{B044CBD6-F803-4556-BC8C-859E7DBB644B}" destId="{86FBE85B-24CF-43DA-9045-8F843D59580C}" srcOrd="1" destOrd="0" presId="urn:microsoft.com/office/officeart/2008/layout/AlternatingHexagons"/>
    <dgm:cxn modelId="{1A1F37D4-D070-4DFD-A8AA-59E54465555F}" type="presParOf" srcId="{B044CBD6-F803-4556-BC8C-859E7DBB644B}" destId="{C8F25439-A049-4DB8-8A4B-E660F461847F}" srcOrd="2" destOrd="0" presId="urn:microsoft.com/office/officeart/2008/layout/AlternatingHexagons"/>
    <dgm:cxn modelId="{1F3647B2-5E77-48C7-A025-44C113D38D9A}" type="presParOf" srcId="{B044CBD6-F803-4556-BC8C-859E7DBB644B}" destId="{83A538ED-6792-49D2-94E6-54B8CF4B4AF5}" srcOrd="3" destOrd="0" presId="urn:microsoft.com/office/officeart/2008/layout/AlternatingHexagons"/>
    <dgm:cxn modelId="{835E3AA4-A03B-4FE3-95B9-31839C4F341B}" type="presParOf" srcId="{B044CBD6-F803-4556-BC8C-859E7DBB644B}" destId="{0302BB25-84DA-426A-9824-56376A0D53E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9021A-1DDC-4D6A-9E27-F7161BA72F46}"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S"/>
        </a:p>
      </dgm:t>
    </dgm:pt>
    <dgm:pt modelId="{87110990-39A8-4F05-9A23-1E53DF6C41EB}">
      <dgm:prSet phldrT="[Texto]" custT="1"/>
      <dgm:spPr/>
      <dgm:t>
        <a:bodyPr/>
        <a:lstStyle/>
        <a:p>
          <a:r>
            <a:rPr lang="es-ES" sz="2800" dirty="0">
              <a:solidFill>
                <a:schemeClr val="tx1">
                  <a:lumMod val="65000"/>
                  <a:lumOff val="35000"/>
                </a:schemeClr>
              </a:solidFill>
            </a:rPr>
            <a:t>Desarrollado por:</a:t>
          </a:r>
        </a:p>
      </dgm:t>
    </dgm:pt>
    <dgm:pt modelId="{D8869868-17C9-4FB4-858E-C4214DB5ED04}" type="parTrans" cxnId="{B2642EF7-437C-4F29-9341-EC78C409CC09}">
      <dgm:prSet/>
      <dgm:spPr/>
      <dgm:t>
        <a:bodyPr/>
        <a:lstStyle/>
        <a:p>
          <a:endParaRPr lang="es-ES">
            <a:solidFill>
              <a:schemeClr val="bg1">
                <a:lumMod val="95000"/>
              </a:schemeClr>
            </a:solidFill>
          </a:endParaRPr>
        </a:p>
      </dgm:t>
    </dgm:pt>
    <dgm:pt modelId="{BEA976ED-6F78-4FE0-AE1B-C209EBD62DF3}" type="sibTrans" cxnId="{B2642EF7-437C-4F29-9341-EC78C409CC09}">
      <dgm:prSet/>
      <dgm:spPr/>
      <dgm:t>
        <a:bodyPr/>
        <a:lstStyle/>
        <a:p>
          <a:endParaRPr lang="es-ES">
            <a:solidFill>
              <a:schemeClr val="bg1">
                <a:lumMod val="95000"/>
              </a:schemeClr>
            </a:solidFill>
          </a:endParaRPr>
        </a:p>
      </dgm:t>
    </dgm:pt>
    <dgm:pt modelId="{E778464F-9375-4034-B754-8D81485FB184}">
      <dgm:prSet phldrT="[Texto]" custT="1"/>
      <dgm:spPr/>
      <dgm:t>
        <a:bodyPr/>
        <a:lstStyle/>
        <a:p>
          <a:pPr>
            <a:buFont typeface="Symbol" panose="05050102010706020507" pitchFamily="18" charset="2"/>
            <a:buChar char=""/>
          </a:pPr>
          <a:r>
            <a:rPr lang="es-ES" sz="1050" b="1" dirty="0">
              <a:solidFill>
                <a:schemeClr val="bg1">
                  <a:lumMod val="95000"/>
                </a:schemeClr>
              </a:solidFill>
            </a:rPr>
            <a:t>Ministerio de Desarrollo Social </a:t>
          </a:r>
        </a:p>
      </dgm:t>
    </dgm:pt>
    <dgm:pt modelId="{1E85A0DC-071F-4A63-A498-E5FDA4C4E635}" type="parTrans" cxnId="{600377D5-2D89-4000-B5B4-F5BC561526A8}">
      <dgm:prSet/>
      <dgm:spPr/>
      <dgm:t>
        <a:bodyPr/>
        <a:lstStyle/>
        <a:p>
          <a:endParaRPr lang="es-ES">
            <a:solidFill>
              <a:schemeClr val="bg1">
                <a:lumMod val="95000"/>
              </a:schemeClr>
            </a:solidFill>
          </a:endParaRPr>
        </a:p>
      </dgm:t>
    </dgm:pt>
    <dgm:pt modelId="{7856AD66-8F69-4BB8-AD2A-DA69E5528D48}" type="sibTrans" cxnId="{600377D5-2D89-4000-B5B4-F5BC561526A8}">
      <dgm:prSet/>
      <dgm:spPr/>
      <dgm:t>
        <a:bodyPr/>
        <a:lstStyle/>
        <a:p>
          <a:endParaRPr lang="es-ES">
            <a:solidFill>
              <a:schemeClr val="bg1">
                <a:lumMod val="95000"/>
              </a:schemeClr>
            </a:solidFill>
          </a:endParaRPr>
        </a:p>
      </dgm:t>
    </dgm:pt>
    <dgm:pt modelId="{87FC11A9-CEDA-46B1-A803-540144311C04}">
      <dgm:prSet phldrT="[Texto]" custT="1"/>
      <dgm:spPr/>
      <dgm:t>
        <a:bodyPr/>
        <a:lstStyle/>
        <a:p>
          <a:r>
            <a:rPr lang="es-ES" sz="2800" b="0" dirty="0">
              <a:solidFill>
                <a:schemeClr val="tx1">
                  <a:lumMod val="65000"/>
                  <a:lumOff val="35000"/>
                </a:schemeClr>
              </a:solidFill>
            </a:rPr>
            <a:t>Consultado a</a:t>
          </a:r>
          <a:r>
            <a:rPr lang="es-ES" sz="3200" b="0" dirty="0">
              <a:solidFill>
                <a:schemeClr val="tx1">
                  <a:lumMod val="65000"/>
                  <a:lumOff val="35000"/>
                </a:schemeClr>
              </a:solidFill>
            </a:rPr>
            <a:t>:</a:t>
          </a:r>
        </a:p>
      </dgm:t>
    </dgm:pt>
    <dgm:pt modelId="{674481B8-5206-4DDF-8C26-7FE6F5AAF4C4}" type="parTrans" cxnId="{B2B6B761-DA68-4781-A6DC-6CF4D39895C4}">
      <dgm:prSet/>
      <dgm:spPr/>
      <dgm:t>
        <a:bodyPr/>
        <a:lstStyle/>
        <a:p>
          <a:endParaRPr lang="es-ES">
            <a:solidFill>
              <a:schemeClr val="bg1">
                <a:lumMod val="95000"/>
              </a:schemeClr>
            </a:solidFill>
          </a:endParaRPr>
        </a:p>
      </dgm:t>
    </dgm:pt>
    <dgm:pt modelId="{4A90F934-F8AC-4DE4-9974-963A4E8384EF}" type="sibTrans" cxnId="{B2B6B761-DA68-4781-A6DC-6CF4D39895C4}">
      <dgm:prSet/>
      <dgm:spPr/>
      <dgm:t>
        <a:bodyPr/>
        <a:lstStyle/>
        <a:p>
          <a:endParaRPr lang="es-ES">
            <a:solidFill>
              <a:schemeClr val="bg1">
                <a:lumMod val="95000"/>
              </a:schemeClr>
            </a:solidFill>
          </a:endParaRPr>
        </a:p>
      </dgm:t>
    </dgm:pt>
    <dgm:pt modelId="{1696CB62-D9E4-4A01-A33F-9DE7D3E87ADB}">
      <dgm:prSet phldrT="[Texto]" custT="1"/>
      <dgm:spPr/>
      <dgm:t>
        <a:bodyPr/>
        <a:lstStyle/>
        <a:p>
          <a:pPr>
            <a:buFont typeface="Symbol" panose="05050102010706020507" pitchFamily="18" charset="2"/>
            <a:buChar char=""/>
          </a:pPr>
          <a:r>
            <a:rPr lang="es-ES" sz="1000" b="1" dirty="0" smtClean="0">
              <a:solidFill>
                <a:schemeClr val="bg1">
                  <a:lumMod val="95000"/>
                </a:schemeClr>
              </a:solidFill>
            </a:rPr>
            <a:t> </a:t>
          </a:r>
          <a:r>
            <a:rPr lang="es-ES" sz="1000" b="1" dirty="0">
              <a:solidFill>
                <a:schemeClr val="bg1">
                  <a:lumMod val="95000"/>
                </a:schemeClr>
              </a:solidFill>
            </a:rPr>
            <a:t>Corporación Nacional Forestal, CONAF.</a:t>
          </a:r>
        </a:p>
      </dgm:t>
    </dgm:pt>
    <dgm:pt modelId="{55F7AB89-98FB-4B71-BC1B-58FFD637E336}" type="parTrans" cxnId="{8B262045-F9DD-4378-B264-D22C54366F08}">
      <dgm:prSet/>
      <dgm:spPr/>
      <dgm:t>
        <a:bodyPr/>
        <a:lstStyle/>
        <a:p>
          <a:endParaRPr lang="es-ES">
            <a:solidFill>
              <a:schemeClr val="bg1">
                <a:lumMod val="95000"/>
              </a:schemeClr>
            </a:solidFill>
          </a:endParaRPr>
        </a:p>
      </dgm:t>
    </dgm:pt>
    <dgm:pt modelId="{C915BD4F-52B1-4B5E-AB52-A1DA8ADEF72B}" type="sibTrans" cxnId="{8B262045-F9DD-4378-B264-D22C54366F08}">
      <dgm:prSet/>
      <dgm:spPr/>
      <dgm:t>
        <a:bodyPr/>
        <a:lstStyle/>
        <a:p>
          <a:endParaRPr lang="es-ES">
            <a:solidFill>
              <a:schemeClr val="bg1">
                <a:lumMod val="95000"/>
              </a:schemeClr>
            </a:solidFill>
          </a:endParaRPr>
        </a:p>
      </dgm:t>
    </dgm:pt>
    <dgm:pt modelId="{3947D208-A48D-4CA1-A6D0-70EAADB56FD7}">
      <dgm:prSet phldrT="[Texto]" custT="1"/>
      <dgm:spPr/>
      <dgm:t>
        <a:bodyPr/>
        <a:lstStyle/>
        <a:p>
          <a:r>
            <a:rPr lang="es-ES" sz="2400" b="0" dirty="0">
              <a:solidFill>
                <a:schemeClr val="tx1">
                  <a:lumMod val="65000"/>
                  <a:lumOff val="35000"/>
                </a:schemeClr>
              </a:solidFill>
            </a:rPr>
            <a:t>Procesamiento Numérico:</a:t>
          </a:r>
        </a:p>
      </dgm:t>
    </dgm:pt>
    <dgm:pt modelId="{9185F7BC-601E-41DF-8513-733BE64BE458}" type="parTrans" cxnId="{374C0090-6460-44E3-B717-B1A36EF5DF4A}">
      <dgm:prSet/>
      <dgm:spPr/>
      <dgm:t>
        <a:bodyPr/>
        <a:lstStyle/>
        <a:p>
          <a:endParaRPr lang="es-ES">
            <a:solidFill>
              <a:schemeClr val="bg1">
                <a:lumMod val="95000"/>
              </a:schemeClr>
            </a:solidFill>
          </a:endParaRPr>
        </a:p>
      </dgm:t>
    </dgm:pt>
    <dgm:pt modelId="{D2096335-95AC-426B-9795-420A19F85390}" type="sibTrans" cxnId="{374C0090-6460-44E3-B717-B1A36EF5DF4A}">
      <dgm:prSet/>
      <dgm:spPr/>
      <dgm:t>
        <a:bodyPr/>
        <a:lstStyle/>
        <a:p>
          <a:endParaRPr lang="es-ES">
            <a:solidFill>
              <a:schemeClr val="bg1">
                <a:lumMod val="95000"/>
              </a:schemeClr>
            </a:solidFill>
          </a:endParaRPr>
        </a:p>
      </dgm:t>
    </dgm:pt>
    <dgm:pt modelId="{D1519F05-CECD-4A9C-A52D-ECBAFF8A8422}">
      <dgm:prSet phldrT="[Texto]" custT="1"/>
      <dgm:spPr/>
      <dgm:t>
        <a:bodyPr/>
        <a:lstStyle/>
        <a:p>
          <a:r>
            <a:rPr lang="es-ES" sz="1600" b="1" dirty="0" err="1">
              <a:solidFill>
                <a:schemeClr val="bg1">
                  <a:lumMod val="95000"/>
                </a:schemeClr>
              </a:solidFill>
            </a:rPr>
            <a:t>Fulcrum</a:t>
          </a:r>
          <a:r>
            <a:rPr lang="es-ES" sz="1600" b="1" dirty="0">
              <a:solidFill>
                <a:schemeClr val="bg1">
                  <a:lumMod val="95000"/>
                </a:schemeClr>
              </a:solidFill>
            </a:rPr>
            <a:t> Ingeniería Ltda</a:t>
          </a:r>
          <a:r>
            <a:rPr lang="es-ES" sz="1400" dirty="0">
              <a:solidFill>
                <a:schemeClr val="bg1">
                  <a:lumMod val="95000"/>
                </a:schemeClr>
              </a:solidFill>
            </a:rPr>
            <a:t>.</a:t>
          </a:r>
        </a:p>
      </dgm:t>
    </dgm:pt>
    <dgm:pt modelId="{8E16F525-AC04-4093-AB2D-EF4C9352DCCB}" type="parTrans" cxnId="{1CD51E3F-BBCE-474C-8412-8569654DC9E5}">
      <dgm:prSet/>
      <dgm:spPr/>
      <dgm:t>
        <a:bodyPr/>
        <a:lstStyle/>
        <a:p>
          <a:endParaRPr lang="es-ES">
            <a:solidFill>
              <a:schemeClr val="bg1">
                <a:lumMod val="95000"/>
              </a:schemeClr>
            </a:solidFill>
          </a:endParaRPr>
        </a:p>
      </dgm:t>
    </dgm:pt>
    <dgm:pt modelId="{3CC56615-0089-4B7D-84D8-0AFC6D3C66FE}" type="sibTrans" cxnId="{1CD51E3F-BBCE-474C-8412-8569654DC9E5}">
      <dgm:prSet/>
      <dgm:spPr/>
      <dgm:t>
        <a:bodyPr/>
        <a:lstStyle/>
        <a:p>
          <a:endParaRPr lang="es-ES">
            <a:solidFill>
              <a:schemeClr val="bg1">
                <a:lumMod val="95000"/>
              </a:schemeClr>
            </a:solidFill>
          </a:endParaRPr>
        </a:p>
      </dgm:t>
    </dgm:pt>
    <dgm:pt modelId="{0066C6FA-340C-4C21-9ED0-9B40CE8F0E92}">
      <dgm:prSet custT="1"/>
      <dgm:spPr/>
      <dgm:t>
        <a:bodyPr/>
        <a:lstStyle/>
        <a:p>
          <a:pPr>
            <a:buFont typeface="Symbol" panose="05050102010706020507" pitchFamily="18" charset="2"/>
            <a:buChar char=""/>
          </a:pPr>
          <a:r>
            <a:rPr lang="es-ES" sz="1050" b="1" dirty="0" smtClean="0">
              <a:solidFill>
                <a:schemeClr val="bg1">
                  <a:lumMod val="95000"/>
                </a:schemeClr>
              </a:solidFill>
            </a:rPr>
            <a:t>Ministerio de Vivienda y Urbanismo</a:t>
          </a:r>
          <a:endParaRPr lang="es-CL" sz="1050" b="1" dirty="0">
            <a:solidFill>
              <a:schemeClr val="bg1">
                <a:lumMod val="95000"/>
              </a:schemeClr>
            </a:solidFill>
          </a:endParaRPr>
        </a:p>
      </dgm:t>
    </dgm:pt>
    <dgm:pt modelId="{EDD7A4E7-6A2C-4D0F-A25F-43C481F96B3C}" type="parTrans" cxnId="{FC7BBB20-03CD-4370-B055-6E1595A6DEF7}">
      <dgm:prSet/>
      <dgm:spPr/>
      <dgm:t>
        <a:bodyPr/>
        <a:lstStyle/>
        <a:p>
          <a:endParaRPr lang="es-ES">
            <a:solidFill>
              <a:schemeClr val="bg1">
                <a:lumMod val="95000"/>
              </a:schemeClr>
            </a:solidFill>
          </a:endParaRPr>
        </a:p>
      </dgm:t>
    </dgm:pt>
    <dgm:pt modelId="{965E5C90-2549-4F55-9484-AA78CE754477}" type="sibTrans" cxnId="{FC7BBB20-03CD-4370-B055-6E1595A6DEF7}">
      <dgm:prSet/>
      <dgm:spPr/>
      <dgm:t>
        <a:bodyPr/>
        <a:lstStyle/>
        <a:p>
          <a:endParaRPr lang="es-ES">
            <a:solidFill>
              <a:schemeClr val="bg1">
                <a:lumMod val="95000"/>
              </a:schemeClr>
            </a:solidFill>
          </a:endParaRPr>
        </a:p>
      </dgm:t>
    </dgm:pt>
    <dgm:pt modelId="{66E95891-FFFF-4833-A3B0-FE5504E3EFBA}">
      <dgm:prSet custT="1"/>
      <dgm:spPr/>
      <dgm:t>
        <a:bodyPr/>
        <a:lstStyle/>
        <a:p>
          <a:pPr>
            <a:buFont typeface="Symbol" panose="05050102010706020507" pitchFamily="18" charset="2"/>
            <a:buChar char=""/>
          </a:pPr>
          <a:r>
            <a:rPr lang="es-ES" sz="1050" b="1" dirty="0">
              <a:solidFill>
                <a:schemeClr val="bg1">
                  <a:lumMod val="95000"/>
                </a:schemeClr>
              </a:solidFill>
            </a:rPr>
            <a:t>Fundación para la Superación de la </a:t>
          </a:r>
          <a:r>
            <a:rPr lang="es-ES" sz="1050" b="1" dirty="0" smtClean="0">
              <a:solidFill>
                <a:schemeClr val="bg1">
                  <a:lumMod val="95000"/>
                </a:schemeClr>
              </a:solidFill>
            </a:rPr>
            <a:t>Pobreza</a:t>
          </a:r>
          <a:endParaRPr lang="es-CL" sz="1050" b="1" dirty="0">
            <a:solidFill>
              <a:schemeClr val="bg1">
                <a:lumMod val="95000"/>
              </a:schemeClr>
            </a:solidFill>
          </a:endParaRPr>
        </a:p>
      </dgm:t>
    </dgm:pt>
    <dgm:pt modelId="{03F5407F-8FD3-4E84-9AC0-1BB7887E070F}" type="parTrans" cxnId="{2ED55967-9EBE-498C-8690-B9AABEDD0866}">
      <dgm:prSet/>
      <dgm:spPr/>
      <dgm:t>
        <a:bodyPr/>
        <a:lstStyle/>
        <a:p>
          <a:endParaRPr lang="es-ES">
            <a:solidFill>
              <a:schemeClr val="bg1">
                <a:lumMod val="95000"/>
              </a:schemeClr>
            </a:solidFill>
          </a:endParaRPr>
        </a:p>
      </dgm:t>
    </dgm:pt>
    <dgm:pt modelId="{003409BE-2F56-474B-AB4B-277957EF0ECE}" type="sibTrans" cxnId="{2ED55967-9EBE-498C-8690-B9AABEDD0866}">
      <dgm:prSet/>
      <dgm:spPr/>
      <dgm:t>
        <a:bodyPr/>
        <a:lstStyle/>
        <a:p>
          <a:endParaRPr lang="es-ES">
            <a:solidFill>
              <a:schemeClr val="bg1">
                <a:lumMod val="95000"/>
              </a:schemeClr>
            </a:solidFill>
          </a:endParaRPr>
        </a:p>
      </dgm:t>
    </dgm:pt>
    <dgm:pt modelId="{74887C48-4F48-4786-B87D-863B6D1DEC3C}">
      <dgm:prSet custT="1"/>
      <dgm:spPr/>
      <dgm:t>
        <a:bodyPr/>
        <a:lstStyle/>
        <a:p>
          <a:pPr>
            <a:buFont typeface="Symbol" panose="05050102010706020507" pitchFamily="18" charset="2"/>
            <a:buChar char=""/>
          </a:pPr>
          <a:r>
            <a:rPr lang="es-ES" sz="1050" b="1" dirty="0">
              <a:solidFill>
                <a:schemeClr val="bg1">
                  <a:lumMod val="95000"/>
                </a:schemeClr>
              </a:solidFill>
            </a:rPr>
            <a:t>Facultad de Arquitectura y Urbanismo de la Universidad de Chile. </a:t>
          </a:r>
          <a:endParaRPr lang="es-CL" sz="1050" b="1" dirty="0">
            <a:solidFill>
              <a:schemeClr val="bg1">
                <a:lumMod val="95000"/>
              </a:schemeClr>
            </a:solidFill>
          </a:endParaRPr>
        </a:p>
      </dgm:t>
    </dgm:pt>
    <dgm:pt modelId="{1E8BD000-5E00-4EE4-BFA9-2A35DEFC649C}" type="parTrans" cxnId="{BAF139B8-49E4-482B-B6B7-9FB5C418B501}">
      <dgm:prSet/>
      <dgm:spPr/>
      <dgm:t>
        <a:bodyPr/>
        <a:lstStyle/>
        <a:p>
          <a:endParaRPr lang="es-ES">
            <a:solidFill>
              <a:schemeClr val="bg1">
                <a:lumMod val="95000"/>
              </a:schemeClr>
            </a:solidFill>
          </a:endParaRPr>
        </a:p>
      </dgm:t>
    </dgm:pt>
    <dgm:pt modelId="{BC12BC65-1459-4AF1-B1DA-9E66F0ADC5F7}" type="sibTrans" cxnId="{BAF139B8-49E4-482B-B6B7-9FB5C418B501}">
      <dgm:prSet/>
      <dgm:spPr/>
      <dgm:t>
        <a:bodyPr/>
        <a:lstStyle/>
        <a:p>
          <a:endParaRPr lang="es-ES">
            <a:solidFill>
              <a:schemeClr val="bg1">
                <a:lumMod val="95000"/>
              </a:schemeClr>
            </a:solidFill>
          </a:endParaRPr>
        </a:p>
      </dgm:t>
    </dgm:pt>
    <dgm:pt modelId="{4C99FF04-67B8-49BE-BE2E-4DBEC41A2BFC}">
      <dgm:prSet custT="1"/>
      <dgm:spPr/>
      <dgm:t>
        <a:bodyPr/>
        <a:lstStyle/>
        <a:p>
          <a:pPr>
            <a:buFont typeface="Symbol" panose="05050102010706020507" pitchFamily="18" charset="2"/>
            <a:buChar char=""/>
          </a:pPr>
          <a:r>
            <a:rPr lang="es-ES" sz="1050" b="1" dirty="0">
              <a:solidFill>
                <a:schemeClr val="bg1">
                  <a:lumMod val="95000"/>
                </a:schemeClr>
              </a:solidFill>
            </a:rPr>
            <a:t>Centro del Clima y la Resiliencia – CR</a:t>
          </a:r>
          <a:r>
            <a:rPr lang="es-ES" sz="1050" b="1" baseline="30000" dirty="0">
              <a:solidFill>
                <a:schemeClr val="bg1">
                  <a:lumMod val="95000"/>
                </a:schemeClr>
              </a:solidFill>
            </a:rPr>
            <a:t>2</a:t>
          </a:r>
          <a:r>
            <a:rPr lang="es-ES" sz="1050" b="1" dirty="0">
              <a:solidFill>
                <a:schemeClr val="bg1">
                  <a:lumMod val="95000"/>
                </a:schemeClr>
              </a:solidFill>
            </a:rPr>
            <a:t>.</a:t>
          </a:r>
          <a:endParaRPr lang="es-CL" sz="1050" b="1" dirty="0">
            <a:solidFill>
              <a:schemeClr val="bg1">
                <a:lumMod val="95000"/>
              </a:schemeClr>
            </a:solidFill>
          </a:endParaRPr>
        </a:p>
      </dgm:t>
    </dgm:pt>
    <dgm:pt modelId="{8AB17CEF-15DF-43B8-966B-F7043F76FAEF}" type="parTrans" cxnId="{CF11514D-0FE8-4FFF-BFFC-810328A9EA07}">
      <dgm:prSet/>
      <dgm:spPr/>
      <dgm:t>
        <a:bodyPr/>
        <a:lstStyle/>
        <a:p>
          <a:endParaRPr lang="es-ES">
            <a:solidFill>
              <a:schemeClr val="bg1">
                <a:lumMod val="95000"/>
              </a:schemeClr>
            </a:solidFill>
          </a:endParaRPr>
        </a:p>
      </dgm:t>
    </dgm:pt>
    <dgm:pt modelId="{48867612-C594-4AD4-9C4E-6DD9B17E6A6C}" type="sibTrans" cxnId="{CF11514D-0FE8-4FFF-BFFC-810328A9EA07}">
      <dgm:prSet/>
      <dgm:spPr/>
      <dgm:t>
        <a:bodyPr/>
        <a:lstStyle/>
        <a:p>
          <a:endParaRPr lang="es-ES">
            <a:solidFill>
              <a:schemeClr val="bg1">
                <a:lumMod val="95000"/>
              </a:schemeClr>
            </a:solidFill>
          </a:endParaRPr>
        </a:p>
      </dgm:t>
    </dgm:pt>
    <dgm:pt modelId="{A731B45D-9D42-45FB-ADFC-27271B087F76}">
      <dgm:prSet custT="1"/>
      <dgm:spPr/>
      <dgm:t>
        <a:bodyPr/>
        <a:lstStyle/>
        <a:p>
          <a:pPr>
            <a:buFont typeface="Symbol" panose="05050102010706020507" pitchFamily="18" charset="2"/>
            <a:buChar char=""/>
          </a:pPr>
          <a:r>
            <a:rPr lang="es-ES" sz="1050" b="1" dirty="0">
              <a:solidFill>
                <a:schemeClr val="bg1">
                  <a:lumMod val="95000"/>
                </a:schemeClr>
              </a:solidFill>
            </a:rPr>
            <a:t>Ministerio de Medio Ambiente. </a:t>
          </a:r>
          <a:endParaRPr lang="es-CL" sz="1050" b="1" dirty="0">
            <a:solidFill>
              <a:schemeClr val="bg1">
                <a:lumMod val="95000"/>
              </a:schemeClr>
            </a:solidFill>
          </a:endParaRPr>
        </a:p>
      </dgm:t>
    </dgm:pt>
    <dgm:pt modelId="{EB4F33C9-628D-4426-A3CE-2303E3FC5E91}" type="parTrans" cxnId="{3158E44B-AA12-46C8-B8E5-54581E183352}">
      <dgm:prSet/>
      <dgm:spPr/>
      <dgm:t>
        <a:bodyPr/>
        <a:lstStyle/>
        <a:p>
          <a:endParaRPr lang="es-ES">
            <a:solidFill>
              <a:schemeClr val="bg1">
                <a:lumMod val="95000"/>
              </a:schemeClr>
            </a:solidFill>
          </a:endParaRPr>
        </a:p>
      </dgm:t>
    </dgm:pt>
    <dgm:pt modelId="{F7CBF32A-C86A-48DF-AA72-5C56377E3C70}" type="sibTrans" cxnId="{3158E44B-AA12-46C8-B8E5-54581E183352}">
      <dgm:prSet/>
      <dgm:spPr/>
      <dgm:t>
        <a:bodyPr/>
        <a:lstStyle/>
        <a:p>
          <a:endParaRPr lang="es-ES">
            <a:solidFill>
              <a:schemeClr val="bg1">
                <a:lumMod val="95000"/>
              </a:schemeClr>
            </a:solidFill>
          </a:endParaRPr>
        </a:p>
      </dgm:t>
    </dgm:pt>
    <dgm:pt modelId="{D9F3290A-00F4-43C1-A7AA-D82B1255E3B1}">
      <dgm:prSet custT="1"/>
      <dgm:spPr/>
      <dgm:t>
        <a:bodyPr/>
        <a:lstStyle/>
        <a:p>
          <a:pPr>
            <a:buFont typeface="Symbol" panose="05050102010706020507" pitchFamily="18" charset="2"/>
            <a:buChar char=""/>
          </a:pPr>
          <a:r>
            <a:rPr lang="es-ES" sz="1050" b="1" dirty="0">
              <a:solidFill>
                <a:schemeClr val="bg1">
                  <a:lumMod val="95000"/>
                </a:schemeClr>
              </a:solidFill>
            </a:rPr>
            <a:t>Centro Nacional de Investigación para la Gestión Integrada de Desastres Naturales – CIGIDEN.</a:t>
          </a:r>
          <a:endParaRPr lang="es-CL" sz="1050" b="1" dirty="0">
            <a:solidFill>
              <a:schemeClr val="bg1">
                <a:lumMod val="95000"/>
              </a:schemeClr>
            </a:solidFill>
          </a:endParaRPr>
        </a:p>
      </dgm:t>
    </dgm:pt>
    <dgm:pt modelId="{182A3515-5969-474D-BF91-B89E1C1E5EBC}" type="parTrans" cxnId="{79C10C63-9AB6-47EA-8144-20951E55D32E}">
      <dgm:prSet/>
      <dgm:spPr/>
      <dgm:t>
        <a:bodyPr/>
        <a:lstStyle/>
        <a:p>
          <a:endParaRPr lang="es-ES">
            <a:solidFill>
              <a:schemeClr val="bg1">
                <a:lumMod val="95000"/>
              </a:schemeClr>
            </a:solidFill>
          </a:endParaRPr>
        </a:p>
      </dgm:t>
    </dgm:pt>
    <dgm:pt modelId="{94993A7A-416F-40BE-8186-39198E8F3318}" type="sibTrans" cxnId="{79C10C63-9AB6-47EA-8144-20951E55D32E}">
      <dgm:prSet/>
      <dgm:spPr/>
      <dgm:t>
        <a:bodyPr/>
        <a:lstStyle/>
        <a:p>
          <a:endParaRPr lang="es-ES">
            <a:solidFill>
              <a:schemeClr val="bg1">
                <a:lumMod val="95000"/>
              </a:schemeClr>
            </a:solidFill>
          </a:endParaRPr>
        </a:p>
      </dgm:t>
    </dgm:pt>
    <dgm:pt modelId="{2787AF27-0CB9-4C11-ABA6-8E9B8F1FF3A3}">
      <dgm:prSet custT="1"/>
      <dgm:spPr/>
      <dgm:t>
        <a:bodyPr/>
        <a:lstStyle/>
        <a:p>
          <a:pPr>
            <a:buFont typeface="Symbol" panose="05050102010706020507" pitchFamily="18" charset="2"/>
            <a:buChar char=""/>
          </a:pPr>
          <a:r>
            <a:rPr lang="es-ES" sz="1050" b="1" dirty="0">
              <a:solidFill>
                <a:schemeClr val="bg1">
                  <a:lumMod val="95000"/>
                </a:schemeClr>
              </a:solidFill>
            </a:rPr>
            <a:t>Servicio Nacional de la Discapacidad – SENADIS. </a:t>
          </a:r>
          <a:endParaRPr lang="es-CL" sz="1050" b="1" dirty="0">
            <a:solidFill>
              <a:schemeClr val="bg1">
                <a:lumMod val="95000"/>
              </a:schemeClr>
            </a:solidFill>
          </a:endParaRPr>
        </a:p>
      </dgm:t>
    </dgm:pt>
    <dgm:pt modelId="{65CD32DD-A3BD-4301-9C7D-04D56DC6BEB2}" type="parTrans" cxnId="{F557C3BF-A466-41BE-A7C5-E0426C934357}">
      <dgm:prSet/>
      <dgm:spPr/>
      <dgm:t>
        <a:bodyPr/>
        <a:lstStyle/>
        <a:p>
          <a:endParaRPr lang="es-ES">
            <a:solidFill>
              <a:schemeClr val="bg1">
                <a:lumMod val="95000"/>
              </a:schemeClr>
            </a:solidFill>
          </a:endParaRPr>
        </a:p>
      </dgm:t>
    </dgm:pt>
    <dgm:pt modelId="{39BCA01D-E072-45CA-8020-FB2B633F611C}" type="sibTrans" cxnId="{F557C3BF-A466-41BE-A7C5-E0426C934357}">
      <dgm:prSet/>
      <dgm:spPr/>
      <dgm:t>
        <a:bodyPr/>
        <a:lstStyle/>
        <a:p>
          <a:endParaRPr lang="es-ES">
            <a:solidFill>
              <a:schemeClr val="bg1">
                <a:lumMod val="95000"/>
              </a:schemeClr>
            </a:solidFill>
          </a:endParaRPr>
        </a:p>
      </dgm:t>
    </dgm:pt>
    <dgm:pt modelId="{A13FCA2B-7A33-4222-8762-38719A255244}">
      <dgm:prSet custT="1"/>
      <dgm:spPr/>
      <dgm:t>
        <a:bodyPr/>
        <a:lstStyle/>
        <a:p>
          <a:pPr>
            <a:buFont typeface="Symbol" panose="05050102010706020507" pitchFamily="18" charset="2"/>
            <a:buChar char=""/>
          </a:pPr>
          <a:r>
            <a:rPr lang="es-ES" sz="1050" b="1" dirty="0">
              <a:solidFill>
                <a:schemeClr val="bg1">
                  <a:lumMod val="95000"/>
                </a:schemeClr>
              </a:solidFill>
            </a:rPr>
            <a:t>Oficina Nacional de Emergencia del Ministerio del Interior y Seguridad Publica  - ONEMI.</a:t>
          </a:r>
          <a:endParaRPr lang="es-CL" sz="1050" b="1" dirty="0">
            <a:solidFill>
              <a:schemeClr val="bg1">
                <a:lumMod val="95000"/>
              </a:schemeClr>
            </a:solidFill>
          </a:endParaRPr>
        </a:p>
      </dgm:t>
    </dgm:pt>
    <dgm:pt modelId="{AA7662D7-A586-40F6-8A48-599459B3CBC3}" type="parTrans" cxnId="{70AA2D3A-B5A3-4BA8-9BAE-177D2FBC0E75}">
      <dgm:prSet/>
      <dgm:spPr/>
      <dgm:t>
        <a:bodyPr/>
        <a:lstStyle/>
        <a:p>
          <a:endParaRPr lang="es-ES">
            <a:solidFill>
              <a:schemeClr val="bg1">
                <a:lumMod val="95000"/>
              </a:schemeClr>
            </a:solidFill>
          </a:endParaRPr>
        </a:p>
      </dgm:t>
    </dgm:pt>
    <dgm:pt modelId="{7BA7FFD5-294F-47DE-9992-DA9A15B628B9}" type="sibTrans" cxnId="{70AA2D3A-B5A3-4BA8-9BAE-177D2FBC0E75}">
      <dgm:prSet/>
      <dgm:spPr/>
      <dgm:t>
        <a:bodyPr/>
        <a:lstStyle/>
        <a:p>
          <a:endParaRPr lang="es-ES">
            <a:solidFill>
              <a:schemeClr val="bg1">
                <a:lumMod val="95000"/>
              </a:schemeClr>
            </a:solidFill>
          </a:endParaRPr>
        </a:p>
      </dgm:t>
    </dgm:pt>
    <dgm:pt modelId="{B5879D32-C9CF-48EA-95FA-55631EB009AC}">
      <dgm:prSet custT="1"/>
      <dgm:spPr/>
      <dgm:t>
        <a:bodyPr/>
        <a:lstStyle/>
        <a:p>
          <a:pPr>
            <a:buFont typeface="Symbol" panose="05050102010706020507" pitchFamily="18" charset="2"/>
            <a:buChar char=""/>
          </a:pPr>
          <a:r>
            <a:rPr lang="es-ES" sz="1000" b="1" dirty="0">
              <a:solidFill>
                <a:schemeClr val="bg1">
                  <a:lumMod val="95000"/>
                </a:schemeClr>
              </a:solidFill>
            </a:rPr>
            <a:t>Ministerio de Agricultura - </a:t>
          </a:r>
          <a:r>
            <a:rPr lang="es-CL" sz="1000" b="1" dirty="0">
              <a:solidFill>
                <a:schemeClr val="bg1">
                  <a:lumMod val="95000"/>
                </a:schemeClr>
              </a:solidFill>
            </a:rPr>
            <a:t>Centro de Información de Recursos Naturales, CIREN.</a:t>
          </a:r>
        </a:p>
      </dgm:t>
    </dgm:pt>
    <dgm:pt modelId="{2301E3D6-0F51-4AB9-A282-C8B1485E9110}" type="parTrans" cxnId="{04525763-62DB-4333-9A27-1FE6B97342BF}">
      <dgm:prSet/>
      <dgm:spPr/>
      <dgm:t>
        <a:bodyPr/>
        <a:lstStyle/>
        <a:p>
          <a:endParaRPr lang="es-ES">
            <a:solidFill>
              <a:schemeClr val="bg1">
                <a:lumMod val="95000"/>
              </a:schemeClr>
            </a:solidFill>
          </a:endParaRPr>
        </a:p>
      </dgm:t>
    </dgm:pt>
    <dgm:pt modelId="{37C39131-1068-43D4-907B-3AC7AE5FEC18}" type="sibTrans" cxnId="{04525763-62DB-4333-9A27-1FE6B97342BF}">
      <dgm:prSet/>
      <dgm:spPr/>
      <dgm:t>
        <a:bodyPr/>
        <a:lstStyle/>
        <a:p>
          <a:endParaRPr lang="es-ES">
            <a:solidFill>
              <a:schemeClr val="bg1">
                <a:lumMod val="95000"/>
              </a:schemeClr>
            </a:solidFill>
          </a:endParaRPr>
        </a:p>
      </dgm:t>
    </dgm:pt>
    <dgm:pt modelId="{4174C7B7-CD5E-4856-8FB5-B133AE098396}">
      <dgm:prSet custT="1"/>
      <dgm:spPr/>
      <dgm:t>
        <a:bodyPr/>
        <a:lstStyle/>
        <a:p>
          <a:pPr>
            <a:buFont typeface="Symbol" panose="05050102010706020507" pitchFamily="18" charset="2"/>
            <a:buChar char=""/>
          </a:pPr>
          <a:r>
            <a:rPr lang="es-ES" sz="1000" b="1" dirty="0">
              <a:solidFill>
                <a:schemeClr val="bg1">
                  <a:lumMod val="95000"/>
                </a:schemeClr>
              </a:solidFill>
            </a:rPr>
            <a:t>Ministerio de la Mujer y Equidad de Género - Servicio Nacional de la Mujer, SERNAM.</a:t>
          </a:r>
          <a:endParaRPr lang="es-CL" sz="1000" b="1" dirty="0">
            <a:solidFill>
              <a:schemeClr val="bg1">
                <a:lumMod val="95000"/>
              </a:schemeClr>
            </a:solidFill>
          </a:endParaRPr>
        </a:p>
      </dgm:t>
    </dgm:pt>
    <dgm:pt modelId="{7F1F13EC-F9C4-48E2-9DB5-5DAE1A34CB29}" type="parTrans" cxnId="{BD6BF850-A300-4693-B5B9-7A7DD2A4C32B}">
      <dgm:prSet/>
      <dgm:spPr/>
      <dgm:t>
        <a:bodyPr/>
        <a:lstStyle/>
        <a:p>
          <a:endParaRPr lang="es-ES">
            <a:solidFill>
              <a:schemeClr val="bg1">
                <a:lumMod val="95000"/>
              </a:schemeClr>
            </a:solidFill>
          </a:endParaRPr>
        </a:p>
      </dgm:t>
    </dgm:pt>
    <dgm:pt modelId="{D5254127-116D-4B9D-A8BF-58CB0E32EB05}" type="sibTrans" cxnId="{BD6BF850-A300-4693-B5B9-7A7DD2A4C32B}">
      <dgm:prSet/>
      <dgm:spPr/>
      <dgm:t>
        <a:bodyPr/>
        <a:lstStyle/>
        <a:p>
          <a:endParaRPr lang="es-ES">
            <a:solidFill>
              <a:schemeClr val="bg1">
                <a:lumMod val="95000"/>
              </a:schemeClr>
            </a:solidFill>
          </a:endParaRPr>
        </a:p>
      </dgm:t>
    </dgm:pt>
    <dgm:pt modelId="{70BB2006-8C04-422D-B984-3FD925811F83}">
      <dgm:prSet custT="1"/>
      <dgm:spPr/>
      <dgm:t>
        <a:bodyPr/>
        <a:lstStyle/>
        <a:p>
          <a:pPr>
            <a:buFont typeface="Symbol" panose="05050102010706020507" pitchFamily="18" charset="2"/>
            <a:buChar char=""/>
          </a:pPr>
          <a:r>
            <a:rPr lang="es-ES" sz="1000" b="1" dirty="0">
              <a:solidFill>
                <a:schemeClr val="bg1">
                  <a:lumMod val="95000"/>
                </a:schemeClr>
              </a:solidFill>
            </a:rPr>
            <a:t>Ministerio de Economía, Fomento y Turismo - Instituto Nacional de Estadística,</a:t>
          </a:r>
          <a:r>
            <a:rPr lang="es-CL" sz="1000" b="1" dirty="0">
              <a:solidFill>
                <a:schemeClr val="bg1">
                  <a:lumMod val="95000"/>
                </a:schemeClr>
              </a:solidFill>
            </a:rPr>
            <a:t> INE.</a:t>
          </a:r>
        </a:p>
      </dgm:t>
    </dgm:pt>
    <dgm:pt modelId="{969A54F3-1DA5-4A54-AC59-7D5DA2701B7C}" type="parTrans" cxnId="{E600F3FD-E0E8-4A6E-A412-3731B39CAF3B}">
      <dgm:prSet/>
      <dgm:spPr/>
      <dgm:t>
        <a:bodyPr/>
        <a:lstStyle/>
        <a:p>
          <a:endParaRPr lang="es-ES">
            <a:solidFill>
              <a:schemeClr val="bg1">
                <a:lumMod val="95000"/>
              </a:schemeClr>
            </a:solidFill>
          </a:endParaRPr>
        </a:p>
      </dgm:t>
    </dgm:pt>
    <dgm:pt modelId="{532F6F81-3623-41C9-8B76-C65BFEAA4013}" type="sibTrans" cxnId="{E600F3FD-E0E8-4A6E-A412-3731B39CAF3B}">
      <dgm:prSet/>
      <dgm:spPr/>
      <dgm:t>
        <a:bodyPr/>
        <a:lstStyle/>
        <a:p>
          <a:endParaRPr lang="es-ES">
            <a:solidFill>
              <a:schemeClr val="bg1">
                <a:lumMod val="95000"/>
              </a:schemeClr>
            </a:solidFill>
          </a:endParaRPr>
        </a:p>
      </dgm:t>
    </dgm:pt>
    <dgm:pt modelId="{24ADFF55-E9BD-4DF8-8E22-15FB2398C70F}">
      <dgm:prSet custT="1"/>
      <dgm:spPr/>
      <dgm:t>
        <a:bodyPr/>
        <a:lstStyle/>
        <a:p>
          <a:pPr>
            <a:buFont typeface="Symbol" panose="05050102010706020507" pitchFamily="18" charset="2"/>
            <a:buChar char=""/>
          </a:pPr>
          <a:r>
            <a:rPr lang="es-CL" sz="1000" b="1" dirty="0">
              <a:solidFill>
                <a:schemeClr val="bg1">
                  <a:lumMod val="95000"/>
                </a:schemeClr>
              </a:solidFill>
            </a:rPr>
            <a:t>Ministerio de Educación </a:t>
          </a:r>
        </a:p>
      </dgm:t>
    </dgm:pt>
    <dgm:pt modelId="{42B45E2E-34F6-4457-81AE-29850142FF17}" type="parTrans" cxnId="{5826F478-0572-48F4-BFB7-5C5EF3B6A794}">
      <dgm:prSet/>
      <dgm:spPr/>
      <dgm:t>
        <a:bodyPr/>
        <a:lstStyle/>
        <a:p>
          <a:endParaRPr lang="es-ES">
            <a:solidFill>
              <a:schemeClr val="bg1">
                <a:lumMod val="95000"/>
              </a:schemeClr>
            </a:solidFill>
          </a:endParaRPr>
        </a:p>
      </dgm:t>
    </dgm:pt>
    <dgm:pt modelId="{E2BFA01F-CA32-4B3B-8121-5AD54F504713}" type="sibTrans" cxnId="{5826F478-0572-48F4-BFB7-5C5EF3B6A794}">
      <dgm:prSet/>
      <dgm:spPr/>
      <dgm:t>
        <a:bodyPr/>
        <a:lstStyle/>
        <a:p>
          <a:endParaRPr lang="es-ES">
            <a:solidFill>
              <a:schemeClr val="bg1">
                <a:lumMod val="95000"/>
              </a:schemeClr>
            </a:solidFill>
          </a:endParaRPr>
        </a:p>
      </dgm:t>
    </dgm:pt>
    <dgm:pt modelId="{F7BF2B71-4824-4FE0-8C80-618366B3C7CC}">
      <dgm:prSet custT="1"/>
      <dgm:spPr/>
      <dgm:t>
        <a:bodyPr/>
        <a:lstStyle/>
        <a:p>
          <a:pPr>
            <a:buFont typeface="Symbol" panose="05050102010706020507" pitchFamily="18" charset="2"/>
            <a:buChar char=""/>
          </a:pPr>
          <a:r>
            <a:rPr lang="es-CL" sz="1000" b="1" dirty="0" smtClean="0">
              <a:solidFill>
                <a:schemeClr val="bg1">
                  <a:lumMod val="95000"/>
                </a:schemeClr>
              </a:solidFill>
            </a:rPr>
            <a:t> </a:t>
          </a:r>
          <a:r>
            <a:rPr lang="es-CL" sz="1000" b="1" dirty="0">
              <a:solidFill>
                <a:schemeClr val="bg1">
                  <a:lumMod val="95000"/>
                </a:schemeClr>
              </a:solidFill>
            </a:rPr>
            <a:t>Departamento de Extranjería y Migraciones, DEM.</a:t>
          </a:r>
        </a:p>
      </dgm:t>
    </dgm:pt>
    <dgm:pt modelId="{EF67F6CC-326F-4509-BE66-E2D85D1F0DB9}" type="parTrans" cxnId="{4E1BEED2-D741-461C-BAAE-3640F2C41A96}">
      <dgm:prSet/>
      <dgm:spPr/>
      <dgm:t>
        <a:bodyPr/>
        <a:lstStyle/>
        <a:p>
          <a:endParaRPr lang="es-ES">
            <a:solidFill>
              <a:schemeClr val="bg1">
                <a:lumMod val="95000"/>
              </a:schemeClr>
            </a:solidFill>
          </a:endParaRPr>
        </a:p>
      </dgm:t>
    </dgm:pt>
    <dgm:pt modelId="{3E351111-B36F-4CFC-BF66-7A92EA08CBFD}" type="sibTrans" cxnId="{4E1BEED2-D741-461C-BAAE-3640F2C41A96}">
      <dgm:prSet/>
      <dgm:spPr/>
      <dgm:t>
        <a:bodyPr/>
        <a:lstStyle/>
        <a:p>
          <a:endParaRPr lang="es-ES">
            <a:solidFill>
              <a:schemeClr val="bg1">
                <a:lumMod val="95000"/>
              </a:schemeClr>
            </a:solidFill>
          </a:endParaRPr>
        </a:p>
      </dgm:t>
    </dgm:pt>
    <dgm:pt modelId="{D7583E8A-928F-4561-B8AD-B97F6FC6EFF2}">
      <dgm:prSet custT="1"/>
      <dgm:spPr/>
      <dgm:t>
        <a:bodyPr/>
        <a:lstStyle/>
        <a:p>
          <a:pPr>
            <a:buFont typeface="Symbol" panose="05050102010706020507" pitchFamily="18" charset="2"/>
            <a:buChar char=""/>
          </a:pPr>
          <a:r>
            <a:rPr lang="es-CL" sz="1000" b="1" dirty="0">
              <a:solidFill>
                <a:schemeClr val="bg1">
                  <a:lumMod val="95000"/>
                </a:schemeClr>
              </a:solidFill>
            </a:rPr>
            <a:t>Ministerio de Salud </a:t>
          </a:r>
        </a:p>
      </dgm:t>
    </dgm:pt>
    <dgm:pt modelId="{42692EC0-6E8A-4A78-88BF-83014AE1F648}" type="parTrans" cxnId="{E7F4179A-AF16-4213-921F-EA488C72ADF4}">
      <dgm:prSet/>
      <dgm:spPr/>
      <dgm:t>
        <a:bodyPr/>
        <a:lstStyle/>
        <a:p>
          <a:endParaRPr lang="es-ES">
            <a:solidFill>
              <a:schemeClr val="bg1">
                <a:lumMod val="95000"/>
              </a:schemeClr>
            </a:solidFill>
          </a:endParaRPr>
        </a:p>
      </dgm:t>
    </dgm:pt>
    <dgm:pt modelId="{CB3FF3C6-F955-4FAF-A3F7-B9277C7E15AF}" type="sibTrans" cxnId="{E7F4179A-AF16-4213-921F-EA488C72ADF4}">
      <dgm:prSet/>
      <dgm:spPr/>
      <dgm:t>
        <a:bodyPr/>
        <a:lstStyle/>
        <a:p>
          <a:endParaRPr lang="es-ES">
            <a:solidFill>
              <a:schemeClr val="bg1">
                <a:lumMod val="95000"/>
              </a:schemeClr>
            </a:solidFill>
          </a:endParaRPr>
        </a:p>
      </dgm:t>
    </dgm:pt>
    <dgm:pt modelId="{9AA4D1E4-8AAE-44BA-971F-0A4143ACE1A4}">
      <dgm:prSet custT="1"/>
      <dgm:spPr/>
      <dgm:t>
        <a:bodyPr/>
        <a:lstStyle/>
        <a:p>
          <a:pPr>
            <a:buFont typeface="Symbol" panose="05050102010706020507" pitchFamily="18" charset="2"/>
            <a:buChar char=""/>
          </a:pPr>
          <a:r>
            <a:rPr lang="es-ES" sz="1000" b="1" dirty="0">
              <a:solidFill>
                <a:schemeClr val="bg1">
                  <a:lumMod val="95000"/>
                </a:schemeClr>
              </a:solidFill>
            </a:rPr>
            <a:t>Departamento de Geofísica de la Universidad de Chile, Ciencias Atmosféricas.</a:t>
          </a:r>
          <a:endParaRPr lang="es-CL" sz="1000" b="1" dirty="0">
            <a:solidFill>
              <a:schemeClr val="bg1">
                <a:lumMod val="95000"/>
              </a:schemeClr>
            </a:solidFill>
          </a:endParaRPr>
        </a:p>
      </dgm:t>
    </dgm:pt>
    <dgm:pt modelId="{1EFF2308-BEB0-49DB-9010-6A676E6EAAA3}" type="parTrans" cxnId="{2DE929CC-BB90-4641-ADF7-BBEE00BD79F9}">
      <dgm:prSet/>
      <dgm:spPr/>
      <dgm:t>
        <a:bodyPr/>
        <a:lstStyle/>
        <a:p>
          <a:endParaRPr lang="es-ES">
            <a:solidFill>
              <a:schemeClr val="bg1">
                <a:lumMod val="95000"/>
              </a:schemeClr>
            </a:solidFill>
          </a:endParaRPr>
        </a:p>
      </dgm:t>
    </dgm:pt>
    <dgm:pt modelId="{F578D596-9C58-48B2-B09B-9B806DAED706}" type="sibTrans" cxnId="{2DE929CC-BB90-4641-ADF7-BBEE00BD79F9}">
      <dgm:prSet/>
      <dgm:spPr/>
      <dgm:t>
        <a:bodyPr/>
        <a:lstStyle/>
        <a:p>
          <a:endParaRPr lang="es-ES">
            <a:solidFill>
              <a:schemeClr val="bg1">
                <a:lumMod val="95000"/>
              </a:schemeClr>
            </a:solidFill>
          </a:endParaRPr>
        </a:p>
      </dgm:t>
    </dgm:pt>
    <dgm:pt modelId="{35140EB7-139E-4E6F-874F-2C4A8CBDAE42}">
      <dgm:prSet custT="1"/>
      <dgm:spPr/>
      <dgm:t>
        <a:bodyPr/>
        <a:lstStyle/>
        <a:p>
          <a:pPr>
            <a:buFont typeface="Symbol" panose="05050102010706020507" pitchFamily="18" charset="2"/>
            <a:buChar char=""/>
          </a:pPr>
          <a:r>
            <a:rPr lang="es-ES" sz="1000" b="1" dirty="0">
              <a:solidFill>
                <a:schemeClr val="bg1">
                  <a:lumMod val="95000"/>
                </a:schemeClr>
              </a:solidFill>
            </a:rPr>
            <a:t>Departamento </a:t>
          </a:r>
          <a:r>
            <a:rPr lang="es-CL" sz="1000" b="1" dirty="0">
              <a:solidFill>
                <a:schemeClr val="bg1">
                  <a:lumMod val="95000"/>
                </a:schemeClr>
              </a:solidFill>
            </a:rPr>
            <a:t>Cs. Ambientales y Recursos Naturales Renovables. </a:t>
          </a:r>
          <a:r>
            <a:rPr lang="es-ES" sz="1000" b="1" dirty="0">
              <a:solidFill>
                <a:schemeClr val="bg1">
                  <a:lumMod val="95000"/>
                </a:schemeClr>
              </a:solidFill>
            </a:rPr>
            <a:t>Universidad de </a:t>
          </a:r>
          <a:r>
            <a:rPr lang="es-ES" sz="1000" b="1" dirty="0" smtClean="0">
              <a:solidFill>
                <a:schemeClr val="bg1">
                  <a:lumMod val="95000"/>
                </a:schemeClr>
              </a:solidFill>
            </a:rPr>
            <a:t>Chile</a:t>
          </a:r>
          <a:endParaRPr lang="es-CL" sz="1000" b="1" dirty="0">
            <a:solidFill>
              <a:schemeClr val="bg1">
                <a:lumMod val="95000"/>
              </a:schemeClr>
            </a:solidFill>
          </a:endParaRPr>
        </a:p>
      </dgm:t>
    </dgm:pt>
    <dgm:pt modelId="{CDDDA776-A6D7-46E6-80DB-710EE39C0BF3}" type="parTrans" cxnId="{113535BD-B13B-4AB3-8064-4B191E39F1A9}">
      <dgm:prSet/>
      <dgm:spPr/>
      <dgm:t>
        <a:bodyPr/>
        <a:lstStyle/>
        <a:p>
          <a:endParaRPr lang="es-ES">
            <a:solidFill>
              <a:schemeClr val="bg1">
                <a:lumMod val="95000"/>
              </a:schemeClr>
            </a:solidFill>
          </a:endParaRPr>
        </a:p>
      </dgm:t>
    </dgm:pt>
    <dgm:pt modelId="{CA281910-1B8F-48F6-B002-C78060DCFA8B}" type="sibTrans" cxnId="{113535BD-B13B-4AB3-8064-4B191E39F1A9}">
      <dgm:prSet/>
      <dgm:spPr/>
      <dgm:t>
        <a:bodyPr/>
        <a:lstStyle/>
        <a:p>
          <a:endParaRPr lang="es-ES">
            <a:solidFill>
              <a:schemeClr val="bg1">
                <a:lumMod val="95000"/>
              </a:schemeClr>
            </a:solidFill>
          </a:endParaRPr>
        </a:p>
      </dgm:t>
    </dgm:pt>
    <dgm:pt modelId="{BC4BFCC2-0693-4B56-864D-894D5BC13F04}">
      <dgm:prSet custT="1"/>
      <dgm:spPr/>
      <dgm:t>
        <a:bodyPr/>
        <a:lstStyle/>
        <a:p>
          <a:r>
            <a:rPr lang="es-ES" sz="1050" b="1" dirty="0">
              <a:solidFill>
                <a:schemeClr val="bg1">
                  <a:lumMod val="95000"/>
                </a:schemeClr>
              </a:solidFill>
            </a:rPr>
            <a:t>Red global de Organizaciones de la Sociedad Civil para la Reducción de Desastres – GNDR. </a:t>
          </a:r>
          <a:endParaRPr lang="es-CL" sz="1050" b="1" dirty="0">
            <a:solidFill>
              <a:schemeClr val="bg1">
                <a:lumMod val="95000"/>
              </a:schemeClr>
            </a:solidFill>
          </a:endParaRPr>
        </a:p>
      </dgm:t>
    </dgm:pt>
    <dgm:pt modelId="{A7F3392E-282E-4DAD-8AFA-5149DE90E689}" type="parTrans" cxnId="{55B998F5-9D47-471B-A39F-F9B88F50B813}">
      <dgm:prSet/>
      <dgm:spPr/>
      <dgm:t>
        <a:bodyPr/>
        <a:lstStyle/>
        <a:p>
          <a:endParaRPr lang="es-ES">
            <a:solidFill>
              <a:schemeClr val="bg1">
                <a:lumMod val="95000"/>
              </a:schemeClr>
            </a:solidFill>
          </a:endParaRPr>
        </a:p>
      </dgm:t>
    </dgm:pt>
    <dgm:pt modelId="{AD56797A-B625-4A82-9717-FE5C478AE401}" type="sibTrans" cxnId="{55B998F5-9D47-471B-A39F-F9B88F50B813}">
      <dgm:prSet/>
      <dgm:spPr/>
      <dgm:t>
        <a:bodyPr/>
        <a:lstStyle/>
        <a:p>
          <a:endParaRPr lang="es-ES">
            <a:solidFill>
              <a:schemeClr val="bg1">
                <a:lumMod val="95000"/>
              </a:schemeClr>
            </a:solidFill>
          </a:endParaRPr>
        </a:p>
      </dgm:t>
    </dgm:pt>
    <dgm:pt modelId="{F99178CA-DF27-41A5-B1B9-CE6FD0BC20F7}" type="pres">
      <dgm:prSet presAssocID="{2A09021A-1DDC-4D6A-9E27-F7161BA72F46}" presName="theList" presStyleCnt="0">
        <dgm:presLayoutVars>
          <dgm:dir/>
          <dgm:animLvl val="lvl"/>
          <dgm:resizeHandles val="exact"/>
        </dgm:presLayoutVars>
      </dgm:prSet>
      <dgm:spPr/>
      <dgm:t>
        <a:bodyPr/>
        <a:lstStyle/>
        <a:p>
          <a:endParaRPr lang="es-CL"/>
        </a:p>
      </dgm:t>
    </dgm:pt>
    <dgm:pt modelId="{E8189E41-6B79-44FD-A871-8D723417251F}" type="pres">
      <dgm:prSet presAssocID="{87110990-39A8-4F05-9A23-1E53DF6C41EB}" presName="compNode" presStyleCnt="0"/>
      <dgm:spPr/>
    </dgm:pt>
    <dgm:pt modelId="{EE394772-4AF8-4038-A05E-001992D77F80}" type="pres">
      <dgm:prSet presAssocID="{87110990-39A8-4F05-9A23-1E53DF6C41EB}" presName="aNode" presStyleLbl="bgShp" presStyleIdx="0" presStyleCnt="3" custLinFactNeighborX="-3561" custLinFactNeighborY="-1235"/>
      <dgm:spPr/>
      <dgm:t>
        <a:bodyPr/>
        <a:lstStyle/>
        <a:p>
          <a:endParaRPr lang="es-CL"/>
        </a:p>
      </dgm:t>
    </dgm:pt>
    <dgm:pt modelId="{12F9A49D-F4B1-4FE3-BFAE-31674237502E}" type="pres">
      <dgm:prSet presAssocID="{87110990-39A8-4F05-9A23-1E53DF6C41EB}" presName="textNode" presStyleLbl="bgShp" presStyleIdx="0" presStyleCnt="3"/>
      <dgm:spPr/>
      <dgm:t>
        <a:bodyPr/>
        <a:lstStyle/>
        <a:p>
          <a:endParaRPr lang="es-CL"/>
        </a:p>
      </dgm:t>
    </dgm:pt>
    <dgm:pt modelId="{B7D7C5AE-B370-4FF8-9029-5C7E2C516CAD}" type="pres">
      <dgm:prSet presAssocID="{87110990-39A8-4F05-9A23-1E53DF6C41EB}" presName="compChildNode" presStyleCnt="0"/>
      <dgm:spPr/>
    </dgm:pt>
    <dgm:pt modelId="{5EEEF59E-1F7C-4DE2-B8AC-F959469B8200}" type="pres">
      <dgm:prSet presAssocID="{87110990-39A8-4F05-9A23-1E53DF6C41EB}" presName="theInnerList" presStyleCnt="0"/>
      <dgm:spPr/>
    </dgm:pt>
    <dgm:pt modelId="{4294C0BD-5913-451D-B4D6-63DA5A422D76}" type="pres">
      <dgm:prSet presAssocID="{E778464F-9375-4034-B754-8D81485FB184}" presName="childNode" presStyleLbl="node1" presStyleIdx="0" presStyleCnt="20" custScaleX="119767" custScaleY="204685" custLinFactY="-214889" custLinFactNeighborX="260" custLinFactNeighborY="-300000">
        <dgm:presLayoutVars>
          <dgm:bulletEnabled val="1"/>
        </dgm:presLayoutVars>
      </dgm:prSet>
      <dgm:spPr/>
      <dgm:t>
        <a:bodyPr/>
        <a:lstStyle/>
        <a:p>
          <a:endParaRPr lang="es-CL"/>
        </a:p>
      </dgm:t>
    </dgm:pt>
    <dgm:pt modelId="{BDF9CA66-2830-405D-9318-791AA6F92F47}" type="pres">
      <dgm:prSet presAssocID="{E778464F-9375-4034-B754-8D81485FB184}" presName="aSpace2" presStyleCnt="0"/>
      <dgm:spPr/>
    </dgm:pt>
    <dgm:pt modelId="{E9B11EA0-12D7-4F50-BCA7-F01C3C0938FE}" type="pres">
      <dgm:prSet presAssocID="{0066C6FA-340C-4C21-9ED0-9B40CE8F0E92}" presName="childNode" presStyleLbl="node1" presStyleIdx="1" presStyleCnt="20" custScaleX="119767" custScaleY="389696" custLinFactY="-200000" custLinFactNeighborX="96" custLinFactNeighborY="-208080">
        <dgm:presLayoutVars>
          <dgm:bulletEnabled val="1"/>
        </dgm:presLayoutVars>
      </dgm:prSet>
      <dgm:spPr/>
      <dgm:t>
        <a:bodyPr/>
        <a:lstStyle/>
        <a:p>
          <a:endParaRPr lang="es-CL"/>
        </a:p>
      </dgm:t>
    </dgm:pt>
    <dgm:pt modelId="{B5A10798-399D-4BF6-A9E3-1AF7CDFAAF34}" type="pres">
      <dgm:prSet presAssocID="{0066C6FA-340C-4C21-9ED0-9B40CE8F0E92}" presName="aSpace2" presStyleCnt="0"/>
      <dgm:spPr/>
    </dgm:pt>
    <dgm:pt modelId="{3BC9F5BC-F0E2-4774-BB57-3D71D7958538}" type="pres">
      <dgm:prSet presAssocID="{66E95891-FFFF-4833-A3B0-FE5504E3EFBA}" presName="childNode" presStyleLbl="node1" presStyleIdx="2" presStyleCnt="20" custScaleX="119767" custScaleY="168676" custLinFactY="-161771" custLinFactNeighborX="260" custLinFactNeighborY="-200000">
        <dgm:presLayoutVars>
          <dgm:bulletEnabled val="1"/>
        </dgm:presLayoutVars>
      </dgm:prSet>
      <dgm:spPr/>
      <dgm:t>
        <a:bodyPr/>
        <a:lstStyle/>
        <a:p>
          <a:endParaRPr lang="es-CL"/>
        </a:p>
      </dgm:t>
    </dgm:pt>
    <dgm:pt modelId="{A9F0CD2D-1B30-4C11-9B7F-0E3D65FF3499}" type="pres">
      <dgm:prSet presAssocID="{66E95891-FFFF-4833-A3B0-FE5504E3EFBA}" presName="aSpace2" presStyleCnt="0"/>
      <dgm:spPr/>
    </dgm:pt>
    <dgm:pt modelId="{2B2A0820-CE28-4457-90D3-D079978A3CDE}" type="pres">
      <dgm:prSet presAssocID="{74887C48-4F48-4786-B87D-863B6D1DEC3C}" presName="childNode" presStyleLbl="node1" presStyleIdx="3" presStyleCnt="20" custScaleX="119767" custScaleY="215133" custLinFactY="-123555" custLinFactNeighborX="260" custLinFactNeighborY="-200000">
        <dgm:presLayoutVars>
          <dgm:bulletEnabled val="1"/>
        </dgm:presLayoutVars>
      </dgm:prSet>
      <dgm:spPr/>
      <dgm:t>
        <a:bodyPr/>
        <a:lstStyle/>
        <a:p>
          <a:endParaRPr lang="es-CL"/>
        </a:p>
      </dgm:t>
    </dgm:pt>
    <dgm:pt modelId="{0CA98CE8-0D19-4510-B0FC-DFB770386452}" type="pres">
      <dgm:prSet presAssocID="{74887C48-4F48-4786-B87D-863B6D1DEC3C}" presName="aSpace2" presStyleCnt="0"/>
      <dgm:spPr/>
    </dgm:pt>
    <dgm:pt modelId="{ADC90723-B2EB-4F4A-8FAF-D49C01944B06}" type="pres">
      <dgm:prSet presAssocID="{4C99FF04-67B8-49BE-BE2E-4DBEC41A2BFC}" presName="childNode" presStyleLbl="node1" presStyleIdx="4" presStyleCnt="20" custScaleX="119767" custScaleY="162501" custLinFactY="-75925" custLinFactNeighborX="260" custLinFactNeighborY="-100000">
        <dgm:presLayoutVars>
          <dgm:bulletEnabled val="1"/>
        </dgm:presLayoutVars>
      </dgm:prSet>
      <dgm:spPr/>
      <dgm:t>
        <a:bodyPr/>
        <a:lstStyle/>
        <a:p>
          <a:endParaRPr lang="es-CL"/>
        </a:p>
      </dgm:t>
    </dgm:pt>
    <dgm:pt modelId="{7914FA17-8C51-450F-88FD-AEF575D04793}" type="pres">
      <dgm:prSet presAssocID="{4C99FF04-67B8-49BE-BE2E-4DBEC41A2BFC}" presName="aSpace2" presStyleCnt="0"/>
      <dgm:spPr/>
    </dgm:pt>
    <dgm:pt modelId="{D2EAC555-CC33-44AA-A811-941E6A4D723B}" type="pres">
      <dgm:prSet presAssocID="{A731B45D-9D42-45FB-ADFC-27271B087F76}" presName="childNode" presStyleLbl="node1" presStyleIdx="5" presStyleCnt="20" custScaleX="119767" custScaleY="161725" custLinFactY="-49866" custLinFactNeighborX="260" custLinFactNeighborY="-100000">
        <dgm:presLayoutVars>
          <dgm:bulletEnabled val="1"/>
        </dgm:presLayoutVars>
      </dgm:prSet>
      <dgm:spPr/>
      <dgm:t>
        <a:bodyPr/>
        <a:lstStyle/>
        <a:p>
          <a:endParaRPr lang="es-CL"/>
        </a:p>
      </dgm:t>
    </dgm:pt>
    <dgm:pt modelId="{33154F8B-72F1-4F34-B013-9E593794DDE9}" type="pres">
      <dgm:prSet presAssocID="{A731B45D-9D42-45FB-ADFC-27271B087F76}" presName="aSpace2" presStyleCnt="0"/>
      <dgm:spPr/>
    </dgm:pt>
    <dgm:pt modelId="{816C46D2-D13E-4AD2-936F-6A6F6E9A3907}" type="pres">
      <dgm:prSet presAssocID="{D9F3290A-00F4-43C1-A7AA-D82B1255E3B1}" presName="childNode" presStyleLbl="node1" presStyleIdx="6" presStyleCnt="20" custScaleX="119767" custScaleY="254947" custLinFactY="-49306" custLinFactNeighborX="260" custLinFactNeighborY="-100000">
        <dgm:presLayoutVars>
          <dgm:bulletEnabled val="1"/>
        </dgm:presLayoutVars>
      </dgm:prSet>
      <dgm:spPr/>
      <dgm:t>
        <a:bodyPr/>
        <a:lstStyle/>
        <a:p>
          <a:endParaRPr lang="es-CL"/>
        </a:p>
      </dgm:t>
    </dgm:pt>
    <dgm:pt modelId="{B8496497-32A2-4B0A-BCD0-60F9815E3DB4}" type="pres">
      <dgm:prSet presAssocID="{D9F3290A-00F4-43C1-A7AA-D82B1255E3B1}" presName="aSpace2" presStyleCnt="0"/>
      <dgm:spPr/>
    </dgm:pt>
    <dgm:pt modelId="{E26D90F4-567D-4142-80E1-A4323343E05A}" type="pres">
      <dgm:prSet presAssocID="{2787AF27-0CB9-4C11-ABA6-8E9B8F1FF3A3}" presName="childNode" presStyleLbl="node1" presStyleIdx="7" presStyleCnt="20" custScaleX="119767" custScaleY="168896" custLinFactY="-30829" custLinFactNeighborX="260" custLinFactNeighborY="-100000">
        <dgm:presLayoutVars>
          <dgm:bulletEnabled val="1"/>
        </dgm:presLayoutVars>
      </dgm:prSet>
      <dgm:spPr/>
      <dgm:t>
        <a:bodyPr/>
        <a:lstStyle/>
        <a:p>
          <a:endParaRPr lang="es-CL"/>
        </a:p>
      </dgm:t>
    </dgm:pt>
    <dgm:pt modelId="{7AC730F4-79E1-4AFE-9F43-8A71DB2E987E}" type="pres">
      <dgm:prSet presAssocID="{2787AF27-0CB9-4C11-ABA6-8E9B8F1FF3A3}" presName="aSpace2" presStyleCnt="0"/>
      <dgm:spPr/>
    </dgm:pt>
    <dgm:pt modelId="{FC021BF7-FF33-4225-B5B2-467113F6F6A4}" type="pres">
      <dgm:prSet presAssocID="{A13FCA2B-7A33-4222-8762-38719A255244}" presName="childNode" presStyleLbl="node1" presStyleIdx="8" presStyleCnt="20" custScaleX="119767" custScaleY="174027" custLinFactY="-2106" custLinFactNeighborX="260" custLinFactNeighborY="-100000">
        <dgm:presLayoutVars>
          <dgm:bulletEnabled val="1"/>
        </dgm:presLayoutVars>
      </dgm:prSet>
      <dgm:spPr/>
      <dgm:t>
        <a:bodyPr/>
        <a:lstStyle/>
        <a:p>
          <a:endParaRPr lang="es-CL"/>
        </a:p>
      </dgm:t>
    </dgm:pt>
    <dgm:pt modelId="{9788C547-E017-4717-9EC3-42033856BD29}" type="pres">
      <dgm:prSet presAssocID="{87110990-39A8-4F05-9A23-1E53DF6C41EB}" presName="aSpace" presStyleCnt="0"/>
      <dgm:spPr/>
    </dgm:pt>
    <dgm:pt modelId="{C7EA446A-0EE6-45D8-9334-25024D659644}" type="pres">
      <dgm:prSet presAssocID="{87FC11A9-CEDA-46B1-A803-540144311C04}" presName="compNode" presStyleCnt="0"/>
      <dgm:spPr/>
    </dgm:pt>
    <dgm:pt modelId="{62F08B60-14E8-41F6-9B6E-A2CC357DAA05}" type="pres">
      <dgm:prSet presAssocID="{87FC11A9-CEDA-46B1-A803-540144311C04}" presName="aNode" presStyleLbl="bgShp" presStyleIdx="1" presStyleCnt="3"/>
      <dgm:spPr/>
      <dgm:t>
        <a:bodyPr/>
        <a:lstStyle/>
        <a:p>
          <a:endParaRPr lang="es-CL"/>
        </a:p>
      </dgm:t>
    </dgm:pt>
    <dgm:pt modelId="{11B89801-9E76-4868-80D5-5515C6DA78B3}" type="pres">
      <dgm:prSet presAssocID="{87FC11A9-CEDA-46B1-A803-540144311C04}" presName="textNode" presStyleLbl="bgShp" presStyleIdx="1" presStyleCnt="3"/>
      <dgm:spPr/>
      <dgm:t>
        <a:bodyPr/>
        <a:lstStyle/>
        <a:p>
          <a:endParaRPr lang="es-CL"/>
        </a:p>
      </dgm:t>
    </dgm:pt>
    <dgm:pt modelId="{1447A3F0-9E1E-422C-8C4F-7F50C11FE5B6}" type="pres">
      <dgm:prSet presAssocID="{87FC11A9-CEDA-46B1-A803-540144311C04}" presName="compChildNode" presStyleCnt="0"/>
      <dgm:spPr/>
    </dgm:pt>
    <dgm:pt modelId="{53C979D5-102F-4222-8484-EA75316855C4}" type="pres">
      <dgm:prSet presAssocID="{87FC11A9-CEDA-46B1-A803-540144311C04}" presName="theInnerList" presStyleCnt="0"/>
      <dgm:spPr/>
    </dgm:pt>
    <dgm:pt modelId="{B43A0B1D-F082-449A-B25B-1864B4FCE0AE}" type="pres">
      <dgm:prSet presAssocID="{1696CB62-D9E4-4A01-A33F-9DE7D3E87ADB}" presName="childNode" presStyleLbl="node1" presStyleIdx="9" presStyleCnt="20" custScaleX="117593" custScaleY="296051" custLinFactY="-300000" custLinFactNeighborX="11" custLinFactNeighborY="-323319">
        <dgm:presLayoutVars>
          <dgm:bulletEnabled val="1"/>
        </dgm:presLayoutVars>
      </dgm:prSet>
      <dgm:spPr/>
      <dgm:t>
        <a:bodyPr/>
        <a:lstStyle/>
        <a:p>
          <a:endParaRPr lang="es-CL"/>
        </a:p>
      </dgm:t>
    </dgm:pt>
    <dgm:pt modelId="{2A2F5C04-4DBA-4DE0-97B8-5F140AAAB32D}" type="pres">
      <dgm:prSet presAssocID="{1696CB62-D9E4-4A01-A33F-9DE7D3E87ADB}" presName="aSpace2" presStyleCnt="0"/>
      <dgm:spPr/>
    </dgm:pt>
    <dgm:pt modelId="{DE7A1C3E-7633-4B1D-AEDC-ED796E00E546}" type="pres">
      <dgm:prSet presAssocID="{B5879D32-C9CF-48EA-95FA-55631EB009AC}" presName="childNode" presStyleLbl="node1" presStyleIdx="10" presStyleCnt="20" custScaleX="117593" custScaleY="253662" custLinFactY="-279434" custLinFactNeighborX="11" custLinFactNeighborY="-300000">
        <dgm:presLayoutVars>
          <dgm:bulletEnabled val="1"/>
        </dgm:presLayoutVars>
      </dgm:prSet>
      <dgm:spPr/>
      <dgm:t>
        <a:bodyPr/>
        <a:lstStyle/>
        <a:p>
          <a:endParaRPr lang="es-CL"/>
        </a:p>
      </dgm:t>
    </dgm:pt>
    <dgm:pt modelId="{AB358C32-4EA0-4E92-A89C-5AA5DC25CF97}" type="pres">
      <dgm:prSet presAssocID="{B5879D32-C9CF-48EA-95FA-55631EB009AC}" presName="aSpace2" presStyleCnt="0"/>
      <dgm:spPr/>
    </dgm:pt>
    <dgm:pt modelId="{726CBA4F-603A-417B-82A4-70C44F5834C6}" type="pres">
      <dgm:prSet presAssocID="{4174C7B7-CD5E-4856-8FB5-B133AE098396}" presName="childNode" presStyleLbl="node1" presStyleIdx="11" presStyleCnt="20" custScaleX="117593" custScaleY="280828" custLinFactY="-219793" custLinFactNeighborX="11" custLinFactNeighborY="-300000">
        <dgm:presLayoutVars>
          <dgm:bulletEnabled val="1"/>
        </dgm:presLayoutVars>
      </dgm:prSet>
      <dgm:spPr/>
      <dgm:t>
        <a:bodyPr/>
        <a:lstStyle/>
        <a:p>
          <a:endParaRPr lang="es-CL"/>
        </a:p>
      </dgm:t>
    </dgm:pt>
    <dgm:pt modelId="{BD7685B2-E716-4630-99C3-CA22140626EA}" type="pres">
      <dgm:prSet presAssocID="{4174C7B7-CD5E-4856-8FB5-B133AE098396}" presName="aSpace2" presStyleCnt="0"/>
      <dgm:spPr/>
    </dgm:pt>
    <dgm:pt modelId="{E80263A4-F2D4-4CC8-B264-DA2F0C749AAF}" type="pres">
      <dgm:prSet presAssocID="{70BB2006-8C04-422D-B984-3FD925811F83}" presName="childNode" presStyleLbl="node1" presStyleIdx="12" presStyleCnt="20" custScaleX="117593" custScaleY="226281" custLinFactY="-193638" custLinFactNeighborX="11" custLinFactNeighborY="-200000">
        <dgm:presLayoutVars>
          <dgm:bulletEnabled val="1"/>
        </dgm:presLayoutVars>
      </dgm:prSet>
      <dgm:spPr/>
      <dgm:t>
        <a:bodyPr/>
        <a:lstStyle/>
        <a:p>
          <a:endParaRPr lang="es-CL"/>
        </a:p>
      </dgm:t>
    </dgm:pt>
    <dgm:pt modelId="{DB92B384-77D9-421C-9E0A-7DC33AB6344C}" type="pres">
      <dgm:prSet presAssocID="{70BB2006-8C04-422D-B984-3FD925811F83}" presName="aSpace2" presStyleCnt="0"/>
      <dgm:spPr/>
    </dgm:pt>
    <dgm:pt modelId="{67F63E8A-0545-49FC-8082-1FCFE66C6F85}" type="pres">
      <dgm:prSet presAssocID="{24ADFF55-E9BD-4DF8-8E22-15FB2398C70F}" presName="childNode" presStyleLbl="node1" presStyleIdx="13" presStyleCnt="20" custScaleX="117593" custScaleY="262502" custLinFactY="-142805" custLinFactNeighborX="11" custLinFactNeighborY="-200000">
        <dgm:presLayoutVars>
          <dgm:bulletEnabled val="1"/>
        </dgm:presLayoutVars>
      </dgm:prSet>
      <dgm:spPr/>
      <dgm:t>
        <a:bodyPr/>
        <a:lstStyle/>
        <a:p>
          <a:endParaRPr lang="es-CL"/>
        </a:p>
      </dgm:t>
    </dgm:pt>
    <dgm:pt modelId="{6B6C9F48-28C2-4D0D-80A6-1274ADD9C5F8}" type="pres">
      <dgm:prSet presAssocID="{24ADFF55-E9BD-4DF8-8E22-15FB2398C70F}" presName="aSpace2" presStyleCnt="0"/>
      <dgm:spPr/>
    </dgm:pt>
    <dgm:pt modelId="{BEAEE536-5600-4AED-A60B-69FD28CC3BC5}" type="pres">
      <dgm:prSet presAssocID="{F7BF2B71-4824-4FE0-8C80-618366B3C7CC}" presName="childNode" presStyleLbl="node1" presStyleIdx="14" presStyleCnt="20" custScaleX="117593" custScaleY="356972" custLinFactY="-131657" custLinFactNeighborX="11" custLinFactNeighborY="-200000">
        <dgm:presLayoutVars>
          <dgm:bulletEnabled val="1"/>
        </dgm:presLayoutVars>
      </dgm:prSet>
      <dgm:spPr/>
      <dgm:t>
        <a:bodyPr/>
        <a:lstStyle/>
        <a:p>
          <a:endParaRPr lang="es-CL"/>
        </a:p>
      </dgm:t>
    </dgm:pt>
    <dgm:pt modelId="{F5DB72EC-E940-4181-AB95-B711807A4BE3}" type="pres">
      <dgm:prSet presAssocID="{F7BF2B71-4824-4FE0-8C80-618366B3C7CC}" presName="aSpace2" presStyleCnt="0"/>
      <dgm:spPr/>
    </dgm:pt>
    <dgm:pt modelId="{27F8901D-CF2E-4C64-B734-2042427300E5}" type="pres">
      <dgm:prSet presAssocID="{D7583E8A-928F-4561-B8AD-B97F6FC6EFF2}" presName="childNode" presStyleLbl="node1" presStyleIdx="15" presStyleCnt="20" custScaleX="117593" custScaleY="388326" custLinFactY="-100000" custLinFactNeighborX="11" custLinFactNeighborY="-180996">
        <dgm:presLayoutVars>
          <dgm:bulletEnabled val="1"/>
        </dgm:presLayoutVars>
      </dgm:prSet>
      <dgm:spPr/>
      <dgm:t>
        <a:bodyPr/>
        <a:lstStyle/>
        <a:p>
          <a:endParaRPr lang="es-CL"/>
        </a:p>
      </dgm:t>
    </dgm:pt>
    <dgm:pt modelId="{92717897-C916-4101-93C7-005852F5940F}" type="pres">
      <dgm:prSet presAssocID="{D7583E8A-928F-4561-B8AD-B97F6FC6EFF2}" presName="aSpace2" presStyleCnt="0"/>
      <dgm:spPr/>
    </dgm:pt>
    <dgm:pt modelId="{546D0B90-C24D-4DB3-A9C4-ED671A6E1FC4}" type="pres">
      <dgm:prSet presAssocID="{9AA4D1E4-8AAE-44BA-971F-0A4143ACE1A4}" presName="childNode" presStyleLbl="node1" presStyleIdx="16" presStyleCnt="20" custScaleX="117593" custScaleY="282566" custLinFactY="-81692" custLinFactNeighborX="11" custLinFactNeighborY="-100000">
        <dgm:presLayoutVars>
          <dgm:bulletEnabled val="1"/>
        </dgm:presLayoutVars>
      </dgm:prSet>
      <dgm:spPr/>
      <dgm:t>
        <a:bodyPr/>
        <a:lstStyle/>
        <a:p>
          <a:endParaRPr lang="es-CL"/>
        </a:p>
      </dgm:t>
    </dgm:pt>
    <dgm:pt modelId="{8A66948A-C392-44DE-8023-FB236F876821}" type="pres">
      <dgm:prSet presAssocID="{9AA4D1E4-8AAE-44BA-971F-0A4143ACE1A4}" presName="aSpace2" presStyleCnt="0"/>
      <dgm:spPr/>
    </dgm:pt>
    <dgm:pt modelId="{58F23DBA-6C6A-47A7-B279-1F06F23C1240}" type="pres">
      <dgm:prSet presAssocID="{35140EB7-139E-4E6F-874F-2C4A8CBDAE42}" presName="childNode" presStyleLbl="node1" presStyleIdx="17" presStyleCnt="20" custScaleX="118268" custScaleY="378103" custLinFactNeighborX="11" custLinFactNeighborY="-43658">
        <dgm:presLayoutVars>
          <dgm:bulletEnabled val="1"/>
        </dgm:presLayoutVars>
      </dgm:prSet>
      <dgm:spPr/>
      <dgm:t>
        <a:bodyPr/>
        <a:lstStyle/>
        <a:p>
          <a:endParaRPr lang="es-CL"/>
        </a:p>
      </dgm:t>
    </dgm:pt>
    <dgm:pt modelId="{3473CDCD-CAAA-4DCB-822C-1F7988FAD90A}" type="pres">
      <dgm:prSet presAssocID="{35140EB7-139E-4E6F-874F-2C4A8CBDAE42}" presName="aSpace2" presStyleCnt="0"/>
      <dgm:spPr/>
    </dgm:pt>
    <dgm:pt modelId="{7B4BFFB7-8390-4400-BD3E-8BBE64155C01}" type="pres">
      <dgm:prSet presAssocID="{BC4BFCC2-0693-4B56-864D-894D5BC13F04}" presName="childNode" presStyleLbl="node1" presStyleIdx="18" presStyleCnt="20" custScaleX="117593" custScaleY="297620" custLinFactY="48475" custLinFactNeighborX="-326" custLinFactNeighborY="100000">
        <dgm:presLayoutVars>
          <dgm:bulletEnabled val="1"/>
        </dgm:presLayoutVars>
      </dgm:prSet>
      <dgm:spPr/>
      <dgm:t>
        <a:bodyPr/>
        <a:lstStyle/>
        <a:p>
          <a:endParaRPr lang="es-CL"/>
        </a:p>
      </dgm:t>
    </dgm:pt>
    <dgm:pt modelId="{3099537B-D1DC-4130-969F-8AB689460591}" type="pres">
      <dgm:prSet presAssocID="{87FC11A9-CEDA-46B1-A803-540144311C04}" presName="aSpace" presStyleCnt="0"/>
      <dgm:spPr/>
    </dgm:pt>
    <dgm:pt modelId="{F394D872-436C-4838-8406-401797F018EF}" type="pres">
      <dgm:prSet presAssocID="{3947D208-A48D-4CA1-A6D0-70EAADB56FD7}" presName="compNode" presStyleCnt="0"/>
      <dgm:spPr/>
    </dgm:pt>
    <dgm:pt modelId="{B632F264-2011-4F73-9385-FF94C7D9E400}" type="pres">
      <dgm:prSet presAssocID="{3947D208-A48D-4CA1-A6D0-70EAADB56FD7}" presName="aNode" presStyleLbl="bgShp" presStyleIdx="2" presStyleCnt="3" custScaleX="64563" custLinFactNeighborX="-5540"/>
      <dgm:spPr/>
      <dgm:t>
        <a:bodyPr/>
        <a:lstStyle/>
        <a:p>
          <a:endParaRPr lang="es-CL"/>
        </a:p>
      </dgm:t>
    </dgm:pt>
    <dgm:pt modelId="{DB178CA2-5C44-4C0A-B110-AB776A9DEB57}" type="pres">
      <dgm:prSet presAssocID="{3947D208-A48D-4CA1-A6D0-70EAADB56FD7}" presName="textNode" presStyleLbl="bgShp" presStyleIdx="2" presStyleCnt="3"/>
      <dgm:spPr/>
      <dgm:t>
        <a:bodyPr/>
        <a:lstStyle/>
        <a:p>
          <a:endParaRPr lang="es-CL"/>
        </a:p>
      </dgm:t>
    </dgm:pt>
    <dgm:pt modelId="{84B4A4D0-AC3E-47BF-B2A4-853E0D7810DB}" type="pres">
      <dgm:prSet presAssocID="{3947D208-A48D-4CA1-A6D0-70EAADB56FD7}" presName="compChildNode" presStyleCnt="0"/>
      <dgm:spPr/>
    </dgm:pt>
    <dgm:pt modelId="{93D872B0-4AD1-437E-ABF7-5D836C019CBE}" type="pres">
      <dgm:prSet presAssocID="{3947D208-A48D-4CA1-A6D0-70EAADB56FD7}" presName="theInnerList" presStyleCnt="0"/>
      <dgm:spPr/>
    </dgm:pt>
    <dgm:pt modelId="{BF1156E7-E17C-4ED9-8B77-C2E8E77A649B}" type="pres">
      <dgm:prSet presAssocID="{D1519F05-CECD-4A9C-A52D-ECBAFF8A8422}" presName="childNode" presStyleLbl="node1" presStyleIdx="19" presStyleCnt="20" custScaleX="71700" custScaleY="29842" custLinFactNeighborX="-8640" custLinFactNeighborY="-21806">
        <dgm:presLayoutVars>
          <dgm:bulletEnabled val="1"/>
        </dgm:presLayoutVars>
      </dgm:prSet>
      <dgm:spPr/>
      <dgm:t>
        <a:bodyPr/>
        <a:lstStyle/>
        <a:p>
          <a:endParaRPr lang="es-CL"/>
        </a:p>
      </dgm:t>
    </dgm:pt>
  </dgm:ptLst>
  <dgm:cxnLst>
    <dgm:cxn modelId="{FEFDDCF0-D6E0-429E-9B66-6DA4F44062EA}" type="presOf" srcId="{2787AF27-0CB9-4C11-ABA6-8E9B8F1FF3A3}" destId="{E26D90F4-567D-4142-80E1-A4323343E05A}" srcOrd="0" destOrd="0" presId="urn:microsoft.com/office/officeart/2005/8/layout/lProcess2"/>
    <dgm:cxn modelId="{E7F4179A-AF16-4213-921F-EA488C72ADF4}" srcId="{87FC11A9-CEDA-46B1-A803-540144311C04}" destId="{D7583E8A-928F-4561-B8AD-B97F6FC6EFF2}" srcOrd="6" destOrd="0" parTransId="{42692EC0-6E8A-4A78-88BF-83014AE1F648}" sibTransId="{CB3FF3C6-F955-4FAF-A3F7-B9277C7E15AF}"/>
    <dgm:cxn modelId="{8BF25712-AEA6-4645-A60C-0EB79D05E3EA}" type="presOf" srcId="{A731B45D-9D42-45FB-ADFC-27271B087F76}" destId="{D2EAC555-CC33-44AA-A811-941E6A4D723B}" srcOrd="0" destOrd="0" presId="urn:microsoft.com/office/officeart/2005/8/layout/lProcess2"/>
    <dgm:cxn modelId="{FC7BBB20-03CD-4370-B055-6E1595A6DEF7}" srcId="{87110990-39A8-4F05-9A23-1E53DF6C41EB}" destId="{0066C6FA-340C-4C21-9ED0-9B40CE8F0E92}" srcOrd="1" destOrd="0" parTransId="{EDD7A4E7-6A2C-4D0F-A25F-43C481F96B3C}" sibTransId="{965E5C90-2549-4F55-9484-AA78CE754477}"/>
    <dgm:cxn modelId="{3158E44B-AA12-46C8-B8E5-54581E183352}" srcId="{87110990-39A8-4F05-9A23-1E53DF6C41EB}" destId="{A731B45D-9D42-45FB-ADFC-27271B087F76}" srcOrd="5" destOrd="0" parTransId="{EB4F33C9-628D-4426-A3CE-2303E3FC5E91}" sibTransId="{F7CBF32A-C86A-48DF-AA72-5C56377E3C70}"/>
    <dgm:cxn modelId="{96E291B5-A343-4024-AA01-7B4F495153C5}" type="presOf" srcId="{3947D208-A48D-4CA1-A6D0-70EAADB56FD7}" destId="{DB178CA2-5C44-4C0A-B110-AB776A9DEB57}" srcOrd="1" destOrd="0" presId="urn:microsoft.com/office/officeart/2005/8/layout/lProcess2"/>
    <dgm:cxn modelId="{AB8E4FC3-D119-4937-AF55-32C9379C1B86}" type="presOf" srcId="{4174C7B7-CD5E-4856-8FB5-B133AE098396}" destId="{726CBA4F-603A-417B-82A4-70C44F5834C6}" srcOrd="0" destOrd="0" presId="urn:microsoft.com/office/officeart/2005/8/layout/lProcess2"/>
    <dgm:cxn modelId="{B2642EF7-437C-4F29-9341-EC78C409CC09}" srcId="{2A09021A-1DDC-4D6A-9E27-F7161BA72F46}" destId="{87110990-39A8-4F05-9A23-1E53DF6C41EB}" srcOrd="0" destOrd="0" parTransId="{D8869868-17C9-4FB4-858E-C4214DB5ED04}" sibTransId="{BEA976ED-6F78-4FE0-AE1B-C209EBD62DF3}"/>
    <dgm:cxn modelId="{79C10C63-9AB6-47EA-8144-20951E55D32E}" srcId="{87110990-39A8-4F05-9A23-1E53DF6C41EB}" destId="{D9F3290A-00F4-43C1-A7AA-D82B1255E3B1}" srcOrd="6" destOrd="0" parTransId="{182A3515-5969-474D-BF91-B89E1C1E5EBC}" sibTransId="{94993A7A-416F-40BE-8186-39198E8F3318}"/>
    <dgm:cxn modelId="{C1BF36C4-8570-4157-A95A-C8B8B3E370AD}" type="presOf" srcId="{66E95891-FFFF-4833-A3B0-FE5504E3EFBA}" destId="{3BC9F5BC-F0E2-4774-BB57-3D71D7958538}" srcOrd="0" destOrd="0" presId="urn:microsoft.com/office/officeart/2005/8/layout/lProcess2"/>
    <dgm:cxn modelId="{AE961891-5D9B-4D70-9346-BAF7DA8F0510}" type="presOf" srcId="{87110990-39A8-4F05-9A23-1E53DF6C41EB}" destId="{12F9A49D-F4B1-4FE3-BFAE-31674237502E}" srcOrd="1" destOrd="0" presId="urn:microsoft.com/office/officeart/2005/8/layout/lProcess2"/>
    <dgm:cxn modelId="{1BA425CC-C1F4-4637-9468-1042F76FE4FC}" type="presOf" srcId="{2A09021A-1DDC-4D6A-9E27-F7161BA72F46}" destId="{F99178CA-DF27-41A5-B1B9-CE6FD0BC20F7}" srcOrd="0" destOrd="0" presId="urn:microsoft.com/office/officeart/2005/8/layout/lProcess2"/>
    <dgm:cxn modelId="{09868948-62AD-403C-A689-134A4C0C1CE2}" type="presOf" srcId="{BC4BFCC2-0693-4B56-864D-894D5BC13F04}" destId="{7B4BFFB7-8390-4400-BD3E-8BBE64155C01}" srcOrd="0" destOrd="0" presId="urn:microsoft.com/office/officeart/2005/8/layout/lProcess2"/>
    <dgm:cxn modelId="{CAA3A587-95BE-4221-AEBD-CD816F43E027}" type="presOf" srcId="{3947D208-A48D-4CA1-A6D0-70EAADB56FD7}" destId="{B632F264-2011-4F73-9385-FF94C7D9E400}" srcOrd="0" destOrd="0" presId="urn:microsoft.com/office/officeart/2005/8/layout/lProcess2"/>
    <dgm:cxn modelId="{278DE2DA-561D-482B-824E-0937D4BA7BD4}" type="presOf" srcId="{B5879D32-C9CF-48EA-95FA-55631EB009AC}" destId="{DE7A1C3E-7633-4B1D-AEDC-ED796E00E546}" srcOrd="0" destOrd="0" presId="urn:microsoft.com/office/officeart/2005/8/layout/lProcess2"/>
    <dgm:cxn modelId="{113535BD-B13B-4AB3-8064-4B191E39F1A9}" srcId="{87FC11A9-CEDA-46B1-A803-540144311C04}" destId="{35140EB7-139E-4E6F-874F-2C4A8CBDAE42}" srcOrd="8" destOrd="0" parTransId="{CDDDA776-A6D7-46E6-80DB-710EE39C0BF3}" sibTransId="{CA281910-1B8F-48F6-B002-C78060DCFA8B}"/>
    <dgm:cxn modelId="{E600F3FD-E0E8-4A6E-A412-3731B39CAF3B}" srcId="{87FC11A9-CEDA-46B1-A803-540144311C04}" destId="{70BB2006-8C04-422D-B984-3FD925811F83}" srcOrd="3" destOrd="0" parTransId="{969A54F3-1DA5-4A54-AC59-7D5DA2701B7C}" sibTransId="{532F6F81-3623-41C9-8B76-C65BFEAA4013}"/>
    <dgm:cxn modelId="{2ED55967-9EBE-498C-8690-B9AABEDD0866}" srcId="{87110990-39A8-4F05-9A23-1E53DF6C41EB}" destId="{66E95891-FFFF-4833-A3B0-FE5504E3EFBA}" srcOrd="2" destOrd="0" parTransId="{03F5407F-8FD3-4E84-9AC0-1BB7887E070F}" sibTransId="{003409BE-2F56-474B-AB4B-277957EF0ECE}"/>
    <dgm:cxn modelId="{F557C3BF-A466-41BE-A7C5-E0426C934357}" srcId="{87110990-39A8-4F05-9A23-1E53DF6C41EB}" destId="{2787AF27-0CB9-4C11-ABA6-8E9B8F1FF3A3}" srcOrd="7" destOrd="0" parTransId="{65CD32DD-A3BD-4301-9C7D-04D56DC6BEB2}" sibTransId="{39BCA01D-E072-45CA-8020-FB2B633F611C}"/>
    <dgm:cxn modelId="{33D643E1-DC6D-4AEF-863E-311870274169}" type="presOf" srcId="{A13FCA2B-7A33-4222-8762-38719A255244}" destId="{FC021BF7-FF33-4225-B5B2-467113F6F6A4}" srcOrd="0" destOrd="0" presId="urn:microsoft.com/office/officeart/2005/8/layout/lProcess2"/>
    <dgm:cxn modelId="{B2B6B761-DA68-4781-A6DC-6CF4D39895C4}" srcId="{2A09021A-1DDC-4D6A-9E27-F7161BA72F46}" destId="{87FC11A9-CEDA-46B1-A803-540144311C04}" srcOrd="1" destOrd="0" parTransId="{674481B8-5206-4DDF-8C26-7FE6F5AAF4C4}" sibTransId="{4A90F934-F8AC-4DE4-9974-963A4E8384EF}"/>
    <dgm:cxn modelId="{453EA64E-E620-41F7-B6B3-EB950B0B7508}" type="presOf" srcId="{4C99FF04-67B8-49BE-BE2E-4DBEC41A2BFC}" destId="{ADC90723-B2EB-4F4A-8FAF-D49C01944B06}" srcOrd="0" destOrd="0" presId="urn:microsoft.com/office/officeart/2005/8/layout/lProcess2"/>
    <dgm:cxn modelId="{1CD51E3F-BBCE-474C-8412-8569654DC9E5}" srcId="{3947D208-A48D-4CA1-A6D0-70EAADB56FD7}" destId="{D1519F05-CECD-4A9C-A52D-ECBAFF8A8422}" srcOrd="0" destOrd="0" parTransId="{8E16F525-AC04-4093-AB2D-EF4C9352DCCB}" sibTransId="{3CC56615-0089-4B7D-84D8-0AFC6D3C66FE}"/>
    <dgm:cxn modelId="{736B645D-22FC-411D-9DE9-57C486DF8F2F}" type="presOf" srcId="{D9F3290A-00F4-43C1-A7AA-D82B1255E3B1}" destId="{816C46D2-D13E-4AD2-936F-6A6F6E9A3907}" srcOrd="0" destOrd="0" presId="urn:microsoft.com/office/officeart/2005/8/layout/lProcess2"/>
    <dgm:cxn modelId="{3F947DA8-63F6-4157-9DCD-05846AB2ED26}" type="presOf" srcId="{9AA4D1E4-8AAE-44BA-971F-0A4143ACE1A4}" destId="{546D0B90-C24D-4DB3-A9C4-ED671A6E1FC4}" srcOrd="0" destOrd="0" presId="urn:microsoft.com/office/officeart/2005/8/layout/lProcess2"/>
    <dgm:cxn modelId="{D326316D-C7C4-4C06-91ED-15071CAF781B}" type="presOf" srcId="{24ADFF55-E9BD-4DF8-8E22-15FB2398C70F}" destId="{67F63E8A-0545-49FC-8082-1FCFE66C6F85}" srcOrd="0" destOrd="0" presId="urn:microsoft.com/office/officeart/2005/8/layout/lProcess2"/>
    <dgm:cxn modelId="{5826F478-0572-48F4-BFB7-5C5EF3B6A794}" srcId="{87FC11A9-CEDA-46B1-A803-540144311C04}" destId="{24ADFF55-E9BD-4DF8-8E22-15FB2398C70F}" srcOrd="4" destOrd="0" parTransId="{42B45E2E-34F6-4457-81AE-29850142FF17}" sibTransId="{E2BFA01F-CA32-4B3B-8121-5AD54F504713}"/>
    <dgm:cxn modelId="{04525763-62DB-4333-9A27-1FE6B97342BF}" srcId="{87FC11A9-CEDA-46B1-A803-540144311C04}" destId="{B5879D32-C9CF-48EA-95FA-55631EB009AC}" srcOrd="1" destOrd="0" parTransId="{2301E3D6-0F51-4AB9-A282-C8B1485E9110}" sibTransId="{37C39131-1068-43D4-907B-3AC7AE5FEC18}"/>
    <dgm:cxn modelId="{4E1BEED2-D741-461C-BAAE-3640F2C41A96}" srcId="{87FC11A9-CEDA-46B1-A803-540144311C04}" destId="{F7BF2B71-4824-4FE0-8C80-618366B3C7CC}" srcOrd="5" destOrd="0" parTransId="{EF67F6CC-326F-4509-BE66-E2D85D1F0DB9}" sibTransId="{3E351111-B36F-4CFC-BF66-7A92EA08CBFD}"/>
    <dgm:cxn modelId="{600377D5-2D89-4000-B5B4-F5BC561526A8}" srcId="{87110990-39A8-4F05-9A23-1E53DF6C41EB}" destId="{E778464F-9375-4034-B754-8D81485FB184}" srcOrd="0" destOrd="0" parTransId="{1E85A0DC-071F-4A63-A498-E5FDA4C4E635}" sibTransId="{7856AD66-8F69-4BB8-AD2A-DA69E5528D48}"/>
    <dgm:cxn modelId="{E8328124-954B-473C-8EE6-3FC1A090F526}" type="presOf" srcId="{D1519F05-CECD-4A9C-A52D-ECBAFF8A8422}" destId="{BF1156E7-E17C-4ED9-8B77-C2E8E77A649B}" srcOrd="0" destOrd="0" presId="urn:microsoft.com/office/officeart/2005/8/layout/lProcess2"/>
    <dgm:cxn modelId="{A579EDD5-1E89-40B0-B460-4C4FBA8D1B1A}" type="presOf" srcId="{D7583E8A-928F-4561-B8AD-B97F6FC6EFF2}" destId="{27F8901D-CF2E-4C64-B734-2042427300E5}" srcOrd="0" destOrd="0" presId="urn:microsoft.com/office/officeart/2005/8/layout/lProcess2"/>
    <dgm:cxn modelId="{BAF139B8-49E4-482B-B6B7-9FB5C418B501}" srcId="{87110990-39A8-4F05-9A23-1E53DF6C41EB}" destId="{74887C48-4F48-4786-B87D-863B6D1DEC3C}" srcOrd="3" destOrd="0" parTransId="{1E8BD000-5E00-4EE4-BFA9-2A35DEFC649C}" sibTransId="{BC12BC65-1459-4AF1-B1DA-9E66F0ADC5F7}"/>
    <dgm:cxn modelId="{1C77AB1B-E429-4ED0-B550-0C1DD29FFB66}" type="presOf" srcId="{1696CB62-D9E4-4A01-A33F-9DE7D3E87ADB}" destId="{B43A0B1D-F082-449A-B25B-1864B4FCE0AE}" srcOrd="0" destOrd="0" presId="urn:microsoft.com/office/officeart/2005/8/layout/lProcess2"/>
    <dgm:cxn modelId="{2DE929CC-BB90-4641-ADF7-BBEE00BD79F9}" srcId="{87FC11A9-CEDA-46B1-A803-540144311C04}" destId="{9AA4D1E4-8AAE-44BA-971F-0A4143ACE1A4}" srcOrd="7" destOrd="0" parTransId="{1EFF2308-BEB0-49DB-9010-6A676E6EAAA3}" sibTransId="{F578D596-9C58-48B2-B09B-9B806DAED706}"/>
    <dgm:cxn modelId="{EAEB3678-BD57-49D1-A801-5FAB80C4BE48}" type="presOf" srcId="{87110990-39A8-4F05-9A23-1E53DF6C41EB}" destId="{EE394772-4AF8-4038-A05E-001992D77F80}" srcOrd="0" destOrd="0" presId="urn:microsoft.com/office/officeart/2005/8/layout/lProcess2"/>
    <dgm:cxn modelId="{4D8D93C7-EE69-4F78-A887-69D0FB3E1214}" type="presOf" srcId="{87FC11A9-CEDA-46B1-A803-540144311C04}" destId="{62F08B60-14E8-41F6-9B6E-A2CC357DAA05}" srcOrd="0" destOrd="0" presId="urn:microsoft.com/office/officeart/2005/8/layout/lProcess2"/>
    <dgm:cxn modelId="{8E7EEF90-5F57-45D0-B71E-0A1ED18F8B93}" type="presOf" srcId="{E778464F-9375-4034-B754-8D81485FB184}" destId="{4294C0BD-5913-451D-B4D6-63DA5A422D76}" srcOrd="0" destOrd="0" presId="urn:microsoft.com/office/officeart/2005/8/layout/lProcess2"/>
    <dgm:cxn modelId="{58CD6D81-EFC5-4E06-A351-F9CD246F8297}" type="presOf" srcId="{74887C48-4F48-4786-B87D-863B6D1DEC3C}" destId="{2B2A0820-CE28-4457-90D3-D079978A3CDE}" srcOrd="0" destOrd="0" presId="urn:microsoft.com/office/officeart/2005/8/layout/lProcess2"/>
    <dgm:cxn modelId="{BD6BF850-A300-4693-B5B9-7A7DD2A4C32B}" srcId="{87FC11A9-CEDA-46B1-A803-540144311C04}" destId="{4174C7B7-CD5E-4856-8FB5-B133AE098396}" srcOrd="2" destOrd="0" parTransId="{7F1F13EC-F9C4-48E2-9DB5-5DAE1A34CB29}" sibTransId="{D5254127-116D-4B9D-A8BF-58CB0E32EB05}"/>
    <dgm:cxn modelId="{55B998F5-9D47-471B-A39F-F9B88F50B813}" srcId="{87FC11A9-CEDA-46B1-A803-540144311C04}" destId="{BC4BFCC2-0693-4B56-864D-894D5BC13F04}" srcOrd="9" destOrd="0" parTransId="{A7F3392E-282E-4DAD-8AFA-5149DE90E689}" sibTransId="{AD56797A-B625-4A82-9717-FE5C478AE401}"/>
    <dgm:cxn modelId="{8B262045-F9DD-4378-B264-D22C54366F08}" srcId="{87FC11A9-CEDA-46B1-A803-540144311C04}" destId="{1696CB62-D9E4-4A01-A33F-9DE7D3E87ADB}" srcOrd="0" destOrd="0" parTransId="{55F7AB89-98FB-4B71-BC1B-58FFD637E336}" sibTransId="{C915BD4F-52B1-4B5E-AB52-A1DA8ADEF72B}"/>
    <dgm:cxn modelId="{797087B2-3EAD-4288-8D05-FDEFA647223B}" type="presOf" srcId="{70BB2006-8C04-422D-B984-3FD925811F83}" destId="{E80263A4-F2D4-4CC8-B264-DA2F0C749AAF}" srcOrd="0" destOrd="0" presId="urn:microsoft.com/office/officeart/2005/8/layout/lProcess2"/>
    <dgm:cxn modelId="{1FDE127D-B69F-47F7-8E1B-EB8DE54CD6E1}" type="presOf" srcId="{0066C6FA-340C-4C21-9ED0-9B40CE8F0E92}" destId="{E9B11EA0-12D7-4F50-BCA7-F01C3C0938FE}" srcOrd="0" destOrd="0" presId="urn:microsoft.com/office/officeart/2005/8/layout/lProcess2"/>
    <dgm:cxn modelId="{70AA2D3A-B5A3-4BA8-9BAE-177D2FBC0E75}" srcId="{87110990-39A8-4F05-9A23-1E53DF6C41EB}" destId="{A13FCA2B-7A33-4222-8762-38719A255244}" srcOrd="8" destOrd="0" parTransId="{AA7662D7-A586-40F6-8A48-599459B3CBC3}" sibTransId="{7BA7FFD5-294F-47DE-9992-DA9A15B628B9}"/>
    <dgm:cxn modelId="{41433555-EE2F-4856-A284-43F58A30836B}" type="presOf" srcId="{35140EB7-139E-4E6F-874F-2C4A8CBDAE42}" destId="{58F23DBA-6C6A-47A7-B279-1F06F23C1240}" srcOrd="0" destOrd="0" presId="urn:microsoft.com/office/officeart/2005/8/layout/lProcess2"/>
    <dgm:cxn modelId="{374C0090-6460-44E3-B717-B1A36EF5DF4A}" srcId="{2A09021A-1DDC-4D6A-9E27-F7161BA72F46}" destId="{3947D208-A48D-4CA1-A6D0-70EAADB56FD7}" srcOrd="2" destOrd="0" parTransId="{9185F7BC-601E-41DF-8513-733BE64BE458}" sibTransId="{D2096335-95AC-426B-9795-420A19F85390}"/>
    <dgm:cxn modelId="{CF11514D-0FE8-4FFF-BFFC-810328A9EA07}" srcId="{87110990-39A8-4F05-9A23-1E53DF6C41EB}" destId="{4C99FF04-67B8-49BE-BE2E-4DBEC41A2BFC}" srcOrd="4" destOrd="0" parTransId="{8AB17CEF-15DF-43B8-966B-F7043F76FAEF}" sibTransId="{48867612-C594-4AD4-9C4E-6DD9B17E6A6C}"/>
    <dgm:cxn modelId="{77F10BA3-8FDD-4A03-89A2-779B4A82DC80}" type="presOf" srcId="{87FC11A9-CEDA-46B1-A803-540144311C04}" destId="{11B89801-9E76-4868-80D5-5515C6DA78B3}" srcOrd="1" destOrd="0" presId="urn:microsoft.com/office/officeart/2005/8/layout/lProcess2"/>
    <dgm:cxn modelId="{849EA50C-552F-42AE-97AD-CAD9A0D89952}" type="presOf" srcId="{F7BF2B71-4824-4FE0-8C80-618366B3C7CC}" destId="{BEAEE536-5600-4AED-A60B-69FD28CC3BC5}" srcOrd="0" destOrd="0" presId="urn:microsoft.com/office/officeart/2005/8/layout/lProcess2"/>
    <dgm:cxn modelId="{D832F09E-134B-4739-A569-A5A21FBDDA14}" type="presParOf" srcId="{F99178CA-DF27-41A5-B1B9-CE6FD0BC20F7}" destId="{E8189E41-6B79-44FD-A871-8D723417251F}" srcOrd="0" destOrd="0" presId="urn:microsoft.com/office/officeart/2005/8/layout/lProcess2"/>
    <dgm:cxn modelId="{7462E48A-E2DF-4BDA-AE99-B341B17977CA}" type="presParOf" srcId="{E8189E41-6B79-44FD-A871-8D723417251F}" destId="{EE394772-4AF8-4038-A05E-001992D77F80}" srcOrd="0" destOrd="0" presId="urn:microsoft.com/office/officeart/2005/8/layout/lProcess2"/>
    <dgm:cxn modelId="{90C3AAC1-285B-4522-94BF-46C92ACFF6A3}" type="presParOf" srcId="{E8189E41-6B79-44FD-A871-8D723417251F}" destId="{12F9A49D-F4B1-4FE3-BFAE-31674237502E}" srcOrd="1" destOrd="0" presId="urn:microsoft.com/office/officeart/2005/8/layout/lProcess2"/>
    <dgm:cxn modelId="{42D365C1-A56B-405A-B58B-CCE44554397A}" type="presParOf" srcId="{E8189E41-6B79-44FD-A871-8D723417251F}" destId="{B7D7C5AE-B370-4FF8-9029-5C7E2C516CAD}" srcOrd="2" destOrd="0" presId="urn:microsoft.com/office/officeart/2005/8/layout/lProcess2"/>
    <dgm:cxn modelId="{AA10BC9F-A297-4963-9DE8-1EF685E3FE26}" type="presParOf" srcId="{B7D7C5AE-B370-4FF8-9029-5C7E2C516CAD}" destId="{5EEEF59E-1F7C-4DE2-B8AC-F959469B8200}" srcOrd="0" destOrd="0" presId="urn:microsoft.com/office/officeart/2005/8/layout/lProcess2"/>
    <dgm:cxn modelId="{392B377F-ECA6-4DCF-877F-1A94544060F0}" type="presParOf" srcId="{5EEEF59E-1F7C-4DE2-B8AC-F959469B8200}" destId="{4294C0BD-5913-451D-B4D6-63DA5A422D76}" srcOrd="0" destOrd="0" presId="urn:microsoft.com/office/officeart/2005/8/layout/lProcess2"/>
    <dgm:cxn modelId="{44D77C36-B9BD-4D17-9F59-0E8BD2601773}" type="presParOf" srcId="{5EEEF59E-1F7C-4DE2-B8AC-F959469B8200}" destId="{BDF9CA66-2830-405D-9318-791AA6F92F47}" srcOrd="1" destOrd="0" presId="urn:microsoft.com/office/officeart/2005/8/layout/lProcess2"/>
    <dgm:cxn modelId="{923479E3-88D5-42BB-9428-0248F0A63629}" type="presParOf" srcId="{5EEEF59E-1F7C-4DE2-B8AC-F959469B8200}" destId="{E9B11EA0-12D7-4F50-BCA7-F01C3C0938FE}" srcOrd="2" destOrd="0" presId="urn:microsoft.com/office/officeart/2005/8/layout/lProcess2"/>
    <dgm:cxn modelId="{57AA608C-2F95-4F61-9E8A-48F4D75B61E6}" type="presParOf" srcId="{5EEEF59E-1F7C-4DE2-B8AC-F959469B8200}" destId="{B5A10798-399D-4BF6-A9E3-1AF7CDFAAF34}" srcOrd="3" destOrd="0" presId="urn:microsoft.com/office/officeart/2005/8/layout/lProcess2"/>
    <dgm:cxn modelId="{8ABBBD1D-1DF5-43FA-B95F-2B6A840ABCB1}" type="presParOf" srcId="{5EEEF59E-1F7C-4DE2-B8AC-F959469B8200}" destId="{3BC9F5BC-F0E2-4774-BB57-3D71D7958538}" srcOrd="4" destOrd="0" presId="urn:microsoft.com/office/officeart/2005/8/layout/lProcess2"/>
    <dgm:cxn modelId="{5076868F-FF0C-4425-8EE8-F02A1F82DA3D}" type="presParOf" srcId="{5EEEF59E-1F7C-4DE2-B8AC-F959469B8200}" destId="{A9F0CD2D-1B30-4C11-9B7F-0E3D65FF3499}" srcOrd="5" destOrd="0" presId="urn:microsoft.com/office/officeart/2005/8/layout/lProcess2"/>
    <dgm:cxn modelId="{07677DFD-DE24-402C-87D8-42A95E89C836}" type="presParOf" srcId="{5EEEF59E-1F7C-4DE2-B8AC-F959469B8200}" destId="{2B2A0820-CE28-4457-90D3-D079978A3CDE}" srcOrd="6" destOrd="0" presId="urn:microsoft.com/office/officeart/2005/8/layout/lProcess2"/>
    <dgm:cxn modelId="{DA468ECD-79E3-4C8F-B458-874729D1D53C}" type="presParOf" srcId="{5EEEF59E-1F7C-4DE2-B8AC-F959469B8200}" destId="{0CA98CE8-0D19-4510-B0FC-DFB770386452}" srcOrd="7" destOrd="0" presId="urn:microsoft.com/office/officeart/2005/8/layout/lProcess2"/>
    <dgm:cxn modelId="{5CD2FAAF-07C5-430F-BBA5-A550B13B3CEA}" type="presParOf" srcId="{5EEEF59E-1F7C-4DE2-B8AC-F959469B8200}" destId="{ADC90723-B2EB-4F4A-8FAF-D49C01944B06}" srcOrd="8" destOrd="0" presId="urn:microsoft.com/office/officeart/2005/8/layout/lProcess2"/>
    <dgm:cxn modelId="{8103CBC0-88F8-43E7-871A-7FF3B3919A9C}" type="presParOf" srcId="{5EEEF59E-1F7C-4DE2-B8AC-F959469B8200}" destId="{7914FA17-8C51-450F-88FD-AEF575D04793}" srcOrd="9" destOrd="0" presId="urn:microsoft.com/office/officeart/2005/8/layout/lProcess2"/>
    <dgm:cxn modelId="{273FD188-7116-4B58-B248-6EAD27A6A198}" type="presParOf" srcId="{5EEEF59E-1F7C-4DE2-B8AC-F959469B8200}" destId="{D2EAC555-CC33-44AA-A811-941E6A4D723B}" srcOrd="10" destOrd="0" presId="urn:microsoft.com/office/officeart/2005/8/layout/lProcess2"/>
    <dgm:cxn modelId="{728968DD-82D9-4880-995E-227322EC29B4}" type="presParOf" srcId="{5EEEF59E-1F7C-4DE2-B8AC-F959469B8200}" destId="{33154F8B-72F1-4F34-B013-9E593794DDE9}" srcOrd="11" destOrd="0" presId="urn:microsoft.com/office/officeart/2005/8/layout/lProcess2"/>
    <dgm:cxn modelId="{3981FBB4-D02A-40BE-A5F4-DB25DB851580}" type="presParOf" srcId="{5EEEF59E-1F7C-4DE2-B8AC-F959469B8200}" destId="{816C46D2-D13E-4AD2-936F-6A6F6E9A3907}" srcOrd="12" destOrd="0" presId="urn:microsoft.com/office/officeart/2005/8/layout/lProcess2"/>
    <dgm:cxn modelId="{E207D13E-9598-4CB0-B5E1-754BCC638E47}" type="presParOf" srcId="{5EEEF59E-1F7C-4DE2-B8AC-F959469B8200}" destId="{B8496497-32A2-4B0A-BCD0-60F9815E3DB4}" srcOrd="13" destOrd="0" presId="urn:microsoft.com/office/officeart/2005/8/layout/lProcess2"/>
    <dgm:cxn modelId="{B65098AF-02B3-49EE-A304-DD997DA6D334}" type="presParOf" srcId="{5EEEF59E-1F7C-4DE2-B8AC-F959469B8200}" destId="{E26D90F4-567D-4142-80E1-A4323343E05A}" srcOrd="14" destOrd="0" presId="urn:microsoft.com/office/officeart/2005/8/layout/lProcess2"/>
    <dgm:cxn modelId="{03814195-3582-4ABB-BAE5-AA0D0BE5545F}" type="presParOf" srcId="{5EEEF59E-1F7C-4DE2-B8AC-F959469B8200}" destId="{7AC730F4-79E1-4AFE-9F43-8A71DB2E987E}" srcOrd="15" destOrd="0" presId="urn:microsoft.com/office/officeart/2005/8/layout/lProcess2"/>
    <dgm:cxn modelId="{E5300D60-E2B5-4B0B-8BB6-944D1A7A8B12}" type="presParOf" srcId="{5EEEF59E-1F7C-4DE2-B8AC-F959469B8200}" destId="{FC021BF7-FF33-4225-B5B2-467113F6F6A4}" srcOrd="16" destOrd="0" presId="urn:microsoft.com/office/officeart/2005/8/layout/lProcess2"/>
    <dgm:cxn modelId="{EB55F0A8-2C2C-46C2-8587-F5ADA1AE8363}" type="presParOf" srcId="{F99178CA-DF27-41A5-B1B9-CE6FD0BC20F7}" destId="{9788C547-E017-4717-9EC3-42033856BD29}" srcOrd="1" destOrd="0" presId="urn:microsoft.com/office/officeart/2005/8/layout/lProcess2"/>
    <dgm:cxn modelId="{18B276C4-87EA-4822-B9C2-DAB172125D7A}" type="presParOf" srcId="{F99178CA-DF27-41A5-B1B9-CE6FD0BC20F7}" destId="{C7EA446A-0EE6-45D8-9334-25024D659644}" srcOrd="2" destOrd="0" presId="urn:microsoft.com/office/officeart/2005/8/layout/lProcess2"/>
    <dgm:cxn modelId="{BC26A55A-ABF4-4446-89F0-A06FAB9B2016}" type="presParOf" srcId="{C7EA446A-0EE6-45D8-9334-25024D659644}" destId="{62F08B60-14E8-41F6-9B6E-A2CC357DAA05}" srcOrd="0" destOrd="0" presId="urn:microsoft.com/office/officeart/2005/8/layout/lProcess2"/>
    <dgm:cxn modelId="{E7424748-DA24-4950-A56B-9E46EA1A105B}" type="presParOf" srcId="{C7EA446A-0EE6-45D8-9334-25024D659644}" destId="{11B89801-9E76-4868-80D5-5515C6DA78B3}" srcOrd="1" destOrd="0" presId="urn:microsoft.com/office/officeart/2005/8/layout/lProcess2"/>
    <dgm:cxn modelId="{15A444C6-3D41-4AA9-81FE-24782C841944}" type="presParOf" srcId="{C7EA446A-0EE6-45D8-9334-25024D659644}" destId="{1447A3F0-9E1E-422C-8C4F-7F50C11FE5B6}" srcOrd="2" destOrd="0" presId="urn:microsoft.com/office/officeart/2005/8/layout/lProcess2"/>
    <dgm:cxn modelId="{E1288CB1-9FB5-4A5C-97F3-AF76D5C04C7E}" type="presParOf" srcId="{1447A3F0-9E1E-422C-8C4F-7F50C11FE5B6}" destId="{53C979D5-102F-4222-8484-EA75316855C4}" srcOrd="0" destOrd="0" presId="urn:microsoft.com/office/officeart/2005/8/layout/lProcess2"/>
    <dgm:cxn modelId="{E57B2948-E9A1-48D0-B899-B0C5A1882CB3}" type="presParOf" srcId="{53C979D5-102F-4222-8484-EA75316855C4}" destId="{B43A0B1D-F082-449A-B25B-1864B4FCE0AE}" srcOrd="0" destOrd="0" presId="urn:microsoft.com/office/officeart/2005/8/layout/lProcess2"/>
    <dgm:cxn modelId="{EA4DD4B4-80AC-4B6F-BD95-4F913A14E30C}" type="presParOf" srcId="{53C979D5-102F-4222-8484-EA75316855C4}" destId="{2A2F5C04-4DBA-4DE0-97B8-5F140AAAB32D}" srcOrd="1" destOrd="0" presId="urn:microsoft.com/office/officeart/2005/8/layout/lProcess2"/>
    <dgm:cxn modelId="{F9B2F9C5-218A-4A45-921D-508F1E74895D}" type="presParOf" srcId="{53C979D5-102F-4222-8484-EA75316855C4}" destId="{DE7A1C3E-7633-4B1D-AEDC-ED796E00E546}" srcOrd="2" destOrd="0" presId="urn:microsoft.com/office/officeart/2005/8/layout/lProcess2"/>
    <dgm:cxn modelId="{BDCCEAE0-DA87-4856-B7EB-712AEE297ACF}" type="presParOf" srcId="{53C979D5-102F-4222-8484-EA75316855C4}" destId="{AB358C32-4EA0-4E92-A89C-5AA5DC25CF97}" srcOrd="3" destOrd="0" presId="urn:microsoft.com/office/officeart/2005/8/layout/lProcess2"/>
    <dgm:cxn modelId="{3D6A2545-4599-4CE7-A63C-2FBA93289625}" type="presParOf" srcId="{53C979D5-102F-4222-8484-EA75316855C4}" destId="{726CBA4F-603A-417B-82A4-70C44F5834C6}" srcOrd="4" destOrd="0" presId="urn:microsoft.com/office/officeart/2005/8/layout/lProcess2"/>
    <dgm:cxn modelId="{F1E4C9D8-0CA7-4EBC-9970-5F98EFB09121}" type="presParOf" srcId="{53C979D5-102F-4222-8484-EA75316855C4}" destId="{BD7685B2-E716-4630-99C3-CA22140626EA}" srcOrd="5" destOrd="0" presId="urn:microsoft.com/office/officeart/2005/8/layout/lProcess2"/>
    <dgm:cxn modelId="{0E6231E8-A765-4A4C-87D0-E615EC9AB971}" type="presParOf" srcId="{53C979D5-102F-4222-8484-EA75316855C4}" destId="{E80263A4-F2D4-4CC8-B264-DA2F0C749AAF}" srcOrd="6" destOrd="0" presId="urn:microsoft.com/office/officeart/2005/8/layout/lProcess2"/>
    <dgm:cxn modelId="{80AA9C8A-6FC0-4BF2-9F43-446BA5C30E9A}" type="presParOf" srcId="{53C979D5-102F-4222-8484-EA75316855C4}" destId="{DB92B384-77D9-421C-9E0A-7DC33AB6344C}" srcOrd="7" destOrd="0" presId="urn:microsoft.com/office/officeart/2005/8/layout/lProcess2"/>
    <dgm:cxn modelId="{1FC69B15-7F00-4AAE-ADAC-26EADC4915FC}" type="presParOf" srcId="{53C979D5-102F-4222-8484-EA75316855C4}" destId="{67F63E8A-0545-49FC-8082-1FCFE66C6F85}" srcOrd="8" destOrd="0" presId="urn:microsoft.com/office/officeart/2005/8/layout/lProcess2"/>
    <dgm:cxn modelId="{C5D4785C-06A1-4F6E-9544-33049FAFBF6C}" type="presParOf" srcId="{53C979D5-102F-4222-8484-EA75316855C4}" destId="{6B6C9F48-28C2-4D0D-80A6-1274ADD9C5F8}" srcOrd="9" destOrd="0" presId="urn:microsoft.com/office/officeart/2005/8/layout/lProcess2"/>
    <dgm:cxn modelId="{41117719-6739-4C76-A651-E9FF33D3421B}" type="presParOf" srcId="{53C979D5-102F-4222-8484-EA75316855C4}" destId="{BEAEE536-5600-4AED-A60B-69FD28CC3BC5}" srcOrd="10" destOrd="0" presId="urn:microsoft.com/office/officeart/2005/8/layout/lProcess2"/>
    <dgm:cxn modelId="{6964D0A1-E9C3-419E-917E-2B1382F06AEC}" type="presParOf" srcId="{53C979D5-102F-4222-8484-EA75316855C4}" destId="{F5DB72EC-E940-4181-AB95-B711807A4BE3}" srcOrd="11" destOrd="0" presId="urn:microsoft.com/office/officeart/2005/8/layout/lProcess2"/>
    <dgm:cxn modelId="{BDFB9592-7A8D-4655-BAC9-9813C104B887}" type="presParOf" srcId="{53C979D5-102F-4222-8484-EA75316855C4}" destId="{27F8901D-CF2E-4C64-B734-2042427300E5}" srcOrd="12" destOrd="0" presId="urn:microsoft.com/office/officeart/2005/8/layout/lProcess2"/>
    <dgm:cxn modelId="{B60CE3BD-EF2E-4B4F-B659-A72DD843B489}" type="presParOf" srcId="{53C979D5-102F-4222-8484-EA75316855C4}" destId="{92717897-C916-4101-93C7-005852F5940F}" srcOrd="13" destOrd="0" presId="urn:microsoft.com/office/officeart/2005/8/layout/lProcess2"/>
    <dgm:cxn modelId="{C7DA4470-B3CD-4E9A-B10F-986FFE192FDC}" type="presParOf" srcId="{53C979D5-102F-4222-8484-EA75316855C4}" destId="{546D0B90-C24D-4DB3-A9C4-ED671A6E1FC4}" srcOrd="14" destOrd="0" presId="urn:microsoft.com/office/officeart/2005/8/layout/lProcess2"/>
    <dgm:cxn modelId="{20A9736E-2EC3-465C-B956-A25AC37B3736}" type="presParOf" srcId="{53C979D5-102F-4222-8484-EA75316855C4}" destId="{8A66948A-C392-44DE-8023-FB236F876821}" srcOrd="15" destOrd="0" presId="urn:microsoft.com/office/officeart/2005/8/layout/lProcess2"/>
    <dgm:cxn modelId="{B83A672C-0BBD-4BFC-BA3D-92F44D97318A}" type="presParOf" srcId="{53C979D5-102F-4222-8484-EA75316855C4}" destId="{58F23DBA-6C6A-47A7-B279-1F06F23C1240}" srcOrd="16" destOrd="0" presId="urn:microsoft.com/office/officeart/2005/8/layout/lProcess2"/>
    <dgm:cxn modelId="{9C0A187C-5AC4-428E-9150-624F72BB9758}" type="presParOf" srcId="{53C979D5-102F-4222-8484-EA75316855C4}" destId="{3473CDCD-CAAA-4DCB-822C-1F7988FAD90A}" srcOrd="17" destOrd="0" presId="urn:microsoft.com/office/officeart/2005/8/layout/lProcess2"/>
    <dgm:cxn modelId="{669C020B-6CA0-4B0F-BB14-90D6F5F27252}" type="presParOf" srcId="{53C979D5-102F-4222-8484-EA75316855C4}" destId="{7B4BFFB7-8390-4400-BD3E-8BBE64155C01}" srcOrd="18" destOrd="0" presId="urn:microsoft.com/office/officeart/2005/8/layout/lProcess2"/>
    <dgm:cxn modelId="{5AEE7652-0CC9-4374-B73A-7D041D881355}" type="presParOf" srcId="{F99178CA-DF27-41A5-B1B9-CE6FD0BC20F7}" destId="{3099537B-D1DC-4130-969F-8AB689460591}" srcOrd="3" destOrd="0" presId="urn:microsoft.com/office/officeart/2005/8/layout/lProcess2"/>
    <dgm:cxn modelId="{37C87B7A-313B-465E-AC0E-7C198C41DD0C}" type="presParOf" srcId="{F99178CA-DF27-41A5-B1B9-CE6FD0BC20F7}" destId="{F394D872-436C-4838-8406-401797F018EF}" srcOrd="4" destOrd="0" presId="urn:microsoft.com/office/officeart/2005/8/layout/lProcess2"/>
    <dgm:cxn modelId="{94454EA6-2B6E-4A0D-8062-4E781815ACBF}" type="presParOf" srcId="{F394D872-436C-4838-8406-401797F018EF}" destId="{B632F264-2011-4F73-9385-FF94C7D9E400}" srcOrd="0" destOrd="0" presId="urn:microsoft.com/office/officeart/2005/8/layout/lProcess2"/>
    <dgm:cxn modelId="{3C95F16D-6CC8-4E11-8EE1-8C1D5EF2F170}" type="presParOf" srcId="{F394D872-436C-4838-8406-401797F018EF}" destId="{DB178CA2-5C44-4C0A-B110-AB776A9DEB57}" srcOrd="1" destOrd="0" presId="urn:microsoft.com/office/officeart/2005/8/layout/lProcess2"/>
    <dgm:cxn modelId="{4E55A58B-1BB8-4C21-ACF0-59F938C9B69D}" type="presParOf" srcId="{F394D872-436C-4838-8406-401797F018EF}" destId="{84B4A4D0-AC3E-47BF-B2A4-853E0D7810DB}" srcOrd="2" destOrd="0" presId="urn:microsoft.com/office/officeart/2005/8/layout/lProcess2"/>
    <dgm:cxn modelId="{417D958C-1C7E-40BE-BAB3-B557538E93E0}" type="presParOf" srcId="{84B4A4D0-AC3E-47BF-B2A4-853E0D7810DB}" destId="{93D872B0-4AD1-437E-ABF7-5D836C019CBE}" srcOrd="0" destOrd="0" presId="urn:microsoft.com/office/officeart/2005/8/layout/lProcess2"/>
    <dgm:cxn modelId="{3FAFEBF5-6154-44E0-9229-4A0CE355A95B}" type="presParOf" srcId="{93D872B0-4AD1-437E-ABF7-5D836C019CBE}" destId="{BF1156E7-E17C-4ED9-8B77-C2E8E77A649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C1EC61-A11C-4F73-B381-D5F06A53010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L"/>
        </a:p>
      </dgm:t>
    </dgm:pt>
    <dgm:pt modelId="{A5FDB306-FDD9-465F-B9BB-24EEE520C703}">
      <dgm:prSet phldrT="[Texto]"/>
      <dgm:spPr/>
      <dgm:t>
        <a:bodyPr/>
        <a:lstStyle/>
        <a:p>
          <a:r>
            <a:rPr lang="es-CL" b="1" dirty="0" smtClean="0">
              <a:latin typeface="+mj-lt"/>
            </a:rPr>
            <a:t>Institucionalidad</a:t>
          </a:r>
          <a:endParaRPr lang="es-CL" dirty="0"/>
        </a:p>
      </dgm:t>
    </dgm:pt>
    <dgm:pt modelId="{20CDF328-3769-4B3E-8DBA-67CD70C1DA6E}" type="parTrans" cxnId="{207E0D04-1A30-489E-AEA7-F4A351E3C9BD}">
      <dgm:prSet/>
      <dgm:spPr/>
      <dgm:t>
        <a:bodyPr/>
        <a:lstStyle/>
        <a:p>
          <a:endParaRPr lang="es-CL"/>
        </a:p>
      </dgm:t>
    </dgm:pt>
    <dgm:pt modelId="{1EC3177E-B407-4E21-BA89-2C8208C3C094}" type="sibTrans" cxnId="{207E0D04-1A30-489E-AEA7-F4A351E3C9BD}">
      <dgm:prSet/>
      <dgm:spPr/>
      <dgm:t>
        <a:bodyPr/>
        <a:lstStyle/>
        <a:p>
          <a:endParaRPr lang="es-CL"/>
        </a:p>
      </dgm:t>
    </dgm:pt>
    <dgm:pt modelId="{1E8E5BFD-3086-4F96-A8F0-E9052FC69F29}">
      <dgm:prSet/>
      <dgm:spPr/>
      <dgm:t>
        <a:bodyPr/>
        <a:lstStyle/>
        <a:p>
          <a:r>
            <a:rPr lang="es-CL" smtClean="0">
              <a:latin typeface="+mj-lt"/>
            </a:rPr>
            <a:t>Enfoque Inclusivo en la Gestión Municipal</a:t>
          </a:r>
          <a:endParaRPr lang="es-CL" dirty="0">
            <a:latin typeface="+mj-lt"/>
          </a:endParaRPr>
        </a:p>
      </dgm:t>
    </dgm:pt>
    <dgm:pt modelId="{AC94DA81-8530-40F1-8DE7-FDE9493A06E3}" type="parTrans" cxnId="{3D1363F6-06DB-4B3E-95FB-C56843F8B4A4}">
      <dgm:prSet/>
      <dgm:spPr/>
      <dgm:t>
        <a:bodyPr/>
        <a:lstStyle/>
        <a:p>
          <a:endParaRPr lang="es-CL"/>
        </a:p>
      </dgm:t>
    </dgm:pt>
    <dgm:pt modelId="{6290A661-B29B-45BB-9453-9F384F39CF55}" type="sibTrans" cxnId="{3D1363F6-06DB-4B3E-95FB-C56843F8B4A4}">
      <dgm:prSet/>
      <dgm:spPr/>
      <dgm:t>
        <a:bodyPr/>
        <a:lstStyle/>
        <a:p>
          <a:endParaRPr lang="es-CL"/>
        </a:p>
      </dgm:t>
    </dgm:pt>
    <dgm:pt modelId="{BE27FBCB-2C5F-4A94-9D32-2C5C33F4CD45}">
      <dgm:prSet/>
      <dgm:spPr/>
      <dgm:t>
        <a:bodyPr/>
        <a:lstStyle/>
        <a:p>
          <a:r>
            <a:rPr lang="es-CL" smtClean="0">
              <a:latin typeface="+mj-lt"/>
            </a:rPr>
            <a:t>Gestión Local y Adaptación al Cambio Climático</a:t>
          </a:r>
          <a:endParaRPr lang="es-CL" dirty="0">
            <a:latin typeface="+mj-lt"/>
          </a:endParaRPr>
        </a:p>
      </dgm:t>
    </dgm:pt>
    <dgm:pt modelId="{FF2B0594-DD63-41A8-8570-A1E7A2F812ED}" type="parTrans" cxnId="{18A4411B-D9FA-4B88-9BDF-C8E68BB08908}">
      <dgm:prSet/>
      <dgm:spPr/>
      <dgm:t>
        <a:bodyPr/>
        <a:lstStyle/>
        <a:p>
          <a:endParaRPr lang="es-CL"/>
        </a:p>
      </dgm:t>
    </dgm:pt>
    <dgm:pt modelId="{F12293A6-8F29-4921-B224-FF8F8E407B3E}" type="sibTrans" cxnId="{18A4411B-D9FA-4B88-9BDF-C8E68BB08908}">
      <dgm:prSet/>
      <dgm:spPr/>
      <dgm:t>
        <a:bodyPr/>
        <a:lstStyle/>
        <a:p>
          <a:endParaRPr lang="es-CL"/>
        </a:p>
      </dgm:t>
    </dgm:pt>
    <dgm:pt modelId="{B76C1284-2600-43EB-8FAC-D5A7DEF6CE34}">
      <dgm:prSet/>
      <dgm:spPr/>
      <dgm:t>
        <a:bodyPr/>
        <a:lstStyle/>
        <a:p>
          <a:r>
            <a:rPr lang="es-CL" smtClean="0">
              <a:latin typeface="+mj-lt"/>
            </a:rPr>
            <a:t>Carácter de la Participación Ciudadana</a:t>
          </a:r>
          <a:endParaRPr lang="es-CL" dirty="0">
            <a:latin typeface="+mj-lt"/>
          </a:endParaRPr>
        </a:p>
      </dgm:t>
    </dgm:pt>
    <dgm:pt modelId="{980AB481-23A0-4DA9-9565-D72EC7E102D3}" type="parTrans" cxnId="{AEBC17D2-76AB-40B0-A9B1-E9FD7C228F0E}">
      <dgm:prSet/>
      <dgm:spPr/>
      <dgm:t>
        <a:bodyPr/>
        <a:lstStyle/>
        <a:p>
          <a:endParaRPr lang="es-CL"/>
        </a:p>
      </dgm:t>
    </dgm:pt>
    <dgm:pt modelId="{631A93BE-D76A-4E20-B021-4D9A35F151C0}" type="sibTrans" cxnId="{AEBC17D2-76AB-40B0-A9B1-E9FD7C228F0E}">
      <dgm:prSet/>
      <dgm:spPr/>
      <dgm:t>
        <a:bodyPr/>
        <a:lstStyle/>
        <a:p>
          <a:endParaRPr lang="es-CL"/>
        </a:p>
      </dgm:t>
    </dgm:pt>
    <dgm:pt modelId="{DBFFD133-5A53-4065-9B68-E8AA437E2364}">
      <dgm:prSet/>
      <dgm:spPr/>
      <dgm:t>
        <a:bodyPr/>
        <a:lstStyle/>
        <a:p>
          <a:r>
            <a:rPr lang="es-CL" smtClean="0">
              <a:latin typeface="+mj-lt"/>
            </a:rPr>
            <a:t>Capacidades Comunales en GRD</a:t>
          </a:r>
          <a:endParaRPr lang="es-CL" dirty="0">
            <a:latin typeface="+mj-lt"/>
          </a:endParaRPr>
        </a:p>
      </dgm:t>
    </dgm:pt>
    <dgm:pt modelId="{14CD6F8E-4DDD-4E16-94A6-C3EC3B29AA7D}" type="parTrans" cxnId="{DED1A30A-B788-45BD-8883-61779C204F50}">
      <dgm:prSet/>
      <dgm:spPr/>
      <dgm:t>
        <a:bodyPr/>
        <a:lstStyle/>
        <a:p>
          <a:endParaRPr lang="es-CL"/>
        </a:p>
      </dgm:t>
    </dgm:pt>
    <dgm:pt modelId="{77070B11-186D-4C3E-8169-A92EC50CDEE1}" type="sibTrans" cxnId="{DED1A30A-B788-45BD-8883-61779C204F50}">
      <dgm:prSet/>
      <dgm:spPr/>
      <dgm:t>
        <a:bodyPr/>
        <a:lstStyle/>
        <a:p>
          <a:endParaRPr lang="es-CL"/>
        </a:p>
      </dgm:t>
    </dgm:pt>
    <dgm:pt modelId="{0B70A1B3-58F9-4CD6-B750-20935BD34AC1}">
      <dgm:prSet/>
      <dgm:spPr/>
      <dgm:t>
        <a:bodyPr/>
        <a:lstStyle/>
        <a:p>
          <a:r>
            <a:rPr lang="es-CL" dirty="0" smtClean="0">
              <a:latin typeface="+mj-lt"/>
            </a:rPr>
            <a:t>Estructura Comunal</a:t>
          </a:r>
          <a:endParaRPr lang="es-CL" dirty="0">
            <a:latin typeface="+mj-lt"/>
          </a:endParaRPr>
        </a:p>
      </dgm:t>
    </dgm:pt>
    <dgm:pt modelId="{8C020F6B-E7BB-4686-95EA-FB63AFF0FADF}" type="parTrans" cxnId="{7C483895-918A-49A3-813C-5A800BA1724F}">
      <dgm:prSet/>
      <dgm:spPr/>
      <dgm:t>
        <a:bodyPr/>
        <a:lstStyle/>
        <a:p>
          <a:endParaRPr lang="es-CL"/>
        </a:p>
      </dgm:t>
    </dgm:pt>
    <dgm:pt modelId="{62A720B1-FE7F-4DDB-9A5C-F1BFA3626EB7}" type="sibTrans" cxnId="{7C483895-918A-49A3-813C-5A800BA1724F}">
      <dgm:prSet/>
      <dgm:spPr/>
      <dgm:t>
        <a:bodyPr/>
        <a:lstStyle/>
        <a:p>
          <a:endParaRPr lang="es-CL"/>
        </a:p>
      </dgm:t>
    </dgm:pt>
    <dgm:pt modelId="{D93F2328-7C99-4F19-894B-8F68B2FD19BD}">
      <dgm:prSet/>
      <dgm:spPr/>
      <dgm:t>
        <a:bodyPr/>
        <a:lstStyle/>
        <a:p>
          <a:r>
            <a:rPr lang="es-CL" dirty="0" smtClean="0">
              <a:latin typeface="+mj-lt"/>
            </a:rPr>
            <a:t>Capacitación Comunal</a:t>
          </a:r>
          <a:endParaRPr lang="es-CL" dirty="0">
            <a:latin typeface="+mj-lt"/>
          </a:endParaRPr>
        </a:p>
      </dgm:t>
    </dgm:pt>
    <dgm:pt modelId="{02702999-9F69-4808-A5E1-93331DC3909B}" type="parTrans" cxnId="{F5320F37-9127-4029-AA32-1344E3AA6200}">
      <dgm:prSet/>
      <dgm:spPr/>
      <dgm:t>
        <a:bodyPr/>
        <a:lstStyle/>
        <a:p>
          <a:endParaRPr lang="es-CL"/>
        </a:p>
      </dgm:t>
    </dgm:pt>
    <dgm:pt modelId="{A512A1FD-CA72-4A41-87D7-5B611C7DFC3E}" type="sibTrans" cxnId="{F5320F37-9127-4029-AA32-1344E3AA6200}">
      <dgm:prSet/>
      <dgm:spPr/>
      <dgm:t>
        <a:bodyPr/>
        <a:lstStyle/>
        <a:p>
          <a:endParaRPr lang="es-CL"/>
        </a:p>
      </dgm:t>
    </dgm:pt>
    <dgm:pt modelId="{351CEB7B-36C6-4217-919F-426CC1BD1A92}">
      <dgm:prSet/>
      <dgm:spPr/>
      <dgm:t>
        <a:bodyPr/>
        <a:lstStyle/>
        <a:p>
          <a:r>
            <a:rPr lang="es-ES" dirty="0" smtClean="0">
              <a:latin typeface="+mj-lt"/>
            </a:rPr>
            <a:t>Autonomía Financiera y de Toma de Decisiones.</a:t>
          </a:r>
          <a:endParaRPr lang="es-ES" dirty="0">
            <a:latin typeface="+mj-lt"/>
          </a:endParaRPr>
        </a:p>
      </dgm:t>
    </dgm:pt>
    <dgm:pt modelId="{93842312-A08A-4BCD-9119-ACD641A38C0D}" type="parTrans" cxnId="{23CF07F1-6A44-4F1C-9BE2-AE6E7687D183}">
      <dgm:prSet/>
      <dgm:spPr/>
      <dgm:t>
        <a:bodyPr/>
        <a:lstStyle/>
        <a:p>
          <a:endParaRPr lang="es-CL"/>
        </a:p>
      </dgm:t>
    </dgm:pt>
    <dgm:pt modelId="{A269AC12-CF84-47A5-9ED9-F4861747D735}" type="sibTrans" cxnId="{23CF07F1-6A44-4F1C-9BE2-AE6E7687D183}">
      <dgm:prSet/>
      <dgm:spPr/>
      <dgm:t>
        <a:bodyPr/>
        <a:lstStyle/>
        <a:p>
          <a:endParaRPr lang="es-CL"/>
        </a:p>
      </dgm:t>
    </dgm:pt>
    <dgm:pt modelId="{78A8EBBF-E480-438F-9D9F-E8803E36DEB2}">
      <dgm:prSet/>
      <dgm:spPr/>
      <dgm:t>
        <a:bodyPr/>
        <a:lstStyle/>
        <a:p>
          <a:r>
            <a:rPr lang="es-ES" dirty="0" smtClean="0">
              <a:latin typeface="+mj-lt"/>
            </a:rPr>
            <a:t>Instrumentos Locales</a:t>
          </a:r>
          <a:endParaRPr lang="es-ES" dirty="0">
            <a:latin typeface="+mj-lt"/>
          </a:endParaRPr>
        </a:p>
      </dgm:t>
    </dgm:pt>
    <dgm:pt modelId="{A70268A7-11DB-42BA-92F0-50D469299740}" type="parTrans" cxnId="{3BE76CCE-8D53-4307-AAA7-6A78E0F6DC31}">
      <dgm:prSet/>
      <dgm:spPr/>
      <dgm:t>
        <a:bodyPr/>
        <a:lstStyle/>
        <a:p>
          <a:endParaRPr lang="es-CL"/>
        </a:p>
      </dgm:t>
    </dgm:pt>
    <dgm:pt modelId="{BE4266B7-6339-4518-9374-49668A1E3837}" type="sibTrans" cxnId="{3BE76CCE-8D53-4307-AAA7-6A78E0F6DC31}">
      <dgm:prSet/>
      <dgm:spPr/>
      <dgm:t>
        <a:bodyPr/>
        <a:lstStyle/>
        <a:p>
          <a:endParaRPr lang="es-CL"/>
        </a:p>
      </dgm:t>
    </dgm:pt>
    <dgm:pt modelId="{BFB9CDCC-5E1F-45AB-8E49-21E4A3D20AEF}">
      <dgm:prSet/>
      <dgm:spPr/>
      <dgm:t>
        <a:bodyPr/>
        <a:lstStyle/>
        <a:p>
          <a:r>
            <a:rPr lang="es-ES" dirty="0" smtClean="0">
              <a:latin typeface="+mj-lt"/>
            </a:rPr>
            <a:t>Comité de Protección Civil.</a:t>
          </a:r>
          <a:endParaRPr lang="es-CL" dirty="0">
            <a:latin typeface="+mj-lt"/>
          </a:endParaRPr>
        </a:p>
      </dgm:t>
    </dgm:pt>
    <dgm:pt modelId="{6A81D857-AD8C-4263-B610-8F798BBA8936}" type="parTrans" cxnId="{6517DA5A-6219-4AEE-A3A3-4349E52A34BC}">
      <dgm:prSet/>
      <dgm:spPr/>
      <dgm:t>
        <a:bodyPr/>
        <a:lstStyle/>
        <a:p>
          <a:endParaRPr lang="es-CL"/>
        </a:p>
      </dgm:t>
    </dgm:pt>
    <dgm:pt modelId="{44998227-DC4F-48BA-84A6-E282F6D5A807}" type="sibTrans" cxnId="{6517DA5A-6219-4AEE-A3A3-4349E52A34BC}">
      <dgm:prSet/>
      <dgm:spPr/>
      <dgm:t>
        <a:bodyPr/>
        <a:lstStyle/>
        <a:p>
          <a:endParaRPr lang="es-CL"/>
        </a:p>
      </dgm:t>
    </dgm:pt>
    <dgm:pt modelId="{CDBD15CA-2B22-4C15-B214-004D7089CF76}">
      <dgm:prSet/>
      <dgm:spPr/>
      <dgm:t>
        <a:bodyPr/>
        <a:lstStyle/>
        <a:p>
          <a:r>
            <a:rPr lang="es-CL" smtClean="0">
              <a:latin typeface="+mj-lt"/>
            </a:rPr>
            <a:t>Seguridad Pública y Protección de Personas en Situación de Emergencia</a:t>
          </a:r>
          <a:endParaRPr lang="es-CL" dirty="0">
            <a:latin typeface="+mj-lt"/>
          </a:endParaRPr>
        </a:p>
      </dgm:t>
    </dgm:pt>
    <dgm:pt modelId="{E9B9763F-E7DE-4CD0-94FB-75CB047B0C65}" type="parTrans" cxnId="{C0760C0F-C167-4744-A725-9BF8E8AB694A}">
      <dgm:prSet/>
      <dgm:spPr/>
      <dgm:t>
        <a:bodyPr/>
        <a:lstStyle/>
        <a:p>
          <a:endParaRPr lang="es-CL"/>
        </a:p>
      </dgm:t>
    </dgm:pt>
    <dgm:pt modelId="{216D6A2E-5C04-4CDA-94F2-C7A309B94016}" type="sibTrans" cxnId="{C0760C0F-C167-4744-A725-9BF8E8AB694A}">
      <dgm:prSet/>
      <dgm:spPr/>
      <dgm:t>
        <a:bodyPr/>
        <a:lstStyle/>
        <a:p>
          <a:endParaRPr lang="es-CL"/>
        </a:p>
      </dgm:t>
    </dgm:pt>
    <dgm:pt modelId="{904916FE-3D9B-4566-9C29-A7EFCC2C5C38}">
      <dgm:prSet/>
      <dgm:spPr/>
      <dgm:t>
        <a:bodyPr/>
        <a:lstStyle/>
        <a:p>
          <a:r>
            <a:rPr lang="es-CL" smtClean="0">
              <a:latin typeface="+mj-lt"/>
            </a:rPr>
            <a:t>Mecanismos de Rendición de Cuentas</a:t>
          </a:r>
          <a:endParaRPr lang="es-CL" dirty="0">
            <a:latin typeface="+mj-lt"/>
          </a:endParaRPr>
        </a:p>
      </dgm:t>
    </dgm:pt>
    <dgm:pt modelId="{F3767672-3BE5-45C3-8FF1-D86D04B5FEE4}" type="parTrans" cxnId="{9CD92B02-F298-46AA-8297-55B63613E532}">
      <dgm:prSet/>
      <dgm:spPr/>
      <dgm:t>
        <a:bodyPr/>
        <a:lstStyle/>
        <a:p>
          <a:endParaRPr lang="es-CL"/>
        </a:p>
      </dgm:t>
    </dgm:pt>
    <dgm:pt modelId="{466D45B5-90AF-4572-A576-6A7BCC71D287}" type="sibTrans" cxnId="{9CD92B02-F298-46AA-8297-55B63613E532}">
      <dgm:prSet/>
      <dgm:spPr/>
      <dgm:t>
        <a:bodyPr/>
        <a:lstStyle/>
        <a:p>
          <a:endParaRPr lang="es-CL"/>
        </a:p>
      </dgm:t>
    </dgm:pt>
    <dgm:pt modelId="{20193801-DE32-420D-B85B-CB2B43CC4613}">
      <dgm:prSet/>
      <dgm:spPr/>
      <dgm:t>
        <a:bodyPr/>
        <a:lstStyle/>
        <a:p>
          <a:r>
            <a:rPr lang="es-CL" smtClean="0">
              <a:latin typeface="+mj-lt"/>
            </a:rPr>
            <a:t>Cobertura Programas Sociales</a:t>
          </a:r>
          <a:endParaRPr lang="es-CL" dirty="0">
            <a:latin typeface="+mj-lt"/>
          </a:endParaRPr>
        </a:p>
      </dgm:t>
    </dgm:pt>
    <dgm:pt modelId="{189BA61E-0DE7-4CA7-9247-89D83A7008DF}" type="parTrans" cxnId="{A7D06A48-F969-4A69-8C58-7B9D417D3B20}">
      <dgm:prSet/>
      <dgm:spPr/>
      <dgm:t>
        <a:bodyPr/>
        <a:lstStyle/>
        <a:p>
          <a:endParaRPr lang="es-CL"/>
        </a:p>
      </dgm:t>
    </dgm:pt>
    <dgm:pt modelId="{612A066C-E944-4B5B-9BEB-6F095B3C2496}" type="sibTrans" cxnId="{A7D06A48-F969-4A69-8C58-7B9D417D3B20}">
      <dgm:prSet/>
      <dgm:spPr/>
      <dgm:t>
        <a:bodyPr/>
        <a:lstStyle/>
        <a:p>
          <a:endParaRPr lang="es-CL"/>
        </a:p>
      </dgm:t>
    </dgm:pt>
    <dgm:pt modelId="{528B98BB-EFFD-4765-98F6-3A2691A86605}">
      <dgm:prSet/>
      <dgm:spPr/>
      <dgm:t>
        <a:bodyPr/>
        <a:lstStyle/>
        <a:p>
          <a:r>
            <a:rPr lang="es-CL" b="1" dirty="0" smtClean="0">
              <a:latin typeface="+mj-lt"/>
            </a:rPr>
            <a:t>Cohesión Social</a:t>
          </a:r>
          <a:endParaRPr lang="es-CL" dirty="0">
            <a:latin typeface="+mj-lt"/>
          </a:endParaRPr>
        </a:p>
      </dgm:t>
    </dgm:pt>
    <dgm:pt modelId="{DEDE8C8B-6072-43DE-AB64-7FC2376A91DB}" type="parTrans" cxnId="{A344BF62-0610-48CD-AD50-3F9D79C3920A}">
      <dgm:prSet/>
      <dgm:spPr/>
      <dgm:t>
        <a:bodyPr/>
        <a:lstStyle/>
        <a:p>
          <a:endParaRPr lang="es-CL"/>
        </a:p>
      </dgm:t>
    </dgm:pt>
    <dgm:pt modelId="{532C8E79-A7E9-406E-B386-C9D5681381DE}" type="sibTrans" cxnId="{A344BF62-0610-48CD-AD50-3F9D79C3920A}">
      <dgm:prSet/>
      <dgm:spPr/>
      <dgm:t>
        <a:bodyPr/>
        <a:lstStyle/>
        <a:p>
          <a:endParaRPr lang="es-CL"/>
        </a:p>
      </dgm:t>
    </dgm:pt>
    <dgm:pt modelId="{4A48DDE8-3862-42BD-A760-98B6491AE591}">
      <dgm:prSet/>
      <dgm:spPr/>
      <dgm:t>
        <a:bodyPr/>
        <a:lstStyle/>
        <a:p>
          <a:r>
            <a:rPr lang="es-CL" smtClean="0">
              <a:latin typeface="+mj-lt"/>
            </a:rPr>
            <a:t>Construcción de Información Oficial</a:t>
          </a:r>
          <a:endParaRPr lang="es-CL" dirty="0">
            <a:latin typeface="+mj-lt"/>
          </a:endParaRPr>
        </a:p>
      </dgm:t>
    </dgm:pt>
    <dgm:pt modelId="{7B7C7453-74E1-4325-BFC9-343098B37C55}" type="parTrans" cxnId="{CF1F9047-E654-4B5F-943D-A56561C970B8}">
      <dgm:prSet/>
      <dgm:spPr/>
      <dgm:t>
        <a:bodyPr/>
        <a:lstStyle/>
        <a:p>
          <a:endParaRPr lang="es-CL"/>
        </a:p>
      </dgm:t>
    </dgm:pt>
    <dgm:pt modelId="{11FFE603-FE78-45CD-929E-AB110C2019F8}" type="sibTrans" cxnId="{CF1F9047-E654-4B5F-943D-A56561C970B8}">
      <dgm:prSet/>
      <dgm:spPr/>
      <dgm:t>
        <a:bodyPr/>
        <a:lstStyle/>
        <a:p>
          <a:endParaRPr lang="es-CL"/>
        </a:p>
      </dgm:t>
    </dgm:pt>
    <dgm:pt modelId="{D7C8845E-FB35-46F8-9377-93F48E2A04F3}">
      <dgm:prSet/>
      <dgm:spPr/>
      <dgm:t>
        <a:bodyPr/>
        <a:lstStyle/>
        <a:p>
          <a:r>
            <a:rPr lang="es-CL" smtClean="0">
              <a:latin typeface="+mj-lt"/>
            </a:rPr>
            <a:t>Representatividad Ciudadana</a:t>
          </a:r>
          <a:endParaRPr lang="es-CL" dirty="0">
            <a:latin typeface="+mj-lt"/>
          </a:endParaRPr>
        </a:p>
      </dgm:t>
    </dgm:pt>
    <dgm:pt modelId="{5423F9CB-3823-4159-85DE-1C00CE85D13C}" type="parTrans" cxnId="{057BCC66-BA2A-4F36-BDE4-EA205BFCDD55}">
      <dgm:prSet/>
      <dgm:spPr/>
      <dgm:t>
        <a:bodyPr/>
        <a:lstStyle/>
        <a:p>
          <a:endParaRPr lang="es-CL"/>
        </a:p>
      </dgm:t>
    </dgm:pt>
    <dgm:pt modelId="{7D82B252-69FC-424A-946C-78D079462F12}" type="sibTrans" cxnId="{057BCC66-BA2A-4F36-BDE4-EA205BFCDD55}">
      <dgm:prSet/>
      <dgm:spPr/>
      <dgm:t>
        <a:bodyPr/>
        <a:lstStyle/>
        <a:p>
          <a:endParaRPr lang="es-CL"/>
        </a:p>
      </dgm:t>
    </dgm:pt>
    <dgm:pt modelId="{510C2764-45D9-4BE0-9F12-224AE91EC229}">
      <dgm:prSet/>
      <dgm:spPr/>
      <dgm:t>
        <a:bodyPr/>
        <a:lstStyle/>
        <a:p>
          <a:r>
            <a:rPr lang="es-CL" smtClean="0">
              <a:latin typeface="+mj-lt"/>
            </a:rPr>
            <a:t>Pertenencia Social</a:t>
          </a:r>
          <a:endParaRPr lang="es-CL" dirty="0">
            <a:latin typeface="+mj-lt"/>
          </a:endParaRPr>
        </a:p>
      </dgm:t>
    </dgm:pt>
    <dgm:pt modelId="{7F721DAF-B4FD-47E7-83B9-75567F926723}" type="parTrans" cxnId="{A82E4A43-D334-423E-853E-A8AF9DCB345A}">
      <dgm:prSet/>
      <dgm:spPr/>
      <dgm:t>
        <a:bodyPr/>
        <a:lstStyle/>
        <a:p>
          <a:endParaRPr lang="es-CL"/>
        </a:p>
      </dgm:t>
    </dgm:pt>
    <dgm:pt modelId="{2DC50DD2-A68C-4B6D-B3FB-AFFD5162C951}" type="sibTrans" cxnId="{A82E4A43-D334-423E-853E-A8AF9DCB345A}">
      <dgm:prSet/>
      <dgm:spPr/>
      <dgm:t>
        <a:bodyPr/>
        <a:lstStyle/>
        <a:p>
          <a:endParaRPr lang="es-CL"/>
        </a:p>
      </dgm:t>
    </dgm:pt>
    <dgm:pt modelId="{AA1ABE3A-1C21-4D3C-94A0-CD7DB243C031}">
      <dgm:prSet/>
      <dgm:spPr/>
      <dgm:t>
        <a:bodyPr/>
        <a:lstStyle/>
        <a:p>
          <a:r>
            <a:rPr lang="es-CL" smtClean="0">
              <a:latin typeface="+mj-lt"/>
            </a:rPr>
            <a:t>Organizaciones de la Sociedad Civil</a:t>
          </a:r>
          <a:endParaRPr lang="es-CL" dirty="0">
            <a:latin typeface="+mj-lt"/>
          </a:endParaRPr>
        </a:p>
      </dgm:t>
    </dgm:pt>
    <dgm:pt modelId="{41EAA4DD-4C2A-4693-B33F-C8F7EB4C5F90}" type="parTrans" cxnId="{F7C696AA-EF2B-4C06-BF0B-6EDA12298DB8}">
      <dgm:prSet/>
      <dgm:spPr/>
      <dgm:t>
        <a:bodyPr/>
        <a:lstStyle/>
        <a:p>
          <a:endParaRPr lang="es-CL"/>
        </a:p>
      </dgm:t>
    </dgm:pt>
    <dgm:pt modelId="{8B3A38AB-945C-4A6C-AB95-3BED647D1A1D}" type="sibTrans" cxnId="{F7C696AA-EF2B-4C06-BF0B-6EDA12298DB8}">
      <dgm:prSet/>
      <dgm:spPr/>
      <dgm:t>
        <a:bodyPr/>
        <a:lstStyle/>
        <a:p>
          <a:endParaRPr lang="es-CL"/>
        </a:p>
      </dgm:t>
    </dgm:pt>
    <dgm:pt modelId="{4ECEDC71-C247-4525-8749-BB423CAB9A66}">
      <dgm:prSet/>
      <dgm:spPr/>
      <dgm:t>
        <a:bodyPr/>
        <a:lstStyle/>
        <a:p>
          <a:r>
            <a:rPr lang="es-CL" b="1" dirty="0" smtClean="0">
              <a:latin typeface="+mj-lt"/>
            </a:rPr>
            <a:t>Compromiso Sectorial</a:t>
          </a:r>
          <a:endParaRPr lang="es-CL" dirty="0">
            <a:latin typeface="+mj-lt"/>
          </a:endParaRPr>
        </a:p>
      </dgm:t>
    </dgm:pt>
    <dgm:pt modelId="{6CF6C753-B8B8-4A02-9922-C724955A6213}" type="parTrans" cxnId="{32B25D5D-6E8D-4515-8473-EF9C118E210F}">
      <dgm:prSet/>
      <dgm:spPr/>
      <dgm:t>
        <a:bodyPr/>
        <a:lstStyle/>
        <a:p>
          <a:endParaRPr lang="es-CL"/>
        </a:p>
      </dgm:t>
    </dgm:pt>
    <dgm:pt modelId="{E8BEC146-0852-4B89-98F7-C4FA22F1172C}" type="sibTrans" cxnId="{32B25D5D-6E8D-4515-8473-EF9C118E210F}">
      <dgm:prSet/>
      <dgm:spPr/>
      <dgm:t>
        <a:bodyPr/>
        <a:lstStyle/>
        <a:p>
          <a:endParaRPr lang="es-CL"/>
        </a:p>
      </dgm:t>
    </dgm:pt>
    <dgm:pt modelId="{D99CEC4C-226D-4806-82D2-25A39A77A208}">
      <dgm:prSet/>
      <dgm:spPr/>
      <dgm:t>
        <a:bodyPr/>
        <a:lstStyle/>
        <a:p>
          <a:r>
            <a:rPr lang="es-CL" smtClean="0">
              <a:latin typeface="+mj-lt"/>
            </a:rPr>
            <a:t>Responsabilidad en la Inversión Privada</a:t>
          </a:r>
          <a:endParaRPr lang="es-CL" dirty="0">
            <a:latin typeface="+mj-lt"/>
          </a:endParaRPr>
        </a:p>
      </dgm:t>
    </dgm:pt>
    <dgm:pt modelId="{A1A32E8D-F323-4CBB-98A3-D8D611E1951C}" type="parTrans" cxnId="{915618E1-BFFC-41F5-A98C-113D9604AAC7}">
      <dgm:prSet/>
      <dgm:spPr/>
      <dgm:t>
        <a:bodyPr/>
        <a:lstStyle/>
        <a:p>
          <a:endParaRPr lang="es-CL"/>
        </a:p>
      </dgm:t>
    </dgm:pt>
    <dgm:pt modelId="{F7A92952-4A05-4631-8656-E0C7F5392AD5}" type="sibTrans" cxnId="{915618E1-BFFC-41F5-A98C-113D9604AAC7}">
      <dgm:prSet/>
      <dgm:spPr/>
      <dgm:t>
        <a:bodyPr/>
        <a:lstStyle/>
        <a:p>
          <a:endParaRPr lang="es-CL"/>
        </a:p>
      </dgm:t>
    </dgm:pt>
    <dgm:pt modelId="{C7902D0F-EEB7-47E2-8110-A3D7A0B45275}">
      <dgm:prSet/>
      <dgm:spPr/>
      <dgm:t>
        <a:bodyPr/>
        <a:lstStyle/>
        <a:p>
          <a:r>
            <a:rPr lang="es-CL" smtClean="0">
              <a:latin typeface="+mj-lt"/>
            </a:rPr>
            <a:t>Transferencia del Riesgo</a:t>
          </a:r>
          <a:endParaRPr lang="es-CL" dirty="0">
            <a:latin typeface="+mj-lt"/>
          </a:endParaRPr>
        </a:p>
      </dgm:t>
    </dgm:pt>
    <dgm:pt modelId="{42F9388E-B389-4936-A183-BA9B3F7A3192}" type="parTrans" cxnId="{51705D4B-25D2-4C96-8FCC-5C0F11A1C8FF}">
      <dgm:prSet/>
      <dgm:spPr/>
      <dgm:t>
        <a:bodyPr/>
        <a:lstStyle/>
        <a:p>
          <a:endParaRPr lang="es-CL"/>
        </a:p>
      </dgm:t>
    </dgm:pt>
    <dgm:pt modelId="{451A8C33-0D64-4544-A100-61ADFC0CF7AF}" type="sibTrans" cxnId="{51705D4B-25D2-4C96-8FCC-5C0F11A1C8FF}">
      <dgm:prSet/>
      <dgm:spPr/>
      <dgm:t>
        <a:bodyPr/>
        <a:lstStyle/>
        <a:p>
          <a:endParaRPr lang="es-CL"/>
        </a:p>
      </dgm:t>
    </dgm:pt>
    <dgm:pt modelId="{740D70AE-F425-40DC-8626-3C1DD51D24E6}" type="pres">
      <dgm:prSet presAssocID="{33C1EC61-A11C-4F73-B381-D5F06A53010B}" presName="Name0" presStyleCnt="0">
        <dgm:presLayoutVars>
          <dgm:dir/>
          <dgm:animLvl val="lvl"/>
          <dgm:resizeHandles val="exact"/>
        </dgm:presLayoutVars>
      </dgm:prSet>
      <dgm:spPr/>
      <dgm:t>
        <a:bodyPr/>
        <a:lstStyle/>
        <a:p>
          <a:endParaRPr lang="es-CL"/>
        </a:p>
      </dgm:t>
    </dgm:pt>
    <dgm:pt modelId="{83550FC4-B811-44A8-AB36-9987A75FD8DB}" type="pres">
      <dgm:prSet presAssocID="{A5FDB306-FDD9-465F-B9BB-24EEE520C703}" presName="composite" presStyleCnt="0"/>
      <dgm:spPr/>
    </dgm:pt>
    <dgm:pt modelId="{8DFB4270-2804-44D2-A5FA-1FE8DCE5105B}" type="pres">
      <dgm:prSet presAssocID="{A5FDB306-FDD9-465F-B9BB-24EEE520C703}" presName="parTx" presStyleLbl="alignNode1" presStyleIdx="0" presStyleCnt="3">
        <dgm:presLayoutVars>
          <dgm:chMax val="0"/>
          <dgm:chPref val="0"/>
          <dgm:bulletEnabled val="1"/>
        </dgm:presLayoutVars>
      </dgm:prSet>
      <dgm:spPr/>
      <dgm:t>
        <a:bodyPr/>
        <a:lstStyle/>
        <a:p>
          <a:endParaRPr lang="es-CL"/>
        </a:p>
      </dgm:t>
    </dgm:pt>
    <dgm:pt modelId="{C3A085BD-117F-40F8-AD7D-B49E192EBBE6}" type="pres">
      <dgm:prSet presAssocID="{A5FDB306-FDD9-465F-B9BB-24EEE520C703}" presName="desTx" presStyleLbl="alignAccFollowNode1" presStyleIdx="0" presStyleCnt="3">
        <dgm:presLayoutVars>
          <dgm:bulletEnabled val="1"/>
        </dgm:presLayoutVars>
      </dgm:prSet>
      <dgm:spPr/>
      <dgm:t>
        <a:bodyPr/>
        <a:lstStyle/>
        <a:p>
          <a:endParaRPr lang="es-CL"/>
        </a:p>
      </dgm:t>
    </dgm:pt>
    <dgm:pt modelId="{8C9FF40C-D3D5-4FF1-B6C1-55344B3C7ABD}" type="pres">
      <dgm:prSet presAssocID="{1EC3177E-B407-4E21-BA89-2C8208C3C094}" presName="space" presStyleCnt="0"/>
      <dgm:spPr/>
    </dgm:pt>
    <dgm:pt modelId="{5AE7E1AA-D419-44B6-8C75-FD0C4AE91B8E}" type="pres">
      <dgm:prSet presAssocID="{528B98BB-EFFD-4765-98F6-3A2691A86605}" presName="composite" presStyleCnt="0"/>
      <dgm:spPr/>
    </dgm:pt>
    <dgm:pt modelId="{319FF459-9BF1-4889-B23C-97DA16C1538D}" type="pres">
      <dgm:prSet presAssocID="{528B98BB-EFFD-4765-98F6-3A2691A86605}" presName="parTx" presStyleLbl="alignNode1" presStyleIdx="1" presStyleCnt="3">
        <dgm:presLayoutVars>
          <dgm:chMax val="0"/>
          <dgm:chPref val="0"/>
          <dgm:bulletEnabled val="1"/>
        </dgm:presLayoutVars>
      </dgm:prSet>
      <dgm:spPr/>
      <dgm:t>
        <a:bodyPr/>
        <a:lstStyle/>
        <a:p>
          <a:endParaRPr lang="es-CL"/>
        </a:p>
      </dgm:t>
    </dgm:pt>
    <dgm:pt modelId="{4250EBC3-100E-4CC6-A426-80FF2D0A274B}" type="pres">
      <dgm:prSet presAssocID="{528B98BB-EFFD-4765-98F6-3A2691A86605}" presName="desTx" presStyleLbl="alignAccFollowNode1" presStyleIdx="1" presStyleCnt="3">
        <dgm:presLayoutVars>
          <dgm:bulletEnabled val="1"/>
        </dgm:presLayoutVars>
      </dgm:prSet>
      <dgm:spPr/>
      <dgm:t>
        <a:bodyPr/>
        <a:lstStyle/>
        <a:p>
          <a:endParaRPr lang="es-CL"/>
        </a:p>
      </dgm:t>
    </dgm:pt>
    <dgm:pt modelId="{4FCB34A3-EE1F-42E1-A88B-9EAF0B08C5D1}" type="pres">
      <dgm:prSet presAssocID="{532C8E79-A7E9-406E-B386-C9D5681381DE}" presName="space" presStyleCnt="0"/>
      <dgm:spPr/>
    </dgm:pt>
    <dgm:pt modelId="{61E50C42-9BED-4FA5-8E9A-9E9EDF4164FE}" type="pres">
      <dgm:prSet presAssocID="{4ECEDC71-C247-4525-8749-BB423CAB9A66}" presName="composite" presStyleCnt="0"/>
      <dgm:spPr/>
    </dgm:pt>
    <dgm:pt modelId="{05F7CADC-F2E9-4BCD-BEC9-803F3D2A8064}" type="pres">
      <dgm:prSet presAssocID="{4ECEDC71-C247-4525-8749-BB423CAB9A66}" presName="parTx" presStyleLbl="alignNode1" presStyleIdx="2" presStyleCnt="3">
        <dgm:presLayoutVars>
          <dgm:chMax val="0"/>
          <dgm:chPref val="0"/>
          <dgm:bulletEnabled val="1"/>
        </dgm:presLayoutVars>
      </dgm:prSet>
      <dgm:spPr/>
      <dgm:t>
        <a:bodyPr/>
        <a:lstStyle/>
        <a:p>
          <a:endParaRPr lang="es-CL"/>
        </a:p>
      </dgm:t>
    </dgm:pt>
    <dgm:pt modelId="{64AB11E0-2C3E-4367-BA31-F37E46023191}" type="pres">
      <dgm:prSet presAssocID="{4ECEDC71-C247-4525-8749-BB423CAB9A66}" presName="desTx" presStyleLbl="alignAccFollowNode1" presStyleIdx="2" presStyleCnt="3">
        <dgm:presLayoutVars>
          <dgm:bulletEnabled val="1"/>
        </dgm:presLayoutVars>
      </dgm:prSet>
      <dgm:spPr/>
      <dgm:t>
        <a:bodyPr/>
        <a:lstStyle/>
        <a:p>
          <a:endParaRPr lang="es-CL"/>
        </a:p>
      </dgm:t>
    </dgm:pt>
  </dgm:ptLst>
  <dgm:cxnLst>
    <dgm:cxn modelId="{A344BF62-0610-48CD-AD50-3F9D79C3920A}" srcId="{33C1EC61-A11C-4F73-B381-D5F06A53010B}" destId="{528B98BB-EFFD-4765-98F6-3A2691A86605}" srcOrd="1" destOrd="0" parTransId="{DEDE8C8B-6072-43DE-AB64-7FC2376A91DB}" sibTransId="{532C8E79-A7E9-406E-B386-C9D5681381DE}"/>
    <dgm:cxn modelId="{B30F8F90-0854-4401-8865-3DD3AEBE8BC1}" type="presOf" srcId="{CDBD15CA-2B22-4C15-B214-004D7089CF76}" destId="{C3A085BD-117F-40F8-AD7D-B49E192EBBE6}" srcOrd="0" destOrd="9" presId="urn:microsoft.com/office/officeart/2005/8/layout/hList1"/>
    <dgm:cxn modelId="{DED1A30A-B788-45BD-8883-61779C204F50}" srcId="{A5FDB306-FDD9-465F-B9BB-24EEE520C703}" destId="{DBFFD133-5A53-4065-9B68-E8AA437E2364}" srcOrd="3" destOrd="0" parTransId="{14CD6F8E-4DDD-4E16-94A6-C3EC3B29AA7D}" sibTransId="{77070B11-186D-4C3E-8169-A92EC50CDEE1}"/>
    <dgm:cxn modelId="{A82E4A43-D334-423E-853E-A8AF9DCB345A}" srcId="{528B98BB-EFFD-4765-98F6-3A2691A86605}" destId="{510C2764-45D9-4BE0-9F12-224AE91EC229}" srcOrd="2" destOrd="0" parTransId="{7F721DAF-B4FD-47E7-83B9-75567F926723}" sibTransId="{2DC50DD2-A68C-4B6D-B3FB-AFFD5162C951}"/>
    <dgm:cxn modelId="{32B25D5D-6E8D-4515-8473-EF9C118E210F}" srcId="{33C1EC61-A11C-4F73-B381-D5F06A53010B}" destId="{4ECEDC71-C247-4525-8749-BB423CAB9A66}" srcOrd="2" destOrd="0" parTransId="{6CF6C753-B8B8-4A02-9922-C724955A6213}" sibTransId="{E8BEC146-0852-4B89-98F7-C4FA22F1172C}"/>
    <dgm:cxn modelId="{18A4411B-D9FA-4B88-9BDF-C8E68BB08908}" srcId="{A5FDB306-FDD9-465F-B9BB-24EEE520C703}" destId="{BE27FBCB-2C5F-4A94-9D32-2C5C33F4CD45}" srcOrd="1" destOrd="0" parTransId="{FF2B0594-DD63-41A8-8570-A1E7A2F812ED}" sibTransId="{F12293A6-8F29-4921-B224-FF8F8E407B3E}"/>
    <dgm:cxn modelId="{0104E012-15DD-4EB7-B566-7328D6855082}" type="presOf" srcId="{78A8EBBF-E480-438F-9D9F-E8803E36DEB2}" destId="{C3A085BD-117F-40F8-AD7D-B49E192EBBE6}" srcOrd="0" destOrd="7" presId="urn:microsoft.com/office/officeart/2005/8/layout/hList1"/>
    <dgm:cxn modelId="{AF6CF365-4E2D-44C7-809E-82857FF9A10E}" type="presOf" srcId="{A5FDB306-FDD9-465F-B9BB-24EEE520C703}" destId="{8DFB4270-2804-44D2-A5FA-1FE8DCE5105B}" srcOrd="0" destOrd="0" presId="urn:microsoft.com/office/officeart/2005/8/layout/hList1"/>
    <dgm:cxn modelId="{F7C696AA-EF2B-4C06-BF0B-6EDA12298DB8}" srcId="{528B98BB-EFFD-4765-98F6-3A2691A86605}" destId="{AA1ABE3A-1C21-4D3C-94A0-CD7DB243C031}" srcOrd="3" destOrd="0" parTransId="{41EAA4DD-4C2A-4693-B33F-C8F7EB4C5F90}" sibTransId="{8B3A38AB-945C-4A6C-AB95-3BED647D1A1D}"/>
    <dgm:cxn modelId="{C0760C0F-C167-4744-A725-9BF8E8AB694A}" srcId="{A5FDB306-FDD9-465F-B9BB-24EEE520C703}" destId="{CDBD15CA-2B22-4C15-B214-004D7089CF76}" srcOrd="4" destOrd="0" parTransId="{E9B9763F-E7DE-4CD0-94FB-75CB047B0C65}" sibTransId="{216D6A2E-5C04-4CDA-94F2-C7A309B94016}"/>
    <dgm:cxn modelId="{207E0D04-1A30-489E-AEA7-F4A351E3C9BD}" srcId="{33C1EC61-A11C-4F73-B381-D5F06A53010B}" destId="{A5FDB306-FDD9-465F-B9BB-24EEE520C703}" srcOrd="0" destOrd="0" parTransId="{20CDF328-3769-4B3E-8DBA-67CD70C1DA6E}" sibTransId="{1EC3177E-B407-4E21-BA89-2C8208C3C094}"/>
    <dgm:cxn modelId="{A7D06A48-F969-4A69-8C58-7B9D417D3B20}" srcId="{A5FDB306-FDD9-465F-B9BB-24EEE520C703}" destId="{20193801-DE32-420D-B85B-CB2B43CC4613}" srcOrd="6" destOrd="0" parTransId="{189BA61E-0DE7-4CA7-9247-89D83A7008DF}" sibTransId="{612A066C-E944-4B5B-9BEB-6F095B3C2496}"/>
    <dgm:cxn modelId="{0B7BEB84-89F5-4050-A825-04501A49E64C}" type="presOf" srcId="{AA1ABE3A-1C21-4D3C-94A0-CD7DB243C031}" destId="{4250EBC3-100E-4CC6-A426-80FF2D0A274B}" srcOrd="0" destOrd="3" presId="urn:microsoft.com/office/officeart/2005/8/layout/hList1"/>
    <dgm:cxn modelId="{CDF23552-43FA-4189-B83E-4B5AA1F39D17}" type="presOf" srcId="{904916FE-3D9B-4566-9C29-A7EFCC2C5C38}" destId="{C3A085BD-117F-40F8-AD7D-B49E192EBBE6}" srcOrd="0" destOrd="10" presId="urn:microsoft.com/office/officeart/2005/8/layout/hList1"/>
    <dgm:cxn modelId="{E24329B8-A7B9-4614-A923-71D9745E1622}" type="presOf" srcId="{D99CEC4C-226D-4806-82D2-25A39A77A208}" destId="{64AB11E0-2C3E-4367-BA31-F37E46023191}" srcOrd="0" destOrd="0" presId="urn:microsoft.com/office/officeart/2005/8/layout/hList1"/>
    <dgm:cxn modelId="{9CD92B02-F298-46AA-8297-55B63613E532}" srcId="{A5FDB306-FDD9-465F-B9BB-24EEE520C703}" destId="{904916FE-3D9B-4566-9C29-A7EFCC2C5C38}" srcOrd="5" destOrd="0" parTransId="{F3767672-3BE5-45C3-8FF1-D86D04B5FEE4}" sibTransId="{466D45B5-90AF-4572-A576-6A7BCC71D287}"/>
    <dgm:cxn modelId="{AC14F174-9FB7-4925-8137-10127D15F3D9}" type="presOf" srcId="{510C2764-45D9-4BE0-9F12-224AE91EC229}" destId="{4250EBC3-100E-4CC6-A426-80FF2D0A274B}" srcOrd="0" destOrd="2" presId="urn:microsoft.com/office/officeart/2005/8/layout/hList1"/>
    <dgm:cxn modelId="{46DDD446-3ED6-440C-AA7F-83A0A70370EB}" type="presOf" srcId="{528B98BB-EFFD-4765-98F6-3A2691A86605}" destId="{319FF459-9BF1-4889-B23C-97DA16C1538D}" srcOrd="0" destOrd="0" presId="urn:microsoft.com/office/officeart/2005/8/layout/hList1"/>
    <dgm:cxn modelId="{F5320F37-9127-4029-AA32-1344E3AA6200}" srcId="{DBFFD133-5A53-4065-9B68-E8AA437E2364}" destId="{D93F2328-7C99-4F19-894B-8F68B2FD19BD}" srcOrd="1" destOrd="0" parTransId="{02702999-9F69-4808-A5E1-93331DC3909B}" sibTransId="{A512A1FD-CA72-4A41-87D7-5B611C7DFC3E}"/>
    <dgm:cxn modelId="{7C483895-918A-49A3-813C-5A800BA1724F}" srcId="{DBFFD133-5A53-4065-9B68-E8AA437E2364}" destId="{0B70A1B3-58F9-4CD6-B750-20935BD34AC1}" srcOrd="0" destOrd="0" parTransId="{8C020F6B-E7BB-4686-95EA-FB63AFF0FADF}" sibTransId="{62A720B1-FE7F-4DDB-9A5C-F1BFA3626EB7}"/>
    <dgm:cxn modelId="{23CF07F1-6A44-4F1C-9BE2-AE6E7687D183}" srcId="{DBFFD133-5A53-4065-9B68-E8AA437E2364}" destId="{351CEB7B-36C6-4217-919F-426CC1BD1A92}" srcOrd="2" destOrd="0" parTransId="{93842312-A08A-4BCD-9119-ACD641A38C0D}" sibTransId="{A269AC12-CF84-47A5-9ED9-F4861747D735}"/>
    <dgm:cxn modelId="{AEBC17D2-76AB-40B0-A9B1-E9FD7C228F0E}" srcId="{A5FDB306-FDD9-465F-B9BB-24EEE520C703}" destId="{B76C1284-2600-43EB-8FAC-D5A7DEF6CE34}" srcOrd="2" destOrd="0" parTransId="{980AB481-23A0-4DA9-9565-D72EC7E102D3}" sibTransId="{631A93BE-D76A-4E20-B021-4D9A35F151C0}"/>
    <dgm:cxn modelId="{BBEDDE11-A77A-41FA-8ECA-0B64E42D33B6}" type="presOf" srcId="{20193801-DE32-420D-B85B-CB2B43CC4613}" destId="{C3A085BD-117F-40F8-AD7D-B49E192EBBE6}" srcOrd="0" destOrd="11" presId="urn:microsoft.com/office/officeart/2005/8/layout/hList1"/>
    <dgm:cxn modelId="{CF1F9047-E654-4B5F-943D-A56561C970B8}" srcId="{528B98BB-EFFD-4765-98F6-3A2691A86605}" destId="{4A48DDE8-3862-42BD-A760-98B6491AE591}" srcOrd="0" destOrd="0" parTransId="{7B7C7453-74E1-4325-BFC9-343098B37C55}" sibTransId="{11FFE603-FE78-45CD-929E-AB110C2019F8}"/>
    <dgm:cxn modelId="{94CD009B-EBFD-489E-A29F-C2F1E587581C}" type="presOf" srcId="{351CEB7B-36C6-4217-919F-426CC1BD1A92}" destId="{C3A085BD-117F-40F8-AD7D-B49E192EBBE6}" srcOrd="0" destOrd="6" presId="urn:microsoft.com/office/officeart/2005/8/layout/hList1"/>
    <dgm:cxn modelId="{057BCC66-BA2A-4F36-BDE4-EA205BFCDD55}" srcId="{528B98BB-EFFD-4765-98F6-3A2691A86605}" destId="{D7C8845E-FB35-46F8-9377-93F48E2A04F3}" srcOrd="1" destOrd="0" parTransId="{5423F9CB-3823-4159-85DE-1C00CE85D13C}" sibTransId="{7D82B252-69FC-424A-946C-78D079462F12}"/>
    <dgm:cxn modelId="{7041637E-BE53-4935-82E4-EB9B2349703A}" type="presOf" srcId="{C7902D0F-EEB7-47E2-8110-A3D7A0B45275}" destId="{64AB11E0-2C3E-4367-BA31-F37E46023191}" srcOrd="0" destOrd="1" presId="urn:microsoft.com/office/officeart/2005/8/layout/hList1"/>
    <dgm:cxn modelId="{F1CC18B8-7374-4978-A5A6-1752437B660F}" type="presOf" srcId="{4A48DDE8-3862-42BD-A760-98B6491AE591}" destId="{4250EBC3-100E-4CC6-A426-80FF2D0A274B}" srcOrd="0" destOrd="0" presId="urn:microsoft.com/office/officeart/2005/8/layout/hList1"/>
    <dgm:cxn modelId="{7E783808-6522-4608-9527-D849B9BCB19B}" type="presOf" srcId="{4ECEDC71-C247-4525-8749-BB423CAB9A66}" destId="{05F7CADC-F2E9-4BCD-BEC9-803F3D2A8064}" srcOrd="0" destOrd="0" presId="urn:microsoft.com/office/officeart/2005/8/layout/hList1"/>
    <dgm:cxn modelId="{BCC37538-A212-48C0-A535-470906CE634B}" type="presOf" srcId="{DBFFD133-5A53-4065-9B68-E8AA437E2364}" destId="{C3A085BD-117F-40F8-AD7D-B49E192EBBE6}" srcOrd="0" destOrd="3" presId="urn:microsoft.com/office/officeart/2005/8/layout/hList1"/>
    <dgm:cxn modelId="{5C910F3A-6656-47DA-A005-175E5678F5AA}" type="presOf" srcId="{0B70A1B3-58F9-4CD6-B750-20935BD34AC1}" destId="{C3A085BD-117F-40F8-AD7D-B49E192EBBE6}" srcOrd="0" destOrd="4" presId="urn:microsoft.com/office/officeart/2005/8/layout/hList1"/>
    <dgm:cxn modelId="{A91C20EC-0B05-4042-B1E3-83CB75A0CAE8}" type="presOf" srcId="{BFB9CDCC-5E1F-45AB-8E49-21E4A3D20AEF}" destId="{C3A085BD-117F-40F8-AD7D-B49E192EBBE6}" srcOrd="0" destOrd="8" presId="urn:microsoft.com/office/officeart/2005/8/layout/hList1"/>
    <dgm:cxn modelId="{3BE76CCE-8D53-4307-AAA7-6A78E0F6DC31}" srcId="{DBFFD133-5A53-4065-9B68-E8AA437E2364}" destId="{78A8EBBF-E480-438F-9D9F-E8803E36DEB2}" srcOrd="3" destOrd="0" parTransId="{A70268A7-11DB-42BA-92F0-50D469299740}" sibTransId="{BE4266B7-6339-4518-9374-49668A1E3837}"/>
    <dgm:cxn modelId="{16C55461-A365-44DC-A76C-EF7A2917C761}" type="presOf" srcId="{B76C1284-2600-43EB-8FAC-D5A7DEF6CE34}" destId="{C3A085BD-117F-40F8-AD7D-B49E192EBBE6}" srcOrd="0" destOrd="2" presId="urn:microsoft.com/office/officeart/2005/8/layout/hList1"/>
    <dgm:cxn modelId="{46776AE3-484C-4BB4-97E9-E512FA35802D}" type="presOf" srcId="{D7C8845E-FB35-46F8-9377-93F48E2A04F3}" destId="{4250EBC3-100E-4CC6-A426-80FF2D0A274B}" srcOrd="0" destOrd="1" presId="urn:microsoft.com/office/officeart/2005/8/layout/hList1"/>
    <dgm:cxn modelId="{51705D4B-25D2-4C96-8FCC-5C0F11A1C8FF}" srcId="{4ECEDC71-C247-4525-8749-BB423CAB9A66}" destId="{C7902D0F-EEB7-47E2-8110-A3D7A0B45275}" srcOrd="1" destOrd="0" parTransId="{42F9388E-B389-4936-A183-BA9B3F7A3192}" sibTransId="{451A8C33-0D64-4544-A100-61ADFC0CF7AF}"/>
    <dgm:cxn modelId="{7CEDDD2E-5397-4F71-A268-98603CAD8BBD}" type="presOf" srcId="{1E8E5BFD-3086-4F96-A8F0-E9052FC69F29}" destId="{C3A085BD-117F-40F8-AD7D-B49E192EBBE6}" srcOrd="0" destOrd="0" presId="urn:microsoft.com/office/officeart/2005/8/layout/hList1"/>
    <dgm:cxn modelId="{6517DA5A-6219-4AEE-A3A3-4349E52A34BC}" srcId="{DBFFD133-5A53-4065-9B68-E8AA437E2364}" destId="{BFB9CDCC-5E1F-45AB-8E49-21E4A3D20AEF}" srcOrd="4" destOrd="0" parTransId="{6A81D857-AD8C-4263-B610-8F798BBA8936}" sibTransId="{44998227-DC4F-48BA-84A6-E282F6D5A807}"/>
    <dgm:cxn modelId="{210FB7F9-73D8-427F-AD00-4207CFA5D11F}" type="presOf" srcId="{BE27FBCB-2C5F-4A94-9D32-2C5C33F4CD45}" destId="{C3A085BD-117F-40F8-AD7D-B49E192EBBE6}" srcOrd="0" destOrd="1" presId="urn:microsoft.com/office/officeart/2005/8/layout/hList1"/>
    <dgm:cxn modelId="{7B0E3B28-5EFB-4A8D-BF78-4338F3EFFC21}" type="presOf" srcId="{33C1EC61-A11C-4F73-B381-D5F06A53010B}" destId="{740D70AE-F425-40DC-8626-3C1DD51D24E6}" srcOrd="0" destOrd="0" presId="urn:microsoft.com/office/officeart/2005/8/layout/hList1"/>
    <dgm:cxn modelId="{D771D798-82AE-4719-9234-B62CBCAA822D}" type="presOf" srcId="{D93F2328-7C99-4F19-894B-8F68B2FD19BD}" destId="{C3A085BD-117F-40F8-AD7D-B49E192EBBE6}" srcOrd="0" destOrd="5" presId="urn:microsoft.com/office/officeart/2005/8/layout/hList1"/>
    <dgm:cxn modelId="{915618E1-BFFC-41F5-A98C-113D9604AAC7}" srcId="{4ECEDC71-C247-4525-8749-BB423CAB9A66}" destId="{D99CEC4C-226D-4806-82D2-25A39A77A208}" srcOrd="0" destOrd="0" parTransId="{A1A32E8D-F323-4CBB-98A3-D8D611E1951C}" sibTransId="{F7A92952-4A05-4631-8656-E0C7F5392AD5}"/>
    <dgm:cxn modelId="{3D1363F6-06DB-4B3E-95FB-C56843F8B4A4}" srcId="{A5FDB306-FDD9-465F-B9BB-24EEE520C703}" destId="{1E8E5BFD-3086-4F96-A8F0-E9052FC69F29}" srcOrd="0" destOrd="0" parTransId="{AC94DA81-8530-40F1-8DE7-FDE9493A06E3}" sibTransId="{6290A661-B29B-45BB-9453-9F384F39CF55}"/>
    <dgm:cxn modelId="{4370A505-E920-4FAF-A2BA-CBD711F17EFD}" type="presParOf" srcId="{740D70AE-F425-40DC-8626-3C1DD51D24E6}" destId="{83550FC4-B811-44A8-AB36-9987A75FD8DB}" srcOrd="0" destOrd="0" presId="urn:microsoft.com/office/officeart/2005/8/layout/hList1"/>
    <dgm:cxn modelId="{01903EFF-E296-42F7-98E1-630E31CF6CFF}" type="presParOf" srcId="{83550FC4-B811-44A8-AB36-9987A75FD8DB}" destId="{8DFB4270-2804-44D2-A5FA-1FE8DCE5105B}" srcOrd="0" destOrd="0" presId="urn:microsoft.com/office/officeart/2005/8/layout/hList1"/>
    <dgm:cxn modelId="{3CE5320A-4A8A-41B7-83A0-9AA01684D76F}" type="presParOf" srcId="{83550FC4-B811-44A8-AB36-9987A75FD8DB}" destId="{C3A085BD-117F-40F8-AD7D-B49E192EBBE6}" srcOrd="1" destOrd="0" presId="urn:microsoft.com/office/officeart/2005/8/layout/hList1"/>
    <dgm:cxn modelId="{4A4E13F8-2A7F-4775-BA85-4F5BCCDD14C6}" type="presParOf" srcId="{740D70AE-F425-40DC-8626-3C1DD51D24E6}" destId="{8C9FF40C-D3D5-4FF1-B6C1-55344B3C7ABD}" srcOrd="1" destOrd="0" presId="urn:microsoft.com/office/officeart/2005/8/layout/hList1"/>
    <dgm:cxn modelId="{E142235A-C0B2-4E61-A41D-D4E9094A0EA1}" type="presParOf" srcId="{740D70AE-F425-40DC-8626-3C1DD51D24E6}" destId="{5AE7E1AA-D419-44B6-8C75-FD0C4AE91B8E}" srcOrd="2" destOrd="0" presId="urn:microsoft.com/office/officeart/2005/8/layout/hList1"/>
    <dgm:cxn modelId="{8E6CDC85-1491-48A2-8F1B-434A66759571}" type="presParOf" srcId="{5AE7E1AA-D419-44B6-8C75-FD0C4AE91B8E}" destId="{319FF459-9BF1-4889-B23C-97DA16C1538D}" srcOrd="0" destOrd="0" presId="urn:microsoft.com/office/officeart/2005/8/layout/hList1"/>
    <dgm:cxn modelId="{44BAA099-B634-4AB8-8FFF-30C9A0B7D822}" type="presParOf" srcId="{5AE7E1AA-D419-44B6-8C75-FD0C4AE91B8E}" destId="{4250EBC3-100E-4CC6-A426-80FF2D0A274B}" srcOrd="1" destOrd="0" presId="urn:microsoft.com/office/officeart/2005/8/layout/hList1"/>
    <dgm:cxn modelId="{E70D3BA5-E97F-49A0-B004-E54448711721}" type="presParOf" srcId="{740D70AE-F425-40DC-8626-3C1DD51D24E6}" destId="{4FCB34A3-EE1F-42E1-A88B-9EAF0B08C5D1}" srcOrd="3" destOrd="0" presId="urn:microsoft.com/office/officeart/2005/8/layout/hList1"/>
    <dgm:cxn modelId="{9DB3C9D3-0C93-409A-91DB-F222672F080B}" type="presParOf" srcId="{740D70AE-F425-40DC-8626-3C1DD51D24E6}" destId="{61E50C42-9BED-4FA5-8E9A-9E9EDF4164FE}" srcOrd="4" destOrd="0" presId="urn:microsoft.com/office/officeart/2005/8/layout/hList1"/>
    <dgm:cxn modelId="{57349E6F-DCB8-4C3A-A87F-80B5E934DB02}" type="presParOf" srcId="{61E50C42-9BED-4FA5-8E9A-9E9EDF4164FE}" destId="{05F7CADC-F2E9-4BCD-BEC9-803F3D2A8064}" srcOrd="0" destOrd="0" presId="urn:microsoft.com/office/officeart/2005/8/layout/hList1"/>
    <dgm:cxn modelId="{24956843-C004-4E62-AE04-ACE01CBA86CC}" type="presParOf" srcId="{61E50C42-9BED-4FA5-8E9A-9E9EDF4164FE}" destId="{64AB11E0-2C3E-4367-BA31-F37E460231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F284F4-B770-4F07-8328-CEF047480A2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L"/>
        </a:p>
      </dgm:t>
    </dgm:pt>
    <dgm:pt modelId="{5224C777-A91B-4AD6-BD70-C02332B9DCEF}">
      <dgm:prSet phldrT="[Texto]"/>
      <dgm:spPr/>
      <dgm:t>
        <a:bodyPr/>
        <a:lstStyle/>
        <a:p>
          <a:r>
            <a:rPr lang="es-CL" b="1" smtClean="0">
              <a:latin typeface="+mj-lt"/>
            </a:rPr>
            <a:t>Herramientas Planificación Territorial</a:t>
          </a:r>
          <a:endParaRPr lang="es-CL"/>
        </a:p>
      </dgm:t>
    </dgm:pt>
    <dgm:pt modelId="{5FD693CC-D6A2-4CE9-BEB1-E109D8BF2B3E}" type="parTrans" cxnId="{0B490D90-9246-4022-A379-EC285A1CBBE0}">
      <dgm:prSet/>
      <dgm:spPr/>
      <dgm:t>
        <a:bodyPr/>
        <a:lstStyle/>
        <a:p>
          <a:endParaRPr lang="es-CL"/>
        </a:p>
      </dgm:t>
    </dgm:pt>
    <dgm:pt modelId="{B1143FB7-9193-4D6B-AC39-6BD5D3779EFF}" type="sibTrans" cxnId="{0B490D90-9246-4022-A379-EC285A1CBBE0}">
      <dgm:prSet/>
      <dgm:spPr/>
      <dgm:t>
        <a:bodyPr/>
        <a:lstStyle/>
        <a:p>
          <a:endParaRPr lang="es-CL"/>
        </a:p>
      </dgm:t>
    </dgm:pt>
    <dgm:pt modelId="{B1938D0F-1531-4E1D-AE86-7316235E709B}">
      <dgm:prSet/>
      <dgm:spPr/>
      <dgm:t>
        <a:bodyPr/>
        <a:lstStyle/>
        <a:p>
          <a:r>
            <a:rPr lang="es-CL" smtClean="0">
              <a:latin typeface="+mj-lt"/>
            </a:rPr>
            <a:t>Instrumentos Planificación Territorial.</a:t>
          </a:r>
          <a:endParaRPr lang="es-CL" dirty="0">
            <a:latin typeface="+mj-lt"/>
          </a:endParaRPr>
        </a:p>
      </dgm:t>
    </dgm:pt>
    <dgm:pt modelId="{D1FFD5D4-61AA-473D-A217-EB2583914796}" type="parTrans" cxnId="{C3AC15DC-B6BB-424E-95FA-7EDEBD646AF2}">
      <dgm:prSet/>
      <dgm:spPr/>
      <dgm:t>
        <a:bodyPr/>
        <a:lstStyle/>
        <a:p>
          <a:endParaRPr lang="es-CL"/>
        </a:p>
      </dgm:t>
    </dgm:pt>
    <dgm:pt modelId="{5A9A2110-26E7-447F-A02F-E11F2CAA0610}" type="sibTrans" cxnId="{C3AC15DC-B6BB-424E-95FA-7EDEBD646AF2}">
      <dgm:prSet/>
      <dgm:spPr/>
      <dgm:t>
        <a:bodyPr/>
        <a:lstStyle/>
        <a:p>
          <a:endParaRPr lang="es-CL"/>
        </a:p>
      </dgm:t>
    </dgm:pt>
    <dgm:pt modelId="{8EBC2E35-CD42-4B51-B568-4307C8F3BFE4}">
      <dgm:prSet/>
      <dgm:spPr/>
      <dgm:t>
        <a:bodyPr/>
        <a:lstStyle/>
        <a:p>
          <a:r>
            <a:rPr lang="es-CL" b="1" dirty="0" smtClean="0">
              <a:latin typeface="+mj-lt"/>
            </a:rPr>
            <a:t>Exposición</a:t>
          </a:r>
          <a:endParaRPr lang="es-CL" dirty="0">
            <a:latin typeface="+mj-lt"/>
          </a:endParaRPr>
        </a:p>
      </dgm:t>
    </dgm:pt>
    <dgm:pt modelId="{C9289DBB-9720-40E0-9B28-0C3FA691B550}" type="parTrans" cxnId="{C3395E53-6F0C-45B9-B76C-A3F4AFF6B5BC}">
      <dgm:prSet/>
      <dgm:spPr/>
      <dgm:t>
        <a:bodyPr/>
        <a:lstStyle/>
        <a:p>
          <a:endParaRPr lang="es-CL"/>
        </a:p>
      </dgm:t>
    </dgm:pt>
    <dgm:pt modelId="{46775A94-09A0-45E9-9011-BF22A1D54367}" type="sibTrans" cxnId="{C3395E53-6F0C-45B9-B76C-A3F4AFF6B5BC}">
      <dgm:prSet/>
      <dgm:spPr/>
      <dgm:t>
        <a:bodyPr/>
        <a:lstStyle/>
        <a:p>
          <a:endParaRPr lang="es-CL"/>
        </a:p>
      </dgm:t>
    </dgm:pt>
    <dgm:pt modelId="{5F97DC71-A7FD-4E59-8C08-3583DB1C7570}">
      <dgm:prSet/>
      <dgm:spPr/>
      <dgm:t>
        <a:bodyPr/>
        <a:lstStyle/>
        <a:p>
          <a:r>
            <a:rPr lang="es-CL" dirty="0" smtClean="0">
              <a:latin typeface="+mj-lt"/>
            </a:rPr>
            <a:t>Localización de Asentamientos Humanos.</a:t>
          </a:r>
          <a:endParaRPr lang="es-CL" dirty="0">
            <a:latin typeface="+mj-lt"/>
          </a:endParaRPr>
        </a:p>
      </dgm:t>
    </dgm:pt>
    <dgm:pt modelId="{C14063E8-ADFF-4A9B-9314-84214BBF8AB8}" type="parTrans" cxnId="{14033AFF-C092-43FA-A560-831764448291}">
      <dgm:prSet/>
      <dgm:spPr/>
      <dgm:t>
        <a:bodyPr/>
        <a:lstStyle/>
        <a:p>
          <a:endParaRPr lang="es-CL"/>
        </a:p>
      </dgm:t>
    </dgm:pt>
    <dgm:pt modelId="{2CABC36F-4255-4A10-8C0B-E0C80F895D22}" type="sibTrans" cxnId="{14033AFF-C092-43FA-A560-831764448291}">
      <dgm:prSet/>
      <dgm:spPr/>
      <dgm:t>
        <a:bodyPr/>
        <a:lstStyle/>
        <a:p>
          <a:endParaRPr lang="es-CL"/>
        </a:p>
      </dgm:t>
    </dgm:pt>
    <dgm:pt modelId="{D83A05D2-AE74-49CE-8025-03D530080B68}">
      <dgm:prSet/>
      <dgm:spPr/>
      <dgm:t>
        <a:bodyPr/>
        <a:lstStyle/>
        <a:p>
          <a:r>
            <a:rPr lang="es-CL" smtClean="0">
              <a:latin typeface="+mj-lt"/>
            </a:rPr>
            <a:t>Tipo de Asentamientos Humanos.</a:t>
          </a:r>
          <a:endParaRPr lang="es-CL" dirty="0">
            <a:latin typeface="+mj-lt"/>
          </a:endParaRPr>
        </a:p>
      </dgm:t>
    </dgm:pt>
    <dgm:pt modelId="{D421F203-A34D-42EC-B390-2E41F335F248}" type="parTrans" cxnId="{2FCB30F9-4B1F-4424-8447-12E738EB3DDD}">
      <dgm:prSet/>
      <dgm:spPr/>
      <dgm:t>
        <a:bodyPr/>
        <a:lstStyle/>
        <a:p>
          <a:endParaRPr lang="es-CL"/>
        </a:p>
      </dgm:t>
    </dgm:pt>
    <dgm:pt modelId="{D6CDB893-5BD4-4413-9E29-72AE9D062374}" type="sibTrans" cxnId="{2FCB30F9-4B1F-4424-8447-12E738EB3DDD}">
      <dgm:prSet/>
      <dgm:spPr/>
      <dgm:t>
        <a:bodyPr/>
        <a:lstStyle/>
        <a:p>
          <a:endParaRPr lang="es-CL"/>
        </a:p>
      </dgm:t>
    </dgm:pt>
    <dgm:pt modelId="{F24807E9-9627-485E-A11B-E4CCBA19C352}">
      <dgm:prSet/>
      <dgm:spPr/>
      <dgm:t>
        <a:bodyPr/>
        <a:lstStyle/>
        <a:p>
          <a:r>
            <a:rPr lang="es-CL" smtClean="0">
              <a:latin typeface="+mj-lt"/>
            </a:rPr>
            <a:t>Localidades Aisladas.</a:t>
          </a:r>
          <a:endParaRPr lang="es-CL" dirty="0">
            <a:latin typeface="+mj-lt"/>
          </a:endParaRPr>
        </a:p>
      </dgm:t>
    </dgm:pt>
    <dgm:pt modelId="{982F872E-D9F0-478D-825E-FC8876F1CB19}" type="parTrans" cxnId="{54052595-2244-48F6-95C9-9D136875AA78}">
      <dgm:prSet/>
      <dgm:spPr/>
      <dgm:t>
        <a:bodyPr/>
        <a:lstStyle/>
        <a:p>
          <a:endParaRPr lang="es-CL"/>
        </a:p>
      </dgm:t>
    </dgm:pt>
    <dgm:pt modelId="{C2353369-A705-42EC-B30B-74EBF86F561A}" type="sibTrans" cxnId="{54052595-2244-48F6-95C9-9D136875AA78}">
      <dgm:prSet/>
      <dgm:spPr/>
      <dgm:t>
        <a:bodyPr/>
        <a:lstStyle/>
        <a:p>
          <a:endParaRPr lang="es-CL"/>
        </a:p>
      </dgm:t>
    </dgm:pt>
    <dgm:pt modelId="{07CE5079-1F50-4BD5-AC8B-3C947295F7E4}">
      <dgm:prSet/>
      <dgm:spPr/>
      <dgm:t>
        <a:bodyPr/>
        <a:lstStyle/>
        <a:p>
          <a:r>
            <a:rPr lang="es-CL" smtClean="0">
              <a:latin typeface="+mj-lt"/>
            </a:rPr>
            <a:t>Coexistencia de Actividades Económicas Productivas</a:t>
          </a:r>
          <a:endParaRPr lang="es-CL" dirty="0">
            <a:latin typeface="+mj-lt"/>
          </a:endParaRPr>
        </a:p>
      </dgm:t>
    </dgm:pt>
    <dgm:pt modelId="{7A7E7800-CEC2-4E29-8D46-F44552F94C28}" type="parTrans" cxnId="{AE005024-75F1-4ED9-8BEB-1035ACE32919}">
      <dgm:prSet/>
      <dgm:spPr/>
      <dgm:t>
        <a:bodyPr/>
        <a:lstStyle/>
        <a:p>
          <a:endParaRPr lang="es-CL"/>
        </a:p>
      </dgm:t>
    </dgm:pt>
    <dgm:pt modelId="{ADD6BDEE-134B-4B60-A428-967D6EB5AA48}" type="sibTrans" cxnId="{AE005024-75F1-4ED9-8BEB-1035ACE32919}">
      <dgm:prSet/>
      <dgm:spPr/>
      <dgm:t>
        <a:bodyPr/>
        <a:lstStyle/>
        <a:p>
          <a:endParaRPr lang="es-CL"/>
        </a:p>
      </dgm:t>
    </dgm:pt>
    <dgm:pt modelId="{01C152FE-AB16-4AA5-A3DA-FF3CACF56B4C}">
      <dgm:prSet/>
      <dgm:spPr/>
      <dgm:t>
        <a:bodyPr/>
        <a:lstStyle/>
        <a:p>
          <a:r>
            <a:rPr lang="es-ES" smtClean="0">
              <a:latin typeface="+mj-lt"/>
            </a:rPr>
            <a:t>Emplazamiento de Infraestructura Crítica (transporte, sanitaria, energética y telecomunicaciones).</a:t>
          </a:r>
          <a:endParaRPr lang="es-ES" dirty="0">
            <a:latin typeface="+mj-lt"/>
          </a:endParaRPr>
        </a:p>
      </dgm:t>
    </dgm:pt>
    <dgm:pt modelId="{582736F0-079F-45D6-A7A3-39B7720DB4E3}" type="parTrans" cxnId="{282EC80F-37AE-4E30-97D0-E430541C3AE0}">
      <dgm:prSet/>
      <dgm:spPr/>
      <dgm:t>
        <a:bodyPr/>
        <a:lstStyle/>
        <a:p>
          <a:endParaRPr lang="es-CL"/>
        </a:p>
      </dgm:t>
    </dgm:pt>
    <dgm:pt modelId="{4AC967AE-AC3C-4B1C-8507-A6929D4C38A6}" type="sibTrans" cxnId="{282EC80F-37AE-4E30-97D0-E430541C3AE0}">
      <dgm:prSet/>
      <dgm:spPr/>
      <dgm:t>
        <a:bodyPr/>
        <a:lstStyle/>
        <a:p>
          <a:endParaRPr lang="es-CL"/>
        </a:p>
      </dgm:t>
    </dgm:pt>
    <dgm:pt modelId="{139E98F4-6287-4A4E-AFBB-CF29DAFD8DA0}">
      <dgm:prSet/>
      <dgm:spPr/>
      <dgm:t>
        <a:bodyPr/>
        <a:lstStyle/>
        <a:p>
          <a:r>
            <a:rPr lang="es-CL" b="1" dirty="0" smtClean="0">
              <a:latin typeface="+mj-lt"/>
            </a:rPr>
            <a:t>Entorno Construido</a:t>
          </a:r>
          <a:endParaRPr lang="es-CL" dirty="0">
            <a:latin typeface="+mj-lt"/>
          </a:endParaRPr>
        </a:p>
      </dgm:t>
    </dgm:pt>
    <dgm:pt modelId="{59E3C97E-5278-439E-810A-ACA91FCD1387}" type="parTrans" cxnId="{5CE4D686-2428-41A1-8E58-80BED6B71BA8}">
      <dgm:prSet/>
      <dgm:spPr/>
      <dgm:t>
        <a:bodyPr/>
        <a:lstStyle/>
        <a:p>
          <a:endParaRPr lang="es-CL"/>
        </a:p>
      </dgm:t>
    </dgm:pt>
    <dgm:pt modelId="{127DD0BA-FBB6-44B9-98D4-ABB11C505B45}" type="sibTrans" cxnId="{5CE4D686-2428-41A1-8E58-80BED6B71BA8}">
      <dgm:prSet/>
      <dgm:spPr/>
      <dgm:t>
        <a:bodyPr/>
        <a:lstStyle/>
        <a:p>
          <a:endParaRPr lang="es-CL"/>
        </a:p>
      </dgm:t>
    </dgm:pt>
    <dgm:pt modelId="{3F8023E7-6752-4E20-880D-EB5261434B9D}">
      <dgm:prSet/>
      <dgm:spPr/>
      <dgm:t>
        <a:bodyPr/>
        <a:lstStyle/>
        <a:p>
          <a:r>
            <a:rPr lang="es-ES" dirty="0" smtClean="0">
              <a:latin typeface="+mj-lt"/>
            </a:rPr>
            <a:t>Cumplimiento Normativa Respecto de la Data de la Edificación.</a:t>
          </a:r>
          <a:endParaRPr lang="es-ES" dirty="0">
            <a:latin typeface="+mj-lt"/>
          </a:endParaRPr>
        </a:p>
      </dgm:t>
    </dgm:pt>
    <dgm:pt modelId="{C757D222-139F-413F-8E9A-8552EBC998A7}" type="parTrans" cxnId="{C366F5EE-9D16-4FEC-B9A2-35004991BDC2}">
      <dgm:prSet/>
      <dgm:spPr/>
      <dgm:t>
        <a:bodyPr/>
        <a:lstStyle/>
        <a:p>
          <a:endParaRPr lang="es-CL"/>
        </a:p>
      </dgm:t>
    </dgm:pt>
    <dgm:pt modelId="{B828DF36-3D12-4F61-8EB9-15DAC610D323}" type="sibTrans" cxnId="{C366F5EE-9D16-4FEC-B9A2-35004991BDC2}">
      <dgm:prSet/>
      <dgm:spPr/>
      <dgm:t>
        <a:bodyPr/>
        <a:lstStyle/>
        <a:p>
          <a:endParaRPr lang="es-CL"/>
        </a:p>
      </dgm:t>
    </dgm:pt>
    <dgm:pt modelId="{84DC5626-F402-47B0-BED0-746F0B029D05}">
      <dgm:prSet/>
      <dgm:spPr/>
      <dgm:t>
        <a:bodyPr/>
        <a:lstStyle/>
        <a:p>
          <a:r>
            <a:rPr lang="es-ES" smtClean="0">
              <a:latin typeface="+mj-lt"/>
            </a:rPr>
            <a:t>Plan de Inversión en Obras de Mitigación.</a:t>
          </a:r>
          <a:endParaRPr lang="es-ES" dirty="0">
            <a:latin typeface="+mj-lt"/>
          </a:endParaRPr>
        </a:p>
      </dgm:t>
    </dgm:pt>
    <dgm:pt modelId="{4F6B03FE-68B0-4E29-87D4-C4783DCCD6B6}" type="parTrans" cxnId="{40D636A9-BE93-4E1F-B7E9-69DE84E4F7DF}">
      <dgm:prSet/>
      <dgm:spPr/>
      <dgm:t>
        <a:bodyPr/>
        <a:lstStyle/>
        <a:p>
          <a:endParaRPr lang="es-CL"/>
        </a:p>
      </dgm:t>
    </dgm:pt>
    <dgm:pt modelId="{748F47D5-7782-401C-BD77-AA5CCB72CC75}" type="sibTrans" cxnId="{40D636A9-BE93-4E1F-B7E9-69DE84E4F7DF}">
      <dgm:prSet/>
      <dgm:spPr/>
      <dgm:t>
        <a:bodyPr/>
        <a:lstStyle/>
        <a:p>
          <a:endParaRPr lang="es-CL"/>
        </a:p>
      </dgm:t>
    </dgm:pt>
    <dgm:pt modelId="{86DE0F6F-84B1-44BE-BCF4-E7DE43CB9323}">
      <dgm:prSet/>
      <dgm:spPr/>
      <dgm:t>
        <a:bodyPr/>
        <a:lstStyle/>
        <a:p>
          <a:r>
            <a:rPr lang="es-ES" smtClean="0">
              <a:latin typeface="+mj-lt"/>
            </a:rPr>
            <a:t>Regularización respecto de permisos de edificación otorgados por la DOM.</a:t>
          </a:r>
          <a:endParaRPr lang="es-CL" dirty="0">
            <a:latin typeface="+mj-lt"/>
          </a:endParaRPr>
        </a:p>
      </dgm:t>
    </dgm:pt>
    <dgm:pt modelId="{294E302E-0831-46CD-8E45-A0A96C654D61}" type="parTrans" cxnId="{F8592A81-7AFB-4618-AE95-1A19FC4812C5}">
      <dgm:prSet/>
      <dgm:spPr/>
      <dgm:t>
        <a:bodyPr/>
        <a:lstStyle/>
        <a:p>
          <a:endParaRPr lang="es-CL"/>
        </a:p>
      </dgm:t>
    </dgm:pt>
    <dgm:pt modelId="{9FC4B627-1B78-4935-AD43-D085821B9A55}" type="sibTrans" cxnId="{F8592A81-7AFB-4618-AE95-1A19FC4812C5}">
      <dgm:prSet/>
      <dgm:spPr/>
      <dgm:t>
        <a:bodyPr/>
        <a:lstStyle/>
        <a:p>
          <a:endParaRPr lang="es-CL"/>
        </a:p>
      </dgm:t>
    </dgm:pt>
    <dgm:pt modelId="{0F6A8897-037F-4E00-B2F3-68F01D00B36B}" type="pres">
      <dgm:prSet presAssocID="{8FF284F4-B770-4F07-8328-CEF047480A25}" presName="Name0" presStyleCnt="0">
        <dgm:presLayoutVars>
          <dgm:dir/>
          <dgm:animLvl val="lvl"/>
          <dgm:resizeHandles val="exact"/>
        </dgm:presLayoutVars>
      </dgm:prSet>
      <dgm:spPr/>
      <dgm:t>
        <a:bodyPr/>
        <a:lstStyle/>
        <a:p>
          <a:endParaRPr lang="es-CL"/>
        </a:p>
      </dgm:t>
    </dgm:pt>
    <dgm:pt modelId="{25D235A9-82EB-431B-933C-EBE534EAD0E3}" type="pres">
      <dgm:prSet presAssocID="{5224C777-A91B-4AD6-BD70-C02332B9DCEF}" presName="composite" presStyleCnt="0"/>
      <dgm:spPr/>
    </dgm:pt>
    <dgm:pt modelId="{7B6C46DA-FE0F-4766-96EB-2FD0EFAAC783}" type="pres">
      <dgm:prSet presAssocID="{5224C777-A91B-4AD6-BD70-C02332B9DCEF}" presName="parTx" presStyleLbl="alignNode1" presStyleIdx="0" presStyleCnt="3">
        <dgm:presLayoutVars>
          <dgm:chMax val="0"/>
          <dgm:chPref val="0"/>
          <dgm:bulletEnabled val="1"/>
        </dgm:presLayoutVars>
      </dgm:prSet>
      <dgm:spPr/>
      <dgm:t>
        <a:bodyPr/>
        <a:lstStyle/>
        <a:p>
          <a:endParaRPr lang="es-CL"/>
        </a:p>
      </dgm:t>
    </dgm:pt>
    <dgm:pt modelId="{BD35868F-4FDC-49BE-9712-410496AB9F42}" type="pres">
      <dgm:prSet presAssocID="{5224C777-A91B-4AD6-BD70-C02332B9DCEF}" presName="desTx" presStyleLbl="alignAccFollowNode1" presStyleIdx="0" presStyleCnt="3">
        <dgm:presLayoutVars>
          <dgm:bulletEnabled val="1"/>
        </dgm:presLayoutVars>
      </dgm:prSet>
      <dgm:spPr/>
      <dgm:t>
        <a:bodyPr/>
        <a:lstStyle/>
        <a:p>
          <a:endParaRPr lang="es-CL"/>
        </a:p>
      </dgm:t>
    </dgm:pt>
    <dgm:pt modelId="{1BCAD445-AFD2-4851-A6F6-7C2443961300}" type="pres">
      <dgm:prSet presAssocID="{B1143FB7-9193-4D6B-AC39-6BD5D3779EFF}" presName="space" presStyleCnt="0"/>
      <dgm:spPr/>
    </dgm:pt>
    <dgm:pt modelId="{98F14955-8156-49B0-B942-3E19F4F99C0A}" type="pres">
      <dgm:prSet presAssocID="{8EBC2E35-CD42-4B51-B568-4307C8F3BFE4}" presName="composite" presStyleCnt="0"/>
      <dgm:spPr/>
    </dgm:pt>
    <dgm:pt modelId="{F0666C84-7689-43D0-B523-D7CB38E7061F}" type="pres">
      <dgm:prSet presAssocID="{8EBC2E35-CD42-4B51-B568-4307C8F3BFE4}" presName="parTx" presStyleLbl="alignNode1" presStyleIdx="1" presStyleCnt="3">
        <dgm:presLayoutVars>
          <dgm:chMax val="0"/>
          <dgm:chPref val="0"/>
          <dgm:bulletEnabled val="1"/>
        </dgm:presLayoutVars>
      </dgm:prSet>
      <dgm:spPr/>
      <dgm:t>
        <a:bodyPr/>
        <a:lstStyle/>
        <a:p>
          <a:endParaRPr lang="es-CL"/>
        </a:p>
      </dgm:t>
    </dgm:pt>
    <dgm:pt modelId="{026256D3-12FA-4340-AF00-68C1BD05945F}" type="pres">
      <dgm:prSet presAssocID="{8EBC2E35-CD42-4B51-B568-4307C8F3BFE4}" presName="desTx" presStyleLbl="alignAccFollowNode1" presStyleIdx="1" presStyleCnt="3">
        <dgm:presLayoutVars>
          <dgm:bulletEnabled val="1"/>
        </dgm:presLayoutVars>
      </dgm:prSet>
      <dgm:spPr/>
      <dgm:t>
        <a:bodyPr/>
        <a:lstStyle/>
        <a:p>
          <a:endParaRPr lang="es-CL"/>
        </a:p>
      </dgm:t>
    </dgm:pt>
    <dgm:pt modelId="{4F521E1E-2699-455C-9CBE-703FBE070650}" type="pres">
      <dgm:prSet presAssocID="{46775A94-09A0-45E9-9011-BF22A1D54367}" presName="space" presStyleCnt="0"/>
      <dgm:spPr/>
    </dgm:pt>
    <dgm:pt modelId="{067F2918-4937-4467-87B4-D9FF6B28B31E}" type="pres">
      <dgm:prSet presAssocID="{139E98F4-6287-4A4E-AFBB-CF29DAFD8DA0}" presName="composite" presStyleCnt="0"/>
      <dgm:spPr/>
    </dgm:pt>
    <dgm:pt modelId="{702E8559-734B-432D-B6FD-635826B6488A}" type="pres">
      <dgm:prSet presAssocID="{139E98F4-6287-4A4E-AFBB-CF29DAFD8DA0}" presName="parTx" presStyleLbl="alignNode1" presStyleIdx="2" presStyleCnt="3">
        <dgm:presLayoutVars>
          <dgm:chMax val="0"/>
          <dgm:chPref val="0"/>
          <dgm:bulletEnabled val="1"/>
        </dgm:presLayoutVars>
      </dgm:prSet>
      <dgm:spPr/>
      <dgm:t>
        <a:bodyPr/>
        <a:lstStyle/>
        <a:p>
          <a:endParaRPr lang="es-CL"/>
        </a:p>
      </dgm:t>
    </dgm:pt>
    <dgm:pt modelId="{63353A57-EB14-4805-AFF4-1E0A71B84E98}" type="pres">
      <dgm:prSet presAssocID="{139E98F4-6287-4A4E-AFBB-CF29DAFD8DA0}" presName="desTx" presStyleLbl="alignAccFollowNode1" presStyleIdx="2" presStyleCnt="3">
        <dgm:presLayoutVars>
          <dgm:bulletEnabled val="1"/>
        </dgm:presLayoutVars>
      </dgm:prSet>
      <dgm:spPr/>
      <dgm:t>
        <a:bodyPr/>
        <a:lstStyle/>
        <a:p>
          <a:endParaRPr lang="es-CL"/>
        </a:p>
      </dgm:t>
    </dgm:pt>
  </dgm:ptLst>
  <dgm:cxnLst>
    <dgm:cxn modelId="{2FCB30F9-4B1F-4424-8447-12E738EB3DDD}" srcId="{8EBC2E35-CD42-4B51-B568-4307C8F3BFE4}" destId="{D83A05D2-AE74-49CE-8025-03D530080B68}" srcOrd="1" destOrd="0" parTransId="{D421F203-A34D-42EC-B390-2E41F335F248}" sibTransId="{D6CDB893-5BD4-4413-9E29-72AE9D062374}"/>
    <dgm:cxn modelId="{F47A99EB-F502-49F9-A913-30A859E3830E}" type="presOf" srcId="{84DC5626-F402-47B0-BED0-746F0B029D05}" destId="{63353A57-EB14-4805-AFF4-1E0A71B84E98}" srcOrd="0" destOrd="1" presId="urn:microsoft.com/office/officeart/2005/8/layout/hList1"/>
    <dgm:cxn modelId="{7864CEE5-A09B-4E2E-9C54-0F5BCC02B780}" type="presOf" srcId="{5224C777-A91B-4AD6-BD70-C02332B9DCEF}" destId="{7B6C46DA-FE0F-4766-96EB-2FD0EFAAC783}" srcOrd="0" destOrd="0" presId="urn:microsoft.com/office/officeart/2005/8/layout/hList1"/>
    <dgm:cxn modelId="{399EC85E-0E35-450D-9B7E-6D6889E92865}" type="presOf" srcId="{139E98F4-6287-4A4E-AFBB-CF29DAFD8DA0}" destId="{702E8559-734B-432D-B6FD-635826B6488A}" srcOrd="0" destOrd="0" presId="urn:microsoft.com/office/officeart/2005/8/layout/hList1"/>
    <dgm:cxn modelId="{C3AC15DC-B6BB-424E-95FA-7EDEBD646AF2}" srcId="{5224C777-A91B-4AD6-BD70-C02332B9DCEF}" destId="{B1938D0F-1531-4E1D-AE86-7316235E709B}" srcOrd="0" destOrd="0" parTransId="{D1FFD5D4-61AA-473D-A217-EB2583914796}" sibTransId="{5A9A2110-26E7-447F-A02F-E11F2CAA0610}"/>
    <dgm:cxn modelId="{E008029A-A77C-4A51-8C78-F5BD8FA7FB66}" type="presOf" srcId="{5F97DC71-A7FD-4E59-8C08-3583DB1C7570}" destId="{026256D3-12FA-4340-AF00-68C1BD05945F}" srcOrd="0" destOrd="0" presId="urn:microsoft.com/office/officeart/2005/8/layout/hList1"/>
    <dgm:cxn modelId="{D423407A-6116-4A11-83C5-1EDA7CF271AF}" type="presOf" srcId="{8FF284F4-B770-4F07-8328-CEF047480A25}" destId="{0F6A8897-037F-4E00-B2F3-68F01D00B36B}" srcOrd="0" destOrd="0" presId="urn:microsoft.com/office/officeart/2005/8/layout/hList1"/>
    <dgm:cxn modelId="{14033AFF-C092-43FA-A560-831764448291}" srcId="{8EBC2E35-CD42-4B51-B568-4307C8F3BFE4}" destId="{5F97DC71-A7FD-4E59-8C08-3583DB1C7570}" srcOrd="0" destOrd="0" parTransId="{C14063E8-ADFF-4A9B-9314-84214BBF8AB8}" sibTransId="{2CABC36F-4255-4A10-8C0B-E0C80F895D22}"/>
    <dgm:cxn modelId="{282EC80F-37AE-4E30-97D0-E430541C3AE0}" srcId="{8EBC2E35-CD42-4B51-B568-4307C8F3BFE4}" destId="{01C152FE-AB16-4AA5-A3DA-FF3CACF56B4C}" srcOrd="4" destOrd="0" parTransId="{582736F0-079F-45D6-A7A3-39B7720DB4E3}" sibTransId="{4AC967AE-AC3C-4B1C-8507-A6929D4C38A6}"/>
    <dgm:cxn modelId="{91172CC1-5B6F-40F0-B662-0C807966087A}" type="presOf" srcId="{D83A05D2-AE74-49CE-8025-03D530080B68}" destId="{026256D3-12FA-4340-AF00-68C1BD05945F}" srcOrd="0" destOrd="1" presId="urn:microsoft.com/office/officeart/2005/8/layout/hList1"/>
    <dgm:cxn modelId="{073F56F6-AED0-4EEE-86FD-7EBB97482A70}" type="presOf" srcId="{B1938D0F-1531-4E1D-AE86-7316235E709B}" destId="{BD35868F-4FDC-49BE-9712-410496AB9F42}" srcOrd="0" destOrd="0" presId="urn:microsoft.com/office/officeart/2005/8/layout/hList1"/>
    <dgm:cxn modelId="{F8592A81-7AFB-4618-AE95-1A19FC4812C5}" srcId="{139E98F4-6287-4A4E-AFBB-CF29DAFD8DA0}" destId="{86DE0F6F-84B1-44BE-BCF4-E7DE43CB9323}" srcOrd="2" destOrd="0" parTransId="{294E302E-0831-46CD-8E45-A0A96C654D61}" sibTransId="{9FC4B627-1B78-4935-AD43-D085821B9A55}"/>
    <dgm:cxn modelId="{C366F5EE-9D16-4FEC-B9A2-35004991BDC2}" srcId="{139E98F4-6287-4A4E-AFBB-CF29DAFD8DA0}" destId="{3F8023E7-6752-4E20-880D-EB5261434B9D}" srcOrd="0" destOrd="0" parTransId="{C757D222-139F-413F-8E9A-8552EBC998A7}" sibTransId="{B828DF36-3D12-4F61-8EB9-15DAC610D323}"/>
    <dgm:cxn modelId="{BA7495CB-E238-4111-839B-4D40A640DFB3}" type="presOf" srcId="{F24807E9-9627-485E-A11B-E4CCBA19C352}" destId="{026256D3-12FA-4340-AF00-68C1BD05945F}" srcOrd="0" destOrd="2" presId="urn:microsoft.com/office/officeart/2005/8/layout/hList1"/>
    <dgm:cxn modelId="{5B14C3BB-574B-4B14-96AC-0345332CF842}" type="presOf" srcId="{3F8023E7-6752-4E20-880D-EB5261434B9D}" destId="{63353A57-EB14-4805-AFF4-1E0A71B84E98}" srcOrd="0" destOrd="0" presId="urn:microsoft.com/office/officeart/2005/8/layout/hList1"/>
    <dgm:cxn modelId="{1244DBB8-6320-4D15-B6C8-D9FC8296AFC1}" type="presOf" srcId="{07CE5079-1F50-4BD5-AC8B-3C947295F7E4}" destId="{026256D3-12FA-4340-AF00-68C1BD05945F}" srcOrd="0" destOrd="3" presId="urn:microsoft.com/office/officeart/2005/8/layout/hList1"/>
    <dgm:cxn modelId="{C3395E53-6F0C-45B9-B76C-A3F4AFF6B5BC}" srcId="{8FF284F4-B770-4F07-8328-CEF047480A25}" destId="{8EBC2E35-CD42-4B51-B568-4307C8F3BFE4}" srcOrd="1" destOrd="0" parTransId="{C9289DBB-9720-40E0-9B28-0C3FA691B550}" sibTransId="{46775A94-09A0-45E9-9011-BF22A1D54367}"/>
    <dgm:cxn modelId="{0B490D90-9246-4022-A379-EC285A1CBBE0}" srcId="{8FF284F4-B770-4F07-8328-CEF047480A25}" destId="{5224C777-A91B-4AD6-BD70-C02332B9DCEF}" srcOrd="0" destOrd="0" parTransId="{5FD693CC-D6A2-4CE9-BEB1-E109D8BF2B3E}" sibTransId="{B1143FB7-9193-4D6B-AC39-6BD5D3779EFF}"/>
    <dgm:cxn modelId="{85BD624B-4AFE-4DA3-A2EC-1EF991A76EBB}" type="presOf" srcId="{01C152FE-AB16-4AA5-A3DA-FF3CACF56B4C}" destId="{026256D3-12FA-4340-AF00-68C1BD05945F}" srcOrd="0" destOrd="4" presId="urn:microsoft.com/office/officeart/2005/8/layout/hList1"/>
    <dgm:cxn modelId="{40D636A9-BE93-4E1F-B7E9-69DE84E4F7DF}" srcId="{139E98F4-6287-4A4E-AFBB-CF29DAFD8DA0}" destId="{84DC5626-F402-47B0-BED0-746F0B029D05}" srcOrd="1" destOrd="0" parTransId="{4F6B03FE-68B0-4E29-87D4-C4783DCCD6B6}" sibTransId="{748F47D5-7782-401C-BD77-AA5CCB72CC75}"/>
    <dgm:cxn modelId="{5CE4D686-2428-41A1-8E58-80BED6B71BA8}" srcId="{8FF284F4-B770-4F07-8328-CEF047480A25}" destId="{139E98F4-6287-4A4E-AFBB-CF29DAFD8DA0}" srcOrd="2" destOrd="0" parTransId="{59E3C97E-5278-439E-810A-ACA91FCD1387}" sibTransId="{127DD0BA-FBB6-44B9-98D4-ABB11C505B45}"/>
    <dgm:cxn modelId="{54052595-2244-48F6-95C9-9D136875AA78}" srcId="{8EBC2E35-CD42-4B51-B568-4307C8F3BFE4}" destId="{F24807E9-9627-485E-A11B-E4CCBA19C352}" srcOrd="2" destOrd="0" parTransId="{982F872E-D9F0-478D-825E-FC8876F1CB19}" sibTransId="{C2353369-A705-42EC-B30B-74EBF86F561A}"/>
    <dgm:cxn modelId="{AE005024-75F1-4ED9-8BEB-1035ACE32919}" srcId="{8EBC2E35-CD42-4B51-B568-4307C8F3BFE4}" destId="{07CE5079-1F50-4BD5-AC8B-3C947295F7E4}" srcOrd="3" destOrd="0" parTransId="{7A7E7800-CEC2-4E29-8D46-F44552F94C28}" sibTransId="{ADD6BDEE-134B-4B60-A428-967D6EB5AA48}"/>
    <dgm:cxn modelId="{0E2C4A27-6A30-4673-A98A-B68FB44847BD}" type="presOf" srcId="{86DE0F6F-84B1-44BE-BCF4-E7DE43CB9323}" destId="{63353A57-EB14-4805-AFF4-1E0A71B84E98}" srcOrd="0" destOrd="2" presId="urn:microsoft.com/office/officeart/2005/8/layout/hList1"/>
    <dgm:cxn modelId="{FE420EEA-6A26-4F06-A2F5-D644D99EDE94}" type="presOf" srcId="{8EBC2E35-CD42-4B51-B568-4307C8F3BFE4}" destId="{F0666C84-7689-43D0-B523-D7CB38E7061F}" srcOrd="0" destOrd="0" presId="urn:microsoft.com/office/officeart/2005/8/layout/hList1"/>
    <dgm:cxn modelId="{A62B7FC4-2CE7-4CA9-9401-ED3CB5BFC034}" type="presParOf" srcId="{0F6A8897-037F-4E00-B2F3-68F01D00B36B}" destId="{25D235A9-82EB-431B-933C-EBE534EAD0E3}" srcOrd="0" destOrd="0" presId="urn:microsoft.com/office/officeart/2005/8/layout/hList1"/>
    <dgm:cxn modelId="{28EB3E93-ADCB-44A9-AB69-6B6EE4FAB29E}" type="presParOf" srcId="{25D235A9-82EB-431B-933C-EBE534EAD0E3}" destId="{7B6C46DA-FE0F-4766-96EB-2FD0EFAAC783}" srcOrd="0" destOrd="0" presId="urn:microsoft.com/office/officeart/2005/8/layout/hList1"/>
    <dgm:cxn modelId="{5B2E0006-3425-4605-B68E-8BFF2D1E404C}" type="presParOf" srcId="{25D235A9-82EB-431B-933C-EBE534EAD0E3}" destId="{BD35868F-4FDC-49BE-9712-410496AB9F42}" srcOrd="1" destOrd="0" presId="urn:microsoft.com/office/officeart/2005/8/layout/hList1"/>
    <dgm:cxn modelId="{75D53AA9-66E8-4C67-9D18-00B131FEE570}" type="presParOf" srcId="{0F6A8897-037F-4E00-B2F3-68F01D00B36B}" destId="{1BCAD445-AFD2-4851-A6F6-7C2443961300}" srcOrd="1" destOrd="0" presId="urn:microsoft.com/office/officeart/2005/8/layout/hList1"/>
    <dgm:cxn modelId="{C3D71CC8-B61B-4A09-839E-B2D22320A5A9}" type="presParOf" srcId="{0F6A8897-037F-4E00-B2F3-68F01D00B36B}" destId="{98F14955-8156-49B0-B942-3E19F4F99C0A}" srcOrd="2" destOrd="0" presId="urn:microsoft.com/office/officeart/2005/8/layout/hList1"/>
    <dgm:cxn modelId="{A4E045ED-AFD9-4770-8241-DE14D48C555E}" type="presParOf" srcId="{98F14955-8156-49B0-B942-3E19F4F99C0A}" destId="{F0666C84-7689-43D0-B523-D7CB38E7061F}" srcOrd="0" destOrd="0" presId="urn:microsoft.com/office/officeart/2005/8/layout/hList1"/>
    <dgm:cxn modelId="{BC18D567-FE02-401F-B3F1-D10B469564E2}" type="presParOf" srcId="{98F14955-8156-49B0-B942-3E19F4F99C0A}" destId="{026256D3-12FA-4340-AF00-68C1BD05945F}" srcOrd="1" destOrd="0" presId="urn:microsoft.com/office/officeart/2005/8/layout/hList1"/>
    <dgm:cxn modelId="{AAA41021-0DF1-4521-9B2E-C13DE93B85DC}" type="presParOf" srcId="{0F6A8897-037F-4E00-B2F3-68F01D00B36B}" destId="{4F521E1E-2699-455C-9CBE-703FBE070650}" srcOrd="3" destOrd="0" presId="urn:microsoft.com/office/officeart/2005/8/layout/hList1"/>
    <dgm:cxn modelId="{A42797C3-810E-45D8-B000-8AEEF36258AD}" type="presParOf" srcId="{0F6A8897-037F-4E00-B2F3-68F01D00B36B}" destId="{067F2918-4937-4467-87B4-D9FF6B28B31E}" srcOrd="4" destOrd="0" presId="urn:microsoft.com/office/officeart/2005/8/layout/hList1"/>
    <dgm:cxn modelId="{CAA8DF9A-F3E9-478A-ABB7-EFF94BFEE21F}" type="presParOf" srcId="{067F2918-4937-4467-87B4-D9FF6B28B31E}" destId="{702E8559-734B-432D-B6FD-635826B6488A}" srcOrd="0" destOrd="0" presId="urn:microsoft.com/office/officeart/2005/8/layout/hList1"/>
    <dgm:cxn modelId="{E22C2631-31BD-47FB-AAD9-6789F66BC141}" type="presParOf" srcId="{067F2918-4937-4467-87B4-D9FF6B28B31E}" destId="{63353A57-EB14-4805-AFF4-1E0A71B84E9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53D2F8-7C03-40CC-A62A-69E471C0F7C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L"/>
        </a:p>
      </dgm:t>
    </dgm:pt>
    <dgm:pt modelId="{393E95B1-ADA2-4B00-B81C-6187FC211E70}">
      <dgm:prSet phldrT="[Texto]"/>
      <dgm:spPr/>
      <dgm:t>
        <a:bodyPr/>
        <a:lstStyle/>
        <a:p>
          <a:r>
            <a:rPr lang="es-CL" b="1" dirty="0" smtClean="0">
              <a:latin typeface="+mj-lt"/>
            </a:rPr>
            <a:t>Pobreza e Inequidad</a:t>
          </a:r>
          <a:endParaRPr lang="es-CL" dirty="0"/>
        </a:p>
      </dgm:t>
    </dgm:pt>
    <dgm:pt modelId="{EA6EE469-6ABF-4929-BE5A-D9C0FCA82E3B}" type="parTrans" cxnId="{D436F52E-75E6-4887-9E4A-1F69B42C319C}">
      <dgm:prSet/>
      <dgm:spPr/>
      <dgm:t>
        <a:bodyPr/>
        <a:lstStyle/>
        <a:p>
          <a:endParaRPr lang="es-CL"/>
        </a:p>
      </dgm:t>
    </dgm:pt>
    <dgm:pt modelId="{604F4C97-3C89-4A05-A264-0B521D07E02C}" type="sibTrans" cxnId="{D436F52E-75E6-4887-9E4A-1F69B42C319C}">
      <dgm:prSet/>
      <dgm:spPr/>
      <dgm:t>
        <a:bodyPr/>
        <a:lstStyle/>
        <a:p>
          <a:endParaRPr lang="es-CL"/>
        </a:p>
      </dgm:t>
    </dgm:pt>
    <dgm:pt modelId="{4DC5F217-748D-46E7-A020-6B373E15BB35}">
      <dgm:prSet/>
      <dgm:spPr/>
      <dgm:t>
        <a:bodyPr/>
        <a:lstStyle/>
        <a:p>
          <a:r>
            <a:rPr lang="es-CL" smtClean="0">
              <a:latin typeface="+mj-lt"/>
            </a:rPr>
            <a:t>Incidencia Pobreza Multidimensional (CASEN)</a:t>
          </a:r>
          <a:endParaRPr lang="es-CL" dirty="0">
            <a:latin typeface="+mj-lt"/>
          </a:endParaRPr>
        </a:p>
      </dgm:t>
    </dgm:pt>
    <dgm:pt modelId="{782B78E5-7090-4FF6-AF76-7E6CA346AF36}" type="parTrans" cxnId="{E38DE622-14A2-472D-83D3-08CA30F29C71}">
      <dgm:prSet/>
      <dgm:spPr/>
      <dgm:t>
        <a:bodyPr/>
        <a:lstStyle/>
        <a:p>
          <a:endParaRPr lang="es-CL"/>
        </a:p>
      </dgm:t>
    </dgm:pt>
    <dgm:pt modelId="{25A0E812-82E8-484C-9F65-ACF238649418}" type="sibTrans" cxnId="{E38DE622-14A2-472D-83D3-08CA30F29C71}">
      <dgm:prSet/>
      <dgm:spPr/>
      <dgm:t>
        <a:bodyPr/>
        <a:lstStyle/>
        <a:p>
          <a:endParaRPr lang="es-CL"/>
        </a:p>
      </dgm:t>
    </dgm:pt>
    <dgm:pt modelId="{570F81C7-FC1D-45E9-A0D0-B0AFC68CAD1C}">
      <dgm:prSet/>
      <dgm:spPr/>
      <dgm:t>
        <a:bodyPr/>
        <a:lstStyle/>
        <a:p>
          <a:r>
            <a:rPr lang="es-CL" smtClean="0">
              <a:latin typeface="+mj-lt"/>
            </a:rPr>
            <a:t>Incidencia Pobreza por Ingresos (CASEN)</a:t>
          </a:r>
          <a:endParaRPr lang="es-CL" dirty="0">
            <a:latin typeface="+mj-lt"/>
          </a:endParaRPr>
        </a:p>
      </dgm:t>
    </dgm:pt>
    <dgm:pt modelId="{569D0CC4-8F30-4F2B-BDF0-FE97CB3301E2}" type="parTrans" cxnId="{7D890B48-A344-47F8-B4E2-DEF2BF3FF37F}">
      <dgm:prSet/>
      <dgm:spPr/>
      <dgm:t>
        <a:bodyPr/>
        <a:lstStyle/>
        <a:p>
          <a:endParaRPr lang="es-CL"/>
        </a:p>
      </dgm:t>
    </dgm:pt>
    <dgm:pt modelId="{4D48EF8E-63AA-4FF8-B3A8-EE269742EF9E}" type="sibTrans" cxnId="{7D890B48-A344-47F8-B4E2-DEF2BF3FF37F}">
      <dgm:prSet/>
      <dgm:spPr/>
      <dgm:t>
        <a:bodyPr/>
        <a:lstStyle/>
        <a:p>
          <a:endParaRPr lang="es-CL"/>
        </a:p>
      </dgm:t>
    </dgm:pt>
    <dgm:pt modelId="{EFC9E1EE-A45F-4E8D-9958-E4A0593AE29C}">
      <dgm:prSet/>
      <dgm:spPr/>
      <dgm:t>
        <a:bodyPr/>
        <a:lstStyle/>
        <a:p>
          <a:r>
            <a:rPr lang="es-CL" dirty="0" smtClean="0">
              <a:latin typeface="+mj-lt"/>
            </a:rPr>
            <a:t>Calificación Socio Económica (RSH)</a:t>
          </a:r>
          <a:endParaRPr lang="es-CL" dirty="0">
            <a:latin typeface="+mj-lt"/>
          </a:endParaRPr>
        </a:p>
      </dgm:t>
    </dgm:pt>
    <dgm:pt modelId="{D990A618-7600-4668-9901-44ED20FB0064}" type="parTrans" cxnId="{78113E3A-52F2-4C86-8801-055F9F578D29}">
      <dgm:prSet/>
      <dgm:spPr/>
      <dgm:t>
        <a:bodyPr/>
        <a:lstStyle/>
        <a:p>
          <a:endParaRPr lang="es-CL"/>
        </a:p>
      </dgm:t>
    </dgm:pt>
    <dgm:pt modelId="{02DFF965-0FED-4023-82F1-CF8DE73509D4}" type="sibTrans" cxnId="{78113E3A-52F2-4C86-8801-055F9F578D29}">
      <dgm:prSet/>
      <dgm:spPr/>
      <dgm:t>
        <a:bodyPr/>
        <a:lstStyle/>
        <a:p>
          <a:endParaRPr lang="es-CL"/>
        </a:p>
      </dgm:t>
    </dgm:pt>
    <dgm:pt modelId="{4D5B14D4-C60F-4AFC-A01C-4316E4CC0C26}">
      <dgm:prSet/>
      <dgm:spPr/>
      <dgm:t>
        <a:bodyPr/>
        <a:lstStyle/>
        <a:p>
          <a:r>
            <a:rPr lang="es-CL" b="1" dirty="0" smtClean="0">
              <a:latin typeface="+mj-lt"/>
            </a:rPr>
            <a:t>Caracterización Demográfica</a:t>
          </a:r>
          <a:endParaRPr lang="es-CL" b="1" dirty="0">
            <a:latin typeface="+mj-lt"/>
          </a:endParaRPr>
        </a:p>
      </dgm:t>
    </dgm:pt>
    <dgm:pt modelId="{4D6AE700-DD27-4496-B578-B8820CD19E0C}" type="parTrans" cxnId="{A574CA35-55C2-4D08-A8F2-104E3614E5C4}">
      <dgm:prSet/>
      <dgm:spPr/>
      <dgm:t>
        <a:bodyPr/>
        <a:lstStyle/>
        <a:p>
          <a:endParaRPr lang="es-CL"/>
        </a:p>
      </dgm:t>
    </dgm:pt>
    <dgm:pt modelId="{97A17B2F-0ABD-422D-A0CE-AED15B09D729}" type="sibTrans" cxnId="{A574CA35-55C2-4D08-A8F2-104E3614E5C4}">
      <dgm:prSet/>
      <dgm:spPr/>
      <dgm:t>
        <a:bodyPr/>
        <a:lstStyle/>
        <a:p>
          <a:endParaRPr lang="es-CL"/>
        </a:p>
      </dgm:t>
    </dgm:pt>
    <dgm:pt modelId="{5EF2ABA9-6A75-45B1-917E-548B30AAFCA6}">
      <dgm:prSet/>
      <dgm:spPr/>
      <dgm:t>
        <a:bodyPr/>
        <a:lstStyle/>
        <a:p>
          <a:r>
            <a:rPr lang="es-CL" dirty="0" smtClean="0">
              <a:latin typeface="+mj-lt"/>
            </a:rPr>
            <a:t>Índice de Dependencia Demográfica, IDD.</a:t>
          </a:r>
          <a:endParaRPr lang="es-CL" dirty="0">
            <a:latin typeface="+mj-lt"/>
          </a:endParaRPr>
        </a:p>
      </dgm:t>
    </dgm:pt>
    <dgm:pt modelId="{2E67DA73-21C4-452E-BC7D-D9CAD7AB7E95}" type="parTrans" cxnId="{DFA290AC-0694-4810-9558-4CE786537830}">
      <dgm:prSet/>
      <dgm:spPr/>
      <dgm:t>
        <a:bodyPr/>
        <a:lstStyle/>
        <a:p>
          <a:endParaRPr lang="es-CL"/>
        </a:p>
      </dgm:t>
    </dgm:pt>
    <dgm:pt modelId="{89A0A6EB-6373-48C1-B547-A9AD4FF3566E}" type="sibTrans" cxnId="{DFA290AC-0694-4810-9558-4CE786537830}">
      <dgm:prSet/>
      <dgm:spPr/>
      <dgm:t>
        <a:bodyPr/>
        <a:lstStyle/>
        <a:p>
          <a:endParaRPr lang="es-CL"/>
        </a:p>
      </dgm:t>
    </dgm:pt>
    <dgm:pt modelId="{0DEE0031-33E7-4F96-AB69-47D483C0991D}">
      <dgm:prSet/>
      <dgm:spPr/>
      <dgm:t>
        <a:bodyPr/>
        <a:lstStyle/>
        <a:p>
          <a:r>
            <a:rPr lang="es-ES" smtClean="0">
              <a:latin typeface="+mj-lt"/>
            </a:rPr>
            <a:t>Población en Situación de Discapacidad.</a:t>
          </a:r>
          <a:endParaRPr lang="es-ES" dirty="0">
            <a:latin typeface="+mj-lt"/>
          </a:endParaRPr>
        </a:p>
      </dgm:t>
    </dgm:pt>
    <dgm:pt modelId="{FFE85780-439D-40F6-A418-E8B7FA23F2FA}" type="parTrans" cxnId="{278DD66A-A7B5-45DB-B76F-A2F1638ACA15}">
      <dgm:prSet/>
      <dgm:spPr/>
      <dgm:t>
        <a:bodyPr/>
        <a:lstStyle/>
        <a:p>
          <a:endParaRPr lang="es-CL"/>
        </a:p>
      </dgm:t>
    </dgm:pt>
    <dgm:pt modelId="{010205CA-52C5-44CF-9EDC-F5D4DB752E28}" type="sibTrans" cxnId="{278DD66A-A7B5-45DB-B76F-A2F1638ACA15}">
      <dgm:prSet/>
      <dgm:spPr/>
      <dgm:t>
        <a:bodyPr/>
        <a:lstStyle/>
        <a:p>
          <a:endParaRPr lang="es-CL"/>
        </a:p>
      </dgm:t>
    </dgm:pt>
    <dgm:pt modelId="{0EE7D355-E0D6-473F-B4C9-AB844D90F052}">
      <dgm:prSet/>
      <dgm:spPr/>
      <dgm:t>
        <a:bodyPr/>
        <a:lstStyle/>
        <a:p>
          <a:r>
            <a:rPr lang="es-ES" smtClean="0">
              <a:latin typeface="+mj-lt"/>
            </a:rPr>
            <a:t>Población en Situación de Calle.</a:t>
          </a:r>
          <a:endParaRPr lang="es-ES" dirty="0">
            <a:latin typeface="+mj-lt"/>
          </a:endParaRPr>
        </a:p>
      </dgm:t>
    </dgm:pt>
    <dgm:pt modelId="{977379C8-65C8-4572-BB6C-D033C48B4DA7}" type="parTrans" cxnId="{7D0AE18A-52B3-474F-8D96-3D287469A735}">
      <dgm:prSet/>
      <dgm:spPr/>
      <dgm:t>
        <a:bodyPr/>
        <a:lstStyle/>
        <a:p>
          <a:endParaRPr lang="es-CL"/>
        </a:p>
      </dgm:t>
    </dgm:pt>
    <dgm:pt modelId="{0C9F9ED0-B676-41C4-9513-BF83B2C1EE81}" type="sibTrans" cxnId="{7D0AE18A-52B3-474F-8D96-3D287469A735}">
      <dgm:prSet/>
      <dgm:spPr/>
      <dgm:t>
        <a:bodyPr/>
        <a:lstStyle/>
        <a:p>
          <a:endParaRPr lang="es-CL"/>
        </a:p>
      </dgm:t>
    </dgm:pt>
    <dgm:pt modelId="{D63C9496-A6D3-4DFD-9984-D3A33D5AB5E5}">
      <dgm:prSet/>
      <dgm:spPr/>
      <dgm:t>
        <a:bodyPr/>
        <a:lstStyle/>
        <a:p>
          <a:r>
            <a:rPr lang="es-CL" dirty="0" smtClean="0">
              <a:latin typeface="+mj-lt"/>
            </a:rPr>
            <a:t>Población Inmigrante Internacional.</a:t>
          </a:r>
          <a:endParaRPr lang="es-CL" dirty="0">
            <a:latin typeface="+mj-lt"/>
          </a:endParaRPr>
        </a:p>
      </dgm:t>
    </dgm:pt>
    <dgm:pt modelId="{E3492B41-B90D-43AF-AEA3-7AB0822DCC3B}" type="parTrans" cxnId="{F36B2E4C-3E78-4BC6-A2D7-3FDDE8692F49}">
      <dgm:prSet/>
      <dgm:spPr/>
      <dgm:t>
        <a:bodyPr/>
        <a:lstStyle/>
        <a:p>
          <a:endParaRPr lang="es-CL"/>
        </a:p>
      </dgm:t>
    </dgm:pt>
    <dgm:pt modelId="{ABB953C0-172C-4676-8FDE-9BA24C2D1039}" type="sibTrans" cxnId="{F36B2E4C-3E78-4BC6-A2D7-3FDDE8692F49}">
      <dgm:prSet/>
      <dgm:spPr/>
      <dgm:t>
        <a:bodyPr/>
        <a:lstStyle/>
        <a:p>
          <a:endParaRPr lang="es-CL"/>
        </a:p>
      </dgm:t>
    </dgm:pt>
    <dgm:pt modelId="{A32420BD-A265-47CE-9C7C-EB9251BAAF1A}" type="pres">
      <dgm:prSet presAssocID="{9B53D2F8-7C03-40CC-A62A-69E471C0F7CC}" presName="Name0" presStyleCnt="0">
        <dgm:presLayoutVars>
          <dgm:dir/>
          <dgm:animLvl val="lvl"/>
          <dgm:resizeHandles val="exact"/>
        </dgm:presLayoutVars>
      </dgm:prSet>
      <dgm:spPr/>
      <dgm:t>
        <a:bodyPr/>
        <a:lstStyle/>
        <a:p>
          <a:endParaRPr lang="es-CL"/>
        </a:p>
      </dgm:t>
    </dgm:pt>
    <dgm:pt modelId="{65B79836-45C1-42CB-AFE9-F8BD299A08AF}" type="pres">
      <dgm:prSet presAssocID="{393E95B1-ADA2-4B00-B81C-6187FC211E70}" presName="composite" presStyleCnt="0"/>
      <dgm:spPr/>
    </dgm:pt>
    <dgm:pt modelId="{1DC13C9C-FBD2-42AC-84F2-C4BD27E9FC6D}" type="pres">
      <dgm:prSet presAssocID="{393E95B1-ADA2-4B00-B81C-6187FC211E70}" presName="parTx" presStyleLbl="alignNode1" presStyleIdx="0" presStyleCnt="2">
        <dgm:presLayoutVars>
          <dgm:chMax val="0"/>
          <dgm:chPref val="0"/>
          <dgm:bulletEnabled val="1"/>
        </dgm:presLayoutVars>
      </dgm:prSet>
      <dgm:spPr/>
      <dgm:t>
        <a:bodyPr/>
        <a:lstStyle/>
        <a:p>
          <a:endParaRPr lang="es-CL"/>
        </a:p>
      </dgm:t>
    </dgm:pt>
    <dgm:pt modelId="{A717AB64-6203-44D3-91A0-E88F36547455}" type="pres">
      <dgm:prSet presAssocID="{393E95B1-ADA2-4B00-B81C-6187FC211E70}" presName="desTx" presStyleLbl="alignAccFollowNode1" presStyleIdx="0" presStyleCnt="2">
        <dgm:presLayoutVars>
          <dgm:bulletEnabled val="1"/>
        </dgm:presLayoutVars>
      </dgm:prSet>
      <dgm:spPr/>
      <dgm:t>
        <a:bodyPr/>
        <a:lstStyle/>
        <a:p>
          <a:endParaRPr lang="es-CL"/>
        </a:p>
      </dgm:t>
    </dgm:pt>
    <dgm:pt modelId="{CA7E386E-230F-401F-9B9A-37883474D8F2}" type="pres">
      <dgm:prSet presAssocID="{604F4C97-3C89-4A05-A264-0B521D07E02C}" presName="space" presStyleCnt="0"/>
      <dgm:spPr/>
    </dgm:pt>
    <dgm:pt modelId="{57D2592E-2866-48D8-B6DE-E363FC11C2CF}" type="pres">
      <dgm:prSet presAssocID="{4D5B14D4-C60F-4AFC-A01C-4316E4CC0C26}" presName="composite" presStyleCnt="0"/>
      <dgm:spPr/>
    </dgm:pt>
    <dgm:pt modelId="{4C4CF974-4242-4489-8470-5A8C31446DC2}" type="pres">
      <dgm:prSet presAssocID="{4D5B14D4-C60F-4AFC-A01C-4316E4CC0C26}" presName="parTx" presStyleLbl="alignNode1" presStyleIdx="1" presStyleCnt="2">
        <dgm:presLayoutVars>
          <dgm:chMax val="0"/>
          <dgm:chPref val="0"/>
          <dgm:bulletEnabled val="1"/>
        </dgm:presLayoutVars>
      </dgm:prSet>
      <dgm:spPr/>
      <dgm:t>
        <a:bodyPr/>
        <a:lstStyle/>
        <a:p>
          <a:endParaRPr lang="es-CL"/>
        </a:p>
      </dgm:t>
    </dgm:pt>
    <dgm:pt modelId="{4479AAD3-E268-49AE-9455-75AA9D756DF8}" type="pres">
      <dgm:prSet presAssocID="{4D5B14D4-C60F-4AFC-A01C-4316E4CC0C26}" presName="desTx" presStyleLbl="alignAccFollowNode1" presStyleIdx="1" presStyleCnt="2">
        <dgm:presLayoutVars>
          <dgm:bulletEnabled val="1"/>
        </dgm:presLayoutVars>
      </dgm:prSet>
      <dgm:spPr/>
      <dgm:t>
        <a:bodyPr/>
        <a:lstStyle/>
        <a:p>
          <a:endParaRPr lang="es-CL"/>
        </a:p>
      </dgm:t>
    </dgm:pt>
  </dgm:ptLst>
  <dgm:cxnLst>
    <dgm:cxn modelId="{12A755F8-B296-4DBE-88B1-58958FD7185D}" type="presOf" srcId="{570F81C7-FC1D-45E9-A0D0-B0AFC68CAD1C}" destId="{A717AB64-6203-44D3-91A0-E88F36547455}" srcOrd="0" destOrd="1" presId="urn:microsoft.com/office/officeart/2005/8/layout/hList1"/>
    <dgm:cxn modelId="{39A22913-CA1C-4AFC-96B0-3023D29CF042}" type="presOf" srcId="{4D5B14D4-C60F-4AFC-A01C-4316E4CC0C26}" destId="{4C4CF974-4242-4489-8470-5A8C31446DC2}" srcOrd="0" destOrd="0" presId="urn:microsoft.com/office/officeart/2005/8/layout/hList1"/>
    <dgm:cxn modelId="{72C8B4AC-B385-4DB5-B654-948FA9F929FF}" type="presOf" srcId="{9B53D2F8-7C03-40CC-A62A-69E471C0F7CC}" destId="{A32420BD-A265-47CE-9C7C-EB9251BAAF1A}" srcOrd="0" destOrd="0" presId="urn:microsoft.com/office/officeart/2005/8/layout/hList1"/>
    <dgm:cxn modelId="{60B46784-7FDF-418C-BF9C-74AF54994A07}" type="presOf" srcId="{393E95B1-ADA2-4B00-B81C-6187FC211E70}" destId="{1DC13C9C-FBD2-42AC-84F2-C4BD27E9FC6D}" srcOrd="0" destOrd="0" presId="urn:microsoft.com/office/officeart/2005/8/layout/hList1"/>
    <dgm:cxn modelId="{4FDCCE2C-2CB4-49FD-B187-875699D4682F}" type="presOf" srcId="{EFC9E1EE-A45F-4E8D-9958-E4A0593AE29C}" destId="{A717AB64-6203-44D3-91A0-E88F36547455}" srcOrd="0" destOrd="2" presId="urn:microsoft.com/office/officeart/2005/8/layout/hList1"/>
    <dgm:cxn modelId="{6E571A4E-AB16-4C12-B434-5E2FF1884D96}" type="presOf" srcId="{5EF2ABA9-6A75-45B1-917E-548B30AAFCA6}" destId="{4479AAD3-E268-49AE-9455-75AA9D756DF8}" srcOrd="0" destOrd="0" presId="urn:microsoft.com/office/officeart/2005/8/layout/hList1"/>
    <dgm:cxn modelId="{D436F52E-75E6-4887-9E4A-1F69B42C319C}" srcId="{9B53D2F8-7C03-40CC-A62A-69E471C0F7CC}" destId="{393E95B1-ADA2-4B00-B81C-6187FC211E70}" srcOrd="0" destOrd="0" parTransId="{EA6EE469-6ABF-4929-BE5A-D9C0FCA82E3B}" sibTransId="{604F4C97-3C89-4A05-A264-0B521D07E02C}"/>
    <dgm:cxn modelId="{278DD66A-A7B5-45DB-B76F-A2F1638ACA15}" srcId="{4D5B14D4-C60F-4AFC-A01C-4316E4CC0C26}" destId="{0DEE0031-33E7-4F96-AB69-47D483C0991D}" srcOrd="1" destOrd="0" parTransId="{FFE85780-439D-40F6-A418-E8B7FA23F2FA}" sibTransId="{010205CA-52C5-44CF-9EDC-F5D4DB752E28}"/>
    <dgm:cxn modelId="{F36B2E4C-3E78-4BC6-A2D7-3FDDE8692F49}" srcId="{4D5B14D4-C60F-4AFC-A01C-4316E4CC0C26}" destId="{D63C9496-A6D3-4DFD-9984-D3A33D5AB5E5}" srcOrd="3" destOrd="0" parTransId="{E3492B41-B90D-43AF-AEA3-7AB0822DCC3B}" sibTransId="{ABB953C0-172C-4676-8FDE-9BA24C2D1039}"/>
    <dgm:cxn modelId="{7D0AE18A-52B3-474F-8D96-3D287469A735}" srcId="{4D5B14D4-C60F-4AFC-A01C-4316E4CC0C26}" destId="{0EE7D355-E0D6-473F-B4C9-AB844D90F052}" srcOrd="2" destOrd="0" parTransId="{977379C8-65C8-4572-BB6C-D033C48B4DA7}" sibTransId="{0C9F9ED0-B676-41C4-9513-BF83B2C1EE81}"/>
    <dgm:cxn modelId="{B9052711-8FA4-4492-BE47-E75D20F8E525}" type="presOf" srcId="{D63C9496-A6D3-4DFD-9984-D3A33D5AB5E5}" destId="{4479AAD3-E268-49AE-9455-75AA9D756DF8}" srcOrd="0" destOrd="3" presId="urn:microsoft.com/office/officeart/2005/8/layout/hList1"/>
    <dgm:cxn modelId="{7D890B48-A344-47F8-B4E2-DEF2BF3FF37F}" srcId="{393E95B1-ADA2-4B00-B81C-6187FC211E70}" destId="{570F81C7-FC1D-45E9-A0D0-B0AFC68CAD1C}" srcOrd="1" destOrd="0" parTransId="{569D0CC4-8F30-4F2B-BDF0-FE97CB3301E2}" sibTransId="{4D48EF8E-63AA-4FF8-B3A8-EE269742EF9E}"/>
    <dgm:cxn modelId="{02FD2710-B7EB-44CA-8AF0-71A4BA750B82}" type="presOf" srcId="{0DEE0031-33E7-4F96-AB69-47D483C0991D}" destId="{4479AAD3-E268-49AE-9455-75AA9D756DF8}" srcOrd="0" destOrd="1" presId="urn:microsoft.com/office/officeart/2005/8/layout/hList1"/>
    <dgm:cxn modelId="{78113E3A-52F2-4C86-8801-055F9F578D29}" srcId="{393E95B1-ADA2-4B00-B81C-6187FC211E70}" destId="{EFC9E1EE-A45F-4E8D-9958-E4A0593AE29C}" srcOrd="2" destOrd="0" parTransId="{D990A618-7600-4668-9901-44ED20FB0064}" sibTransId="{02DFF965-0FED-4023-82F1-CF8DE73509D4}"/>
    <dgm:cxn modelId="{BFC1B87C-42F9-4EE7-9CC2-757516D46484}" type="presOf" srcId="{4DC5F217-748D-46E7-A020-6B373E15BB35}" destId="{A717AB64-6203-44D3-91A0-E88F36547455}" srcOrd="0" destOrd="0" presId="urn:microsoft.com/office/officeart/2005/8/layout/hList1"/>
    <dgm:cxn modelId="{DFA290AC-0694-4810-9558-4CE786537830}" srcId="{4D5B14D4-C60F-4AFC-A01C-4316E4CC0C26}" destId="{5EF2ABA9-6A75-45B1-917E-548B30AAFCA6}" srcOrd="0" destOrd="0" parTransId="{2E67DA73-21C4-452E-BC7D-D9CAD7AB7E95}" sibTransId="{89A0A6EB-6373-48C1-B547-A9AD4FF3566E}"/>
    <dgm:cxn modelId="{C8BFA150-C88A-4E2B-B12A-FE346A9EE9BF}" type="presOf" srcId="{0EE7D355-E0D6-473F-B4C9-AB844D90F052}" destId="{4479AAD3-E268-49AE-9455-75AA9D756DF8}" srcOrd="0" destOrd="2" presId="urn:microsoft.com/office/officeart/2005/8/layout/hList1"/>
    <dgm:cxn modelId="{A574CA35-55C2-4D08-A8F2-104E3614E5C4}" srcId="{9B53D2F8-7C03-40CC-A62A-69E471C0F7CC}" destId="{4D5B14D4-C60F-4AFC-A01C-4316E4CC0C26}" srcOrd="1" destOrd="0" parTransId="{4D6AE700-DD27-4496-B578-B8820CD19E0C}" sibTransId="{97A17B2F-0ABD-422D-A0CE-AED15B09D729}"/>
    <dgm:cxn modelId="{E38DE622-14A2-472D-83D3-08CA30F29C71}" srcId="{393E95B1-ADA2-4B00-B81C-6187FC211E70}" destId="{4DC5F217-748D-46E7-A020-6B373E15BB35}" srcOrd="0" destOrd="0" parTransId="{782B78E5-7090-4FF6-AF76-7E6CA346AF36}" sibTransId="{25A0E812-82E8-484C-9F65-ACF238649418}"/>
    <dgm:cxn modelId="{8E8DA9CA-A06F-4998-AB44-F0C38C70CC58}" type="presParOf" srcId="{A32420BD-A265-47CE-9C7C-EB9251BAAF1A}" destId="{65B79836-45C1-42CB-AFE9-F8BD299A08AF}" srcOrd="0" destOrd="0" presId="urn:microsoft.com/office/officeart/2005/8/layout/hList1"/>
    <dgm:cxn modelId="{28DEA18A-6682-4CB7-A410-3A3F9560DAAD}" type="presParOf" srcId="{65B79836-45C1-42CB-AFE9-F8BD299A08AF}" destId="{1DC13C9C-FBD2-42AC-84F2-C4BD27E9FC6D}" srcOrd="0" destOrd="0" presId="urn:microsoft.com/office/officeart/2005/8/layout/hList1"/>
    <dgm:cxn modelId="{1389FAB1-40CD-4607-B22A-D5A920DB821E}" type="presParOf" srcId="{65B79836-45C1-42CB-AFE9-F8BD299A08AF}" destId="{A717AB64-6203-44D3-91A0-E88F36547455}" srcOrd="1" destOrd="0" presId="urn:microsoft.com/office/officeart/2005/8/layout/hList1"/>
    <dgm:cxn modelId="{05AC951A-4D6D-4424-9FF1-47CC189FFF4A}" type="presParOf" srcId="{A32420BD-A265-47CE-9C7C-EB9251BAAF1A}" destId="{CA7E386E-230F-401F-9B9A-37883474D8F2}" srcOrd="1" destOrd="0" presId="urn:microsoft.com/office/officeart/2005/8/layout/hList1"/>
    <dgm:cxn modelId="{C3642956-104F-4903-AA09-D6A1FC59D744}" type="presParOf" srcId="{A32420BD-A265-47CE-9C7C-EB9251BAAF1A}" destId="{57D2592E-2866-48D8-B6DE-E363FC11C2CF}" srcOrd="2" destOrd="0" presId="urn:microsoft.com/office/officeart/2005/8/layout/hList1"/>
    <dgm:cxn modelId="{890C7CDE-882D-45D7-BB3A-286C658A5D55}" type="presParOf" srcId="{57D2592E-2866-48D8-B6DE-E363FC11C2CF}" destId="{4C4CF974-4242-4489-8470-5A8C31446DC2}" srcOrd="0" destOrd="0" presId="urn:microsoft.com/office/officeart/2005/8/layout/hList1"/>
    <dgm:cxn modelId="{CAEC24E4-DF41-4E7A-B283-84EF560BDB2C}" type="presParOf" srcId="{57D2592E-2866-48D8-B6DE-E363FC11C2CF}" destId="{4479AAD3-E268-49AE-9455-75AA9D756D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3E2F00-16A0-4A9B-B954-BEEA3208AA2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L"/>
        </a:p>
      </dgm:t>
    </dgm:pt>
    <dgm:pt modelId="{346BE674-0453-410C-B962-F0AAB033A207}">
      <dgm:prSet phldrT="[Texto]"/>
      <dgm:spPr/>
      <dgm:t>
        <a:bodyPr/>
        <a:lstStyle/>
        <a:p>
          <a:r>
            <a:rPr lang="es-CL" b="1" dirty="0" smtClean="0">
              <a:latin typeface="+mj-lt"/>
            </a:rPr>
            <a:t>Variaciones Climáticas</a:t>
          </a:r>
          <a:endParaRPr lang="es-CL" dirty="0"/>
        </a:p>
      </dgm:t>
    </dgm:pt>
    <dgm:pt modelId="{CC187DA8-C61D-40F5-A06D-0D3BCDE1292D}" type="parTrans" cxnId="{0A3A5C42-9EA4-446A-AC3B-698A350F239A}">
      <dgm:prSet/>
      <dgm:spPr/>
      <dgm:t>
        <a:bodyPr/>
        <a:lstStyle/>
        <a:p>
          <a:endParaRPr lang="es-CL"/>
        </a:p>
      </dgm:t>
    </dgm:pt>
    <dgm:pt modelId="{B55C63C5-B5E9-4E6E-932C-2BA9818A11D6}" type="sibTrans" cxnId="{0A3A5C42-9EA4-446A-AC3B-698A350F239A}">
      <dgm:prSet/>
      <dgm:spPr/>
      <dgm:t>
        <a:bodyPr/>
        <a:lstStyle/>
        <a:p>
          <a:endParaRPr lang="es-CL"/>
        </a:p>
      </dgm:t>
    </dgm:pt>
    <dgm:pt modelId="{7BAC47DB-DE01-4ABD-8C69-F692FB49FA5B}">
      <dgm:prSet/>
      <dgm:spPr/>
      <dgm:t>
        <a:bodyPr/>
        <a:lstStyle/>
        <a:p>
          <a:r>
            <a:rPr lang="es-ES" smtClean="0">
              <a:latin typeface="+mj-lt"/>
            </a:rPr>
            <a:t>Patrón de Comportamiento de los Eventos Extremos del Clima.</a:t>
          </a:r>
          <a:endParaRPr lang="es-ES" dirty="0">
            <a:latin typeface="+mj-lt"/>
          </a:endParaRPr>
        </a:p>
      </dgm:t>
    </dgm:pt>
    <dgm:pt modelId="{6D3BA190-62EF-4252-BD0F-268B3DC6AB68}" type="parTrans" cxnId="{BFDF3904-5726-4AE8-A2CA-DD053C317D43}">
      <dgm:prSet/>
      <dgm:spPr/>
      <dgm:t>
        <a:bodyPr/>
        <a:lstStyle/>
        <a:p>
          <a:endParaRPr lang="es-CL"/>
        </a:p>
      </dgm:t>
    </dgm:pt>
    <dgm:pt modelId="{9E99AB5C-2AD6-4500-AC19-13104CFDBDE6}" type="sibTrans" cxnId="{BFDF3904-5726-4AE8-A2CA-DD053C317D43}">
      <dgm:prSet/>
      <dgm:spPr/>
      <dgm:t>
        <a:bodyPr/>
        <a:lstStyle/>
        <a:p>
          <a:endParaRPr lang="es-CL"/>
        </a:p>
      </dgm:t>
    </dgm:pt>
    <dgm:pt modelId="{6C9A8D68-1D34-4930-81F7-BA9A81691EA9}">
      <dgm:prSet/>
      <dgm:spPr/>
      <dgm:t>
        <a:bodyPr/>
        <a:lstStyle/>
        <a:p>
          <a:r>
            <a:rPr lang="es-ES" dirty="0" smtClean="0">
              <a:latin typeface="+mj-lt"/>
            </a:rPr>
            <a:t>Actualización y Acceso a Información sobre impacto del cambio climático.</a:t>
          </a:r>
          <a:endParaRPr lang="es-CL" dirty="0">
            <a:latin typeface="+mj-lt"/>
          </a:endParaRPr>
        </a:p>
      </dgm:t>
    </dgm:pt>
    <dgm:pt modelId="{2D9A6041-ABCE-44C0-AD33-574B4D547B8C}" type="parTrans" cxnId="{1F0AE318-6E2F-4DBA-9597-0A5B0DEB557F}">
      <dgm:prSet/>
      <dgm:spPr/>
      <dgm:t>
        <a:bodyPr/>
        <a:lstStyle/>
        <a:p>
          <a:endParaRPr lang="es-CL"/>
        </a:p>
      </dgm:t>
    </dgm:pt>
    <dgm:pt modelId="{28BF4723-9349-4E11-9ECD-55584E56B8CB}" type="sibTrans" cxnId="{1F0AE318-6E2F-4DBA-9597-0A5B0DEB557F}">
      <dgm:prSet/>
      <dgm:spPr/>
      <dgm:t>
        <a:bodyPr/>
        <a:lstStyle/>
        <a:p>
          <a:endParaRPr lang="es-CL"/>
        </a:p>
      </dgm:t>
    </dgm:pt>
    <dgm:pt modelId="{664848E4-2D2C-4382-AF38-B3B481742FED}">
      <dgm:prSet/>
      <dgm:spPr/>
      <dgm:t>
        <a:bodyPr/>
        <a:lstStyle/>
        <a:p>
          <a:r>
            <a:rPr lang="es-CL" b="1" dirty="0" smtClean="0">
              <a:latin typeface="+mj-lt"/>
            </a:rPr>
            <a:t>Degradación Ambiental</a:t>
          </a:r>
          <a:endParaRPr lang="es-CL" b="1" dirty="0">
            <a:latin typeface="+mj-lt"/>
          </a:endParaRPr>
        </a:p>
      </dgm:t>
    </dgm:pt>
    <dgm:pt modelId="{4DCF3727-3C79-4CEB-BB18-C867EF9533CD}" type="parTrans" cxnId="{72E82535-9845-4EC1-934E-9F5F2CDA1AB1}">
      <dgm:prSet/>
      <dgm:spPr/>
      <dgm:t>
        <a:bodyPr/>
        <a:lstStyle/>
        <a:p>
          <a:endParaRPr lang="es-CL"/>
        </a:p>
      </dgm:t>
    </dgm:pt>
    <dgm:pt modelId="{AF581E20-B900-436C-AB1D-0EAFDCEBDE6D}" type="sibTrans" cxnId="{72E82535-9845-4EC1-934E-9F5F2CDA1AB1}">
      <dgm:prSet/>
      <dgm:spPr/>
      <dgm:t>
        <a:bodyPr/>
        <a:lstStyle/>
        <a:p>
          <a:endParaRPr lang="es-CL"/>
        </a:p>
      </dgm:t>
    </dgm:pt>
    <dgm:pt modelId="{32FBD867-A3F7-4BD5-AF1F-60615B256F1A}">
      <dgm:prSet/>
      <dgm:spPr/>
      <dgm:t>
        <a:bodyPr/>
        <a:lstStyle/>
        <a:p>
          <a:r>
            <a:rPr lang="es-CL" smtClean="0">
              <a:latin typeface="+mj-lt"/>
            </a:rPr>
            <a:t>Degradación de Suelos.</a:t>
          </a:r>
          <a:endParaRPr lang="es-CL" dirty="0">
            <a:latin typeface="+mj-lt"/>
          </a:endParaRPr>
        </a:p>
      </dgm:t>
    </dgm:pt>
    <dgm:pt modelId="{1E6A19E7-1065-459E-A596-4968FF9D79EC}" type="parTrans" cxnId="{A2DAA385-49FD-43A3-96C8-AAAC41EE0DE1}">
      <dgm:prSet/>
      <dgm:spPr/>
      <dgm:t>
        <a:bodyPr/>
        <a:lstStyle/>
        <a:p>
          <a:endParaRPr lang="es-CL"/>
        </a:p>
      </dgm:t>
    </dgm:pt>
    <dgm:pt modelId="{F88AD2D4-D750-4BB2-B871-8C2928BF9928}" type="sibTrans" cxnId="{A2DAA385-49FD-43A3-96C8-AAAC41EE0DE1}">
      <dgm:prSet/>
      <dgm:spPr/>
      <dgm:t>
        <a:bodyPr/>
        <a:lstStyle/>
        <a:p>
          <a:endParaRPr lang="es-CL"/>
        </a:p>
      </dgm:t>
    </dgm:pt>
    <dgm:pt modelId="{47E58315-F60F-4F0C-8E10-4A689B717434}">
      <dgm:prSet/>
      <dgm:spPr/>
      <dgm:t>
        <a:bodyPr/>
        <a:lstStyle/>
        <a:p>
          <a:r>
            <a:rPr lang="es-CL" smtClean="0">
              <a:latin typeface="+mj-lt"/>
            </a:rPr>
            <a:t>Desforestación.</a:t>
          </a:r>
          <a:endParaRPr lang="es-CL" dirty="0">
            <a:latin typeface="+mj-lt"/>
          </a:endParaRPr>
        </a:p>
      </dgm:t>
    </dgm:pt>
    <dgm:pt modelId="{47074B2F-3CC3-49E3-BC74-D3B92F05F1BD}" type="parTrans" cxnId="{7BBB444C-9531-46C3-A9B4-512D04DC0694}">
      <dgm:prSet/>
      <dgm:spPr/>
      <dgm:t>
        <a:bodyPr/>
        <a:lstStyle/>
        <a:p>
          <a:endParaRPr lang="es-CL"/>
        </a:p>
      </dgm:t>
    </dgm:pt>
    <dgm:pt modelId="{708ABE0E-A2FD-4143-B9DC-C8028E4F8454}" type="sibTrans" cxnId="{7BBB444C-9531-46C3-A9B4-512D04DC0694}">
      <dgm:prSet/>
      <dgm:spPr/>
      <dgm:t>
        <a:bodyPr/>
        <a:lstStyle/>
        <a:p>
          <a:endParaRPr lang="es-CL"/>
        </a:p>
      </dgm:t>
    </dgm:pt>
    <dgm:pt modelId="{2C913EC0-3A7B-4C21-860F-471BE509F1F7}">
      <dgm:prSet/>
      <dgm:spPr/>
      <dgm:t>
        <a:bodyPr/>
        <a:lstStyle/>
        <a:p>
          <a:r>
            <a:rPr lang="es-CL" smtClean="0">
              <a:latin typeface="+mj-lt"/>
            </a:rPr>
            <a:t>Escasez Hídrica.</a:t>
          </a:r>
          <a:endParaRPr lang="es-CL" dirty="0">
            <a:latin typeface="+mj-lt"/>
          </a:endParaRPr>
        </a:p>
      </dgm:t>
    </dgm:pt>
    <dgm:pt modelId="{8C1B1A42-ACF1-48B6-A55B-C96178B4F430}" type="parTrans" cxnId="{4D779CAE-E6EA-4B59-8358-87F826FD0948}">
      <dgm:prSet/>
      <dgm:spPr/>
      <dgm:t>
        <a:bodyPr/>
        <a:lstStyle/>
        <a:p>
          <a:endParaRPr lang="es-CL"/>
        </a:p>
      </dgm:t>
    </dgm:pt>
    <dgm:pt modelId="{3C53856B-3F29-4674-B325-9EFBE4C25E4A}" type="sibTrans" cxnId="{4D779CAE-E6EA-4B59-8358-87F826FD0948}">
      <dgm:prSet/>
      <dgm:spPr/>
      <dgm:t>
        <a:bodyPr/>
        <a:lstStyle/>
        <a:p>
          <a:endParaRPr lang="es-CL"/>
        </a:p>
      </dgm:t>
    </dgm:pt>
    <dgm:pt modelId="{F656DC16-ADD3-4C46-95B6-E7D07E959B80}">
      <dgm:prSet/>
      <dgm:spPr/>
      <dgm:t>
        <a:bodyPr/>
        <a:lstStyle/>
        <a:p>
          <a:r>
            <a:rPr lang="es-CL" smtClean="0">
              <a:latin typeface="+mj-lt"/>
            </a:rPr>
            <a:t>Erosión de Suelos.</a:t>
          </a:r>
          <a:endParaRPr lang="es-CL" dirty="0">
            <a:latin typeface="+mj-lt"/>
          </a:endParaRPr>
        </a:p>
      </dgm:t>
    </dgm:pt>
    <dgm:pt modelId="{D03E0F2C-BCD6-438D-8201-F7C25B27A1AF}" type="parTrans" cxnId="{A7BBEF69-1F50-4A48-B6A4-FBEDBAE70E24}">
      <dgm:prSet/>
      <dgm:spPr/>
      <dgm:t>
        <a:bodyPr/>
        <a:lstStyle/>
        <a:p>
          <a:endParaRPr lang="es-CL"/>
        </a:p>
      </dgm:t>
    </dgm:pt>
    <dgm:pt modelId="{6F1397C0-B78E-4323-8663-8365895071D8}" type="sibTrans" cxnId="{A7BBEF69-1F50-4A48-B6A4-FBEDBAE70E24}">
      <dgm:prSet/>
      <dgm:spPr/>
      <dgm:t>
        <a:bodyPr/>
        <a:lstStyle/>
        <a:p>
          <a:endParaRPr lang="es-CL"/>
        </a:p>
      </dgm:t>
    </dgm:pt>
    <dgm:pt modelId="{4B4B5149-4B6E-4EE3-9A8A-9BFA9CB67D5A}">
      <dgm:prSet/>
      <dgm:spPr/>
      <dgm:t>
        <a:bodyPr/>
        <a:lstStyle/>
        <a:p>
          <a:r>
            <a:rPr lang="es-CL" smtClean="0">
              <a:latin typeface="+mj-lt"/>
            </a:rPr>
            <a:t>Disposición de Residuos.</a:t>
          </a:r>
          <a:endParaRPr lang="es-CL" dirty="0">
            <a:latin typeface="+mj-lt"/>
          </a:endParaRPr>
        </a:p>
      </dgm:t>
    </dgm:pt>
    <dgm:pt modelId="{D17F6014-9E24-49A5-A44E-278201E32E54}" type="parTrans" cxnId="{56BCBFF4-E07F-42C2-8B7A-F4A20BD21792}">
      <dgm:prSet/>
      <dgm:spPr/>
      <dgm:t>
        <a:bodyPr/>
        <a:lstStyle/>
        <a:p>
          <a:endParaRPr lang="es-CL"/>
        </a:p>
      </dgm:t>
    </dgm:pt>
    <dgm:pt modelId="{6699F728-DF4E-46C2-9D23-D14977C10598}" type="sibTrans" cxnId="{56BCBFF4-E07F-42C2-8B7A-F4A20BD21792}">
      <dgm:prSet/>
      <dgm:spPr/>
      <dgm:t>
        <a:bodyPr/>
        <a:lstStyle/>
        <a:p>
          <a:endParaRPr lang="es-CL"/>
        </a:p>
      </dgm:t>
    </dgm:pt>
    <dgm:pt modelId="{4B13400D-0B05-41CE-8C7A-515D54B8511A}">
      <dgm:prSet/>
      <dgm:spPr/>
      <dgm:t>
        <a:bodyPr/>
        <a:lstStyle/>
        <a:p>
          <a:r>
            <a:rPr lang="es-CL" dirty="0" smtClean="0">
              <a:latin typeface="+mj-lt"/>
            </a:rPr>
            <a:t>Existencia de Patógenos y/o Vectores Ambientales.</a:t>
          </a:r>
          <a:endParaRPr lang="es-CL" dirty="0">
            <a:latin typeface="+mj-lt"/>
          </a:endParaRPr>
        </a:p>
      </dgm:t>
    </dgm:pt>
    <dgm:pt modelId="{3EF2F868-0690-4579-BE59-BBBFF6BE5DD1}" type="parTrans" cxnId="{974957BC-9104-420F-8914-C2D3912E9AAC}">
      <dgm:prSet/>
      <dgm:spPr/>
      <dgm:t>
        <a:bodyPr/>
        <a:lstStyle/>
        <a:p>
          <a:endParaRPr lang="es-CL"/>
        </a:p>
      </dgm:t>
    </dgm:pt>
    <dgm:pt modelId="{29E899A3-9F7B-44A1-B172-960D7941B4E1}" type="sibTrans" cxnId="{974957BC-9104-420F-8914-C2D3912E9AAC}">
      <dgm:prSet/>
      <dgm:spPr/>
      <dgm:t>
        <a:bodyPr/>
        <a:lstStyle/>
        <a:p>
          <a:endParaRPr lang="es-CL"/>
        </a:p>
      </dgm:t>
    </dgm:pt>
    <dgm:pt modelId="{0CEA59A1-6848-4971-841E-07897B4FABBF}" type="pres">
      <dgm:prSet presAssocID="{8C3E2F00-16A0-4A9B-B954-BEEA3208AA25}" presName="Name0" presStyleCnt="0">
        <dgm:presLayoutVars>
          <dgm:dir/>
          <dgm:animLvl val="lvl"/>
          <dgm:resizeHandles val="exact"/>
        </dgm:presLayoutVars>
      </dgm:prSet>
      <dgm:spPr/>
      <dgm:t>
        <a:bodyPr/>
        <a:lstStyle/>
        <a:p>
          <a:endParaRPr lang="es-CL"/>
        </a:p>
      </dgm:t>
    </dgm:pt>
    <dgm:pt modelId="{B3CDE7B9-A9FE-4CE4-8EA7-39CEE7D7626D}" type="pres">
      <dgm:prSet presAssocID="{346BE674-0453-410C-B962-F0AAB033A207}" presName="composite" presStyleCnt="0"/>
      <dgm:spPr/>
    </dgm:pt>
    <dgm:pt modelId="{77B07CE5-54EC-4176-9225-D10A45EBB3D6}" type="pres">
      <dgm:prSet presAssocID="{346BE674-0453-410C-B962-F0AAB033A207}" presName="parTx" presStyleLbl="alignNode1" presStyleIdx="0" presStyleCnt="2">
        <dgm:presLayoutVars>
          <dgm:chMax val="0"/>
          <dgm:chPref val="0"/>
          <dgm:bulletEnabled val="1"/>
        </dgm:presLayoutVars>
      </dgm:prSet>
      <dgm:spPr/>
      <dgm:t>
        <a:bodyPr/>
        <a:lstStyle/>
        <a:p>
          <a:endParaRPr lang="es-CL"/>
        </a:p>
      </dgm:t>
    </dgm:pt>
    <dgm:pt modelId="{0D23B1D6-4676-4591-9D5C-E4D23A78204C}" type="pres">
      <dgm:prSet presAssocID="{346BE674-0453-410C-B962-F0AAB033A207}" presName="desTx" presStyleLbl="alignAccFollowNode1" presStyleIdx="0" presStyleCnt="2">
        <dgm:presLayoutVars>
          <dgm:bulletEnabled val="1"/>
        </dgm:presLayoutVars>
      </dgm:prSet>
      <dgm:spPr/>
      <dgm:t>
        <a:bodyPr/>
        <a:lstStyle/>
        <a:p>
          <a:endParaRPr lang="es-CL"/>
        </a:p>
      </dgm:t>
    </dgm:pt>
    <dgm:pt modelId="{AEDF8323-7990-4FAB-A54F-5836896AB1F2}" type="pres">
      <dgm:prSet presAssocID="{B55C63C5-B5E9-4E6E-932C-2BA9818A11D6}" presName="space" presStyleCnt="0"/>
      <dgm:spPr/>
    </dgm:pt>
    <dgm:pt modelId="{738106C2-39F7-4D14-9DC4-92748B0EB9E6}" type="pres">
      <dgm:prSet presAssocID="{664848E4-2D2C-4382-AF38-B3B481742FED}" presName="composite" presStyleCnt="0"/>
      <dgm:spPr/>
    </dgm:pt>
    <dgm:pt modelId="{65CF7338-4173-49A0-8B74-69BAC312DB09}" type="pres">
      <dgm:prSet presAssocID="{664848E4-2D2C-4382-AF38-B3B481742FED}" presName="parTx" presStyleLbl="alignNode1" presStyleIdx="1" presStyleCnt="2">
        <dgm:presLayoutVars>
          <dgm:chMax val="0"/>
          <dgm:chPref val="0"/>
          <dgm:bulletEnabled val="1"/>
        </dgm:presLayoutVars>
      </dgm:prSet>
      <dgm:spPr/>
      <dgm:t>
        <a:bodyPr/>
        <a:lstStyle/>
        <a:p>
          <a:endParaRPr lang="es-CL"/>
        </a:p>
      </dgm:t>
    </dgm:pt>
    <dgm:pt modelId="{541873DB-ADF9-452F-A17A-56214D2ED1B5}" type="pres">
      <dgm:prSet presAssocID="{664848E4-2D2C-4382-AF38-B3B481742FED}" presName="desTx" presStyleLbl="alignAccFollowNode1" presStyleIdx="1" presStyleCnt="2">
        <dgm:presLayoutVars>
          <dgm:bulletEnabled val="1"/>
        </dgm:presLayoutVars>
      </dgm:prSet>
      <dgm:spPr/>
      <dgm:t>
        <a:bodyPr/>
        <a:lstStyle/>
        <a:p>
          <a:endParaRPr lang="es-CL"/>
        </a:p>
      </dgm:t>
    </dgm:pt>
  </dgm:ptLst>
  <dgm:cxnLst>
    <dgm:cxn modelId="{974957BC-9104-420F-8914-C2D3912E9AAC}" srcId="{664848E4-2D2C-4382-AF38-B3B481742FED}" destId="{4B13400D-0B05-41CE-8C7A-515D54B8511A}" srcOrd="5" destOrd="0" parTransId="{3EF2F868-0690-4579-BE59-BBBFF6BE5DD1}" sibTransId="{29E899A3-9F7B-44A1-B172-960D7941B4E1}"/>
    <dgm:cxn modelId="{385F76DB-E916-41E0-90D2-6410C6F11063}" type="presOf" srcId="{32FBD867-A3F7-4BD5-AF1F-60615B256F1A}" destId="{541873DB-ADF9-452F-A17A-56214D2ED1B5}" srcOrd="0" destOrd="0" presId="urn:microsoft.com/office/officeart/2005/8/layout/hList1"/>
    <dgm:cxn modelId="{518A560C-4AC6-494C-8083-BAD451E27FCA}" type="presOf" srcId="{664848E4-2D2C-4382-AF38-B3B481742FED}" destId="{65CF7338-4173-49A0-8B74-69BAC312DB09}" srcOrd="0" destOrd="0" presId="urn:microsoft.com/office/officeart/2005/8/layout/hList1"/>
    <dgm:cxn modelId="{7BBB444C-9531-46C3-A9B4-512D04DC0694}" srcId="{664848E4-2D2C-4382-AF38-B3B481742FED}" destId="{47E58315-F60F-4F0C-8E10-4A689B717434}" srcOrd="1" destOrd="0" parTransId="{47074B2F-3CC3-49E3-BC74-D3B92F05F1BD}" sibTransId="{708ABE0E-A2FD-4143-B9DC-C8028E4F8454}"/>
    <dgm:cxn modelId="{1F0AE318-6E2F-4DBA-9597-0A5B0DEB557F}" srcId="{346BE674-0453-410C-B962-F0AAB033A207}" destId="{6C9A8D68-1D34-4930-81F7-BA9A81691EA9}" srcOrd="1" destOrd="0" parTransId="{2D9A6041-ABCE-44C0-AD33-574B4D547B8C}" sibTransId="{28BF4723-9349-4E11-9ECD-55584E56B8CB}"/>
    <dgm:cxn modelId="{56BCBFF4-E07F-42C2-8B7A-F4A20BD21792}" srcId="{664848E4-2D2C-4382-AF38-B3B481742FED}" destId="{4B4B5149-4B6E-4EE3-9A8A-9BFA9CB67D5A}" srcOrd="4" destOrd="0" parTransId="{D17F6014-9E24-49A5-A44E-278201E32E54}" sibTransId="{6699F728-DF4E-46C2-9D23-D14977C10598}"/>
    <dgm:cxn modelId="{AF330339-B9B5-4037-B6CB-54D9ACC702C5}" type="presOf" srcId="{2C913EC0-3A7B-4C21-860F-471BE509F1F7}" destId="{541873DB-ADF9-452F-A17A-56214D2ED1B5}" srcOrd="0" destOrd="2" presId="urn:microsoft.com/office/officeart/2005/8/layout/hList1"/>
    <dgm:cxn modelId="{B00747A4-B928-4DD0-8C96-744A65A847F2}" type="presOf" srcId="{8C3E2F00-16A0-4A9B-B954-BEEA3208AA25}" destId="{0CEA59A1-6848-4971-841E-07897B4FABBF}" srcOrd="0" destOrd="0" presId="urn:microsoft.com/office/officeart/2005/8/layout/hList1"/>
    <dgm:cxn modelId="{F77969AF-055E-4BE3-BC00-460E683D7C33}" type="presOf" srcId="{4B4B5149-4B6E-4EE3-9A8A-9BFA9CB67D5A}" destId="{541873DB-ADF9-452F-A17A-56214D2ED1B5}" srcOrd="0" destOrd="4" presId="urn:microsoft.com/office/officeart/2005/8/layout/hList1"/>
    <dgm:cxn modelId="{4D779CAE-E6EA-4B59-8358-87F826FD0948}" srcId="{664848E4-2D2C-4382-AF38-B3B481742FED}" destId="{2C913EC0-3A7B-4C21-860F-471BE509F1F7}" srcOrd="2" destOrd="0" parTransId="{8C1B1A42-ACF1-48B6-A55B-C96178B4F430}" sibTransId="{3C53856B-3F29-4674-B325-9EFBE4C25E4A}"/>
    <dgm:cxn modelId="{D2E05D88-F042-4FC3-BDDF-2CD9F5F93278}" type="presOf" srcId="{346BE674-0453-410C-B962-F0AAB033A207}" destId="{77B07CE5-54EC-4176-9225-D10A45EBB3D6}" srcOrd="0" destOrd="0" presId="urn:microsoft.com/office/officeart/2005/8/layout/hList1"/>
    <dgm:cxn modelId="{B59BCC91-48A0-49EF-B0BA-162DDFD85256}" type="presOf" srcId="{4B13400D-0B05-41CE-8C7A-515D54B8511A}" destId="{541873DB-ADF9-452F-A17A-56214D2ED1B5}" srcOrd="0" destOrd="5" presId="urn:microsoft.com/office/officeart/2005/8/layout/hList1"/>
    <dgm:cxn modelId="{A2DAA385-49FD-43A3-96C8-AAAC41EE0DE1}" srcId="{664848E4-2D2C-4382-AF38-B3B481742FED}" destId="{32FBD867-A3F7-4BD5-AF1F-60615B256F1A}" srcOrd="0" destOrd="0" parTransId="{1E6A19E7-1065-459E-A596-4968FF9D79EC}" sibTransId="{F88AD2D4-D750-4BB2-B871-8C2928BF9928}"/>
    <dgm:cxn modelId="{A7BBEF69-1F50-4A48-B6A4-FBEDBAE70E24}" srcId="{664848E4-2D2C-4382-AF38-B3B481742FED}" destId="{F656DC16-ADD3-4C46-95B6-E7D07E959B80}" srcOrd="3" destOrd="0" parTransId="{D03E0F2C-BCD6-438D-8201-F7C25B27A1AF}" sibTransId="{6F1397C0-B78E-4323-8663-8365895071D8}"/>
    <dgm:cxn modelId="{BFDF3904-5726-4AE8-A2CA-DD053C317D43}" srcId="{346BE674-0453-410C-B962-F0AAB033A207}" destId="{7BAC47DB-DE01-4ABD-8C69-F692FB49FA5B}" srcOrd="0" destOrd="0" parTransId="{6D3BA190-62EF-4252-BD0F-268B3DC6AB68}" sibTransId="{9E99AB5C-2AD6-4500-AC19-13104CFDBDE6}"/>
    <dgm:cxn modelId="{F107D0EE-26A9-4558-BC3B-9F58A46E876F}" type="presOf" srcId="{6C9A8D68-1D34-4930-81F7-BA9A81691EA9}" destId="{0D23B1D6-4676-4591-9D5C-E4D23A78204C}" srcOrd="0" destOrd="1" presId="urn:microsoft.com/office/officeart/2005/8/layout/hList1"/>
    <dgm:cxn modelId="{950E3B51-B9CC-4856-84A3-D71EC7EA015D}" type="presOf" srcId="{7BAC47DB-DE01-4ABD-8C69-F692FB49FA5B}" destId="{0D23B1D6-4676-4591-9D5C-E4D23A78204C}" srcOrd="0" destOrd="0" presId="urn:microsoft.com/office/officeart/2005/8/layout/hList1"/>
    <dgm:cxn modelId="{0A3A5C42-9EA4-446A-AC3B-698A350F239A}" srcId="{8C3E2F00-16A0-4A9B-B954-BEEA3208AA25}" destId="{346BE674-0453-410C-B962-F0AAB033A207}" srcOrd="0" destOrd="0" parTransId="{CC187DA8-C61D-40F5-A06D-0D3BCDE1292D}" sibTransId="{B55C63C5-B5E9-4E6E-932C-2BA9818A11D6}"/>
    <dgm:cxn modelId="{ABE7EAD9-EBC1-4C9E-AC0E-738FF2ADFC8C}" type="presOf" srcId="{47E58315-F60F-4F0C-8E10-4A689B717434}" destId="{541873DB-ADF9-452F-A17A-56214D2ED1B5}" srcOrd="0" destOrd="1" presId="urn:microsoft.com/office/officeart/2005/8/layout/hList1"/>
    <dgm:cxn modelId="{72E82535-9845-4EC1-934E-9F5F2CDA1AB1}" srcId="{8C3E2F00-16A0-4A9B-B954-BEEA3208AA25}" destId="{664848E4-2D2C-4382-AF38-B3B481742FED}" srcOrd="1" destOrd="0" parTransId="{4DCF3727-3C79-4CEB-BB18-C867EF9533CD}" sibTransId="{AF581E20-B900-436C-AB1D-0EAFDCEBDE6D}"/>
    <dgm:cxn modelId="{26FE5CF5-5A73-435D-8682-13EED80FAB8A}" type="presOf" srcId="{F656DC16-ADD3-4C46-95B6-E7D07E959B80}" destId="{541873DB-ADF9-452F-A17A-56214D2ED1B5}" srcOrd="0" destOrd="3" presId="urn:microsoft.com/office/officeart/2005/8/layout/hList1"/>
    <dgm:cxn modelId="{92C90F5F-D75B-4F1C-8CE4-D0D9889AA49C}" type="presParOf" srcId="{0CEA59A1-6848-4971-841E-07897B4FABBF}" destId="{B3CDE7B9-A9FE-4CE4-8EA7-39CEE7D7626D}" srcOrd="0" destOrd="0" presId="urn:microsoft.com/office/officeart/2005/8/layout/hList1"/>
    <dgm:cxn modelId="{EAEF7F53-AF90-463C-A684-BF949702B8C0}" type="presParOf" srcId="{B3CDE7B9-A9FE-4CE4-8EA7-39CEE7D7626D}" destId="{77B07CE5-54EC-4176-9225-D10A45EBB3D6}" srcOrd="0" destOrd="0" presId="urn:microsoft.com/office/officeart/2005/8/layout/hList1"/>
    <dgm:cxn modelId="{981B0358-83A4-472B-B577-BEBB497786AA}" type="presParOf" srcId="{B3CDE7B9-A9FE-4CE4-8EA7-39CEE7D7626D}" destId="{0D23B1D6-4676-4591-9D5C-E4D23A78204C}" srcOrd="1" destOrd="0" presId="urn:microsoft.com/office/officeart/2005/8/layout/hList1"/>
    <dgm:cxn modelId="{885020A6-929E-4E44-A6A9-648DD90F7165}" type="presParOf" srcId="{0CEA59A1-6848-4971-841E-07897B4FABBF}" destId="{AEDF8323-7990-4FAB-A54F-5836896AB1F2}" srcOrd="1" destOrd="0" presId="urn:microsoft.com/office/officeart/2005/8/layout/hList1"/>
    <dgm:cxn modelId="{A04825E0-5BBA-4863-8D31-8487E64F7518}" type="presParOf" srcId="{0CEA59A1-6848-4971-841E-07897B4FABBF}" destId="{738106C2-39F7-4D14-9DC4-92748B0EB9E6}" srcOrd="2" destOrd="0" presId="urn:microsoft.com/office/officeart/2005/8/layout/hList1"/>
    <dgm:cxn modelId="{BE0CEB6E-CDE1-4513-9BEC-8C75AC339F27}" type="presParOf" srcId="{738106C2-39F7-4D14-9DC4-92748B0EB9E6}" destId="{65CF7338-4173-49A0-8B74-69BAC312DB09}" srcOrd="0" destOrd="0" presId="urn:microsoft.com/office/officeart/2005/8/layout/hList1"/>
    <dgm:cxn modelId="{C7D259DC-F11E-45EB-B3BC-EEC3A9DC11F3}" type="presParOf" srcId="{738106C2-39F7-4D14-9DC4-92748B0EB9E6}" destId="{541873DB-ADF9-452F-A17A-56214D2ED1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D40396-0A42-4C40-9BB9-562ED79EB66C}" type="doc">
      <dgm:prSet loTypeId="urn:microsoft.com/office/officeart/2005/8/layout/vProcess5" loCatId="process" qsTypeId="urn:microsoft.com/office/officeart/2005/8/quickstyle/simple1" qsCatId="simple" csTypeId="urn:microsoft.com/office/officeart/2005/8/colors/colorful3" csCatId="colorful" phldr="1"/>
      <dgm:spPr/>
    </dgm:pt>
    <dgm:pt modelId="{5E2722D7-813E-464E-BABE-E6D8FBD606A6}">
      <dgm:prSet phldrT="[Texto]" custT="1"/>
      <dgm:spPr/>
      <dgm:t>
        <a:bodyPr/>
        <a:lstStyle/>
        <a:p>
          <a:r>
            <a:rPr lang="es-CL" sz="1600" dirty="0"/>
            <a:t>Pilotaje – </a:t>
          </a:r>
          <a:r>
            <a:rPr lang="es-CL" sz="1600" dirty="0" smtClean="0"/>
            <a:t>Calibración de </a:t>
          </a:r>
          <a:r>
            <a:rPr lang="es-CL" sz="1600" dirty="0"/>
            <a:t>Herramienta</a:t>
          </a:r>
        </a:p>
      </dgm:t>
    </dgm:pt>
    <dgm:pt modelId="{257BA8F9-F156-4867-98FF-15BB99C5E56B}" type="parTrans" cxnId="{B580EE3E-919C-4FBF-91AE-E8C360DAA311}">
      <dgm:prSet/>
      <dgm:spPr/>
      <dgm:t>
        <a:bodyPr/>
        <a:lstStyle/>
        <a:p>
          <a:endParaRPr lang="es-CL" sz="2800"/>
        </a:p>
      </dgm:t>
    </dgm:pt>
    <dgm:pt modelId="{FFA21750-798F-47D8-A695-F75F19346300}" type="sibTrans" cxnId="{B580EE3E-919C-4FBF-91AE-E8C360DAA311}">
      <dgm:prSet custT="1"/>
      <dgm:spPr/>
      <dgm:t>
        <a:bodyPr/>
        <a:lstStyle/>
        <a:p>
          <a:endParaRPr lang="es-CL" sz="2800"/>
        </a:p>
      </dgm:t>
    </dgm:pt>
    <dgm:pt modelId="{BF190589-F2E2-4BBE-A82A-E07E72603002}">
      <dgm:prSet phldrT="[Texto]" custT="1"/>
      <dgm:spPr/>
      <dgm:t>
        <a:bodyPr/>
        <a:lstStyle/>
        <a:p>
          <a:r>
            <a:rPr lang="es-CL" sz="1600" dirty="0"/>
            <a:t>Resultados Comunales: </a:t>
          </a:r>
          <a:r>
            <a:rPr lang="es-CL" sz="1600" dirty="0" smtClean="0"/>
            <a:t>Índice (compuesto y por dimensiones), perfil desempeño 41 variables.</a:t>
          </a:r>
          <a:endParaRPr lang="es-CL" sz="1600" dirty="0"/>
        </a:p>
      </dgm:t>
    </dgm:pt>
    <dgm:pt modelId="{137761F9-DB1B-4008-8B0F-7200F41F64F6}" type="parTrans" cxnId="{31A62C6D-588F-4440-9B08-C5B7B8873090}">
      <dgm:prSet/>
      <dgm:spPr/>
      <dgm:t>
        <a:bodyPr/>
        <a:lstStyle/>
        <a:p>
          <a:endParaRPr lang="es-CL" sz="2800"/>
        </a:p>
      </dgm:t>
    </dgm:pt>
    <dgm:pt modelId="{043C3D9C-70B1-40F9-A601-D2DA036AD7DB}" type="sibTrans" cxnId="{31A62C6D-588F-4440-9B08-C5B7B8873090}">
      <dgm:prSet custT="1"/>
      <dgm:spPr/>
      <dgm:t>
        <a:bodyPr/>
        <a:lstStyle/>
        <a:p>
          <a:endParaRPr lang="es-CL" sz="2800"/>
        </a:p>
      </dgm:t>
    </dgm:pt>
    <dgm:pt modelId="{64362772-C233-42AE-948B-56E82415D97D}">
      <dgm:prSet phldrT="[Texto]" custT="1"/>
      <dgm:spPr/>
      <dgm:t>
        <a:bodyPr/>
        <a:lstStyle/>
        <a:p>
          <a:r>
            <a:rPr lang="es-CL" sz="1600" dirty="0"/>
            <a:t>Reporte </a:t>
          </a:r>
          <a:r>
            <a:rPr lang="es-CL" sz="1600" dirty="0" smtClean="0"/>
            <a:t>“personalizado” Municipio:  </a:t>
          </a:r>
          <a:r>
            <a:rPr lang="es-CL" sz="1600" dirty="0"/>
            <a:t>Recomendaciones </a:t>
          </a:r>
          <a:r>
            <a:rPr lang="es-CL" sz="1600" dirty="0" smtClean="0"/>
            <a:t>(genéricas y propias para el municipio)</a:t>
          </a:r>
          <a:endParaRPr lang="es-CL" sz="1600" dirty="0"/>
        </a:p>
      </dgm:t>
    </dgm:pt>
    <dgm:pt modelId="{0EC9BB40-B949-4C59-9942-6ECE4B65B61A}" type="parTrans" cxnId="{BDFDBDEC-B98D-45EB-BF8B-93E681B87546}">
      <dgm:prSet/>
      <dgm:spPr/>
      <dgm:t>
        <a:bodyPr/>
        <a:lstStyle/>
        <a:p>
          <a:endParaRPr lang="es-CL" sz="2800"/>
        </a:p>
      </dgm:t>
    </dgm:pt>
    <dgm:pt modelId="{D3A6667E-3772-47DA-85FD-9E365DF63AED}" type="sibTrans" cxnId="{BDFDBDEC-B98D-45EB-BF8B-93E681B87546}">
      <dgm:prSet custT="1"/>
      <dgm:spPr/>
      <dgm:t>
        <a:bodyPr/>
        <a:lstStyle/>
        <a:p>
          <a:endParaRPr lang="es-CL" sz="2800"/>
        </a:p>
      </dgm:t>
    </dgm:pt>
    <dgm:pt modelId="{9D9867F6-19EC-4E44-9F48-4B53389BE099}">
      <dgm:prSet phldrT="[Texto]" custT="1"/>
      <dgm:spPr/>
      <dgm:t>
        <a:bodyPr/>
        <a:lstStyle/>
        <a:p>
          <a:r>
            <a:rPr lang="es-CL" sz="1600" dirty="0"/>
            <a:t>Análisis Información </a:t>
          </a:r>
          <a:r>
            <a:rPr lang="es-CL" sz="1600" dirty="0" err="1"/>
            <a:t>Muestral</a:t>
          </a:r>
          <a:r>
            <a:rPr lang="es-CL" sz="1600" dirty="0"/>
            <a:t>, </a:t>
          </a:r>
          <a:r>
            <a:rPr lang="es-CL" sz="1600" dirty="0" smtClean="0"/>
            <a:t>seguimiento recomendaciones</a:t>
          </a:r>
          <a:endParaRPr lang="es-CL" sz="1600" dirty="0"/>
        </a:p>
      </dgm:t>
    </dgm:pt>
    <dgm:pt modelId="{5D58E71E-DDD0-4720-AB14-4A3A9440B1C2}" type="parTrans" cxnId="{1E243E04-BB24-4183-B179-21E861CA5EBF}">
      <dgm:prSet/>
      <dgm:spPr/>
      <dgm:t>
        <a:bodyPr/>
        <a:lstStyle/>
        <a:p>
          <a:endParaRPr lang="es-CL" sz="2800"/>
        </a:p>
      </dgm:t>
    </dgm:pt>
    <dgm:pt modelId="{8259A6C3-03D0-4C3D-A808-58811ECE260C}" type="sibTrans" cxnId="{1E243E04-BB24-4183-B179-21E861CA5EBF}">
      <dgm:prSet custT="1"/>
      <dgm:spPr/>
      <dgm:t>
        <a:bodyPr/>
        <a:lstStyle/>
        <a:p>
          <a:endParaRPr lang="es-CL" sz="2800"/>
        </a:p>
      </dgm:t>
    </dgm:pt>
    <dgm:pt modelId="{82F950DF-D8A9-410D-B27C-EDCC7AA9F1EB}">
      <dgm:prSet phldrT="[Texto]" custT="1"/>
      <dgm:spPr/>
      <dgm:t>
        <a:bodyPr/>
        <a:lstStyle/>
        <a:p>
          <a:r>
            <a:rPr lang="es-CL" sz="1600" dirty="0"/>
            <a:t>Implementación Nacional </a:t>
          </a:r>
          <a:r>
            <a:rPr lang="es-CL" sz="1600" dirty="0" smtClean="0"/>
            <a:t>Gradual: Obtención de métrica, focalización de iniciativas y sinergia territorial (comunal, provincial y/o regional)</a:t>
          </a:r>
          <a:endParaRPr lang="es-CL" sz="1600" dirty="0"/>
        </a:p>
      </dgm:t>
    </dgm:pt>
    <dgm:pt modelId="{08FE3F9B-0A38-4B25-9E77-32D10C1769BE}" type="parTrans" cxnId="{C8B17EBE-F096-4003-9334-216BA60C9DED}">
      <dgm:prSet/>
      <dgm:spPr/>
      <dgm:t>
        <a:bodyPr/>
        <a:lstStyle/>
        <a:p>
          <a:endParaRPr lang="es-CL" sz="2800"/>
        </a:p>
      </dgm:t>
    </dgm:pt>
    <dgm:pt modelId="{F88B1D3B-CCB2-4497-9539-98579E27CAAF}" type="sibTrans" cxnId="{C8B17EBE-F096-4003-9334-216BA60C9DED}">
      <dgm:prSet/>
      <dgm:spPr/>
      <dgm:t>
        <a:bodyPr/>
        <a:lstStyle/>
        <a:p>
          <a:endParaRPr lang="es-CL" sz="2800"/>
        </a:p>
      </dgm:t>
    </dgm:pt>
    <dgm:pt modelId="{89769252-C279-4D81-BCD9-A32439832B16}" type="pres">
      <dgm:prSet presAssocID="{B5D40396-0A42-4C40-9BB9-562ED79EB66C}" presName="outerComposite" presStyleCnt="0">
        <dgm:presLayoutVars>
          <dgm:chMax val="5"/>
          <dgm:dir/>
          <dgm:resizeHandles val="exact"/>
        </dgm:presLayoutVars>
      </dgm:prSet>
      <dgm:spPr/>
    </dgm:pt>
    <dgm:pt modelId="{960EE6D9-15BA-4947-8ACB-0C7F6D94E69C}" type="pres">
      <dgm:prSet presAssocID="{B5D40396-0A42-4C40-9BB9-562ED79EB66C}" presName="dummyMaxCanvas" presStyleCnt="0">
        <dgm:presLayoutVars/>
      </dgm:prSet>
      <dgm:spPr/>
    </dgm:pt>
    <dgm:pt modelId="{7632B1BC-B5E6-4B74-9C94-AB541D5FDA44}" type="pres">
      <dgm:prSet presAssocID="{B5D40396-0A42-4C40-9BB9-562ED79EB66C}" presName="FiveNodes_1" presStyleLbl="node1" presStyleIdx="0" presStyleCnt="5">
        <dgm:presLayoutVars>
          <dgm:bulletEnabled val="1"/>
        </dgm:presLayoutVars>
      </dgm:prSet>
      <dgm:spPr/>
      <dgm:t>
        <a:bodyPr/>
        <a:lstStyle/>
        <a:p>
          <a:endParaRPr lang="es-CL"/>
        </a:p>
      </dgm:t>
    </dgm:pt>
    <dgm:pt modelId="{95D77194-5A3F-485B-BA70-B1D19A2EBC72}" type="pres">
      <dgm:prSet presAssocID="{B5D40396-0A42-4C40-9BB9-562ED79EB66C}" presName="FiveNodes_2" presStyleLbl="node1" presStyleIdx="1" presStyleCnt="5">
        <dgm:presLayoutVars>
          <dgm:bulletEnabled val="1"/>
        </dgm:presLayoutVars>
      </dgm:prSet>
      <dgm:spPr/>
      <dgm:t>
        <a:bodyPr/>
        <a:lstStyle/>
        <a:p>
          <a:endParaRPr lang="es-CL"/>
        </a:p>
      </dgm:t>
    </dgm:pt>
    <dgm:pt modelId="{7D3DAFD5-36C3-402C-89F1-6E72E0442DC7}" type="pres">
      <dgm:prSet presAssocID="{B5D40396-0A42-4C40-9BB9-562ED79EB66C}" presName="FiveNodes_3" presStyleLbl="node1" presStyleIdx="2" presStyleCnt="5">
        <dgm:presLayoutVars>
          <dgm:bulletEnabled val="1"/>
        </dgm:presLayoutVars>
      </dgm:prSet>
      <dgm:spPr/>
      <dgm:t>
        <a:bodyPr/>
        <a:lstStyle/>
        <a:p>
          <a:endParaRPr lang="es-CL"/>
        </a:p>
      </dgm:t>
    </dgm:pt>
    <dgm:pt modelId="{EE9EE525-A3BD-48DA-8DEE-45171BD5B14D}" type="pres">
      <dgm:prSet presAssocID="{B5D40396-0A42-4C40-9BB9-562ED79EB66C}" presName="FiveNodes_4" presStyleLbl="node1" presStyleIdx="3" presStyleCnt="5">
        <dgm:presLayoutVars>
          <dgm:bulletEnabled val="1"/>
        </dgm:presLayoutVars>
      </dgm:prSet>
      <dgm:spPr/>
      <dgm:t>
        <a:bodyPr/>
        <a:lstStyle/>
        <a:p>
          <a:endParaRPr lang="es-CL"/>
        </a:p>
      </dgm:t>
    </dgm:pt>
    <dgm:pt modelId="{ED9D332D-BFB6-469E-8237-265042570627}" type="pres">
      <dgm:prSet presAssocID="{B5D40396-0A42-4C40-9BB9-562ED79EB66C}" presName="FiveNodes_5" presStyleLbl="node1" presStyleIdx="4" presStyleCnt="5">
        <dgm:presLayoutVars>
          <dgm:bulletEnabled val="1"/>
        </dgm:presLayoutVars>
      </dgm:prSet>
      <dgm:spPr/>
      <dgm:t>
        <a:bodyPr/>
        <a:lstStyle/>
        <a:p>
          <a:endParaRPr lang="es-CL"/>
        </a:p>
      </dgm:t>
    </dgm:pt>
    <dgm:pt modelId="{D61E2D5E-D416-4472-BFE5-DE810D25A847}" type="pres">
      <dgm:prSet presAssocID="{B5D40396-0A42-4C40-9BB9-562ED79EB66C}" presName="FiveConn_1-2" presStyleLbl="fgAccFollowNode1" presStyleIdx="0" presStyleCnt="4">
        <dgm:presLayoutVars>
          <dgm:bulletEnabled val="1"/>
        </dgm:presLayoutVars>
      </dgm:prSet>
      <dgm:spPr/>
      <dgm:t>
        <a:bodyPr/>
        <a:lstStyle/>
        <a:p>
          <a:endParaRPr lang="es-CL"/>
        </a:p>
      </dgm:t>
    </dgm:pt>
    <dgm:pt modelId="{69C4B0DB-FF22-42C3-831D-8F0300FD778C}" type="pres">
      <dgm:prSet presAssocID="{B5D40396-0A42-4C40-9BB9-562ED79EB66C}" presName="FiveConn_2-3" presStyleLbl="fgAccFollowNode1" presStyleIdx="1" presStyleCnt="4">
        <dgm:presLayoutVars>
          <dgm:bulletEnabled val="1"/>
        </dgm:presLayoutVars>
      </dgm:prSet>
      <dgm:spPr/>
      <dgm:t>
        <a:bodyPr/>
        <a:lstStyle/>
        <a:p>
          <a:endParaRPr lang="es-CL"/>
        </a:p>
      </dgm:t>
    </dgm:pt>
    <dgm:pt modelId="{656354C5-A271-4CD3-A5EA-2065AF78A943}" type="pres">
      <dgm:prSet presAssocID="{B5D40396-0A42-4C40-9BB9-562ED79EB66C}" presName="FiveConn_3-4" presStyleLbl="fgAccFollowNode1" presStyleIdx="2" presStyleCnt="4">
        <dgm:presLayoutVars>
          <dgm:bulletEnabled val="1"/>
        </dgm:presLayoutVars>
      </dgm:prSet>
      <dgm:spPr/>
      <dgm:t>
        <a:bodyPr/>
        <a:lstStyle/>
        <a:p>
          <a:endParaRPr lang="es-CL"/>
        </a:p>
      </dgm:t>
    </dgm:pt>
    <dgm:pt modelId="{8EE8B7E4-57ED-48D1-A335-7C90050A0470}" type="pres">
      <dgm:prSet presAssocID="{B5D40396-0A42-4C40-9BB9-562ED79EB66C}" presName="FiveConn_4-5" presStyleLbl="fgAccFollowNode1" presStyleIdx="3" presStyleCnt="4">
        <dgm:presLayoutVars>
          <dgm:bulletEnabled val="1"/>
        </dgm:presLayoutVars>
      </dgm:prSet>
      <dgm:spPr/>
      <dgm:t>
        <a:bodyPr/>
        <a:lstStyle/>
        <a:p>
          <a:endParaRPr lang="es-CL"/>
        </a:p>
      </dgm:t>
    </dgm:pt>
    <dgm:pt modelId="{15BE2981-9EDB-4FB8-BF26-ECF5143D1CFC}" type="pres">
      <dgm:prSet presAssocID="{B5D40396-0A42-4C40-9BB9-562ED79EB66C}" presName="FiveNodes_1_text" presStyleLbl="node1" presStyleIdx="4" presStyleCnt="5">
        <dgm:presLayoutVars>
          <dgm:bulletEnabled val="1"/>
        </dgm:presLayoutVars>
      </dgm:prSet>
      <dgm:spPr/>
      <dgm:t>
        <a:bodyPr/>
        <a:lstStyle/>
        <a:p>
          <a:endParaRPr lang="es-CL"/>
        </a:p>
      </dgm:t>
    </dgm:pt>
    <dgm:pt modelId="{593C6F0F-3F7D-4FB8-841F-0E8CEDDF1A3C}" type="pres">
      <dgm:prSet presAssocID="{B5D40396-0A42-4C40-9BB9-562ED79EB66C}" presName="FiveNodes_2_text" presStyleLbl="node1" presStyleIdx="4" presStyleCnt="5">
        <dgm:presLayoutVars>
          <dgm:bulletEnabled val="1"/>
        </dgm:presLayoutVars>
      </dgm:prSet>
      <dgm:spPr/>
      <dgm:t>
        <a:bodyPr/>
        <a:lstStyle/>
        <a:p>
          <a:endParaRPr lang="es-CL"/>
        </a:p>
      </dgm:t>
    </dgm:pt>
    <dgm:pt modelId="{66A02A72-0BD8-4EFE-AF7A-3C11471C099E}" type="pres">
      <dgm:prSet presAssocID="{B5D40396-0A42-4C40-9BB9-562ED79EB66C}" presName="FiveNodes_3_text" presStyleLbl="node1" presStyleIdx="4" presStyleCnt="5">
        <dgm:presLayoutVars>
          <dgm:bulletEnabled val="1"/>
        </dgm:presLayoutVars>
      </dgm:prSet>
      <dgm:spPr/>
      <dgm:t>
        <a:bodyPr/>
        <a:lstStyle/>
        <a:p>
          <a:endParaRPr lang="es-CL"/>
        </a:p>
      </dgm:t>
    </dgm:pt>
    <dgm:pt modelId="{0BB1B7D6-253E-4CC9-BD8A-34DF25904869}" type="pres">
      <dgm:prSet presAssocID="{B5D40396-0A42-4C40-9BB9-562ED79EB66C}" presName="FiveNodes_4_text" presStyleLbl="node1" presStyleIdx="4" presStyleCnt="5">
        <dgm:presLayoutVars>
          <dgm:bulletEnabled val="1"/>
        </dgm:presLayoutVars>
      </dgm:prSet>
      <dgm:spPr/>
      <dgm:t>
        <a:bodyPr/>
        <a:lstStyle/>
        <a:p>
          <a:endParaRPr lang="es-CL"/>
        </a:p>
      </dgm:t>
    </dgm:pt>
    <dgm:pt modelId="{569CABF0-582C-4D4D-9065-A57B64F4F9D3}" type="pres">
      <dgm:prSet presAssocID="{B5D40396-0A42-4C40-9BB9-562ED79EB66C}" presName="FiveNodes_5_text" presStyleLbl="node1" presStyleIdx="4" presStyleCnt="5">
        <dgm:presLayoutVars>
          <dgm:bulletEnabled val="1"/>
        </dgm:presLayoutVars>
      </dgm:prSet>
      <dgm:spPr/>
      <dgm:t>
        <a:bodyPr/>
        <a:lstStyle/>
        <a:p>
          <a:endParaRPr lang="es-CL"/>
        </a:p>
      </dgm:t>
    </dgm:pt>
  </dgm:ptLst>
  <dgm:cxnLst>
    <dgm:cxn modelId="{26906160-C254-4313-96DE-54C95F25EBE9}" type="presOf" srcId="{5E2722D7-813E-464E-BABE-E6D8FBD606A6}" destId="{15BE2981-9EDB-4FB8-BF26-ECF5143D1CFC}" srcOrd="1" destOrd="0" presId="urn:microsoft.com/office/officeart/2005/8/layout/vProcess5"/>
    <dgm:cxn modelId="{BDFDBDEC-B98D-45EB-BF8B-93E681B87546}" srcId="{B5D40396-0A42-4C40-9BB9-562ED79EB66C}" destId="{64362772-C233-42AE-948B-56E82415D97D}" srcOrd="2" destOrd="0" parTransId="{0EC9BB40-B949-4C59-9942-6ECE4B65B61A}" sibTransId="{D3A6667E-3772-47DA-85FD-9E365DF63AED}"/>
    <dgm:cxn modelId="{5AF9BFC4-B7F7-4F67-B5EA-DD44F0B52562}" type="presOf" srcId="{9D9867F6-19EC-4E44-9F48-4B53389BE099}" destId="{EE9EE525-A3BD-48DA-8DEE-45171BD5B14D}" srcOrd="0" destOrd="0" presId="urn:microsoft.com/office/officeart/2005/8/layout/vProcess5"/>
    <dgm:cxn modelId="{B667D7BC-1B07-476B-A8D9-245388BD2FAE}" type="presOf" srcId="{64362772-C233-42AE-948B-56E82415D97D}" destId="{7D3DAFD5-36C3-402C-89F1-6E72E0442DC7}" srcOrd="0" destOrd="0" presId="urn:microsoft.com/office/officeart/2005/8/layout/vProcess5"/>
    <dgm:cxn modelId="{0171299F-C45C-4148-BD7C-91A0A325C007}" type="presOf" srcId="{8259A6C3-03D0-4C3D-A808-58811ECE260C}" destId="{8EE8B7E4-57ED-48D1-A335-7C90050A0470}" srcOrd="0" destOrd="0" presId="urn:microsoft.com/office/officeart/2005/8/layout/vProcess5"/>
    <dgm:cxn modelId="{6E612ACA-90EB-464D-8115-0B3AB3049ECB}" type="presOf" srcId="{BF190589-F2E2-4BBE-A82A-E07E72603002}" destId="{593C6F0F-3F7D-4FB8-841F-0E8CEDDF1A3C}" srcOrd="1" destOrd="0" presId="urn:microsoft.com/office/officeart/2005/8/layout/vProcess5"/>
    <dgm:cxn modelId="{F0F70FF7-E0BE-4F04-947D-865ECC7DC808}" type="presOf" srcId="{D3A6667E-3772-47DA-85FD-9E365DF63AED}" destId="{656354C5-A271-4CD3-A5EA-2065AF78A943}" srcOrd="0" destOrd="0" presId="urn:microsoft.com/office/officeart/2005/8/layout/vProcess5"/>
    <dgm:cxn modelId="{C61D79B2-FCD0-41BF-8C0A-F02BE40DCE27}" type="presOf" srcId="{5E2722D7-813E-464E-BABE-E6D8FBD606A6}" destId="{7632B1BC-B5E6-4B74-9C94-AB541D5FDA44}" srcOrd="0" destOrd="0" presId="urn:microsoft.com/office/officeart/2005/8/layout/vProcess5"/>
    <dgm:cxn modelId="{0130B7F5-CB81-43AC-89F3-4D027B38174D}" type="presOf" srcId="{82F950DF-D8A9-410D-B27C-EDCC7AA9F1EB}" destId="{569CABF0-582C-4D4D-9065-A57B64F4F9D3}" srcOrd="1" destOrd="0" presId="urn:microsoft.com/office/officeart/2005/8/layout/vProcess5"/>
    <dgm:cxn modelId="{9572B8DF-B5E3-4DD3-BCE9-5208AD65FF22}" type="presOf" srcId="{64362772-C233-42AE-948B-56E82415D97D}" destId="{66A02A72-0BD8-4EFE-AF7A-3C11471C099E}" srcOrd="1" destOrd="0" presId="urn:microsoft.com/office/officeart/2005/8/layout/vProcess5"/>
    <dgm:cxn modelId="{B527B2A7-6D11-4D88-971A-240F66A0E49A}" type="presOf" srcId="{043C3D9C-70B1-40F9-A601-D2DA036AD7DB}" destId="{69C4B0DB-FF22-42C3-831D-8F0300FD778C}" srcOrd="0" destOrd="0" presId="urn:microsoft.com/office/officeart/2005/8/layout/vProcess5"/>
    <dgm:cxn modelId="{C80BEC75-29AA-4952-894C-703EAF3F9DD1}" type="presOf" srcId="{82F950DF-D8A9-410D-B27C-EDCC7AA9F1EB}" destId="{ED9D332D-BFB6-469E-8237-265042570627}" srcOrd="0" destOrd="0" presId="urn:microsoft.com/office/officeart/2005/8/layout/vProcess5"/>
    <dgm:cxn modelId="{B580EE3E-919C-4FBF-91AE-E8C360DAA311}" srcId="{B5D40396-0A42-4C40-9BB9-562ED79EB66C}" destId="{5E2722D7-813E-464E-BABE-E6D8FBD606A6}" srcOrd="0" destOrd="0" parTransId="{257BA8F9-F156-4867-98FF-15BB99C5E56B}" sibTransId="{FFA21750-798F-47D8-A695-F75F19346300}"/>
    <dgm:cxn modelId="{C83A9188-5194-4B80-A2A6-AFB717970D51}" type="presOf" srcId="{FFA21750-798F-47D8-A695-F75F19346300}" destId="{D61E2D5E-D416-4472-BFE5-DE810D25A847}" srcOrd="0" destOrd="0" presId="urn:microsoft.com/office/officeart/2005/8/layout/vProcess5"/>
    <dgm:cxn modelId="{1464DF6C-790A-4847-9BF6-7C5023B86077}" type="presOf" srcId="{9D9867F6-19EC-4E44-9F48-4B53389BE099}" destId="{0BB1B7D6-253E-4CC9-BD8A-34DF25904869}" srcOrd="1" destOrd="0" presId="urn:microsoft.com/office/officeart/2005/8/layout/vProcess5"/>
    <dgm:cxn modelId="{31A62C6D-588F-4440-9B08-C5B7B8873090}" srcId="{B5D40396-0A42-4C40-9BB9-562ED79EB66C}" destId="{BF190589-F2E2-4BBE-A82A-E07E72603002}" srcOrd="1" destOrd="0" parTransId="{137761F9-DB1B-4008-8B0F-7200F41F64F6}" sibTransId="{043C3D9C-70B1-40F9-A601-D2DA036AD7DB}"/>
    <dgm:cxn modelId="{C8B17EBE-F096-4003-9334-216BA60C9DED}" srcId="{B5D40396-0A42-4C40-9BB9-562ED79EB66C}" destId="{82F950DF-D8A9-410D-B27C-EDCC7AA9F1EB}" srcOrd="4" destOrd="0" parTransId="{08FE3F9B-0A38-4B25-9E77-32D10C1769BE}" sibTransId="{F88B1D3B-CCB2-4497-9539-98579E27CAAF}"/>
    <dgm:cxn modelId="{241877FA-B0D0-4F4E-97F7-9A3B8B0108C7}" type="presOf" srcId="{BF190589-F2E2-4BBE-A82A-E07E72603002}" destId="{95D77194-5A3F-485B-BA70-B1D19A2EBC72}" srcOrd="0" destOrd="0" presId="urn:microsoft.com/office/officeart/2005/8/layout/vProcess5"/>
    <dgm:cxn modelId="{79DA3B27-8D65-483F-854E-47B07DBA1B8B}" type="presOf" srcId="{B5D40396-0A42-4C40-9BB9-562ED79EB66C}" destId="{89769252-C279-4D81-BCD9-A32439832B16}" srcOrd="0" destOrd="0" presId="urn:microsoft.com/office/officeart/2005/8/layout/vProcess5"/>
    <dgm:cxn modelId="{1E243E04-BB24-4183-B179-21E861CA5EBF}" srcId="{B5D40396-0A42-4C40-9BB9-562ED79EB66C}" destId="{9D9867F6-19EC-4E44-9F48-4B53389BE099}" srcOrd="3" destOrd="0" parTransId="{5D58E71E-DDD0-4720-AB14-4A3A9440B1C2}" sibTransId="{8259A6C3-03D0-4C3D-A808-58811ECE260C}"/>
    <dgm:cxn modelId="{ED00A86F-27C2-47A5-9DC6-507B28DB8AA9}" type="presParOf" srcId="{89769252-C279-4D81-BCD9-A32439832B16}" destId="{960EE6D9-15BA-4947-8ACB-0C7F6D94E69C}" srcOrd="0" destOrd="0" presId="urn:microsoft.com/office/officeart/2005/8/layout/vProcess5"/>
    <dgm:cxn modelId="{32AF34FA-7535-4A8E-BC1C-F23BAC0D88B0}" type="presParOf" srcId="{89769252-C279-4D81-BCD9-A32439832B16}" destId="{7632B1BC-B5E6-4B74-9C94-AB541D5FDA44}" srcOrd="1" destOrd="0" presId="urn:microsoft.com/office/officeart/2005/8/layout/vProcess5"/>
    <dgm:cxn modelId="{68CF09F6-666C-43AA-9D47-3B416554A249}" type="presParOf" srcId="{89769252-C279-4D81-BCD9-A32439832B16}" destId="{95D77194-5A3F-485B-BA70-B1D19A2EBC72}" srcOrd="2" destOrd="0" presId="urn:microsoft.com/office/officeart/2005/8/layout/vProcess5"/>
    <dgm:cxn modelId="{751CA3B2-F17B-442C-8569-DDA5B5599C24}" type="presParOf" srcId="{89769252-C279-4D81-BCD9-A32439832B16}" destId="{7D3DAFD5-36C3-402C-89F1-6E72E0442DC7}" srcOrd="3" destOrd="0" presId="urn:microsoft.com/office/officeart/2005/8/layout/vProcess5"/>
    <dgm:cxn modelId="{70BC922D-B1BA-4CC6-9D12-6DD33D60E1B1}" type="presParOf" srcId="{89769252-C279-4D81-BCD9-A32439832B16}" destId="{EE9EE525-A3BD-48DA-8DEE-45171BD5B14D}" srcOrd="4" destOrd="0" presId="urn:microsoft.com/office/officeart/2005/8/layout/vProcess5"/>
    <dgm:cxn modelId="{B3C2113A-5A0E-4F4B-9960-CE1867CCEA66}" type="presParOf" srcId="{89769252-C279-4D81-BCD9-A32439832B16}" destId="{ED9D332D-BFB6-469E-8237-265042570627}" srcOrd="5" destOrd="0" presId="urn:microsoft.com/office/officeart/2005/8/layout/vProcess5"/>
    <dgm:cxn modelId="{7E60C55A-8A4E-4333-A6F0-10753EB4751D}" type="presParOf" srcId="{89769252-C279-4D81-BCD9-A32439832B16}" destId="{D61E2D5E-D416-4472-BFE5-DE810D25A847}" srcOrd="6" destOrd="0" presId="urn:microsoft.com/office/officeart/2005/8/layout/vProcess5"/>
    <dgm:cxn modelId="{3489685C-9D90-477D-979C-3D4487290552}" type="presParOf" srcId="{89769252-C279-4D81-BCD9-A32439832B16}" destId="{69C4B0DB-FF22-42C3-831D-8F0300FD778C}" srcOrd="7" destOrd="0" presId="urn:microsoft.com/office/officeart/2005/8/layout/vProcess5"/>
    <dgm:cxn modelId="{8D7AE1EE-32D7-4927-88D5-5E78653725CE}" type="presParOf" srcId="{89769252-C279-4D81-BCD9-A32439832B16}" destId="{656354C5-A271-4CD3-A5EA-2065AF78A943}" srcOrd="8" destOrd="0" presId="urn:microsoft.com/office/officeart/2005/8/layout/vProcess5"/>
    <dgm:cxn modelId="{BF27790F-882A-4A32-9A6C-EE90CC66756A}" type="presParOf" srcId="{89769252-C279-4D81-BCD9-A32439832B16}" destId="{8EE8B7E4-57ED-48D1-A335-7C90050A0470}" srcOrd="9" destOrd="0" presId="urn:microsoft.com/office/officeart/2005/8/layout/vProcess5"/>
    <dgm:cxn modelId="{AE13AA94-10D4-4B36-8913-EA22730CF528}" type="presParOf" srcId="{89769252-C279-4D81-BCD9-A32439832B16}" destId="{15BE2981-9EDB-4FB8-BF26-ECF5143D1CFC}" srcOrd="10" destOrd="0" presId="urn:microsoft.com/office/officeart/2005/8/layout/vProcess5"/>
    <dgm:cxn modelId="{368ABEFB-C9E6-4C1E-B573-E6D31970350A}" type="presParOf" srcId="{89769252-C279-4D81-BCD9-A32439832B16}" destId="{593C6F0F-3F7D-4FB8-841F-0E8CEDDF1A3C}" srcOrd="11" destOrd="0" presId="urn:microsoft.com/office/officeart/2005/8/layout/vProcess5"/>
    <dgm:cxn modelId="{DE7F2CA1-E951-4BD1-A69E-C84F4289CEF6}" type="presParOf" srcId="{89769252-C279-4D81-BCD9-A32439832B16}" destId="{66A02A72-0BD8-4EFE-AF7A-3C11471C099E}" srcOrd="12" destOrd="0" presId="urn:microsoft.com/office/officeart/2005/8/layout/vProcess5"/>
    <dgm:cxn modelId="{E34C1868-4AAB-4F9C-9D2E-A34C02DA5C1A}" type="presParOf" srcId="{89769252-C279-4D81-BCD9-A32439832B16}" destId="{0BB1B7D6-253E-4CC9-BD8A-34DF25904869}" srcOrd="13" destOrd="0" presId="urn:microsoft.com/office/officeart/2005/8/layout/vProcess5"/>
    <dgm:cxn modelId="{BED01BB8-E5F5-422B-A5CE-0AF7A275478E}" type="presParOf" srcId="{89769252-C279-4D81-BCD9-A32439832B16}" destId="{569CABF0-582C-4D4D-9065-A57B64F4F9D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D8B9B-4F90-489C-AE23-D413EE660C23}">
      <dsp:nvSpPr>
        <dsp:cNvPr id="0" name=""/>
        <dsp:cNvSpPr/>
      </dsp:nvSpPr>
      <dsp:spPr>
        <a:xfrm>
          <a:off x="658873" y="0"/>
          <a:ext cx="7467229" cy="41202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F9FDD-72E5-4D72-80CD-2C8BD4DE2B39}">
      <dsp:nvSpPr>
        <dsp:cNvPr id="0" name=""/>
        <dsp:cNvSpPr/>
      </dsp:nvSpPr>
      <dsp:spPr>
        <a:xfrm>
          <a:off x="3860" y="1236069"/>
          <a:ext cx="1687933" cy="164809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a:solidFill>
                <a:schemeClr val="tx2">
                  <a:lumMod val="75000"/>
                </a:schemeClr>
              </a:solidFill>
            </a:rPr>
            <a:t>Marco de Acción de </a:t>
          </a:r>
          <a:r>
            <a:rPr lang="es-ES" sz="1700" b="1" kern="1200" dirty="0" err="1">
              <a:solidFill>
                <a:schemeClr val="tx2">
                  <a:lumMod val="75000"/>
                </a:schemeClr>
              </a:solidFill>
            </a:rPr>
            <a:t>Hyogo</a:t>
          </a:r>
          <a:r>
            <a:rPr lang="es-ES" sz="1700" b="1" kern="1200" dirty="0">
              <a:solidFill>
                <a:schemeClr val="tx2">
                  <a:lumMod val="75000"/>
                </a:schemeClr>
              </a:solidFill>
            </a:rPr>
            <a:t>, </a:t>
          </a:r>
        </a:p>
        <a:p>
          <a:pPr lvl="0" algn="ctr" defTabSz="755650">
            <a:lnSpc>
              <a:spcPct val="90000"/>
            </a:lnSpc>
            <a:spcBef>
              <a:spcPct val="0"/>
            </a:spcBef>
            <a:spcAft>
              <a:spcPct val="35000"/>
            </a:spcAft>
          </a:pPr>
          <a:r>
            <a:rPr lang="es-ES" sz="1700" b="1" kern="1200" dirty="0">
              <a:solidFill>
                <a:schemeClr val="tx2">
                  <a:lumMod val="75000"/>
                </a:schemeClr>
              </a:solidFill>
            </a:rPr>
            <a:t>2005- 2015</a:t>
          </a:r>
        </a:p>
      </dsp:txBody>
      <dsp:txXfrm>
        <a:off x="84313" y="1316522"/>
        <a:ext cx="1527027" cy="1487186"/>
      </dsp:txXfrm>
    </dsp:sp>
    <dsp:sp modelId="{7FC46FB2-BB39-4754-B84A-0B4C858B0906}">
      <dsp:nvSpPr>
        <dsp:cNvPr id="0" name=""/>
        <dsp:cNvSpPr/>
      </dsp:nvSpPr>
      <dsp:spPr>
        <a:xfrm>
          <a:off x="1776190" y="1236069"/>
          <a:ext cx="1687933" cy="1648092"/>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Plataforma Nacional para la Reducción del Riesgo de Desastres, 2012</a:t>
          </a:r>
        </a:p>
      </dsp:txBody>
      <dsp:txXfrm>
        <a:off x="1856643" y="1316522"/>
        <a:ext cx="1527027" cy="1487186"/>
      </dsp:txXfrm>
    </dsp:sp>
    <dsp:sp modelId="{CC621172-E437-4551-8936-A837B6F914D7}">
      <dsp:nvSpPr>
        <dsp:cNvPr id="0" name=""/>
        <dsp:cNvSpPr/>
      </dsp:nvSpPr>
      <dsp:spPr>
        <a:xfrm>
          <a:off x="3548521" y="1236069"/>
          <a:ext cx="1687933" cy="16480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Política Nacional para la Gestión del Riesgo de Desastres, 2014</a:t>
          </a:r>
        </a:p>
      </dsp:txBody>
      <dsp:txXfrm>
        <a:off x="3628974" y="1316522"/>
        <a:ext cx="1527027" cy="1487186"/>
      </dsp:txXfrm>
    </dsp:sp>
    <dsp:sp modelId="{A7236410-E152-4E9F-8AF6-BC98FF1F0E20}">
      <dsp:nvSpPr>
        <dsp:cNvPr id="0" name=""/>
        <dsp:cNvSpPr/>
      </dsp:nvSpPr>
      <dsp:spPr>
        <a:xfrm>
          <a:off x="5320851" y="1236069"/>
          <a:ext cx="1687933" cy="1648092"/>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Plan Estratégico Nacional para la Gestión del Riesgo de Desastres, 2015</a:t>
          </a:r>
        </a:p>
      </dsp:txBody>
      <dsp:txXfrm>
        <a:off x="5401304" y="1316522"/>
        <a:ext cx="1527027" cy="1487186"/>
      </dsp:txXfrm>
    </dsp:sp>
    <dsp:sp modelId="{BFEB0E19-9DDD-48EB-8F8C-D62A5B1FC4DF}">
      <dsp:nvSpPr>
        <dsp:cNvPr id="0" name=""/>
        <dsp:cNvSpPr/>
      </dsp:nvSpPr>
      <dsp:spPr>
        <a:xfrm>
          <a:off x="7093181" y="1236069"/>
          <a:ext cx="1687933" cy="16480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solidFill>
                <a:schemeClr val="tx2">
                  <a:lumMod val="75000"/>
                </a:schemeClr>
              </a:solidFill>
            </a:rPr>
            <a:t>Marco de Sendai, </a:t>
          </a:r>
        </a:p>
        <a:p>
          <a:pPr lvl="0" algn="ctr" defTabSz="711200">
            <a:lnSpc>
              <a:spcPct val="90000"/>
            </a:lnSpc>
            <a:spcBef>
              <a:spcPct val="0"/>
            </a:spcBef>
            <a:spcAft>
              <a:spcPct val="35000"/>
            </a:spcAft>
          </a:pPr>
          <a:r>
            <a:rPr lang="es-ES" sz="1600" b="1" kern="1200" dirty="0">
              <a:solidFill>
                <a:schemeClr val="tx2">
                  <a:lumMod val="75000"/>
                </a:schemeClr>
              </a:solidFill>
            </a:rPr>
            <a:t>2015 – 2030</a:t>
          </a:r>
        </a:p>
        <a:p>
          <a:pPr lvl="0" algn="ctr" defTabSz="711200">
            <a:lnSpc>
              <a:spcPct val="90000"/>
            </a:lnSpc>
            <a:spcBef>
              <a:spcPct val="0"/>
            </a:spcBef>
            <a:spcAft>
              <a:spcPct val="35000"/>
            </a:spcAft>
          </a:pPr>
          <a:r>
            <a:rPr lang="es-ES" sz="1400" b="1" kern="1200" dirty="0">
              <a:solidFill>
                <a:schemeClr val="tx2">
                  <a:lumMod val="75000"/>
                </a:schemeClr>
              </a:solidFill>
            </a:rPr>
            <a:t>(Agenda 2030, ODS)</a:t>
          </a:r>
        </a:p>
      </dsp:txBody>
      <dsp:txXfrm>
        <a:off x="7173634" y="1316522"/>
        <a:ext cx="1527027" cy="1487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DAB6A-3A24-42B9-82E5-CE821205FF00}">
      <dsp:nvSpPr>
        <dsp:cNvPr id="0" name=""/>
        <dsp:cNvSpPr/>
      </dsp:nvSpPr>
      <dsp:spPr>
        <a:xfrm rot="5400000">
          <a:off x="2689989" y="74156"/>
          <a:ext cx="1631274" cy="1485684"/>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Dirección Desarrollo Comunitario (DIDECO)</a:t>
          </a:r>
        </a:p>
      </dsp:txBody>
      <dsp:txXfrm rot="-5400000">
        <a:off x="2999348" y="261107"/>
        <a:ext cx="1012556" cy="1111782"/>
      </dsp:txXfrm>
    </dsp:sp>
    <dsp:sp modelId="{5ED7532B-2440-41FE-96F4-8F8E5AE06447}">
      <dsp:nvSpPr>
        <dsp:cNvPr id="0" name=""/>
        <dsp:cNvSpPr/>
      </dsp:nvSpPr>
      <dsp:spPr>
        <a:xfrm>
          <a:off x="4320476" y="163218"/>
          <a:ext cx="1923889" cy="12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ES" sz="900" kern="1200" dirty="0"/>
            <a:t>Organizaciones Comunitarias</a:t>
          </a:r>
        </a:p>
        <a:p>
          <a:pPr lvl="0" algn="l" defTabSz="400050">
            <a:lnSpc>
              <a:spcPct val="90000"/>
            </a:lnSpc>
            <a:spcBef>
              <a:spcPct val="0"/>
            </a:spcBef>
            <a:spcAft>
              <a:spcPct val="35000"/>
            </a:spcAft>
          </a:pPr>
          <a:r>
            <a:rPr lang="es-ES" sz="900" kern="1200" dirty="0"/>
            <a:t>Desarrollo Local Sustentable</a:t>
          </a:r>
        </a:p>
        <a:p>
          <a:pPr lvl="0" algn="l" defTabSz="400050">
            <a:lnSpc>
              <a:spcPct val="90000"/>
            </a:lnSpc>
            <a:spcBef>
              <a:spcPct val="0"/>
            </a:spcBef>
            <a:spcAft>
              <a:spcPct val="35000"/>
            </a:spcAft>
          </a:pPr>
          <a:r>
            <a:rPr lang="es-ES" sz="900" kern="1200" dirty="0"/>
            <a:t>Desarrollo Social</a:t>
          </a:r>
        </a:p>
        <a:p>
          <a:pPr lvl="0" algn="l" defTabSz="400050">
            <a:lnSpc>
              <a:spcPct val="90000"/>
            </a:lnSpc>
            <a:spcBef>
              <a:spcPct val="0"/>
            </a:spcBef>
            <a:spcAft>
              <a:spcPct val="35000"/>
            </a:spcAft>
          </a:pPr>
          <a:r>
            <a:rPr lang="es-ES" sz="900" kern="1200" dirty="0"/>
            <a:t>Participación Ciudadana</a:t>
          </a:r>
        </a:p>
        <a:p>
          <a:pPr lvl="0" algn="l" defTabSz="400050">
            <a:lnSpc>
              <a:spcPct val="90000"/>
            </a:lnSpc>
            <a:spcBef>
              <a:spcPct val="0"/>
            </a:spcBef>
            <a:spcAft>
              <a:spcPct val="35000"/>
            </a:spcAft>
          </a:pPr>
          <a:r>
            <a:rPr lang="es-ES" sz="900" kern="1200" dirty="0"/>
            <a:t>Desarrollo Económico</a:t>
          </a:r>
        </a:p>
        <a:p>
          <a:pPr lvl="0" algn="l" defTabSz="400050">
            <a:lnSpc>
              <a:spcPct val="90000"/>
            </a:lnSpc>
            <a:spcBef>
              <a:spcPct val="0"/>
            </a:spcBef>
            <a:spcAft>
              <a:spcPct val="35000"/>
            </a:spcAft>
          </a:pPr>
          <a:r>
            <a:rPr lang="es-ES" sz="900" kern="1200" dirty="0"/>
            <a:t>Grupos prioritarios</a:t>
          </a:r>
        </a:p>
        <a:p>
          <a:pPr lvl="0" algn="l" defTabSz="400050">
            <a:lnSpc>
              <a:spcPct val="90000"/>
            </a:lnSpc>
            <a:spcBef>
              <a:spcPct val="0"/>
            </a:spcBef>
            <a:spcAft>
              <a:spcPct val="35000"/>
            </a:spcAft>
          </a:pPr>
          <a:r>
            <a:rPr lang="es-ES" sz="900" kern="1200" dirty="0"/>
            <a:t>Registro Social Hogares, otros</a:t>
          </a:r>
        </a:p>
      </dsp:txBody>
      <dsp:txXfrm>
        <a:off x="4320476" y="163218"/>
        <a:ext cx="1923889" cy="1236875"/>
      </dsp:txXfrm>
    </dsp:sp>
    <dsp:sp modelId="{FCB42CFA-3D7A-4A7F-ABA3-9B43BEE5D10F}">
      <dsp:nvSpPr>
        <dsp:cNvPr id="0" name=""/>
        <dsp:cNvSpPr/>
      </dsp:nvSpPr>
      <dsp:spPr>
        <a:xfrm rot="5400000">
          <a:off x="1157243" y="107394"/>
          <a:ext cx="1631274" cy="1419209"/>
        </a:xfrm>
        <a:prstGeom prst="hexagon">
          <a:avLst>
            <a:gd name="adj" fmla="val 25000"/>
            <a:gd name="vf" fmla="val 115470"/>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484435" y="255569"/>
        <a:ext cx="976889" cy="1122860"/>
      </dsp:txXfrm>
    </dsp:sp>
    <dsp:sp modelId="{D47C6343-F260-4792-9472-A4A83207BA1E}">
      <dsp:nvSpPr>
        <dsp:cNvPr id="0" name=""/>
        <dsp:cNvSpPr/>
      </dsp:nvSpPr>
      <dsp:spPr>
        <a:xfrm rot="5400000">
          <a:off x="1946527" y="1492020"/>
          <a:ext cx="1631274" cy="1419209"/>
        </a:xfrm>
        <a:prstGeom prst="hexagon">
          <a:avLst>
            <a:gd name="adj" fmla="val 25000"/>
            <a:gd name="vf" fmla="val 115470"/>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Dirección Aseo, Ornato y Medio Ambiente</a:t>
          </a:r>
        </a:p>
      </dsp:txBody>
      <dsp:txXfrm rot="-5400000">
        <a:off x="2273719" y="1640195"/>
        <a:ext cx="976889" cy="1122860"/>
      </dsp:txXfrm>
    </dsp:sp>
    <dsp:sp modelId="{17A78004-79B6-4BE4-9DB3-C27F8A239E7C}">
      <dsp:nvSpPr>
        <dsp:cNvPr id="0" name=""/>
        <dsp:cNvSpPr/>
      </dsp:nvSpPr>
      <dsp:spPr>
        <a:xfrm>
          <a:off x="232057" y="1589354"/>
          <a:ext cx="1761776" cy="12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a:t>Disposición Residuos</a:t>
          </a:r>
        </a:p>
        <a:p>
          <a:pPr lvl="0" algn="r" defTabSz="533400">
            <a:lnSpc>
              <a:spcPct val="90000"/>
            </a:lnSpc>
            <a:spcBef>
              <a:spcPct val="0"/>
            </a:spcBef>
            <a:spcAft>
              <a:spcPct val="35000"/>
            </a:spcAft>
          </a:pPr>
          <a:r>
            <a:rPr lang="es-ES" sz="1200" kern="1200" dirty="0"/>
            <a:t>Higiene</a:t>
          </a:r>
        </a:p>
        <a:p>
          <a:pPr lvl="0" algn="r" defTabSz="533400">
            <a:lnSpc>
              <a:spcPct val="90000"/>
            </a:lnSpc>
            <a:spcBef>
              <a:spcPct val="0"/>
            </a:spcBef>
            <a:spcAft>
              <a:spcPct val="35000"/>
            </a:spcAft>
          </a:pPr>
          <a:r>
            <a:rPr lang="es-ES" sz="1200" kern="1200" dirty="0"/>
            <a:t>Medio Ambiente</a:t>
          </a:r>
        </a:p>
        <a:p>
          <a:pPr lvl="0" algn="r" defTabSz="533400">
            <a:lnSpc>
              <a:spcPct val="90000"/>
            </a:lnSpc>
            <a:spcBef>
              <a:spcPct val="0"/>
            </a:spcBef>
            <a:spcAft>
              <a:spcPct val="35000"/>
            </a:spcAft>
          </a:pPr>
          <a:r>
            <a:rPr lang="es-ES" sz="1200" kern="1200" dirty="0"/>
            <a:t>(Salud)</a:t>
          </a:r>
        </a:p>
      </dsp:txBody>
      <dsp:txXfrm>
        <a:off x="232057" y="1589354"/>
        <a:ext cx="1761776" cy="1224542"/>
      </dsp:txXfrm>
    </dsp:sp>
    <dsp:sp modelId="{87F85086-4FD7-46B6-9F4A-2F16FC2E73C4}">
      <dsp:nvSpPr>
        <dsp:cNvPr id="0" name=""/>
        <dsp:cNvSpPr/>
      </dsp:nvSpPr>
      <dsp:spPr>
        <a:xfrm rot="5400000">
          <a:off x="3479273" y="1492020"/>
          <a:ext cx="1631274" cy="1419209"/>
        </a:xfrm>
        <a:prstGeom prst="hexagon">
          <a:avLst>
            <a:gd name="adj" fmla="val 25000"/>
            <a:gd name="vf" fmla="val 115470"/>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3806465" y="1640195"/>
        <a:ext cx="976889" cy="1122860"/>
      </dsp:txXfrm>
    </dsp:sp>
    <dsp:sp modelId="{F03CD9A3-B930-4FB1-982F-85B88ECB61AF}">
      <dsp:nvSpPr>
        <dsp:cNvPr id="0" name=""/>
        <dsp:cNvSpPr/>
      </dsp:nvSpPr>
      <dsp:spPr>
        <a:xfrm rot="5400000">
          <a:off x="2757348" y="2764367"/>
          <a:ext cx="1631274" cy="1494995"/>
        </a:xfrm>
        <a:prstGeom prst="hexagon">
          <a:avLst>
            <a:gd name="adj" fmla="val 25000"/>
            <a:gd name="vf" fmla="val 115470"/>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Emergencia/ Protección Civil</a:t>
          </a:r>
        </a:p>
      </dsp:txBody>
      <dsp:txXfrm rot="-5400000">
        <a:off x="3064245" y="2956750"/>
        <a:ext cx="1017479" cy="1110230"/>
      </dsp:txXfrm>
    </dsp:sp>
    <dsp:sp modelId="{10E9C357-03F7-4854-84EF-E58259AD6713}">
      <dsp:nvSpPr>
        <dsp:cNvPr id="0" name=""/>
        <dsp:cNvSpPr/>
      </dsp:nvSpPr>
      <dsp:spPr>
        <a:xfrm>
          <a:off x="4368160" y="3096869"/>
          <a:ext cx="1820502" cy="978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kern="1200" dirty="0"/>
            <a:t>Operaciones</a:t>
          </a:r>
        </a:p>
        <a:p>
          <a:pPr lvl="0" algn="l" defTabSz="444500">
            <a:lnSpc>
              <a:spcPct val="90000"/>
            </a:lnSpc>
            <a:spcBef>
              <a:spcPct val="0"/>
            </a:spcBef>
            <a:spcAft>
              <a:spcPct val="35000"/>
            </a:spcAft>
          </a:pPr>
          <a:r>
            <a:rPr lang="es-ES" sz="1000" kern="1200" dirty="0"/>
            <a:t>Seguridad</a:t>
          </a:r>
        </a:p>
        <a:p>
          <a:pPr lvl="0" algn="l" defTabSz="444500">
            <a:lnSpc>
              <a:spcPct val="90000"/>
            </a:lnSpc>
            <a:spcBef>
              <a:spcPct val="0"/>
            </a:spcBef>
            <a:spcAft>
              <a:spcPct val="35000"/>
            </a:spcAft>
          </a:pPr>
          <a:r>
            <a:rPr lang="es-ES" sz="1000" kern="1200" dirty="0"/>
            <a:t>Protección Civil</a:t>
          </a:r>
        </a:p>
        <a:p>
          <a:pPr lvl="0" algn="l" defTabSz="444500">
            <a:lnSpc>
              <a:spcPct val="90000"/>
            </a:lnSpc>
            <a:spcBef>
              <a:spcPct val="0"/>
            </a:spcBef>
            <a:spcAft>
              <a:spcPct val="35000"/>
            </a:spcAft>
          </a:pPr>
          <a:r>
            <a:rPr lang="es-ES" sz="1000" kern="1200" dirty="0"/>
            <a:t>Gestión del Riesgo</a:t>
          </a:r>
        </a:p>
      </dsp:txBody>
      <dsp:txXfrm>
        <a:off x="4368160" y="3096869"/>
        <a:ext cx="1820502" cy="978764"/>
      </dsp:txXfrm>
    </dsp:sp>
    <dsp:sp modelId="{BCBCC93D-E1F6-43C1-875E-4F86CE7CE083}">
      <dsp:nvSpPr>
        <dsp:cNvPr id="0" name=""/>
        <dsp:cNvSpPr/>
      </dsp:nvSpPr>
      <dsp:spPr>
        <a:xfrm rot="5400000">
          <a:off x="1183090" y="2876646"/>
          <a:ext cx="1631274" cy="1419209"/>
        </a:xfrm>
        <a:prstGeom prst="hexagon">
          <a:avLst>
            <a:gd name="adj" fmla="val 25000"/>
            <a:gd name="vf" fmla="val 115470"/>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510282" y="3024821"/>
        <a:ext cx="976889" cy="1122860"/>
      </dsp:txXfrm>
    </dsp:sp>
    <dsp:sp modelId="{9FA9FAA5-42F7-4448-9D06-E8F23001935C}">
      <dsp:nvSpPr>
        <dsp:cNvPr id="0" name=""/>
        <dsp:cNvSpPr/>
      </dsp:nvSpPr>
      <dsp:spPr>
        <a:xfrm rot="5400000">
          <a:off x="1946527" y="4204653"/>
          <a:ext cx="1631274" cy="1532447"/>
        </a:xfrm>
        <a:prstGeom prst="hexagon">
          <a:avLst>
            <a:gd name="adj" fmla="val 25000"/>
            <a:gd name="vf" fmla="val 115470"/>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Dirección Obras Municipales (DOM)</a:t>
          </a:r>
        </a:p>
      </dsp:txBody>
      <dsp:txXfrm rot="-5400000">
        <a:off x="2243611" y="4418883"/>
        <a:ext cx="1037105" cy="1103988"/>
      </dsp:txXfrm>
    </dsp:sp>
    <dsp:sp modelId="{86FBE85B-24CF-43DA-9045-8F843D59580C}">
      <dsp:nvSpPr>
        <dsp:cNvPr id="0" name=""/>
        <dsp:cNvSpPr/>
      </dsp:nvSpPr>
      <dsp:spPr>
        <a:xfrm>
          <a:off x="232057" y="4481495"/>
          <a:ext cx="1761776" cy="978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s-ES" sz="1200" kern="1200" dirty="0"/>
            <a:t>Edificación</a:t>
          </a:r>
        </a:p>
        <a:p>
          <a:pPr lvl="0" algn="r" defTabSz="533400">
            <a:lnSpc>
              <a:spcPct val="90000"/>
            </a:lnSpc>
            <a:spcBef>
              <a:spcPct val="0"/>
            </a:spcBef>
            <a:spcAft>
              <a:spcPct val="35000"/>
            </a:spcAft>
          </a:pPr>
          <a:r>
            <a:rPr lang="es-ES" sz="1200" kern="1200" dirty="0"/>
            <a:t>Urbanización</a:t>
          </a:r>
        </a:p>
        <a:p>
          <a:pPr lvl="0" algn="r" defTabSz="533400">
            <a:lnSpc>
              <a:spcPct val="90000"/>
            </a:lnSpc>
            <a:spcBef>
              <a:spcPct val="0"/>
            </a:spcBef>
            <a:spcAft>
              <a:spcPct val="35000"/>
            </a:spcAft>
          </a:pPr>
          <a:r>
            <a:rPr lang="es-ES" sz="1200" kern="1200" dirty="0"/>
            <a:t>Construcción</a:t>
          </a:r>
        </a:p>
        <a:p>
          <a:pPr lvl="0" algn="r" defTabSz="533400">
            <a:lnSpc>
              <a:spcPct val="90000"/>
            </a:lnSpc>
            <a:spcBef>
              <a:spcPct val="0"/>
            </a:spcBef>
            <a:spcAft>
              <a:spcPct val="35000"/>
            </a:spcAft>
          </a:pPr>
          <a:r>
            <a:rPr lang="es-ES" sz="1200" kern="1200" dirty="0"/>
            <a:t>Planificación Urbana</a:t>
          </a:r>
        </a:p>
      </dsp:txBody>
      <dsp:txXfrm>
        <a:off x="232057" y="4481495"/>
        <a:ext cx="1761776" cy="978764"/>
      </dsp:txXfrm>
    </dsp:sp>
    <dsp:sp modelId="{0302BB25-84DA-426A-9824-56376A0D53E3}">
      <dsp:nvSpPr>
        <dsp:cNvPr id="0" name=""/>
        <dsp:cNvSpPr/>
      </dsp:nvSpPr>
      <dsp:spPr>
        <a:xfrm rot="5400000">
          <a:off x="3479273" y="4261273"/>
          <a:ext cx="1631274" cy="1419209"/>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3806465" y="4409448"/>
        <a:ext cx="976889" cy="1122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94772-4AF8-4038-A05E-001992D77F80}">
      <dsp:nvSpPr>
        <dsp:cNvPr id="0" name=""/>
        <dsp:cNvSpPr/>
      </dsp:nvSpPr>
      <dsp:spPr>
        <a:xfrm>
          <a:off x="0" y="0"/>
          <a:ext cx="3229841" cy="58326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a:solidFill>
                <a:schemeClr val="tx1">
                  <a:lumMod val="65000"/>
                  <a:lumOff val="35000"/>
                </a:schemeClr>
              </a:solidFill>
            </a:rPr>
            <a:t>Desarrollado por:</a:t>
          </a:r>
        </a:p>
      </dsp:txBody>
      <dsp:txXfrm>
        <a:off x="0" y="0"/>
        <a:ext cx="3229841" cy="1749794"/>
      </dsp:txXfrm>
    </dsp:sp>
    <dsp:sp modelId="{4294C0BD-5913-451D-B4D6-63DA5A422D76}">
      <dsp:nvSpPr>
        <dsp:cNvPr id="0" name=""/>
        <dsp:cNvSpPr/>
      </dsp:nvSpPr>
      <dsp:spPr>
        <a:xfrm>
          <a:off x="77852" y="1262854"/>
          <a:ext cx="3094627" cy="3831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Ministerio de Desarrollo Social </a:t>
          </a:r>
        </a:p>
      </dsp:txBody>
      <dsp:txXfrm>
        <a:off x="89075" y="1274077"/>
        <a:ext cx="3072181" cy="360725"/>
      </dsp:txXfrm>
    </dsp:sp>
    <dsp:sp modelId="{E9B11EA0-12D7-4F50-BCA7-F01C3C0938FE}">
      <dsp:nvSpPr>
        <dsp:cNvPr id="0" name=""/>
        <dsp:cNvSpPr/>
      </dsp:nvSpPr>
      <dsp:spPr>
        <a:xfrm>
          <a:off x="73614" y="1729172"/>
          <a:ext cx="3094627" cy="729514"/>
        </a:xfrm>
        <a:prstGeom prst="roundRect">
          <a:avLst>
            <a:gd name="adj" fmla="val 10000"/>
          </a:avLst>
        </a:prstGeom>
        <a:solidFill>
          <a:schemeClr val="accent3">
            <a:hueOff val="592119"/>
            <a:satOff val="-888"/>
            <a:lumOff val="-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smtClean="0">
              <a:solidFill>
                <a:schemeClr val="bg1">
                  <a:lumMod val="95000"/>
                </a:schemeClr>
              </a:solidFill>
            </a:rPr>
            <a:t>Ministerio de Vivienda y Urbanismo</a:t>
          </a:r>
          <a:endParaRPr lang="es-CL" sz="1050" b="1" kern="1200" dirty="0">
            <a:solidFill>
              <a:schemeClr val="bg1">
                <a:lumMod val="95000"/>
              </a:schemeClr>
            </a:solidFill>
          </a:endParaRPr>
        </a:p>
      </dsp:txBody>
      <dsp:txXfrm>
        <a:off x="94981" y="1750539"/>
        <a:ext cx="3051893" cy="686780"/>
      </dsp:txXfrm>
    </dsp:sp>
    <dsp:sp modelId="{3BC9F5BC-F0E2-4774-BB57-3D71D7958538}">
      <dsp:nvSpPr>
        <dsp:cNvPr id="0" name=""/>
        <dsp:cNvSpPr/>
      </dsp:nvSpPr>
      <dsp:spPr>
        <a:xfrm>
          <a:off x="77852" y="2561378"/>
          <a:ext cx="3094627" cy="315762"/>
        </a:xfrm>
        <a:prstGeom prst="roundRect">
          <a:avLst>
            <a:gd name="adj" fmla="val 10000"/>
          </a:avLst>
        </a:prstGeom>
        <a:solidFill>
          <a:schemeClr val="accent3">
            <a:hueOff val="1184238"/>
            <a:satOff val="-1777"/>
            <a:lumOff val="-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Fundación para la Superación de la </a:t>
          </a:r>
          <a:r>
            <a:rPr lang="es-ES" sz="1050" b="1" kern="1200" dirty="0" smtClean="0">
              <a:solidFill>
                <a:schemeClr val="bg1">
                  <a:lumMod val="95000"/>
                </a:schemeClr>
              </a:solidFill>
            </a:rPr>
            <a:t>Pobreza</a:t>
          </a:r>
          <a:endParaRPr lang="es-CL" sz="1050" b="1" kern="1200" dirty="0">
            <a:solidFill>
              <a:schemeClr val="bg1">
                <a:lumMod val="95000"/>
              </a:schemeClr>
            </a:solidFill>
          </a:endParaRPr>
        </a:p>
      </dsp:txBody>
      <dsp:txXfrm>
        <a:off x="87100" y="2570626"/>
        <a:ext cx="3076131" cy="297266"/>
      </dsp:txXfrm>
    </dsp:sp>
    <dsp:sp modelId="{2B2A0820-CE28-4457-90D3-D079978A3CDE}">
      <dsp:nvSpPr>
        <dsp:cNvPr id="0" name=""/>
        <dsp:cNvSpPr/>
      </dsp:nvSpPr>
      <dsp:spPr>
        <a:xfrm>
          <a:off x="77852" y="2977482"/>
          <a:ext cx="3094627" cy="402730"/>
        </a:xfrm>
        <a:prstGeom prst="roundRect">
          <a:avLst>
            <a:gd name="adj" fmla="val 10000"/>
          </a:avLst>
        </a:prstGeom>
        <a:solidFill>
          <a:schemeClr val="accent3">
            <a:hueOff val="1776357"/>
            <a:satOff val="-2665"/>
            <a:lumOff val="-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Facultad de Arquitectura y Urbanismo de la Universidad de Chile. </a:t>
          </a:r>
          <a:endParaRPr lang="es-CL" sz="1050" b="1" kern="1200" dirty="0">
            <a:solidFill>
              <a:schemeClr val="bg1">
                <a:lumMod val="95000"/>
              </a:schemeClr>
            </a:solidFill>
          </a:endParaRPr>
        </a:p>
      </dsp:txBody>
      <dsp:txXfrm>
        <a:off x="89648" y="2989278"/>
        <a:ext cx="3071035" cy="379138"/>
      </dsp:txXfrm>
    </dsp:sp>
    <dsp:sp modelId="{ADC90723-B2EB-4F4A-8FAF-D49C01944B06}">
      <dsp:nvSpPr>
        <dsp:cNvPr id="0" name=""/>
        <dsp:cNvSpPr/>
      </dsp:nvSpPr>
      <dsp:spPr>
        <a:xfrm>
          <a:off x="77852" y="3526976"/>
          <a:ext cx="3094627" cy="304203"/>
        </a:xfrm>
        <a:prstGeom prst="roundRect">
          <a:avLst>
            <a:gd name="adj" fmla="val 10000"/>
          </a:avLst>
        </a:prstGeom>
        <a:solidFill>
          <a:schemeClr val="accent3">
            <a:hueOff val="2368477"/>
            <a:satOff val="-3554"/>
            <a:lumOff val="-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Centro del Clima y la Resiliencia – CR</a:t>
          </a:r>
          <a:r>
            <a:rPr lang="es-ES" sz="1050" b="1" kern="1200" baseline="30000" dirty="0">
              <a:solidFill>
                <a:schemeClr val="bg1">
                  <a:lumMod val="95000"/>
                </a:schemeClr>
              </a:solidFill>
            </a:rPr>
            <a:t>2</a:t>
          </a:r>
          <a:r>
            <a:rPr lang="es-ES" sz="1050" b="1" kern="1200" dirty="0">
              <a:solidFill>
                <a:schemeClr val="bg1">
                  <a:lumMod val="95000"/>
                </a:schemeClr>
              </a:solidFill>
            </a:rPr>
            <a:t>.</a:t>
          </a:r>
          <a:endParaRPr lang="es-CL" sz="1050" b="1" kern="1200" dirty="0">
            <a:solidFill>
              <a:schemeClr val="bg1">
                <a:lumMod val="95000"/>
              </a:schemeClr>
            </a:solidFill>
          </a:endParaRPr>
        </a:p>
      </dsp:txBody>
      <dsp:txXfrm>
        <a:off x="86762" y="3535886"/>
        <a:ext cx="3076807" cy="286383"/>
      </dsp:txXfrm>
    </dsp:sp>
    <dsp:sp modelId="{D2EAC555-CC33-44AA-A811-941E6A4D723B}">
      <dsp:nvSpPr>
        <dsp:cNvPr id="0" name=""/>
        <dsp:cNvSpPr/>
      </dsp:nvSpPr>
      <dsp:spPr>
        <a:xfrm>
          <a:off x="77852" y="3908762"/>
          <a:ext cx="3094627" cy="302750"/>
        </a:xfrm>
        <a:prstGeom prst="roundRect">
          <a:avLst>
            <a:gd name="adj" fmla="val 10000"/>
          </a:avLst>
        </a:prstGeom>
        <a:solidFill>
          <a:schemeClr val="accent3">
            <a:hueOff val="2960596"/>
            <a:satOff val="-4442"/>
            <a:lumOff val="-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Ministerio de Medio Ambiente. </a:t>
          </a:r>
          <a:endParaRPr lang="es-CL" sz="1050" b="1" kern="1200" dirty="0">
            <a:solidFill>
              <a:schemeClr val="bg1">
                <a:lumMod val="95000"/>
              </a:schemeClr>
            </a:solidFill>
          </a:endParaRPr>
        </a:p>
      </dsp:txBody>
      <dsp:txXfrm>
        <a:off x="86719" y="3917629"/>
        <a:ext cx="3076893" cy="285016"/>
      </dsp:txXfrm>
    </dsp:sp>
    <dsp:sp modelId="{816C46D2-D13E-4AD2-936F-6A6F6E9A3907}">
      <dsp:nvSpPr>
        <dsp:cNvPr id="0" name=""/>
        <dsp:cNvSpPr/>
      </dsp:nvSpPr>
      <dsp:spPr>
        <a:xfrm>
          <a:off x="77852" y="4241361"/>
          <a:ext cx="3094627" cy="477262"/>
        </a:xfrm>
        <a:prstGeom prst="roundRect">
          <a:avLst>
            <a:gd name="adj" fmla="val 10000"/>
          </a:avLst>
        </a:prstGeom>
        <a:solidFill>
          <a:schemeClr val="accent3">
            <a:hueOff val="3552715"/>
            <a:satOff val="-5331"/>
            <a:lumOff val="-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Centro Nacional de Investigación para la Gestión Integrada de Desastres Naturales – CIGIDEN.</a:t>
          </a:r>
          <a:endParaRPr lang="es-CL" sz="1050" b="1" kern="1200" dirty="0">
            <a:solidFill>
              <a:schemeClr val="bg1">
                <a:lumMod val="95000"/>
              </a:schemeClr>
            </a:solidFill>
          </a:endParaRPr>
        </a:p>
      </dsp:txBody>
      <dsp:txXfrm>
        <a:off x="91831" y="4255340"/>
        <a:ext cx="3066669" cy="449304"/>
      </dsp:txXfrm>
    </dsp:sp>
    <dsp:sp modelId="{E26D90F4-567D-4142-80E1-A4323343E05A}">
      <dsp:nvSpPr>
        <dsp:cNvPr id="0" name=""/>
        <dsp:cNvSpPr/>
      </dsp:nvSpPr>
      <dsp:spPr>
        <a:xfrm>
          <a:off x="77852" y="4782013"/>
          <a:ext cx="3094627" cy="316174"/>
        </a:xfrm>
        <a:prstGeom prst="roundRect">
          <a:avLst>
            <a:gd name="adj" fmla="val 10000"/>
          </a:avLst>
        </a:prstGeom>
        <a:solidFill>
          <a:schemeClr val="accent3">
            <a:hueOff val="4144834"/>
            <a:satOff val="-6219"/>
            <a:lumOff val="-1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Servicio Nacional de la Discapacidad – SENADIS. </a:t>
          </a:r>
          <a:endParaRPr lang="es-CL" sz="1050" b="1" kern="1200" dirty="0">
            <a:solidFill>
              <a:schemeClr val="bg1">
                <a:lumMod val="95000"/>
              </a:schemeClr>
            </a:solidFill>
          </a:endParaRPr>
        </a:p>
      </dsp:txBody>
      <dsp:txXfrm>
        <a:off x="87112" y="4791273"/>
        <a:ext cx="3076107" cy="297654"/>
      </dsp:txXfrm>
    </dsp:sp>
    <dsp:sp modelId="{FC021BF7-FF33-4225-B5B2-467113F6F6A4}">
      <dsp:nvSpPr>
        <dsp:cNvPr id="0" name=""/>
        <dsp:cNvSpPr/>
      </dsp:nvSpPr>
      <dsp:spPr>
        <a:xfrm>
          <a:off x="77852" y="5180758"/>
          <a:ext cx="3094627" cy="325779"/>
        </a:xfrm>
        <a:prstGeom prst="roundRect">
          <a:avLst>
            <a:gd name="adj" fmla="val 10000"/>
          </a:avLst>
        </a:prstGeom>
        <a:solidFill>
          <a:schemeClr val="accent3">
            <a:hueOff val="4736953"/>
            <a:satOff val="-7107"/>
            <a:lumOff val="-1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buFont typeface="Symbol" panose="05050102010706020507" pitchFamily="18" charset="2"/>
            <a:buChar char=""/>
          </a:pPr>
          <a:r>
            <a:rPr lang="es-ES" sz="1050" b="1" kern="1200" dirty="0">
              <a:solidFill>
                <a:schemeClr val="bg1">
                  <a:lumMod val="95000"/>
                </a:schemeClr>
              </a:solidFill>
            </a:rPr>
            <a:t>Oficina Nacional de Emergencia del Ministerio del Interior y Seguridad Publica  - ONEMI.</a:t>
          </a:r>
          <a:endParaRPr lang="es-CL" sz="1050" b="1" kern="1200" dirty="0">
            <a:solidFill>
              <a:schemeClr val="bg1">
                <a:lumMod val="95000"/>
              </a:schemeClr>
            </a:solidFill>
          </a:endParaRPr>
        </a:p>
      </dsp:txBody>
      <dsp:txXfrm>
        <a:off x="87394" y="5190300"/>
        <a:ext cx="3075543" cy="306695"/>
      </dsp:txXfrm>
    </dsp:sp>
    <dsp:sp modelId="{62F08B60-14E8-41F6-9B6E-A2CC357DAA05}">
      <dsp:nvSpPr>
        <dsp:cNvPr id="0" name=""/>
        <dsp:cNvSpPr/>
      </dsp:nvSpPr>
      <dsp:spPr>
        <a:xfrm>
          <a:off x="3475606" y="0"/>
          <a:ext cx="3229841" cy="58326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0" kern="1200" dirty="0">
              <a:solidFill>
                <a:schemeClr val="tx1">
                  <a:lumMod val="65000"/>
                  <a:lumOff val="35000"/>
                </a:schemeClr>
              </a:solidFill>
            </a:rPr>
            <a:t>Consultado a</a:t>
          </a:r>
          <a:r>
            <a:rPr lang="es-ES" sz="3200" b="0" kern="1200" dirty="0">
              <a:solidFill>
                <a:schemeClr val="tx1">
                  <a:lumMod val="65000"/>
                  <a:lumOff val="35000"/>
                </a:schemeClr>
              </a:solidFill>
            </a:rPr>
            <a:t>:</a:t>
          </a:r>
        </a:p>
      </dsp:txBody>
      <dsp:txXfrm>
        <a:off x="3475606" y="0"/>
        <a:ext cx="3229841" cy="1749794"/>
      </dsp:txXfrm>
    </dsp:sp>
    <dsp:sp modelId="{B43A0B1D-F082-449A-B25B-1864B4FCE0AE}">
      <dsp:nvSpPr>
        <dsp:cNvPr id="0" name=""/>
        <dsp:cNvSpPr/>
      </dsp:nvSpPr>
      <dsp:spPr>
        <a:xfrm>
          <a:off x="3571584" y="1331516"/>
          <a:ext cx="3038453" cy="354858"/>
        </a:xfrm>
        <a:prstGeom prst="roundRect">
          <a:avLst>
            <a:gd name="adj" fmla="val 10000"/>
          </a:avLst>
        </a:prstGeom>
        <a:solidFill>
          <a:schemeClr val="accent3">
            <a:hueOff val="5329072"/>
            <a:satOff val="-7996"/>
            <a:lumOff val="-13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smtClean="0">
              <a:solidFill>
                <a:schemeClr val="bg1">
                  <a:lumMod val="95000"/>
                </a:schemeClr>
              </a:solidFill>
            </a:rPr>
            <a:t> </a:t>
          </a:r>
          <a:r>
            <a:rPr lang="es-ES" sz="1000" b="1" kern="1200" dirty="0">
              <a:solidFill>
                <a:schemeClr val="bg1">
                  <a:lumMod val="95000"/>
                </a:schemeClr>
              </a:solidFill>
            </a:rPr>
            <a:t>Corporación Nacional Forestal, CONAF.</a:t>
          </a:r>
        </a:p>
      </dsp:txBody>
      <dsp:txXfrm>
        <a:off x="3581977" y="1341909"/>
        <a:ext cx="3017667" cy="334072"/>
      </dsp:txXfrm>
    </dsp:sp>
    <dsp:sp modelId="{DE7A1C3E-7633-4B1D-AEDC-ED796E00E546}">
      <dsp:nvSpPr>
        <dsp:cNvPr id="0" name=""/>
        <dsp:cNvSpPr/>
      </dsp:nvSpPr>
      <dsp:spPr>
        <a:xfrm>
          <a:off x="3571584" y="1733766"/>
          <a:ext cx="3038453" cy="304049"/>
        </a:xfrm>
        <a:prstGeom prst="roundRect">
          <a:avLst>
            <a:gd name="adj" fmla="val 10000"/>
          </a:avLst>
        </a:prstGeom>
        <a:solidFill>
          <a:schemeClr val="accent3">
            <a:hueOff val="5921191"/>
            <a:satOff val="-8884"/>
            <a:lumOff val="-14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bg1">
                  <a:lumMod val="95000"/>
                </a:schemeClr>
              </a:solidFill>
            </a:rPr>
            <a:t>Ministerio de Agricultura - </a:t>
          </a:r>
          <a:r>
            <a:rPr lang="es-CL" sz="1000" b="1" kern="1200" dirty="0">
              <a:solidFill>
                <a:schemeClr val="bg1">
                  <a:lumMod val="95000"/>
                </a:schemeClr>
              </a:solidFill>
            </a:rPr>
            <a:t>Centro de Información de Recursos Naturales, CIREN.</a:t>
          </a:r>
        </a:p>
      </dsp:txBody>
      <dsp:txXfrm>
        <a:off x="3580489" y="1742671"/>
        <a:ext cx="3020643" cy="286239"/>
      </dsp:txXfrm>
    </dsp:sp>
    <dsp:sp modelId="{726CBA4F-603A-417B-82A4-70C44F5834C6}">
      <dsp:nvSpPr>
        <dsp:cNvPr id="0" name=""/>
        <dsp:cNvSpPr/>
      </dsp:nvSpPr>
      <dsp:spPr>
        <a:xfrm>
          <a:off x="3571584" y="2127745"/>
          <a:ext cx="3038453" cy="336611"/>
        </a:xfrm>
        <a:prstGeom prst="roundRect">
          <a:avLst>
            <a:gd name="adj" fmla="val 10000"/>
          </a:avLst>
        </a:prstGeom>
        <a:solidFill>
          <a:schemeClr val="accent3">
            <a:hueOff val="6513311"/>
            <a:satOff val="-9773"/>
            <a:lumOff val="-1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bg1">
                  <a:lumMod val="95000"/>
                </a:schemeClr>
              </a:solidFill>
            </a:rPr>
            <a:t>Ministerio de la Mujer y Equidad de Género - Servicio Nacional de la Mujer, SERNAM.</a:t>
          </a:r>
          <a:endParaRPr lang="es-CL" sz="1000" b="1" kern="1200" dirty="0">
            <a:solidFill>
              <a:schemeClr val="bg1">
                <a:lumMod val="95000"/>
              </a:schemeClr>
            </a:solidFill>
          </a:endParaRPr>
        </a:p>
      </dsp:txBody>
      <dsp:txXfrm>
        <a:off x="3581443" y="2137604"/>
        <a:ext cx="3018735" cy="316893"/>
      </dsp:txXfrm>
    </dsp:sp>
    <dsp:sp modelId="{E80263A4-F2D4-4CC8-B264-DA2F0C749AAF}">
      <dsp:nvSpPr>
        <dsp:cNvPr id="0" name=""/>
        <dsp:cNvSpPr/>
      </dsp:nvSpPr>
      <dsp:spPr>
        <a:xfrm>
          <a:off x="3571584" y="2532588"/>
          <a:ext cx="3038453" cy="271229"/>
        </a:xfrm>
        <a:prstGeom prst="roundRect">
          <a:avLst>
            <a:gd name="adj" fmla="val 10000"/>
          </a:avLst>
        </a:prstGeom>
        <a:solidFill>
          <a:schemeClr val="accent3">
            <a:hueOff val="7105429"/>
            <a:satOff val="-10661"/>
            <a:lumOff val="-17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bg1">
                  <a:lumMod val="95000"/>
                </a:schemeClr>
              </a:solidFill>
            </a:rPr>
            <a:t>Ministerio de Economía, Fomento y Turismo - Instituto Nacional de Estadística,</a:t>
          </a:r>
          <a:r>
            <a:rPr lang="es-CL" sz="1000" b="1" kern="1200" dirty="0">
              <a:solidFill>
                <a:schemeClr val="bg1">
                  <a:lumMod val="95000"/>
                </a:schemeClr>
              </a:solidFill>
            </a:rPr>
            <a:t> INE.</a:t>
          </a:r>
        </a:p>
      </dsp:txBody>
      <dsp:txXfrm>
        <a:off x="3579528" y="2540532"/>
        <a:ext cx="3022565" cy="255341"/>
      </dsp:txXfrm>
    </dsp:sp>
    <dsp:sp modelId="{67F63E8A-0545-49FC-8082-1FCFE66C6F85}">
      <dsp:nvSpPr>
        <dsp:cNvPr id="0" name=""/>
        <dsp:cNvSpPr/>
      </dsp:nvSpPr>
      <dsp:spPr>
        <a:xfrm>
          <a:off x="3571584" y="2883189"/>
          <a:ext cx="3038453" cy="314645"/>
        </a:xfrm>
        <a:prstGeom prst="roundRect">
          <a:avLst>
            <a:gd name="adj" fmla="val 10000"/>
          </a:avLst>
        </a:prstGeom>
        <a:solidFill>
          <a:schemeClr val="accent3">
            <a:hueOff val="7697549"/>
            <a:satOff val="-11549"/>
            <a:lumOff val="-1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CL" sz="1000" b="1" kern="1200" dirty="0">
              <a:solidFill>
                <a:schemeClr val="bg1">
                  <a:lumMod val="95000"/>
                </a:schemeClr>
              </a:solidFill>
            </a:rPr>
            <a:t>Ministerio de Educación </a:t>
          </a:r>
        </a:p>
      </dsp:txBody>
      <dsp:txXfrm>
        <a:off x="3580800" y="2892405"/>
        <a:ext cx="3020021" cy="296213"/>
      </dsp:txXfrm>
    </dsp:sp>
    <dsp:sp modelId="{BEAEE536-5600-4AED-A60B-69FD28CC3BC5}">
      <dsp:nvSpPr>
        <dsp:cNvPr id="0" name=""/>
        <dsp:cNvSpPr/>
      </dsp:nvSpPr>
      <dsp:spPr>
        <a:xfrm>
          <a:off x="3571584" y="3229638"/>
          <a:ext cx="3038453" cy="427881"/>
        </a:xfrm>
        <a:prstGeom prst="roundRect">
          <a:avLst>
            <a:gd name="adj" fmla="val 10000"/>
          </a:avLst>
        </a:prstGeom>
        <a:solidFill>
          <a:schemeClr val="accent3">
            <a:hueOff val="8289668"/>
            <a:satOff val="-12438"/>
            <a:lumOff val="-2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CL" sz="1000" b="1" kern="1200" dirty="0" smtClean="0">
              <a:solidFill>
                <a:schemeClr val="bg1">
                  <a:lumMod val="95000"/>
                </a:schemeClr>
              </a:solidFill>
            </a:rPr>
            <a:t> </a:t>
          </a:r>
          <a:r>
            <a:rPr lang="es-CL" sz="1000" b="1" kern="1200" dirty="0">
              <a:solidFill>
                <a:schemeClr val="bg1">
                  <a:lumMod val="95000"/>
                </a:schemeClr>
              </a:solidFill>
            </a:rPr>
            <a:t>Departamento de Extranjería y Migraciones, DEM.</a:t>
          </a:r>
        </a:p>
      </dsp:txBody>
      <dsp:txXfrm>
        <a:off x="3584116" y="3242170"/>
        <a:ext cx="3013389" cy="402817"/>
      </dsp:txXfrm>
    </dsp:sp>
    <dsp:sp modelId="{27F8901D-CF2E-4C64-B734-2042427300E5}">
      <dsp:nvSpPr>
        <dsp:cNvPr id="0" name=""/>
        <dsp:cNvSpPr/>
      </dsp:nvSpPr>
      <dsp:spPr>
        <a:xfrm>
          <a:off x="3571584" y="3717409"/>
          <a:ext cx="3038453" cy="465463"/>
        </a:xfrm>
        <a:prstGeom prst="roundRect">
          <a:avLst>
            <a:gd name="adj" fmla="val 10000"/>
          </a:avLst>
        </a:prstGeom>
        <a:solidFill>
          <a:schemeClr val="accent3">
            <a:hueOff val="8881787"/>
            <a:satOff val="-13326"/>
            <a:lumOff val="-21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CL" sz="1000" b="1" kern="1200" dirty="0">
              <a:solidFill>
                <a:schemeClr val="bg1">
                  <a:lumMod val="95000"/>
                </a:schemeClr>
              </a:solidFill>
            </a:rPr>
            <a:t>Ministerio de Salud </a:t>
          </a:r>
        </a:p>
      </dsp:txBody>
      <dsp:txXfrm>
        <a:off x="3585217" y="3731042"/>
        <a:ext cx="3011187" cy="438197"/>
      </dsp:txXfrm>
    </dsp:sp>
    <dsp:sp modelId="{546D0B90-C24D-4DB3-A9C4-ED671A6E1FC4}">
      <dsp:nvSpPr>
        <dsp:cNvPr id="0" name=""/>
        <dsp:cNvSpPr/>
      </dsp:nvSpPr>
      <dsp:spPr>
        <a:xfrm>
          <a:off x="3571584" y="4238194"/>
          <a:ext cx="3038453" cy="338695"/>
        </a:xfrm>
        <a:prstGeom prst="roundRect">
          <a:avLst>
            <a:gd name="adj" fmla="val 10000"/>
          </a:avLst>
        </a:prstGeom>
        <a:solidFill>
          <a:schemeClr val="accent3">
            <a:hueOff val="9473906"/>
            <a:satOff val="-14215"/>
            <a:lumOff val="-23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bg1">
                  <a:lumMod val="95000"/>
                </a:schemeClr>
              </a:solidFill>
            </a:rPr>
            <a:t>Departamento de Geofísica de la Universidad de Chile, Ciencias Atmosféricas.</a:t>
          </a:r>
          <a:endParaRPr lang="es-CL" sz="1000" b="1" kern="1200" dirty="0">
            <a:solidFill>
              <a:schemeClr val="bg1">
                <a:lumMod val="95000"/>
              </a:schemeClr>
            </a:solidFill>
          </a:endParaRPr>
        </a:p>
      </dsp:txBody>
      <dsp:txXfrm>
        <a:off x="3581504" y="4248114"/>
        <a:ext cx="3018613" cy="318855"/>
      </dsp:txXfrm>
    </dsp:sp>
    <dsp:sp modelId="{58F23DBA-6C6A-47A7-B279-1F06F23C1240}">
      <dsp:nvSpPr>
        <dsp:cNvPr id="0" name=""/>
        <dsp:cNvSpPr/>
      </dsp:nvSpPr>
      <dsp:spPr>
        <a:xfrm>
          <a:off x="3562864" y="4703639"/>
          <a:ext cx="3055895" cy="453209"/>
        </a:xfrm>
        <a:prstGeom prst="roundRect">
          <a:avLst>
            <a:gd name="adj" fmla="val 10000"/>
          </a:avLst>
        </a:prstGeom>
        <a:solidFill>
          <a:schemeClr val="accent3">
            <a:hueOff val="10066025"/>
            <a:satOff val="-15103"/>
            <a:lumOff val="-24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buFont typeface="Symbol" panose="05050102010706020507" pitchFamily="18" charset="2"/>
            <a:buChar char=""/>
          </a:pPr>
          <a:r>
            <a:rPr lang="es-ES" sz="1000" b="1" kern="1200" dirty="0">
              <a:solidFill>
                <a:schemeClr val="bg1">
                  <a:lumMod val="95000"/>
                </a:schemeClr>
              </a:solidFill>
            </a:rPr>
            <a:t>Departamento </a:t>
          </a:r>
          <a:r>
            <a:rPr lang="es-CL" sz="1000" b="1" kern="1200" dirty="0">
              <a:solidFill>
                <a:schemeClr val="bg1">
                  <a:lumMod val="95000"/>
                </a:schemeClr>
              </a:solidFill>
            </a:rPr>
            <a:t>Cs. Ambientales y Recursos Naturales Renovables. </a:t>
          </a:r>
          <a:r>
            <a:rPr lang="es-ES" sz="1000" b="1" kern="1200" dirty="0">
              <a:solidFill>
                <a:schemeClr val="bg1">
                  <a:lumMod val="95000"/>
                </a:schemeClr>
              </a:solidFill>
            </a:rPr>
            <a:t>Universidad de </a:t>
          </a:r>
          <a:r>
            <a:rPr lang="es-ES" sz="1000" b="1" kern="1200" dirty="0" smtClean="0">
              <a:solidFill>
                <a:schemeClr val="bg1">
                  <a:lumMod val="95000"/>
                </a:schemeClr>
              </a:solidFill>
            </a:rPr>
            <a:t>Chile</a:t>
          </a:r>
          <a:endParaRPr lang="es-CL" sz="1000" b="1" kern="1200" dirty="0">
            <a:solidFill>
              <a:schemeClr val="bg1">
                <a:lumMod val="95000"/>
              </a:schemeClr>
            </a:solidFill>
          </a:endParaRPr>
        </a:p>
      </dsp:txBody>
      <dsp:txXfrm>
        <a:off x="3576138" y="4716913"/>
        <a:ext cx="3029347" cy="426661"/>
      </dsp:txXfrm>
    </dsp:sp>
    <dsp:sp modelId="{7B4BFFB7-8390-4400-BD3E-8BBE64155C01}">
      <dsp:nvSpPr>
        <dsp:cNvPr id="0" name=""/>
        <dsp:cNvSpPr/>
      </dsp:nvSpPr>
      <dsp:spPr>
        <a:xfrm>
          <a:off x="3562877" y="5259884"/>
          <a:ext cx="3038453" cy="356739"/>
        </a:xfrm>
        <a:prstGeom prst="roundRect">
          <a:avLst>
            <a:gd name="adj" fmla="val 10000"/>
          </a:avLst>
        </a:prstGeom>
        <a:solidFill>
          <a:schemeClr val="accent3">
            <a:hueOff val="10658145"/>
            <a:satOff val="-15992"/>
            <a:lumOff val="-2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66725">
            <a:lnSpc>
              <a:spcPct val="90000"/>
            </a:lnSpc>
            <a:spcBef>
              <a:spcPct val="0"/>
            </a:spcBef>
            <a:spcAft>
              <a:spcPct val="35000"/>
            </a:spcAft>
          </a:pPr>
          <a:r>
            <a:rPr lang="es-ES" sz="1050" b="1" kern="1200" dirty="0">
              <a:solidFill>
                <a:schemeClr val="bg1">
                  <a:lumMod val="95000"/>
                </a:schemeClr>
              </a:solidFill>
            </a:rPr>
            <a:t>Red global de Organizaciones de la Sociedad Civil para la Reducción de Desastres – GNDR. </a:t>
          </a:r>
          <a:endParaRPr lang="es-CL" sz="1050" b="1" kern="1200" dirty="0">
            <a:solidFill>
              <a:schemeClr val="bg1">
                <a:lumMod val="95000"/>
              </a:schemeClr>
            </a:solidFill>
          </a:endParaRPr>
        </a:p>
      </dsp:txBody>
      <dsp:txXfrm>
        <a:off x="3573326" y="5270333"/>
        <a:ext cx="3017555" cy="335841"/>
      </dsp:txXfrm>
    </dsp:sp>
    <dsp:sp modelId="{B632F264-2011-4F73-9385-FF94C7D9E400}">
      <dsp:nvSpPr>
        <dsp:cNvPr id="0" name=""/>
        <dsp:cNvSpPr/>
      </dsp:nvSpPr>
      <dsp:spPr>
        <a:xfrm>
          <a:off x="6768753" y="0"/>
          <a:ext cx="2085282" cy="583264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0" kern="1200" dirty="0">
              <a:solidFill>
                <a:schemeClr val="tx1">
                  <a:lumMod val="65000"/>
                  <a:lumOff val="35000"/>
                </a:schemeClr>
              </a:solidFill>
            </a:rPr>
            <a:t>Procesamiento Numérico:</a:t>
          </a:r>
        </a:p>
      </dsp:txBody>
      <dsp:txXfrm>
        <a:off x="6768753" y="0"/>
        <a:ext cx="2085282" cy="1749794"/>
      </dsp:txXfrm>
    </dsp:sp>
    <dsp:sp modelId="{BF1156E7-E17C-4ED9-8B77-C2E8E77A649B}">
      <dsp:nvSpPr>
        <dsp:cNvPr id="0" name=""/>
        <dsp:cNvSpPr/>
      </dsp:nvSpPr>
      <dsp:spPr>
        <a:xfrm>
          <a:off x="6840762" y="2253003"/>
          <a:ext cx="1852636" cy="113137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b="1" kern="1200" dirty="0" err="1">
              <a:solidFill>
                <a:schemeClr val="bg1">
                  <a:lumMod val="95000"/>
                </a:schemeClr>
              </a:solidFill>
            </a:rPr>
            <a:t>Fulcrum</a:t>
          </a:r>
          <a:r>
            <a:rPr lang="es-ES" sz="1600" b="1" kern="1200" dirty="0">
              <a:solidFill>
                <a:schemeClr val="bg1">
                  <a:lumMod val="95000"/>
                </a:schemeClr>
              </a:solidFill>
            </a:rPr>
            <a:t> Ingeniería Ltda</a:t>
          </a:r>
          <a:r>
            <a:rPr lang="es-ES" sz="1400" kern="1200" dirty="0">
              <a:solidFill>
                <a:schemeClr val="bg1">
                  <a:lumMod val="95000"/>
                </a:schemeClr>
              </a:solidFill>
            </a:rPr>
            <a:t>.</a:t>
          </a:r>
        </a:p>
      </dsp:txBody>
      <dsp:txXfrm>
        <a:off x="6873899" y="2286140"/>
        <a:ext cx="1786362" cy="1065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B4270-2804-44D2-A5FA-1FE8DCE5105B}">
      <dsp:nvSpPr>
        <dsp:cNvPr id="0" name=""/>
        <dsp:cNvSpPr/>
      </dsp:nvSpPr>
      <dsp:spPr>
        <a:xfrm>
          <a:off x="2796" y="106392"/>
          <a:ext cx="2726361" cy="432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CL" sz="1500" b="1" kern="1200" dirty="0" smtClean="0">
              <a:latin typeface="+mj-lt"/>
            </a:rPr>
            <a:t>Institucionalidad</a:t>
          </a:r>
          <a:endParaRPr lang="es-CL" sz="1500" kern="1200" dirty="0"/>
        </a:p>
      </dsp:txBody>
      <dsp:txXfrm>
        <a:off x="2796" y="106392"/>
        <a:ext cx="2726361" cy="432000"/>
      </dsp:txXfrm>
    </dsp:sp>
    <dsp:sp modelId="{C3A085BD-117F-40F8-AD7D-B49E192EBBE6}">
      <dsp:nvSpPr>
        <dsp:cNvPr id="0" name=""/>
        <dsp:cNvSpPr/>
      </dsp:nvSpPr>
      <dsp:spPr>
        <a:xfrm>
          <a:off x="2796" y="538392"/>
          <a:ext cx="2726361" cy="47763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smtClean="0">
              <a:latin typeface="+mj-lt"/>
            </a:rPr>
            <a:t>Enfoque Inclusivo en la Gestión Municipal</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Gestión Local y Adaptación al Cambio Climático</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Carácter de la Participación Ciudadana</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Capacidades Comunales en GRD</a:t>
          </a:r>
          <a:endParaRPr lang="es-CL" sz="1500" kern="1200" dirty="0">
            <a:latin typeface="+mj-lt"/>
          </a:endParaRPr>
        </a:p>
        <a:p>
          <a:pPr marL="228600" lvl="2" indent="-114300" algn="l" defTabSz="666750">
            <a:lnSpc>
              <a:spcPct val="90000"/>
            </a:lnSpc>
            <a:spcBef>
              <a:spcPct val="0"/>
            </a:spcBef>
            <a:spcAft>
              <a:spcPct val="15000"/>
            </a:spcAft>
            <a:buChar char="••"/>
          </a:pPr>
          <a:r>
            <a:rPr lang="es-CL" sz="1500" kern="1200" dirty="0" smtClean="0">
              <a:latin typeface="+mj-lt"/>
            </a:rPr>
            <a:t>Estructura Comunal</a:t>
          </a:r>
          <a:endParaRPr lang="es-CL" sz="1500" kern="1200" dirty="0">
            <a:latin typeface="+mj-lt"/>
          </a:endParaRPr>
        </a:p>
        <a:p>
          <a:pPr marL="228600" lvl="2" indent="-114300" algn="l" defTabSz="666750">
            <a:lnSpc>
              <a:spcPct val="90000"/>
            </a:lnSpc>
            <a:spcBef>
              <a:spcPct val="0"/>
            </a:spcBef>
            <a:spcAft>
              <a:spcPct val="15000"/>
            </a:spcAft>
            <a:buChar char="••"/>
          </a:pPr>
          <a:r>
            <a:rPr lang="es-CL" sz="1500" kern="1200" dirty="0" smtClean="0">
              <a:latin typeface="+mj-lt"/>
            </a:rPr>
            <a:t>Capacitación Comunal</a:t>
          </a:r>
          <a:endParaRPr lang="es-CL" sz="1500" kern="1200" dirty="0">
            <a:latin typeface="+mj-lt"/>
          </a:endParaRPr>
        </a:p>
        <a:p>
          <a:pPr marL="228600" lvl="2" indent="-114300" algn="l" defTabSz="666750">
            <a:lnSpc>
              <a:spcPct val="90000"/>
            </a:lnSpc>
            <a:spcBef>
              <a:spcPct val="0"/>
            </a:spcBef>
            <a:spcAft>
              <a:spcPct val="15000"/>
            </a:spcAft>
            <a:buChar char="••"/>
          </a:pPr>
          <a:r>
            <a:rPr lang="es-ES" sz="1500" kern="1200" dirty="0" smtClean="0">
              <a:latin typeface="+mj-lt"/>
            </a:rPr>
            <a:t>Autonomía Financiera y de Toma de Decisiones.</a:t>
          </a:r>
          <a:endParaRPr lang="es-ES" sz="1500" kern="1200" dirty="0">
            <a:latin typeface="+mj-lt"/>
          </a:endParaRPr>
        </a:p>
        <a:p>
          <a:pPr marL="228600" lvl="2" indent="-114300" algn="l" defTabSz="666750">
            <a:lnSpc>
              <a:spcPct val="90000"/>
            </a:lnSpc>
            <a:spcBef>
              <a:spcPct val="0"/>
            </a:spcBef>
            <a:spcAft>
              <a:spcPct val="15000"/>
            </a:spcAft>
            <a:buChar char="••"/>
          </a:pPr>
          <a:r>
            <a:rPr lang="es-ES" sz="1500" kern="1200" dirty="0" smtClean="0">
              <a:latin typeface="+mj-lt"/>
            </a:rPr>
            <a:t>Instrumentos Locales</a:t>
          </a:r>
          <a:endParaRPr lang="es-ES" sz="1500" kern="1200" dirty="0">
            <a:latin typeface="+mj-lt"/>
          </a:endParaRPr>
        </a:p>
        <a:p>
          <a:pPr marL="228600" lvl="2" indent="-114300" algn="l" defTabSz="666750">
            <a:lnSpc>
              <a:spcPct val="90000"/>
            </a:lnSpc>
            <a:spcBef>
              <a:spcPct val="0"/>
            </a:spcBef>
            <a:spcAft>
              <a:spcPct val="15000"/>
            </a:spcAft>
            <a:buChar char="••"/>
          </a:pPr>
          <a:r>
            <a:rPr lang="es-ES" sz="1500" kern="1200" dirty="0" smtClean="0">
              <a:latin typeface="+mj-lt"/>
            </a:rPr>
            <a:t>Comité de Protección Civil.</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Seguridad Pública y Protección de Personas en Situación de Emergencia</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Mecanismos de Rendición de Cuentas</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Cobertura Programas Sociales</a:t>
          </a:r>
          <a:endParaRPr lang="es-CL" sz="1500" kern="1200" dirty="0">
            <a:latin typeface="+mj-lt"/>
          </a:endParaRPr>
        </a:p>
      </dsp:txBody>
      <dsp:txXfrm>
        <a:off x="2796" y="538392"/>
        <a:ext cx="2726361" cy="4776300"/>
      </dsp:txXfrm>
    </dsp:sp>
    <dsp:sp modelId="{319FF459-9BF1-4889-B23C-97DA16C1538D}">
      <dsp:nvSpPr>
        <dsp:cNvPr id="0" name=""/>
        <dsp:cNvSpPr/>
      </dsp:nvSpPr>
      <dsp:spPr>
        <a:xfrm>
          <a:off x="3110847" y="106392"/>
          <a:ext cx="2726361" cy="4320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CL" sz="1500" b="1" kern="1200" dirty="0" smtClean="0">
              <a:latin typeface="+mj-lt"/>
            </a:rPr>
            <a:t>Cohesión Social</a:t>
          </a:r>
          <a:endParaRPr lang="es-CL" sz="1500" kern="1200" dirty="0">
            <a:latin typeface="+mj-lt"/>
          </a:endParaRPr>
        </a:p>
      </dsp:txBody>
      <dsp:txXfrm>
        <a:off x="3110847" y="106392"/>
        <a:ext cx="2726361" cy="432000"/>
      </dsp:txXfrm>
    </dsp:sp>
    <dsp:sp modelId="{4250EBC3-100E-4CC6-A426-80FF2D0A274B}">
      <dsp:nvSpPr>
        <dsp:cNvPr id="0" name=""/>
        <dsp:cNvSpPr/>
      </dsp:nvSpPr>
      <dsp:spPr>
        <a:xfrm>
          <a:off x="3110847" y="538392"/>
          <a:ext cx="2726361" cy="4776300"/>
        </a:xfrm>
        <a:prstGeom prst="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smtClean="0">
              <a:latin typeface="+mj-lt"/>
            </a:rPr>
            <a:t>Construcción de Información Oficial</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Representatividad Ciudadana</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Pertenencia Social</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Organizaciones de la Sociedad Civil</a:t>
          </a:r>
          <a:endParaRPr lang="es-CL" sz="1500" kern="1200" dirty="0">
            <a:latin typeface="+mj-lt"/>
          </a:endParaRPr>
        </a:p>
      </dsp:txBody>
      <dsp:txXfrm>
        <a:off x="3110847" y="538392"/>
        <a:ext cx="2726361" cy="4776300"/>
      </dsp:txXfrm>
    </dsp:sp>
    <dsp:sp modelId="{05F7CADC-F2E9-4BCD-BEC9-803F3D2A8064}">
      <dsp:nvSpPr>
        <dsp:cNvPr id="0" name=""/>
        <dsp:cNvSpPr/>
      </dsp:nvSpPr>
      <dsp:spPr>
        <a:xfrm>
          <a:off x="6218899" y="106392"/>
          <a:ext cx="2726361" cy="4320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CL" sz="1500" b="1" kern="1200" dirty="0" smtClean="0">
              <a:latin typeface="+mj-lt"/>
            </a:rPr>
            <a:t>Compromiso Sectorial</a:t>
          </a:r>
          <a:endParaRPr lang="es-CL" sz="1500" kern="1200" dirty="0">
            <a:latin typeface="+mj-lt"/>
          </a:endParaRPr>
        </a:p>
      </dsp:txBody>
      <dsp:txXfrm>
        <a:off x="6218899" y="106392"/>
        <a:ext cx="2726361" cy="432000"/>
      </dsp:txXfrm>
    </dsp:sp>
    <dsp:sp modelId="{64AB11E0-2C3E-4367-BA31-F37E46023191}">
      <dsp:nvSpPr>
        <dsp:cNvPr id="0" name=""/>
        <dsp:cNvSpPr/>
      </dsp:nvSpPr>
      <dsp:spPr>
        <a:xfrm>
          <a:off x="6218899" y="538392"/>
          <a:ext cx="2726361" cy="4776300"/>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smtClean="0">
              <a:latin typeface="+mj-lt"/>
            </a:rPr>
            <a:t>Responsabilidad en la Inversión Privada</a:t>
          </a:r>
          <a:endParaRPr lang="es-CL" sz="1500" kern="1200" dirty="0">
            <a:latin typeface="+mj-lt"/>
          </a:endParaRPr>
        </a:p>
        <a:p>
          <a:pPr marL="114300" lvl="1" indent="-114300" algn="l" defTabSz="666750">
            <a:lnSpc>
              <a:spcPct val="90000"/>
            </a:lnSpc>
            <a:spcBef>
              <a:spcPct val="0"/>
            </a:spcBef>
            <a:spcAft>
              <a:spcPct val="15000"/>
            </a:spcAft>
            <a:buChar char="••"/>
          </a:pPr>
          <a:r>
            <a:rPr lang="es-CL" sz="1500" kern="1200" smtClean="0">
              <a:latin typeface="+mj-lt"/>
            </a:rPr>
            <a:t>Transferencia del Riesgo</a:t>
          </a:r>
          <a:endParaRPr lang="es-CL" sz="1500" kern="1200" dirty="0">
            <a:latin typeface="+mj-lt"/>
          </a:endParaRPr>
        </a:p>
      </dsp:txBody>
      <dsp:txXfrm>
        <a:off x="6218899" y="538392"/>
        <a:ext cx="2726361" cy="4776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C46DA-FE0F-4766-96EB-2FD0EFAAC783}">
      <dsp:nvSpPr>
        <dsp:cNvPr id="0" name=""/>
        <dsp:cNvSpPr/>
      </dsp:nvSpPr>
      <dsp:spPr>
        <a:xfrm>
          <a:off x="2748" y="310368"/>
          <a:ext cx="2679926" cy="69479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CL" sz="1900" b="1" kern="1200" smtClean="0">
              <a:latin typeface="+mj-lt"/>
            </a:rPr>
            <a:t>Herramientas Planificación Territorial</a:t>
          </a:r>
          <a:endParaRPr lang="es-CL" sz="1900" kern="1200"/>
        </a:p>
      </dsp:txBody>
      <dsp:txXfrm>
        <a:off x="2748" y="310368"/>
        <a:ext cx="2679926" cy="694791"/>
      </dsp:txXfrm>
    </dsp:sp>
    <dsp:sp modelId="{BD35868F-4FDC-49BE-9712-410496AB9F42}">
      <dsp:nvSpPr>
        <dsp:cNvPr id="0" name=""/>
        <dsp:cNvSpPr/>
      </dsp:nvSpPr>
      <dsp:spPr>
        <a:xfrm>
          <a:off x="2748" y="1005159"/>
          <a:ext cx="2679926" cy="441035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kern="1200" smtClean="0">
              <a:latin typeface="+mj-lt"/>
            </a:rPr>
            <a:t>Instrumentos Planificación Territorial.</a:t>
          </a:r>
          <a:endParaRPr lang="es-CL" sz="1900" kern="1200" dirty="0">
            <a:latin typeface="+mj-lt"/>
          </a:endParaRPr>
        </a:p>
      </dsp:txBody>
      <dsp:txXfrm>
        <a:off x="2748" y="1005159"/>
        <a:ext cx="2679926" cy="4410357"/>
      </dsp:txXfrm>
    </dsp:sp>
    <dsp:sp modelId="{F0666C84-7689-43D0-B523-D7CB38E7061F}">
      <dsp:nvSpPr>
        <dsp:cNvPr id="0" name=""/>
        <dsp:cNvSpPr/>
      </dsp:nvSpPr>
      <dsp:spPr>
        <a:xfrm>
          <a:off x="3057865" y="310368"/>
          <a:ext cx="2679926" cy="694791"/>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CL" sz="1900" b="1" kern="1200" dirty="0" smtClean="0">
              <a:latin typeface="+mj-lt"/>
            </a:rPr>
            <a:t>Exposición</a:t>
          </a:r>
          <a:endParaRPr lang="es-CL" sz="1900" kern="1200" dirty="0">
            <a:latin typeface="+mj-lt"/>
          </a:endParaRPr>
        </a:p>
      </dsp:txBody>
      <dsp:txXfrm>
        <a:off x="3057865" y="310368"/>
        <a:ext cx="2679926" cy="694791"/>
      </dsp:txXfrm>
    </dsp:sp>
    <dsp:sp modelId="{026256D3-12FA-4340-AF00-68C1BD05945F}">
      <dsp:nvSpPr>
        <dsp:cNvPr id="0" name=""/>
        <dsp:cNvSpPr/>
      </dsp:nvSpPr>
      <dsp:spPr>
        <a:xfrm>
          <a:off x="3057865" y="1005159"/>
          <a:ext cx="2679926" cy="4410357"/>
        </a:xfrm>
        <a:prstGeom prst="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kern="1200" dirty="0" smtClean="0">
              <a:latin typeface="+mj-lt"/>
            </a:rPr>
            <a:t>Localización de Asentamientos Humanos.</a:t>
          </a:r>
          <a:endParaRPr lang="es-CL" sz="1900" kern="1200" dirty="0">
            <a:latin typeface="+mj-lt"/>
          </a:endParaRPr>
        </a:p>
        <a:p>
          <a:pPr marL="171450" lvl="1" indent="-171450" algn="l" defTabSz="844550">
            <a:lnSpc>
              <a:spcPct val="90000"/>
            </a:lnSpc>
            <a:spcBef>
              <a:spcPct val="0"/>
            </a:spcBef>
            <a:spcAft>
              <a:spcPct val="15000"/>
            </a:spcAft>
            <a:buChar char="••"/>
          </a:pPr>
          <a:r>
            <a:rPr lang="es-CL" sz="1900" kern="1200" smtClean="0">
              <a:latin typeface="+mj-lt"/>
            </a:rPr>
            <a:t>Tipo de Asentamientos Humanos.</a:t>
          </a:r>
          <a:endParaRPr lang="es-CL" sz="1900" kern="1200" dirty="0">
            <a:latin typeface="+mj-lt"/>
          </a:endParaRPr>
        </a:p>
        <a:p>
          <a:pPr marL="171450" lvl="1" indent="-171450" algn="l" defTabSz="844550">
            <a:lnSpc>
              <a:spcPct val="90000"/>
            </a:lnSpc>
            <a:spcBef>
              <a:spcPct val="0"/>
            </a:spcBef>
            <a:spcAft>
              <a:spcPct val="15000"/>
            </a:spcAft>
            <a:buChar char="••"/>
          </a:pPr>
          <a:r>
            <a:rPr lang="es-CL" sz="1900" kern="1200" smtClean="0">
              <a:latin typeface="+mj-lt"/>
            </a:rPr>
            <a:t>Localidades Aisladas.</a:t>
          </a:r>
          <a:endParaRPr lang="es-CL" sz="1900" kern="1200" dirty="0">
            <a:latin typeface="+mj-lt"/>
          </a:endParaRPr>
        </a:p>
        <a:p>
          <a:pPr marL="171450" lvl="1" indent="-171450" algn="l" defTabSz="844550">
            <a:lnSpc>
              <a:spcPct val="90000"/>
            </a:lnSpc>
            <a:spcBef>
              <a:spcPct val="0"/>
            </a:spcBef>
            <a:spcAft>
              <a:spcPct val="15000"/>
            </a:spcAft>
            <a:buChar char="••"/>
          </a:pPr>
          <a:r>
            <a:rPr lang="es-CL" sz="1900" kern="1200" smtClean="0">
              <a:latin typeface="+mj-lt"/>
            </a:rPr>
            <a:t>Coexistencia de Actividades Económicas Productivas</a:t>
          </a:r>
          <a:endParaRPr lang="es-CL" sz="1900" kern="1200" dirty="0">
            <a:latin typeface="+mj-lt"/>
          </a:endParaRPr>
        </a:p>
        <a:p>
          <a:pPr marL="171450" lvl="1" indent="-171450" algn="l" defTabSz="844550">
            <a:lnSpc>
              <a:spcPct val="90000"/>
            </a:lnSpc>
            <a:spcBef>
              <a:spcPct val="0"/>
            </a:spcBef>
            <a:spcAft>
              <a:spcPct val="15000"/>
            </a:spcAft>
            <a:buChar char="••"/>
          </a:pPr>
          <a:r>
            <a:rPr lang="es-ES" sz="1900" kern="1200" smtClean="0">
              <a:latin typeface="+mj-lt"/>
            </a:rPr>
            <a:t>Emplazamiento de Infraestructura Crítica (transporte, sanitaria, energética y telecomunicaciones).</a:t>
          </a:r>
          <a:endParaRPr lang="es-ES" sz="1900" kern="1200" dirty="0">
            <a:latin typeface="+mj-lt"/>
          </a:endParaRPr>
        </a:p>
      </dsp:txBody>
      <dsp:txXfrm>
        <a:off x="3057865" y="1005159"/>
        <a:ext cx="2679926" cy="4410357"/>
      </dsp:txXfrm>
    </dsp:sp>
    <dsp:sp modelId="{702E8559-734B-432D-B6FD-635826B6488A}">
      <dsp:nvSpPr>
        <dsp:cNvPr id="0" name=""/>
        <dsp:cNvSpPr/>
      </dsp:nvSpPr>
      <dsp:spPr>
        <a:xfrm>
          <a:off x="6112981" y="310368"/>
          <a:ext cx="2679926" cy="694791"/>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CL" sz="1900" b="1" kern="1200" dirty="0" smtClean="0">
              <a:latin typeface="+mj-lt"/>
            </a:rPr>
            <a:t>Entorno Construido</a:t>
          </a:r>
          <a:endParaRPr lang="es-CL" sz="1900" kern="1200" dirty="0">
            <a:latin typeface="+mj-lt"/>
          </a:endParaRPr>
        </a:p>
      </dsp:txBody>
      <dsp:txXfrm>
        <a:off x="6112981" y="310368"/>
        <a:ext cx="2679926" cy="694791"/>
      </dsp:txXfrm>
    </dsp:sp>
    <dsp:sp modelId="{63353A57-EB14-4805-AFF4-1E0A71B84E98}">
      <dsp:nvSpPr>
        <dsp:cNvPr id="0" name=""/>
        <dsp:cNvSpPr/>
      </dsp:nvSpPr>
      <dsp:spPr>
        <a:xfrm>
          <a:off x="6112981" y="1005159"/>
          <a:ext cx="2679926" cy="4410357"/>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latin typeface="+mj-lt"/>
            </a:rPr>
            <a:t>Cumplimiento Normativa Respecto de la Data de la Edificación.</a:t>
          </a:r>
          <a:endParaRPr lang="es-ES" sz="1900" kern="1200" dirty="0">
            <a:latin typeface="+mj-lt"/>
          </a:endParaRPr>
        </a:p>
        <a:p>
          <a:pPr marL="171450" lvl="1" indent="-171450" algn="l" defTabSz="844550">
            <a:lnSpc>
              <a:spcPct val="90000"/>
            </a:lnSpc>
            <a:spcBef>
              <a:spcPct val="0"/>
            </a:spcBef>
            <a:spcAft>
              <a:spcPct val="15000"/>
            </a:spcAft>
            <a:buChar char="••"/>
          </a:pPr>
          <a:r>
            <a:rPr lang="es-ES" sz="1900" kern="1200" smtClean="0">
              <a:latin typeface="+mj-lt"/>
            </a:rPr>
            <a:t>Plan de Inversión en Obras de Mitigación.</a:t>
          </a:r>
          <a:endParaRPr lang="es-ES" sz="1900" kern="1200" dirty="0">
            <a:latin typeface="+mj-lt"/>
          </a:endParaRPr>
        </a:p>
        <a:p>
          <a:pPr marL="171450" lvl="1" indent="-171450" algn="l" defTabSz="844550">
            <a:lnSpc>
              <a:spcPct val="90000"/>
            </a:lnSpc>
            <a:spcBef>
              <a:spcPct val="0"/>
            </a:spcBef>
            <a:spcAft>
              <a:spcPct val="15000"/>
            </a:spcAft>
            <a:buChar char="••"/>
          </a:pPr>
          <a:r>
            <a:rPr lang="es-ES" sz="1900" kern="1200" smtClean="0">
              <a:latin typeface="+mj-lt"/>
            </a:rPr>
            <a:t>Regularización respecto de permisos de edificación otorgados por la DOM.</a:t>
          </a:r>
          <a:endParaRPr lang="es-CL" sz="1900" kern="1200" dirty="0">
            <a:latin typeface="+mj-lt"/>
          </a:endParaRPr>
        </a:p>
      </dsp:txBody>
      <dsp:txXfrm>
        <a:off x="6112981" y="1005159"/>
        <a:ext cx="2679926" cy="4410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13C9C-FBD2-42AC-84F2-C4BD27E9FC6D}">
      <dsp:nvSpPr>
        <dsp:cNvPr id="0" name=""/>
        <dsp:cNvSpPr/>
      </dsp:nvSpPr>
      <dsp:spPr>
        <a:xfrm>
          <a:off x="34" y="351718"/>
          <a:ext cx="3265206" cy="84343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L" sz="2300" b="1" kern="1200" dirty="0" smtClean="0">
              <a:latin typeface="+mj-lt"/>
            </a:rPr>
            <a:t>Pobreza e Inequidad</a:t>
          </a:r>
          <a:endParaRPr lang="es-CL" sz="2300" kern="1200" dirty="0"/>
        </a:p>
      </dsp:txBody>
      <dsp:txXfrm>
        <a:off x="34" y="351718"/>
        <a:ext cx="3265206" cy="843435"/>
      </dsp:txXfrm>
    </dsp:sp>
    <dsp:sp modelId="{A717AB64-6203-44D3-91A0-E88F36547455}">
      <dsp:nvSpPr>
        <dsp:cNvPr id="0" name=""/>
        <dsp:cNvSpPr/>
      </dsp:nvSpPr>
      <dsp:spPr>
        <a:xfrm>
          <a:off x="34" y="1195154"/>
          <a:ext cx="3265206" cy="305415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L" sz="2300" kern="1200" smtClean="0">
              <a:latin typeface="+mj-lt"/>
            </a:rPr>
            <a:t>Incidencia Pobreza Multidimensional (CASEN)</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smtClean="0">
              <a:latin typeface="+mj-lt"/>
            </a:rPr>
            <a:t>Incidencia Pobreza por Ingresos (CASEN)</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dirty="0" smtClean="0">
              <a:latin typeface="+mj-lt"/>
            </a:rPr>
            <a:t>Calificación Socio Económica (RSH)</a:t>
          </a:r>
          <a:endParaRPr lang="es-CL" sz="2300" kern="1200" dirty="0">
            <a:latin typeface="+mj-lt"/>
          </a:endParaRPr>
        </a:p>
      </dsp:txBody>
      <dsp:txXfrm>
        <a:off x="34" y="1195154"/>
        <a:ext cx="3265206" cy="3054155"/>
      </dsp:txXfrm>
    </dsp:sp>
    <dsp:sp modelId="{4C4CF974-4242-4489-8470-5A8C31446DC2}">
      <dsp:nvSpPr>
        <dsp:cNvPr id="0" name=""/>
        <dsp:cNvSpPr/>
      </dsp:nvSpPr>
      <dsp:spPr>
        <a:xfrm>
          <a:off x="3722369" y="351718"/>
          <a:ext cx="3265206" cy="843435"/>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L" sz="2300" b="1" kern="1200" dirty="0" smtClean="0">
              <a:latin typeface="+mj-lt"/>
            </a:rPr>
            <a:t>Caracterización Demográfica</a:t>
          </a:r>
          <a:endParaRPr lang="es-CL" sz="2300" b="1" kern="1200" dirty="0">
            <a:latin typeface="+mj-lt"/>
          </a:endParaRPr>
        </a:p>
      </dsp:txBody>
      <dsp:txXfrm>
        <a:off x="3722369" y="351718"/>
        <a:ext cx="3265206" cy="843435"/>
      </dsp:txXfrm>
    </dsp:sp>
    <dsp:sp modelId="{4479AAD3-E268-49AE-9455-75AA9D756DF8}">
      <dsp:nvSpPr>
        <dsp:cNvPr id="0" name=""/>
        <dsp:cNvSpPr/>
      </dsp:nvSpPr>
      <dsp:spPr>
        <a:xfrm>
          <a:off x="3722369" y="1195154"/>
          <a:ext cx="3265206" cy="3054155"/>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L" sz="2300" kern="1200" dirty="0" smtClean="0">
              <a:latin typeface="+mj-lt"/>
            </a:rPr>
            <a:t>Índice de Dependencia Demográfica, IDD.</a:t>
          </a:r>
          <a:endParaRPr lang="es-CL" sz="2300" kern="1200" dirty="0">
            <a:latin typeface="+mj-lt"/>
          </a:endParaRPr>
        </a:p>
        <a:p>
          <a:pPr marL="228600" lvl="1" indent="-228600" algn="l" defTabSz="1022350">
            <a:lnSpc>
              <a:spcPct val="90000"/>
            </a:lnSpc>
            <a:spcBef>
              <a:spcPct val="0"/>
            </a:spcBef>
            <a:spcAft>
              <a:spcPct val="15000"/>
            </a:spcAft>
            <a:buChar char="••"/>
          </a:pPr>
          <a:r>
            <a:rPr lang="es-ES" sz="2300" kern="1200" smtClean="0">
              <a:latin typeface="+mj-lt"/>
            </a:rPr>
            <a:t>Población en Situación de Discapacidad.</a:t>
          </a:r>
          <a:endParaRPr lang="es-ES" sz="2300" kern="1200" dirty="0">
            <a:latin typeface="+mj-lt"/>
          </a:endParaRPr>
        </a:p>
        <a:p>
          <a:pPr marL="228600" lvl="1" indent="-228600" algn="l" defTabSz="1022350">
            <a:lnSpc>
              <a:spcPct val="90000"/>
            </a:lnSpc>
            <a:spcBef>
              <a:spcPct val="0"/>
            </a:spcBef>
            <a:spcAft>
              <a:spcPct val="15000"/>
            </a:spcAft>
            <a:buChar char="••"/>
          </a:pPr>
          <a:r>
            <a:rPr lang="es-ES" sz="2300" kern="1200" smtClean="0">
              <a:latin typeface="+mj-lt"/>
            </a:rPr>
            <a:t>Población en Situación de Calle.</a:t>
          </a:r>
          <a:endParaRPr lang="es-ES" sz="2300" kern="1200" dirty="0">
            <a:latin typeface="+mj-lt"/>
          </a:endParaRPr>
        </a:p>
        <a:p>
          <a:pPr marL="228600" lvl="1" indent="-228600" algn="l" defTabSz="1022350">
            <a:lnSpc>
              <a:spcPct val="90000"/>
            </a:lnSpc>
            <a:spcBef>
              <a:spcPct val="0"/>
            </a:spcBef>
            <a:spcAft>
              <a:spcPct val="15000"/>
            </a:spcAft>
            <a:buChar char="••"/>
          </a:pPr>
          <a:r>
            <a:rPr lang="es-CL" sz="2300" kern="1200" dirty="0" smtClean="0">
              <a:latin typeface="+mj-lt"/>
            </a:rPr>
            <a:t>Población Inmigrante Internacional.</a:t>
          </a:r>
          <a:endParaRPr lang="es-CL" sz="2300" kern="1200" dirty="0">
            <a:latin typeface="+mj-lt"/>
          </a:endParaRPr>
        </a:p>
      </dsp:txBody>
      <dsp:txXfrm>
        <a:off x="3722369" y="1195154"/>
        <a:ext cx="3265206" cy="3054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07CE5-54EC-4176-9225-D10A45EBB3D6}">
      <dsp:nvSpPr>
        <dsp:cNvPr id="0" name=""/>
        <dsp:cNvSpPr/>
      </dsp:nvSpPr>
      <dsp:spPr>
        <a:xfrm>
          <a:off x="34" y="155444"/>
          <a:ext cx="3271821" cy="662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L" sz="2300" b="1" kern="1200" dirty="0" smtClean="0">
              <a:latin typeface="+mj-lt"/>
            </a:rPr>
            <a:t>Variaciones Climáticas</a:t>
          </a:r>
          <a:endParaRPr lang="es-CL" sz="2300" kern="1200" dirty="0"/>
        </a:p>
      </dsp:txBody>
      <dsp:txXfrm>
        <a:off x="34" y="155444"/>
        <a:ext cx="3271821" cy="662400"/>
      </dsp:txXfrm>
    </dsp:sp>
    <dsp:sp modelId="{0D23B1D6-4676-4591-9D5C-E4D23A78204C}">
      <dsp:nvSpPr>
        <dsp:cNvPr id="0" name=""/>
        <dsp:cNvSpPr/>
      </dsp:nvSpPr>
      <dsp:spPr>
        <a:xfrm>
          <a:off x="34" y="817844"/>
          <a:ext cx="3271821" cy="380191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smtClean="0">
              <a:latin typeface="+mj-lt"/>
            </a:rPr>
            <a:t>Patrón de Comportamiento de los Eventos Extremos del Clima.</a:t>
          </a:r>
          <a:endParaRPr lang="es-ES" sz="2300" kern="1200" dirty="0">
            <a:latin typeface="+mj-lt"/>
          </a:endParaRPr>
        </a:p>
        <a:p>
          <a:pPr marL="228600" lvl="1" indent="-228600" algn="l" defTabSz="1022350">
            <a:lnSpc>
              <a:spcPct val="90000"/>
            </a:lnSpc>
            <a:spcBef>
              <a:spcPct val="0"/>
            </a:spcBef>
            <a:spcAft>
              <a:spcPct val="15000"/>
            </a:spcAft>
            <a:buChar char="••"/>
          </a:pPr>
          <a:r>
            <a:rPr lang="es-ES" sz="2300" kern="1200" dirty="0" smtClean="0">
              <a:latin typeface="+mj-lt"/>
            </a:rPr>
            <a:t>Actualización y Acceso a Información sobre impacto del cambio climático.</a:t>
          </a:r>
          <a:endParaRPr lang="es-CL" sz="2300" kern="1200" dirty="0">
            <a:latin typeface="+mj-lt"/>
          </a:endParaRPr>
        </a:p>
      </dsp:txBody>
      <dsp:txXfrm>
        <a:off x="34" y="817844"/>
        <a:ext cx="3271821" cy="3801910"/>
      </dsp:txXfrm>
    </dsp:sp>
    <dsp:sp modelId="{65CF7338-4173-49A0-8B74-69BAC312DB09}">
      <dsp:nvSpPr>
        <dsp:cNvPr id="0" name=""/>
        <dsp:cNvSpPr/>
      </dsp:nvSpPr>
      <dsp:spPr>
        <a:xfrm>
          <a:off x="3729910" y="155444"/>
          <a:ext cx="3271821" cy="6624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CL" sz="2300" b="1" kern="1200" dirty="0" smtClean="0">
              <a:latin typeface="+mj-lt"/>
            </a:rPr>
            <a:t>Degradación Ambiental</a:t>
          </a:r>
          <a:endParaRPr lang="es-CL" sz="2300" b="1" kern="1200" dirty="0">
            <a:latin typeface="+mj-lt"/>
          </a:endParaRPr>
        </a:p>
      </dsp:txBody>
      <dsp:txXfrm>
        <a:off x="3729910" y="155444"/>
        <a:ext cx="3271821" cy="662400"/>
      </dsp:txXfrm>
    </dsp:sp>
    <dsp:sp modelId="{541873DB-ADF9-452F-A17A-56214D2ED1B5}">
      <dsp:nvSpPr>
        <dsp:cNvPr id="0" name=""/>
        <dsp:cNvSpPr/>
      </dsp:nvSpPr>
      <dsp:spPr>
        <a:xfrm>
          <a:off x="3729910" y="817844"/>
          <a:ext cx="3271821" cy="3801910"/>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CL" sz="2300" kern="1200" smtClean="0">
              <a:latin typeface="+mj-lt"/>
            </a:rPr>
            <a:t>Degradación de Suelos.</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smtClean="0">
              <a:latin typeface="+mj-lt"/>
            </a:rPr>
            <a:t>Desforestación.</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smtClean="0">
              <a:latin typeface="+mj-lt"/>
            </a:rPr>
            <a:t>Escasez Hídrica.</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smtClean="0">
              <a:latin typeface="+mj-lt"/>
            </a:rPr>
            <a:t>Erosión de Suelos.</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smtClean="0">
              <a:latin typeface="+mj-lt"/>
            </a:rPr>
            <a:t>Disposición de Residuos.</a:t>
          </a:r>
          <a:endParaRPr lang="es-CL" sz="2300" kern="1200" dirty="0">
            <a:latin typeface="+mj-lt"/>
          </a:endParaRPr>
        </a:p>
        <a:p>
          <a:pPr marL="228600" lvl="1" indent="-228600" algn="l" defTabSz="1022350">
            <a:lnSpc>
              <a:spcPct val="90000"/>
            </a:lnSpc>
            <a:spcBef>
              <a:spcPct val="0"/>
            </a:spcBef>
            <a:spcAft>
              <a:spcPct val="15000"/>
            </a:spcAft>
            <a:buChar char="••"/>
          </a:pPr>
          <a:r>
            <a:rPr lang="es-CL" sz="2300" kern="1200" dirty="0" smtClean="0">
              <a:latin typeface="+mj-lt"/>
            </a:rPr>
            <a:t>Existencia de Patógenos y/o Vectores Ambientales.</a:t>
          </a:r>
          <a:endParaRPr lang="es-CL" sz="2300" kern="1200" dirty="0">
            <a:latin typeface="+mj-lt"/>
          </a:endParaRPr>
        </a:p>
      </dsp:txBody>
      <dsp:txXfrm>
        <a:off x="3729910" y="817844"/>
        <a:ext cx="3271821" cy="38019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B1BC-B5E6-4B74-9C94-AB541D5FDA44}">
      <dsp:nvSpPr>
        <dsp:cNvPr id="0" name=""/>
        <dsp:cNvSpPr/>
      </dsp:nvSpPr>
      <dsp:spPr>
        <a:xfrm>
          <a:off x="0" y="0"/>
          <a:ext cx="5568045" cy="9449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Pilotaje – </a:t>
          </a:r>
          <a:r>
            <a:rPr lang="es-CL" sz="1600" kern="1200" dirty="0" smtClean="0"/>
            <a:t>Calibración de </a:t>
          </a:r>
          <a:r>
            <a:rPr lang="es-CL" sz="1600" kern="1200" dirty="0"/>
            <a:t>Herramienta</a:t>
          </a:r>
        </a:p>
      </dsp:txBody>
      <dsp:txXfrm>
        <a:off x="27676" y="27676"/>
        <a:ext cx="4437823" cy="889588"/>
      </dsp:txXfrm>
    </dsp:sp>
    <dsp:sp modelId="{95D77194-5A3F-485B-BA70-B1D19A2EBC72}">
      <dsp:nvSpPr>
        <dsp:cNvPr id="0" name=""/>
        <dsp:cNvSpPr/>
      </dsp:nvSpPr>
      <dsp:spPr>
        <a:xfrm>
          <a:off x="415795" y="1076182"/>
          <a:ext cx="5568045" cy="944940"/>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Resultados Comunales: </a:t>
          </a:r>
          <a:r>
            <a:rPr lang="es-CL" sz="1600" kern="1200" dirty="0" smtClean="0"/>
            <a:t>Índice (compuesto y por dimensiones), perfil desempeño 41 variables.</a:t>
          </a:r>
          <a:endParaRPr lang="es-CL" sz="1600" kern="1200" dirty="0"/>
        </a:p>
      </dsp:txBody>
      <dsp:txXfrm>
        <a:off x="443471" y="1103858"/>
        <a:ext cx="4482686" cy="889588"/>
      </dsp:txXfrm>
    </dsp:sp>
    <dsp:sp modelId="{7D3DAFD5-36C3-402C-89F1-6E72E0442DC7}">
      <dsp:nvSpPr>
        <dsp:cNvPr id="0" name=""/>
        <dsp:cNvSpPr/>
      </dsp:nvSpPr>
      <dsp:spPr>
        <a:xfrm>
          <a:off x="831591" y="2152364"/>
          <a:ext cx="5568045" cy="94494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Reporte </a:t>
          </a:r>
          <a:r>
            <a:rPr lang="es-CL" sz="1600" kern="1200" dirty="0" smtClean="0"/>
            <a:t>“personalizado” Municipio:  </a:t>
          </a:r>
          <a:r>
            <a:rPr lang="es-CL" sz="1600" kern="1200" dirty="0"/>
            <a:t>Recomendaciones </a:t>
          </a:r>
          <a:r>
            <a:rPr lang="es-CL" sz="1600" kern="1200" dirty="0" smtClean="0"/>
            <a:t>(genéricas y propias para el municipio)</a:t>
          </a:r>
          <a:endParaRPr lang="es-CL" sz="1600" kern="1200" dirty="0"/>
        </a:p>
      </dsp:txBody>
      <dsp:txXfrm>
        <a:off x="859267" y="2180040"/>
        <a:ext cx="4482686" cy="889588"/>
      </dsp:txXfrm>
    </dsp:sp>
    <dsp:sp modelId="{EE9EE525-A3BD-48DA-8DEE-45171BD5B14D}">
      <dsp:nvSpPr>
        <dsp:cNvPr id="0" name=""/>
        <dsp:cNvSpPr/>
      </dsp:nvSpPr>
      <dsp:spPr>
        <a:xfrm>
          <a:off x="1247386" y="3228547"/>
          <a:ext cx="5568045" cy="944940"/>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Análisis Información </a:t>
          </a:r>
          <a:r>
            <a:rPr lang="es-CL" sz="1600" kern="1200" dirty="0" err="1"/>
            <a:t>Muestral</a:t>
          </a:r>
          <a:r>
            <a:rPr lang="es-CL" sz="1600" kern="1200" dirty="0"/>
            <a:t>, </a:t>
          </a:r>
          <a:r>
            <a:rPr lang="es-CL" sz="1600" kern="1200" dirty="0" smtClean="0"/>
            <a:t>seguimiento recomendaciones</a:t>
          </a:r>
          <a:endParaRPr lang="es-CL" sz="1600" kern="1200" dirty="0"/>
        </a:p>
      </dsp:txBody>
      <dsp:txXfrm>
        <a:off x="1275062" y="3256223"/>
        <a:ext cx="4482686" cy="889588"/>
      </dsp:txXfrm>
    </dsp:sp>
    <dsp:sp modelId="{ED9D332D-BFB6-469E-8237-265042570627}">
      <dsp:nvSpPr>
        <dsp:cNvPr id="0" name=""/>
        <dsp:cNvSpPr/>
      </dsp:nvSpPr>
      <dsp:spPr>
        <a:xfrm>
          <a:off x="1663182" y="4304729"/>
          <a:ext cx="5568045" cy="94494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CL" sz="1600" kern="1200" dirty="0"/>
            <a:t>Implementación Nacional </a:t>
          </a:r>
          <a:r>
            <a:rPr lang="es-CL" sz="1600" kern="1200" dirty="0" smtClean="0"/>
            <a:t>Gradual: Obtención de métrica, focalización de iniciativas y sinergia territorial (comunal, provincial y/o regional)</a:t>
          </a:r>
          <a:endParaRPr lang="es-CL" sz="1600" kern="1200" dirty="0"/>
        </a:p>
      </dsp:txBody>
      <dsp:txXfrm>
        <a:off x="1690858" y="4332405"/>
        <a:ext cx="4482686" cy="889588"/>
      </dsp:txXfrm>
    </dsp:sp>
    <dsp:sp modelId="{D61E2D5E-D416-4472-BFE5-DE810D25A847}">
      <dsp:nvSpPr>
        <dsp:cNvPr id="0" name=""/>
        <dsp:cNvSpPr/>
      </dsp:nvSpPr>
      <dsp:spPr>
        <a:xfrm>
          <a:off x="4953834" y="690331"/>
          <a:ext cx="614211" cy="614211"/>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5092031" y="690331"/>
        <a:ext cx="337817" cy="462194"/>
      </dsp:txXfrm>
    </dsp:sp>
    <dsp:sp modelId="{69C4B0DB-FF22-42C3-831D-8F0300FD778C}">
      <dsp:nvSpPr>
        <dsp:cNvPr id="0" name=""/>
        <dsp:cNvSpPr/>
      </dsp:nvSpPr>
      <dsp:spPr>
        <a:xfrm>
          <a:off x="5369629" y="1766513"/>
          <a:ext cx="614211" cy="614211"/>
        </a:xfrm>
        <a:prstGeom prst="downArrow">
          <a:avLst>
            <a:gd name="adj1" fmla="val 55000"/>
            <a:gd name="adj2" fmla="val 45000"/>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5507826" y="1766513"/>
        <a:ext cx="337817" cy="462194"/>
      </dsp:txXfrm>
    </dsp:sp>
    <dsp:sp modelId="{656354C5-A271-4CD3-A5EA-2065AF78A943}">
      <dsp:nvSpPr>
        <dsp:cNvPr id="0" name=""/>
        <dsp:cNvSpPr/>
      </dsp:nvSpPr>
      <dsp:spPr>
        <a:xfrm>
          <a:off x="5785425" y="2826947"/>
          <a:ext cx="614211" cy="614211"/>
        </a:xfrm>
        <a:prstGeom prst="downArrow">
          <a:avLst>
            <a:gd name="adj1" fmla="val 55000"/>
            <a:gd name="adj2" fmla="val 45000"/>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5923622" y="2826947"/>
        <a:ext cx="337817" cy="462194"/>
      </dsp:txXfrm>
    </dsp:sp>
    <dsp:sp modelId="{8EE8B7E4-57ED-48D1-A335-7C90050A0470}">
      <dsp:nvSpPr>
        <dsp:cNvPr id="0" name=""/>
        <dsp:cNvSpPr/>
      </dsp:nvSpPr>
      <dsp:spPr>
        <a:xfrm>
          <a:off x="6201220" y="3913628"/>
          <a:ext cx="614211" cy="614211"/>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CL" sz="2800" kern="1200"/>
        </a:p>
      </dsp:txBody>
      <dsp:txXfrm>
        <a:off x="6339417" y="3913628"/>
        <a:ext cx="337817" cy="4621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1A6C2-59ED-4771-9CB8-85A3D7BFDAA4}" type="datetimeFigureOut">
              <a:rPr lang="es-CL" smtClean="0"/>
              <a:t>16-06-2018</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E8E1A-0CAB-43BB-A1DD-244F425BD795}" type="slidenum">
              <a:rPr lang="es-CL" smtClean="0"/>
              <a:t>‹Nº›</a:t>
            </a:fld>
            <a:endParaRPr lang="es-CL"/>
          </a:p>
        </p:txBody>
      </p:sp>
    </p:spTree>
    <p:extLst>
      <p:ext uri="{BB962C8B-B14F-4D97-AF65-F5344CB8AC3E}">
        <p14:creationId xmlns:p14="http://schemas.microsoft.com/office/powerpoint/2010/main" val="386963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ea typeface="ヒラギノ角ゴ Pro W3"/>
                <a:cs typeface="ヒラギノ角ゴ Pro W3"/>
              </a:rPr>
              <a:t>Se debe explicar que los ejes estratégicos se fundamentan en las cinco prioridades del MAH. Si bien son los mismos enunciados, la política desprende objetivos específicos en cada uno de ellos que representan las necesidades del país en materias de RRD </a:t>
            </a:r>
          </a:p>
          <a:p>
            <a:r>
              <a:rPr lang="es-ES" dirty="0"/>
              <a:t>su implementación se realizará en los tres niveles de la División Político-Administrativa que rige al país: comunal, provincial y regional.</a:t>
            </a:r>
          </a:p>
          <a:p>
            <a:r>
              <a:rPr lang="es-ES" dirty="0"/>
              <a:t>ya que muchas de las acciones derivadas de los lineamientos propuestos en la Política Nacional en Gestión del Riesgo de Desastres son lentas y de larga permanencia y, por lo tanto,  requieren la continuidad de éstas en el  tiempo, trascendiendo a los gobiernos.</a:t>
            </a:r>
            <a:endParaRPr lang="es-ES" dirty="0">
              <a:ea typeface="ヒラギノ角ゴ Pro W3"/>
              <a:cs typeface="ヒラギノ角ゴ Pro W3"/>
            </a:endParaRPr>
          </a:p>
        </p:txBody>
      </p:sp>
      <p:sp>
        <p:nvSpPr>
          <p:cNvPr id="4" name="3 Marcador de número de diapositiva"/>
          <p:cNvSpPr>
            <a:spLocks noGrp="1"/>
          </p:cNvSpPr>
          <p:nvPr>
            <p:ph type="sldNum" sz="quarter" idx="5"/>
          </p:nvPr>
        </p:nvSpPr>
        <p:spPr/>
        <p:txBody>
          <a:bodyPr/>
          <a:lstStyle/>
          <a:p>
            <a:pPr>
              <a:defRPr/>
            </a:pPr>
            <a:fld id="{AB9657A9-E2F9-4D05-BCF7-72E46D1F0E57}" type="slidenum">
              <a:rPr lang="en-US" smtClean="0"/>
              <a:pPr>
                <a:defRPr/>
              </a:pPr>
              <a:t>4</a:t>
            </a:fld>
            <a:endParaRPr lang="en-US"/>
          </a:p>
        </p:txBody>
      </p:sp>
    </p:spTree>
    <p:extLst>
      <p:ext uri="{BB962C8B-B14F-4D97-AF65-F5344CB8AC3E}">
        <p14:creationId xmlns:p14="http://schemas.microsoft.com/office/powerpoint/2010/main" val="193357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enfoque tiene mucho poder, porque aprovecha los factores subyacentes del riesgo en sí </a:t>
            </a:r>
            <a:r>
              <a:rPr lang="es-CL" sz="1200" b="0" i="0" u="none" strike="noStrike" kern="1200" baseline="0" dirty="0" smtClean="0">
                <a:solidFill>
                  <a:schemeClr val="tx1"/>
                </a:solidFill>
                <a:latin typeface="+mn-lt"/>
                <a:ea typeface="+mn-ea"/>
                <a:cs typeface="+mn-cs"/>
              </a:rPr>
              <a:t>mismos como instrumentos de sostenibilidad</a:t>
            </a:r>
            <a:endParaRPr lang="es-CL" dirty="0"/>
          </a:p>
        </p:txBody>
      </p:sp>
      <p:sp>
        <p:nvSpPr>
          <p:cNvPr id="4" name="3 Marcador de número de diapositiva"/>
          <p:cNvSpPr>
            <a:spLocks noGrp="1"/>
          </p:cNvSpPr>
          <p:nvPr>
            <p:ph type="sldNum" sz="quarter" idx="10"/>
          </p:nvPr>
        </p:nvSpPr>
        <p:spPr/>
        <p:txBody>
          <a:bodyPr/>
          <a:lstStyle/>
          <a:p>
            <a:fld id="{98FA1BDD-744E-0B47-A442-E536F99BF55C}" type="slidenum">
              <a:rPr lang="en-US" smtClean="0"/>
              <a:t>6</a:t>
            </a:fld>
            <a:endParaRPr lang="en-US"/>
          </a:p>
        </p:txBody>
      </p:sp>
    </p:spTree>
    <p:extLst>
      <p:ext uri="{BB962C8B-B14F-4D97-AF65-F5344CB8AC3E}">
        <p14:creationId xmlns:p14="http://schemas.microsoft.com/office/powerpoint/2010/main" val="98815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dirty="0" smtClean="0"/>
              <a:t>4 pilotajes +  3 comunas voluntarias + 1 comuna</a:t>
            </a:r>
            <a:r>
              <a:rPr lang="es-CL" baseline="0" dirty="0" smtClean="0"/>
              <a:t> por provincia en Chile Continental </a:t>
            </a:r>
            <a:r>
              <a:rPr lang="es-CL" baseline="0" dirty="0" smtClean="0">
                <a:sym typeface="Wingdings" panose="05000000000000000000" pitchFamily="2" charset="2"/>
              </a:rPr>
              <a:t> 60 municipios  muestra representativa del territorio. Para el año 2018 se espera duplicar tasa muestreo</a:t>
            </a:r>
            <a:endParaRPr lang="es-CL" dirty="0"/>
          </a:p>
        </p:txBody>
      </p:sp>
      <p:sp>
        <p:nvSpPr>
          <p:cNvPr id="4" name="3 Marcador de número de diapositiva"/>
          <p:cNvSpPr>
            <a:spLocks noGrp="1"/>
          </p:cNvSpPr>
          <p:nvPr>
            <p:ph type="sldNum" sz="quarter" idx="10"/>
          </p:nvPr>
        </p:nvSpPr>
        <p:spPr/>
        <p:txBody>
          <a:bodyPr/>
          <a:lstStyle/>
          <a:p>
            <a:fld id="{98FA1BDD-744E-0B47-A442-E536F99BF55C}" type="slidenum">
              <a:rPr lang="en-US" smtClean="0"/>
              <a:t>16</a:t>
            </a:fld>
            <a:endParaRPr lang="en-US"/>
          </a:p>
        </p:txBody>
      </p:sp>
    </p:spTree>
    <p:extLst>
      <p:ext uri="{BB962C8B-B14F-4D97-AF65-F5344CB8AC3E}">
        <p14:creationId xmlns:p14="http://schemas.microsoft.com/office/powerpoint/2010/main" val="182977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i="0" u="none" strike="noStrike" kern="1200" baseline="0" dirty="0" smtClean="0">
                <a:solidFill>
                  <a:schemeClr val="tx1"/>
                </a:solidFill>
                <a:latin typeface="+mn-lt"/>
                <a:ea typeface="+mn-ea"/>
                <a:cs typeface="+mn-cs"/>
              </a:rPr>
              <a:t>A diferencia del riesgo intensivo, el riesgo extensivo está más estrechamente vinculado con la desigualdad y con la pobreza que con las fallas sísmicas y con las trayectorias de los ciclones. En muchos casos, la amenaza, la exposición y la vulnerabilidad se configuran de forma simultánea a través de los factores subyacentes del riesgo. Esto también convierte al riesgo extensivo en un </a:t>
            </a:r>
            <a:r>
              <a:rPr lang="es-CL" sz="1200" b="1" i="0" u="none" strike="noStrike" kern="1200" baseline="0" dirty="0" smtClean="0">
                <a:solidFill>
                  <a:schemeClr val="tx1"/>
                </a:solidFill>
                <a:latin typeface="+mn-lt"/>
                <a:ea typeface="+mn-ea"/>
                <a:cs typeface="+mn-cs"/>
              </a:rPr>
              <a:t>importante atributo de la pobreza </a:t>
            </a:r>
            <a:endParaRPr lang="es-CL" dirty="0"/>
          </a:p>
        </p:txBody>
      </p:sp>
      <p:sp>
        <p:nvSpPr>
          <p:cNvPr id="4" name="3 Marcador de número de diapositiva"/>
          <p:cNvSpPr>
            <a:spLocks noGrp="1"/>
          </p:cNvSpPr>
          <p:nvPr>
            <p:ph type="sldNum" sz="quarter" idx="10"/>
          </p:nvPr>
        </p:nvSpPr>
        <p:spPr/>
        <p:txBody>
          <a:bodyPr/>
          <a:lstStyle/>
          <a:p>
            <a:fld id="{98FA1BDD-744E-0B47-A442-E536F99BF55C}" type="slidenum">
              <a:rPr lang="en-US" smtClean="0"/>
              <a:t>30</a:t>
            </a:fld>
            <a:endParaRPr lang="en-US"/>
          </a:p>
        </p:txBody>
      </p:sp>
    </p:spTree>
    <p:extLst>
      <p:ext uri="{BB962C8B-B14F-4D97-AF65-F5344CB8AC3E}">
        <p14:creationId xmlns:p14="http://schemas.microsoft.com/office/powerpoint/2010/main" val="26081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8" name="1 Título"/>
          <p:cNvSpPr>
            <a:spLocks noGrp="1"/>
          </p:cNvSpPr>
          <p:nvPr>
            <p:ph type="ctrTitle"/>
          </p:nvPr>
        </p:nvSpPr>
        <p:spPr>
          <a:xfrm>
            <a:off x="5292080" y="1410345"/>
            <a:ext cx="3672408" cy="4250903"/>
          </a:xfrm>
        </p:spPr>
        <p:txBody>
          <a:bodyPr>
            <a:normAutofit/>
          </a:bodyPr>
          <a:lstStyle>
            <a:lvl1pPr algn="ctr">
              <a:defRPr sz="3600" b="1">
                <a:solidFill>
                  <a:schemeClr val="bg1"/>
                </a:solidFill>
              </a:defRPr>
            </a:lvl1pPr>
          </a:lstStyle>
          <a:p>
            <a:r>
              <a:rPr lang="es-ES" smtClean="0"/>
              <a:t>Haga clic para modificar el estilo de título del patrón</a:t>
            </a:r>
            <a:endParaRPr lang="es-CO" dirty="0"/>
          </a:p>
        </p:txBody>
      </p:sp>
    </p:spTree>
    <p:extLst>
      <p:ext uri="{BB962C8B-B14F-4D97-AF65-F5344CB8AC3E}">
        <p14:creationId xmlns:p14="http://schemas.microsoft.com/office/powerpoint/2010/main" val="15142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38317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8460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Tree>
    <p:extLst>
      <p:ext uri="{BB962C8B-B14F-4D97-AF65-F5344CB8AC3E}">
        <p14:creationId xmlns:p14="http://schemas.microsoft.com/office/powerpoint/2010/main" val="328102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8FABC1-9647-4D50-BF42-8EA54E7CAC66}" type="datetimeFigureOut">
              <a:rPr lang="es-CL" smtClean="0"/>
              <a:t>16-06-2018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AD21C6B-EFD7-4B55-9F49-DC89340B03E0}" type="slidenum">
              <a:rPr lang="es-CL" smtClean="0"/>
              <a:t>‹Nº›</a:t>
            </a:fld>
            <a:endParaRPr lang="es-CL"/>
          </a:p>
        </p:txBody>
      </p:sp>
      <p:sp>
        <p:nvSpPr>
          <p:cNvPr id="5" name="CuadroTexto 4"/>
          <p:cNvSpPr txBox="1"/>
          <p:nvPr userDrawn="1"/>
        </p:nvSpPr>
        <p:spPr>
          <a:xfrm>
            <a:off x="457200" y="6053077"/>
            <a:ext cx="8306874" cy="307777"/>
          </a:xfrm>
          <a:prstGeom prst="rect">
            <a:avLst/>
          </a:prstGeom>
          <a:noFill/>
        </p:spPr>
        <p:txBody>
          <a:bodyPr wrap="square" rtlCol="0">
            <a:spAutoFit/>
          </a:bodyPr>
          <a:lstStyle/>
          <a:p>
            <a:pPr algn="r"/>
            <a:r>
              <a:rPr lang="es-ES" sz="1400" b="0" i="0" dirty="0" smtClean="0">
                <a:solidFill>
                  <a:schemeClr val="accent6">
                    <a:lumMod val="75000"/>
                  </a:schemeClr>
                </a:solidFill>
                <a:latin typeface="Whitney-BookSC"/>
                <a:cs typeface="Whitney-BookSC"/>
              </a:rPr>
              <a:t>21 noviembre 2017 </a:t>
            </a:r>
            <a:r>
              <a:rPr lang="es-ES" sz="1400" b="0" i="0" dirty="0" smtClean="0">
                <a:solidFill>
                  <a:schemeClr val="accent6">
                    <a:lumMod val="75000"/>
                  </a:schemeClr>
                </a:solidFill>
                <a:latin typeface="Whitney-Book"/>
                <a:cs typeface="Whitney-Book"/>
              </a:rPr>
              <a:t>· </a:t>
            </a:r>
            <a:r>
              <a:rPr lang="es-ES" sz="1400" b="0" i="0" dirty="0" err="1" smtClean="0">
                <a:solidFill>
                  <a:schemeClr val="accent6">
                    <a:lumMod val="75000"/>
                  </a:schemeClr>
                </a:solidFill>
                <a:latin typeface="Whitney-Book"/>
                <a:cs typeface="Whitney-Book"/>
              </a:rPr>
              <a:t>www.cigiden.cl</a:t>
            </a:r>
            <a:endParaRPr lang="es-ES" sz="1400" b="0" i="0" dirty="0">
              <a:solidFill>
                <a:schemeClr val="accent6">
                  <a:lumMod val="75000"/>
                </a:schemeClr>
              </a:solidFill>
              <a:latin typeface="Whitney-Book"/>
              <a:cs typeface="Whitney-Book"/>
            </a:endParaRPr>
          </a:p>
        </p:txBody>
      </p:sp>
      <p:pic>
        <p:nvPicPr>
          <p:cNvPr id="6" name="Imagen 5" descr="logo-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15" y="5768952"/>
            <a:ext cx="2210551" cy="941531"/>
          </a:xfrm>
          <a:prstGeom prst="rect">
            <a:avLst/>
          </a:prstGeom>
        </p:spPr>
      </p:pic>
    </p:spTree>
    <p:extLst>
      <p:ext uri="{BB962C8B-B14F-4D97-AF65-F5344CB8AC3E}">
        <p14:creationId xmlns:p14="http://schemas.microsoft.com/office/powerpoint/2010/main" val="3230859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1 Marcador de título"/>
          <p:cNvSpPr>
            <a:spLocks noGrp="1"/>
          </p:cNvSpPr>
          <p:nvPr>
            <p:ph type="title"/>
          </p:nvPr>
        </p:nvSpPr>
        <p:spPr>
          <a:xfrm>
            <a:off x="1835696" y="202630"/>
            <a:ext cx="6851104" cy="274042"/>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9D309-B2BE-4940-A696-E5DF4AFD07DD}" type="datetimeFigureOut">
              <a:rPr lang="es-CO" smtClean="0"/>
              <a:pPr/>
              <a:t>16/06/2018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677B9-F039-4794-9B13-7712F9740DF1}" type="slidenum">
              <a:rPr lang="es-CO" smtClean="0"/>
              <a:pPr/>
              <a:t>‹Nº›</a:t>
            </a:fld>
            <a:endParaRPr lang="es-CO"/>
          </a:p>
        </p:txBody>
      </p:sp>
    </p:spTree>
    <p:extLst>
      <p:ext uri="{BB962C8B-B14F-4D97-AF65-F5344CB8AC3E}">
        <p14:creationId xmlns:p14="http://schemas.microsoft.com/office/powerpoint/2010/main" val="167941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11" Type="http://schemas.microsoft.com/office/2007/relationships/hdphoto" Target="../media/hdphoto1.wdp"/><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O" dirty="0"/>
              <a:t>Herramienta Autodiagnóstico Municipal</a:t>
            </a:r>
            <a:br>
              <a:rPr lang="es-CO" dirty="0"/>
            </a:br>
            <a:r>
              <a:rPr lang="es-CO" dirty="0"/>
              <a:t> Factores Subyacentes del Riesgo de </a:t>
            </a:r>
            <a:r>
              <a:rPr lang="es-CO" dirty="0" smtClean="0"/>
              <a:t>Desastres</a:t>
            </a:r>
            <a:br>
              <a:rPr lang="es-CO" dirty="0" smtClean="0"/>
            </a:br>
            <a:r>
              <a:rPr lang="es-CO" dirty="0"/>
              <a:t/>
            </a:r>
            <a:br>
              <a:rPr lang="es-CO" dirty="0"/>
            </a:br>
            <a:r>
              <a:rPr lang="es-CO" sz="2000" dirty="0" smtClean="0"/>
              <a:t>ONEMI Chile, Natalia Silva Bustos</a:t>
            </a:r>
            <a:r>
              <a:rPr lang="es-CO" dirty="0"/>
              <a:t/>
            </a:r>
            <a:br>
              <a:rPr lang="es-CO" dirty="0"/>
            </a:br>
            <a:endParaRPr lang="es-CO" dirty="0"/>
          </a:p>
        </p:txBody>
      </p:sp>
    </p:spTree>
    <p:extLst>
      <p:ext uri="{BB962C8B-B14F-4D97-AF65-F5344CB8AC3E}">
        <p14:creationId xmlns:p14="http://schemas.microsoft.com/office/powerpoint/2010/main" val="350138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31640" y="152338"/>
            <a:ext cx="7696200" cy="369332"/>
          </a:xfrm>
          <a:prstGeom prst="rect">
            <a:avLst/>
          </a:prstGeom>
        </p:spPr>
        <p:txBody>
          <a:bodyPr wrap="square">
            <a:spAutoFit/>
          </a:bodyPr>
          <a:lstStyle/>
          <a:p>
            <a:pPr algn="r"/>
            <a:r>
              <a:rPr lang="es-ES" b="1" dirty="0">
                <a:solidFill>
                  <a:schemeClr val="accent6">
                    <a:lumMod val="75000"/>
                  </a:schemeClr>
                </a:solidFill>
                <a:latin typeface="+mn-lt"/>
              </a:rPr>
              <a:t>ELABORACIÓN MULTISECTORIAL DEL INSTRUMENTO </a:t>
            </a:r>
          </a:p>
        </p:txBody>
      </p:sp>
      <p:graphicFrame>
        <p:nvGraphicFramePr>
          <p:cNvPr id="7" name="Diagrama 6"/>
          <p:cNvGraphicFramePr/>
          <p:nvPr>
            <p:extLst>
              <p:ext uri="{D42A27DB-BD31-4B8C-83A1-F6EECF244321}">
                <p14:modId xmlns:p14="http://schemas.microsoft.com/office/powerpoint/2010/main" val="4098845739"/>
              </p:ext>
            </p:extLst>
          </p:nvPr>
        </p:nvGraphicFramePr>
        <p:xfrm>
          <a:off x="107504" y="764704"/>
          <a:ext cx="903649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051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0830" y="206056"/>
            <a:ext cx="7696200" cy="369332"/>
          </a:xfrm>
          <a:prstGeom prst="rect">
            <a:avLst/>
          </a:prstGeom>
        </p:spPr>
        <p:txBody>
          <a:bodyPr wrap="square">
            <a:spAutoFit/>
          </a:bodyPr>
          <a:lstStyle/>
          <a:p>
            <a:pPr algn="r"/>
            <a:r>
              <a:rPr lang="es-ES" b="1" dirty="0">
                <a:solidFill>
                  <a:schemeClr val="accent6">
                    <a:lumMod val="75000"/>
                  </a:schemeClr>
                </a:solidFill>
                <a:latin typeface="+mn-lt"/>
              </a:rPr>
              <a:t>ESTRUCTURA ENCUESTA AUTODIAGNÓSTICO</a:t>
            </a:r>
          </a:p>
        </p:txBody>
      </p:sp>
      <p:pic>
        <p:nvPicPr>
          <p:cNvPr id="11" name="10 Imagen"/>
          <p:cNvPicPr>
            <a:picLocks noChangeAspect="1"/>
          </p:cNvPicPr>
          <p:nvPr/>
        </p:nvPicPr>
        <p:blipFill rotWithShape="1">
          <a:blip r:embed="rId2">
            <a:extLst>
              <a:ext uri="{28A0092B-C50C-407E-A947-70E740481C1C}">
                <a14:useLocalDpi xmlns:a14="http://schemas.microsoft.com/office/drawing/2010/main" val="0"/>
              </a:ext>
            </a:extLst>
          </a:blip>
          <a:srcRect l="1666" t="3005" b="17302"/>
          <a:stretch/>
        </p:blipFill>
        <p:spPr>
          <a:xfrm>
            <a:off x="35496" y="1131951"/>
            <a:ext cx="8991600" cy="5465401"/>
          </a:xfrm>
          <a:prstGeom prst="rect">
            <a:avLst/>
          </a:prstGeom>
        </p:spPr>
      </p:pic>
    </p:spTree>
    <p:extLst>
      <p:ext uri="{BB962C8B-B14F-4D97-AF65-F5344CB8AC3E}">
        <p14:creationId xmlns:p14="http://schemas.microsoft.com/office/powerpoint/2010/main" val="12522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30483974"/>
              </p:ext>
            </p:extLst>
          </p:nvPr>
        </p:nvGraphicFramePr>
        <p:xfrm>
          <a:off x="141513" y="1176266"/>
          <a:ext cx="8948057" cy="542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1447800" y="146708"/>
            <a:ext cx="7696200" cy="369332"/>
          </a:xfrm>
          <a:prstGeom prst="rect">
            <a:avLst/>
          </a:prstGeom>
        </p:spPr>
        <p:txBody>
          <a:bodyPr wrap="square">
            <a:spAutoFit/>
          </a:bodyPr>
          <a:lstStyle/>
          <a:p>
            <a:pPr algn="r"/>
            <a:r>
              <a:rPr lang="es-ES" b="1" dirty="0">
                <a:solidFill>
                  <a:schemeClr val="accent6">
                    <a:lumMod val="75000"/>
                  </a:schemeClr>
                </a:solidFill>
                <a:latin typeface="+mn-lt"/>
              </a:rPr>
              <a:t>VARIABLES </a:t>
            </a:r>
            <a:r>
              <a:rPr lang="es-ES" b="1" dirty="0" smtClean="0">
                <a:solidFill>
                  <a:schemeClr val="accent6">
                    <a:lumMod val="75000"/>
                  </a:schemeClr>
                </a:solidFill>
                <a:latin typeface="+mn-lt"/>
              </a:rPr>
              <a:t> DIMENSIÓN GOBERNANZA</a:t>
            </a:r>
            <a:endParaRPr lang="es-ES" b="1" dirty="0">
              <a:solidFill>
                <a:schemeClr val="accent6">
                  <a:lumMod val="75000"/>
                </a:schemeClr>
              </a:solidFill>
              <a:latin typeface="+mn-lt"/>
            </a:endParaRPr>
          </a:p>
        </p:txBody>
      </p:sp>
    </p:spTree>
    <p:extLst>
      <p:ext uri="{BB962C8B-B14F-4D97-AF65-F5344CB8AC3E}">
        <p14:creationId xmlns:p14="http://schemas.microsoft.com/office/powerpoint/2010/main" val="127681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46784" y="133492"/>
            <a:ext cx="7696200" cy="369332"/>
          </a:xfrm>
          <a:prstGeom prst="rect">
            <a:avLst/>
          </a:prstGeom>
        </p:spPr>
        <p:txBody>
          <a:bodyPr wrap="square">
            <a:spAutoFit/>
          </a:bodyPr>
          <a:lstStyle/>
          <a:p>
            <a:pPr algn="r"/>
            <a:r>
              <a:rPr lang="es-ES" b="1" dirty="0">
                <a:solidFill>
                  <a:schemeClr val="accent6">
                    <a:lumMod val="75000"/>
                  </a:schemeClr>
                </a:solidFill>
                <a:latin typeface="+mn-lt"/>
              </a:rPr>
              <a:t>VARIABLES </a:t>
            </a:r>
            <a:r>
              <a:rPr lang="es-ES" b="1" dirty="0" smtClean="0">
                <a:solidFill>
                  <a:schemeClr val="accent6">
                    <a:lumMod val="75000"/>
                  </a:schemeClr>
                </a:solidFill>
                <a:latin typeface="+mn-lt"/>
              </a:rPr>
              <a:t>DIMENSIÓN ORDENAMIENTO TERRITORIAL</a:t>
            </a:r>
            <a:endParaRPr lang="es-ES" b="1" dirty="0">
              <a:solidFill>
                <a:schemeClr val="accent6">
                  <a:lumMod val="75000"/>
                </a:schemeClr>
              </a:solidFill>
              <a:latin typeface="+mn-lt"/>
            </a:endParaRPr>
          </a:p>
        </p:txBody>
      </p:sp>
      <p:graphicFrame>
        <p:nvGraphicFramePr>
          <p:cNvPr id="4" name="3 Diagrama"/>
          <p:cNvGraphicFramePr/>
          <p:nvPr>
            <p:extLst>
              <p:ext uri="{D42A27DB-BD31-4B8C-83A1-F6EECF244321}">
                <p14:modId xmlns:p14="http://schemas.microsoft.com/office/powerpoint/2010/main" val="509813774"/>
              </p:ext>
            </p:extLst>
          </p:nvPr>
        </p:nvGraphicFramePr>
        <p:xfrm>
          <a:off x="217717" y="957943"/>
          <a:ext cx="8795657" cy="572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56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03648" y="188640"/>
            <a:ext cx="7696200" cy="369332"/>
          </a:xfrm>
          <a:prstGeom prst="rect">
            <a:avLst/>
          </a:prstGeom>
        </p:spPr>
        <p:txBody>
          <a:bodyPr wrap="square">
            <a:spAutoFit/>
          </a:bodyPr>
          <a:lstStyle/>
          <a:p>
            <a:pPr algn="r"/>
            <a:r>
              <a:rPr lang="es-ES" b="1" dirty="0">
                <a:solidFill>
                  <a:schemeClr val="accent6">
                    <a:lumMod val="75000"/>
                  </a:schemeClr>
                </a:solidFill>
                <a:latin typeface="+mn-lt"/>
              </a:rPr>
              <a:t>VARIABLES </a:t>
            </a:r>
            <a:r>
              <a:rPr lang="es-ES" b="1" dirty="0" smtClean="0">
                <a:solidFill>
                  <a:schemeClr val="accent6">
                    <a:lumMod val="75000"/>
                  </a:schemeClr>
                </a:solidFill>
                <a:latin typeface="+mn-lt"/>
              </a:rPr>
              <a:t>DIMENSIÓN SOCIO – DEMOGRÁFICA</a:t>
            </a:r>
            <a:endParaRPr lang="es-ES" b="1" dirty="0">
              <a:solidFill>
                <a:schemeClr val="accent6">
                  <a:lumMod val="75000"/>
                </a:schemeClr>
              </a:solidFill>
              <a:latin typeface="+mn-lt"/>
            </a:endParaRPr>
          </a:p>
        </p:txBody>
      </p:sp>
      <p:graphicFrame>
        <p:nvGraphicFramePr>
          <p:cNvPr id="4" name="3 Diagrama"/>
          <p:cNvGraphicFramePr/>
          <p:nvPr>
            <p:extLst>
              <p:ext uri="{D42A27DB-BD31-4B8C-83A1-F6EECF244321}">
                <p14:modId xmlns:p14="http://schemas.microsoft.com/office/powerpoint/2010/main" val="3424501106"/>
              </p:ext>
            </p:extLst>
          </p:nvPr>
        </p:nvGraphicFramePr>
        <p:xfrm>
          <a:off x="1187624" y="1412776"/>
          <a:ext cx="6987611" cy="4601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77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8542" y="251356"/>
            <a:ext cx="7194441" cy="369332"/>
          </a:xfrm>
          <a:prstGeom prst="rect">
            <a:avLst/>
          </a:prstGeom>
        </p:spPr>
        <p:txBody>
          <a:bodyPr wrap="square">
            <a:spAutoFit/>
          </a:bodyPr>
          <a:lstStyle/>
          <a:p>
            <a:pPr algn="r"/>
            <a:r>
              <a:rPr lang="es-ES" b="1" dirty="0">
                <a:solidFill>
                  <a:schemeClr val="accent6">
                    <a:lumMod val="75000"/>
                  </a:schemeClr>
                </a:solidFill>
                <a:latin typeface="+mn-lt"/>
              </a:rPr>
              <a:t>VARIABLES </a:t>
            </a:r>
            <a:r>
              <a:rPr lang="es-ES" b="1" dirty="0" smtClean="0">
                <a:solidFill>
                  <a:schemeClr val="accent6">
                    <a:lumMod val="75000"/>
                  </a:schemeClr>
                </a:solidFill>
                <a:latin typeface="+mn-lt"/>
              </a:rPr>
              <a:t>DIMENSIÓN CAMBIO CLIMÁTICO  - RECURSOS NATURALES</a:t>
            </a:r>
            <a:endParaRPr lang="es-ES" b="1" dirty="0">
              <a:solidFill>
                <a:schemeClr val="accent6">
                  <a:lumMod val="75000"/>
                </a:schemeClr>
              </a:solidFill>
              <a:latin typeface="+mn-lt"/>
            </a:endParaRPr>
          </a:p>
        </p:txBody>
      </p:sp>
      <p:graphicFrame>
        <p:nvGraphicFramePr>
          <p:cNvPr id="4" name="3 Diagrama"/>
          <p:cNvGraphicFramePr/>
          <p:nvPr>
            <p:extLst>
              <p:ext uri="{D42A27DB-BD31-4B8C-83A1-F6EECF244321}">
                <p14:modId xmlns:p14="http://schemas.microsoft.com/office/powerpoint/2010/main" val="3206152986"/>
              </p:ext>
            </p:extLst>
          </p:nvPr>
        </p:nvGraphicFramePr>
        <p:xfrm>
          <a:off x="1403648" y="1390104"/>
          <a:ext cx="7001766"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37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1907704" y="188640"/>
            <a:ext cx="7171885" cy="369332"/>
          </a:xfrm>
          <a:prstGeom prst="rect">
            <a:avLst/>
          </a:prstGeom>
        </p:spPr>
        <p:txBody>
          <a:bodyPr wrap="square">
            <a:spAutoFit/>
          </a:bodyPr>
          <a:lstStyle/>
          <a:p>
            <a:pPr algn="r"/>
            <a:r>
              <a:rPr lang="es-ES" b="1" dirty="0" smtClean="0">
                <a:solidFill>
                  <a:schemeClr val="accent6">
                    <a:lumMod val="75000"/>
                  </a:schemeClr>
                </a:solidFill>
                <a:latin typeface="+mn-lt"/>
              </a:rPr>
              <a:t>ENCUESTAS </a:t>
            </a:r>
            <a:r>
              <a:rPr lang="es-ES" b="1" dirty="0">
                <a:solidFill>
                  <a:schemeClr val="accent6">
                    <a:lumMod val="75000"/>
                  </a:schemeClr>
                </a:solidFill>
                <a:latin typeface="+mn-lt"/>
              </a:rPr>
              <a:t>REALIZADAS EN TERRITORIO NACIONAL AÑO 2017</a:t>
            </a:r>
          </a:p>
        </p:txBody>
      </p:sp>
      <p:sp>
        <p:nvSpPr>
          <p:cNvPr id="3" name="2 Rectángulo"/>
          <p:cNvSpPr/>
          <p:nvPr/>
        </p:nvSpPr>
        <p:spPr>
          <a:xfrm>
            <a:off x="1115616" y="1318941"/>
            <a:ext cx="2188772" cy="4616648"/>
          </a:xfrm>
          <a:prstGeom prst="rect">
            <a:avLst/>
          </a:prstGeom>
        </p:spPr>
        <p:txBody>
          <a:bodyPr wrap="square">
            <a:spAutoFit/>
          </a:bodyPr>
          <a:lstStyle/>
          <a:p>
            <a:pPr marL="342900" lvl="0" indent="-342900">
              <a:buFont typeface="+mj-lt"/>
              <a:buAutoNum type="arabicPeriod"/>
            </a:pPr>
            <a:r>
              <a:rPr lang="es-CL" sz="1400" dirty="0">
                <a:latin typeface="+mj-lt"/>
              </a:rPr>
              <a:t>San Bernardo </a:t>
            </a:r>
            <a:r>
              <a:rPr lang="es-CL" sz="1400" dirty="0">
                <a:effectLst>
                  <a:outerShdw blurRad="38100" dist="38100" dir="2700000" algn="tl">
                    <a:srgbClr val="000000">
                      <a:alpha val="43137"/>
                    </a:srgbClr>
                  </a:outerShdw>
                </a:effectLst>
                <a:latin typeface="+mj-lt"/>
              </a:rPr>
              <a:t>(pilotaje)</a:t>
            </a:r>
          </a:p>
          <a:p>
            <a:pPr marL="342900" lvl="0" indent="-342900">
              <a:buFont typeface="+mj-lt"/>
              <a:buAutoNum type="arabicPeriod"/>
            </a:pPr>
            <a:r>
              <a:rPr lang="es-CL" sz="1400" dirty="0">
                <a:latin typeface="+mj-lt"/>
              </a:rPr>
              <a:t>Santiago </a:t>
            </a:r>
            <a:r>
              <a:rPr lang="es-CL" sz="1400" dirty="0">
                <a:effectLst>
                  <a:outerShdw blurRad="38100" dist="38100" dir="2700000" algn="tl">
                    <a:srgbClr val="000000">
                      <a:alpha val="43137"/>
                    </a:srgbClr>
                  </a:outerShdw>
                </a:effectLst>
                <a:latin typeface="+mj-lt"/>
              </a:rPr>
              <a:t>(pilotaje)</a:t>
            </a:r>
          </a:p>
          <a:p>
            <a:pPr marL="342900" lvl="0" indent="-342900">
              <a:buFont typeface="+mj-lt"/>
              <a:buAutoNum type="arabicPeriod"/>
            </a:pPr>
            <a:r>
              <a:rPr lang="es-CL" sz="1400" dirty="0">
                <a:latin typeface="+mj-lt"/>
              </a:rPr>
              <a:t>Quellón  </a:t>
            </a:r>
            <a:r>
              <a:rPr lang="es-CL" sz="1400" dirty="0">
                <a:effectLst>
                  <a:outerShdw blurRad="38100" dist="38100" dir="2700000" algn="tl">
                    <a:srgbClr val="000000">
                      <a:alpha val="43137"/>
                    </a:srgbClr>
                  </a:outerShdw>
                </a:effectLst>
                <a:latin typeface="+mj-lt"/>
              </a:rPr>
              <a:t>(pilotaje)</a:t>
            </a:r>
          </a:p>
          <a:p>
            <a:pPr marL="342900" lvl="0" indent="-342900">
              <a:buFont typeface="+mj-lt"/>
              <a:buAutoNum type="arabicPeriod"/>
            </a:pPr>
            <a:r>
              <a:rPr lang="es-CL" sz="1400" dirty="0">
                <a:latin typeface="+mj-lt"/>
              </a:rPr>
              <a:t>Toltén </a:t>
            </a:r>
            <a:r>
              <a:rPr lang="es-CL" sz="1400" dirty="0">
                <a:effectLst>
                  <a:outerShdw blurRad="38100" dist="38100" dir="2700000" algn="tl">
                    <a:srgbClr val="000000">
                      <a:alpha val="43137"/>
                    </a:srgbClr>
                  </a:outerShdw>
                </a:effectLst>
                <a:latin typeface="+mj-lt"/>
              </a:rPr>
              <a:t>(pilotaje)</a:t>
            </a:r>
          </a:p>
          <a:p>
            <a:pPr marL="342900" lvl="0" indent="-342900">
              <a:buFont typeface="+mj-lt"/>
              <a:buAutoNum type="arabicPeriod"/>
            </a:pPr>
            <a:r>
              <a:rPr lang="es-CL" sz="1400" dirty="0">
                <a:latin typeface="+mj-lt"/>
              </a:rPr>
              <a:t>Villarrica</a:t>
            </a:r>
          </a:p>
          <a:p>
            <a:pPr marL="342900" lvl="0" indent="-342900">
              <a:buFont typeface="+mj-lt"/>
              <a:buAutoNum type="arabicPeriod"/>
            </a:pPr>
            <a:r>
              <a:rPr lang="es-CL" sz="1400" dirty="0">
                <a:latin typeface="+mj-lt"/>
              </a:rPr>
              <a:t>Puerto Octay</a:t>
            </a:r>
          </a:p>
          <a:p>
            <a:pPr marL="342900" lvl="0" indent="-342900">
              <a:buFont typeface="+mj-lt"/>
              <a:buAutoNum type="arabicPeriod"/>
            </a:pPr>
            <a:r>
              <a:rPr lang="es-CL" sz="1400" dirty="0" err="1">
                <a:latin typeface="+mj-lt"/>
              </a:rPr>
              <a:t>Chaitén</a:t>
            </a:r>
            <a:endParaRPr lang="es-CL" sz="1400" dirty="0">
              <a:latin typeface="+mj-lt"/>
            </a:endParaRPr>
          </a:p>
          <a:p>
            <a:pPr marL="342900" lvl="0" indent="-342900">
              <a:buFont typeface="+mj-lt"/>
              <a:buAutoNum type="arabicPeriod"/>
            </a:pPr>
            <a:r>
              <a:rPr lang="es-CL" sz="1400" dirty="0">
                <a:latin typeface="+mj-lt"/>
              </a:rPr>
              <a:t>Camarones</a:t>
            </a:r>
          </a:p>
          <a:p>
            <a:pPr marL="342900" lvl="0" indent="-342900">
              <a:buFont typeface="+mj-lt"/>
              <a:buAutoNum type="arabicPeriod"/>
            </a:pPr>
            <a:r>
              <a:rPr lang="es-CL" sz="1400" dirty="0" err="1">
                <a:latin typeface="+mj-lt"/>
              </a:rPr>
              <a:t>Llay-Llay</a:t>
            </a:r>
            <a:endParaRPr lang="es-CL" sz="1400" dirty="0">
              <a:latin typeface="+mj-lt"/>
            </a:endParaRPr>
          </a:p>
          <a:p>
            <a:pPr marL="342900" lvl="0" indent="-342900">
              <a:buFont typeface="+mj-lt"/>
              <a:buAutoNum type="arabicPeriod"/>
            </a:pPr>
            <a:r>
              <a:rPr lang="es-CL" sz="1400" dirty="0">
                <a:latin typeface="+mj-lt"/>
              </a:rPr>
              <a:t>Talcahuano</a:t>
            </a:r>
          </a:p>
          <a:p>
            <a:pPr marL="342900" lvl="0" indent="-342900">
              <a:buFont typeface="+mj-lt"/>
              <a:buAutoNum type="arabicPeriod"/>
            </a:pPr>
            <a:r>
              <a:rPr lang="es-CL" sz="1400" dirty="0">
                <a:latin typeface="+mj-lt"/>
              </a:rPr>
              <a:t>Santa Cruz </a:t>
            </a:r>
          </a:p>
          <a:p>
            <a:pPr marL="342900" lvl="0" indent="-342900">
              <a:buFont typeface="+mj-lt"/>
              <a:buAutoNum type="arabicPeriod"/>
            </a:pPr>
            <a:r>
              <a:rPr lang="es-CL" sz="1400" dirty="0" err="1" smtClean="0">
                <a:latin typeface="+mj-lt"/>
              </a:rPr>
              <a:t>Pelluhue</a:t>
            </a:r>
            <a:endParaRPr lang="es-CL" sz="1400" dirty="0">
              <a:latin typeface="+mj-lt"/>
            </a:endParaRPr>
          </a:p>
          <a:p>
            <a:pPr marL="342900" lvl="0" indent="-342900">
              <a:buFont typeface="+mj-lt"/>
              <a:buAutoNum type="arabicPeriod"/>
            </a:pPr>
            <a:r>
              <a:rPr lang="es-CL" sz="1400" dirty="0" err="1">
                <a:latin typeface="+mj-lt"/>
              </a:rPr>
              <a:t>Chonchi</a:t>
            </a:r>
            <a:endParaRPr lang="es-CL" sz="1400" dirty="0">
              <a:latin typeface="+mj-lt"/>
            </a:endParaRPr>
          </a:p>
          <a:p>
            <a:pPr marL="342900" indent="-342900">
              <a:buFont typeface="+mj-lt"/>
              <a:buAutoNum type="arabicPeriod"/>
            </a:pPr>
            <a:r>
              <a:rPr lang="es-CL" sz="1400" dirty="0">
                <a:latin typeface="+mj-lt"/>
              </a:rPr>
              <a:t>La Serena</a:t>
            </a:r>
          </a:p>
          <a:p>
            <a:pPr marL="342900" lvl="0" indent="-342900">
              <a:buFont typeface="+mj-lt"/>
              <a:buAutoNum type="arabicPeriod"/>
            </a:pPr>
            <a:r>
              <a:rPr lang="es-CL" sz="1400" dirty="0" smtClean="0">
                <a:latin typeface="+mj-lt"/>
              </a:rPr>
              <a:t>Linares</a:t>
            </a:r>
          </a:p>
          <a:p>
            <a:pPr marL="342900" lvl="0" indent="-342900">
              <a:buFont typeface="+mj-lt"/>
              <a:buAutoNum type="arabicPeriod"/>
            </a:pPr>
            <a:r>
              <a:rPr lang="es-CL" sz="1400" dirty="0" smtClean="0">
                <a:latin typeface="+mj-lt"/>
              </a:rPr>
              <a:t>Romeral</a:t>
            </a:r>
          </a:p>
          <a:p>
            <a:pPr marL="342900" lvl="0" indent="-342900">
              <a:buFont typeface="+mj-lt"/>
              <a:buAutoNum type="arabicPeriod"/>
            </a:pPr>
            <a:r>
              <a:rPr lang="es-CL" sz="1400" dirty="0" err="1" smtClean="0">
                <a:latin typeface="+mj-lt"/>
              </a:rPr>
              <a:t>Curacautín</a:t>
            </a:r>
            <a:endParaRPr lang="es-CL" sz="1400" dirty="0" smtClean="0">
              <a:latin typeface="+mj-lt"/>
            </a:endParaRPr>
          </a:p>
          <a:p>
            <a:pPr marL="342900" lvl="0" indent="-342900">
              <a:buFont typeface="+mj-lt"/>
              <a:buAutoNum type="arabicPeriod"/>
            </a:pPr>
            <a:r>
              <a:rPr lang="es-CL" sz="1400" dirty="0" smtClean="0">
                <a:latin typeface="+mj-lt"/>
              </a:rPr>
              <a:t>Empedrado</a:t>
            </a:r>
          </a:p>
          <a:p>
            <a:pPr marL="342900" indent="-342900">
              <a:buFont typeface="+mj-lt"/>
              <a:buAutoNum type="arabicPeriod"/>
            </a:pPr>
            <a:r>
              <a:rPr lang="es-CL" sz="1400" dirty="0" err="1" smtClean="0">
                <a:latin typeface="+mj-lt"/>
              </a:rPr>
              <a:t>Machalí</a:t>
            </a:r>
            <a:r>
              <a:rPr lang="es-CL" sz="1400" dirty="0" smtClean="0">
                <a:latin typeface="+mj-lt"/>
              </a:rPr>
              <a:t> </a:t>
            </a:r>
          </a:p>
          <a:p>
            <a:pPr marL="342900" indent="-342900">
              <a:buFont typeface="+mj-lt"/>
              <a:buAutoNum type="arabicPeriod"/>
            </a:pPr>
            <a:r>
              <a:rPr lang="es-CL" sz="1400" dirty="0" smtClean="0">
                <a:latin typeface="+mj-lt"/>
              </a:rPr>
              <a:t>Lago </a:t>
            </a:r>
            <a:r>
              <a:rPr lang="es-CL" sz="1400" dirty="0" err="1" smtClean="0">
                <a:latin typeface="+mj-lt"/>
              </a:rPr>
              <a:t>Ranco</a:t>
            </a:r>
            <a:endParaRPr lang="es-CL" sz="1400" dirty="0" smtClean="0">
              <a:latin typeface="+mj-lt"/>
            </a:endParaRPr>
          </a:p>
        </p:txBody>
      </p:sp>
      <p:sp>
        <p:nvSpPr>
          <p:cNvPr id="4" name="3 Rectángulo"/>
          <p:cNvSpPr/>
          <p:nvPr/>
        </p:nvSpPr>
        <p:spPr>
          <a:xfrm>
            <a:off x="6048128" y="1338479"/>
            <a:ext cx="2376264" cy="4401205"/>
          </a:xfrm>
          <a:prstGeom prst="rect">
            <a:avLst/>
          </a:prstGeom>
        </p:spPr>
        <p:txBody>
          <a:bodyPr wrap="square">
            <a:spAutoFit/>
          </a:bodyPr>
          <a:lstStyle/>
          <a:p>
            <a:pPr marL="342900" lvl="0" indent="-342900">
              <a:buFont typeface="+mj-lt"/>
              <a:buAutoNum type="arabicPeriod" startAt="41"/>
            </a:pPr>
            <a:r>
              <a:rPr lang="es-CL" sz="1400" dirty="0" smtClean="0">
                <a:latin typeface="+mj-lt"/>
              </a:rPr>
              <a:t>Pozo </a:t>
            </a:r>
            <a:r>
              <a:rPr lang="es-CL" sz="1400" dirty="0">
                <a:latin typeface="+mj-lt"/>
              </a:rPr>
              <a:t>Almonte</a:t>
            </a:r>
          </a:p>
          <a:p>
            <a:pPr marL="342900" lvl="0" indent="-342900">
              <a:buFont typeface="+mj-lt"/>
              <a:buAutoNum type="arabicPeriod" startAt="41"/>
            </a:pPr>
            <a:r>
              <a:rPr lang="es-CL" sz="1400" dirty="0" err="1">
                <a:latin typeface="+mj-lt"/>
              </a:rPr>
              <a:t>Curanilahue</a:t>
            </a:r>
            <a:endParaRPr lang="es-CL" sz="1400" dirty="0">
              <a:latin typeface="+mj-lt"/>
            </a:endParaRPr>
          </a:p>
          <a:p>
            <a:pPr marL="342900" lvl="0" indent="-342900">
              <a:buFont typeface="+mj-lt"/>
              <a:buAutoNum type="arabicPeriod" startAt="41"/>
            </a:pPr>
            <a:r>
              <a:rPr lang="es-CL" sz="1400" dirty="0">
                <a:latin typeface="+mj-lt"/>
              </a:rPr>
              <a:t>Salamanca</a:t>
            </a:r>
          </a:p>
          <a:p>
            <a:pPr marL="342900" lvl="0" indent="-342900">
              <a:buFont typeface="+mj-lt"/>
              <a:buAutoNum type="arabicPeriod" startAt="41"/>
            </a:pPr>
            <a:r>
              <a:rPr lang="es-CL" sz="1400" dirty="0">
                <a:latin typeface="+mj-lt"/>
              </a:rPr>
              <a:t>Cochrane</a:t>
            </a:r>
          </a:p>
          <a:p>
            <a:pPr marL="342900" lvl="0" indent="-342900">
              <a:buFont typeface="+mj-lt"/>
              <a:buAutoNum type="arabicPeriod" startAt="41"/>
            </a:pPr>
            <a:r>
              <a:rPr lang="es-CL" sz="1400" dirty="0" err="1">
                <a:latin typeface="+mj-lt"/>
              </a:rPr>
              <a:t>Peñaflor</a:t>
            </a:r>
            <a:endParaRPr lang="es-CL" sz="1400" dirty="0">
              <a:latin typeface="+mj-lt"/>
            </a:endParaRPr>
          </a:p>
          <a:p>
            <a:pPr marL="342900" lvl="0" indent="-342900">
              <a:buFont typeface="+mj-lt"/>
              <a:buAutoNum type="arabicPeriod" startAt="41"/>
            </a:pPr>
            <a:r>
              <a:rPr lang="es-CL" sz="1400" dirty="0">
                <a:latin typeface="+mj-lt"/>
              </a:rPr>
              <a:t>Puerto Montt</a:t>
            </a:r>
          </a:p>
          <a:p>
            <a:pPr marL="342900" lvl="0" indent="-342900">
              <a:buFont typeface="+mj-lt"/>
              <a:buAutoNum type="arabicPeriod" startAt="41"/>
            </a:pPr>
            <a:r>
              <a:rPr lang="es-CL" sz="1400" dirty="0">
                <a:latin typeface="+mj-lt"/>
              </a:rPr>
              <a:t>Lampa</a:t>
            </a:r>
          </a:p>
          <a:p>
            <a:pPr marL="342900" lvl="0" indent="-342900">
              <a:buFont typeface="+mj-lt"/>
              <a:buAutoNum type="arabicPeriod" startAt="41"/>
            </a:pPr>
            <a:r>
              <a:rPr lang="es-CL" sz="1400" dirty="0">
                <a:latin typeface="+mj-lt"/>
              </a:rPr>
              <a:t>San Rosendo</a:t>
            </a:r>
          </a:p>
          <a:p>
            <a:pPr marL="342900" lvl="0" indent="-342900">
              <a:buFont typeface="+mj-lt"/>
              <a:buAutoNum type="arabicPeriod" startAt="41"/>
            </a:pPr>
            <a:r>
              <a:rPr lang="es-CL" sz="1400" dirty="0">
                <a:latin typeface="+mj-lt"/>
              </a:rPr>
              <a:t>Calle Larga</a:t>
            </a:r>
          </a:p>
          <a:p>
            <a:pPr marL="342900" lvl="0" indent="-342900">
              <a:buFont typeface="+mj-lt"/>
              <a:buAutoNum type="arabicPeriod" startAt="41"/>
            </a:pPr>
            <a:r>
              <a:rPr lang="es-CL" sz="1400" dirty="0">
                <a:latin typeface="+mj-lt"/>
              </a:rPr>
              <a:t>Limache</a:t>
            </a:r>
          </a:p>
          <a:p>
            <a:pPr marL="342900" lvl="0" indent="-342900">
              <a:buFont typeface="+mj-lt"/>
              <a:buAutoNum type="arabicPeriod" startAt="41"/>
            </a:pPr>
            <a:r>
              <a:rPr lang="es-CL" sz="1400" dirty="0">
                <a:latin typeface="+mj-lt"/>
              </a:rPr>
              <a:t>Valparaíso</a:t>
            </a:r>
          </a:p>
          <a:p>
            <a:pPr marL="342900" lvl="0" indent="-342900">
              <a:buFont typeface="+mj-lt"/>
              <a:buAutoNum type="arabicPeriod" startAt="41"/>
            </a:pPr>
            <a:r>
              <a:rPr lang="es-CL" sz="1400" dirty="0">
                <a:latin typeface="+mj-lt"/>
              </a:rPr>
              <a:t>Antofagasta</a:t>
            </a:r>
          </a:p>
          <a:p>
            <a:pPr marL="342900" lvl="0" indent="-342900">
              <a:buFont typeface="+mj-lt"/>
              <a:buAutoNum type="arabicPeriod" startAt="41"/>
            </a:pPr>
            <a:r>
              <a:rPr lang="es-CL" sz="1400" dirty="0">
                <a:latin typeface="+mj-lt"/>
              </a:rPr>
              <a:t>San José de Maipo</a:t>
            </a:r>
          </a:p>
          <a:p>
            <a:pPr marL="342900" lvl="0" indent="-342900">
              <a:buFont typeface="+mj-lt"/>
              <a:buAutoNum type="arabicPeriod" startAt="41"/>
            </a:pPr>
            <a:r>
              <a:rPr lang="es-CL" sz="1400" dirty="0" err="1">
                <a:latin typeface="+mj-lt"/>
              </a:rPr>
              <a:t>Alhué</a:t>
            </a:r>
            <a:endParaRPr lang="es-CL" sz="1400" dirty="0">
              <a:latin typeface="+mj-lt"/>
            </a:endParaRPr>
          </a:p>
          <a:p>
            <a:pPr marL="342900" lvl="0" indent="-342900">
              <a:buFont typeface="+mj-lt"/>
              <a:buAutoNum type="arabicPeriod" startAt="41"/>
            </a:pPr>
            <a:r>
              <a:rPr lang="es-CL" sz="1400" dirty="0">
                <a:latin typeface="+mj-lt"/>
              </a:rPr>
              <a:t>Peñalolén</a:t>
            </a:r>
          </a:p>
          <a:p>
            <a:pPr marL="342900" lvl="0" indent="-342900">
              <a:buFont typeface="+mj-lt"/>
              <a:buAutoNum type="arabicPeriod" startAt="41"/>
            </a:pPr>
            <a:r>
              <a:rPr lang="es-CL" sz="1400" dirty="0">
                <a:latin typeface="+mj-lt"/>
              </a:rPr>
              <a:t>Natales</a:t>
            </a:r>
          </a:p>
          <a:p>
            <a:pPr marL="342900" lvl="0" indent="-342900">
              <a:buFont typeface="+mj-lt"/>
              <a:buAutoNum type="arabicPeriod" startAt="41"/>
            </a:pPr>
            <a:r>
              <a:rPr lang="es-CL" sz="1400" dirty="0">
                <a:latin typeface="+mj-lt"/>
              </a:rPr>
              <a:t>Cabo de Hornos</a:t>
            </a:r>
          </a:p>
          <a:p>
            <a:pPr marL="342900" lvl="0" indent="-342900">
              <a:buFont typeface="+mj-lt"/>
              <a:buAutoNum type="arabicPeriod" startAt="41"/>
            </a:pPr>
            <a:r>
              <a:rPr lang="es-CL" sz="1400" dirty="0">
                <a:latin typeface="+mj-lt"/>
              </a:rPr>
              <a:t>Pudahuel</a:t>
            </a:r>
          </a:p>
          <a:p>
            <a:pPr marL="342900" lvl="0" indent="-342900">
              <a:buFont typeface="+mj-lt"/>
              <a:buAutoNum type="arabicPeriod" startAt="41"/>
            </a:pPr>
            <a:r>
              <a:rPr lang="es-CL" sz="1400" dirty="0">
                <a:latin typeface="+mj-lt"/>
              </a:rPr>
              <a:t>Chañaral</a:t>
            </a:r>
          </a:p>
          <a:p>
            <a:pPr marL="342900" lvl="0" indent="-342900">
              <a:buFont typeface="+mj-lt"/>
              <a:buAutoNum type="arabicPeriod" startAt="41"/>
            </a:pPr>
            <a:r>
              <a:rPr lang="es-CL" sz="1400" dirty="0">
                <a:latin typeface="+mj-lt"/>
              </a:rPr>
              <a:t>Villa Alemana</a:t>
            </a:r>
          </a:p>
        </p:txBody>
      </p:sp>
      <p:sp>
        <p:nvSpPr>
          <p:cNvPr id="5" name="4 Rectángulo"/>
          <p:cNvSpPr/>
          <p:nvPr/>
        </p:nvSpPr>
        <p:spPr>
          <a:xfrm>
            <a:off x="3562776" y="1332632"/>
            <a:ext cx="2952328" cy="4616648"/>
          </a:xfrm>
          <a:prstGeom prst="rect">
            <a:avLst/>
          </a:prstGeom>
        </p:spPr>
        <p:txBody>
          <a:bodyPr wrap="square">
            <a:spAutoFit/>
          </a:bodyPr>
          <a:lstStyle/>
          <a:p>
            <a:pPr marL="342900" lvl="0" indent="-342900">
              <a:buFont typeface="+mj-lt"/>
              <a:buAutoNum type="arabicPeriod" startAt="21"/>
            </a:pPr>
            <a:r>
              <a:rPr lang="es-CL" sz="1400" dirty="0" err="1" smtClean="0">
                <a:latin typeface="+mj-lt"/>
              </a:rPr>
              <a:t>Putre</a:t>
            </a:r>
            <a:endParaRPr lang="es-CL" sz="1400" dirty="0">
              <a:latin typeface="+mj-lt"/>
            </a:endParaRPr>
          </a:p>
          <a:p>
            <a:pPr marL="342900" lvl="0" indent="-342900">
              <a:buFont typeface="+mj-lt"/>
              <a:buAutoNum type="arabicPeriod" startAt="21"/>
            </a:pPr>
            <a:r>
              <a:rPr lang="es-CL" sz="1400" dirty="0">
                <a:latin typeface="+mj-lt"/>
              </a:rPr>
              <a:t>Río Hurtado</a:t>
            </a:r>
          </a:p>
          <a:p>
            <a:pPr marL="342900" lvl="0" indent="-342900">
              <a:buFont typeface="+mj-lt"/>
              <a:buAutoNum type="arabicPeriod" startAt="21"/>
            </a:pPr>
            <a:r>
              <a:rPr lang="es-CL" sz="1400" dirty="0">
                <a:latin typeface="+mj-lt"/>
              </a:rPr>
              <a:t>Copiapó</a:t>
            </a:r>
          </a:p>
          <a:p>
            <a:pPr marL="342900" lvl="0" indent="-342900">
              <a:buFont typeface="+mj-lt"/>
              <a:buAutoNum type="arabicPeriod" startAt="21"/>
            </a:pPr>
            <a:r>
              <a:rPr lang="es-CL" sz="1400" dirty="0">
                <a:latin typeface="+mj-lt"/>
              </a:rPr>
              <a:t>Caldera</a:t>
            </a:r>
          </a:p>
          <a:p>
            <a:pPr marL="342900" lvl="0" indent="-342900">
              <a:buFont typeface="+mj-lt"/>
              <a:buAutoNum type="arabicPeriod" startAt="21"/>
            </a:pPr>
            <a:r>
              <a:rPr lang="es-CL" sz="1400" dirty="0">
                <a:latin typeface="+mj-lt"/>
              </a:rPr>
              <a:t>Vallenar</a:t>
            </a:r>
          </a:p>
          <a:p>
            <a:pPr marL="342900" lvl="0" indent="-342900">
              <a:buFont typeface="+mj-lt"/>
              <a:buAutoNum type="arabicPeriod" startAt="21"/>
            </a:pPr>
            <a:r>
              <a:rPr lang="es-CL" sz="1400" dirty="0">
                <a:latin typeface="+mj-lt"/>
              </a:rPr>
              <a:t>Puerto Aysén</a:t>
            </a:r>
          </a:p>
          <a:p>
            <a:pPr marL="342900" lvl="0" indent="-342900">
              <a:buFont typeface="+mj-lt"/>
              <a:buAutoNum type="arabicPeriod" startAt="21"/>
            </a:pPr>
            <a:r>
              <a:rPr lang="es-CL" sz="1400" dirty="0">
                <a:latin typeface="+mj-lt"/>
              </a:rPr>
              <a:t>Calama</a:t>
            </a:r>
          </a:p>
          <a:p>
            <a:pPr marL="342900" lvl="0" indent="-342900">
              <a:buFont typeface="+mj-lt"/>
              <a:buAutoNum type="arabicPeriod" startAt="21"/>
            </a:pPr>
            <a:r>
              <a:rPr lang="es-CL" sz="1400" dirty="0">
                <a:latin typeface="+mj-lt"/>
              </a:rPr>
              <a:t>Quillota</a:t>
            </a:r>
          </a:p>
          <a:p>
            <a:pPr marL="342900" lvl="0" indent="-342900">
              <a:buFont typeface="+mj-lt"/>
              <a:buAutoNum type="arabicPeriod" startAt="21"/>
            </a:pPr>
            <a:r>
              <a:rPr lang="es-CL" sz="1400" dirty="0">
                <a:latin typeface="+mj-lt"/>
              </a:rPr>
              <a:t>Corral</a:t>
            </a:r>
          </a:p>
          <a:p>
            <a:pPr marL="342900" lvl="0" indent="-342900">
              <a:buFont typeface="+mj-lt"/>
              <a:buAutoNum type="arabicPeriod" startAt="21"/>
            </a:pPr>
            <a:r>
              <a:rPr lang="es-CL" sz="1400" dirty="0">
                <a:latin typeface="+mj-lt"/>
              </a:rPr>
              <a:t>Navidad </a:t>
            </a:r>
            <a:endParaRPr lang="es-CL" sz="1400" dirty="0" smtClean="0">
              <a:latin typeface="+mj-lt"/>
            </a:endParaRPr>
          </a:p>
          <a:p>
            <a:pPr marL="342900" lvl="0" indent="-342900">
              <a:buFont typeface="+mj-lt"/>
              <a:buAutoNum type="arabicPeriod" startAt="21"/>
            </a:pPr>
            <a:r>
              <a:rPr lang="es-CL" sz="1400" dirty="0"/>
              <a:t>Cartagena</a:t>
            </a:r>
          </a:p>
          <a:p>
            <a:pPr marL="342900" lvl="0" indent="-342900">
              <a:buFont typeface="+mj-lt"/>
              <a:buAutoNum type="arabicPeriod" startAt="21"/>
            </a:pPr>
            <a:r>
              <a:rPr lang="es-CL" sz="1400" dirty="0"/>
              <a:t>San Carlos</a:t>
            </a:r>
          </a:p>
          <a:p>
            <a:pPr marL="342900" lvl="0" indent="-342900">
              <a:buFont typeface="+mj-lt"/>
              <a:buAutoNum type="arabicPeriod" startAt="21"/>
            </a:pPr>
            <a:r>
              <a:rPr lang="es-CL" sz="1400" dirty="0"/>
              <a:t>Iquique</a:t>
            </a:r>
          </a:p>
          <a:p>
            <a:pPr marL="342900" lvl="0" indent="-342900">
              <a:buFont typeface="+mj-lt"/>
              <a:buAutoNum type="arabicPeriod" startAt="21"/>
            </a:pPr>
            <a:r>
              <a:rPr lang="es-CL" sz="1400" dirty="0"/>
              <a:t>Tocopilla</a:t>
            </a:r>
          </a:p>
          <a:p>
            <a:pPr marL="342900" lvl="0" indent="-342900">
              <a:buFont typeface="+mj-lt"/>
              <a:buAutoNum type="arabicPeriod" startAt="21"/>
            </a:pPr>
            <a:r>
              <a:rPr lang="es-CL" sz="1400" dirty="0" err="1"/>
              <a:t>Petorca</a:t>
            </a:r>
            <a:r>
              <a:rPr lang="es-CL" sz="1400" dirty="0"/>
              <a:t> </a:t>
            </a:r>
          </a:p>
          <a:p>
            <a:pPr marL="342900" lvl="0" indent="-342900">
              <a:buFont typeface="+mj-lt"/>
              <a:buAutoNum type="arabicPeriod" startAt="21"/>
            </a:pPr>
            <a:r>
              <a:rPr lang="es-CL" sz="1400" dirty="0"/>
              <a:t>Calera de Tango</a:t>
            </a:r>
          </a:p>
          <a:p>
            <a:pPr marL="342900" lvl="0" indent="-342900">
              <a:buFont typeface="+mj-lt"/>
              <a:buAutoNum type="arabicPeriod" startAt="21"/>
            </a:pPr>
            <a:r>
              <a:rPr lang="es-CL" sz="1400" dirty="0"/>
              <a:t>Puerto </a:t>
            </a:r>
            <a:r>
              <a:rPr lang="es-CL" sz="1400" dirty="0" err="1"/>
              <a:t>Ibañez</a:t>
            </a:r>
            <a:endParaRPr lang="es-CL" sz="1400" dirty="0"/>
          </a:p>
          <a:p>
            <a:pPr marL="342900" lvl="0" indent="-342900">
              <a:buFont typeface="+mj-lt"/>
              <a:buAutoNum type="arabicPeriod" startAt="21"/>
            </a:pPr>
            <a:r>
              <a:rPr lang="es-CL" sz="1400" dirty="0"/>
              <a:t>Coyhaique</a:t>
            </a:r>
          </a:p>
          <a:p>
            <a:pPr marL="342900" lvl="0" indent="-342900">
              <a:buFont typeface="+mj-lt"/>
              <a:buAutoNum type="arabicPeriod" startAt="21"/>
            </a:pPr>
            <a:r>
              <a:rPr lang="es-CL" sz="1400" dirty="0"/>
              <a:t>Punta </a:t>
            </a:r>
            <a:r>
              <a:rPr lang="es-CL" sz="1400" dirty="0" smtClean="0"/>
              <a:t>Arenas</a:t>
            </a:r>
          </a:p>
          <a:p>
            <a:pPr marL="342900" lvl="0" indent="-342900">
              <a:buFont typeface="+mj-lt"/>
              <a:buAutoNum type="arabicPeriod" startAt="21"/>
            </a:pPr>
            <a:r>
              <a:rPr lang="es-CL" sz="1400" dirty="0" smtClean="0"/>
              <a:t>Porvenir</a:t>
            </a:r>
            <a:endParaRPr lang="es-CL" sz="1400" dirty="0"/>
          </a:p>
          <a:p>
            <a:pPr marL="342900" lvl="0" indent="-342900">
              <a:buFont typeface="+mj-lt"/>
              <a:buAutoNum type="arabicPeriod" startAt="21"/>
            </a:pPr>
            <a:endParaRPr lang="es-CL" sz="1400" dirty="0">
              <a:latin typeface="+mj-lt"/>
            </a:endParaRPr>
          </a:p>
        </p:txBody>
      </p:sp>
    </p:spTree>
    <p:extLst>
      <p:ext uri="{BB962C8B-B14F-4D97-AF65-F5344CB8AC3E}">
        <p14:creationId xmlns:p14="http://schemas.microsoft.com/office/powerpoint/2010/main" val="144020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6784" y="245288"/>
            <a:ext cx="7696200" cy="369332"/>
          </a:xfrm>
          <a:prstGeom prst="rect">
            <a:avLst/>
          </a:prstGeom>
        </p:spPr>
        <p:txBody>
          <a:bodyPr wrap="square">
            <a:spAutoFit/>
          </a:bodyPr>
          <a:lstStyle/>
          <a:p>
            <a:pPr algn="r"/>
            <a:r>
              <a:rPr lang="es-ES" b="1" dirty="0" smtClean="0">
                <a:solidFill>
                  <a:schemeClr val="accent6">
                    <a:lumMod val="75000"/>
                  </a:schemeClr>
                </a:solidFill>
                <a:latin typeface="+mn-lt"/>
              </a:rPr>
              <a:t>PROCESO DE  </a:t>
            </a:r>
            <a:r>
              <a:rPr lang="es-ES" b="1" dirty="0">
                <a:solidFill>
                  <a:schemeClr val="accent6">
                    <a:lumMod val="75000"/>
                  </a:schemeClr>
                </a:solidFill>
                <a:latin typeface="+mn-lt"/>
              </a:rPr>
              <a:t>IMPLEMENTACIÓN HERRAMIENTA</a:t>
            </a:r>
          </a:p>
        </p:txBody>
      </p:sp>
      <p:graphicFrame>
        <p:nvGraphicFramePr>
          <p:cNvPr id="3" name="2 Diagrama"/>
          <p:cNvGraphicFramePr/>
          <p:nvPr>
            <p:extLst>
              <p:ext uri="{D42A27DB-BD31-4B8C-83A1-F6EECF244321}">
                <p14:modId xmlns:p14="http://schemas.microsoft.com/office/powerpoint/2010/main" val="1720483600"/>
              </p:ext>
            </p:extLst>
          </p:nvPr>
        </p:nvGraphicFramePr>
        <p:xfrm>
          <a:off x="1807028" y="1064044"/>
          <a:ext cx="7231228" cy="5249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05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01961" y="116632"/>
            <a:ext cx="7696200" cy="369332"/>
          </a:xfrm>
          <a:prstGeom prst="rect">
            <a:avLst/>
          </a:prstGeom>
        </p:spPr>
        <p:txBody>
          <a:bodyPr wrap="square">
            <a:spAutoFit/>
          </a:bodyPr>
          <a:lstStyle/>
          <a:p>
            <a:pPr algn="r"/>
            <a:r>
              <a:rPr lang="es-ES" b="1" dirty="0">
                <a:solidFill>
                  <a:schemeClr val="accent6">
                    <a:lumMod val="75000"/>
                  </a:schemeClr>
                </a:solidFill>
                <a:latin typeface="+mn-lt"/>
              </a:rPr>
              <a:t>PROCESO PARTICIPATIVO Y REPRESENTATIVO</a:t>
            </a:r>
          </a:p>
        </p:txBody>
      </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t="29608"/>
          <a:stretch/>
        </p:blipFill>
        <p:spPr>
          <a:xfrm>
            <a:off x="1070438" y="2835924"/>
            <a:ext cx="2035040" cy="1910012"/>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443" y="4963594"/>
            <a:ext cx="2482617" cy="1861963"/>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46" y="4963594"/>
            <a:ext cx="2482273" cy="1861705"/>
          </a:xfrm>
          <a:prstGeom prst="rect">
            <a:avLst/>
          </a:prstGeom>
        </p:spPr>
      </p:pic>
      <p:pic>
        <p:nvPicPr>
          <p:cNvPr id="4100" name="Picture 4" descr="U:\UGSNPC\Unidad_Gestion_SNPC\Unidad_Trabajo\Jefatura\PNRRD\Plan_Trabajo\Eje 4\4.1.1\Consolidacion_Aplicacion\18_PuertoAysén_080817\IMG_69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1952" y="5191297"/>
            <a:ext cx="2881215" cy="1622079"/>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1026" y="2993601"/>
            <a:ext cx="2582188" cy="1720786"/>
          </a:xfrm>
          <a:prstGeom prst="rect">
            <a:avLst/>
          </a:prstGeom>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2392" y="1167074"/>
            <a:ext cx="2234411" cy="1256856"/>
          </a:xfrm>
          <a:prstGeom prst="rect">
            <a:avLst/>
          </a:prstGeom>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7050" y="1023840"/>
            <a:ext cx="2088232" cy="1566174"/>
          </a:xfrm>
          <a:prstGeom prst="rect">
            <a:avLst/>
          </a:prstGeom>
        </p:spPr>
      </p:pic>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4342" y="2753359"/>
            <a:ext cx="1760773" cy="2347697"/>
          </a:xfrm>
          <a:prstGeom prst="rect">
            <a:avLst/>
          </a:prstGeom>
        </p:spPr>
      </p:pic>
      <p:pic>
        <p:nvPicPr>
          <p:cNvPr id="15" name="14 Imagen"/>
          <p:cNvPicPr>
            <a:picLocks noChangeAspect="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5878446" y="1023840"/>
            <a:ext cx="2063372" cy="1547529"/>
          </a:xfrm>
          <a:prstGeom prst="rect">
            <a:avLst/>
          </a:prstGeom>
        </p:spPr>
      </p:pic>
    </p:spTree>
    <p:extLst>
      <p:ext uri="{BB962C8B-B14F-4D97-AF65-F5344CB8AC3E}">
        <p14:creationId xmlns:p14="http://schemas.microsoft.com/office/powerpoint/2010/main" val="3933163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00164" y="168850"/>
            <a:ext cx="7696200" cy="369332"/>
          </a:xfrm>
          <a:prstGeom prst="rect">
            <a:avLst/>
          </a:prstGeom>
        </p:spPr>
        <p:txBody>
          <a:bodyPr wrap="square">
            <a:spAutoFit/>
          </a:bodyPr>
          <a:lstStyle/>
          <a:p>
            <a:pPr algn="r"/>
            <a:r>
              <a:rPr lang="es-ES" b="1" dirty="0">
                <a:solidFill>
                  <a:schemeClr val="accent6">
                    <a:lumMod val="75000"/>
                  </a:schemeClr>
                </a:solidFill>
                <a:latin typeface="+mn-lt"/>
              </a:rPr>
              <a:t>ESTRUCTURA MODELO JERÁRQUICO; MULTICRITERIO AHP </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08" t="23706" r="28631" b="16379"/>
          <a:stretch/>
        </p:blipFill>
        <p:spPr bwMode="auto">
          <a:xfrm>
            <a:off x="9873" y="1568096"/>
            <a:ext cx="3986063" cy="323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522" t="16919" r="26736" b="11744"/>
          <a:stretch/>
        </p:blipFill>
        <p:spPr bwMode="auto">
          <a:xfrm>
            <a:off x="3936068" y="1350701"/>
            <a:ext cx="5172436" cy="474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18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spcBef>
                <a:spcPts val="0"/>
              </a:spcBef>
            </a:pPr>
            <a:r>
              <a:rPr lang="es-CL" sz="2000" dirty="0">
                <a:solidFill>
                  <a:schemeClr val="accent6">
                    <a:lumMod val="75000"/>
                  </a:schemeClr>
                </a:solidFill>
                <a:ea typeface="+mn-ea"/>
                <a:cs typeface="+mn-cs"/>
              </a:rPr>
              <a:t>EVOLUCIÓN DE LA GESTIÓN DEL RIESGO DE DESASTRES EN CHILE</a:t>
            </a:r>
            <a:endParaRPr lang="es-ES" dirty="0">
              <a:solidFill>
                <a:schemeClr val="accent6">
                  <a:lumMod val="75000"/>
                </a:schemeClr>
              </a:solidFill>
            </a:endParaRPr>
          </a:p>
        </p:txBody>
      </p:sp>
      <p:graphicFrame>
        <p:nvGraphicFramePr>
          <p:cNvPr id="4" name="Diagrama 7"/>
          <p:cNvGraphicFramePr/>
          <p:nvPr>
            <p:extLst>
              <p:ext uri="{D42A27DB-BD31-4B8C-83A1-F6EECF244321}">
                <p14:modId xmlns:p14="http://schemas.microsoft.com/office/powerpoint/2010/main" val="3084529571"/>
              </p:ext>
            </p:extLst>
          </p:nvPr>
        </p:nvGraphicFramePr>
        <p:xfrm>
          <a:off x="251520" y="1541016"/>
          <a:ext cx="878497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660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88640"/>
            <a:ext cx="7696200" cy="369332"/>
          </a:xfrm>
          <a:prstGeom prst="rect">
            <a:avLst/>
          </a:prstGeom>
        </p:spPr>
        <p:txBody>
          <a:bodyPr wrap="square">
            <a:spAutoFit/>
          </a:bodyPr>
          <a:lstStyle/>
          <a:p>
            <a:pPr algn="r"/>
            <a:r>
              <a:rPr lang="es-ES" b="1" dirty="0">
                <a:solidFill>
                  <a:schemeClr val="accent6">
                    <a:lumMod val="75000"/>
                  </a:schemeClr>
                </a:solidFill>
                <a:latin typeface="+mn-lt"/>
              </a:rPr>
              <a:t>ALGUNOS RESULTADOS PARCIALES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73" t="26077" r="13122" b="27802"/>
          <a:stretch/>
        </p:blipFill>
        <p:spPr bwMode="auto">
          <a:xfrm>
            <a:off x="611560" y="853376"/>
            <a:ext cx="8038780" cy="293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600" t="32467" r="13970" b="25862"/>
          <a:stretch/>
        </p:blipFill>
        <p:spPr bwMode="auto">
          <a:xfrm>
            <a:off x="1135620" y="3789040"/>
            <a:ext cx="6990659" cy="235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89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0025" y="140445"/>
            <a:ext cx="7696200" cy="369332"/>
          </a:xfrm>
          <a:prstGeom prst="rect">
            <a:avLst/>
          </a:prstGeom>
        </p:spPr>
        <p:txBody>
          <a:bodyPr wrap="square">
            <a:spAutoFit/>
          </a:bodyPr>
          <a:lstStyle/>
          <a:p>
            <a:pPr algn="r"/>
            <a:r>
              <a:rPr lang="es-ES" b="1" dirty="0">
                <a:solidFill>
                  <a:schemeClr val="accent6">
                    <a:lumMod val="75000"/>
                  </a:schemeClr>
                </a:solidFill>
                <a:latin typeface="+mn-lt"/>
              </a:rPr>
              <a:t>ALGUNOS RESULTADOS PARCIALES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06" t="23276" r="25481" b="12500"/>
          <a:stretch/>
        </p:blipFill>
        <p:spPr bwMode="auto">
          <a:xfrm>
            <a:off x="1252491" y="980728"/>
            <a:ext cx="6897045" cy="529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280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7523" y="129395"/>
            <a:ext cx="7696200" cy="369332"/>
          </a:xfrm>
          <a:prstGeom prst="rect">
            <a:avLst/>
          </a:prstGeom>
        </p:spPr>
        <p:txBody>
          <a:bodyPr wrap="square">
            <a:spAutoFit/>
          </a:bodyPr>
          <a:lstStyle/>
          <a:p>
            <a:pPr algn="r"/>
            <a:r>
              <a:rPr lang="es-ES" b="1" dirty="0">
                <a:solidFill>
                  <a:schemeClr val="accent6">
                    <a:lumMod val="75000"/>
                  </a:schemeClr>
                </a:solidFill>
                <a:latin typeface="+mn-lt"/>
              </a:rPr>
              <a:t>RESULTADOS PARCIALES COMUNA DE NAVIDAD</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67" t="23491" r="22573" b="14440"/>
          <a:stretch/>
        </p:blipFill>
        <p:spPr bwMode="auto">
          <a:xfrm>
            <a:off x="522136" y="908720"/>
            <a:ext cx="8382238" cy="564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36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188640"/>
            <a:ext cx="7696200" cy="369332"/>
          </a:xfrm>
          <a:prstGeom prst="rect">
            <a:avLst/>
          </a:prstGeom>
        </p:spPr>
        <p:txBody>
          <a:bodyPr wrap="square">
            <a:spAutoFit/>
          </a:bodyPr>
          <a:lstStyle/>
          <a:p>
            <a:pPr algn="r"/>
            <a:r>
              <a:rPr lang="es-ES" b="1" dirty="0">
                <a:solidFill>
                  <a:schemeClr val="accent6">
                    <a:lumMod val="75000"/>
                  </a:schemeClr>
                </a:solidFill>
                <a:latin typeface="+mn-lt"/>
              </a:rPr>
              <a:t>RESULTADOS PARCIALES COMUNA DE NAVIDAD</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9" t="25000" r="22451" b="19827"/>
          <a:stretch/>
        </p:blipFill>
        <p:spPr bwMode="auto">
          <a:xfrm>
            <a:off x="625624" y="1340768"/>
            <a:ext cx="804717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433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0912" y="-27384"/>
            <a:ext cx="8229600" cy="1143000"/>
          </a:xfrm>
        </p:spPr>
        <p:txBody>
          <a:bodyPr>
            <a:noAutofit/>
          </a:bodyPr>
          <a:lstStyle/>
          <a:p>
            <a:r>
              <a:rPr lang="es-CL" sz="1600" b="1" dirty="0">
                <a:solidFill>
                  <a:schemeClr val="accent6">
                    <a:lumMod val="75000"/>
                  </a:schemeClr>
                </a:solidFill>
              </a:rPr>
              <a:t>MAPEO ÍNDICE  COMUNAL  GLOBAL  FACTORES SUBYACENTES DEL RIESGO DE DESASTRES</a:t>
            </a:r>
            <a:r>
              <a:rPr lang="en-US" sz="1600" b="1" dirty="0">
                <a:solidFill>
                  <a:schemeClr val="accent6">
                    <a:lumMod val="75000"/>
                  </a:schemeClr>
                </a:solidFill>
              </a:rPr>
              <a:t/>
            </a:r>
            <a:br>
              <a:rPr lang="en-US" sz="1600" b="1" dirty="0">
                <a:solidFill>
                  <a:schemeClr val="accent6">
                    <a:lumMod val="75000"/>
                  </a:schemeClr>
                </a:solidFill>
              </a:rPr>
            </a:br>
            <a:endParaRPr lang="es-ES" sz="1600" b="1" dirty="0">
              <a:solidFill>
                <a:schemeClr val="accent6">
                  <a:lumMod val="75000"/>
                </a:schemeClr>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74" t="16595" r="20634" b="12285"/>
          <a:stretch/>
        </p:blipFill>
        <p:spPr bwMode="auto">
          <a:xfrm>
            <a:off x="599067" y="993228"/>
            <a:ext cx="8005056" cy="559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315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384"/>
            <a:ext cx="8229600" cy="1143000"/>
          </a:xfrm>
        </p:spPr>
        <p:txBody>
          <a:bodyPr>
            <a:noAutofit/>
          </a:bodyPr>
          <a:lstStyle/>
          <a:p>
            <a:r>
              <a:rPr lang="es-CL" sz="2000" b="1" dirty="0">
                <a:solidFill>
                  <a:schemeClr val="accent6">
                    <a:lumMod val="75000"/>
                  </a:schemeClr>
                </a:solidFill>
              </a:rPr>
              <a:t>MAPEO ÍNDICE  DIMENSIÓN GOBERNANZA</a:t>
            </a:r>
            <a:r>
              <a:rPr lang="en-US" sz="2000" b="1" dirty="0">
                <a:solidFill>
                  <a:schemeClr val="accent6">
                    <a:lumMod val="75000"/>
                  </a:schemeClr>
                </a:solidFill>
              </a:rPr>
              <a:t/>
            </a:r>
            <a:br>
              <a:rPr lang="en-US" sz="2000" b="1" dirty="0">
                <a:solidFill>
                  <a:schemeClr val="accent6">
                    <a:lumMod val="75000"/>
                  </a:schemeClr>
                </a:solidFill>
              </a:rPr>
            </a:br>
            <a:endParaRPr lang="es-ES" sz="2000" b="1" dirty="0">
              <a:solidFill>
                <a:schemeClr val="accent6">
                  <a:lumMod val="75000"/>
                </a:scheme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3" t="16811" r="20392" b="11422"/>
          <a:stretch/>
        </p:blipFill>
        <p:spPr bwMode="auto">
          <a:xfrm>
            <a:off x="583323" y="1008991"/>
            <a:ext cx="8071945" cy="56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28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50912" y="-18256"/>
            <a:ext cx="8229600" cy="1143000"/>
          </a:xfrm>
        </p:spPr>
        <p:txBody>
          <a:bodyPr>
            <a:noAutofit/>
          </a:bodyPr>
          <a:lstStyle/>
          <a:p>
            <a:r>
              <a:rPr lang="es-CL" sz="2000" b="1" dirty="0">
                <a:solidFill>
                  <a:schemeClr val="accent6">
                    <a:lumMod val="75000"/>
                  </a:schemeClr>
                </a:solidFill>
              </a:rPr>
              <a:t>MAPEO ÍNDICE  DIMENSIÓN </a:t>
            </a:r>
            <a:r>
              <a:rPr lang="es-CL" sz="2000" b="1" dirty="0" smtClean="0">
                <a:solidFill>
                  <a:schemeClr val="accent6">
                    <a:lumMod val="75000"/>
                  </a:schemeClr>
                </a:solidFill>
              </a:rPr>
              <a:t>ORDENAMIENTO TERRITORIAL</a:t>
            </a:r>
            <a:r>
              <a:rPr lang="en-US" sz="2000" b="1" dirty="0">
                <a:solidFill>
                  <a:schemeClr val="accent6">
                    <a:lumMod val="75000"/>
                  </a:schemeClr>
                </a:solidFill>
              </a:rPr>
              <a:t/>
            </a:r>
            <a:br>
              <a:rPr lang="en-US" sz="2000" b="1" dirty="0">
                <a:solidFill>
                  <a:schemeClr val="accent6">
                    <a:lumMod val="75000"/>
                  </a:schemeClr>
                </a:solidFill>
              </a:rPr>
            </a:br>
            <a:endParaRPr lang="es-ES" sz="2000" b="1" dirty="0">
              <a:solidFill>
                <a:schemeClr val="accent6">
                  <a:lumMod val="75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3" t="16595" r="20634" b="11638"/>
          <a:stretch/>
        </p:blipFill>
        <p:spPr bwMode="auto">
          <a:xfrm>
            <a:off x="561552" y="993227"/>
            <a:ext cx="8087710" cy="569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570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14400" y="0"/>
            <a:ext cx="8229600" cy="1143000"/>
          </a:xfrm>
        </p:spPr>
        <p:txBody>
          <a:bodyPr>
            <a:noAutofit/>
          </a:bodyPr>
          <a:lstStyle/>
          <a:p>
            <a:r>
              <a:rPr lang="es-CL" sz="2000" b="1" dirty="0">
                <a:solidFill>
                  <a:schemeClr val="accent6">
                    <a:lumMod val="75000"/>
                  </a:schemeClr>
                </a:solidFill>
              </a:rPr>
              <a:t>MAPEO ÍNDICE  DIMENSIÓN </a:t>
            </a:r>
            <a:r>
              <a:rPr lang="es-CL" sz="2000" b="1" dirty="0" smtClean="0">
                <a:solidFill>
                  <a:schemeClr val="accent6">
                    <a:lumMod val="75000"/>
                  </a:schemeClr>
                </a:solidFill>
              </a:rPr>
              <a:t>SOCIO – DEMOGRÁFICO</a:t>
            </a:r>
            <a:r>
              <a:rPr lang="en-US" sz="2000" b="1" dirty="0">
                <a:solidFill>
                  <a:schemeClr val="accent6">
                    <a:lumMod val="75000"/>
                  </a:schemeClr>
                </a:solidFill>
              </a:rPr>
              <a:t/>
            </a:r>
            <a:br>
              <a:rPr lang="en-US" sz="2000" b="1" dirty="0">
                <a:solidFill>
                  <a:schemeClr val="accent6">
                    <a:lumMod val="75000"/>
                  </a:schemeClr>
                </a:solidFill>
              </a:rPr>
            </a:br>
            <a:endParaRPr lang="es-ES" sz="2000" b="1" dirty="0">
              <a:solidFill>
                <a:schemeClr val="accent6">
                  <a:lumMod val="75000"/>
                </a:schemeClr>
              </a:solidFill>
            </a:endParaRP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745" y="900066"/>
            <a:ext cx="8229600" cy="5820308"/>
          </a:xfrm>
          <a:prstGeom prst="rect">
            <a:avLst/>
          </a:prstGeom>
        </p:spPr>
      </p:pic>
    </p:spTree>
    <p:extLst>
      <p:ext uri="{BB962C8B-B14F-4D97-AF65-F5344CB8AC3E}">
        <p14:creationId xmlns:p14="http://schemas.microsoft.com/office/powerpoint/2010/main" val="1830705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46700" y="-22381"/>
            <a:ext cx="8229600" cy="1143000"/>
          </a:xfrm>
        </p:spPr>
        <p:txBody>
          <a:bodyPr>
            <a:noAutofit/>
          </a:bodyPr>
          <a:lstStyle/>
          <a:p>
            <a:r>
              <a:rPr lang="es-CL" sz="2000" b="1" dirty="0">
                <a:solidFill>
                  <a:schemeClr val="accent6">
                    <a:lumMod val="75000"/>
                  </a:schemeClr>
                </a:solidFill>
              </a:rPr>
              <a:t>MAPEO ÍNDICE  DIMENSIÓN </a:t>
            </a:r>
            <a:r>
              <a:rPr lang="es-CL" sz="2000" b="1" dirty="0" smtClean="0">
                <a:solidFill>
                  <a:schemeClr val="accent6">
                    <a:lumMod val="75000"/>
                  </a:schemeClr>
                </a:solidFill>
              </a:rPr>
              <a:t>CAMBIO CLIMÁTICO - RRNN</a:t>
            </a:r>
            <a:r>
              <a:rPr lang="en-US" sz="2000" b="1" dirty="0">
                <a:solidFill>
                  <a:schemeClr val="accent6">
                    <a:lumMod val="75000"/>
                  </a:schemeClr>
                </a:solidFill>
              </a:rPr>
              <a:t/>
            </a:r>
            <a:br>
              <a:rPr lang="en-US" sz="2000" b="1" dirty="0">
                <a:solidFill>
                  <a:schemeClr val="accent6">
                    <a:lumMod val="75000"/>
                  </a:schemeClr>
                </a:solidFill>
              </a:rPr>
            </a:br>
            <a:endParaRPr lang="es-ES" sz="2000" b="1" dirty="0">
              <a:solidFill>
                <a:schemeClr val="accent6">
                  <a:lumMod val="75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31" t="16811" r="20634" b="11638"/>
          <a:stretch/>
        </p:blipFill>
        <p:spPr bwMode="auto">
          <a:xfrm>
            <a:off x="516870" y="990604"/>
            <a:ext cx="8113116" cy="568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72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6553200" y="6356350"/>
            <a:ext cx="2133600" cy="365125"/>
          </a:xfrm>
          <a:prstGeom prst="rect">
            <a:avLst/>
          </a:prstGeom>
        </p:spPr>
        <p:txBody>
          <a:bodyPr/>
          <a:lstStyle/>
          <a:p>
            <a:fld id="{5AD21C6B-EFD7-4B55-9F49-DC89340B03E0}" type="slidenum">
              <a:rPr lang="es-CL" smtClean="0"/>
              <a:t>29</a:t>
            </a:fld>
            <a:endParaRPr lang="es-CL"/>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19444" r="2656" b="17222"/>
          <a:stretch/>
        </p:blipFill>
        <p:spPr bwMode="auto">
          <a:xfrm>
            <a:off x="-10886" y="1645550"/>
            <a:ext cx="9165810" cy="353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914400" y="-171400"/>
            <a:ext cx="8229600" cy="1143000"/>
          </a:xfrm>
        </p:spPr>
        <p:txBody>
          <a:bodyPr>
            <a:normAutofit/>
          </a:bodyPr>
          <a:lstStyle/>
          <a:p>
            <a:r>
              <a:rPr lang="es-ES" sz="2000" b="1" dirty="0" smtClean="0">
                <a:solidFill>
                  <a:schemeClr val="accent6">
                    <a:lumMod val="75000"/>
                  </a:schemeClr>
                </a:solidFill>
              </a:rPr>
              <a:t>RESULTADOS </a:t>
            </a:r>
            <a:r>
              <a:rPr lang="es-ES" sz="2000" b="1" dirty="0" smtClean="0">
                <a:solidFill>
                  <a:schemeClr val="accent6">
                    <a:lumMod val="75000"/>
                  </a:schemeClr>
                </a:solidFill>
              </a:rPr>
              <a:t>PARCIALES</a:t>
            </a:r>
            <a:endParaRPr lang="es-ES" sz="2000" b="1" dirty="0">
              <a:solidFill>
                <a:schemeClr val="accent6">
                  <a:lumMod val="75000"/>
                </a:schemeClr>
              </a:solidFill>
            </a:endParaRPr>
          </a:p>
        </p:txBody>
      </p:sp>
    </p:spTree>
    <p:extLst>
      <p:ext uri="{BB962C8B-B14F-4D97-AF65-F5344CB8AC3E}">
        <p14:creationId xmlns:p14="http://schemas.microsoft.com/office/powerpoint/2010/main" val="375532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95128" y="201670"/>
            <a:ext cx="7848872" cy="369332"/>
          </a:xfrm>
          <a:prstGeom prst="rect">
            <a:avLst/>
          </a:prstGeom>
          <a:noFill/>
        </p:spPr>
        <p:txBody>
          <a:bodyPr wrap="square" rtlCol="0">
            <a:spAutoFit/>
          </a:bodyPr>
          <a:lstStyle/>
          <a:p>
            <a:pPr algn="r"/>
            <a:r>
              <a:rPr lang="es-CL" b="1" dirty="0">
                <a:solidFill>
                  <a:schemeClr val="accent6">
                    <a:lumMod val="75000"/>
                  </a:schemeClr>
                </a:solidFill>
                <a:latin typeface="+mn-lt"/>
              </a:rPr>
              <a:t>POLÍTICA NACIONAL PARA LA GESTIÓN DEL RIESGO DE DESASTRES</a:t>
            </a:r>
            <a:endParaRPr lang="es-ES" b="1" dirty="0" err="1">
              <a:solidFill>
                <a:schemeClr val="accent6">
                  <a:lumMod val="75000"/>
                </a:schemeClr>
              </a:solidFill>
              <a:latin typeface="+mn-lt"/>
            </a:endParaRPr>
          </a:p>
        </p:txBody>
      </p:sp>
      <p:sp>
        <p:nvSpPr>
          <p:cNvPr id="7" name="6 Rectángulo"/>
          <p:cNvSpPr/>
          <p:nvPr/>
        </p:nvSpPr>
        <p:spPr>
          <a:xfrm>
            <a:off x="323528" y="1118349"/>
            <a:ext cx="3960440" cy="5262979"/>
          </a:xfrm>
          <a:prstGeom prst="rect">
            <a:avLst/>
          </a:prstGeom>
        </p:spPr>
        <p:txBody>
          <a:bodyPr wrap="square">
            <a:spAutoFit/>
          </a:bodyPr>
          <a:lstStyle/>
          <a:p>
            <a:pPr algn="just">
              <a:lnSpc>
                <a:spcPct val="150000"/>
              </a:lnSpc>
            </a:pPr>
            <a:r>
              <a:rPr lang="es-ES" sz="1600" dirty="0">
                <a:solidFill>
                  <a:schemeClr val="tx1">
                    <a:lumMod val="50000"/>
                    <a:lumOff val="50000"/>
                  </a:schemeClr>
                </a:solidFill>
                <a:latin typeface="+mn-lt"/>
              </a:rPr>
              <a:t>Sirve como marco guía a las distintas instituciones del Estado para reducir de manera considerable los efectos adversos que causan los desastres, </a:t>
            </a:r>
            <a:r>
              <a:rPr lang="es-ES" sz="1600" u="sng" dirty="0">
                <a:solidFill>
                  <a:schemeClr val="tx1">
                    <a:lumMod val="50000"/>
                    <a:lumOff val="50000"/>
                  </a:schemeClr>
                </a:solidFill>
                <a:latin typeface="+mn-lt"/>
              </a:rPr>
              <a:t>proporcionando un conjunto de orientaciones para desarrollar un proceso sostenido de reducción del riesgo de desastres y responder adecuadamente a situaciones de emergencia en el país</a:t>
            </a:r>
            <a:r>
              <a:rPr lang="es-ES" sz="1600" dirty="0">
                <a:solidFill>
                  <a:schemeClr val="tx1">
                    <a:lumMod val="50000"/>
                    <a:lumOff val="50000"/>
                  </a:schemeClr>
                </a:solidFill>
                <a:latin typeface="+mn-lt"/>
              </a:rPr>
              <a:t>.</a:t>
            </a:r>
          </a:p>
          <a:p>
            <a:pPr algn="just">
              <a:lnSpc>
                <a:spcPct val="150000"/>
              </a:lnSpc>
            </a:pPr>
            <a:endParaRPr lang="es-ES" sz="1600" dirty="0">
              <a:solidFill>
                <a:schemeClr val="tx1">
                  <a:lumMod val="50000"/>
                  <a:lumOff val="50000"/>
                </a:schemeClr>
              </a:solidFill>
              <a:latin typeface="+mn-lt"/>
            </a:endParaRPr>
          </a:p>
          <a:p>
            <a:pPr algn="just">
              <a:lnSpc>
                <a:spcPct val="150000"/>
              </a:lnSpc>
            </a:pPr>
            <a:r>
              <a:rPr lang="es-ES" sz="1600" dirty="0">
                <a:solidFill>
                  <a:schemeClr val="tx1">
                    <a:lumMod val="50000"/>
                    <a:lumOff val="50000"/>
                  </a:schemeClr>
                </a:solidFill>
                <a:latin typeface="+mn-lt"/>
              </a:rPr>
              <a:t>Presentada a la Presidenta de la República el 16 de diciembre del 2014.</a:t>
            </a:r>
          </a:p>
          <a:p>
            <a:pPr algn="just">
              <a:lnSpc>
                <a:spcPct val="150000"/>
              </a:lnSpc>
            </a:pPr>
            <a:endParaRPr lang="es-ES" sz="1600" dirty="0">
              <a:solidFill>
                <a:schemeClr val="tx1">
                  <a:lumMod val="50000"/>
                  <a:lumOff val="50000"/>
                </a:schemeClr>
              </a:solidFill>
              <a:latin typeface="+mn-lt"/>
            </a:endParaRPr>
          </a:p>
          <a:p>
            <a:pPr algn="just">
              <a:lnSpc>
                <a:spcPct val="150000"/>
              </a:lnSpc>
            </a:pPr>
            <a:r>
              <a:rPr lang="es-ES" sz="1600" dirty="0">
                <a:solidFill>
                  <a:schemeClr val="tx1">
                    <a:lumMod val="50000"/>
                    <a:lumOff val="50000"/>
                  </a:schemeClr>
                </a:solidFill>
                <a:latin typeface="+mn-lt"/>
              </a:rPr>
              <a:t>Aprobada por Decreto Supremo </a:t>
            </a:r>
            <a:r>
              <a:rPr lang="es-ES" sz="1600" dirty="0" err="1">
                <a:solidFill>
                  <a:schemeClr val="tx1">
                    <a:lumMod val="50000"/>
                    <a:lumOff val="50000"/>
                  </a:schemeClr>
                </a:solidFill>
                <a:latin typeface="+mn-lt"/>
              </a:rPr>
              <a:t>N°</a:t>
            </a:r>
            <a:r>
              <a:rPr lang="es-ES" sz="1600" dirty="0">
                <a:solidFill>
                  <a:schemeClr val="tx1">
                    <a:lumMod val="50000"/>
                    <a:lumOff val="50000"/>
                  </a:schemeClr>
                </a:solidFill>
                <a:latin typeface="+mn-lt"/>
              </a:rPr>
              <a:t> 1.512 del 26 de enero del 2017.</a:t>
            </a: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8" t="17672" r="25602" b="12500"/>
          <a:stretch/>
        </p:blipFill>
        <p:spPr bwMode="auto">
          <a:xfrm>
            <a:off x="4716016" y="2276872"/>
            <a:ext cx="4248472" cy="350255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71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544" y="0"/>
            <a:ext cx="8229600" cy="677862"/>
          </a:xfrm>
        </p:spPr>
        <p:txBody>
          <a:bodyPr>
            <a:normAutofit/>
          </a:bodyPr>
          <a:lstStyle/>
          <a:p>
            <a:r>
              <a:rPr lang="es-ES" sz="2000" b="1" dirty="0" smtClean="0">
                <a:solidFill>
                  <a:schemeClr val="accent6">
                    <a:lumMod val="75000"/>
                  </a:schemeClr>
                </a:solidFill>
              </a:rPr>
              <a:t>CONCLUSIONES PARCIALES</a:t>
            </a:r>
            <a:endParaRPr lang="es-ES" sz="2000" b="1" dirty="0">
              <a:solidFill>
                <a:schemeClr val="accent6">
                  <a:lumMod val="75000"/>
                </a:schemeClr>
              </a:solidFill>
            </a:endParaRPr>
          </a:p>
        </p:txBody>
      </p:sp>
      <p:sp>
        <p:nvSpPr>
          <p:cNvPr id="3" name="2 Marcador de contenido"/>
          <p:cNvSpPr>
            <a:spLocks noGrp="1"/>
          </p:cNvSpPr>
          <p:nvPr>
            <p:ph idx="1"/>
          </p:nvPr>
        </p:nvSpPr>
        <p:spPr>
          <a:xfrm>
            <a:off x="539552" y="1191344"/>
            <a:ext cx="8229600" cy="5334000"/>
          </a:xfrm>
        </p:spPr>
        <p:txBody>
          <a:bodyPr>
            <a:noAutofit/>
          </a:bodyPr>
          <a:lstStyle/>
          <a:p>
            <a:pPr algn="just"/>
            <a:r>
              <a:rPr lang="es-ES" sz="2000" dirty="0"/>
              <a:t>Beneficios comparativos instrumento diseñado (explícitos e implícitos).</a:t>
            </a:r>
          </a:p>
          <a:p>
            <a:pPr algn="just"/>
            <a:r>
              <a:rPr lang="es-ES" sz="2000" dirty="0"/>
              <a:t>Focalizar medidas estructurales y no estructurales para la RRD local.</a:t>
            </a:r>
          </a:p>
          <a:p>
            <a:pPr algn="just"/>
            <a:r>
              <a:rPr lang="es-ES" sz="2000" dirty="0"/>
              <a:t>Fortalecer la gobernanza de la GRD en las administraciones locales.</a:t>
            </a:r>
          </a:p>
          <a:p>
            <a:pPr algn="just"/>
            <a:r>
              <a:rPr lang="es-ES" sz="2000" dirty="0"/>
              <a:t>Fomentar conocimiento y uso de información/resultados provenientes de diversos programas/proyectos públicos-privados.</a:t>
            </a:r>
          </a:p>
          <a:p>
            <a:pPr algn="just"/>
            <a:r>
              <a:rPr lang="es-ES" sz="2000" dirty="0"/>
              <a:t>Complejidad y </a:t>
            </a:r>
            <a:r>
              <a:rPr lang="es-ES" sz="2000" dirty="0" err="1"/>
              <a:t>multidimensionalidad</a:t>
            </a:r>
            <a:r>
              <a:rPr lang="es-ES" sz="2000" dirty="0"/>
              <a:t> de iniciativas tendientes a la RRD.</a:t>
            </a:r>
          </a:p>
          <a:p>
            <a:pPr algn="just"/>
            <a:r>
              <a:rPr lang="es-ES" sz="2000" dirty="0"/>
              <a:t>Análisis territorial de perfiles </a:t>
            </a:r>
            <a:r>
              <a:rPr lang="es-ES" sz="2000" dirty="0">
                <a:sym typeface="Wingdings" pitchFamily="2" charset="2"/>
              </a:rPr>
              <a:t> evidencia de </a:t>
            </a:r>
            <a:r>
              <a:rPr lang="es-ES" sz="2000" dirty="0" smtClean="0">
                <a:sym typeface="Wingdings" pitchFamily="2" charset="2"/>
              </a:rPr>
              <a:t>patrones?</a:t>
            </a:r>
            <a:endParaRPr lang="es-ES" sz="2000" dirty="0">
              <a:sym typeface="Wingdings" pitchFamily="2" charset="2"/>
            </a:endParaRPr>
          </a:p>
          <a:p>
            <a:pPr algn="just"/>
            <a:r>
              <a:rPr lang="es-ES" sz="2000" dirty="0">
                <a:sym typeface="Wingdings" pitchFamily="2" charset="2"/>
              </a:rPr>
              <a:t>Análisis desde el punto de vista de su </a:t>
            </a:r>
            <a:r>
              <a:rPr lang="es-ES" sz="2000" dirty="0" smtClean="0">
                <a:sym typeface="Wingdings" pitchFamily="2" charset="2"/>
              </a:rPr>
              <a:t>relación </a:t>
            </a:r>
            <a:r>
              <a:rPr lang="es-ES" sz="2000" dirty="0">
                <a:sym typeface="Wingdings" pitchFamily="2" charset="2"/>
              </a:rPr>
              <a:t>con el riesgo </a:t>
            </a:r>
            <a:r>
              <a:rPr lang="es-ES" sz="2000" dirty="0" smtClean="0">
                <a:sym typeface="Wingdings" pitchFamily="2" charset="2"/>
              </a:rPr>
              <a:t>extensivo?</a:t>
            </a:r>
            <a:endParaRPr lang="es-ES" sz="2000" dirty="0">
              <a:sym typeface="Wingdings" pitchFamily="2" charset="2"/>
            </a:endParaRPr>
          </a:p>
          <a:p>
            <a:pPr algn="just"/>
            <a:r>
              <a:rPr lang="es-ES" sz="2000" dirty="0"/>
              <a:t>Los desastres son indicadores de problemas sociales y de desarrollo no resueltos y </a:t>
            </a:r>
            <a:r>
              <a:rPr lang="es-ES" sz="2000" dirty="0" smtClean="0"/>
              <a:t>hacen </a:t>
            </a:r>
            <a:r>
              <a:rPr lang="es-ES" sz="2000" dirty="0"/>
              <a:t>comprender que la RRD no podría conseguirse a menos que se abordaran los factores subyacentes del </a:t>
            </a:r>
            <a:r>
              <a:rPr lang="es-ES" sz="2000" dirty="0" smtClean="0"/>
              <a:t>riesgo.</a:t>
            </a:r>
            <a:endParaRPr lang="es-ES" sz="2000" dirty="0"/>
          </a:p>
          <a:p>
            <a:pPr algn="just"/>
            <a:endParaRPr lang="es-ES" sz="2000" dirty="0" smtClean="0"/>
          </a:p>
          <a:p>
            <a:pPr algn="just"/>
            <a:endParaRPr lang="es-ES" sz="2000" dirty="0"/>
          </a:p>
        </p:txBody>
      </p:sp>
    </p:spTree>
    <p:extLst>
      <p:ext uri="{BB962C8B-B14F-4D97-AF65-F5344CB8AC3E}">
        <p14:creationId xmlns:p14="http://schemas.microsoft.com/office/powerpoint/2010/main" val="3673063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Rectángulo"/>
          <p:cNvSpPr/>
          <p:nvPr/>
        </p:nvSpPr>
        <p:spPr>
          <a:xfrm>
            <a:off x="876300" y="1438692"/>
            <a:ext cx="7410450" cy="3737946"/>
          </a:xfrm>
          <a:prstGeom prst="rect">
            <a:avLst/>
          </a:prstGeom>
        </p:spPr>
        <p:txBody>
          <a:bodyPr wrap="square">
            <a:spAutoFit/>
          </a:bodyPr>
          <a:lstStyle/>
          <a:p>
            <a:pPr algn="ctr">
              <a:lnSpc>
                <a:spcPct val="150000"/>
              </a:lnSpc>
            </a:pPr>
            <a:r>
              <a:rPr lang="es-CL" sz="2000" dirty="0" smtClean="0"/>
              <a:t>Las </a:t>
            </a:r>
            <a:r>
              <a:rPr lang="es-ES" sz="2000" dirty="0" smtClean="0"/>
              <a:t>pérdidas </a:t>
            </a:r>
            <a:r>
              <a:rPr lang="es-ES" sz="2000" dirty="0"/>
              <a:t>ocasionadas por los desastres </a:t>
            </a:r>
            <a:r>
              <a:rPr lang="es-ES" sz="2000" dirty="0" smtClean="0"/>
              <a:t> acrecientan la </a:t>
            </a:r>
            <a:r>
              <a:rPr lang="es-ES" sz="2000" dirty="0"/>
              <a:t>profundidad y la amplitud de la </a:t>
            </a:r>
            <a:r>
              <a:rPr lang="es-ES" sz="2000" dirty="0" smtClean="0"/>
              <a:t>pobreza y </a:t>
            </a:r>
            <a:r>
              <a:rPr lang="es-ES" sz="2000" dirty="0"/>
              <a:t>socavan cualquier progreso que se realice </a:t>
            </a:r>
            <a:r>
              <a:rPr lang="es-ES" sz="2000" dirty="0" smtClean="0"/>
              <a:t>en la </a:t>
            </a:r>
            <a:r>
              <a:rPr lang="es-ES" sz="2000" dirty="0"/>
              <a:t>reducción de la pobreza y el desarrollo sostenible</a:t>
            </a:r>
            <a:r>
              <a:rPr lang="es-ES" sz="2000" dirty="0" smtClean="0"/>
              <a:t>.</a:t>
            </a:r>
          </a:p>
          <a:p>
            <a:pPr algn="ctr">
              <a:lnSpc>
                <a:spcPct val="150000"/>
              </a:lnSpc>
            </a:pPr>
            <a:endParaRPr lang="es-ES" sz="2000" dirty="0"/>
          </a:p>
          <a:p>
            <a:pPr algn="ctr">
              <a:lnSpc>
                <a:spcPct val="150000"/>
              </a:lnSpc>
            </a:pPr>
            <a:r>
              <a:rPr lang="es-ES" sz="2000" dirty="0" smtClean="0"/>
              <a:t>Hay que abogar por la </a:t>
            </a:r>
            <a:r>
              <a:rPr lang="es-ES" sz="2000" dirty="0"/>
              <a:t>adopción </a:t>
            </a:r>
            <a:r>
              <a:rPr lang="es-ES" sz="2000" dirty="0" smtClean="0"/>
              <a:t>de </a:t>
            </a:r>
            <a:r>
              <a:rPr lang="es-CL" sz="2000" dirty="0" smtClean="0"/>
              <a:t>medidas </a:t>
            </a:r>
            <a:r>
              <a:rPr lang="es-CL" sz="2000" dirty="0"/>
              <a:t>para abordar los factores </a:t>
            </a:r>
            <a:r>
              <a:rPr lang="es-CL" sz="2000" dirty="0" smtClean="0"/>
              <a:t>subyacentes </a:t>
            </a:r>
            <a:r>
              <a:rPr lang="es-ES" sz="2000" dirty="0" smtClean="0"/>
              <a:t>del </a:t>
            </a:r>
            <a:r>
              <a:rPr lang="es-ES" sz="2000" dirty="0"/>
              <a:t>riesgo armonizando los esfuerzos </a:t>
            </a:r>
            <a:r>
              <a:rPr lang="es-ES" sz="2000" dirty="0" smtClean="0"/>
              <a:t>realizados en </a:t>
            </a:r>
            <a:r>
              <a:rPr lang="es-ES" sz="2000" dirty="0"/>
              <a:t>el marco de las agendas de reducción </a:t>
            </a:r>
            <a:r>
              <a:rPr lang="es-ES" sz="2000" dirty="0" smtClean="0"/>
              <a:t>del riesgo </a:t>
            </a:r>
            <a:r>
              <a:rPr lang="es-ES" sz="2000" dirty="0"/>
              <a:t>de desastres, </a:t>
            </a:r>
            <a:r>
              <a:rPr lang="es-ES" sz="2000" dirty="0" smtClean="0"/>
              <a:t> adaptación al cambio </a:t>
            </a:r>
            <a:r>
              <a:rPr lang="es-ES" sz="2000" dirty="0"/>
              <a:t>climático y </a:t>
            </a:r>
            <a:r>
              <a:rPr lang="es-ES" sz="2000" dirty="0" smtClean="0"/>
              <a:t> </a:t>
            </a:r>
            <a:r>
              <a:rPr lang="es-CL" sz="2000" dirty="0" smtClean="0"/>
              <a:t>desarrollo sostenible.</a:t>
            </a:r>
            <a:endParaRPr lang="es-CL" sz="2000" dirty="0"/>
          </a:p>
        </p:txBody>
      </p:sp>
      <p:sp>
        <p:nvSpPr>
          <p:cNvPr id="3" name="1 Título"/>
          <p:cNvSpPr>
            <a:spLocks noGrp="1"/>
          </p:cNvSpPr>
          <p:nvPr>
            <p:ph type="title"/>
          </p:nvPr>
        </p:nvSpPr>
        <p:spPr>
          <a:xfrm>
            <a:off x="876300" y="25354"/>
            <a:ext cx="8229600" cy="677862"/>
          </a:xfrm>
        </p:spPr>
        <p:txBody>
          <a:bodyPr>
            <a:normAutofit/>
          </a:bodyPr>
          <a:lstStyle/>
          <a:p>
            <a:r>
              <a:rPr lang="es-ES" b="1" dirty="0" smtClean="0">
                <a:solidFill>
                  <a:schemeClr val="accent6">
                    <a:lumMod val="75000"/>
                  </a:schemeClr>
                </a:solidFill>
              </a:rPr>
              <a:t>REFLEXIÓN FINAL</a:t>
            </a:r>
            <a:endParaRPr lang="es-ES" b="1" dirty="0">
              <a:solidFill>
                <a:schemeClr val="accent6">
                  <a:lumMod val="75000"/>
                </a:schemeClr>
              </a:solidFill>
            </a:endParaRPr>
          </a:p>
        </p:txBody>
      </p:sp>
    </p:spTree>
    <p:extLst>
      <p:ext uri="{BB962C8B-B14F-4D97-AF65-F5344CB8AC3E}">
        <p14:creationId xmlns:p14="http://schemas.microsoft.com/office/powerpoint/2010/main" val="237727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O" dirty="0"/>
              <a:t>Herramienta Autodiagnóstico Municipal</a:t>
            </a:r>
            <a:br>
              <a:rPr lang="es-CO" dirty="0"/>
            </a:br>
            <a:r>
              <a:rPr lang="es-CO" dirty="0"/>
              <a:t> Factores Subyacentes del Riesgo de </a:t>
            </a:r>
            <a:r>
              <a:rPr lang="es-CO" dirty="0" smtClean="0"/>
              <a:t>Desastres</a:t>
            </a:r>
            <a:br>
              <a:rPr lang="es-CO" dirty="0" smtClean="0"/>
            </a:br>
            <a:r>
              <a:rPr lang="es-CO" dirty="0"/>
              <a:t/>
            </a:r>
            <a:br>
              <a:rPr lang="es-CO" dirty="0"/>
            </a:br>
            <a:r>
              <a:rPr lang="es-CO" sz="2000" dirty="0" smtClean="0"/>
              <a:t>ONEMI Chile, Natalia Silva Bustos</a:t>
            </a:r>
            <a:br>
              <a:rPr lang="es-CO" sz="2000" dirty="0" smtClean="0"/>
            </a:br>
            <a:r>
              <a:rPr lang="es-CO" sz="2000" dirty="0" smtClean="0">
                <a:solidFill>
                  <a:schemeClr val="bg1">
                    <a:lumMod val="95000"/>
                  </a:schemeClr>
                </a:solidFill>
              </a:rPr>
              <a:t>nsilvab@onemi.gov.c</a:t>
            </a:r>
            <a:r>
              <a:rPr lang="es-CO" sz="2000" dirty="0">
                <a:solidFill>
                  <a:schemeClr val="bg1">
                    <a:lumMod val="95000"/>
                  </a:schemeClr>
                </a:solidFill>
              </a:rPr>
              <a:t>l</a:t>
            </a:r>
            <a:r>
              <a:rPr lang="es-CO" sz="2000" dirty="0" smtClean="0">
                <a:solidFill>
                  <a:schemeClr val="bg1">
                    <a:lumMod val="95000"/>
                  </a:schemeClr>
                </a:solidFill>
              </a:rPr>
              <a:t> </a:t>
            </a:r>
            <a:r>
              <a:rPr lang="es-CO" dirty="0"/>
              <a:t/>
            </a:r>
            <a:br>
              <a:rPr lang="es-CO" dirty="0"/>
            </a:br>
            <a:endParaRPr lang="es-CO" dirty="0"/>
          </a:p>
        </p:txBody>
      </p:sp>
    </p:spTree>
    <p:extLst>
      <p:ext uri="{BB962C8B-B14F-4D97-AF65-F5344CB8AC3E}">
        <p14:creationId xmlns:p14="http://schemas.microsoft.com/office/powerpoint/2010/main" val="417158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3 CuadroTexto"/>
          <p:cNvSpPr txBox="1">
            <a:spLocks noChangeArrowheads="1"/>
          </p:cNvSpPr>
          <p:nvPr/>
        </p:nvSpPr>
        <p:spPr bwMode="auto">
          <a:xfrm>
            <a:off x="1186879" y="44624"/>
            <a:ext cx="7921625" cy="369332"/>
          </a:xfrm>
          <a:prstGeom prst="rect">
            <a:avLst/>
          </a:prstGeom>
          <a:noFill/>
          <a:ln w="9525">
            <a:noFill/>
            <a:miter lim="800000"/>
            <a:headEnd/>
            <a:tailEnd/>
          </a:ln>
        </p:spPr>
        <p:txBody>
          <a:bodyPr>
            <a:spAutoFit/>
          </a:bodyPr>
          <a:lstStyle/>
          <a:p>
            <a:pPr algn="r">
              <a:defRPr/>
            </a:pPr>
            <a:r>
              <a:rPr lang="es-CL" b="1" dirty="0">
                <a:solidFill>
                  <a:schemeClr val="accent6">
                    <a:lumMod val="75000"/>
                  </a:schemeClr>
                </a:solidFill>
                <a:latin typeface="+mj-lt"/>
              </a:rPr>
              <a:t>POLÍTICA NACIONAL PARA LA GESTIÓN DEL RIESGO DE DESASTRES</a:t>
            </a:r>
          </a:p>
        </p:txBody>
      </p:sp>
      <p:sp>
        <p:nvSpPr>
          <p:cNvPr id="4" name="3 Trapecio"/>
          <p:cNvSpPr/>
          <p:nvPr/>
        </p:nvSpPr>
        <p:spPr bwMode="auto">
          <a:xfrm>
            <a:off x="1195390" y="471524"/>
            <a:ext cx="7858125" cy="986073"/>
          </a:xfrm>
          <a:prstGeom prst="trapezoid">
            <a:avLst>
              <a:gd name="adj" fmla="val 0"/>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600">
              <a:solidFill>
                <a:schemeClr val="bg1"/>
              </a:solidFill>
            </a:endParaRPr>
          </a:p>
        </p:txBody>
      </p:sp>
      <p:sp>
        <p:nvSpPr>
          <p:cNvPr id="5" name="4 Rectángulo"/>
          <p:cNvSpPr/>
          <p:nvPr/>
        </p:nvSpPr>
        <p:spPr bwMode="auto">
          <a:xfrm>
            <a:off x="52390" y="471524"/>
            <a:ext cx="1081087" cy="986073"/>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endParaRPr>
          </a:p>
        </p:txBody>
      </p:sp>
      <p:sp>
        <p:nvSpPr>
          <p:cNvPr id="41989" name="5 CuadroTexto"/>
          <p:cNvSpPr txBox="1">
            <a:spLocks noChangeArrowheads="1"/>
          </p:cNvSpPr>
          <p:nvPr/>
        </p:nvSpPr>
        <p:spPr bwMode="auto">
          <a:xfrm>
            <a:off x="35496" y="816967"/>
            <a:ext cx="1123950" cy="307777"/>
          </a:xfrm>
          <a:prstGeom prst="rect">
            <a:avLst/>
          </a:prstGeom>
          <a:noFill/>
          <a:ln w="9525">
            <a:noFill/>
            <a:miter lim="800000"/>
            <a:headEnd/>
            <a:tailEnd/>
          </a:ln>
        </p:spPr>
        <p:txBody>
          <a:bodyPr wrap="square">
            <a:spAutoFit/>
          </a:bodyPr>
          <a:lstStyle/>
          <a:p>
            <a:pPr algn="ctr">
              <a:defRPr/>
            </a:pPr>
            <a:r>
              <a:rPr lang="es-ES" sz="1400" b="1" dirty="0">
                <a:solidFill>
                  <a:schemeClr val="bg1"/>
                </a:solidFill>
              </a:rPr>
              <a:t>OBJETIVO</a:t>
            </a:r>
            <a:endParaRPr lang="es-CL" sz="1400" b="1" dirty="0">
              <a:solidFill>
                <a:schemeClr val="bg1"/>
              </a:solidFill>
            </a:endParaRPr>
          </a:p>
        </p:txBody>
      </p:sp>
      <p:sp>
        <p:nvSpPr>
          <p:cNvPr id="41990" name="6 CuadroTexto"/>
          <p:cNvSpPr txBox="1">
            <a:spLocks noChangeArrowheads="1"/>
          </p:cNvSpPr>
          <p:nvPr/>
        </p:nvSpPr>
        <p:spPr bwMode="auto">
          <a:xfrm>
            <a:off x="1212849" y="472712"/>
            <a:ext cx="7759700" cy="984885"/>
          </a:xfrm>
          <a:prstGeom prst="rect">
            <a:avLst/>
          </a:prstGeom>
          <a:noFill/>
          <a:ln w="9525">
            <a:noFill/>
            <a:miter lim="800000"/>
            <a:headEnd/>
            <a:tailEnd/>
          </a:ln>
        </p:spPr>
        <p:txBody>
          <a:bodyPr>
            <a:spAutoFit/>
          </a:bodyPr>
          <a:lstStyle/>
          <a:p>
            <a:pPr algn="just">
              <a:defRPr/>
            </a:pPr>
            <a:r>
              <a:rPr lang="es-ES" sz="1400" dirty="0">
                <a:solidFill>
                  <a:schemeClr val="bg1"/>
                </a:solidFill>
                <a:latin typeface="+mj-lt"/>
              </a:rPr>
              <a:t>Otorgar al Estado de Chile un instrumento o marco guía que permita desarrollar una gestión integral del riesgo de desastres donde se articulen la política general con las políticas transversales y las políticas sectoriales, y en donde se lleven a cabo las acciones de prevención, respuesta y recuperación ante desastres, dentro del marco del desarrollo sustentable</a:t>
            </a:r>
            <a:endParaRPr lang="es-CL" sz="1400" dirty="0">
              <a:solidFill>
                <a:schemeClr val="bg1"/>
              </a:solidFill>
              <a:latin typeface="+mj-lt"/>
            </a:endParaRPr>
          </a:p>
        </p:txBody>
      </p:sp>
      <p:sp>
        <p:nvSpPr>
          <p:cNvPr id="8" name="7 Rectángulo"/>
          <p:cNvSpPr/>
          <p:nvPr/>
        </p:nvSpPr>
        <p:spPr>
          <a:xfrm>
            <a:off x="52388" y="1525684"/>
            <a:ext cx="1071562" cy="247811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latin typeface="gobCL" pitchFamily="50" charset="0"/>
            </a:endParaRPr>
          </a:p>
        </p:txBody>
      </p:sp>
      <p:sp>
        <p:nvSpPr>
          <p:cNvPr id="41992" name="8 CuadroTexto"/>
          <p:cNvSpPr txBox="1">
            <a:spLocks noChangeArrowheads="1"/>
          </p:cNvSpPr>
          <p:nvPr/>
        </p:nvSpPr>
        <p:spPr bwMode="auto">
          <a:xfrm>
            <a:off x="0" y="2354253"/>
            <a:ext cx="1049338" cy="830997"/>
          </a:xfrm>
          <a:prstGeom prst="rect">
            <a:avLst/>
          </a:prstGeom>
          <a:noFill/>
          <a:ln w="9525">
            <a:noFill/>
            <a:miter lim="800000"/>
            <a:headEnd/>
            <a:tailEnd/>
          </a:ln>
        </p:spPr>
        <p:txBody>
          <a:bodyPr wrap="square">
            <a:spAutoFit/>
          </a:bodyPr>
          <a:lstStyle/>
          <a:p>
            <a:pPr algn="ctr">
              <a:defRPr/>
            </a:pPr>
            <a:r>
              <a:rPr lang="es-ES" sz="1600" b="1" dirty="0">
                <a:solidFill>
                  <a:schemeClr val="bg1"/>
                </a:solidFill>
                <a:latin typeface="+mj-lt"/>
              </a:rPr>
              <a:t>EJES ESTRATÉ-GICOS</a:t>
            </a:r>
            <a:endParaRPr lang="es-CL" sz="1600" b="1" dirty="0">
              <a:solidFill>
                <a:schemeClr val="bg1"/>
              </a:solidFill>
              <a:latin typeface="+mj-lt"/>
            </a:endParaRPr>
          </a:p>
        </p:txBody>
      </p:sp>
      <p:sp>
        <p:nvSpPr>
          <p:cNvPr id="10" name="9 Trapecio"/>
          <p:cNvSpPr/>
          <p:nvPr/>
        </p:nvSpPr>
        <p:spPr>
          <a:xfrm>
            <a:off x="1196977" y="1525684"/>
            <a:ext cx="7858125" cy="2478112"/>
          </a:xfrm>
          <a:prstGeom prst="trapezoid">
            <a:avLst>
              <a:gd name="adj" fmla="val 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2000">
              <a:solidFill>
                <a:schemeClr val="bg1"/>
              </a:solidFill>
            </a:endParaRPr>
          </a:p>
        </p:txBody>
      </p:sp>
      <p:sp>
        <p:nvSpPr>
          <p:cNvPr id="11" name="118 Rectángulo"/>
          <p:cNvSpPr/>
          <p:nvPr/>
        </p:nvSpPr>
        <p:spPr>
          <a:xfrm>
            <a:off x="7524750" y="1574772"/>
            <a:ext cx="1485900" cy="2357768"/>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1995" name="11 CuadroTexto"/>
          <p:cNvSpPr txBox="1">
            <a:spLocks noChangeArrowheads="1"/>
          </p:cNvSpPr>
          <p:nvPr/>
        </p:nvSpPr>
        <p:spPr bwMode="auto">
          <a:xfrm>
            <a:off x="7470775" y="1500174"/>
            <a:ext cx="1608138" cy="2631490"/>
          </a:xfrm>
          <a:prstGeom prst="rect">
            <a:avLst/>
          </a:prstGeom>
          <a:noFill/>
          <a:ln w="9525">
            <a:noFill/>
            <a:miter lim="800000"/>
            <a:headEnd/>
            <a:tailEnd/>
          </a:ln>
        </p:spPr>
        <p:txBody>
          <a:bodyPr anchor="ctr">
            <a:spAutoFit/>
          </a:bodyPr>
          <a:lstStyle/>
          <a:p>
            <a:pPr algn="ctr">
              <a:defRPr/>
            </a:pPr>
            <a:r>
              <a:rPr lang="es-CL" sz="1100" b="1" dirty="0">
                <a:latin typeface="+mj-lt"/>
              </a:rPr>
              <a:t>Fortalecimiento de la preparación ante los desastres para lograr una Respuesta Eficaz</a:t>
            </a:r>
          </a:p>
          <a:p>
            <a:pPr algn="ctr">
              <a:defRPr/>
            </a:pPr>
            <a:endParaRPr lang="es-CL" sz="1100" b="1" dirty="0">
              <a:latin typeface="+mj-lt"/>
            </a:endParaRPr>
          </a:p>
          <a:p>
            <a:pPr algn="just">
              <a:defRPr/>
            </a:pPr>
            <a:r>
              <a:rPr lang="es-CL" sz="1000" dirty="0">
                <a:latin typeface="+mj-lt"/>
              </a:rPr>
              <a:t>Mantener mecanismos permanentes de coordinación interinstitucional para fortalecer la preparación ante los desastres con el objeto de lograr una adecuada GRD, que asegure una respuesta oportuna, eficaz y eficiente</a:t>
            </a:r>
            <a:endParaRPr lang="es-CL" sz="1000" b="1" dirty="0">
              <a:latin typeface="+mj-lt"/>
            </a:endParaRPr>
          </a:p>
          <a:p>
            <a:pPr algn="just">
              <a:defRPr/>
            </a:pPr>
            <a:endParaRPr lang="es-CL" sz="1000" b="1" dirty="0">
              <a:latin typeface="+mj-lt"/>
            </a:endParaRPr>
          </a:p>
        </p:txBody>
      </p:sp>
      <p:sp>
        <p:nvSpPr>
          <p:cNvPr id="13" name="118 Rectángulo">
            <a:hlinkClick r:id="" action="ppaction://noaction"/>
          </p:cNvPr>
          <p:cNvSpPr/>
          <p:nvPr/>
        </p:nvSpPr>
        <p:spPr>
          <a:xfrm>
            <a:off x="1247775" y="1574772"/>
            <a:ext cx="1485900" cy="2357768"/>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1997" name="13 CuadroTexto"/>
          <p:cNvSpPr txBox="1">
            <a:spLocks noChangeArrowheads="1"/>
          </p:cNvSpPr>
          <p:nvPr/>
        </p:nvSpPr>
        <p:spPr bwMode="auto">
          <a:xfrm>
            <a:off x="1235077" y="1500174"/>
            <a:ext cx="1479535" cy="1923604"/>
          </a:xfrm>
          <a:prstGeom prst="rect">
            <a:avLst/>
          </a:prstGeom>
          <a:noFill/>
          <a:ln w="9525">
            <a:noFill/>
            <a:miter lim="800000"/>
            <a:headEnd/>
            <a:tailEnd/>
          </a:ln>
        </p:spPr>
        <p:txBody>
          <a:bodyPr wrap="square" anchor="ctr">
            <a:spAutoFit/>
          </a:bodyPr>
          <a:lstStyle/>
          <a:p>
            <a:pPr algn="ctr">
              <a:defRPr/>
            </a:pPr>
            <a:r>
              <a:rPr lang="es-CL" sz="1400" b="1" dirty="0">
                <a:latin typeface="+mj-lt"/>
              </a:rPr>
              <a:t>Fortalecimiento Institucional</a:t>
            </a:r>
          </a:p>
          <a:p>
            <a:pPr algn="ctr">
              <a:defRPr/>
            </a:pPr>
            <a:endParaRPr lang="es-CL" sz="1400" b="1" dirty="0">
              <a:latin typeface="+mj-lt"/>
            </a:endParaRPr>
          </a:p>
          <a:p>
            <a:pPr algn="just">
              <a:defRPr/>
            </a:pPr>
            <a:r>
              <a:rPr lang="es-CL" sz="1100" dirty="0">
                <a:latin typeface="+mj-lt"/>
              </a:rPr>
              <a:t>Lograr que la RRD sea una </a:t>
            </a:r>
            <a:r>
              <a:rPr lang="es-CL" sz="1100" b="1" dirty="0">
                <a:latin typeface="+mj-lt"/>
              </a:rPr>
              <a:t>prioridad nacional, regional y local</a:t>
            </a:r>
            <a:r>
              <a:rPr lang="es-CL" sz="1100" dirty="0">
                <a:latin typeface="+mj-lt"/>
              </a:rPr>
              <a:t> con una sólida base institucional para su implementación.</a:t>
            </a:r>
          </a:p>
          <a:p>
            <a:pPr algn="just">
              <a:defRPr/>
            </a:pPr>
            <a:endParaRPr lang="es-CL" sz="1100" dirty="0">
              <a:latin typeface="+mj-lt"/>
            </a:endParaRPr>
          </a:p>
        </p:txBody>
      </p:sp>
      <p:sp>
        <p:nvSpPr>
          <p:cNvPr id="15" name="118 Rectángulo">
            <a:hlinkClick r:id="" action="ppaction://noaction"/>
          </p:cNvPr>
          <p:cNvSpPr/>
          <p:nvPr/>
        </p:nvSpPr>
        <p:spPr>
          <a:xfrm>
            <a:off x="2800350" y="1577939"/>
            <a:ext cx="1485900" cy="2356185"/>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1999" name="15 CuadroTexto"/>
          <p:cNvSpPr txBox="1">
            <a:spLocks noChangeArrowheads="1"/>
          </p:cNvSpPr>
          <p:nvPr/>
        </p:nvSpPr>
        <p:spPr bwMode="auto">
          <a:xfrm>
            <a:off x="2800350" y="1495372"/>
            <a:ext cx="1485900" cy="2862322"/>
          </a:xfrm>
          <a:prstGeom prst="rect">
            <a:avLst/>
          </a:prstGeom>
          <a:noFill/>
          <a:ln w="9525">
            <a:noFill/>
            <a:miter lim="800000"/>
            <a:headEnd/>
            <a:tailEnd/>
          </a:ln>
        </p:spPr>
        <p:txBody>
          <a:bodyPr anchor="ctr">
            <a:spAutoFit/>
          </a:bodyPr>
          <a:lstStyle/>
          <a:p>
            <a:pPr algn="ctr">
              <a:defRPr/>
            </a:pPr>
            <a:r>
              <a:rPr lang="es-CL" sz="1400" b="1" dirty="0">
                <a:latin typeface="+mj-lt"/>
              </a:rPr>
              <a:t>Fortalecimiento de los Sistemas de Monitoreo y Alerta Temprana</a:t>
            </a:r>
          </a:p>
          <a:p>
            <a:pPr algn="ctr">
              <a:defRPr/>
            </a:pPr>
            <a:endParaRPr lang="es-CL" sz="1400" b="1" dirty="0">
              <a:latin typeface="+mj-lt"/>
            </a:endParaRPr>
          </a:p>
          <a:p>
            <a:pPr algn="just">
              <a:defRPr/>
            </a:pPr>
            <a:r>
              <a:rPr lang="es-CL" sz="1100" dirty="0">
                <a:latin typeface="+mj-lt"/>
              </a:rPr>
              <a:t>Poner a disposición del SNPC la información técnica oportuna y de calidad  que permita realizar una </a:t>
            </a:r>
            <a:r>
              <a:rPr lang="es-CL" sz="1100" b="1" dirty="0">
                <a:latin typeface="+mj-lt"/>
              </a:rPr>
              <a:t>evaluación del riesgo</a:t>
            </a:r>
            <a:r>
              <a:rPr lang="es-CL" sz="1100" dirty="0">
                <a:latin typeface="+mj-lt"/>
              </a:rPr>
              <a:t> eficiente y eficaz, para la </a:t>
            </a:r>
            <a:r>
              <a:rPr lang="es-CL" sz="1100" b="1" dirty="0">
                <a:latin typeface="+mj-lt"/>
              </a:rPr>
              <a:t>toma de decisiones .</a:t>
            </a:r>
          </a:p>
          <a:p>
            <a:pPr algn="just">
              <a:defRPr/>
            </a:pPr>
            <a:endParaRPr lang="es-CL" sz="1100" dirty="0">
              <a:latin typeface="+mj-lt"/>
            </a:endParaRPr>
          </a:p>
        </p:txBody>
      </p:sp>
      <p:sp>
        <p:nvSpPr>
          <p:cNvPr id="17" name="118 Rectángulo"/>
          <p:cNvSpPr/>
          <p:nvPr/>
        </p:nvSpPr>
        <p:spPr>
          <a:xfrm>
            <a:off x="4371984" y="1581106"/>
            <a:ext cx="1485900" cy="2356185"/>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18" name="118 Rectángulo"/>
          <p:cNvSpPr/>
          <p:nvPr/>
        </p:nvSpPr>
        <p:spPr>
          <a:xfrm>
            <a:off x="5946775" y="1587440"/>
            <a:ext cx="1485900" cy="2356185"/>
          </a:xfrm>
          <a:prstGeom prst="rect">
            <a:avLst/>
          </a:prstGeom>
          <a:solidFill>
            <a:schemeClr val="bg1">
              <a:lumMod val="95000"/>
            </a:schemeClr>
          </a:solidFill>
          <a:ln w="9525">
            <a:noFill/>
          </a:ln>
          <a:effectLst/>
        </p:spPr>
        <p:style>
          <a:lnRef idx="2">
            <a:schemeClr val="dk1"/>
          </a:lnRef>
          <a:fillRef idx="1">
            <a:schemeClr val="lt1"/>
          </a:fillRef>
          <a:effectRef idx="0">
            <a:schemeClr val="dk1"/>
          </a:effectRef>
          <a:fontRef idx="minor">
            <a:schemeClr val="dk1"/>
          </a:fontRef>
        </p:style>
        <p:txBody>
          <a:bodyPr anchor="ctr"/>
          <a:lstStyle/>
          <a:p>
            <a:pPr algn="just">
              <a:defRPr/>
            </a:pPr>
            <a:endParaRPr lang="es-ES_tradnl" sz="1200" b="1" dirty="0">
              <a:solidFill>
                <a:schemeClr val="tx1"/>
              </a:solidFill>
            </a:endParaRPr>
          </a:p>
        </p:txBody>
      </p:sp>
      <p:sp>
        <p:nvSpPr>
          <p:cNvPr id="42002" name="18 CuadroTexto"/>
          <p:cNvSpPr txBox="1">
            <a:spLocks noChangeArrowheads="1"/>
          </p:cNvSpPr>
          <p:nvPr/>
        </p:nvSpPr>
        <p:spPr bwMode="auto">
          <a:xfrm>
            <a:off x="4286252" y="1500174"/>
            <a:ext cx="1584325" cy="2539157"/>
          </a:xfrm>
          <a:prstGeom prst="rect">
            <a:avLst/>
          </a:prstGeom>
          <a:noFill/>
          <a:ln w="9525">
            <a:noFill/>
            <a:miter lim="800000"/>
            <a:headEnd/>
            <a:tailEnd/>
          </a:ln>
        </p:spPr>
        <p:txBody>
          <a:bodyPr anchor="ctr">
            <a:spAutoFit/>
          </a:bodyPr>
          <a:lstStyle/>
          <a:p>
            <a:pPr algn="ctr">
              <a:defRPr/>
            </a:pPr>
            <a:r>
              <a:rPr lang="es-CL" sz="1200" b="1" dirty="0">
                <a:latin typeface="+mj-lt"/>
              </a:rPr>
              <a:t>Fomento de la Cultura de la Prevención y el </a:t>
            </a:r>
            <a:r>
              <a:rPr lang="es-CL" sz="1200" b="1" dirty="0" err="1">
                <a:latin typeface="+mj-lt"/>
              </a:rPr>
              <a:t>Autoaseguramiento</a:t>
            </a:r>
            <a:endParaRPr lang="es-CL" sz="1200" b="1" dirty="0">
              <a:latin typeface="+mj-lt"/>
            </a:endParaRPr>
          </a:p>
          <a:p>
            <a:pPr algn="ctr">
              <a:defRPr/>
            </a:pPr>
            <a:endParaRPr lang="es-CL" sz="1200" b="1" dirty="0">
              <a:latin typeface="+mj-lt"/>
            </a:endParaRPr>
          </a:p>
          <a:p>
            <a:pPr algn="just">
              <a:defRPr/>
            </a:pPr>
            <a:r>
              <a:rPr lang="es-CL" sz="1050" dirty="0">
                <a:latin typeface="+mj-lt"/>
              </a:rPr>
              <a:t>Fomentar en el país una </a:t>
            </a:r>
            <a:r>
              <a:rPr lang="es-CL" sz="1050" b="1" dirty="0">
                <a:latin typeface="+mj-lt"/>
              </a:rPr>
              <a:t>cultura de seguridad y resiliencia</a:t>
            </a:r>
            <a:r>
              <a:rPr lang="es-CL" sz="1050" dirty="0">
                <a:latin typeface="+mj-lt"/>
              </a:rPr>
              <a:t>, mediante la utilización del conocimiento, la innovación y la educación.</a:t>
            </a:r>
            <a:endParaRPr lang="es-CL" sz="1050" b="1" dirty="0">
              <a:latin typeface="+mj-lt"/>
            </a:endParaRPr>
          </a:p>
          <a:p>
            <a:pPr algn="just">
              <a:defRPr/>
            </a:pPr>
            <a:endParaRPr lang="es-CL" sz="1050" b="1" dirty="0">
              <a:latin typeface="+mj-lt"/>
            </a:endParaRPr>
          </a:p>
          <a:p>
            <a:pPr algn="just">
              <a:defRPr/>
            </a:pPr>
            <a:endParaRPr lang="es-CL" sz="1050" dirty="0">
              <a:latin typeface="+mj-lt"/>
            </a:endParaRPr>
          </a:p>
        </p:txBody>
      </p:sp>
      <p:sp>
        <p:nvSpPr>
          <p:cNvPr id="42003" name="19 CuadroTexto"/>
          <p:cNvSpPr txBox="1">
            <a:spLocks noChangeArrowheads="1"/>
          </p:cNvSpPr>
          <p:nvPr/>
        </p:nvSpPr>
        <p:spPr bwMode="auto">
          <a:xfrm>
            <a:off x="5957888" y="1550845"/>
            <a:ext cx="1485900" cy="2469907"/>
          </a:xfrm>
          <a:prstGeom prst="rect">
            <a:avLst/>
          </a:prstGeom>
          <a:noFill/>
          <a:ln w="9525">
            <a:noFill/>
            <a:miter lim="800000"/>
            <a:headEnd/>
            <a:tailEnd/>
          </a:ln>
        </p:spPr>
        <p:txBody>
          <a:bodyPr anchor="ctr">
            <a:spAutoFit/>
          </a:bodyPr>
          <a:lstStyle/>
          <a:p>
            <a:pPr algn="ctr">
              <a:defRPr/>
            </a:pPr>
            <a:r>
              <a:rPr lang="es-CL" sz="1200" b="1" dirty="0">
                <a:latin typeface="+mj-lt"/>
              </a:rPr>
              <a:t>Reducción de los Factores Subyacentes del Riesgo</a:t>
            </a:r>
          </a:p>
          <a:p>
            <a:pPr algn="ctr">
              <a:defRPr/>
            </a:pPr>
            <a:endParaRPr lang="es-CL" sz="1200" b="1" dirty="0">
              <a:latin typeface="+mj-lt"/>
            </a:endParaRPr>
          </a:p>
          <a:p>
            <a:pPr algn="just">
              <a:defRPr/>
            </a:pPr>
            <a:r>
              <a:rPr lang="es-CL" sz="1050" dirty="0">
                <a:latin typeface="+mj-lt"/>
              </a:rPr>
              <a:t>Considerar los </a:t>
            </a:r>
            <a:r>
              <a:rPr lang="es-CL" sz="1050" b="1" dirty="0">
                <a:latin typeface="+mj-lt"/>
              </a:rPr>
              <a:t>factores subyacentes del riesgo de desastres del país </a:t>
            </a:r>
            <a:r>
              <a:rPr lang="es-CL" sz="1050" dirty="0">
                <a:latin typeface="+mj-lt"/>
              </a:rPr>
              <a:t>en función de la toma de decisiones tanto en el ámbito público como privado, en pro de un </a:t>
            </a:r>
            <a:r>
              <a:rPr lang="es-CL" sz="1050" b="1" dirty="0">
                <a:latin typeface="+mj-lt"/>
              </a:rPr>
              <a:t>desarrollo sustentable.</a:t>
            </a:r>
          </a:p>
          <a:p>
            <a:pPr algn="just">
              <a:defRPr/>
            </a:pPr>
            <a:endParaRPr lang="es-CL" sz="1050" b="1" dirty="0">
              <a:latin typeface="+mj-lt"/>
            </a:endParaRPr>
          </a:p>
        </p:txBody>
      </p:sp>
      <p:sp>
        <p:nvSpPr>
          <p:cNvPr id="23" name="22 Flecha arriba"/>
          <p:cNvSpPr/>
          <p:nvPr/>
        </p:nvSpPr>
        <p:spPr>
          <a:xfrm rot="10800000">
            <a:off x="1333501" y="4000504"/>
            <a:ext cx="7580313" cy="215953"/>
          </a:xfrm>
          <a:prstGeom prst="upArrow">
            <a:avLst>
              <a:gd name="adj1" fmla="val 0"/>
              <a:gd name="adj2" fmla="val 92666"/>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2000">
              <a:solidFill>
                <a:schemeClr val="bg1"/>
              </a:solidFill>
            </a:endParaRPr>
          </a:p>
        </p:txBody>
      </p:sp>
      <p:sp>
        <p:nvSpPr>
          <p:cNvPr id="24" name="23 Rectángulo"/>
          <p:cNvSpPr/>
          <p:nvPr/>
        </p:nvSpPr>
        <p:spPr>
          <a:xfrm>
            <a:off x="39688" y="4214818"/>
            <a:ext cx="1293812" cy="1366525"/>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latin typeface="gobCL" pitchFamily="50" charset="0"/>
            </a:endParaRPr>
          </a:p>
        </p:txBody>
      </p:sp>
      <p:sp>
        <p:nvSpPr>
          <p:cNvPr id="42006" name="24 CuadroTexto"/>
          <p:cNvSpPr txBox="1">
            <a:spLocks noChangeArrowheads="1"/>
          </p:cNvSpPr>
          <p:nvPr/>
        </p:nvSpPr>
        <p:spPr bwMode="auto">
          <a:xfrm>
            <a:off x="85725" y="4581128"/>
            <a:ext cx="1162050" cy="584775"/>
          </a:xfrm>
          <a:prstGeom prst="rect">
            <a:avLst/>
          </a:prstGeom>
          <a:noFill/>
          <a:ln w="9525">
            <a:noFill/>
            <a:miter lim="800000"/>
            <a:headEnd/>
            <a:tailEnd/>
          </a:ln>
        </p:spPr>
        <p:txBody>
          <a:bodyPr>
            <a:spAutoFit/>
          </a:bodyPr>
          <a:lstStyle/>
          <a:p>
            <a:pPr algn="ctr">
              <a:defRPr/>
            </a:pPr>
            <a:r>
              <a:rPr lang="es-ES" sz="1600" b="1" dirty="0">
                <a:solidFill>
                  <a:schemeClr val="bg1"/>
                </a:solidFill>
                <a:latin typeface="+mj-lt"/>
              </a:rPr>
              <a:t>PRINCIPIOS RECTORES</a:t>
            </a:r>
            <a:endParaRPr lang="es-CL" sz="1600" b="1" dirty="0">
              <a:solidFill>
                <a:schemeClr val="bg1"/>
              </a:solidFill>
              <a:latin typeface="+mj-lt"/>
            </a:endParaRPr>
          </a:p>
        </p:txBody>
      </p:sp>
      <p:sp>
        <p:nvSpPr>
          <p:cNvPr id="22" name="21 CuadroTexto"/>
          <p:cNvSpPr txBox="1"/>
          <p:nvPr/>
        </p:nvSpPr>
        <p:spPr>
          <a:xfrm rot="16200000">
            <a:off x="3956350" y="4690381"/>
            <a:ext cx="1284144" cy="523220"/>
          </a:xfrm>
          <a:prstGeom prst="rect">
            <a:avLst/>
          </a:prstGeom>
          <a:solidFill>
            <a:schemeClr val="accent1">
              <a:lumMod val="40000"/>
              <a:lumOff val="60000"/>
            </a:schemeClr>
          </a:solidFill>
        </p:spPr>
        <p:txBody>
          <a:bodyPr vert="horz" wrap="square" anchor="ctr">
            <a:spAutoFit/>
          </a:bodyPr>
          <a:lstStyle/>
          <a:p>
            <a:pPr>
              <a:defRPr/>
            </a:pPr>
            <a:r>
              <a:rPr lang="es-CL" sz="1400" dirty="0">
                <a:latin typeface="+mn-lt"/>
                <a:ea typeface="ヒラギノ角ゴ Pro W3" charset="-128"/>
              </a:rPr>
              <a:t>Complementariedad</a:t>
            </a:r>
            <a:endParaRPr lang="es-CL" sz="1200" dirty="0">
              <a:latin typeface="+mn-lt"/>
              <a:ea typeface="ヒラギノ角ゴ Pro W3" charset="-128"/>
            </a:endParaRPr>
          </a:p>
        </p:txBody>
      </p:sp>
      <p:sp>
        <p:nvSpPr>
          <p:cNvPr id="41" name="40 CuadroTexto"/>
          <p:cNvSpPr txBox="1"/>
          <p:nvPr/>
        </p:nvSpPr>
        <p:spPr>
          <a:xfrm rot="16200000">
            <a:off x="1266707" y="4771586"/>
            <a:ext cx="1261884" cy="338554"/>
          </a:xfrm>
          <a:prstGeom prst="rect">
            <a:avLst/>
          </a:prstGeom>
          <a:solidFill>
            <a:schemeClr val="accent1">
              <a:lumMod val="40000"/>
              <a:lumOff val="60000"/>
            </a:schemeClr>
          </a:solidFill>
        </p:spPr>
        <p:txBody>
          <a:bodyPr vert="horz" anchor="ctr">
            <a:spAutoFit/>
          </a:bodyPr>
          <a:lstStyle/>
          <a:p>
            <a:pPr>
              <a:defRPr/>
            </a:pPr>
            <a:r>
              <a:rPr lang="es-CL" sz="1600" dirty="0">
                <a:latin typeface="+mn-lt"/>
                <a:ea typeface="ヒラギノ角ゴ Pro W3" charset="-128"/>
              </a:rPr>
              <a:t>Gradualidad</a:t>
            </a:r>
          </a:p>
        </p:txBody>
      </p:sp>
      <p:sp>
        <p:nvSpPr>
          <p:cNvPr id="42" name="41 CuadroTexto"/>
          <p:cNvSpPr txBox="1"/>
          <p:nvPr/>
        </p:nvSpPr>
        <p:spPr>
          <a:xfrm rot="16200000">
            <a:off x="1895536" y="4777087"/>
            <a:ext cx="1269958" cy="338554"/>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Seguridad</a:t>
            </a:r>
          </a:p>
        </p:txBody>
      </p:sp>
      <p:sp>
        <p:nvSpPr>
          <p:cNvPr id="43" name="42 CuadroTexto"/>
          <p:cNvSpPr txBox="1"/>
          <p:nvPr/>
        </p:nvSpPr>
        <p:spPr>
          <a:xfrm rot="16200000">
            <a:off x="3195717" y="4803593"/>
            <a:ext cx="1261884" cy="338554"/>
          </a:xfrm>
          <a:prstGeom prst="rect">
            <a:avLst/>
          </a:prstGeom>
          <a:solidFill>
            <a:schemeClr val="accent1">
              <a:lumMod val="40000"/>
              <a:lumOff val="60000"/>
            </a:schemeClr>
          </a:solidFill>
        </p:spPr>
        <p:txBody>
          <a:bodyPr vert="horz" anchor="ctr">
            <a:spAutoFit/>
          </a:bodyPr>
          <a:lstStyle/>
          <a:p>
            <a:pPr>
              <a:defRPr/>
            </a:pPr>
            <a:r>
              <a:rPr lang="es-CL" sz="1600" dirty="0">
                <a:latin typeface="+mn-lt"/>
                <a:ea typeface="ヒラギノ角ゴ Pro W3" charset="-128"/>
              </a:rPr>
              <a:t>Solidaridad</a:t>
            </a:r>
            <a:endParaRPr lang="es-CL" sz="1200" dirty="0">
              <a:latin typeface="+mn-lt"/>
              <a:ea typeface="ヒラギノ角ゴ Pro W3" charset="-128"/>
            </a:endParaRPr>
          </a:p>
        </p:txBody>
      </p:sp>
      <p:sp>
        <p:nvSpPr>
          <p:cNvPr id="44" name="43 CuadroTexto"/>
          <p:cNvSpPr txBox="1"/>
          <p:nvPr/>
        </p:nvSpPr>
        <p:spPr>
          <a:xfrm rot="16200000">
            <a:off x="2547644" y="4762315"/>
            <a:ext cx="1261884" cy="338554"/>
          </a:xfrm>
          <a:prstGeom prst="rect">
            <a:avLst/>
          </a:prstGeom>
          <a:solidFill>
            <a:schemeClr val="accent1">
              <a:lumMod val="40000"/>
              <a:lumOff val="60000"/>
            </a:schemeClr>
          </a:solidFill>
        </p:spPr>
        <p:txBody>
          <a:bodyPr vert="horz" anchor="ctr">
            <a:spAutoFit/>
          </a:bodyPr>
          <a:lstStyle/>
          <a:p>
            <a:pPr>
              <a:defRPr/>
            </a:pPr>
            <a:r>
              <a:rPr lang="es-CL" sz="1600" dirty="0">
                <a:latin typeface="+mn-lt"/>
                <a:ea typeface="ヒラギノ角ゴ Pro W3" charset="-128"/>
              </a:rPr>
              <a:t>Prevención</a:t>
            </a:r>
          </a:p>
        </p:txBody>
      </p:sp>
      <p:sp>
        <p:nvSpPr>
          <p:cNvPr id="45" name="44 CuadroTexto"/>
          <p:cNvSpPr txBox="1"/>
          <p:nvPr/>
        </p:nvSpPr>
        <p:spPr>
          <a:xfrm rot="16200000">
            <a:off x="4789668" y="4675559"/>
            <a:ext cx="1284145" cy="584775"/>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Responsabilidad</a:t>
            </a:r>
            <a:endParaRPr lang="es-CL" sz="1400" dirty="0">
              <a:latin typeface="+mn-lt"/>
              <a:ea typeface="ヒラギノ角ゴ Pro W3" charset="-128"/>
            </a:endParaRPr>
          </a:p>
        </p:txBody>
      </p:sp>
      <p:sp>
        <p:nvSpPr>
          <p:cNvPr id="46" name="45 CuadroTexto"/>
          <p:cNvSpPr txBox="1"/>
          <p:nvPr/>
        </p:nvSpPr>
        <p:spPr>
          <a:xfrm rot="16200000">
            <a:off x="5567209" y="4776352"/>
            <a:ext cx="1271428" cy="338554"/>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Equidad</a:t>
            </a:r>
            <a:endParaRPr lang="es-CL" sz="1200" dirty="0">
              <a:latin typeface="+mn-lt"/>
              <a:ea typeface="ヒラギノ角ゴ Pro W3" charset="-128"/>
            </a:endParaRPr>
          </a:p>
        </p:txBody>
      </p:sp>
      <p:sp>
        <p:nvSpPr>
          <p:cNvPr id="47" name="46 CuadroTexto"/>
          <p:cNvSpPr txBox="1"/>
          <p:nvPr/>
        </p:nvSpPr>
        <p:spPr>
          <a:xfrm rot="16200000">
            <a:off x="6257251" y="4693733"/>
            <a:ext cx="1290854" cy="523220"/>
          </a:xfrm>
          <a:prstGeom prst="rect">
            <a:avLst/>
          </a:prstGeom>
          <a:solidFill>
            <a:schemeClr val="accent1">
              <a:lumMod val="40000"/>
              <a:lumOff val="60000"/>
            </a:schemeClr>
          </a:solidFill>
        </p:spPr>
        <p:txBody>
          <a:bodyPr vert="horz" wrap="square" anchor="ctr">
            <a:spAutoFit/>
          </a:bodyPr>
          <a:lstStyle/>
          <a:p>
            <a:pPr>
              <a:defRPr/>
            </a:pPr>
            <a:r>
              <a:rPr lang="es-CL" sz="1400" dirty="0">
                <a:latin typeface="+mn-lt"/>
                <a:ea typeface="ヒラギノ角ゴ Pro W3" charset="-128"/>
              </a:rPr>
              <a:t>Descentralización</a:t>
            </a:r>
            <a:endParaRPr lang="es-CL" sz="1200" dirty="0">
              <a:latin typeface="+mn-lt"/>
              <a:ea typeface="ヒラギノ角ゴ Pro W3" charset="-128"/>
            </a:endParaRPr>
          </a:p>
        </p:txBody>
      </p:sp>
      <p:sp>
        <p:nvSpPr>
          <p:cNvPr id="48" name="47 CuadroTexto"/>
          <p:cNvSpPr txBox="1"/>
          <p:nvPr/>
        </p:nvSpPr>
        <p:spPr>
          <a:xfrm rot="16200000">
            <a:off x="7077965" y="4644028"/>
            <a:ext cx="1316062" cy="584775"/>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Sustentabilidad</a:t>
            </a:r>
            <a:endParaRPr lang="es-CL" sz="1400" dirty="0">
              <a:latin typeface="+mn-lt"/>
              <a:ea typeface="ヒラギノ角ゴ Pro W3" charset="-128"/>
            </a:endParaRPr>
          </a:p>
        </p:txBody>
      </p:sp>
      <p:sp>
        <p:nvSpPr>
          <p:cNvPr id="49" name="48 CuadroTexto"/>
          <p:cNvSpPr txBox="1"/>
          <p:nvPr/>
        </p:nvSpPr>
        <p:spPr>
          <a:xfrm rot="16200000">
            <a:off x="7844423" y="4787820"/>
            <a:ext cx="1325512" cy="338554"/>
          </a:xfrm>
          <a:prstGeom prst="rect">
            <a:avLst/>
          </a:prstGeom>
          <a:solidFill>
            <a:schemeClr val="accent1">
              <a:lumMod val="40000"/>
              <a:lumOff val="60000"/>
            </a:schemeClr>
          </a:solidFill>
        </p:spPr>
        <p:txBody>
          <a:bodyPr vert="horz" wrap="square" anchor="ctr">
            <a:spAutoFit/>
          </a:bodyPr>
          <a:lstStyle/>
          <a:p>
            <a:pPr>
              <a:defRPr/>
            </a:pPr>
            <a:r>
              <a:rPr lang="es-CL" sz="1600" dirty="0">
                <a:latin typeface="+mn-lt"/>
                <a:ea typeface="ヒラギノ角ゴ Pro W3" charset="-128"/>
              </a:rPr>
              <a:t>Coordinación</a:t>
            </a:r>
            <a:endParaRPr lang="es-CL" sz="1200" dirty="0">
              <a:latin typeface="+mn-lt"/>
              <a:ea typeface="ヒラギノ角ゴ Pro W3" charset="-128"/>
            </a:endParaRPr>
          </a:p>
        </p:txBody>
      </p:sp>
      <p:sp>
        <p:nvSpPr>
          <p:cNvPr id="50" name="49 Rectángulo"/>
          <p:cNvSpPr/>
          <p:nvPr/>
        </p:nvSpPr>
        <p:spPr>
          <a:xfrm>
            <a:off x="41277" y="6000768"/>
            <a:ext cx="1292223" cy="52254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endParaRPr>
          </a:p>
        </p:txBody>
      </p:sp>
      <p:sp>
        <p:nvSpPr>
          <p:cNvPr id="42019" name="51 CuadroTexto"/>
          <p:cNvSpPr txBox="1">
            <a:spLocks noChangeArrowheads="1"/>
          </p:cNvSpPr>
          <p:nvPr/>
        </p:nvSpPr>
        <p:spPr bwMode="auto">
          <a:xfrm>
            <a:off x="186482" y="6073790"/>
            <a:ext cx="1073150" cy="338554"/>
          </a:xfrm>
          <a:prstGeom prst="rect">
            <a:avLst/>
          </a:prstGeom>
          <a:noFill/>
          <a:ln w="9525">
            <a:noFill/>
            <a:miter lim="800000"/>
            <a:headEnd/>
            <a:tailEnd/>
          </a:ln>
        </p:spPr>
        <p:txBody>
          <a:bodyPr>
            <a:spAutoFit/>
          </a:bodyPr>
          <a:lstStyle/>
          <a:p>
            <a:pPr algn="ctr">
              <a:defRPr/>
            </a:pPr>
            <a:r>
              <a:rPr lang="es-ES" sz="1600" b="1" dirty="0">
                <a:solidFill>
                  <a:schemeClr val="bg1"/>
                </a:solidFill>
                <a:latin typeface="+mj-lt"/>
              </a:rPr>
              <a:t>ALCANCES</a:t>
            </a:r>
            <a:endParaRPr lang="es-CL" sz="1600" b="1" dirty="0">
              <a:solidFill>
                <a:schemeClr val="bg1"/>
              </a:solidFill>
              <a:latin typeface="+mj-lt"/>
            </a:endParaRPr>
          </a:p>
        </p:txBody>
      </p:sp>
      <p:sp>
        <p:nvSpPr>
          <p:cNvPr id="53" name="52 Rectángulo"/>
          <p:cNvSpPr/>
          <p:nvPr/>
        </p:nvSpPr>
        <p:spPr>
          <a:xfrm>
            <a:off x="1428750" y="6000768"/>
            <a:ext cx="3663949" cy="52887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200">
              <a:solidFill>
                <a:schemeClr val="bg1"/>
              </a:solidFill>
            </a:endParaRPr>
          </a:p>
        </p:txBody>
      </p:sp>
      <p:sp>
        <p:nvSpPr>
          <p:cNvPr id="55" name="54 Rectángulo"/>
          <p:cNvSpPr/>
          <p:nvPr/>
        </p:nvSpPr>
        <p:spPr>
          <a:xfrm>
            <a:off x="5219702" y="6000768"/>
            <a:ext cx="3744911" cy="52254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1400">
              <a:solidFill>
                <a:schemeClr val="bg1"/>
              </a:solidFill>
            </a:endParaRPr>
          </a:p>
        </p:txBody>
      </p:sp>
      <p:sp>
        <p:nvSpPr>
          <p:cNvPr id="42022" name="55 CuadroTexto"/>
          <p:cNvSpPr txBox="1">
            <a:spLocks noChangeArrowheads="1"/>
          </p:cNvSpPr>
          <p:nvPr/>
        </p:nvSpPr>
        <p:spPr bwMode="auto">
          <a:xfrm>
            <a:off x="2193803" y="6093296"/>
            <a:ext cx="2162173" cy="338554"/>
          </a:xfrm>
          <a:prstGeom prst="rect">
            <a:avLst/>
          </a:prstGeom>
          <a:noFill/>
          <a:ln w="9525">
            <a:noFill/>
            <a:miter lim="800000"/>
            <a:headEnd/>
            <a:tailEnd/>
          </a:ln>
        </p:spPr>
        <p:txBody>
          <a:bodyPr wrap="square">
            <a:spAutoFit/>
          </a:bodyPr>
          <a:lstStyle/>
          <a:p>
            <a:pPr algn="ctr">
              <a:defRPr/>
            </a:pPr>
            <a:r>
              <a:rPr lang="es-ES" sz="1600" b="1" dirty="0">
                <a:solidFill>
                  <a:schemeClr val="bg1"/>
                </a:solidFill>
                <a:latin typeface="+mj-lt"/>
              </a:rPr>
              <a:t>TERRITORIALIDAD</a:t>
            </a:r>
            <a:endParaRPr lang="es-CL" sz="1600" b="1" dirty="0">
              <a:solidFill>
                <a:schemeClr val="bg1"/>
              </a:solidFill>
              <a:latin typeface="+mj-lt"/>
            </a:endParaRPr>
          </a:p>
        </p:txBody>
      </p:sp>
      <p:sp>
        <p:nvSpPr>
          <p:cNvPr id="42023" name="56 CuadroTexto"/>
          <p:cNvSpPr txBox="1">
            <a:spLocks noChangeArrowheads="1"/>
          </p:cNvSpPr>
          <p:nvPr/>
        </p:nvSpPr>
        <p:spPr bwMode="auto">
          <a:xfrm>
            <a:off x="6202365" y="6072206"/>
            <a:ext cx="1760537" cy="338554"/>
          </a:xfrm>
          <a:prstGeom prst="rect">
            <a:avLst/>
          </a:prstGeom>
          <a:noFill/>
          <a:ln w="9525">
            <a:noFill/>
            <a:miter lim="800000"/>
            <a:headEnd/>
            <a:tailEnd/>
          </a:ln>
        </p:spPr>
        <p:txBody>
          <a:bodyPr>
            <a:spAutoFit/>
          </a:bodyPr>
          <a:lstStyle/>
          <a:p>
            <a:pPr algn="ctr">
              <a:defRPr/>
            </a:pPr>
            <a:r>
              <a:rPr lang="es-ES" sz="1600" b="1" dirty="0">
                <a:solidFill>
                  <a:schemeClr val="bg1"/>
                </a:solidFill>
                <a:latin typeface="+mj-lt"/>
              </a:rPr>
              <a:t>TEMPORALIDAD</a:t>
            </a:r>
            <a:endParaRPr lang="es-CL" sz="1600" b="1" dirty="0">
              <a:solidFill>
                <a:schemeClr val="bg1"/>
              </a:solidFill>
              <a:latin typeface="+mj-lt"/>
            </a:endParaRPr>
          </a:p>
        </p:txBody>
      </p:sp>
      <p:sp>
        <p:nvSpPr>
          <p:cNvPr id="51" name="50 Flecha arriba"/>
          <p:cNvSpPr/>
          <p:nvPr/>
        </p:nvSpPr>
        <p:spPr>
          <a:xfrm rot="10800000">
            <a:off x="1428751" y="5715016"/>
            <a:ext cx="7580313" cy="214314"/>
          </a:xfrm>
          <a:prstGeom prst="upArrow">
            <a:avLst>
              <a:gd name="adj1" fmla="val 0"/>
              <a:gd name="adj2" fmla="val 92666"/>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sz="2000">
              <a:solidFill>
                <a:schemeClr val="bg1"/>
              </a:solidFill>
            </a:endParaRPr>
          </a:p>
        </p:txBody>
      </p:sp>
    </p:spTree>
    <p:extLst>
      <p:ext uri="{BB962C8B-B14F-4D97-AF65-F5344CB8AC3E}">
        <p14:creationId xmlns:p14="http://schemas.microsoft.com/office/powerpoint/2010/main" val="396193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0912" y="-90264"/>
            <a:ext cx="8229600" cy="1143000"/>
          </a:xfrm>
        </p:spPr>
        <p:txBody>
          <a:bodyPr/>
          <a:lstStyle/>
          <a:p>
            <a:r>
              <a:rPr lang="es-CL" sz="1800" b="1" dirty="0">
                <a:solidFill>
                  <a:schemeClr val="accent6">
                    <a:lumMod val="75000"/>
                  </a:schemeClr>
                </a:solidFill>
                <a:latin typeface="+mn-lt"/>
                <a:ea typeface="+mn-ea"/>
                <a:cs typeface="+mn-cs"/>
              </a:rPr>
              <a:t>OBJETIVOS ESTRATÉGICOS EJE REDUCCIÓN FACTORES SUBYACENTES DEL RIESGO</a:t>
            </a:r>
          </a:p>
        </p:txBody>
      </p:sp>
      <p:sp>
        <p:nvSpPr>
          <p:cNvPr id="6" name="19 Rectángulo"/>
          <p:cNvSpPr>
            <a:spLocks noGrp="1"/>
          </p:cNvSpPr>
          <p:nvPr>
            <p:ph idx="1"/>
          </p:nvPr>
        </p:nvSpPr>
        <p:spPr>
          <a:xfrm>
            <a:off x="251520" y="1268760"/>
            <a:ext cx="8704657" cy="5262979"/>
          </a:xfrm>
          <a:prstGeom prst="rect">
            <a:avLst/>
          </a:prstGeom>
        </p:spPr>
        <p:txBody>
          <a:bodyPr wrap="square">
            <a:spAutoFit/>
          </a:bodyPr>
          <a:lstStyle/>
          <a:p>
            <a:pPr marL="285750" indent="-285750" algn="just">
              <a:buFont typeface="Wingdings" pitchFamily="2" charset="2"/>
              <a:buChar char="ü"/>
              <a:defRPr/>
            </a:pPr>
            <a:r>
              <a:rPr lang="es-CL" sz="1500" dirty="0">
                <a:ea typeface="ヒラギノ角ゴ Pro W3" charset="-128"/>
              </a:rPr>
              <a:t>Identificar y caracterizar los factores de desastres subyacentes presentes en el territorio nacional, considerando el enfoque común con el cambio climático como otro factor de riesgo.</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Desarrollar y actualizar, de manera permanente, mapas de riesgo que incluyan las variables de amenaza, vulnerabilidad y exposición.</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Identificar e implementar las medidas que apunten a asegurar, entre otros, la operación continua de los servicios básicos, infraestructura crítica e instalaciones públicas críticas, contribuyendo a mitigar los factores subyacentes del riesgo.</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Considerar en los Instrumentos de Ordenamiento Territorial los factores de riesgo como un eje en el desarrollo de estos.</a:t>
            </a:r>
          </a:p>
          <a:p>
            <a:pPr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Incorporar las variables asociadas a la reducción del riesgo de desastres en los sistemas de evaluación social y de impacto ambiental de proyectos dentro del Sistema Nacional de Inversiones Públicas.</a:t>
            </a:r>
          </a:p>
          <a:p>
            <a:pPr marL="285750" indent="-285750"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Desarrollar estrategias de transferencia del riesgo</a:t>
            </a:r>
          </a:p>
          <a:p>
            <a:pPr marL="285750" indent="-285750" algn="just">
              <a:buFont typeface="Wingdings" pitchFamily="2" charset="2"/>
              <a:buChar char="ü"/>
              <a:defRPr/>
            </a:pPr>
            <a:endParaRPr lang="es-CL" sz="1500" dirty="0">
              <a:ea typeface="ヒラギノ角ゴ Pro W3" charset="-128"/>
            </a:endParaRPr>
          </a:p>
          <a:p>
            <a:pPr marL="285750" indent="-285750" algn="just">
              <a:buFont typeface="Wingdings" pitchFamily="2" charset="2"/>
              <a:buChar char="ü"/>
              <a:defRPr/>
            </a:pPr>
            <a:r>
              <a:rPr lang="es-CL" sz="1500" dirty="0">
                <a:ea typeface="ヒラギノ角ゴ Pro W3" charset="-128"/>
              </a:rPr>
              <a:t>Actualizar las normativas de estructuras de diseño y cálculo y mecánica de suelos, considerando la experiencia internacional, tomando en cuenta los términos de macro y micro zonificación.</a:t>
            </a:r>
          </a:p>
        </p:txBody>
      </p:sp>
      <p:sp>
        <p:nvSpPr>
          <p:cNvPr id="3" name="Rectángulo: esquinas redondeadas 2">
            <a:extLst>
              <a:ext uri="{FF2B5EF4-FFF2-40B4-BE49-F238E27FC236}">
                <a16:creationId xmlns:a16="http://schemas.microsoft.com/office/drawing/2014/main" xmlns="" id="{67F3E085-5676-450D-B7E8-F7EC8B554731}"/>
              </a:ext>
            </a:extLst>
          </p:cNvPr>
          <p:cNvSpPr/>
          <p:nvPr/>
        </p:nvSpPr>
        <p:spPr>
          <a:xfrm>
            <a:off x="179512" y="1259632"/>
            <a:ext cx="8776665" cy="5851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46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403648" y="260648"/>
            <a:ext cx="7696200" cy="369332"/>
          </a:xfrm>
          <a:prstGeom prst="rect">
            <a:avLst/>
          </a:prstGeom>
        </p:spPr>
        <p:txBody>
          <a:bodyPr wrap="square">
            <a:spAutoFit/>
          </a:bodyPr>
          <a:lstStyle/>
          <a:p>
            <a:pPr algn="r"/>
            <a:r>
              <a:rPr lang="es-CL" b="1" dirty="0">
                <a:solidFill>
                  <a:schemeClr val="accent6">
                    <a:lumMod val="75000"/>
                  </a:schemeClr>
                </a:solidFill>
                <a:latin typeface="+mn-lt"/>
              </a:rPr>
              <a:t>DEFINICIÓN FACTOR SUBYACENTE DEL RIESGO</a:t>
            </a:r>
            <a:endParaRPr lang="es-ES" b="1" dirty="0">
              <a:solidFill>
                <a:schemeClr val="accent6">
                  <a:lumMod val="75000"/>
                </a:schemeClr>
              </a:solidFill>
              <a:latin typeface="+mn-lt"/>
            </a:endParaRPr>
          </a:p>
        </p:txBody>
      </p:sp>
      <p:sp>
        <p:nvSpPr>
          <p:cNvPr id="8" name="7 Rectángulo"/>
          <p:cNvSpPr/>
          <p:nvPr/>
        </p:nvSpPr>
        <p:spPr>
          <a:xfrm>
            <a:off x="755576" y="1628800"/>
            <a:ext cx="7488832" cy="3913059"/>
          </a:xfrm>
          <a:prstGeom prst="rect">
            <a:avLst/>
          </a:prstGeom>
        </p:spPr>
        <p:txBody>
          <a:bodyPr wrap="square">
            <a:spAutoFit/>
          </a:bodyPr>
          <a:lstStyle/>
          <a:p>
            <a:pPr algn="ctr">
              <a:lnSpc>
                <a:spcPct val="150000"/>
              </a:lnSpc>
            </a:pPr>
            <a:r>
              <a:rPr lang="es-CL" sz="2400" dirty="0">
                <a:latin typeface="+mj-lt"/>
              </a:rPr>
              <a:t>El informe realizado por el Global </a:t>
            </a:r>
            <a:r>
              <a:rPr lang="es-CL" sz="2400" dirty="0" err="1">
                <a:latin typeface="+mj-lt"/>
              </a:rPr>
              <a:t>Assessment</a:t>
            </a:r>
            <a:r>
              <a:rPr lang="es-CL" sz="2400" dirty="0">
                <a:latin typeface="+mj-lt"/>
              </a:rPr>
              <a:t> </a:t>
            </a:r>
            <a:r>
              <a:rPr lang="es-CL" sz="2400" dirty="0" err="1">
                <a:latin typeface="+mj-lt"/>
              </a:rPr>
              <a:t>Report</a:t>
            </a:r>
            <a:r>
              <a:rPr lang="es-CL" sz="2400" dirty="0">
                <a:latin typeface="+mj-lt"/>
              </a:rPr>
              <a:t> </a:t>
            </a:r>
            <a:r>
              <a:rPr lang="es-CL" sz="2400" dirty="0" err="1">
                <a:latin typeface="+mj-lt"/>
              </a:rPr>
              <a:t>on</a:t>
            </a:r>
            <a:r>
              <a:rPr lang="es-CL" sz="2400" dirty="0">
                <a:latin typeface="+mj-lt"/>
              </a:rPr>
              <a:t> </a:t>
            </a:r>
            <a:r>
              <a:rPr lang="es-CL" sz="2400" dirty="0" err="1">
                <a:latin typeface="+mj-lt"/>
              </a:rPr>
              <a:t>Disaster</a:t>
            </a:r>
            <a:r>
              <a:rPr lang="es-CL" sz="2400" dirty="0">
                <a:latin typeface="+mj-lt"/>
              </a:rPr>
              <a:t> </a:t>
            </a:r>
            <a:r>
              <a:rPr lang="es-CL" sz="2400" dirty="0" err="1">
                <a:latin typeface="+mj-lt"/>
              </a:rPr>
              <a:t>Risk</a:t>
            </a:r>
            <a:r>
              <a:rPr lang="es-CL" sz="2400" dirty="0">
                <a:latin typeface="+mj-lt"/>
              </a:rPr>
              <a:t> </a:t>
            </a:r>
            <a:r>
              <a:rPr lang="es-CL" sz="2400" dirty="0" err="1">
                <a:latin typeface="+mj-lt"/>
              </a:rPr>
              <a:t>Reduction</a:t>
            </a:r>
            <a:r>
              <a:rPr lang="es-CL" sz="2400" dirty="0">
                <a:latin typeface="+mj-lt"/>
              </a:rPr>
              <a:t> (GAR; 2009) hace referencia a los </a:t>
            </a:r>
            <a:r>
              <a:rPr lang="es-CL" sz="2400" b="1" i="1" dirty="0">
                <a:latin typeface="+mj-lt"/>
              </a:rPr>
              <a:t>factores subyacentes o “</a:t>
            </a:r>
            <a:r>
              <a:rPr lang="es-CL" sz="2400" b="1" i="1" dirty="0" err="1">
                <a:latin typeface="+mj-lt"/>
              </a:rPr>
              <a:t>Risk</a:t>
            </a:r>
            <a:r>
              <a:rPr lang="es-CL" sz="2400" b="1" i="1" dirty="0">
                <a:latin typeface="+mj-lt"/>
              </a:rPr>
              <a:t> driver” como  procesos, tanto físicos como sociales, que contribuyen, impulsan, conducen o determinan de forma importante a la construcción, creación o existencia de condiciones de riesgo de desastre en la sociedad</a:t>
            </a:r>
            <a:r>
              <a:rPr lang="es-CL" sz="2400" dirty="0">
                <a:latin typeface="+mj-lt"/>
              </a:rPr>
              <a:t>. </a:t>
            </a:r>
            <a:endParaRPr lang="es-ES" sz="2400" dirty="0">
              <a:latin typeface="+mj-lt"/>
            </a:endParaRPr>
          </a:p>
        </p:txBody>
      </p:sp>
    </p:spTree>
    <p:extLst>
      <p:ext uri="{BB962C8B-B14F-4D97-AF65-F5344CB8AC3E}">
        <p14:creationId xmlns:p14="http://schemas.microsoft.com/office/powerpoint/2010/main" val="161993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38537" y="251356"/>
            <a:ext cx="7696200" cy="369332"/>
          </a:xfrm>
          <a:prstGeom prst="rect">
            <a:avLst/>
          </a:prstGeom>
        </p:spPr>
        <p:txBody>
          <a:bodyPr wrap="square">
            <a:spAutoFit/>
          </a:bodyPr>
          <a:lstStyle/>
          <a:p>
            <a:pPr algn="r"/>
            <a:r>
              <a:rPr lang="es-ES" b="1" dirty="0">
                <a:solidFill>
                  <a:schemeClr val="accent6">
                    <a:lumMod val="75000"/>
                  </a:schemeClr>
                </a:solidFill>
                <a:latin typeface="+mn-lt"/>
              </a:rPr>
              <a:t>OBJETIVO GENERAL ENCUESTA </a:t>
            </a:r>
          </a:p>
        </p:txBody>
      </p:sp>
      <p:sp>
        <p:nvSpPr>
          <p:cNvPr id="3" name="2 Rectángulo"/>
          <p:cNvSpPr/>
          <p:nvPr/>
        </p:nvSpPr>
        <p:spPr>
          <a:xfrm>
            <a:off x="611560" y="1067942"/>
            <a:ext cx="7846640" cy="4737322"/>
          </a:xfrm>
          <a:prstGeom prst="rect">
            <a:avLst/>
          </a:prstGeom>
        </p:spPr>
        <p:txBody>
          <a:bodyPr wrap="square">
            <a:spAutoFit/>
          </a:bodyPr>
          <a:lstStyle/>
          <a:p>
            <a:pPr algn="ctr">
              <a:lnSpc>
                <a:spcPct val="200000"/>
              </a:lnSpc>
            </a:pPr>
            <a:r>
              <a:rPr lang="es-CL" sz="2200" dirty="0">
                <a:latin typeface="+mn-lt"/>
              </a:rPr>
              <a:t>Levantar información acerca de los</a:t>
            </a:r>
            <a:r>
              <a:rPr lang="es-CL" sz="2200" b="1" dirty="0">
                <a:latin typeface="+mn-lt"/>
              </a:rPr>
              <a:t> factores subyacentes del riesgo a nivel comunal</a:t>
            </a:r>
            <a:r>
              <a:rPr lang="es-CL" sz="2200" dirty="0">
                <a:latin typeface="+mn-lt"/>
              </a:rPr>
              <a:t>, la que a través de una </a:t>
            </a:r>
            <a:r>
              <a:rPr lang="es-CL" sz="2200" b="1" dirty="0">
                <a:latin typeface="+mn-lt"/>
              </a:rPr>
              <a:t>autoevaluación</a:t>
            </a:r>
            <a:r>
              <a:rPr lang="es-CL" sz="2200" dirty="0">
                <a:latin typeface="+mn-lt"/>
              </a:rPr>
              <a:t> por parte del </a:t>
            </a:r>
            <a:r>
              <a:rPr lang="es-CL" sz="2200" b="1" dirty="0">
                <a:latin typeface="+mn-lt"/>
              </a:rPr>
              <a:t>Equipo Municipal</a:t>
            </a:r>
            <a:r>
              <a:rPr lang="es-CL" sz="2200" dirty="0">
                <a:latin typeface="+mn-lt"/>
              </a:rPr>
              <a:t>, generará un </a:t>
            </a:r>
            <a:r>
              <a:rPr lang="es-CL" sz="2200" b="1" dirty="0">
                <a:latin typeface="+mn-lt"/>
              </a:rPr>
              <a:t>fundamento objetivo y multidimensional </a:t>
            </a:r>
            <a:r>
              <a:rPr lang="es-CL" sz="2200" dirty="0">
                <a:latin typeface="+mn-lt"/>
              </a:rPr>
              <a:t>para  </a:t>
            </a:r>
            <a:r>
              <a:rPr lang="es-CL" sz="2200" b="1" dirty="0">
                <a:latin typeface="+mn-lt"/>
              </a:rPr>
              <a:t>focalizar </a:t>
            </a:r>
          </a:p>
          <a:p>
            <a:pPr algn="ctr">
              <a:lnSpc>
                <a:spcPct val="200000"/>
              </a:lnSpc>
            </a:pPr>
            <a:r>
              <a:rPr lang="es-CL" sz="2200" b="1" dirty="0">
                <a:latin typeface="+mn-lt"/>
              </a:rPr>
              <a:t>medidas/iniciativas/inversión entre otras acciones/gestiones tendientes a una reducción del riesgo de desastres </a:t>
            </a:r>
            <a:r>
              <a:rPr lang="es-CL" sz="2200" dirty="0">
                <a:latin typeface="+mn-lt"/>
              </a:rPr>
              <a:t>acordes al diagnóstico local obtenido.</a:t>
            </a:r>
            <a:endParaRPr lang="es-ES" sz="2200" dirty="0">
              <a:latin typeface="+mn-lt"/>
            </a:endParaRPr>
          </a:p>
        </p:txBody>
      </p:sp>
    </p:spTree>
    <p:extLst>
      <p:ext uri="{BB962C8B-B14F-4D97-AF65-F5344CB8AC3E}">
        <p14:creationId xmlns:p14="http://schemas.microsoft.com/office/powerpoint/2010/main" val="352444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88640"/>
            <a:ext cx="7378356" cy="369332"/>
          </a:xfrm>
          <a:prstGeom prst="rect">
            <a:avLst/>
          </a:prstGeom>
        </p:spPr>
        <p:txBody>
          <a:bodyPr wrap="square">
            <a:spAutoFit/>
          </a:bodyPr>
          <a:lstStyle/>
          <a:p>
            <a:pPr algn="r"/>
            <a:r>
              <a:rPr lang="es-ES" b="1" dirty="0">
                <a:solidFill>
                  <a:schemeClr val="accent6">
                    <a:lumMod val="75000"/>
                  </a:schemeClr>
                </a:solidFill>
                <a:latin typeface="+mn-lt"/>
              </a:rPr>
              <a:t>OBJETIVOS ESPECÍFICOS ENCUESTA</a:t>
            </a:r>
          </a:p>
        </p:txBody>
      </p:sp>
      <p:sp>
        <p:nvSpPr>
          <p:cNvPr id="3" name="2 Rectángulo"/>
          <p:cNvSpPr/>
          <p:nvPr/>
        </p:nvSpPr>
        <p:spPr>
          <a:xfrm>
            <a:off x="533400" y="1160160"/>
            <a:ext cx="8287071" cy="5262979"/>
          </a:xfrm>
          <a:prstGeom prst="rect">
            <a:avLst/>
          </a:prstGeom>
        </p:spPr>
        <p:txBody>
          <a:bodyPr wrap="square">
            <a:spAutoFit/>
          </a:bodyPr>
          <a:lstStyle/>
          <a:p>
            <a:pPr marL="342900" lvl="0" indent="-342900" algn="just">
              <a:buFont typeface="+mj-lt"/>
              <a:buAutoNum type="arabicPeriod"/>
            </a:pPr>
            <a:r>
              <a:rPr lang="es-CL" sz="1600" dirty="0">
                <a:latin typeface="+mn-lt"/>
              </a:rPr>
              <a:t>Propiciar una mejora continua de la herramienta por medio del pilotaje en comunas seleccionadas (una comuna por provincia al año 2017 </a:t>
            </a:r>
            <a:r>
              <a:rPr lang="es-CL" sz="1600" dirty="0">
                <a:latin typeface="+mn-lt"/>
                <a:sym typeface="Wingdings" pitchFamily="2" charset="2"/>
              </a:rPr>
              <a:t> Muestra Representativa Territorialmente ~ 20%)</a:t>
            </a:r>
            <a:endParaRPr lang="es-CL" sz="1600" dirty="0">
              <a:latin typeface="+mn-lt"/>
            </a:endParaRPr>
          </a:p>
          <a:p>
            <a:pPr marL="342900" lvl="0" indent="-342900" algn="just">
              <a:buFont typeface="+mj-lt"/>
              <a:buAutoNum type="arabicPeriod"/>
            </a:pPr>
            <a:endParaRPr lang="es-ES" sz="1600" dirty="0">
              <a:latin typeface="+mn-lt"/>
            </a:endParaRPr>
          </a:p>
          <a:p>
            <a:pPr marL="342900" lvl="0" indent="-342900" algn="just">
              <a:buFont typeface="+mj-lt"/>
              <a:buAutoNum type="arabicPeriod"/>
            </a:pPr>
            <a:r>
              <a:rPr lang="es-CL" sz="1600" dirty="0">
                <a:latin typeface="+mn-lt"/>
              </a:rPr>
              <a:t>Generar un diagnóstico comunal que permita de manera gradual obtener cobertura nacional (Proceso Pionero en el país).</a:t>
            </a:r>
          </a:p>
          <a:p>
            <a:pPr marL="342900" lvl="0" indent="-342900" algn="just">
              <a:buFont typeface="+mj-lt"/>
              <a:buAutoNum type="arabicPeriod"/>
            </a:pPr>
            <a:endParaRPr lang="es-ES" sz="1600" dirty="0">
              <a:latin typeface="+mn-lt"/>
            </a:endParaRPr>
          </a:p>
          <a:p>
            <a:pPr marL="342900" lvl="0" indent="-342900" algn="just">
              <a:buFont typeface="+mj-lt"/>
              <a:buAutoNum type="arabicPeriod"/>
            </a:pPr>
            <a:r>
              <a:rPr lang="es-CL" sz="1600" dirty="0">
                <a:latin typeface="+mn-lt"/>
              </a:rPr>
              <a:t>Crear una línea base o estatus que permita evaluar y comparar los avances (o retrocesos) en la  gestión relativa a los factores subyacentes del riesgo a lo largo del tiempo, como una manera efectiva de realizar seguimiento en el mediano y largo plazo.</a:t>
            </a:r>
          </a:p>
          <a:p>
            <a:pPr lvl="0" algn="just"/>
            <a:r>
              <a:rPr lang="es-CL" sz="1600" dirty="0">
                <a:latin typeface="+mn-lt"/>
              </a:rPr>
              <a:t> </a:t>
            </a:r>
            <a:endParaRPr lang="es-ES" sz="1600" dirty="0">
              <a:latin typeface="+mn-lt"/>
            </a:endParaRPr>
          </a:p>
          <a:p>
            <a:pPr marL="342900" lvl="0" indent="-342900" algn="just">
              <a:buFont typeface="+mj-lt"/>
              <a:buAutoNum type="arabicPeriod" startAt="4"/>
            </a:pPr>
            <a:r>
              <a:rPr lang="es-CL" sz="1600" dirty="0">
                <a:latin typeface="+mn-lt"/>
              </a:rPr>
              <a:t>Ofrecer recomendaciones genéricas que apunten a mejorar la gestión del riesgo de desastres en el nivel local.</a:t>
            </a:r>
          </a:p>
          <a:p>
            <a:pPr marL="342900" lvl="0" indent="-342900" algn="just">
              <a:buFont typeface="+mj-lt"/>
              <a:buAutoNum type="arabicPeriod" startAt="4"/>
            </a:pPr>
            <a:endParaRPr lang="es-ES" sz="1600" dirty="0">
              <a:latin typeface="+mn-lt"/>
            </a:endParaRPr>
          </a:p>
          <a:p>
            <a:pPr marL="342900" lvl="0" indent="-342900" algn="just">
              <a:buFont typeface="+mj-lt"/>
              <a:buAutoNum type="arabicPeriod" startAt="4"/>
            </a:pPr>
            <a:r>
              <a:rPr lang="es-CL" sz="1600" dirty="0">
                <a:latin typeface="+mn-lt"/>
              </a:rPr>
              <a:t>Contribuir a que las instancias locales y los actores pertinentes atingentes en protección civil y/o gestión del riesgo, conozcan el diagnostico local y generen de manera mancomunada una línea /plan de trabajo permanente en relación a los resultados obtenidos.</a:t>
            </a:r>
          </a:p>
          <a:p>
            <a:pPr marL="342900" lvl="0" indent="-342900" algn="just">
              <a:buFont typeface="+mj-lt"/>
              <a:buAutoNum type="arabicPeriod" startAt="4"/>
            </a:pPr>
            <a:endParaRPr lang="es-ES" sz="1600" dirty="0">
              <a:latin typeface="+mn-lt"/>
            </a:endParaRPr>
          </a:p>
          <a:p>
            <a:pPr marL="342900" lvl="0" indent="-342900" algn="just">
              <a:buFont typeface="+mj-lt"/>
              <a:buAutoNum type="arabicPeriod" startAt="4"/>
            </a:pPr>
            <a:r>
              <a:rPr lang="es-CL" sz="1600" dirty="0">
                <a:latin typeface="+mn-lt"/>
              </a:rPr>
              <a:t>Fortalecer las capacidades comunales permitiendo una adecuada asignación de recursos (humanos, técnicos, financieros, otros) hacia los sectores/ámbitos más vulnerables reconocidos.</a:t>
            </a:r>
            <a:endParaRPr lang="es-ES" sz="1600" dirty="0">
              <a:latin typeface="+mn-lt"/>
            </a:endParaRPr>
          </a:p>
        </p:txBody>
      </p:sp>
    </p:spTree>
    <p:extLst>
      <p:ext uri="{BB962C8B-B14F-4D97-AF65-F5344CB8AC3E}">
        <p14:creationId xmlns:p14="http://schemas.microsoft.com/office/powerpoint/2010/main" val="203216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7800" y="156414"/>
            <a:ext cx="7696200" cy="369332"/>
          </a:xfrm>
          <a:prstGeom prst="rect">
            <a:avLst/>
          </a:prstGeom>
        </p:spPr>
        <p:txBody>
          <a:bodyPr wrap="square">
            <a:spAutoFit/>
          </a:bodyPr>
          <a:lstStyle/>
          <a:p>
            <a:pPr algn="r"/>
            <a:r>
              <a:rPr lang="es-ES" b="1" dirty="0">
                <a:solidFill>
                  <a:schemeClr val="accent6">
                    <a:lumMod val="75000"/>
                  </a:schemeClr>
                </a:solidFill>
                <a:latin typeface="+mn-lt"/>
              </a:rPr>
              <a:t>PÚBLICO OBJETIVO: EQUIPO MUNICIPAL PARTICIPANTE </a:t>
            </a:r>
          </a:p>
        </p:txBody>
      </p:sp>
      <p:sp>
        <p:nvSpPr>
          <p:cNvPr id="3" name="2 Rectángulo"/>
          <p:cNvSpPr/>
          <p:nvPr/>
        </p:nvSpPr>
        <p:spPr>
          <a:xfrm>
            <a:off x="107504" y="1176928"/>
            <a:ext cx="3528392" cy="4478149"/>
          </a:xfrm>
          <a:prstGeom prst="rect">
            <a:avLst/>
          </a:prstGeom>
        </p:spPr>
        <p:txBody>
          <a:bodyPr wrap="square">
            <a:spAutoFit/>
          </a:bodyPr>
          <a:lstStyle/>
          <a:p>
            <a:pPr>
              <a:lnSpc>
                <a:spcPct val="150000"/>
              </a:lnSpc>
            </a:pPr>
            <a:r>
              <a:rPr lang="es-CL" sz="1900" dirty="0">
                <a:latin typeface="+mj-lt"/>
              </a:rPr>
              <a:t>El presente instrumentación  va </a:t>
            </a:r>
            <a:r>
              <a:rPr lang="es-CL" sz="1900" u="sng" dirty="0">
                <a:latin typeface="+mj-lt"/>
              </a:rPr>
              <a:t>dirigido a los equipos técnicos </a:t>
            </a:r>
            <a:r>
              <a:rPr lang="es-CL" sz="1900" dirty="0">
                <a:latin typeface="+mj-lt"/>
              </a:rPr>
              <a:t>y tomadores de decisión de gobiernos locales, buscando facilitar la </a:t>
            </a:r>
            <a:r>
              <a:rPr lang="es-CL" sz="1900" u="sng" dirty="0">
                <a:latin typeface="+mj-lt"/>
              </a:rPr>
              <a:t>identificación de sectores prioritarios </a:t>
            </a:r>
            <a:r>
              <a:rPr lang="es-CL" sz="1900" dirty="0">
                <a:latin typeface="+mj-lt"/>
              </a:rPr>
              <a:t>para la planificación de acciones programáticas tendientes a la </a:t>
            </a:r>
            <a:r>
              <a:rPr lang="es-CL" sz="1900" u="sng" dirty="0">
                <a:latin typeface="+mj-lt"/>
              </a:rPr>
              <a:t>efectiva Reducción del Riesgo de Desastres en el nivel comunal.</a:t>
            </a:r>
            <a:endParaRPr lang="es-ES" sz="1900" u="sng" dirty="0">
              <a:latin typeface="+mj-lt"/>
            </a:endParaRPr>
          </a:p>
        </p:txBody>
      </p:sp>
      <p:graphicFrame>
        <p:nvGraphicFramePr>
          <p:cNvPr id="4" name="Diagrama 7"/>
          <p:cNvGraphicFramePr/>
          <p:nvPr>
            <p:extLst>
              <p:ext uri="{D42A27DB-BD31-4B8C-83A1-F6EECF244321}">
                <p14:modId xmlns:p14="http://schemas.microsoft.com/office/powerpoint/2010/main" val="2032979640"/>
              </p:ext>
            </p:extLst>
          </p:nvPr>
        </p:nvGraphicFramePr>
        <p:xfrm>
          <a:off x="2843808" y="809475"/>
          <a:ext cx="6336704" cy="5787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7740352" y="5157192"/>
            <a:ext cx="1533158" cy="923762"/>
            <a:chOff x="505075" y="3827467"/>
            <a:chExt cx="1533158" cy="923762"/>
          </a:xfrm>
        </p:grpSpPr>
        <p:sp>
          <p:nvSpPr>
            <p:cNvPr id="6" name="5 Rectángulo"/>
            <p:cNvSpPr/>
            <p:nvPr/>
          </p:nvSpPr>
          <p:spPr>
            <a:xfrm>
              <a:off x="505075" y="3899475"/>
              <a:ext cx="1533158" cy="8517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6 Rectángulo"/>
            <p:cNvSpPr/>
            <p:nvPr/>
          </p:nvSpPr>
          <p:spPr>
            <a:xfrm>
              <a:off x="649091" y="3827467"/>
              <a:ext cx="1259632" cy="8517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lvl="0" defTabSz="400050">
                <a:lnSpc>
                  <a:spcPct val="90000"/>
                </a:lnSpc>
                <a:spcBef>
                  <a:spcPct val="0"/>
                </a:spcBef>
                <a:spcAft>
                  <a:spcPct val="35000"/>
                </a:spcAft>
              </a:pPr>
              <a:r>
                <a:rPr lang="es-ES" sz="1000" dirty="0"/>
                <a:t>SECPLAC</a:t>
              </a:r>
            </a:p>
            <a:p>
              <a:pPr lvl="0" defTabSz="400050">
                <a:lnSpc>
                  <a:spcPct val="90000"/>
                </a:lnSpc>
                <a:spcBef>
                  <a:spcPct val="0"/>
                </a:spcBef>
                <a:spcAft>
                  <a:spcPct val="35000"/>
                </a:spcAft>
              </a:pPr>
              <a:r>
                <a:rPr lang="es-ES" sz="1000" kern="1200" dirty="0"/>
                <a:t>Oficinas MINAGRI: UDEL, </a:t>
              </a:r>
              <a:r>
                <a:rPr lang="es-ES" sz="1000" kern="1200" dirty="0" err="1"/>
                <a:t>Prodesal</a:t>
              </a:r>
              <a:r>
                <a:rPr lang="es-ES" sz="1000" kern="1200" dirty="0"/>
                <a:t>, otros</a:t>
              </a:r>
            </a:p>
          </p:txBody>
        </p:sp>
      </p:grpSp>
    </p:spTree>
    <p:extLst>
      <p:ext uri="{BB962C8B-B14F-4D97-AF65-F5344CB8AC3E}">
        <p14:creationId xmlns:p14="http://schemas.microsoft.com/office/powerpoint/2010/main" val="66031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cion_PR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Presentacion_PR18</Template>
  <TotalTime>29</TotalTime>
  <Words>2131</Words>
  <Application>Microsoft Office PowerPoint</Application>
  <PresentationFormat>Presentación en pantalla (4:3)</PresentationFormat>
  <Paragraphs>292</Paragraphs>
  <Slides>32</Slides>
  <Notes>4</Notes>
  <HiddenSlides>3</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Presentacion_PR18</vt:lpstr>
      <vt:lpstr>Herramienta Autodiagnóstico Municipal  Factores Subyacentes del Riesgo de Desastres  ONEMI Chile, Natalia Silva Bustos </vt:lpstr>
      <vt:lpstr>EVOLUCIÓN DE LA GESTIÓN DEL RIESGO DE DESASTRES EN CHILE</vt:lpstr>
      <vt:lpstr>Presentación de PowerPoint</vt:lpstr>
      <vt:lpstr>Presentación de PowerPoint</vt:lpstr>
      <vt:lpstr>OBJETIVOS ESTRATÉGICOS EJE REDUCCIÓN FACTORES SUBYACENTES DEL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MAPEO ÍNDICE  COMUNAL  GLOBAL  FACTORES SUBYACENTES DEL RIESGO DE DESASTRES </vt:lpstr>
      <vt:lpstr>MAPEO ÍNDICE  DIMENSIÓN GOBERNANZA </vt:lpstr>
      <vt:lpstr>MAPEO ÍNDICE  DIMENSIÓN ORDENAMIENTO TERRITORIAL </vt:lpstr>
      <vt:lpstr>MAPEO ÍNDICE  DIMENSIÓN SOCIO – DEMOGRÁFICO </vt:lpstr>
      <vt:lpstr>MAPEO ÍNDICE  DIMENSIÓN CAMBIO CLIMÁTICO - RRNN </vt:lpstr>
      <vt:lpstr>RESULTADOS PARCIALES</vt:lpstr>
      <vt:lpstr>CONCLUSIONES PARCIALES</vt:lpstr>
      <vt:lpstr>REFLEXIÓN FINAL</vt:lpstr>
      <vt:lpstr>Herramienta Autodiagnóstico Municipal  Factores Subyacentes del Riesgo de Desastres  ONEMI Chile, Natalia Silva Bustos nsilvab@onemi.gov.cl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Giraldo</dc:creator>
  <cp:lastModifiedBy>natalia</cp:lastModifiedBy>
  <cp:revision>5</cp:revision>
  <dcterms:created xsi:type="dcterms:W3CDTF">2018-01-17T17:13:09Z</dcterms:created>
  <dcterms:modified xsi:type="dcterms:W3CDTF">2018-06-17T00:41:34Z</dcterms:modified>
</cp:coreProperties>
</file>