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33003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98106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16931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52534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07060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27842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410025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80604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68412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41386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62229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4A8FA-BFB1-48FC-91AE-81DCC26BC706}" type="datetimeFigureOut">
              <a:rPr lang="es-PA" smtClean="0"/>
              <a:pPr/>
              <a:t>05/03/2018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61409-FA10-46F4-919B-05BFD60979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708962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1 Título"/>
          <p:cNvSpPr>
            <a:spLocks noGrp="1"/>
          </p:cNvSpPr>
          <p:nvPr>
            <p:ph type="ctrTitle"/>
          </p:nvPr>
        </p:nvSpPr>
        <p:spPr>
          <a:xfrm>
            <a:off x="5292080" y="1410345"/>
            <a:ext cx="3672408" cy="4250903"/>
          </a:xfrm>
        </p:spPr>
        <p:txBody>
          <a:bodyPr/>
          <a:lstStyle/>
          <a:p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945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835696" y="202630"/>
            <a:ext cx="6851104" cy="274042"/>
          </a:xfrm>
        </p:spPr>
        <p:txBody>
          <a:bodyPr>
            <a:normAutofit fontScale="90000"/>
          </a:bodyPr>
          <a:lstStyle/>
          <a:p>
            <a:endParaRPr lang="es-CO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0896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SHILOH2013</dc:creator>
  <cp:lastModifiedBy>SHILOH2013</cp:lastModifiedBy>
  <cp:revision>3</cp:revision>
  <dcterms:created xsi:type="dcterms:W3CDTF">2018-04-27T22:10:37Z</dcterms:created>
  <dcterms:modified xsi:type="dcterms:W3CDTF">2018-05-03T20:59:36Z</dcterms:modified>
</cp:coreProperties>
</file>