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" y="0"/>
            <a:ext cx="9142985" cy="6858000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5292080" y="1410345"/>
            <a:ext cx="3672408" cy="4250903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51424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317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84601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28102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" y="0"/>
            <a:ext cx="9142985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35696" y="202630"/>
            <a:ext cx="6851104" cy="274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D309-B2BE-4940-A696-E5DF4AFD07DD}" type="datetimeFigureOut">
              <a:rPr lang="es-CO" smtClean="0"/>
              <a:pPr/>
              <a:t>01/06/2018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677B9-F039-4794-9B13-7712F9740DF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67941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txStyles>
    <p:titleStyle>
      <a:lvl1pPr algn="r" defTabSz="914400" rtl="0" eaLnBrk="1" latinLnBrk="0" hangingPunct="1">
        <a:spcBef>
          <a:spcPct val="0"/>
        </a:spcBef>
        <a:buNone/>
        <a:defRPr sz="2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0138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xmlns="" val="69203647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on_PR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Presentacion_PR18</Template>
  <TotalTime>17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Presentacion_PR18</vt:lpstr>
      <vt:lpstr>Diapositiva 1</vt:lpstr>
      <vt:lpstr>Diapositiva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Giraldo</dc:creator>
  <cp:lastModifiedBy>SHILOH2013</cp:lastModifiedBy>
  <cp:revision>3</cp:revision>
  <dcterms:created xsi:type="dcterms:W3CDTF">2018-01-17T17:13:09Z</dcterms:created>
  <dcterms:modified xsi:type="dcterms:W3CDTF">2018-06-01T19:17:41Z</dcterms:modified>
</cp:coreProperties>
</file>