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4"/>
  </p:notesMasterIdLst>
  <p:handoutMasterIdLst>
    <p:handoutMasterId r:id="rId5"/>
  </p:handoutMasterIdLst>
  <p:sldIdLst>
    <p:sldId id="270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zo, John" initials="GJ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88844" autoAdjust="0"/>
  </p:normalViewPr>
  <p:slideViewPr>
    <p:cSldViewPr>
      <p:cViewPr>
        <p:scale>
          <a:sx n="100" d="100"/>
          <a:sy n="100" d="100"/>
        </p:scale>
        <p:origin x="-195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1156" y="-4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8821064"/>
            <a:ext cx="3578808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r>
              <a:rPr lang="en-US" dirty="0" smtClean="0"/>
              <a:t>Co-Chairs Presentation</a:t>
            </a:r>
          </a:p>
          <a:p>
            <a:r>
              <a:rPr lang="en-US" dirty="0" smtClean="0"/>
              <a:t>5th Annual Roundtable for Disaster Risk Reduction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55EB3183-B5BC-428F-BC7E-7A57CA2FD2F6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6" name="Picture 5" descr="Description: Description: Description: Description: Description: Description: Description: Description: Description: Description: /Volumes/D DRIVE/E&amp;V CLIENTS FOLDER/1460 PubSafe National Disaster Risk Reduction/PowerPoint Presentation template/risk logo.ep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92" y="-37120"/>
            <a:ext cx="923816" cy="845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345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1A45B5CF-2861-4C64-8DCC-112FAD3ACA4D}" type="datetimeFigureOut">
              <a:rPr lang="en-CA" smtClean="0"/>
              <a:t>01/03/2017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F5CCEF58-088C-4160-BAE1-12A508DA36D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251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472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9182" indent="-288146" defTabSz="928472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2587" indent="-230517" defTabSz="928472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3620" indent="-230517" defTabSz="928472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4655" indent="-230517" defTabSz="928472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5690" indent="-230517" algn="ctr" defTabSz="9284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6723" indent="-230517" algn="ctr" defTabSz="9284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758" indent="-230517" algn="ctr" defTabSz="9284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8793" indent="-230517" algn="ctr" defTabSz="9284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prstClr val="black"/>
              </a:buClr>
            </a:pPr>
            <a:fld id="{435BFBEC-2C7E-47B4-9718-21CFBC9E8464}" type="slidenum">
              <a:rPr lang="en-CA">
                <a:solidFill>
                  <a:prstClr val="black"/>
                </a:solidFill>
              </a:rPr>
              <a:pPr eaLnBrk="1" hangingPunct="1">
                <a:buClr>
                  <a:prstClr val="black"/>
                </a:buClr>
              </a:pPr>
              <a:t>1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508CC4-94D6-47A1-B58E-4E7C7A032F87}" type="datetimeFigureOut">
              <a:rPr lang="en-CA" smtClean="0"/>
              <a:t>01/03/2017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BE0C-FB92-404A-B08A-5ED989821E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7197918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508CC4-94D6-47A1-B58E-4E7C7A032F87}" type="datetimeFigureOut">
              <a:rPr lang="en-CA" smtClean="0"/>
              <a:t>01/03/2017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BE0C-FB92-404A-B08A-5ED989821E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677298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508CC4-94D6-47A1-B58E-4E7C7A032F87}" type="datetimeFigureOut">
              <a:rPr lang="en-CA" smtClean="0"/>
              <a:t>01/03/2017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BE0C-FB92-404A-B08A-5ED989821E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325428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087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19E99-B6BB-4319-A8DB-E3561D1502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25567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30DFC-E5A4-4553-9949-93FC149FC7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61991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613" y="1493838"/>
            <a:ext cx="3779837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93838"/>
            <a:ext cx="378142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A5575-E9A7-4345-B651-C914A27B0D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90062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A134A-D6C5-4C77-91B8-6429EB438B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20344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B7C35-F173-4F0E-8719-52B2754514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81620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9378E-B3ED-40FF-95D6-F7D89B00BB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3894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022AC-05EF-466C-BE17-EABFACF678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0409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508CC4-94D6-47A1-B58E-4E7C7A032F87}" type="datetimeFigureOut">
              <a:rPr lang="en-CA" smtClean="0"/>
              <a:t>01/03/2017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BE0C-FB92-404A-B08A-5ED989821E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4389425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CEC8E-91ED-4B14-BEF8-427723FBDE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28273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AF11D-BC48-4397-833E-AB23D031B0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07398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52400"/>
            <a:ext cx="2028825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59372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3384D-3C13-4FDD-A1A0-2A33C10F23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987536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696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09613" y="1493838"/>
            <a:ext cx="3779837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93838"/>
            <a:ext cx="3781425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D6995-A770-4828-85BA-AAC30256DA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11114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508CC4-94D6-47A1-B58E-4E7C7A032F87}" type="datetimeFigureOut">
              <a:rPr lang="en-CA" smtClean="0"/>
              <a:t>01/03/2017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BE0C-FB92-404A-B08A-5ED989821E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5112857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508CC4-94D6-47A1-B58E-4E7C7A032F87}" type="datetimeFigureOut">
              <a:rPr lang="en-CA" smtClean="0"/>
              <a:t>01/03/2017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BE0C-FB92-404A-B08A-5ED989821E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7240022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508CC4-94D6-47A1-B58E-4E7C7A032F87}" type="datetimeFigureOut">
              <a:rPr lang="en-CA" smtClean="0"/>
              <a:t>01/03/2017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BE0C-FB92-404A-B08A-5ED989821E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7437621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508CC4-94D6-47A1-B58E-4E7C7A032F87}" type="datetimeFigureOut">
              <a:rPr lang="en-CA" smtClean="0"/>
              <a:t>01/03/2017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BE0C-FB92-404A-B08A-5ED989821E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04956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508CC4-94D6-47A1-B58E-4E7C7A032F87}" type="datetimeFigureOut">
              <a:rPr lang="en-CA" smtClean="0"/>
              <a:t>01/03/2017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BE0C-FB92-404A-B08A-5ED989821E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2574531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508CC4-94D6-47A1-B58E-4E7C7A032F87}" type="datetimeFigureOut">
              <a:rPr lang="en-CA" smtClean="0"/>
              <a:t>01/03/2017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BE0C-FB92-404A-B08A-5ED989821E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0669370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508CC4-94D6-47A1-B58E-4E7C7A032F87}" type="datetimeFigureOut">
              <a:rPr lang="en-CA" smtClean="0"/>
              <a:t>01/03/2017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BE0C-FB92-404A-B08A-5ED989821E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7410604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file:///\\localhost\Volumes\D%20DRIVE\E&amp;V%20CLIENTS%20FOLDER\1460%20PubSafe%20National%20Disaster%20Risk%20Reduction\PowerPoint%20Presentation%20template\risk%20logo.eps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ABE0C-FB92-404A-B08A-5ED989821E81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3568" y="6361856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indent="-292100" fontAlgn="base">
              <a:spcBef>
                <a:spcPct val="35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buNone/>
              <a:defRPr/>
            </a:pPr>
            <a:r>
              <a:rPr lang="en-CA" b="1" dirty="0">
                <a:solidFill>
                  <a:srgbClr val="0070C0"/>
                </a:solidFill>
              </a:rPr>
              <a:t>#</a:t>
            </a:r>
            <a:r>
              <a:rPr lang="en-CA" b="1" dirty="0" smtClean="0">
                <a:solidFill>
                  <a:srgbClr val="0070C0"/>
                </a:solidFill>
              </a:rPr>
              <a:t>CDNDRR</a:t>
            </a:r>
            <a:endParaRPr lang="en-CA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 descr="C:\Users\Tyler.Andrews\Pictures\twitter-bird-light-bgs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" y="6139900"/>
            <a:ext cx="817492" cy="8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81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7"/>
          <p:cNvSpPr>
            <a:spLocks noChangeArrowheads="1"/>
          </p:cNvSpPr>
          <p:nvPr userDrawn="1"/>
        </p:nvSpPr>
        <p:spPr bwMode="auto">
          <a:xfrm>
            <a:off x="0" y="914400"/>
            <a:ext cx="9142413" cy="228600"/>
          </a:xfrm>
          <a:prstGeom prst="rect">
            <a:avLst/>
          </a:prstGeom>
          <a:solidFill>
            <a:srgbClr val="B5BE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­"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27" name="Rectangle 54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6079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­"/>
            </a:pP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028" name="risk logo.eps" descr="/Volumes/D DRIVE/E&amp;V CLIENTS FOLDER/1460 PubSafe National Disaster Risk Reduction/PowerPoint Presentation template/risk logo.eps"/>
          <p:cNvPicPr>
            <a:picLocks noChangeAspect="1"/>
          </p:cNvPicPr>
          <p:nvPr userDrawn="1"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7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23038"/>
            <a:ext cx="21336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000">
                <a:solidFill>
                  <a:srgbClr val="777777"/>
                </a:solidFill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8F499EA-812C-4CD7-94D3-B9E2A248D13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030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696200" cy="838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Title of slide</a:t>
            </a:r>
            <a:endParaRPr lang="en-US" smtClean="0"/>
          </a:p>
        </p:txBody>
      </p:sp>
      <p:sp>
        <p:nvSpPr>
          <p:cNvPr id="10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1493838"/>
            <a:ext cx="7713662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861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randomBar dir="vert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9pPr>
    </p:titleStyle>
    <p:bodyStyle>
      <a:lvl1pPr marL="292100" indent="-292100" algn="l" rtl="0" eaLnBrk="0" fontAlgn="base" hangingPunct="0">
        <a:spcBef>
          <a:spcPct val="35000"/>
        </a:spcBef>
        <a:spcAft>
          <a:spcPct val="0"/>
        </a:spcAft>
        <a:buClr>
          <a:srgbClr val="A50021"/>
        </a:buClr>
        <a:buSzPct val="90000"/>
        <a:buFont typeface="Arial" charset="0"/>
        <a:buChar char="●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31775" algn="l" rtl="0" eaLnBrk="0" fontAlgn="base" hangingPunct="0">
        <a:spcBef>
          <a:spcPct val="35000"/>
        </a:spcBef>
        <a:spcAft>
          <a:spcPct val="0"/>
        </a:spcAft>
        <a:buClr>
          <a:srgbClr val="A50021"/>
        </a:buClr>
        <a:buFont typeface="Arial" charset="0"/>
        <a:buChar char="­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35000"/>
        </a:spcBef>
        <a:spcAft>
          <a:spcPct val="0"/>
        </a:spcAft>
        <a:buClr>
          <a:srgbClr val="A50021"/>
        </a:buClr>
        <a:buSzPct val="85000"/>
        <a:buFont typeface="Arial" charset="0"/>
        <a:buChar char="●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35000"/>
        </a:spcBef>
        <a:spcAft>
          <a:spcPct val="0"/>
        </a:spcAft>
        <a:buClr>
          <a:srgbClr val="A50021"/>
        </a:buClr>
        <a:buFont typeface="Arial" charset="0"/>
        <a:buChar char="­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4414A"/>
        </a:buClr>
        <a:buFont typeface="Arial" charset="0"/>
        <a:buChar char="­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4414A"/>
        </a:buClr>
        <a:buFont typeface="Arial" charset="0"/>
        <a:buChar char="­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4414A"/>
        </a:buClr>
        <a:buFont typeface="Arial" charset="0"/>
        <a:buChar char="­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4414A"/>
        </a:buClr>
        <a:buFont typeface="Arial" charset="0"/>
        <a:buChar char="­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4414A"/>
        </a:buClr>
        <a:buFont typeface="Arial" charset="0"/>
        <a:buChar char="­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file:///\\localhost\Volumes\D%20DRIVE\E&amp;V%20CLIENTS%20FOLDER\1460%20PubSafe%20National%20Disaster%20Risk%20Reduction\PowerPoint%20Presentation%20template\risk%20logo.eps" TargetMode="External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4619625"/>
            <a:ext cx="9144000" cy="1323975"/>
          </a:xfrm>
          <a:prstGeom prst="rect">
            <a:avLst/>
          </a:prstGeom>
          <a:solidFill>
            <a:srgbClr val="B5BE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­"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88" y="0"/>
            <a:ext cx="9142412" cy="4953000"/>
          </a:xfrm>
          <a:prstGeom prst="rect">
            <a:avLst/>
          </a:prstGeom>
          <a:solidFill>
            <a:srgbClr val="6079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CA" dirty="0">
              <a:solidFill>
                <a:srgbClr val="FFFFFF"/>
              </a:solidFill>
              <a:latin typeface="Calibri" pitchFamily="34" charset="0"/>
              <a:ea typeface="ＭＳ Ｐゴシック" charset="-128"/>
            </a:endParaRPr>
          </a:p>
        </p:txBody>
      </p:sp>
      <p:pic>
        <p:nvPicPr>
          <p:cNvPr id="3076" name="Picture 2" descr="WordMark_Bl_R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200775"/>
            <a:ext cx="15081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risk logo.eps" descr="/Volumes/D DRIVE/E&amp;V CLIENTS FOLDER/1460 PubSafe National Disaster Risk Reduction/PowerPoint Presentation template/risk logo.eps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1" y="20583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0" name="Group 22"/>
          <p:cNvGrpSpPr>
            <a:grpSpLocks/>
          </p:cNvGrpSpPr>
          <p:nvPr/>
        </p:nvGrpSpPr>
        <p:grpSpPr bwMode="auto">
          <a:xfrm>
            <a:off x="2895600" y="3886200"/>
            <a:ext cx="6248400" cy="1447800"/>
            <a:chOff x="144" y="2984"/>
            <a:chExt cx="4596" cy="1134"/>
          </a:xfrm>
        </p:grpSpPr>
        <p:pic>
          <p:nvPicPr>
            <p:cNvPr id="3081" name="Picture 18" descr="Large_Fire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1" y="2984"/>
              <a:ext cx="1212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9" descr="Large_tornado1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" y="2984"/>
              <a:ext cx="1212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20" descr="Large_lightning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984"/>
              <a:ext cx="1152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1" descr="lighthouse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8" y="2984"/>
              <a:ext cx="1152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683568" y="6291972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indent="-292100" fontAlgn="base">
              <a:spcBef>
                <a:spcPct val="35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Arial" charset="0"/>
              <a:buNone/>
              <a:defRPr/>
            </a:pPr>
            <a:r>
              <a:rPr lang="en-CA" b="1" dirty="0">
                <a:solidFill>
                  <a:srgbClr val="00B0F0"/>
                </a:solidFill>
              </a:rPr>
              <a:t>#</a:t>
            </a:r>
            <a:r>
              <a:rPr lang="en-CA" b="1" dirty="0" smtClean="0">
                <a:solidFill>
                  <a:srgbClr val="00B0F0"/>
                </a:solidFill>
              </a:rPr>
              <a:t>CDNDRR #</a:t>
            </a:r>
            <a:r>
              <a:rPr lang="en-CA" b="1" dirty="0" err="1" smtClean="0">
                <a:solidFill>
                  <a:srgbClr val="00B0F0"/>
                </a:solidFill>
              </a:rPr>
              <a:t>SendaiAmericas</a:t>
            </a:r>
            <a:endParaRPr lang="en-CA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2" descr="C:\Users\Tyler.Andrews\Pictures\twitter-bird-light-bg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892"/>
            <a:ext cx="817492" cy="8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756321" y="332656"/>
            <a:ext cx="6170613" cy="568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</a:pPr>
            <a:r>
              <a:rPr lang="en-CA" b="1" cap="small" dirty="0">
                <a:solidFill>
                  <a:srgbClr val="B5BEB4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CA" b="1" cap="small" dirty="0">
                <a:solidFill>
                  <a:srgbClr val="B5BEB4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cap="small" dirty="0" smtClean="0">
                <a:solidFill>
                  <a:srgbClr val="F3B61D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b="1" cap="small" dirty="0" smtClean="0">
                <a:solidFill>
                  <a:srgbClr val="F3B61D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cap="small" dirty="0" smtClean="0">
                <a:solidFill>
                  <a:srgbClr val="F3B61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Canada’s Platform for Disaster Risk Reduction</a:t>
            </a: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2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en-CA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Fifth Regional Platform for Disaster Risk Reduction in the Americas</a:t>
            </a: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endParaRPr lang="en-CA" sz="24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CA" sz="20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Montréal, Québec</a:t>
            </a: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endParaRPr lang="en-CA" sz="20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08746" y="5257800"/>
            <a:ext cx="22910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fr-CA" sz="1400" b="1" dirty="0" smtClean="0">
                <a:solidFill>
                  <a:srgbClr val="607983"/>
                </a:solidFill>
                <a:latin typeface="Calibri" pitchFamily="34" charset="0"/>
                <a:cs typeface="Calibri" pitchFamily="34" charset="0"/>
              </a:rPr>
              <a:t>March 9, 2017</a:t>
            </a:r>
            <a:endParaRPr lang="en-US" sz="1400" b="1" dirty="0">
              <a:solidFill>
                <a:srgbClr val="60798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6846" y="5672868"/>
            <a:ext cx="23143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607983"/>
                </a:solidFill>
                <a:latin typeface="Calibri" pitchFamily="34" charset="0"/>
                <a:cs typeface="Calibri" pitchFamily="34" charset="0"/>
              </a:rPr>
              <a:t>RDIMS </a:t>
            </a:r>
            <a:r>
              <a:rPr lang="en-US" sz="900" b="1" dirty="0" smtClean="0">
                <a:solidFill>
                  <a:srgbClr val="607983"/>
                </a:solidFill>
                <a:latin typeface="Calibri" pitchFamily="34" charset="0"/>
                <a:cs typeface="Calibri" pitchFamily="34" charset="0"/>
              </a:rPr>
              <a:t>2131292</a:t>
            </a:r>
            <a:endParaRPr lang="en-US" sz="1400" b="1" dirty="0">
              <a:solidFill>
                <a:srgbClr val="60798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62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S_Deck_template-Teal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S_Deck_template-Teal">
      <a:majorFont>
        <a:latin typeface="Arial Black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8080"/>
          </a:solidFill>
          <a:prstDash val="dash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 typeface="Arial" charset="0"/>
          <a:buChar char="­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8080"/>
          </a:solidFill>
          <a:prstDash val="dash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 typeface="Arial" charset="0"/>
          <a:buChar char="­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S_Deck_template-Te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_Deck_template-Te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_Deck_template-Te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_Deck_template-Te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_Deck_template-Te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_Deck_template-Te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_Deck_template-Te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_Deck_template-Te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_Deck_template-Te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_Deck_template-Te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_Deck_template-Te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_Deck_template-Te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S_Deck_template-Teal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7010</TotalTime>
  <Words>11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PS_Deck_template-Teal</vt:lpstr>
      <vt:lpstr>PowerPoint Presentation</vt:lpstr>
    </vt:vector>
  </TitlesOfParts>
  <Company>PS-SP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ANDREWS, Tyler</dc:creator>
  <cp:lastModifiedBy>Artelle, Helen</cp:lastModifiedBy>
  <cp:revision>393</cp:revision>
  <cp:lastPrinted>2015-10-24T12:53:57Z</cp:lastPrinted>
  <dcterms:created xsi:type="dcterms:W3CDTF">2012-10-05T17:17:30Z</dcterms:created>
  <dcterms:modified xsi:type="dcterms:W3CDTF">2017-03-01T20:56:45Z</dcterms:modified>
</cp:coreProperties>
</file>