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84" r:id="rId4"/>
    <p:sldMasterId id="2147483841" r:id="rId5"/>
  </p:sldMasterIdLst>
  <p:notesMasterIdLst>
    <p:notesMasterId r:id="rId17"/>
  </p:notesMasterIdLst>
  <p:handoutMasterIdLst>
    <p:handoutMasterId r:id="rId18"/>
  </p:handoutMasterIdLst>
  <p:sldIdLst>
    <p:sldId id="307" r:id="rId6"/>
    <p:sldId id="341" r:id="rId7"/>
    <p:sldId id="329" r:id="rId8"/>
    <p:sldId id="331" r:id="rId9"/>
    <p:sldId id="390" r:id="rId10"/>
    <p:sldId id="386" r:id="rId11"/>
    <p:sldId id="388" r:id="rId12"/>
    <p:sldId id="389" r:id="rId13"/>
    <p:sldId id="387" r:id="rId14"/>
    <p:sldId id="393" r:id="rId15"/>
    <p:sldId id="322" r:id="rId16"/>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S PGothic" pitchFamily="34" charset="-128"/>
        <a:cs typeface="+mn-cs"/>
      </a:defRPr>
    </a:lvl1pPr>
    <a:lvl2pPr marL="457200" algn="l" rtl="0" fontAlgn="base">
      <a:spcBef>
        <a:spcPct val="0"/>
      </a:spcBef>
      <a:spcAft>
        <a:spcPct val="0"/>
      </a:spcAft>
      <a:defRPr sz="1200" kern="1200">
        <a:solidFill>
          <a:srgbClr val="0F5494"/>
        </a:solidFill>
        <a:latin typeface="Verdana" pitchFamily="34" charset="0"/>
        <a:ea typeface="MS PGothic" pitchFamily="34" charset="-128"/>
        <a:cs typeface="+mn-cs"/>
      </a:defRPr>
    </a:lvl2pPr>
    <a:lvl3pPr marL="914400" algn="l" rtl="0" fontAlgn="base">
      <a:spcBef>
        <a:spcPct val="0"/>
      </a:spcBef>
      <a:spcAft>
        <a:spcPct val="0"/>
      </a:spcAft>
      <a:defRPr sz="1200" kern="1200">
        <a:solidFill>
          <a:srgbClr val="0F5494"/>
        </a:solidFill>
        <a:latin typeface="Verdana" pitchFamily="34" charset="0"/>
        <a:ea typeface="MS PGothic" pitchFamily="34" charset="-128"/>
        <a:cs typeface="+mn-cs"/>
      </a:defRPr>
    </a:lvl3pPr>
    <a:lvl4pPr marL="1371600" algn="l" rtl="0" fontAlgn="base">
      <a:spcBef>
        <a:spcPct val="0"/>
      </a:spcBef>
      <a:spcAft>
        <a:spcPct val="0"/>
      </a:spcAft>
      <a:defRPr sz="1200" kern="1200">
        <a:solidFill>
          <a:srgbClr val="0F5494"/>
        </a:solidFill>
        <a:latin typeface="Verdana" pitchFamily="34" charset="0"/>
        <a:ea typeface="MS PGothic" pitchFamily="34" charset="-128"/>
        <a:cs typeface="+mn-cs"/>
      </a:defRPr>
    </a:lvl4pPr>
    <a:lvl5pPr marL="1828800" algn="l" rtl="0" fontAlgn="base">
      <a:spcBef>
        <a:spcPct val="0"/>
      </a:spcBef>
      <a:spcAft>
        <a:spcPct val="0"/>
      </a:spcAft>
      <a:defRPr sz="1200" kern="1200">
        <a:solidFill>
          <a:srgbClr val="0F5494"/>
        </a:solidFill>
        <a:latin typeface="Verdana" pitchFamily="34" charset="0"/>
        <a:ea typeface="MS PGothic" pitchFamily="34" charset="-128"/>
        <a:cs typeface="+mn-cs"/>
      </a:defRPr>
    </a:lvl5pPr>
    <a:lvl6pPr marL="2286000" algn="l" defTabSz="914400" rtl="0" eaLnBrk="1" latinLnBrk="0" hangingPunct="1">
      <a:defRPr sz="1200" kern="1200">
        <a:solidFill>
          <a:srgbClr val="0F5494"/>
        </a:solidFill>
        <a:latin typeface="Verdana" pitchFamily="34" charset="0"/>
        <a:ea typeface="MS PGothic" pitchFamily="34" charset="-128"/>
        <a:cs typeface="+mn-cs"/>
      </a:defRPr>
    </a:lvl6pPr>
    <a:lvl7pPr marL="2743200" algn="l" defTabSz="914400" rtl="0" eaLnBrk="1" latinLnBrk="0" hangingPunct="1">
      <a:defRPr sz="1200" kern="1200">
        <a:solidFill>
          <a:srgbClr val="0F5494"/>
        </a:solidFill>
        <a:latin typeface="Verdana" pitchFamily="34" charset="0"/>
        <a:ea typeface="MS PGothic" pitchFamily="34" charset="-128"/>
        <a:cs typeface="+mn-cs"/>
      </a:defRPr>
    </a:lvl7pPr>
    <a:lvl8pPr marL="3200400" algn="l" defTabSz="914400" rtl="0" eaLnBrk="1" latinLnBrk="0" hangingPunct="1">
      <a:defRPr sz="1200" kern="1200">
        <a:solidFill>
          <a:srgbClr val="0F5494"/>
        </a:solidFill>
        <a:latin typeface="Verdana" pitchFamily="34" charset="0"/>
        <a:ea typeface="MS PGothic" pitchFamily="34" charset="-128"/>
        <a:cs typeface="+mn-cs"/>
      </a:defRPr>
    </a:lvl8pPr>
    <a:lvl9pPr marL="3657600" algn="l" defTabSz="914400" rtl="0" eaLnBrk="1" latinLnBrk="0" hangingPunct="1">
      <a:defRPr sz="1200" kern="1200">
        <a:solidFill>
          <a:srgbClr val="0F5494"/>
        </a:solidFill>
        <a:latin typeface="Verdana" pitchFamily="34" charset="0"/>
        <a:ea typeface="MS PGothic" pitchFamily="34" charset="-128"/>
        <a:cs typeface="+mn-cs"/>
      </a:defRPr>
    </a:lvl9pPr>
  </p:defaultTextStyle>
  <p:extLst>
    <p:ext uri="{521415D9-36F7-43E2-AB2F-B90AF26B5E84}">
      <p14:sectionLst xmlns:p14="http://schemas.microsoft.com/office/powerpoint/2010/main">
        <p14:section name="Default Section" id="{17DEE724-0277-42FC-8B00-D4C8C276E8DA}">
          <p14:sldIdLst>
            <p14:sldId id="307"/>
            <p14:sldId id="341"/>
            <p14:sldId id="329"/>
            <p14:sldId id="331"/>
            <p14:sldId id="390"/>
            <p14:sldId id="386"/>
            <p14:sldId id="388"/>
            <p14:sldId id="389"/>
            <p14:sldId id="387"/>
            <p14:sldId id="393"/>
            <p14:sldId id="322"/>
          </p14:sldIdLst>
        </p14:section>
        <p14:section name="Untitled Section" id="{831873C6-8B06-42D1-A12C-047441E33FF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0240EE"/>
    <a:srgbClr val="BECBE0"/>
    <a:srgbClr val="808080"/>
    <a:srgbClr val="325494"/>
    <a:srgbClr val="232155"/>
    <a:srgbClr val="FFFFFF"/>
    <a:srgbClr val="2D5EC1"/>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76909" autoAdjust="0"/>
  </p:normalViewPr>
  <p:slideViewPr>
    <p:cSldViewPr>
      <p:cViewPr>
        <p:scale>
          <a:sx n="80" d="100"/>
          <a:sy n="80" d="100"/>
        </p:scale>
        <p:origin x="-1236" y="888"/>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3540"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chomgafssrvr03\echo%20rso\Operations\DB_OPERATIONS\Data%20Base%201994-2016%20LAC%20(3h).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homgafssrvr03\echo%20rso\Operations\DB_OPERATIONS\Data%20Base%201994-2016%20LAC%20(3h).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NI"/>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0097666626663852"/>
          <c:y val="2.2681151155104492E-2"/>
          <c:w val="0.86352456155262669"/>
          <c:h val="0.83486162652910623"/>
        </c:manualLayout>
      </c:layout>
      <c:barChart>
        <c:barDir val="col"/>
        <c:grouping val="stacked"/>
        <c:varyColors val="0"/>
        <c:ser>
          <c:idx val="0"/>
          <c:order val="0"/>
          <c:tx>
            <c:strRef>
              <c:f>Info!$C$4</c:f>
              <c:strCache>
                <c:ptCount val="1"/>
                <c:pt idx="0">
                  <c:v>Response</c:v>
                </c:pt>
              </c:strCache>
            </c:strRef>
          </c:tx>
          <c:spPr>
            <a:solidFill>
              <a:srgbClr val="0000FF"/>
            </a:solidFill>
          </c:spPr>
          <c:invertIfNegative val="0"/>
          <c:cat>
            <c:numRef>
              <c:f>Info!$B$7:$B$29</c:f>
              <c:numCache>
                <c:formatCode>0</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Info!$P$7:$P$29</c:f>
              <c:numCache>
                <c:formatCode>#,##0</c:formatCode>
                <c:ptCount val="23"/>
                <c:pt idx="0">
                  <c:v>37095664</c:v>
                </c:pt>
                <c:pt idx="1">
                  <c:v>39771564</c:v>
                </c:pt>
                <c:pt idx="2">
                  <c:v>26209000</c:v>
                </c:pt>
                <c:pt idx="3">
                  <c:v>38523899.999999993</c:v>
                </c:pt>
                <c:pt idx="4">
                  <c:v>50863000.000000015</c:v>
                </c:pt>
                <c:pt idx="5">
                  <c:v>42484000</c:v>
                </c:pt>
                <c:pt idx="6">
                  <c:v>25140000</c:v>
                </c:pt>
                <c:pt idx="7">
                  <c:v>38085000</c:v>
                </c:pt>
                <c:pt idx="8">
                  <c:v>19790461.27</c:v>
                </c:pt>
                <c:pt idx="9">
                  <c:v>10851391.000000004</c:v>
                </c:pt>
                <c:pt idx="10">
                  <c:v>29146506.629999992</c:v>
                </c:pt>
                <c:pt idx="11">
                  <c:v>22999504.049999997</c:v>
                </c:pt>
                <c:pt idx="12">
                  <c:v>19185769.049999997</c:v>
                </c:pt>
                <c:pt idx="13">
                  <c:v>42615492.159999996</c:v>
                </c:pt>
                <c:pt idx="14">
                  <c:v>45094032</c:v>
                </c:pt>
                <c:pt idx="15">
                  <c:v>23405855.579999998</c:v>
                </c:pt>
                <c:pt idx="16">
                  <c:v>148825997.11000001</c:v>
                </c:pt>
                <c:pt idx="17">
                  <c:v>59588650.159999996</c:v>
                </c:pt>
                <c:pt idx="18">
                  <c:v>58963303.340000004</c:v>
                </c:pt>
                <c:pt idx="19">
                  <c:v>40137950.660000011</c:v>
                </c:pt>
                <c:pt idx="20">
                  <c:v>39287296.999999985</c:v>
                </c:pt>
                <c:pt idx="21">
                  <c:v>46750119.060000017</c:v>
                </c:pt>
                <c:pt idx="22">
                  <c:v>29294300.999999993</c:v>
                </c:pt>
              </c:numCache>
            </c:numRef>
          </c:val>
        </c:ser>
        <c:ser>
          <c:idx val="1"/>
          <c:order val="1"/>
          <c:tx>
            <c:strRef>
              <c:f>Info!$I$4</c:f>
              <c:strCache>
                <c:ptCount val="1"/>
                <c:pt idx="0">
                  <c:v>DP</c:v>
                </c:pt>
              </c:strCache>
            </c:strRef>
          </c:tx>
          <c:spPr>
            <a:solidFill>
              <a:srgbClr val="FF9900"/>
            </a:solidFill>
          </c:spPr>
          <c:invertIfNegative val="0"/>
          <c:cat>
            <c:numRef>
              <c:f>Info!$B$7:$B$29</c:f>
              <c:numCache>
                <c:formatCode>0</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Info!$I$7:$I$29</c:f>
              <c:numCache>
                <c:formatCode>#,##0</c:formatCode>
                <c:ptCount val="23"/>
                <c:pt idx="0">
                  <c:v>0</c:v>
                </c:pt>
                <c:pt idx="1">
                  <c:v>587953.5</c:v>
                </c:pt>
                <c:pt idx="2">
                  <c:v>986300</c:v>
                </c:pt>
                <c:pt idx="3">
                  <c:v>1339499.9999999995</c:v>
                </c:pt>
                <c:pt idx="4">
                  <c:v>4258192</c:v>
                </c:pt>
                <c:pt idx="5">
                  <c:v>6735150</c:v>
                </c:pt>
                <c:pt idx="6">
                  <c:v>3500000</c:v>
                </c:pt>
                <c:pt idx="7">
                  <c:v>4800000</c:v>
                </c:pt>
                <c:pt idx="8">
                  <c:v>4965503.049999998</c:v>
                </c:pt>
                <c:pt idx="9">
                  <c:v>6720609.4499999993</c:v>
                </c:pt>
                <c:pt idx="10">
                  <c:v>5997002.7300000014</c:v>
                </c:pt>
                <c:pt idx="11">
                  <c:v>8739198.9000000004</c:v>
                </c:pt>
                <c:pt idx="12">
                  <c:v>6000000</c:v>
                </c:pt>
                <c:pt idx="13">
                  <c:v>11999171.809999999</c:v>
                </c:pt>
                <c:pt idx="14">
                  <c:v>10000000.000000004</c:v>
                </c:pt>
                <c:pt idx="15">
                  <c:v>18677809.68</c:v>
                </c:pt>
                <c:pt idx="16">
                  <c:v>9999999.9999999981</c:v>
                </c:pt>
                <c:pt idx="17">
                  <c:v>22112136.169999991</c:v>
                </c:pt>
                <c:pt idx="18">
                  <c:v>12925097</c:v>
                </c:pt>
                <c:pt idx="19">
                  <c:v>20544737.339999996</c:v>
                </c:pt>
                <c:pt idx="20">
                  <c:v>11357031.000000004</c:v>
                </c:pt>
                <c:pt idx="21">
                  <c:v>22805772.299999986</c:v>
                </c:pt>
                <c:pt idx="22">
                  <c:v>15281325.000000002</c:v>
                </c:pt>
              </c:numCache>
            </c:numRef>
          </c:val>
        </c:ser>
        <c:dLbls>
          <c:showLegendKey val="0"/>
          <c:showVal val="0"/>
          <c:showCatName val="0"/>
          <c:showSerName val="0"/>
          <c:showPercent val="0"/>
          <c:showBubbleSize val="0"/>
        </c:dLbls>
        <c:gapWidth val="31"/>
        <c:overlap val="100"/>
        <c:axId val="167976960"/>
        <c:axId val="167978496"/>
      </c:barChart>
      <c:lineChart>
        <c:grouping val="standard"/>
        <c:varyColors val="0"/>
        <c:ser>
          <c:idx val="2"/>
          <c:order val="2"/>
          <c:tx>
            <c:strRef>
              <c:f>Info!$J$4</c:f>
              <c:strCache>
                <c:ptCount val="1"/>
                <c:pt idx="0">
                  <c:v>Nb of projects</c:v>
                </c:pt>
              </c:strCache>
            </c:strRef>
          </c:tx>
          <c:spPr>
            <a:ln>
              <a:noFill/>
            </a:ln>
            <a:effectLst>
              <a:outerShdw blurRad="50800" dist="38100" dir="2700000" algn="tl" rotWithShape="0">
                <a:prstClr val="black">
                  <a:alpha val="40000"/>
                </a:prstClr>
              </a:outerShdw>
            </a:effectLst>
          </c:spPr>
          <c:marker>
            <c:symbol val="square"/>
            <c:size val="6"/>
            <c:spPr>
              <a:solidFill>
                <a:srgbClr val="FF9900"/>
              </a:solidFill>
              <a:ln>
                <a:solidFill>
                  <a:schemeClr val="accent2"/>
                </a:solidFill>
              </a:ln>
              <a:effectLst>
                <a:outerShdw blurRad="50800" dist="38100" dir="2700000" algn="tl" rotWithShape="0">
                  <a:prstClr val="black">
                    <a:alpha val="40000"/>
                  </a:prstClr>
                </a:outerShdw>
              </a:effectLst>
            </c:spPr>
          </c:marker>
          <c:dLbls>
            <c:spPr>
              <a:noFill/>
              <a:effectLst/>
            </c:spPr>
            <c:txPr>
              <a:bodyPr/>
              <a:lstStyle/>
              <a:p>
                <a:pPr>
                  <a:defRPr sz="1200" b="1">
                    <a:solidFill>
                      <a:srgbClr val="FF9900"/>
                    </a:solidFill>
                  </a:defRPr>
                </a:pPr>
                <a:endParaRPr lang="es-NI"/>
              </a:p>
            </c:txPr>
            <c:dLblPos val="t"/>
            <c:showLegendKey val="0"/>
            <c:showVal val="1"/>
            <c:showCatName val="0"/>
            <c:showSerName val="0"/>
            <c:showPercent val="0"/>
            <c:showBubbleSize val="0"/>
            <c:showLeaderLines val="0"/>
          </c:dLbls>
          <c:trendline>
            <c:spPr>
              <a:ln w="19050" cmpd="dbl">
                <a:solidFill>
                  <a:srgbClr val="FF9900"/>
                </a:solidFill>
                <a:prstDash val="dash"/>
                <a:tailEnd type="arrow" w="sm" len="med"/>
              </a:ln>
            </c:spPr>
            <c:trendlineType val="poly"/>
            <c:order val="2"/>
            <c:dispRSqr val="0"/>
            <c:dispEq val="0"/>
          </c:trendline>
          <c:cat>
            <c:numRef>
              <c:f>Info!$B$7:$B$29</c:f>
              <c:numCache>
                <c:formatCode>0</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Info!$J$7:$J$29</c:f>
              <c:numCache>
                <c:formatCode>#,##0</c:formatCode>
                <c:ptCount val="23"/>
                <c:pt idx="0">
                  <c:v>0</c:v>
                </c:pt>
                <c:pt idx="1">
                  <c:v>6</c:v>
                </c:pt>
                <c:pt idx="2">
                  <c:v>8</c:v>
                </c:pt>
                <c:pt idx="3">
                  <c:v>8</c:v>
                </c:pt>
                <c:pt idx="4">
                  <c:v>16</c:v>
                </c:pt>
                <c:pt idx="5">
                  <c:v>28</c:v>
                </c:pt>
                <c:pt idx="6">
                  <c:v>10</c:v>
                </c:pt>
                <c:pt idx="7">
                  <c:v>22</c:v>
                </c:pt>
                <c:pt idx="8">
                  <c:v>19</c:v>
                </c:pt>
                <c:pt idx="9">
                  <c:v>24</c:v>
                </c:pt>
                <c:pt idx="10">
                  <c:v>18</c:v>
                </c:pt>
                <c:pt idx="11">
                  <c:v>26</c:v>
                </c:pt>
                <c:pt idx="12">
                  <c:v>18</c:v>
                </c:pt>
                <c:pt idx="13">
                  <c:v>38</c:v>
                </c:pt>
                <c:pt idx="14">
                  <c:v>24</c:v>
                </c:pt>
                <c:pt idx="15">
                  <c:v>39</c:v>
                </c:pt>
                <c:pt idx="16">
                  <c:v>22</c:v>
                </c:pt>
                <c:pt idx="17">
                  <c:v>40</c:v>
                </c:pt>
                <c:pt idx="18">
                  <c:v>26</c:v>
                </c:pt>
                <c:pt idx="19">
                  <c:v>30.999999999999989</c:v>
                </c:pt>
                <c:pt idx="20">
                  <c:v>20</c:v>
                </c:pt>
                <c:pt idx="21">
                  <c:v>31.999999999999996</c:v>
                </c:pt>
                <c:pt idx="22">
                  <c:v>33</c:v>
                </c:pt>
              </c:numCache>
            </c:numRef>
          </c:val>
          <c:smooth val="0"/>
        </c:ser>
        <c:dLbls>
          <c:showLegendKey val="0"/>
          <c:showVal val="0"/>
          <c:showCatName val="0"/>
          <c:showSerName val="0"/>
          <c:showPercent val="0"/>
          <c:showBubbleSize val="0"/>
        </c:dLbls>
        <c:marker val="1"/>
        <c:smooth val="0"/>
        <c:axId val="167994112"/>
        <c:axId val="167980032"/>
      </c:lineChart>
      <c:catAx>
        <c:axId val="167976960"/>
        <c:scaling>
          <c:orientation val="minMax"/>
        </c:scaling>
        <c:delete val="0"/>
        <c:axPos val="b"/>
        <c:numFmt formatCode="0" sourceLinked="1"/>
        <c:majorTickMark val="out"/>
        <c:minorTickMark val="none"/>
        <c:tickLblPos val="nextTo"/>
        <c:txPr>
          <a:bodyPr/>
          <a:lstStyle/>
          <a:p>
            <a:pPr>
              <a:defRPr sz="1200" i="1">
                <a:solidFill>
                  <a:schemeClr val="bg1"/>
                </a:solidFill>
              </a:defRPr>
            </a:pPr>
            <a:endParaRPr lang="es-NI"/>
          </a:p>
        </c:txPr>
        <c:crossAx val="167978496"/>
        <c:crosses val="autoZero"/>
        <c:auto val="0"/>
        <c:lblAlgn val="ctr"/>
        <c:lblOffset val="100"/>
        <c:noMultiLvlLbl val="0"/>
      </c:catAx>
      <c:valAx>
        <c:axId val="167978496"/>
        <c:scaling>
          <c:orientation val="minMax"/>
        </c:scaling>
        <c:delete val="0"/>
        <c:axPos val="l"/>
        <c:majorGridlines/>
        <c:numFmt formatCode="#,##0" sourceLinked="1"/>
        <c:majorTickMark val="out"/>
        <c:minorTickMark val="none"/>
        <c:tickLblPos val="nextTo"/>
        <c:txPr>
          <a:bodyPr/>
          <a:lstStyle/>
          <a:p>
            <a:pPr>
              <a:defRPr sz="1050" b="1">
                <a:solidFill>
                  <a:srgbClr val="0240EE"/>
                </a:solidFill>
              </a:defRPr>
            </a:pPr>
            <a:endParaRPr lang="es-NI"/>
          </a:p>
        </c:txPr>
        <c:crossAx val="167976960"/>
        <c:crosses val="autoZero"/>
        <c:crossBetween val="between"/>
      </c:valAx>
      <c:valAx>
        <c:axId val="167980032"/>
        <c:scaling>
          <c:orientation val="minMax"/>
        </c:scaling>
        <c:delete val="0"/>
        <c:axPos val="r"/>
        <c:numFmt formatCode="0" sourceLinked="0"/>
        <c:majorTickMark val="out"/>
        <c:minorTickMark val="none"/>
        <c:tickLblPos val="nextTo"/>
        <c:txPr>
          <a:bodyPr/>
          <a:lstStyle/>
          <a:p>
            <a:pPr>
              <a:defRPr>
                <a:solidFill>
                  <a:srgbClr val="FFC000"/>
                </a:solidFill>
              </a:defRPr>
            </a:pPr>
            <a:endParaRPr lang="es-NI"/>
          </a:p>
        </c:txPr>
        <c:crossAx val="167994112"/>
        <c:crosses val="max"/>
        <c:crossBetween val="between"/>
        <c:minorUnit val="2.0000000000000004E-2"/>
      </c:valAx>
      <c:catAx>
        <c:axId val="167994112"/>
        <c:scaling>
          <c:orientation val="minMax"/>
        </c:scaling>
        <c:delete val="1"/>
        <c:axPos val="b"/>
        <c:numFmt formatCode="0" sourceLinked="1"/>
        <c:majorTickMark val="out"/>
        <c:minorTickMark val="none"/>
        <c:tickLblPos val="nextTo"/>
        <c:crossAx val="167980032"/>
        <c:crosses val="autoZero"/>
        <c:auto val="1"/>
        <c:lblAlgn val="ctr"/>
        <c:lblOffset val="100"/>
        <c:noMultiLvlLbl val="0"/>
      </c:catAx>
      <c:spPr>
        <a:noFill/>
      </c:spPr>
    </c:plotArea>
    <c:legend>
      <c:legendPos val="r"/>
      <c:legendEntry>
        <c:idx val="2"/>
        <c:txPr>
          <a:bodyPr/>
          <a:lstStyle/>
          <a:p>
            <a:pPr>
              <a:defRPr b="1">
                <a:solidFill>
                  <a:srgbClr val="FFC000"/>
                </a:solidFill>
              </a:defRPr>
            </a:pPr>
            <a:endParaRPr lang="es-NI"/>
          </a:p>
        </c:txPr>
      </c:legendEntry>
      <c:layout>
        <c:manualLayout>
          <c:xMode val="edge"/>
          <c:yMode val="edge"/>
          <c:x val="0.11135718583782241"/>
          <c:y val="1.907451581148251E-2"/>
          <c:w val="0.17614276407077928"/>
          <c:h val="0.18892210301532855"/>
        </c:manualLayout>
      </c:layout>
      <c:overlay val="0"/>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NI"/>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200">
                <a:solidFill>
                  <a:srgbClr val="FF9900"/>
                </a:solidFill>
              </a:defRPr>
            </a:pPr>
            <a:r>
              <a:rPr lang="es-NI" sz="1200" dirty="0" err="1">
                <a:solidFill>
                  <a:srgbClr val="FF9900"/>
                </a:solidFill>
              </a:rPr>
              <a:t>Investments</a:t>
            </a:r>
            <a:r>
              <a:rPr lang="es-NI" sz="1200" dirty="0">
                <a:solidFill>
                  <a:srgbClr val="FF9900"/>
                </a:solidFill>
              </a:rPr>
              <a:t> in DP </a:t>
            </a:r>
            <a:r>
              <a:rPr lang="es-NI" sz="700" i="1" dirty="0">
                <a:solidFill>
                  <a:schemeClr val="tx1"/>
                </a:solidFill>
              </a:rPr>
              <a:t>(</a:t>
            </a:r>
            <a:r>
              <a:rPr lang="es-NI" sz="700" i="1" dirty="0" err="1">
                <a:solidFill>
                  <a:schemeClr val="tx1"/>
                </a:solidFill>
              </a:rPr>
              <a:t>dedicated</a:t>
            </a:r>
            <a:r>
              <a:rPr lang="es-NI" sz="700" i="1" dirty="0">
                <a:solidFill>
                  <a:schemeClr val="tx1"/>
                </a:solidFill>
              </a:rPr>
              <a:t> </a:t>
            </a:r>
            <a:r>
              <a:rPr lang="es-NI" sz="700" i="1" dirty="0" err="1">
                <a:solidFill>
                  <a:schemeClr val="tx1"/>
                </a:solidFill>
              </a:rPr>
              <a:t>fund</a:t>
            </a:r>
            <a:r>
              <a:rPr lang="es-NI" sz="600" i="0" dirty="0" err="1">
                <a:solidFill>
                  <a:schemeClr val="tx1"/>
                </a:solidFill>
              </a:rPr>
              <a:t>s</a:t>
            </a:r>
            <a:r>
              <a:rPr lang="es-NI" sz="600" i="0" dirty="0">
                <a:solidFill>
                  <a:schemeClr val="tx1"/>
                </a:solidFill>
              </a:rPr>
              <a:t>) </a:t>
            </a:r>
            <a:r>
              <a:rPr lang="es-NI" sz="1200" dirty="0">
                <a:solidFill>
                  <a:srgbClr val="FF9900"/>
                </a:solidFill>
              </a:rPr>
              <a:t>per sub </a:t>
            </a:r>
            <a:r>
              <a:rPr lang="es-NI" sz="1200" dirty="0" err="1">
                <a:solidFill>
                  <a:srgbClr val="FF9900"/>
                </a:solidFill>
              </a:rPr>
              <a:t>region</a:t>
            </a:r>
            <a:r>
              <a:rPr lang="es-NI" sz="1200" dirty="0">
                <a:solidFill>
                  <a:srgbClr val="FF9900"/>
                </a:solidFill>
              </a:rPr>
              <a:t> 1995-2016</a:t>
            </a:r>
          </a:p>
        </c:rich>
      </c:tx>
      <c:layout>
        <c:manualLayout>
          <c:xMode val="edge"/>
          <c:yMode val="edge"/>
          <c:x val="8.0062336601172592E-3"/>
          <c:y val="2.1533450870086001E-3"/>
        </c:manualLayout>
      </c:layout>
      <c:overlay val="0"/>
    </c:title>
    <c:autoTitleDeleted val="0"/>
    <c:plotArea>
      <c:layout>
        <c:manualLayout>
          <c:layoutTarget val="inner"/>
          <c:xMode val="edge"/>
          <c:yMode val="edge"/>
          <c:x val="3.300319974784207E-2"/>
          <c:y val="0.1281924159331532"/>
          <c:w val="0.63589413032891384"/>
          <c:h val="0.90005099265284472"/>
        </c:manualLayout>
      </c:layout>
      <c:doughnutChart>
        <c:varyColors val="1"/>
        <c:ser>
          <c:idx val="0"/>
          <c:order val="0"/>
          <c:dLbls>
            <c:delete val="1"/>
          </c:dLbls>
          <c:cat>
            <c:strRef>
              <c:f>SECTOR!$A$98:$A$100</c:f>
              <c:strCache>
                <c:ptCount val="3"/>
                <c:pt idx="0">
                  <c:v>CA</c:v>
                </c:pt>
                <c:pt idx="1">
                  <c:v>Car</c:v>
                </c:pt>
                <c:pt idx="2">
                  <c:v>SA</c:v>
                </c:pt>
              </c:strCache>
            </c:strRef>
          </c:cat>
          <c:val>
            <c:numRef>
              <c:f>SECTOR!$A$98:$A$100</c:f>
              <c:numCache>
                <c:formatCode>General</c:formatCode>
                <c:ptCount val="3"/>
                <c:pt idx="0">
                  <c:v>0</c:v>
                </c:pt>
                <c:pt idx="1">
                  <c:v>0</c:v>
                </c:pt>
                <c:pt idx="2">
                  <c:v>0</c:v>
                </c:pt>
              </c:numCache>
            </c:numRef>
          </c:val>
        </c:ser>
        <c:ser>
          <c:idx val="1"/>
          <c:order val="1"/>
          <c:dPt>
            <c:idx val="0"/>
            <c:bubble3D val="0"/>
          </c:dPt>
          <c:dPt>
            <c:idx val="1"/>
            <c:bubble3D val="0"/>
          </c:dPt>
          <c:dPt>
            <c:idx val="2"/>
            <c:bubble3D val="0"/>
          </c:dPt>
          <c:dLbls>
            <c:dLbl>
              <c:idx val="0"/>
              <c:layout>
                <c:manualLayout>
                  <c:x val="9.0660437399544561E-2"/>
                  <c:y val="0.15295297450795883"/>
                </c:manualLayout>
              </c:layout>
              <c:showLegendKey val="0"/>
              <c:showVal val="1"/>
              <c:showCatName val="0"/>
              <c:showSerName val="0"/>
              <c:showPercent val="1"/>
              <c:showBubbleSize val="0"/>
              <c:separator>
</c:separator>
            </c:dLbl>
            <c:dLbl>
              <c:idx val="1"/>
              <c:layout>
                <c:manualLayout>
                  <c:x val="-1.0460819699947449E-2"/>
                  <c:y val="3.1826949623000929E-2"/>
                </c:manualLayout>
              </c:layout>
              <c:showLegendKey val="0"/>
              <c:showVal val="1"/>
              <c:showCatName val="0"/>
              <c:showSerName val="0"/>
              <c:showPercent val="1"/>
              <c:showBubbleSize val="0"/>
              <c:separator>
</c:separator>
            </c:dLbl>
            <c:dLbl>
              <c:idx val="2"/>
              <c:layout>
                <c:manualLayout>
                  <c:x val="-6.9738797999649655E-3"/>
                  <c:y val="0.12934620151017873"/>
                </c:manualLayout>
              </c:layout>
              <c:showLegendKey val="0"/>
              <c:showVal val="1"/>
              <c:showCatName val="0"/>
              <c:showSerName val="0"/>
              <c:showPercent val="1"/>
              <c:showBubbleSize val="0"/>
              <c:separator>
</c:separator>
            </c:dLbl>
            <c:txPr>
              <a:bodyPr/>
              <a:lstStyle/>
              <a:p>
                <a:pPr>
                  <a:defRPr sz="800" b="1">
                    <a:solidFill>
                      <a:srgbClr val="FF9900"/>
                    </a:solidFill>
                  </a:defRPr>
                </a:pPr>
                <a:endParaRPr lang="es-NI"/>
              </a:p>
            </c:txPr>
            <c:showLegendKey val="0"/>
            <c:showVal val="1"/>
            <c:showCatName val="0"/>
            <c:showSerName val="0"/>
            <c:showPercent val="1"/>
            <c:showBubbleSize val="0"/>
            <c:separator>
</c:separator>
            <c:showLeaderLines val="1"/>
          </c:dLbls>
          <c:cat>
            <c:strRef>
              <c:f>SECTOR!$A$98:$A$100</c:f>
              <c:strCache>
                <c:ptCount val="3"/>
                <c:pt idx="0">
                  <c:v>CA</c:v>
                </c:pt>
                <c:pt idx="1">
                  <c:v>Car</c:v>
                </c:pt>
                <c:pt idx="2">
                  <c:v>SA</c:v>
                </c:pt>
              </c:strCache>
            </c:strRef>
          </c:cat>
          <c:val>
            <c:numRef>
              <c:f>SECTOR!$B$98:$B$100</c:f>
              <c:numCache>
                <c:formatCode>#,##0</c:formatCode>
                <c:ptCount val="3"/>
                <c:pt idx="0">
                  <c:v>72650974.780000001</c:v>
                </c:pt>
                <c:pt idx="1">
                  <c:v>59036337.140000001</c:v>
                </c:pt>
                <c:pt idx="2">
                  <c:v>78645178.010000005</c:v>
                </c:pt>
              </c:numCache>
            </c:numRef>
          </c:val>
        </c:ser>
        <c:ser>
          <c:idx val="2"/>
          <c:order val="2"/>
          <c:dPt>
            <c:idx val="0"/>
            <c:bubble3D val="0"/>
          </c:dPt>
          <c:dPt>
            <c:idx val="1"/>
            <c:bubble3D val="0"/>
          </c:dPt>
          <c:dPt>
            <c:idx val="2"/>
            <c:bubble3D val="0"/>
          </c:dPt>
          <c:dLbls>
            <c:dLbl>
              <c:idx val="0"/>
              <c:layout>
                <c:manualLayout>
                  <c:x val="-6.3451323691807232E-3"/>
                  <c:y val="2.5760118084788692E-2"/>
                </c:manualLayout>
              </c:layout>
              <c:showLegendKey val="0"/>
              <c:showVal val="0"/>
              <c:showCatName val="1"/>
              <c:showSerName val="0"/>
              <c:showPercent val="0"/>
              <c:showBubbleSize val="0"/>
              <c:separator> </c:separator>
            </c:dLbl>
            <c:dLbl>
              <c:idx val="1"/>
              <c:layout>
                <c:manualLayout>
                  <c:x val="-1.3947759599929931E-2"/>
                  <c:y val="-0.17554127347809972"/>
                </c:manualLayout>
              </c:layout>
              <c:showLegendKey val="0"/>
              <c:showVal val="0"/>
              <c:showCatName val="1"/>
              <c:showSerName val="0"/>
              <c:showPercent val="0"/>
              <c:showBubbleSize val="0"/>
              <c:separator> </c:separator>
            </c:dLbl>
            <c:dLbl>
              <c:idx val="2"/>
              <c:layout>
                <c:manualLayout>
                  <c:x val="2.3028080574120535E-2"/>
                  <c:y val="1.7655974750573893E-2"/>
                </c:manualLayout>
              </c:layout>
              <c:showLegendKey val="0"/>
              <c:showVal val="0"/>
              <c:showCatName val="1"/>
              <c:showSerName val="0"/>
              <c:showPercent val="0"/>
              <c:showBubbleSize val="0"/>
              <c:separator> </c:separator>
            </c:dLbl>
            <c:txPr>
              <a:bodyPr rot="0" vert="horz" anchor="ctr" anchorCtr="1"/>
              <a:lstStyle/>
              <a:p>
                <a:pPr>
                  <a:defRPr sz="1400" b="1">
                    <a:solidFill>
                      <a:srgbClr val="FF9900"/>
                    </a:solidFill>
                  </a:defRPr>
                </a:pPr>
                <a:endParaRPr lang="es-NI"/>
              </a:p>
            </c:txPr>
            <c:showLegendKey val="0"/>
            <c:showVal val="0"/>
            <c:showCatName val="1"/>
            <c:showSerName val="0"/>
            <c:showPercent val="0"/>
            <c:showBubbleSize val="0"/>
            <c:separator> </c:separator>
            <c:showLeaderLines val="1"/>
          </c:dLbls>
          <c:cat>
            <c:strRef>
              <c:f>SECTOR!$A$98:$A$100</c:f>
              <c:strCache>
                <c:ptCount val="3"/>
                <c:pt idx="0">
                  <c:v>CA</c:v>
                </c:pt>
                <c:pt idx="1">
                  <c:v>Car</c:v>
                </c:pt>
                <c:pt idx="2">
                  <c:v>SA</c:v>
                </c:pt>
              </c:strCache>
            </c:strRef>
          </c:cat>
          <c:val>
            <c:numRef>
              <c:f>SECTOR!$C$98:$C$100</c:f>
              <c:numCache>
                <c:formatCode>0%</c:formatCode>
                <c:ptCount val="3"/>
                <c:pt idx="0">
                  <c:v>0.34541013993690994</c:v>
                </c:pt>
                <c:pt idx="1">
                  <c:v>0.28068101680176788</c:v>
                </c:pt>
                <c:pt idx="2">
                  <c:v>0.37390884326132223</c:v>
                </c:pt>
              </c:numCache>
            </c:numRef>
          </c:val>
        </c:ser>
        <c:dLbls>
          <c:showLegendKey val="0"/>
          <c:showVal val="0"/>
          <c:showCatName val="1"/>
          <c:showSerName val="0"/>
          <c:showPercent val="0"/>
          <c:showBubbleSize val="0"/>
          <c:showLeaderLines val="1"/>
        </c:dLbls>
        <c:firstSliceAng val="0"/>
        <c:holeSize val="50"/>
      </c:doughnutChart>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ltLang="en-US"/>
          </a:p>
        </p:txBody>
      </p:sp>
      <p:sp>
        <p:nvSpPr>
          <p:cNvPr id="37891"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ltLang="en-US"/>
          </a:p>
        </p:txBody>
      </p:sp>
      <p:sp>
        <p:nvSpPr>
          <p:cNvPr id="37892" name="Rectangle 4"/>
          <p:cNvSpPr>
            <a:spLocks noGrp="1" noChangeArrowheads="1"/>
          </p:cNvSpPr>
          <p:nvPr>
            <p:ph type="ftr" sz="quarter" idx="2"/>
          </p:nvPr>
        </p:nvSpPr>
        <p:spPr bwMode="auto">
          <a:xfrm>
            <a:off x="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ltLang="en-US"/>
          </a:p>
        </p:txBody>
      </p:sp>
      <p:sp>
        <p:nvSpPr>
          <p:cNvPr id="37893" name="Rectangle 5"/>
          <p:cNvSpPr>
            <a:spLocks noGrp="1" noChangeArrowheads="1"/>
          </p:cNvSpPr>
          <p:nvPr>
            <p:ph type="sldNum" sz="quarter" idx="3"/>
          </p:nvPr>
        </p:nvSpPr>
        <p:spPr bwMode="auto">
          <a:xfrm>
            <a:off x="385445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defRPr>
            </a:lvl1pPr>
          </a:lstStyle>
          <a:p>
            <a:pPr>
              <a:defRPr/>
            </a:pPr>
            <a:fld id="{70AF6198-5C8E-46B3-BCB3-863A8AADFF50}" type="slidenum">
              <a:rPr lang="en-GB" altLang="en-US"/>
              <a:pPr>
                <a:defRPr/>
              </a:pPr>
              <a:t>‹#›</a:t>
            </a:fld>
            <a:endParaRPr lang="en-GB" altLang="en-US"/>
          </a:p>
        </p:txBody>
      </p:sp>
    </p:spTree>
    <p:extLst>
      <p:ext uri="{BB962C8B-B14F-4D97-AF65-F5344CB8AC3E}">
        <p14:creationId xmlns:p14="http://schemas.microsoft.com/office/powerpoint/2010/main" val="333558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ltLang="en-US"/>
          </a:p>
        </p:txBody>
      </p:sp>
      <p:sp>
        <p:nvSpPr>
          <p:cNvPr id="36867"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ea typeface="+mn-ea"/>
                <a:cs typeface="+mn-cs"/>
              </a:defRPr>
            </a:lvl1pPr>
          </a:lstStyle>
          <a:p>
            <a:pPr>
              <a:defRPr/>
            </a:pPr>
            <a:endParaRPr lang="en-GB" altLang="en-US"/>
          </a:p>
        </p:txBody>
      </p:sp>
      <p:sp>
        <p:nvSpPr>
          <p:cNvPr id="2355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6869" name="Rectangle 5"/>
          <p:cNvSpPr>
            <a:spLocks noGrp="1" noChangeArrowheads="1"/>
          </p:cNvSpPr>
          <p:nvPr>
            <p:ph type="body" sz="quarter" idx="3"/>
          </p:nvPr>
        </p:nvSpPr>
        <p:spPr bwMode="auto">
          <a:xfrm>
            <a:off x="681038" y="4722813"/>
            <a:ext cx="5445125"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ea typeface="+mn-ea"/>
                <a:cs typeface="+mn-cs"/>
              </a:defRPr>
            </a:lvl1pPr>
          </a:lstStyle>
          <a:p>
            <a:pPr>
              <a:defRPr/>
            </a:pPr>
            <a:endParaRPr lang="en-GB" altLang="en-US"/>
          </a:p>
        </p:txBody>
      </p:sp>
      <p:sp>
        <p:nvSpPr>
          <p:cNvPr id="36871" name="Rectangle 7"/>
          <p:cNvSpPr>
            <a:spLocks noGrp="1" noChangeArrowheads="1"/>
          </p:cNvSpPr>
          <p:nvPr>
            <p:ph type="sldNum" sz="quarter" idx="5"/>
          </p:nvPr>
        </p:nvSpPr>
        <p:spPr bwMode="auto">
          <a:xfrm>
            <a:off x="3854450" y="9444038"/>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pitchFamily="34" charset="0"/>
              </a:defRPr>
            </a:lvl1pPr>
          </a:lstStyle>
          <a:p>
            <a:pPr>
              <a:defRPr/>
            </a:pPr>
            <a:fld id="{B0E90A90-D990-4256-8F71-80C7A0841FB6}" type="slidenum">
              <a:rPr lang="en-GB" altLang="en-US"/>
              <a:pPr>
                <a:defRPr/>
              </a:pPr>
              <a:t>‹#›</a:t>
            </a:fld>
            <a:endParaRPr lang="en-GB" altLang="en-US"/>
          </a:p>
        </p:txBody>
      </p:sp>
    </p:spTree>
    <p:extLst>
      <p:ext uri="{BB962C8B-B14F-4D97-AF65-F5344CB8AC3E}">
        <p14:creationId xmlns:p14="http://schemas.microsoft.com/office/powerpoint/2010/main" val="263551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c.europa.eu/echo/index_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41363" indent="-284163" eaLnBrk="0" hangingPunct="0">
              <a:spcBef>
                <a:spcPct val="30000"/>
              </a:spcBef>
              <a:defRPr sz="1200">
                <a:solidFill>
                  <a:schemeClr val="tx1"/>
                </a:solidFill>
                <a:latin typeface="Arial" charset="0"/>
                <a:ea typeface="MS PGothic" pitchFamily="34" charset="-128"/>
              </a:defRPr>
            </a:lvl2pPr>
            <a:lvl3pPr marL="1141413" indent="-227013" eaLnBrk="0" hangingPunct="0">
              <a:spcBef>
                <a:spcPct val="30000"/>
              </a:spcBef>
              <a:defRPr sz="1200">
                <a:solidFill>
                  <a:schemeClr val="tx1"/>
                </a:solidFill>
                <a:latin typeface="Arial" charset="0"/>
                <a:ea typeface="MS PGothic" pitchFamily="34" charset="-128"/>
              </a:defRPr>
            </a:lvl3pPr>
            <a:lvl4pPr marL="1598613" indent="-227013" eaLnBrk="0" hangingPunct="0">
              <a:spcBef>
                <a:spcPct val="30000"/>
              </a:spcBef>
              <a:defRPr sz="1200">
                <a:solidFill>
                  <a:schemeClr val="tx1"/>
                </a:solidFill>
                <a:latin typeface="Arial" charset="0"/>
                <a:ea typeface="MS PGothic" pitchFamily="34" charset="-128"/>
              </a:defRPr>
            </a:lvl4pPr>
            <a:lvl5pPr marL="2054225" indent="-227013" eaLnBrk="0" hangingPunct="0">
              <a:spcBef>
                <a:spcPct val="30000"/>
              </a:spcBef>
              <a:defRPr sz="1200">
                <a:solidFill>
                  <a:schemeClr val="tx1"/>
                </a:solidFill>
                <a:latin typeface="Arial" charset="0"/>
                <a:ea typeface="MS PGothic" pitchFamily="34" charset="-128"/>
              </a:defRPr>
            </a:lvl5pPr>
            <a:lvl6pPr marL="2511425" indent="-227013" eaLnBrk="0" fontAlgn="base" hangingPunct="0">
              <a:spcBef>
                <a:spcPct val="30000"/>
              </a:spcBef>
              <a:spcAft>
                <a:spcPct val="0"/>
              </a:spcAft>
              <a:defRPr sz="1200">
                <a:solidFill>
                  <a:schemeClr val="tx1"/>
                </a:solidFill>
                <a:latin typeface="Arial" charset="0"/>
                <a:ea typeface="MS PGothic" pitchFamily="34" charset="-128"/>
              </a:defRPr>
            </a:lvl6pPr>
            <a:lvl7pPr marL="2968625" indent="-227013" eaLnBrk="0" fontAlgn="base" hangingPunct="0">
              <a:spcBef>
                <a:spcPct val="30000"/>
              </a:spcBef>
              <a:spcAft>
                <a:spcPct val="0"/>
              </a:spcAft>
              <a:defRPr sz="1200">
                <a:solidFill>
                  <a:schemeClr val="tx1"/>
                </a:solidFill>
                <a:latin typeface="Arial" charset="0"/>
                <a:ea typeface="MS PGothic" pitchFamily="34" charset="-128"/>
              </a:defRPr>
            </a:lvl7pPr>
            <a:lvl8pPr marL="3425825" indent="-227013" eaLnBrk="0" fontAlgn="base" hangingPunct="0">
              <a:spcBef>
                <a:spcPct val="30000"/>
              </a:spcBef>
              <a:spcAft>
                <a:spcPct val="0"/>
              </a:spcAft>
              <a:defRPr sz="1200">
                <a:solidFill>
                  <a:schemeClr val="tx1"/>
                </a:solidFill>
                <a:latin typeface="Arial" charset="0"/>
                <a:ea typeface="MS PGothic" pitchFamily="34" charset="-128"/>
              </a:defRPr>
            </a:lvl8pPr>
            <a:lvl9pPr marL="3883025" indent="-227013"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35F780B5-6CD6-45B2-A2E0-6B469EF688F0}" type="slidenum">
              <a:rPr lang="en-GB" altLang="en-US" smtClean="0"/>
              <a:pPr eaLnBrk="1" hangingPunct="1">
                <a:spcBef>
                  <a:spcPct val="0"/>
                </a:spcBef>
              </a:pPr>
              <a:t>1</a:t>
            </a:fld>
            <a:endParaRPr lang="en-GB" altLang="en-US" dirty="0" smtClean="0"/>
          </a:p>
        </p:txBody>
      </p:sp>
      <p:sp>
        <p:nvSpPr>
          <p:cNvPr id="4813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pPr>
              <a:defRPr/>
            </a:pPr>
            <a:r>
              <a:rPr lang="en-GB" dirty="0" smtClean="0"/>
              <a:t>The world-wide trend of more man-made and natural disasters continued unabated in 2015. </a:t>
            </a:r>
          </a:p>
          <a:p>
            <a:pPr>
              <a:defRPr/>
            </a:pPr>
            <a:endParaRPr lang="en-GB" dirty="0" smtClean="0"/>
          </a:p>
          <a:p>
            <a:pPr>
              <a:defRPr/>
            </a:pPr>
            <a:r>
              <a:rPr lang="en-GB" dirty="0" smtClean="0"/>
              <a:t>When disaster strikes, the EU is among the first to mobilise and to provide emergency assistance. </a:t>
            </a:r>
          </a:p>
          <a:p>
            <a:pPr>
              <a:defRPr/>
            </a:pPr>
            <a:endParaRPr lang="en-GB" dirty="0" smtClean="0"/>
          </a:p>
          <a:p>
            <a:pPr>
              <a:defRPr/>
            </a:pPr>
            <a:r>
              <a:rPr lang="en-GB" dirty="0" smtClean="0"/>
              <a:t>Throughout 2015, the European Commission's </a:t>
            </a:r>
            <a:r>
              <a:rPr lang="en-GB" u="sng" dirty="0" smtClean="0">
                <a:hlinkClick r:id="rId3"/>
              </a:rPr>
              <a:t>Humanitarian Aid and Civil Protection department</a:t>
            </a:r>
            <a:r>
              <a:rPr lang="en-GB" dirty="0" smtClean="0"/>
              <a:t> (ECHO) responded in parallel to multiple emergencies of major scale. </a:t>
            </a:r>
          </a:p>
          <a:p>
            <a:pPr>
              <a:buFont typeface="Arial" panose="020B0604020202020204" pitchFamily="34" charset="0"/>
              <a:buNone/>
              <a:defRPr/>
            </a:pPr>
            <a:endParaRPr lang="fr-BE" altLang="en-US" dirty="0" smtClean="0"/>
          </a:p>
          <a:p>
            <a:pPr marL="171450" indent="-171450">
              <a:buFont typeface="Arial" panose="020B0604020202020204" pitchFamily="34" charset="0"/>
              <a:buChar char="•"/>
              <a:defRPr/>
            </a:pPr>
            <a:r>
              <a:rPr lang="fr-BE" altLang="en-US" dirty="0" smtClean="0"/>
              <a:t>1992: </a:t>
            </a:r>
            <a:r>
              <a:rPr lang="fr-BE" altLang="en-US" dirty="0" err="1" smtClean="0"/>
              <a:t>Creation</a:t>
            </a:r>
            <a:r>
              <a:rPr lang="fr-BE" altLang="en-US" dirty="0" smtClean="0"/>
              <a:t> of the </a:t>
            </a:r>
            <a:r>
              <a:rPr lang="fr-BE" altLang="en-US" b="1" dirty="0" err="1" smtClean="0">
                <a:solidFill>
                  <a:srgbClr val="0070C0"/>
                </a:solidFill>
              </a:rPr>
              <a:t>European</a:t>
            </a:r>
            <a:r>
              <a:rPr lang="fr-BE" altLang="en-US" b="1" dirty="0" smtClean="0">
                <a:solidFill>
                  <a:srgbClr val="0070C0"/>
                </a:solidFill>
              </a:rPr>
              <a:t> </a:t>
            </a:r>
            <a:r>
              <a:rPr lang="fr-BE" altLang="en-US" b="1" dirty="0" err="1" smtClean="0">
                <a:solidFill>
                  <a:srgbClr val="0070C0"/>
                </a:solidFill>
              </a:rPr>
              <a:t>Community</a:t>
            </a:r>
            <a:r>
              <a:rPr lang="fr-BE" altLang="en-US" b="1" dirty="0" smtClean="0">
                <a:solidFill>
                  <a:srgbClr val="0070C0"/>
                </a:solidFill>
              </a:rPr>
              <a:t> </a:t>
            </a:r>
            <a:r>
              <a:rPr lang="fr-BE" altLang="en-US" b="1" dirty="0" err="1" smtClean="0">
                <a:solidFill>
                  <a:srgbClr val="0070C0"/>
                </a:solidFill>
              </a:rPr>
              <a:t>Humanitarian</a:t>
            </a:r>
            <a:r>
              <a:rPr lang="fr-BE" altLang="en-US" b="1" dirty="0" smtClean="0">
                <a:solidFill>
                  <a:srgbClr val="0070C0"/>
                </a:solidFill>
              </a:rPr>
              <a:t> Office</a:t>
            </a:r>
            <a:r>
              <a:rPr lang="fr-BE" altLang="en-US" dirty="0" smtClean="0">
                <a:solidFill>
                  <a:srgbClr val="0070C0"/>
                </a:solidFill>
              </a:rPr>
              <a:t> </a:t>
            </a:r>
            <a:r>
              <a:rPr lang="fr-BE" altLang="en-US" dirty="0" smtClean="0"/>
              <a:t>(ECHO)</a:t>
            </a:r>
            <a:endParaRPr lang="en-GB" altLang="en-US" dirty="0" smtClean="0"/>
          </a:p>
          <a:p>
            <a:pPr marL="171450" indent="-171450">
              <a:buFont typeface="Arial" panose="020B0604020202020204" pitchFamily="34" charset="0"/>
              <a:buChar char="•"/>
              <a:defRPr/>
            </a:pPr>
            <a:r>
              <a:rPr lang="fr-BE" altLang="en-US" dirty="0" smtClean="0"/>
              <a:t>2004: ECHO </a:t>
            </a:r>
            <a:r>
              <a:rPr lang="fr-BE" altLang="en-US" dirty="0" err="1" smtClean="0"/>
              <a:t>became</a:t>
            </a:r>
            <a:r>
              <a:rPr lang="fr-BE" altLang="en-US" dirty="0" smtClean="0"/>
              <a:t> the </a:t>
            </a:r>
            <a:r>
              <a:rPr lang="fr-BE" altLang="en-US" b="1" dirty="0" err="1" smtClean="0">
                <a:solidFill>
                  <a:srgbClr val="0070C0"/>
                </a:solidFill>
              </a:rPr>
              <a:t>Directorate</a:t>
            </a:r>
            <a:r>
              <a:rPr lang="fr-BE" altLang="en-US" b="1" dirty="0" smtClean="0">
                <a:solidFill>
                  <a:srgbClr val="0070C0"/>
                </a:solidFill>
              </a:rPr>
              <a:t>-General for </a:t>
            </a:r>
            <a:r>
              <a:rPr lang="fr-BE" altLang="en-US" b="1" dirty="0" err="1" smtClean="0">
                <a:solidFill>
                  <a:srgbClr val="0070C0"/>
                </a:solidFill>
              </a:rPr>
              <a:t>Humanitarian</a:t>
            </a:r>
            <a:r>
              <a:rPr lang="fr-BE" altLang="en-US" b="1" dirty="0" smtClean="0">
                <a:solidFill>
                  <a:srgbClr val="0070C0"/>
                </a:solidFill>
              </a:rPr>
              <a:t> </a:t>
            </a:r>
            <a:r>
              <a:rPr lang="fr-BE" altLang="en-US" b="1" dirty="0" err="1" smtClean="0">
                <a:solidFill>
                  <a:srgbClr val="0070C0"/>
                </a:solidFill>
              </a:rPr>
              <a:t>Aid</a:t>
            </a:r>
            <a:endParaRPr lang="fr-BE" altLang="en-US" dirty="0" smtClean="0"/>
          </a:p>
          <a:p>
            <a:pPr marL="171450" indent="-171450">
              <a:buFont typeface="Arial" panose="020B0604020202020204" pitchFamily="34" charset="0"/>
              <a:buChar char="•"/>
              <a:defRPr/>
            </a:pPr>
            <a:r>
              <a:rPr lang="fr-BE" altLang="en-US" dirty="0" smtClean="0"/>
              <a:t>2010: </a:t>
            </a:r>
            <a:r>
              <a:rPr lang="fr-BE" altLang="en-US" b="1" dirty="0" smtClean="0">
                <a:solidFill>
                  <a:srgbClr val="0070C0"/>
                </a:solidFill>
              </a:rPr>
              <a:t>Civil Protection </a:t>
            </a:r>
            <a:r>
              <a:rPr lang="fr-BE" altLang="en-US" dirty="0" err="1" smtClean="0"/>
              <a:t>was</a:t>
            </a:r>
            <a:r>
              <a:rPr lang="fr-BE" altLang="en-US" dirty="0" smtClean="0"/>
              <a:t> </a:t>
            </a:r>
            <a:r>
              <a:rPr lang="fr-BE" altLang="en-US" dirty="0" err="1" smtClean="0"/>
              <a:t>integrated</a:t>
            </a:r>
            <a:r>
              <a:rPr lang="fr-BE" altLang="en-US" dirty="0" smtClean="0"/>
              <a:t> for </a:t>
            </a:r>
            <a:r>
              <a:rPr lang="fr-BE" altLang="en-US" dirty="0" err="1" smtClean="0"/>
              <a:t>improved</a:t>
            </a:r>
            <a:r>
              <a:rPr lang="fr-BE" altLang="en-US" dirty="0" smtClean="0"/>
              <a:t> coordination and </a:t>
            </a:r>
            <a:r>
              <a:rPr lang="fr-BE" altLang="en-US" b="1" dirty="0" smtClean="0">
                <a:solidFill>
                  <a:srgbClr val="0070C0"/>
                </a:solidFill>
              </a:rPr>
              <a:t>D</a:t>
            </a:r>
            <a:r>
              <a:rPr lang="en-GB" altLang="en-US" b="1" dirty="0" err="1" smtClean="0">
                <a:solidFill>
                  <a:srgbClr val="0070C0"/>
                </a:solidFill>
              </a:rPr>
              <a:t>isaster</a:t>
            </a:r>
            <a:r>
              <a:rPr lang="en-GB" altLang="en-US" b="1" dirty="0" smtClean="0">
                <a:solidFill>
                  <a:srgbClr val="0070C0"/>
                </a:solidFill>
              </a:rPr>
              <a:t> Response inside and outside Europe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30E41454-E28D-45E6-8315-84FD177815D4}" type="slidenum">
              <a:rPr lang="en-GB" altLang="en-US" smtClean="0"/>
              <a:pPr eaLnBrk="1" hangingPunct="1">
                <a:spcBef>
                  <a:spcPct val="0"/>
                </a:spcBef>
              </a:pPr>
              <a:t>2</a:t>
            </a:fld>
            <a:endParaRPr lang="en-GB" altLang="en-US" smtClean="0"/>
          </a:p>
        </p:txBody>
      </p:sp>
      <p:sp>
        <p:nvSpPr>
          <p:cNvPr id="43011"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GB" altLang="en-US" dirty="0" smtClean="0"/>
              <a:t>The consequences of disasters are devastating and varied: lives are lost, housing, crops and livelihoods destroyed. </a:t>
            </a:r>
          </a:p>
          <a:p>
            <a:pPr eaLnBrk="1" hangingPunct="1"/>
            <a:endParaRPr lang="en-GB" altLang="en-US" dirty="0" smtClean="0"/>
          </a:p>
          <a:p>
            <a:pPr eaLnBrk="1" hangingPunct="1"/>
            <a:r>
              <a:rPr lang="en-GB" altLang="en-US" dirty="0" smtClean="0"/>
              <a:t>Humanitarian aid is provided in a </a:t>
            </a:r>
            <a:r>
              <a:rPr lang="en-GB" altLang="en-US" b="1" dirty="0" smtClean="0"/>
              <a:t>variety of forms </a:t>
            </a:r>
            <a:r>
              <a:rPr lang="en-GB" altLang="en-US" dirty="0" smtClean="0"/>
              <a:t>depending on the nature of the crisis. It can range from food, clothes, healthcare, shelter, water and sanitation to emergency repairs to infrastructure, demining actions, psychological support and education. </a:t>
            </a:r>
          </a:p>
          <a:p>
            <a:pPr eaLnBrk="1" hangingPunct="1"/>
            <a:endParaRPr lang="en-GB" altLang="en-US" dirty="0" smtClean="0"/>
          </a:p>
          <a:p>
            <a:pPr eaLnBrk="1" hangingPunct="1"/>
            <a:r>
              <a:rPr lang="en-GB" altLang="en-US" dirty="0" smtClean="0"/>
              <a:t>All of these ECHO funded projects share one common aim: to </a:t>
            </a:r>
            <a:r>
              <a:rPr lang="en-GB" altLang="en-US" b="1" dirty="0" smtClean="0"/>
              <a:t>alleviate the suffering </a:t>
            </a:r>
            <a:r>
              <a:rPr lang="en-GB" altLang="en-US" dirty="0" smtClean="0"/>
              <a:t>of the affected populations. </a:t>
            </a:r>
          </a:p>
          <a:p>
            <a:pPr eaLnBrk="1" hangingPunct="1"/>
            <a:endParaRPr lang="fr-BE" altLang="en-US" dirty="0" smtClean="0"/>
          </a:p>
          <a:p>
            <a:pPr eaLnBrk="1" hangingPunct="1"/>
            <a:r>
              <a:rPr lang="fr-BE" altLang="en-US" b="1" dirty="0" smtClean="0"/>
              <a:t>Food assistance</a:t>
            </a:r>
            <a:r>
              <a:rPr lang="fr-BE" altLang="en-US" dirty="0" smtClean="0"/>
              <a:t>: </a:t>
            </a:r>
            <a:r>
              <a:rPr lang="fr-BE" altLang="en-US" dirty="0" err="1" smtClean="0"/>
              <a:t>tackling</a:t>
            </a:r>
            <a:r>
              <a:rPr lang="fr-BE" altLang="en-US" dirty="0" smtClean="0"/>
              <a:t> malnutrition and </a:t>
            </a:r>
            <a:r>
              <a:rPr lang="fr-BE" altLang="en-US" dirty="0" err="1" smtClean="0"/>
              <a:t>food</a:t>
            </a:r>
            <a:r>
              <a:rPr lang="fr-BE" altLang="en-US" dirty="0" smtClean="0"/>
              <a:t> </a:t>
            </a:r>
            <a:r>
              <a:rPr lang="fr-BE" altLang="en-US" dirty="0" err="1" smtClean="0"/>
              <a:t>insecurity</a:t>
            </a:r>
            <a:r>
              <a:rPr lang="fr-BE" altLang="en-US" dirty="0" smtClean="0"/>
              <a:t> via </a:t>
            </a:r>
            <a:r>
              <a:rPr lang="fr-BE" altLang="en-US" dirty="0" err="1" smtClean="0"/>
              <a:t>food</a:t>
            </a:r>
            <a:r>
              <a:rPr lang="fr-BE" altLang="en-US" dirty="0" smtClean="0"/>
              <a:t> supplies, cash or vouchers</a:t>
            </a:r>
          </a:p>
          <a:p>
            <a:pPr eaLnBrk="1" hangingPunct="1"/>
            <a:endParaRPr lang="fr-BE" altLang="en-US" dirty="0" smtClean="0"/>
          </a:p>
          <a:p>
            <a:pPr eaLnBrk="1" hangingPunct="1"/>
            <a:r>
              <a:rPr lang="fr-BE" altLang="en-US" dirty="0" err="1" smtClean="0"/>
              <a:t>Examples</a:t>
            </a:r>
            <a:r>
              <a:rPr lang="fr-BE" altLang="en-US" dirty="0" smtClean="0"/>
              <a:t> </a:t>
            </a:r>
            <a:r>
              <a:rPr lang="fr-BE" altLang="en-US" dirty="0" err="1" smtClean="0"/>
              <a:t>include</a:t>
            </a:r>
            <a:r>
              <a:rPr lang="fr-BE" altLang="en-US" dirty="0" smtClean="0"/>
              <a:t> emergency rations for people </a:t>
            </a:r>
            <a:r>
              <a:rPr lang="fr-BE" altLang="en-US" dirty="0" err="1" smtClean="0"/>
              <a:t>displaced</a:t>
            </a:r>
            <a:r>
              <a:rPr lang="fr-BE" altLang="en-US" dirty="0" smtClean="0"/>
              <a:t> in a </a:t>
            </a:r>
            <a:r>
              <a:rPr lang="fr-BE" altLang="en-US" dirty="0" err="1" smtClean="0"/>
              <a:t>conflict</a:t>
            </a:r>
            <a:r>
              <a:rPr lang="fr-BE" altLang="en-US" dirty="0" smtClean="0"/>
              <a:t> and </a:t>
            </a:r>
            <a:r>
              <a:rPr lang="fr-BE" altLang="en-US" dirty="0" err="1" smtClean="0"/>
              <a:t>special</a:t>
            </a:r>
            <a:r>
              <a:rPr lang="fr-BE" altLang="en-US" dirty="0" smtClean="0"/>
              <a:t> </a:t>
            </a:r>
            <a:r>
              <a:rPr lang="fr-BE" altLang="en-US" dirty="0" err="1" smtClean="0"/>
              <a:t>feeding</a:t>
            </a:r>
            <a:r>
              <a:rPr lang="fr-BE" altLang="en-US" dirty="0" smtClean="0"/>
              <a:t> for </a:t>
            </a:r>
            <a:r>
              <a:rPr lang="fr-BE" altLang="en-US" dirty="0" err="1" smtClean="0"/>
              <a:t>malnourished</a:t>
            </a:r>
            <a:r>
              <a:rPr lang="fr-BE" altLang="en-US" dirty="0" smtClean="0"/>
              <a:t> </a:t>
            </a:r>
            <a:r>
              <a:rPr lang="fr-BE" altLang="en-US" dirty="0" err="1" smtClean="0"/>
              <a:t>children</a:t>
            </a:r>
            <a:r>
              <a:rPr lang="fr-BE" altLang="en-US" dirty="0" smtClean="0"/>
              <a:t> in </a:t>
            </a:r>
            <a:r>
              <a:rPr lang="fr-BE" altLang="en-US" dirty="0" err="1" smtClean="0"/>
              <a:t>drought-affected</a:t>
            </a:r>
            <a:r>
              <a:rPr lang="fr-BE" altLang="en-US" dirty="0" smtClean="0"/>
              <a:t> areas. </a:t>
            </a:r>
            <a:r>
              <a:rPr lang="fr-BE" altLang="en-US" dirty="0" err="1" smtClean="0"/>
              <a:t>ECHOs</a:t>
            </a:r>
            <a:r>
              <a:rPr lang="fr-BE" altLang="en-US" dirty="0" smtClean="0"/>
              <a:t> </a:t>
            </a:r>
            <a:r>
              <a:rPr lang="fr-BE" altLang="en-US" dirty="0" err="1" smtClean="0"/>
              <a:t>food</a:t>
            </a:r>
            <a:r>
              <a:rPr lang="fr-BE" altLang="en-US" dirty="0" smtClean="0"/>
              <a:t> assistance </a:t>
            </a:r>
            <a:r>
              <a:rPr lang="fr-BE" altLang="en-US" dirty="0" err="1" smtClean="0"/>
              <a:t>also</a:t>
            </a:r>
            <a:r>
              <a:rPr lang="fr-BE" altLang="en-US" dirty="0" smtClean="0"/>
              <a:t> </a:t>
            </a:r>
            <a:r>
              <a:rPr lang="fr-BE" altLang="en-US" dirty="0" err="1" smtClean="0"/>
              <a:t>aims</a:t>
            </a:r>
            <a:r>
              <a:rPr lang="fr-BE" altLang="en-US" dirty="0" smtClean="0"/>
              <a:t> at </a:t>
            </a:r>
            <a:r>
              <a:rPr lang="fr-BE" altLang="en-US" dirty="0" err="1" smtClean="0"/>
              <a:t>boosting</a:t>
            </a:r>
            <a:r>
              <a:rPr lang="fr-BE" altLang="en-US" dirty="0" smtClean="0"/>
              <a:t> </a:t>
            </a:r>
            <a:r>
              <a:rPr lang="fr-BE" altLang="en-US" dirty="0" err="1" smtClean="0"/>
              <a:t>livelihoods</a:t>
            </a:r>
            <a:r>
              <a:rPr lang="fr-BE" altLang="en-US" dirty="0" smtClean="0"/>
              <a:t> in </a:t>
            </a:r>
            <a:r>
              <a:rPr lang="fr-BE" altLang="en-US" dirty="0" err="1" smtClean="0"/>
              <a:t>regions</a:t>
            </a:r>
            <a:r>
              <a:rPr lang="fr-BE" altLang="en-US" dirty="0" smtClean="0"/>
              <a:t> of </a:t>
            </a:r>
            <a:r>
              <a:rPr lang="fr-BE" altLang="en-US" dirty="0" err="1" smtClean="0"/>
              <a:t>food</a:t>
            </a:r>
            <a:r>
              <a:rPr lang="fr-BE" altLang="en-US" dirty="0" smtClean="0"/>
              <a:t> </a:t>
            </a:r>
            <a:r>
              <a:rPr lang="fr-BE" altLang="en-US" dirty="0" err="1" smtClean="0"/>
              <a:t>insecurity</a:t>
            </a:r>
            <a:r>
              <a:rPr lang="fr-BE" altLang="en-US" dirty="0" smtClean="0"/>
              <a:t>.</a:t>
            </a:r>
          </a:p>
          <a:p>
            <a:r>
              <a:rPr lang="fr-BE" altLang="en-US" dirty="0" smtClean="0"/>
              <a:t> </a:t>
            </a:r>
            <a:endParaRPr lang="en-GB" altLang="en-US" dirty="0" smtClean="0"/>
          </a:p>
          <a:p>
            <a:r>
              <a:rPr lang="en-GB" altLang="en-US" dirty="0" smtClean="0"/>
              <a:t>The EU seeks to ensure that vulnerable people have access to safe and nutritious food during times of crisis. </a:t>
            </a:r>
          </a:p>
          <a:p>
            <a:r>
              <a:rPr lang="en-GB" altLang="en-US" dirty="0" smtClean="0"/>
              <a:t>In recent years, it has spent more than 40 % of its humanitarian aid budget on food assistance.</a:t>
            </a:r>
          </a:p>
          <a:p>
            <a:endParaRPr lang="en-GB" altLang="en-US" dirty="0" smtClean="0"/>
          </a:p>
          <a:p>
            <a:r>
              <a:rPr lang="en-GB" altLang="en-US" dirty="0" smtClean="0"/>
              <a:t>For example, over the past decade, EU assistance has been provided to the Sahel region in West Africa. In 2014 alone, 1.7 million people in a dire state of hunger received help, along with 580 000 severely malnourished children.</a:t>
            </a:r>
          </a:p>
          <a:p>
            <a:endParaRPr lang="en-GB" altLang="en-US" dirty="0" smtClean="0"/>
          </a:p>
          <a:p>
            <a:pPr eaLnBrk="1" hangingPunct="1"/>
            <a:r>
              <a:rPr lang="fr-BE" altLang="en-US" dirty="0" err="1" smtClean="0"/>
              <a:t>Tents</a:t>
            </a:r>
            <a:r>
              <a:rPr lang="fr-BE" altLang="en-US" dirty="0" smtClean="0"/>
              <a:t> and </a:t>
            </a:r>
            <a:r>
              <a:rPr lang="fr-BE" altLang="en-US" dirty="0" err="1" smtClean="0"/>
              <a:t>other</a:t>
            </a:r>
            <a:r>
              <a:rPr lang="fr-BE" altLang="en-US" dirty="0" smtClean="0"/>
              <a:t> types of </a:t>
            </a:r>
            <a:r>
              <a:rPr lang="fr-BE" altLang="en-US" b="1" dirty="0" err="1" smtClean="0"/>
              <a:t>shelter</a:t>
            </a:r>
            <a:r>
              <a:rPr lang="fr-BE" altLang="en-US" dirty="0" smtClean="0"/>
              <a:t> for </a:t>
            </a:r>
            <a:r>
              <a:rPr lang="fr-BE" altLang="en-US" dirty="0" err="1" smtClean="0"/>
              <a:t>those</a:t>
            </a:r>
            <a:r>
              <a:rPr lang="fr-BE" altLang="en-US" dirty="0" smtClean="0"/>
              <a:t> people </a:t>
            </a:r>
            <a:r>
              <a:rPr lang="fr-BE" altLang="en-US" dirty="0" err="1" smtClean="0"/>
              <a:t>whose</a:t>
            </a:r>
            <a:r>
              <a:rPr lang="fr-BE" altLang="en-US" dirty="0" smtClean="0"/>
              <a:t> homes have been </a:t>
            </a:r>
            <a:r>
              <a:rPr lang="fr-BE" altLang="en-US" dirty="0" err="1" smtClean="0"/>
              <a:t>destroyed</a:t>
            </a:r>
            <a:r>
              <a:rPr lang="fr-BE" altLang="en-US" dirty="0" smtClean="0"/>
              <a:t> in a </a:t>
            </a:r>
            <a:r>
              <a:rPr lang="fr-BE" altLang="en-US" dirty="0" err="1" smtClean="0"/>
              <a:t>conflict</a:t>
            </a:r>
            <a:r>
              <a:rPr lang="fr-BE" altLang="en-US" dirty="0" smtClean="0"/>
              <a:t> or </a:t>
            </a:r>
            <a:r>
              <a:rPr lang="fr-BE" altLang="en-US" dirty="0" err="1" smtClean="0"/>
              <a:t>natural</a:t>
            </a:r>
            <a:r>
              <a:rPr lang="fr-BE" altLang="en-US" dirty="0" smtClean="0"/>
              <a:t> </a:t>
            </a:r>
            <a:r>
              <a:rPr lang="fr-BE" altLang="en-US" dirty="0" err="1" smtClean="0"/>
              <a:t>disaster</a:t>
            </a:r>
            <a:endParaRPr lang="en-GB" altLang="en-US" dirty="0" smtClean="0"/>
          </a:p>
          <a:p>
            <a:endParaRPr lang="en-GB" altLang="en-US" dirty="0" smtClean="0"/>
          </a:p>
          <a:p>
            <a:r>
              <a:rPr lang="en-GB" altLang="en-US" dirty="0" smtClean="0"/>
              <a:t>Natural disasters such as floods, tropical storms and earthquakes can destroy people’s homes in an instant. </a:t>
            </a:r>
          </a:p>
          <a:p>
            <a:r>
              <a:rPr lang="en-GB" altLang="en-US" dirty="0" smtClean="0"/>
              <a:t>Man-made crises like armed conflict can also rapidly displace civilians as they flee from fighting. </a:t>
            </a:r>
          </a:p>
          <a:p>
            <a:endParaRPr lang="en-GB" altLang="en-US" dirty="0" smtClean="0"/>
          </a:p>
          <a:p>
            <a:r>
              <a:rPr lang="en-GB" altLang="en-US" dirty="0" smtClean="0"/>
              <a:t>People need protection and a safe place to stay. </a:t>
            </a:r>
          </a:p>
          <a:p>
            <a:r>
              <a:rPr lang="en-GB" altLang="en-US" dirty="0" smtClean="0"/>
              <a:t>The EU is well aware of the importance of these needs and spends over 10 % of its humanitarian aid budget on providing shelter in disaster-hit areas across the world.</a:t>
            </a:r>
          </a:p>
          <a:p>
            <a:pPr eaLnBrk="1" hangingPunct="1"/>
            <a:endParaRPr lang="en-GB" altLang="en-US" dirty="0" smtClean="0"/>
          </a:p>
          <a:p>
            <a:pPr eaLnBrk="1" hangingPunct="1"/>
            <a:r>
              <a:rPr lang="fr-BE" altLang="en-US" b="1" dirty="0" smtClean="0"/>
              <a:t>Healthcare to </a:t>
            </a:r>
            <a:r>
              <a:rPr lang="fr-BE" altLang="en-US" b="1" dirty="0" err="1" smtClean="0"/>
              <a:t>crisis</a:t>
            </a:r>
            <a:r>
              <a:rPr lang="fr-BE" altLang="en-US" b="1" dirty="0" smtClean="0"/>
              <a:t> </a:t>
            </a:r>
            <a:r>
              <a:rPr lang="fr-BE" altLang="en-US" b="1" dirty="0" err="1" smtClean="0"/>
              <a:t>victims</a:t>
            </a:r>
            <a:r>
              <a:rPr lang="fr-BE" altLang="en-US" dirty="0" smtClean="0"/>
              <a:t>: </a:t>
            </a:r>
          </a:p>
          <a:p>
            <a:pPr eaLnBrk="1" hangingPunct="1"/>
            <a:endParaRPr lang="fr-BE" altLang="en-US" dirty="0" smtClean="0"/>
          </a:p>
          <a:p>
            <a:pPr eaLnBrk="1" hangingPunct="1"/>
            <a:r>
              <a:rPr lang="en-GB" altLang="en-US" dirty="0" smtClean="0"/>
              <a:t>Keeping people healthy during a humanitarian emergency is a major challenge. If left undiagnosed, diseases such as diarrhoea, malaria and tuberculosis can wreak havoc on vulnerable populations. </a:t>
            </a:r>
            <a:endParaRPr lang="fr-BE" altLang="en-US" dirty="0" smtClean="0"/>
          </a:p>
          <a:p>
            <a:pPr eaLnBrk="1" hangingPunct="1"/>
            <a:r>
              <a:rPr lang="en-GB" altLang="en-US" dirty="0" smtClean="0"/>
              <a:t>Working with its international partners, the EU’s first priority is to limit preventable deaths and disability which can stem from emergency situations. </a:t>
            </a:r>
            <a:endParaRPr lang="fr-BE" altLang="en-US" dirty="0" smtClean="0"/>
          </a:p>
          <a:p>
            <a:pPr eaLnBrk="1" hangingPunct="1"/>
            <a:r>
              <a:rPr lang="fr-BE" altLang="en-US" dirty="0" err="1" smtClean="0"/>
              <a:t>With</a:t>
            </a:r>
            <a:r>
              <a:rPr lang="fr-BE" altLang="en-US" dirty="0" smtClean="0"/>
              <a:t> EU support, basic </a:t>
            </a:r>
            <a:r>
              <a:rPr lang="fr-BE" altLang="en-US" dirty="0" err="1" smtClean="0"/>
              <a:t>health</a:t>
            </a:r>
            <a:r>
              <a:rPr lang="fr-BE" altLang="en-US" dirty="0" smtClean="0"/>
              <a:t> care </a:t>
            </a:r>
            <a:r>
              <a:rPr lang="fr-BE" altLang="en-US" dirty="0" err="1" smtClean="0"/>
              <a:t>is</a:t>
            </a:r>
            <a:r>
              <a:rPr lang="fr-BE" altLang="en-US" dirty="0" smtClean="0"/>
              <a:t> </a:t>
            </a:r>
            <a:r>
              <a:rPr lang="fr-BE" altLang="en-US" dirty="0" err="1" smtClean="0"/>
              <a:t>provided</a:t>
            </a:r>
            <a:r>
              <a:rPr lang="fr-BE" altLang="en-US" dirty="0" smtClean="0"/>
              <a:t> to </a:t>
            </a:r>
            <a:r>
              <a:rPr lang="fr-BE" altLang="en-US" dirty="0" err="1" smtClean="0"/>
              <a:t>crisis</a:t>
            </a:r>
            <a:r>
              <a:rPr lang="fr-BE" altLang="en-US" dirty="0" smtClean="0"/>
              <a:t> </a:t>
            </a:r>
            <a:r>
              <a:rPr lang="fr-BE" altLang="en-US" dirty="0" err="1" smtClean="0"/>
              <a:t>victims</a:t>
            </a:r>
            <a:r>
              <a:rPr lang="fr-BE" altLang="en-US" dirty="0" smtClean="0"/>
              <a:t> </a:t>
            </a:r>
            <a:r>
              <a:rPr lang="fr-BE" altLang="en-US" dirty="0" err="1" smtClean="0"/>
              <a:t>with</a:t>
            </a:r>
            <a:r>
              <a:rPr lang="fr-BE" altLang="en-US" dirty="0" smtClean="0"/>
              <a:t> an </a:t>
            </a:r>
            <a:r>
              <a:rPr lang="fr-BE" altLang="en-US" dirty="0" err="1" smtClean="0"/>
              <a:t>emphasis</a:t>
            </a:r>
            <a:r>
              <a:rPr lang="fr-BE" altLang="en-US" dirty="0" smtClean="0"/>
              <a:t> on people </a:t>
            </a:r>
            <a:r>
              <a:rPr lang="fr-BE" altLang="en-US" dirty="0" err="1" smtClean="0"/>
              <a:t>particularly</a:t>
            </a:r>
            <a:r>
              <a:rPr lang="fr-BE" altLang="en-US" dirty="0" smtClean="0"/>
              <a:t> at </a:t>
            </a:r>
            <a:r>
              <a:rPr lang="fr-BE" altLang="en-US" dirty="0" err="1" smtClean="0"/>
              <a:t>risk</a:t>
            </a:r>
            <a:r>
              <a:rPr lang="fr-BE" altLang="en-US" dirty="0" smtClean="0"/>
              <a:t> </a:t>
            </a:r>
            <a:r>
              <a:rPr lang="fr-BE" altLang="en-US" dirty="0" err="1" smtClean="0"/>
              <a:t>such</a:t>
            </a:r>
            <a:r>
              <a:rPr lang="fr-BE" altLang="en-US" dirty="0" smtClean="0"/>
              <a:t> as </a:t>
            </a:r>
            <a:r>
              <a:rPr lang="fr-BE" altLang="en-US" dirty="0" err="1" smtClean="0"/>
              <a:t>pregnant</a:t>
            </a:r>
            <a:r>
              <a:rPr lang="fr-BE" altLang="en-US" dirty="0" smtClean="0"/>
              <a:t> </a:t>
            </a:r>
            <a:r>
              <a:rPr lang="fr-BE" altLang="en-US" dirty="0" err="1" smtClean="0"/>
              <a:t>women</a:t>
            </a:r>
            <a:r>
              <a:rPr lang="fr-BE" altLang="en-US" dirty="0" smtClean="0"/>
              <a:t> and infants. </a:t>
            </a:r>
          </a:p>
          <a:p>
            <a:pPr eaLnBrk="1" hangingPunct="1"/>
            <a:r>
              <a:rPr lang="fr-BE" altLang="en-US" dirty="0" smtClean="0"/>
              <a:t>In </a:t>
            </a:r>
            <a:r>
              <a:rPr lang="fr-BE" altLang="en-US" dirty="0" err="1" smtClean="0"/>
              <a:t>earthquakes</a:t>
            </a:r>
            <a:r>
              <a:rPr lang="fr-BE" altLang="en-US" dirty="0" smtClean="0"/>
              <a:t> and </a:t>
            </a:r>
            <a:r>
              <a:rPr lang="fr-BE" altLang="en-US" dirty="0" err="1" smtClean="0"/>
              <a:t>war</a:t>
            </a:r>
            <a:r>
              <a:rPr lang="fr-BE" altLang="en-US" dirty="0" smtClean="0"/>
              <a:t> zones, emergency </a:t>
            </a:r>
            <a:r>
              <a:rPr lang="fr-BE" altLang="en-US" dirty="0" err="1" smtClean="0"/>
              <a:t>medical</a:t>
            </a:r>
            <a:r>
              <a:rPr lang="fr-BE" altLang="en-US" dirty="0" smtClean="0"/>
              <a:t> teams are </a:t>
            </a:r>
            <a:r>
              <a:rPr lang="fr-BE" altLang="en-US" dirty="0" err="1" smtClean="0"/>
              <a:t>deployed</a:t>
            </a:r>
            <a:r>
              <a:rPr lang="fr-BE" altLang="en-US" dirty="0" smtClean="0"/>
              <a:t> to </a:t>
            </a:r>
            <a:r>
              <a:rPr lang="fr-BE" altLang="en-US" dirty="0" err="1" smtClean="0"/>
              <a:t>treat</a:t>
            </a:r>
            <a:r>
              <a:rPr lang="fr-BE" altLang="en-US" dirty="0" smtClean="0"/>
              <a:t> injuries</a:t>
            </a:r>
          </a:p>
          <a:p>
            <a:pPr eaLnBrk="1" hangingPunct="1"/>
            <a:endParaRPr lang="fr-BE" altLang="en-US" dirty="0" smtClean="0"/>
          </a:p>
          <a:p>
            <a:r>
              <a:rPr lang="en-GB" altLang="en-US" dirty="0" smtClean="0"/>
              <a:t>After an emergency, it is imperative that action is taken to bring local healthcare services back to speed as soon as possible in order to secure basic day-to-day healthcare.</a:t>
            </a:r>
            <a:endParaRPr lang="fr-BE" altLang="en-US" dirty="0" smtClean="0"/>
          </a:p>
          <a:p>
            <a:r>
              <a:rPr lang="en-GB" altLang="en-US" dirty="0" smtClean="0"/>
              <a:t>The EU provides some EUR 200 million per year to support humanitarian health operations across the world, amounting to approximately 30 % of all global spending on this one issue. </a:t>
            </a:r>
          </a:p>
          <a:p>
            <a:endParaRPr lang="en-GB" altLang="en-US" dirty="0" smtClean="0"/>
          </a:p>
          <a:p>
            <a:r>
              <a:rPr lang="en-GB" altLang="en-US" dirty="0" smtClean="0"/>
              <a:t>The funding addresses a range of often interrelated needs, from treating malnutrition and injury to providing safe water supplies and immunisation programmes for children.  </a:t>
            </a:r>
          </a:p>
          <a:p>
            <a:endParaRPr lang="fr-BE" altLang="en-US" dirty="0" smtClean="0"/>
          </a:p>
          <a:p>
            <a:pPr eaLnBrk="1" hangingPunct="1"/>
            <a:r>
              <a:rPr lang="fr-BE" altLang="en-US" dirty="0" err="1" smtClean="0"/>
              <a:t>Very</a:t>
            </a:r>
            <a:r>
              <a:rPr lang="fr-BE" altLang="en-US" dirty="0" smtClean="0"/>
              <a:t> </a:t>
            </a:r>
            <a:r>
              <a:rPr lang="fr-BE" altLang="en-US" dirty="0" err="1" smtClean="0"/>
              <a:t>soon</a:t>
            </a:r>
            <a:r>
              <a:rPr lang="fr-BE" altLang="en-US" dirty="0" smtClean="0"/>
              <a:t> </a:t>
            </a:r>
            <a:r>
              <a:rPr lang="fr-BE" altLang="en-US" dirty="0" err="1" smtClean="0"/>
              <a:t>after</a:t>
            </a:r>
            <a:r>
              <a:rPr lang="fr-BE" altLang="en-US" dirty="0" smtClean="0"/>
              <a:t> a </a:t>
            </a:r>
            <a:r>
              <a:rPr lang="fr-BE" altLang="en-US" dirty="0" err="1" smtClean="0"/>
              <a:t>disaster</a:t>
            </a:r>
            <a:r>
              <a:rPr lang="fr-BE" altLang="en-US" dirty="0" smtClean="0"/>
              <a:t> </a:t>
            </a:r>
            <a:r>
              <a:rPr lang="fr-BE" altLang="en-US" dirty="0" err="1" smtClean="0"/>
              <a:t>strikes</a:t>
            </a:r>
            <a:r>
              <a:rPr lang="fr-BE" altLang="en-US" dirty="0" smtClean="0"/>
              <a:t>, people </a:t>
            </a:r>
            <a:r>
              <a:rPr lang="fr-BE" altLang="en-US" dirty="0" err="1" smtClean="0"/>
              <a:t>need</a:t>
            </a:r>
            <a:r>
              <a:rPr lang="fr-BE" altLang="en-US" dirty="0" smtClean="0"/>
              <a:t> </a:t>
            </a:r>
            <a:r>
              <a:rPr lang="fr-BE" altLang="en-US" dirty="0" err="1" smtClean="0"/>
              <a:t>access</a:t>
            </a:r>
            <a:r>
              <a:rPr lang="fr-BE" altLang="en-US" dirty="0" smtClean="0"/>
              <a:t> to </a:t>
            </a:r>
            <a:r>
              <a:rPr lang="fr-BE" altLang="en-US" b="1" dirty="0" smtClean="0"/>
              <a:t>clean </a:t>
            </a:r>
            <a:r>
              <a:rPr lang="fr-BE" altLang="en-US" b="1" dirty="0" err="1" smtClean="0"/>
              <a:t>drinking</a:t>
            </a:r>
            <a:r>
              <a:rPr lang="fr-BE" altLang="en-US" b="1" dirty="0" smtClean="0"/>
              <a:t> water </a:t>
            </a:r>
            <a:r>
              <a:rPr lang="fr-BE" altLang="en-US" dirty="0" smtClean="0"/>
              <a:t>to </a:t>
            </a:r>
            <a:r>
              <a:rPr lang="fr-BE" altLang="en-US" dirty="0" err="1" smtClean="0"/>
              <a:t>prevent</a:t>
            </a:r>
            <a:r>
              <a:rPr lang="fr-BE" altLang="en-US" dirty="0" smtClean="0"/>
              <a:t> the spread of </a:t>
            </a:r>
            <a:r>
              <a:rPr lang="fr-BE" altLang="en-US" dirty="0" err="1" smtClean="0"/>
              <a:t>diseases</a:t>
            </a:r>
            <a:r>
              <a:rPr lang="fr-BE" altLang="en-US" dirty="0" smtClean="0"/>
              <a:t>. </a:t>
            </a:r>
          </a:p>
          <a:p>
            <a:pPr eaLnBrk="1" hangingPunct="1"/>
            <a:r>
              <a:rPr lang="fr-BE" altLang="en-US" dirty="0" smtClean="0"/>
              <a:t>The </a:t>
            </a:r>
            <a:r>
              <a:rPr lang="fr-BE" altLang="en-US" dirty="0" err="1" smtClean="0"/>
              <a:t>same</a:t>
            </a:r>
            <a:r>
              <a:rPr lang="fr-BE" altLang="en-US" dirty="0" smtClean="0"/>
              <a:t> objective lies </a:t>
            </a:r>
            <a:r>
              <a:rPr lang="fr-BE" altLang="en-US" dirty="0" err="1" smtClean="0"/>
              <a:t>behind</a:t>
            </a:r>
            <a:r>
              <a:rPr lang="fr-BE" altLang="en-US" dirty="0" smtClean="0"/>
              <a:t> the provision of </a:t>
            </a:r>
            <a:r>
              <a:rPr lang="fr-BE" altLang="en-US" dirty="0" err="1" smtClean="0"/>
              <a:t>hygiene</a:t>
            </a:r>
            <a:r>
              <a:rPr lang="fr-BE" altLang="en-US" dirty="0" smtClean="0"/>
              <a:t> and </a:t>
            </a:r>
            <a:r>
              <a:rPr lang="fr-BE" altLang="en-US" dirty="0" err="1" smtClean="0"/>
              <a:t>proper</a:t>
            </a:r>
            <a:r>
              <a:rPr lang="fr-BE" altLang="en-US" dirty="0" smtClean="0"/>
              <a:t> </a:t>
            </a:r>
            <a:r>
              <a:rPr lang="fr-BE" altLang="en-US" dirty="0" err="1" smtClean="0"/>
              <a:t>sanitation</a:t>
            </a:r>
            <a:r>
              <a:rPr lang="fr-BE" altLang="en-US" dirty="0" smtClean="0"/>
              <a:t> </a:t>
            </a:r>
            <a:r>
              <a:rPr lang="fr-BE" altLang="en-US" dirty="0" err="1" smtClean="0"/>
              <a:t>facilities</a:t>
            </a:r>
            <a:r>
              <a:rPr lang="fr-BE" altLang="en-US" dirty="0" smtClean="0"/>
              <a:t>. </a:t>
            </a:r>
          </a:p>
          <a:p>
            <a:pPr eaLnBrk="1" hangingPunct="1"/>
            <a:endParaRPr lang="fr-BE" altLang="en-US" dirty="0" smtClean="0"/>
          </a:p>
          <a:p>
            <a:r>
              <a:rPr lang="en-GB" altLang="en-US" dirty="0" smtClean="0"/>
              <a:t>Poor water, sanitation and hygiene – known as WASH in humanitarian aid circles – cause about 1.7 million deaths across the world every year. </a:t>
            </a:r>
          </a:p>
          <a:p>
            <a:r>
              <a:rPr lang="en-GB" altLang="en-US" dirty="0" smtClean="0"/>
              <a:t>The EU provides about EUR 200 million per year from its humanitarian aid budget to address people’s water needs. </a:t>
            </a:r>
          </a:p>
          <a:p>
            <a:endParaRPr lang="en-GB" altLang="en-US" dirty="0" smtClean="0"/>
          </a:p>
          <a:p>
            <a:r>
              <a:rPr lang="en-GB" altLang="en-US" dirty="0" smtClean="0"/>
              <a:t>The EU has contributed to maintaining a number of regional warehouses (in Panama, Italy, Dubai, Ghana and Malaysia) where water stocks are immediately available for future emergencies. </a:t>
            </a:r>
          </a:p>
          <a:p>
            <a:r>
              <a:rPr lang="en-GB" altLang="en-US" dirty="0" smtClean="0"/>
              <a:t>Moreover, rapid response teams can be deployed within 72 hours of a crisis to asses, manage and coordinate WASH requirements. </a:t>
            </a:r>
          </a:p>
          <a:p>
            <a:endParaRPr lang="en-GB" altLang="en-US" dirty="0" smtClean="0"/>
          </a:p>
          <a:p>
            <a:r>
              <a:rPr lang="en-GB" altLang="en-US" dirty="0" smtClean="0"/>
              <a:t>The EU also helps in the deployment of sophisticated equipment, such as water pumps and purification systems, to replace damaged sanitation infrastructure.</a:t>
            </a:r>
          </a:p>
          <a:p>
            <a:endParaRPr lang="en-GB" altLang="en-US" dirty="0" smtClean="0"/>
          </a:p>
          <a:p>
            <a:pPr eaLnBrk="1" hangingPunct="1"/>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7587" name="Notes Placeholder 2"/>
          <p:cNvSpPr>
            <a:spLocks noGrp="1"/>
          </p:cNvSpPr>
          <p:nvPr>
            <p:ph type="body" idx="1"/>
          </p:nvPr>
        </p:nvSpPr>
        <p:spPr>
          <a:noFill/>
        </p:spPr>
        <p:txBody>
          <a:bodyPr/>
          <a:lstStyle/>
          <a:p>
            <a:r>
              <a:rPr lang="fr-BE" altLang="en-US" b="1" dirty="0" err="1" smtClean="0"/>
              <a:t>Humanitarian</a:t>
            </a:r>
            <a:r>
              <a:rPr lang="fr-BE" altLang="en-US" b="1" dirty="0" smtClean="0"/>
              <a:t> </a:t>
            </a:r>
            <a:r>
              <a:rPr lang="fr-BE" altLang="en-US" b="1" dirty="0" err="1" smtClean="0"/>
              <a:t>Partners</a:t>
            </a:r>
            <a:endParaRPr lang="en-GB" altLang="en-US" b="1" dirty="0" smtClean="0"/>
          </a:p>
          <a:p>
            <a:endParaRPr lang="en-GB" altLang="en-US" dirty="0" smtClean="0"/>
          </a:p>
          <a:p>
            <a:endParaRPr lang="en-GB" altLang="en-US" dirty="0" smtClean="0"/>
          </a:p>
          <a:p>
            <a:r>
              <a:rPr lang="en-GB" altLang="en-US" dirty="0" smtClean="0"/>
              <a:t>In partnership with these humanitarian organisations ECHO has a fast response capacity allowing funding and staff to be rapidly deployed to where help is most needed.</a:t>
            </a:r>
          </a:p>
        </p:txBody>
      </p:sp>
      <p:sp>
        <p:nvSpPr>
          <p:cNvPr id="675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C263FE31-8F97-4253-93F1-9F740C84ABD4}"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fr-BE"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fr-BE" altLang="en-US" dirty="0" smtClean="0"/>
          </a:p>
          <a:p>
            <a:pPr eaLnBrk="1" hangingPunct="1">
              <a:defRPr/>
            </a:pPr>
            <a:r>
              <a:rPr lang="fr-BE" altLang="en-US" dirty="0" smtClean="0"/>
              <a:t>Beyond the </a:t>
            </a:r>
            <a:r>
              <a:rPr lang="fr-BE" altLang="en-US" dirty="0" err="1" smtClean="0"/>
              <a:t>immediate</a:t>
            </a:r>
            <a:r>
              <a:rPr lang="fr-BE" altLang="en-US" dirty="0" smtClean="0"/>
              <a:t> relief </a:t>
            </a:r>
            <a:r>
              <a:rPr lang="fr-BE" altLang="en-US" dirty="0" err="1" smtClean="0"/>
              <a:t>activities</a:t>
            </a:r>
            <a:r>
              <a:rPr lang="fr-BE" altLang="en-US" dirty="0" smtClean="0"/>
              <a:t> in direct </a:t>
            </a:r>
            <a:r>
              <a:rPr lang="fr-BE" altLang="en-US" dirty="0" err="1" smtClean="0"/>
              <a:t>reponse</a:t>
            </a:r>
            <a:r>
              <a:rPr lang="fr-BE" altLang="en-US" dirty="0" smtClean="0"/>
              <a:t> to a </a:t>
            </a:r>
            <a:r>
              <a:rPr lang="fr-BE" altLang="en-US" dirty="0" err="1" smtClean="0"/>
              <a:t>humanitarian</a:t>
            </a:r>
            <a:r>
              <a:rPr lang="fr-BE" altLang="en-US" dirty="0" smtClean="0"/>
              <a:t> </a:t>
            </a:r>
            <a:r>
              <a:rPr lang="fr-BE" altLang="en-US" dirty="0" err="1" smtClean="0"/>
              <a:t>crisis</a:t>
            </a:r>
            <a:r>
              <a:rPr lang="fr-BE" altLang="en-US" dirty="0" smtClean="0"/>
              <a:t>, ECHO </a:t>
            </a:r>
            <a:r>
              <a:rPr lang="fr-BE" altLang="en-US" dirty="0" err="1" smtClean="0"/>
              <a:t>helps</a:t>
            </a:r>
            <a:r>
              <a:rPr lang="fr-BE" altLang="en-US" dirty="0" smtClean="0"/>
              <a:t> </a:t>
            </a:r>
            <a:r>
              <a:rPr lang="fr-BE" altLang="en-US" dirty="0" err="1" smtClean="0"/>
              <a:t>affected</a:t>
            </a:r>
            <a:r>
              <a:rPr lang="fr-BE" altLang="en-US" dirty="0" smtClean="0"/>
              <a:t> </a:t>
            </a:r>
            <a:r>
              <a:rPr lang="fr-BE" altLang="en-US" dirty="0" err="1" smtClean="0"/>
              <a:t>communities</a:t>
            </a:r>
            <a:r>
              <a:rPr lang="fr-BE" altLang="en-US" dirty="0" smtClean="0"/>
              <a:t> to </a:t>
            </a:r>
            <a:r>
              <a:rPr lang="fr-BE" altLang="en-US" dirty="0" err="1" smtClean="0"/>
              <a:t>better</a:t>
            </a:r>
            <a:r>
              <a:rPr lang="fr-BE" altLang="en-US" dirty="0" smtClean="0"/>
              <a:t> </a:t>
            </a:r>
            <a:r>
              <a:rPr lang="fr-BE" altLang="en-US" dirty="0" err="1" smtClean="0"/>
              <a:t>prepare</a:t>
            </a:r>
            <a:r>
              <a:rPr lang="fr-BE" altLang="en-US" dirty="0" smtClean="0"/>
              <a:t> for and </a:t>
            </a:r>
            <a:r>
              <a:rPr lang="fr-BE" altLang="en-US" dirty="0" err="1" smtClean="0"/>
              <a:t>prevent</a:t>
            </a:r>
            <a:r>
              <a:rPr lang="fr-BE" altLang="en-US" dirty="0" smtClean="0"/>
              <a:t> future </a:t>
            </a:r>
            <a:r>
              <a:rPr lang="fr-BE" altLang="en-US" dirty="0" err="1" smtClean="0"/>
              <a:t>disasters</a:t>
            </a:r>
            <a:r>
              <a:rPr lang="fr-BE" altLang="en-US" dirty="0" smtClean="0"/>
              <a:t>; </a:t>
            </a:r>
            <a:r>
              <a:rPr lang="fr-BE" altLang="en-US" dirty="0" err="1" smtClean="0"/>
              <a:t>while</a:t>
            </a:r>
            <a:r>
              <a:rPr lang="fr-BE" altLang="en-US" dirty="0" smtClean="0"/>
              <a:t> </a:t>
            </a:r>
            <a:r>
              <a:rPr lang="fr-BE" altLang="en-US" dirty="0" err="1" smtClean="0"/>
              <a:t>strengthening</a:t>
            </a:r>
            <a:r>
              <a:rPr lang="fr-BE" altLang="en-US" dirty="0" smtClean="0"/>
              <a:t> the </a:t>
            </a:r>
            <a:r>
              <a:rPr lang="fr-BE" altLang="en-US" dirty="0" err="1" smtClean="0"/>
              <a:t>resilience</a:t>
            </a:r>
            <a:r>
              <a:rPr lang="fr-BE" altLang="en-US" dirty="0" smtClean="0"/>
              <a:t> of local populations. Most </a:t>
            </a:r>
            <a:r>
              <a:rPr lang="fr-BE" altLang="en-US" dirty="0" err="1" smtClean="0"/>
              <a:t>natural</a:t>
            </a:r>
            <a:r>
              <a:rPr lang="fr-BE" altLang="en-US" dirty="0" smtClean="0"/>
              <a:t> catastrophes are impossible to </a:t>
            </a:r>
            <a:r>
              <a:rPr lang="fr-BE" altLang="en-US" dirty="0" err="1" smtClean="0"/>
              <a:t>prevent</a:t>
            </a:r>
            <a:r>
              <a:rPr lang="fr-BE" altLang="en-US" dirty="0" smtClean="0"/>
              <a:t>. But </a:t>
            </a:r>
            <a:r>
              <a:rPr lang="fr-BE" altLang="en-US" dirty="0" err="1" smtClean="0"/>
              <a:t>their</a:t>
            </a:r>
            <a:r>
              <a:rPr lang="fr-BE" altLang="en-US" dirty="0" smtClean="0"/>
              <a:t> </a:t>
            </a:r>
            <a:r>
              <a:rPr lang="fr-BE" altLang="en-US" dirty="0" err="1" smtClean="0"/>
              <a:t>negative</a:t>
            </a:r>
            <a:r>
              <a:rPr lang="fr-BE" altLang="en-US" dirty="0" smtClean="0"/>
              <a:t> impact </a:t>
            </a:r>
            <a:r>
              <a:rPr lang="fr-BE" altLang="en-US" dirty="0" err="1" smtClean="0"/>
              <a:t>can</a:t>
            </a:r>
            <a:r>
              <a:rPr lang="fr-BE" altLang="en-US" dirty="0" smtClean="0"/>
              <a:t> </a:t>
            </a:r>
            <a:r>
              <a:rPr lang="fr-BE" altLang="en-US" dirty="0" err="1" smtClean="0"/>
              <a:t>be</a:t>
            </a:r>
            <a:r>
              <a:rPr lang="fr-BE" altLang="en-US" dirty="0" smtClean="0"/>
              <a:t> </a:t>
            </a:r>
            <a:r>
              <a:rPr lang="fr-BE" altLang="en-US" dirty="0" err="1" smtClean="0"/>
              <a:t>reduced</a:t>
            </a:r>
            <a:r>
              <a:rPr lang="fr-BE" altLang="en-US" dirty="0" smtClean="0"/>
              <a:t>, for </a:t>
            </a:r>
            <a:r>
              <a:rPr lang="fr-BE" altLang="en-US" dirty="0" err="1" smtClean="0"/>
              <a:t>example</a:t>
            </a:r>
            <a:r>
              <a:rPr lang="fr-BE" altLang="en-US" dirty="0" smtClean="0"/>
              <a:t> by </a:t>
            </a:r>
            <a:r>
              <a:rPr lang="fr-BE" altLang="en-US" dirty="0" err="1" smtClean="0"/>
              <a:t>establishing</a:t>
            </a:r>
            <a:r>
              <a:rPr lang="fr-BE" altLang="en-US" dirty="0" smtClean="0"/>
              <a:t> </a:t>
            </a:r>
            <a:r>
              <a:rPr lang="fr-BE" altLang="en-US" dirty="0" err="1" smtClean="0"/>
              <a:t>early</a:t>
            </a:r>
            <a:r>
              <a:rPr lang="fr-BE" altLang="en-US" dirty="0" smtClean="0"/>
              <a:t> warning </a:t>
            </a:r>
            <a:r>
              <a:rPr lang="fr-BE" altLang="en-US" dirty="0" err="1" smtClean="0"/>
              <a:t>systems</a:t>
            </a:r>
            <a:r>
              <a:rPr lang="fr-BE" altLang="en-US" dirty="0" smtClean="0"/>
              <a:t> or </a:t>
            </a:r>
            <a:r>
              <a:rPr lang="fr-BE" altLang="en-US" dirty="0" err="1" smtClean="0"/>
              <a:t>evacuation</a:t>
            </a:r>
            <a:r>
              <a:rPr lang="fr-BE" altLang="en-US" dirty="0" smtClean="0"/>
              <a:t> plans, training in </a:t>
            </a:r>
            <a:r>
              <a:rPr lang="fr-BE" altLang="en-US" dirty="0" err="1" smtClean="0"/>
              <a:t>earthquake</a:t>
            </a:r>
            <a:r>
              <a:rPr lang="fr-BE" altLang="en-US" dirty="0" smtClean="0"/>
              <a:t> </a:t>
            </a:r>
            <a:r>
              <a:rPr lang="fr-BE" altLang="en-US" dirty="0" err="1" smtClean="0"/>
              <a:t>resistant</a:t>
            </a:r>
            <a:r>
              <a:rPr lang="fr-BE" altLang="en-US" dirty="0" smtClean="0"/>
              <a:t> building techniques etc. </a:t>
            </a:r>
            <a:endParaRPr lang="en-GB" altLang="en-US" dirty="0" smtClean="0"/>
          </a:p>
          <a:p>
            <a:pPr eaLnBrk="1" hangingPunct="1">
              <a:defRPr/>
            </a:pPr>
            <a:endParaRPr lang="en-GB" altLang="en-US" dirty="0" smtClean="0"/>
          </a:p>
          <a:p>
            <a:pPr>
              <a:defRPr/>
            </a:pPr>
            <a:r>
              <a:rPr lang="en-GB" dirty="0" smtClean="0"/>
              <a:t>Building resilience is an effective way of reducing loss of life and property during an emergency. </a:t>
            </a:r>
          </a:p>
          <a:p>
            <a:pPr>
              <a:defRPr/>
            </a:pPr>
            <a:endParaRPr lang="en-GB" dirty="0" smtClean="0"/>
          </a:p>
          <a:p>
            <a:pPr>
              <a:defRPr/>
            </a:pPr>
            <a:r>
              <a:rPr lang="en-GB" dirty="0" smtClean="0"/>
              <a:t>Preparing for the worst is also much more cost-effective than just waiting to respond to the next disaster. </a:t>
            </a:r>
          </a:p>
          <a:p>
            <a:pPr>
              <a:defRPr/>
            </a:pPr>
            <a:endParaRPr lang="en-GB" dirty="0" smtClean="0"/>
          </a:p>
          <a:p>
            <a:pPr>
              <a:defRPr/>
            </a:pPr>
            <a:r>
              <a:rPr lang="en-GB" dirty="0" smtClean="0"/>
              <a:t>The EU integrates resilience into the projects and programmes which it funds around the world. </a:t>
            </a:r>
          </a:p>
          <a:p>
            <a:pPr>
              <a:defRPr/>
            </a:pPr>
            <a:endParaRPr lang="en-GB" dirty="0" smtClean="0"/>
          </a:p>
          <a:p>
            <a:pPr>
              <a:defRPr/>
            </a:pPr>
            <a:r>
              <a:rPr lang="en-GB" dirty="0" smtClean="0"/>
              <a:t>EU policies in areas such as climate change, disaster risk reduction, and the delivery of food and water reflect the need to prepare communities for future challenges. </a:t>
            </a:r>
          </a:p>
          <a:p>
            <a:pPr>
              <a:defRPr/>
            </a:pPr>
            <a:endParaRPr lang="en-GB" dirty="0" smtClean="0"/>
          </a:p>
        </p:txBody>
      </p:sp>
      <p:sp>
        <p:nvSpPr>
          <p:cNvPr id="655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D0074E48-F87C-4AE9-8A01-93517EA4451B}"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NI" sz="1200" kern="1200" dirty="0" smtClean="0">
                <a:solidFill>
                  <a:schemeClr val="tx1"/>
                </a:solidFill>
                <a:effectLst/>
                <a:latin typeface="Arial" charset="0"/>
                <a:ea typeface="MS PGothic" pitchFamily="34" charset="-128"/>
                <a:cs typeface="ＭＳ Ｐゴシック" charset="0"/>
              </a:rPr>
              <a:t>El sector privado: nombre de la empresa… AGERCA</a:t>
            </a:r>
            <a:endParaRPr lang="en-US" sz="1200" kern="1200" dirty="0" smtClean="0">
              <a:solidFill>
                <a:schemeClr val="tx1"/>
              </a:solidFill>
              <a:effectLst/>
              <a:latin typeface="Arial" charset="0"/>
              <a:ea typeface="MS PGothic" pitchFamily="34" charset="-128"/>
              <a:cs typeface="ＭＳ Ｐゴシック" charset="0"/>
            </a:endParaRPr>
          </a:p>
          <a:p>
            <a:pPr lvl="0"/>
            <a:r>
              <a:rPr lang="es-NI" sz="1200" kern="1200" dirty="0" smtClean="0">
                <a:solidFill>
                  <a:schemeClr val="tx1"/>
                </a:solidFill>
                <a:effectLst/>
                <a:latin typeface="Arial" charset="0"/>
                <a:ea typeface="MS PGothic" pitchFamily="34" charset="-128"/>
                <a:cs typeface="ＭＳ Ｐゴシック" charset="0"/>
              </a:rPr>
              <a:t>La actividad principal </a:t>
            </a:r>
            <a:r>
              <a:rPr lang="es-NI" sz="1200" kern="1200" dirty="0" err="1" smtClean="0">
                <a:solidFill>
                  <a:schemeClr val="tx1"/>
                </a:solidFill>
                <a:effectLst/>
                <a:latin typeface="Arial" charset="0"/>
                <a:ea typeface="MS PGothic" pitchFamily="34" charset="-128"/>
                <a:cs typeface="ＭＳ Ｐゴシック" charset="0"/>
              </a:rPr>
              <a:t>Is</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an</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association</a:t>
            </a:r>
            <a:r>
              <a:rPr lang="es-NI" sz="1200" kern="1200" dirty="0" smtClean="0">
                <a:solidFill>
                  <a:schemeClr val="tx1"/>
                </a:solidFill>
                <a:effectLst/>
                <a:latin typeface="Arial" charset="0"/>
                <a:ea typeface="MS PGothic" pitchFamily="34" charset="-128"/>
                <a:cs typeface="ＭＳ Ｐゴシック" charset="0"/>
              </a:rPr>
              <a:t> of 25 </a:t>
            </a:r>
            <a:r>
              <a:rPr lang="es-NI" sz="1200" kern="1200" dirty="0" err="1" smtClean="0">
                <a:solidFill>
                  <a:schemeClr val="tx1"/>
                </a:solidFill>
                <a:effectLst/>
                <a:latin typeface="Arial" charset="0"/>
                <a:ea typeface="MS PGothic" pitchFamily="34" charset="-128"/>
                <a:cs typeface="ＭＳ Ｐゴシック" charset="0"/>
              </a:rPr>
              <a:t>private</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companies</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from</a:t>
            </a:r>
            <a:r>
              <a:rPr lang="es-NI" sz="1200" kern="1200" dirty="0" smtClean="0">
                <a:solidFill>
                  <a:schemeClr val="tx1"/>
                </a:solidFill>
                <a:effectLst/>
                <a:latin typeface="Arial" charset="0"/>
                <a:ea typeface="MS PGothic" pitchFamily="34" charset="-128"/>
                <a:cs typeface="ＭＳ Ｐゴシック" charset="0"/>
              </a:rPr>
              <a:t> Haiti. </a:t>
            </a:r>
            <a:r>
              <a:rPr lang="en-US" sz="1200" kern="1200" dirty="0" smtClean="0">
                <a:solidFill>
                  <a:schemeClr val="tx1"/>
                </a:solidFill>
                <a:effectLst/>
                <a:latin typeface="Arial" charset="0"/>
                <a:ea typeface="MS PGothic" pitchFamily="34" charset="-128"/>
                <a:cs typeface="ＭＳ Ｐゴシック" charset="0"/>
              </a:rPr>
              <a:t>These national companies are affiliate to the association, which is part of the National Risk Management System.</a:t>
            </a:r>
          </a:p>
          <a:p>
            <a:pPr lvl="0"/>
            <a:r>
              <a:rPr lang="es-NI" sz="1200" kern="1200" dirty="0" smtClean="0">
                <a:solidFill>
                  <a:schemeClr val="tx1"/>
                </a:solidFill>
                <a:effectLst/>
                <a:latin typeface="Arial" charset="0"/>
                <a:ea typeface="MS PGothic" pitchFamily="34" charset="-128"/>
                <a:cs typeface="ＭＳ Ｐゴシック" charset="0"/>
              </a:rPr>
              <a:t>Nombre del socio COOPI-GOAL La localidad (nacional, local … ) Haiti- Port-Au-Prince, </a:t>
            </a:r>
            <a:r>
              <a:rPr lang="es-NI" sz="1200" kern="1200" dirty="0" err="1" smtClean="0">
                <a:solidFill>
                  <a:schemeClr val="tx1"/>
                </a:solidFill>
                <a:effectLst/>
                <a:latin typeface="Arial" charset="0"/>
                <a:ea typeface="MS PGothic" pitchFamily="34" charset="-128"/>
                <a:cs typeface="ＭＳ Ｐゴシック" charset="0"/>
              </a:rPr>
              <a:t>Petion</a:t>
            </a:r>
            <a:r>
              <a:rPr lang="es-NI" sz="1200" kern="1200" dirty="0" smtClean="0">
                <a:solidFill>
                  <a:schemeClr val="tx1"/>
                </a:solidFill>
                <a:effectLst/>
                <a:latin typeface="Arial" charset="0"/>
                <a:ea typeface="MS PGothic" pitchFamily="34" charset="-128"/>
                <a:cs typeface="ＭＳ Ｐゴシック" charset="0"/>
              </a:rPr>
              <a:t> Ville, </a:t>
            </a:r>
            <a:r>
              <a:rPr lang="es-NI" sz="1200" kern="1200" dirty="0" err="1" smtClean="0">
                <a:solidFill>
                  <a:schemeClr val="tx1"/>
                </a:solidFill>
                <a:effectLst/>
                <a:latin typeface="Arial" charset="0"/>
                <a:ea typeface="MS PGothic" pitchFamily="34" charset="-128"/>
                <a:cs typeface="ＭＳ Ｐゴシック" charset="0"/>
              </a:rPr>
              <a:t>Tabarre</a:t>
            </a:r>
            <a:endParaRPr lang="en-US"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*The association supports the project with additional equipment, materials, transport… ex </a:t>
            </a:r>
            <a:r>
              <a:rPr lang="en-US" dirty="0" smtClean="0"/>
              <a:t>UNIBANK gave domes,  BRANA provided water to a hospital and so on…</a:t>
            </a:r>
            <a:endParaRPr lang="en-US" sz="1200" kern="1200" dirty="0" smtClean="0">
              <a:solidFill>
                <a:schemeClr val="tx1"/>
              </a:solidFill>
              <a:effectLst/>
              <a:latin typeface="Arial" charset="0"/>
              <a:ea typeface="MS PGothic" pitchFamily="34" charset="-128"/>
              <a:cs typeface="ＭＳ Ｐゴシック" charset="0"/>
            </a:endParaRPr>
          </a:p>
          <a:p>
            <a:pPr lvl="0"/>
            <a:endParaRPr lang="es-NI" sz="1200" kern="1200" dirty="0" smtClean="0">
              <a:solidFill>
                <a:schemeClr val="tx1"/>
              </a:solidFill>
              <a:effectLst/>
              <a:latin typeface="Arial" charset="0"/>
              <a:ea typeface="MS PGothic" pitchFamily="34" charset="-128"/>
              <a:cs typeface="ＭＳ Ｐゴシック" charset="0"/>
            </a:endParaRPr>
          </a:p>
          <a:p>
            <a:pPr lvl="0"/>
            <a:endParaRPr lang="es-NI" sz="1200" kern="1200" dirty="0" smtClean="0">
              <a:solidFill>
                <a:schemeClr val="tx1"/>
              </a:solidFill>
              <a:effectLst/>
              <a:latin typeface="Arial" charset="0"/>
              <a:ea typeface="MS PGothic" pitchFamily="34" charset="-128"/>
              <a:cs typeface="ＭＳ Ｐゴシック" charset="0"/>
            </a:endParaRPr>
          </a:p>
          <a:p>
            <a:pPr lvl="0"/>
            <a:r>
              <a:rPr lang="es-NI" sz="1200" kern="1200" dirty="0" smtClean="0">
                <a:solidFill>
                  <a:schemeClr val="tx1"/>
                </a:solidFill>
                <a:effectLst/>
                <a:latin typeface="Arial" charset="0"/>
                <a:ea typeface="MS PGothic" pitchFamily="34" charset="-128"/>
                <a:cs typeface="ＭＳ Ｐゴシック" charset="0"/>
              </a:rPr>
              <a:t>El sector privado: nombre de la empresa… DIGICEL</a:t>
            </a:r>
            <a:endParaRPr lang="en-US" sz="1200" kern="1200" dirty="0" smtClean="0">
              <a:solidFill>
                <a:schemeClr val="tx1"/>
              </a:solidFill>
              <a:effectLst/>
              <a:latin typeface="Arial" charset="0"/>
              <a:ea typeface="MS PGothic" pitchFamily="34" charset="-128"/>
              <a:cs typeface="ＭＳ Ｐゴシック" charset="0"/>
            </a:endParaRPr>
          </a:p>
          <a:p>
            <a:pPr lvl="0"/>
            <a:r>
              <a:rPr lang="en-US" sz="1200" kern="1200" dirty="0" smtClean="0">
                <a:solidFill>
                  <a:schemeClr val="tx1"/>
                </a:solidFill>
                <a:effectLst/>
                <a:latin typeface="Arial" charset="0"/>
                <a:ea typeface="MS PGothic" pitchFamily="34" charset="-128"/>
                <a:cs typeface="ＭＳ Ｐゴシック" charset="0"/>
              </a:rPr>
              <a:t>La </a:t>
            </a:r>
            <a:r>
              <a:rPr lang="en-US" sz="1200" kern="1200" dirty="0" err="1" smtClean="0">
                <a:solidFill>
                  <a:schemeClr val="tx1"/>
                </a:solidFill>
                <a:effectLst/>
                <a:latin typeface="Arial" charset="0"/>
                <a:ea typeface="MS PGothic" pitchFamily="34" charset="-128"/>
                <a:cs typeface="ＭＳ Ｐゴシック" charset="0"/>
              </a:rPr>
              <a:t>actividad</a:t>
            </a:r>
            <a:r>
              <a:rPr lang="en-US" sz="1200" kern="1200" dirty="0" smtClean="0">
                <a:solidFill>
                  <a:schemeClr val="tx1"/>
                </a:solidFill>
                <a:effectLst/>
                <a:latin typeface="Arial" charset="0"/>
                <a:ea typeface="MS PGothic" pitchFamily="34" charset="-128"/>
                <a:cs typeface="ＭＳ Ｐゴシック" charset="0"/>
              </a:rPr>
              <a:t> principal National Communications company</a:t>
            </a:r>
          </a:p>
          <a:p>
            <a:pPr lvl="0"/>
            <a:r>
              <a:rPr lang="es-NI" sz="1200" kern="1200" dirty="0" smtClean="0">
                <a:solidFill>
                  <a:schemeClr val="tx1"/>
                </a:solidFill>
                <a:effectLst/>
                <a:latin typeface="Arial" charset="0"/>
                <a:ea typeface="MS PGothic" pitchFamily="34" charset="-128"/>
                <a:cs typeface="ＭＳ Ｐゴシック" charset="0"/>
              </a:rPr>
              <a:t>Nombre del socio PAHO</a:t>
            </a:r>
            <a:endParaRPr lang="en-US" sz="1200" kern="1200" dirty="0" smtClean="0">
              <a:solidFill>
                <a:schemeClr val="tx1"/>
              </a:solidFill>
              <a:effectLst/>
              <a:latin typeface="Arial" charset="0"/>
              <a:ea typeface="MS PGothic" pitchFamily="34" charset="-128"/>
              <a:cs typeface="ＭＳ Ｐゴシック" charset="0"/>
            </a:endParaRPr>
          </a:p>
          <a:p>
            <a:pPr lvl="0"/>
            <a:r>
              <a:rPr lang="es-NI" sz="1200" kern="1200" dirty="0" smtClean="0">
                <a:solidFill>
                  <a:schemeClr val="tx1"/>
                </a:solidFill>
                <a:effectLst/>
                <a:latin typeface="Arial" charset="0"/>
                <a:ea typeface="MS PGothic" pitchFamily="34" charset="-128"/>
                <a:cs typeface="ＭＳ Ｐゴシック" charset="0"/>
              </a:rPr>
              <a:t>La localidad (nacional, local … ) </a:t>
            </a:r>
            <a:r>
              <a:rPr lang="es-NI" sz="1200" kern="1200" dirty="0" err="1" smtClean="0">
                <a:solidFill>
                  <a:schemeClr val="tx1"/>
                </a:solidFill>
                <a:effectLst/>
                <a:latin typeface="Arial" charset="0"/>
                <a:ea typeface="MS PGothic" pitchFamily="34" charset="-128"/>
                <a:cs typeface="ＭＳ Ｐゴシック" charset="0"/>
              </a:rPr>
              <a:t>Binational</a:t>
            </a:r>
            <a:r>
              <a:rPr lang="es-NI" sz="1200" kern="1200" dirty="0" smtClean="0">
                <a:solidFill>
                  <a:schemeClr val="tx1"/>
                </a:solidFill>
                <a:effectLst/>
                <a:latin typeface="Arial" charset="0"/>
                <a:ea typeface="MS PGothic" pitchFamily="34" charset="-128"/>
                <a:cs typeface="ＭＳ Ｐゴシック" charset="0"/>
              </a:rPr>
              <a:t>: Haiti and </a:t>
            </a:r>
            <a:r>
              <a:rPr lang="es-NI" sz="1200" kern="1200" dirty="0" err="1" smtClean="0">
                <a:solidFill>
                  <a:schemeClr val="tx1"/>
                </a:solidFill>
                <a:effectLst/>
                <a:latin typeface="Arial" charset="0"/>
                <a:ea typeface="MS PGothic" pitchFamily="34" charset="-128"/>
                <a:cs typeface="ＭＳ Ｐゴシック" charset="0"/>
              </a:rPr>
              <a:t>Dominican</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Republic</a:t>
            </a:r>
            <a:endParaRPr lang="en-US"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*The Company enables free emergency calls (to ask the service of an ambulance and other kind of emergency needs)</a:t>
            </a:r>
          </a:p>
          <a:p>
            <a:endParaRPr lang="en-US" sz="1200" kern="1200" dirty="0" smtClean="0">
              <a:solidFill>
                <a:schemeClr val="tx1"/>
              </a:solidFill>
              <a:effectLst/>
              <a:latin typeface="Arial" charset="0"/>
              <a:ea typeface="MS PGothic" pitchFamily="34" charset="-128"/>
              <a:cs typeface="ＭＳ Ｐゴシック" charset="0"/>
            </a:endParaRPr>
          </a:p>
          <a:p>
            <a:endParaRPr lang="en-US" sz="1200" kern="1200" dirty="0" smtClean="0">
              <a:solidFill>
                <a:schemeClr val="tx1"/>
              </a:solidFill>
              <a:effectLst/>
              <a:latin typeface="Arial" charset="0"/>
              <a:ea typeface="MS PGothic" pitchFamily="34" charset="-128"/>
              <a:cs typeface="ＭＳ Ｐゴシック" charset="0"/>
            </a:endParaRPr>
          </a:p>
          <a:p>
            <a:pPr lvl="0"/>
            <a:r>
              <a:rPr lang="es-NI" sz="1200" kern="1200" dirty="0" smtClean="0">
                <a:solidFill>
                  <a:schemeClr val="tx1"/>
                </a:solidFill>
                <a:effectLst/>
                <a:latin typeface="Arial" charset="0"/>
                <a:ea typeface="MS PGothic" pitchFamily="34" charset="-128"/>
                <a:cs typeface="ＭＳ Ｐゴシック" charset="0"/>
              </a:rPr>
              <a:t>El sector privado: nombre de la empresa… Asociación de Empresas e Industrias de Haina – </a:t>
            </a:r>
            <a:r>
              <a:rPr lang="es-NI" sz="1200" kern="1200" dirty="0" err="1" smtClean="0">
                <a:solidFill>
                  <a:schemeClr val="tx1"/>
                </a:solidFill>
                <a:effectLst/>
                <a:latin typeface="Arial" charset="0"/>
                <a:ea typeface="MS PGothic" pitchFamily="34" charset="-128"/>
                <a:cs typeface="ＭＳ Ｐゴシック" charset="0"/>
              </a:rPr>
              <a:t>Assosiation</a:t>
            </a:r>
            <a:r>
              <a:rPr lang="es-NI" sz="1200" kern="1200" dirty="0" smtClean="0">
                <a:solidFill>
                  <a:schemeClr val="tx1"/>
                </a:solidFill>
                <a:effectLst/>
                <a:latin typeface="Arial" charset="0"/>
                <a:ea typeface="MS PGothic" pitchFamily="34" charset="-128"/>
                <a:cs typeface="ＭＳ Ｐゴシック" charset="0"/>
              </a:rPr>
              <a:t> of </a:t>
            </a:r>
            <a:r>
              <a:rPr lang="es-NI" sz="1200" kern="1200" dirty="0" err="1" smtClean="0">
                <a:solidFill>
                  <a:schemeClr val="tx1"/>
                </a:solidFill>
                <a:effectLst/>
                <a:latin typeface="Arial" charset="0"/>
                <a:ea typeface="MS PGothic" pitchFamily="34" charset="-128"/>
                <a:cs typeface="ＭＳ Ｐゴシック" charset="0"/>
              </a:rPr>
              <a:t>Companies</a:t>
            </a:r>
            <a:r>
              <a:rPr lang="es-NI" sz="1200" kern="1200" dirty="0" smtClean="0">
                <a:solidFill>
                  <a:schemeClr val="tx1"/>
                </a:solidFill>
                <a:effectLst/>
                <a:latin typeface="Arial" charset="0"/>
                <a:ea typeface="MS PGothic" pitchFamily="34" charset="-128"/>
                <a:cs typeface="ＭＳ Ｐゴシック" charset="0"/>
              </a:rPr>
              <a:t> and Industries </a:t>
            </a:r>
            <a:r>
              <a:rPr lang="es-NI" sz="1200" kern="1200" dirty="0" err="1" smtClean="0">
                <a:solidFill>
                  <a:schemeClr val="tx1"/>
                </a:solidFill>
                <a:effectLst/>
                <a:latin typeface="Arial" charset="0"/>
                <a:ea typeface="MS PGothic" pitchFamily="34" charset="-128"/>
                <a:cs typeface="ＭＳ Ｐゴシック" charset="0"/>
              </a:rPr>
              <a:t>from</a:t>
            </a:r>
            <a:r>
              <a:rPr lang="es-NI" sz="1200" kern="1200" dirty="0" smtClean="0">
                <a:solidFill>
                  <a:schemeClr val="tx1"/>
                </a:solidFill>
                <a:effectLst/>
                <a:latin typeface="Arial" charset="0"/>
                <a:ea typeface="MS PGothic" pitchFamily="34" charset="-128"/>
                <a:cs typeface="ＭＳ Ｐゴシック" charset="0"/>
              </a:rPr>
              <a:t> Haina</a:t>
            </a:r>
            <a:endParaRPr lang="en-US" sz="1200" kern="1200" dirty="0" smtClean="0">
              <a:solidFill>
                <a:schemeClr val="tx1"/>
              </a:solidFill>
              <a:effectLst/>
              <a:latin typeface="Arial" charset="0"/>
              <a:ea typeface="MS PGothic" pitchFamily="34" charset="-128"/>
              <a:cs typeface="ＭＳ Ｐゴシック" charset="0"/>
            </a:endParaRPr>
          </a:p>
          <a:p>
            <a:pPr lvl="0"/>
            <a:r>
              <a:rPr lang="en-US" sz="1200" kern="1200" dirty="0" smtClean="0">
                <a:solidFill>
                  <a:schemeClr val="tx1"/>
                </a:solidFill>
                <a:effectLst/>
                <a:latin typeface="Arial" charset="0"/>
                <a:ea typeface="MS PGothic" pitchFamily="34" charset="-128"/>
                <a:cs typeface="ＭＳ Ｐゴシック" charset="0"/>
              </a:rPr>
              <a:t>La </a:t>
            </a:r>
            <a:r>
              <a:rPr lang="en-US" sz="1200" kern="1200" dirty="0" err="1" smtClean="0">
                <a:solidFill>
                  <a:schemeClr val="tx1"/>
                </a:solidFill>
                <a:effectLst/>
                <a:latin typeface="Arial" charset="0"/>
                <a:ea typeface="MS PGothic" pitchFamily="34" charset="-128"/>
                <a:cs typeface="ＭＳ Ｐゴシック" charset="0"/>
              </a:rPr>
              <a:t>actividad</a:t>
            </a:r>
            <a:r>
              <a:rPr lang="en-US" sz="1200" kern="1200" dirty="0" smtClean="0">
                <a:solidFill>
                  <a:schemeClr val="tx1"/>
                </a:solidFill>
                <a:effectLst/>
                <a:latin typeface="Arial" charset="0"/>
                <a:ea typeface="MS PGothic" pitchFamily="34" charset="-128"/>
                <a:cs typeface="ＭＳ Ｐゴシック" charset="0"/>
              </a:rPr>
              <a:t> principal Is an association of 38 private companies working at </a:t>
            </a:r>
            <a:r>
              <a:rPr lang="en-US" sz="1200" kern="1200" dirty="0" err="1" smtClean="0">
                <a:solidFill>
                  <a:schemeClr val="tx1"/>
                </a:solidFill>
                <a:effectLst/>
                <a:latin typeface="Arial" charset="0"/>
                <a:ea typeface="MS PGothic" pitchFamily="34" charset="-128"/>
                <a:cs typeface="ＭＳ Ｐゴシック" charset="0"/>
              </a:rPr>
              <a:t>provintial</a:t>
            </a:r>
            <a:r>
              <a:rPr lang="en-US" sz="1200" kern="1200" dirty="0" smtClean="0">
                <a:solidFill>
                  <a:schemeClr val="tx1"/>
                </a:solidFill>
                <a:effectLst/>
                <a:latin typeface="Arial" charset="0"/>
                <a:ea typeface="MS PGothic" pitchFamily="34" charset="-128"/>
                <a:cs typeface="ＭＳ Ｐゴシック" charset="0"/>
              </a:rPr>
              <a:t> level.</a:t>
            </a:r>
          </a:p>
          <a:p>
            <a:pPr lvl="0"/>
            <a:r>
              <a:rPr lang="es-NI" sz="1200" kern="1200" dirty="0" smtClean="0">
                <a:solidFill>
                  <a:schemeClr val="tx1"/>
                </a:solidFill>
                <a:effectLst/>
                <a:latin typeface="Arial" charset="0"/>
                <a:ea typeface="MS PGothic" pitchFamily="34" charset="-128"/>
                <a:cs typeface="ＭＳ Ｐゴシック" charset="0"/>
              </a:rPr>
              <a:t>El sector privado: nombre de la empresa… Parque Industrial PIISA- PIISA Industrial Park</a:t>
            </a:r>
            <a:endParaRPr lang="en-US" sz="1200" kern="1200" dirty="0" smtClean="0">
              <a:solidFill>
                <a:schemeClr val="tx1"/>
              </a:solidFill>
              <a:effectLst/>
              <a:latin typeface="Arial" charset="0"/>
              <a:ea typeface="MS PGothic" pitchFamily="34" charset="-128"/>
              <a:cs typeface="ＭＳ Ｐゴシック" charset="0"/>
            </a:endParaRPr>
          </a:p>
          <a:p>
            <a:pPr lvl="0"/>
            <a:r>
              <a:rPr lang="en-US" sz="1200" kern="1200" dirty="0" smtClean="0">
                <a:solidFill>
                  <a:schemeClr val="tx1"/>
                </a:solidFill>
                <a:effectLst/>
                <a:latin typeface="Arial" charset="0"/>
                <a:ea typeface="MS PGothic" pitchFamily="34" charset="-128"/>
                <a:cs typeface="ＭＳ Ｐゴシック" charset="0"/>
              </a:rPr>
              <a:t>La </a:t>
            </a:r>
            <a:r>
              <a:rPr lang="en-US" sz="1200" kern="1200" dirty="0" err="1" smtClean="0">
                <a:solidFill>
                  <a:schemeClr val="tx1"/>
                </a:solidFill>
                <a:effectLst/>
                <a:latin typeface="Arial" charset="0"/>
                <a:ea typeface="MS PGothic" pitchFamily="34" charset="-128"/>
                <a:cs typeface="ＭＳ Ｐゴシック" charset="0"/>
              </a:rPr>
              <a:t>actividad</a:t>
            </a:r>
            <a:r>
              <a:rPr lang="en-US" sz="1200" kern="1200" dirty="0" smtClean="0">
                <a:solidFill>
                  <a:schemeClr val="tx1"/>
                </a:solidFill>
                <a:effectLst/>
                <a:latin typeface="Arial" charset="0"/>
                <a:ea typeface="MS PGothic" pitchFamily="34" charset="-128"/>
                <a:cs typeface="ＭＳ Ｐゴシック" charset="0"/>
              </a:rPr>
              <a:t> principal Is an association of 28 private and International companies </a:t>
            </a:r>
          </a:p>
          <a:p>
            <a:pPr lvl="0"/>
            <a:r>
              <a:rPr lang="es-NI" sz="1200" kern="1200" dirty="0" smtClean="0">
                <a:solidFill>
                  <a:schemeClr val="tx1"/>
                </a:solidFill>
                <a:effectLst/>
                <a:latin typeface="Arial" charset="0"/>
                <a:ea typeface="MS PGothic" pitchFamily="34" charset="-128"/>
                <a:cs typeface="ＭＳ Ｐゴシック" charset="0"/>
              </a:rPr>
              <a:t>El sector privado: nombre de la empresa… Zona franca de Nigua- Free </a:t>
            </a:r>
            <a:r>
              <a:rPr lang="es-NI" sz="1200" kern="1200" dirty="0" err="1" smtClean="0">
                <a:solidFill>
                  <a:schemeClr val="tx1"/>
                </a:solidFill>
                <a:effectLst/>
                <a:latin typeface="Arial" charset="0"/>
                <a:ea typeface="MS PGothic" pitchFamily="34" charset="-128"/>
                <a:cs typeface="ＭＳ Ｐゴシック" charset="0"/>
              </a:rPr>
              <a:t>Zone</a:t>
            </a:r>
            <a:r>
              <a:rPr lang="es-NI" sz="1200" kern="1200" dirty="0" smtClean="0">
                <a:solidFill>
                  <a:schemeClr val="tx1"/>
                </a:solidFill>
                <a:effectLst/>
                <a:latin typeface="Arial" charset="0"/>
                <a:ea typeface="MS PGothic" pitchFamily="34" charset="-128"/>
                <a:cs typeface="ＭＳ Ｐゴシック" charset="0"/>
              </a:rPr>
              <a:t> of Nigua</a:t>
            </a:r>
            <a:endParaRPr lang="en-US" sz="1200" kern="1200" dirty="0" smtClean="0">
              <a:solidFill>
                <a:schemeClr val="tx1"/>
              </a:solidFill>
              <a:effectLst/>
              <a:latin typeface="Arial" charset="0"/>
              <a:ea typeface="MS PGothic" pitchFamily="34" charset="-128"/>
              <a:cs typeface="ＭＳ Ｐゴシック" charset="0"/>
            </a:endParaRPr>
          </a:p>
          <a:p>
            <a:pPr lvl="0"/>
            <a:r>
              <a:rPr lang="en-US" sz="1200" kern="1200" dirty="0" smtClean="0">
                <a:solidFill>
                  <a:schemeClr val="tx1"/>
                </a:solidFill>
                <a:effectLst/>
                <a:latin typeface="Arial" charset="0"/>
                <a:ea typeface="MS PGothic" pitchFamily="34" charset="-128"/>
                <a:cs typeface="ＭＳ Ｐゴシック" charset="0"/>
              </a:rPr>
              <a:t>La </a:t>
            </a:r>
            <a:r>
              <a:rPr lang="en-US" sz="1200" kern="1200" dirty="0" err="1" smtClean="0">
                <a:solidFill>
                  <a:schemeClr val="tx1"/>
                </a:solidFill>
                <a:effectLst/>
                <a:latin typeface="Arial" charset="0"/>
                <a:ea typeface="MS PGothic" pitchFamily="34" charset="-128"/>
                <a:cs typeface="ＭＳ Ｐゴシック" charset="0"/>
              </a:rPr>
              <a:t>actividad</a:t>
            </a:r>
            <a:r>
              <a:rPr lang="en-US" sz="1200" kern="1200" dirty="0" smtClean="0">
                <a:solidFill>
                  <a:schemeClr val="tx1"/>
                </a:solidFill>
                <a:effectLst/>
                <a:latin typeface="Arial" charset="0"/>
                <a:ea typeface="MS PGothic" pitchFamily="34" charset="-128"/>
                <a:cs typeface="ＭＳ Ｐゴシック" charset="0"/>
              </a:rPr>
              <a:t> principal Is an association of 26 private companies from DR</a:t>
            </a:r>
          </a:p>
          <a:p>
            <a:pPr lvl="0"/>
            <a:r>
              <a:rPr lang="es-NI" sz="1200" kern="1200" dirty="0" smtClean="0">
                <a:solidFill>
                  <a:schemeClr val="tx1"/>
                </a:solidFill>
                <a:effectLst/>
                <a:latin typeface="Arial" charset="0"/>
                <a:ea typeface="MS PGothic" pitchFamily="34" charset="-128"/>
                <a:cs typeface="ＭＳ Ｐゴシック" charset="0"/>
              </a:rPr>
              <a:t>Nombre del socio UNDP</a:t>
            </a:r>
            <a:endParaRPr lang="en-US" sz="1200" kern="1200" dirty="0" smtClean="0">
              <a:solidFill>
                <a:schemeClr val="tx1"/>
              </a:solidFill>
              <a:effectLst/>
              <a:latin typeface="Arial" charset="0"/>
              <a:ea typeface="MS PGothic" pitchFamily="34" charset="-128"/>
              <a:cs typeface="ＭＳ Ｐゴシック" charset="0"/>
            </a:endParaRPr>
          </a:p>
          <a:p>
            <a:pPr lvl="0"/>
            <a:r>
              <a:rPr lang="es-NI" sz="1200" kern="1200" dirty="0" smtClean="0">
                <a:solidFill>
                  <a:schemeClr val="tx1"/>
                </a:solidFill>
                <a:effectLst/>
                <a:latin typeface="Arial" charset="0"/>
                <a:ea typeface="MS PGothic" pitchFamily="34" charset="-128"/>
                <a:cs typeface="ＭＳ Ｐゴシック" charset="0"/>
              </a:rPr>
              <a:t>La localidad (nacional, local … ) </a:t>
            </a:r>
            <a:r>
              <a:rPr lang="es-NI" sz="1200" kern="1200" dirty="0" err="1" smtClean="0">
                <a:solidFill>
                  <a:schemeClr val="tx1"/>
                </a:solidFill>
                <a:effectLst/>
                <a:latin typeface="Arial" charset="0"/>
                <a:ea typeface="MS PGothic" pitchFamily="34" charset="-128"/>
                <a:cs typeface="ＭＳ Ｐゴシック" charset="0"/>
              </a:rPr>
              <a:t>Dominican</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Republic</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Province</a:t>
            </a:r>
            <a:r>
              <a:rPr lang="es-NI" sz="1200" kern="1200" dirty="0" smtClean="0">
                <a:solidFill>
                  <a:schemeClr val="tx1"/>
                </a:solidFill>
                <a:effectLst/>
                <a:latin typeface="Arial" charset="0"/>
                <a:ea typeface="MS PGothic" pitchFamily="34" charset="-128"/>
                <a:cs typeface="ＭＳ Ｐゴシック" charset="0"/>
              </a:rPr>
              <a:t>: San </a:t>
            </a:r>
            <a:r>
              <a:rPr lang="es-NI" sz="1200" kern="1200" dirty="0" err="1" smtClean="0">
                <a:solidFill>
                  <a:schemeClr val="tx1"/>
                </a:solidFill>
                <a:effectLst/>
                <a:latin typeface="Arial" charset="0"/>
                <a:ea typeface="MS PGothic" pitchFamily="34" charset="-128"/>
                <a:cs typeface="ＭＳ Ｐゴシック" charset="0"/>
              </a:rPr>
              <a:t>Cristobal</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Municipalities</a:t>
            </a:r>
            <a:r>
              <a:rPr lang="es-NI" sz="1200" kern="1200" dirty="0" smtClean="0">
                <a:solidFill>
                  <a:schemeClr val="tx1"/>
                </a:solidFill>
                <a:effectLst/>
                <a:latin typeface="Arial" charset="0"/>
                <a:ea typeface="MS PGothic" pitchFamily="34" charset="-128"/>
                <a:cs typeface="ＭＳ Ｐゴシック" charset="0"/>
              </a:rPr>
              <a:t>: Sabana Grande de Palenque, Bajos de Haina and San Gregorio de Nigua.</a:t>
            </a:r>
            <a:endParaRPr lang="en-US"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*The associations supported the Project with rooms for trainings, training materials, transport, chlorine for vector control, worked coordinately the contingency plans from the companies and the community to be aligned. </a:t>
            </a:r>
          </a:p>
          <a:p>
            <a:pPr lvl="0"/>
            <a:r>
              <a:rPr lang="es-NI" sz="1200" kern="1200" dirty="0" smtClean="0">
                <a:solidFill>
                  <a:schemeClr val="tx1"/>
                </a:solidFill>
                <a:effectLst/>
                <a:latin typeface="Arial" charset="0"/>
                <a:ea typeface="MS PGothic" pitchFamily="34" charset="-128"/>
                <a:cs typeface="ＭＳ Ｐゴシック" charset="0"/>
              </a:rPr>
              <a:t>El sector privado: nombre de la empresa… DIGICEL</a:t>
            </a:r>
            <a:endParaRPr lang="en-US" sz="1200" kern="1200" dirty="0" smtClean="0">
              <a:solidFill>
                <a:schemeClr val="tx1"/>
              </a:solidFill>
              <a:effectLst/>
              <a:latin typeface="Arial" charset="0"/>
              <a:ea typeface="MS PGothic" pitchFamily="34" charset="-128"/>
              <a:cs typeface="ＭＳ Ｐゴシック" charset="0"/>
            </a:endParaRPr>
          </a:p>
          <a:p>
            <a:pPr lvl="0"/>
            <a:r>
              <a:rPr lang="en-US" sz="1200" kern="1200" dirty="0" smtClean="0">
                <a:solidFill>
                  <a:schemeClr val="tx1"/>
                </a:solidFill>
                <a:effectLst/>
                <a:latin typeface="Arial" charset="0"/>
                <a:ea typeface="MS PGothic" pitchFamily="34" charset="-128"/>
                <a:cs typeface="ＭＳ Ｐゴシック" charset="0"/>
              </a:rPr>
              <a:t>La </a:t>
            </a:r>
            <a:r>
              <a:rPr lang="en-US" sz="1200" kern="1200" dirty="0" err="1" smtClean="0">
                <a:solidFill>
                  <a:schemeClr val="tx1"/>
                </a:solidFill>
                <a:effectLst/>
                <a:latin typeface="Arial" charset="0"/>
                <a:ea typeface="MS PGothic" pitchFamily="34" charset="-128"/>
                <a:cs typeface="ＭＳ Ｐゴシック" charset="0"/>
              </a:rPr>
              <a:t>actividad</a:t>
            </a:r>
            <a:r>
              <a:rPr lang="en-US" sz="1200" kern="1200" dirty="0" smtClean="0">
                <a:solidFill>
                  <a:schemeClr val="tx1"/>
                </a:solidFill>
                <a:effectLst/>
                <a:latin typeface="Arial" charset="0"/>
                <a:ea typeface="MS PGothic" pitchFamily="34" charset="-128"/>
                <a:cs typeface="ＭＳ Ｐゴシック" charset="0"/>
              </a:rPr>
              <a:t> principal National Communications company</a:t>
            </a:r>
          </a:p>
          <a:p>
            <a:pPr lvl="0"/>
            <a:r>
              <a:rPr lang="es-NI" sz="1200" kern="1200" dirty="0" smtClean="0">
                <a:solidFill>
                  <a:schemeClr val="tx1"/>
                </a:solidFill>
                <a:effectLst/>
                <a:latin typeface="Arial" charset="0"/>
                <a:ea typeface="MS PGothic" pitchFamily="34" charset="-128"/>
                <a:cs typeface="ＭＳ Ｐゴシック" charset="0"/>
              </a:rPr>
              <a:t>Nombre del socio </a:t>
            </a:r>
            <a:r>
              <a:rPr lang="es-NI" sz="1200" kern="1200" dirty="0" err="1" smtClean="0">
                <a:solidFill>
                  <a:schemeClr val="tx1"/>
                </a:solidFill>
                <a:effectLst/>
                <a:latin typeface="Arial" charset="0"/>
                <a:ea typeface="MS PGothic" pitchFamily="34" charset="-128"/>
                <a:cs typeface="ＭＳ Ｐゴシック" charset="0"/>
              </a:rPr>
              <a:t>Oxfam</a:t>
            </a:r>
            <a:endParaRPr lang="en-US" sz="1200" kern="1200" dirty="0" smtClean="0">
              <a:solidFill>
                <a:schemeClr val="tx1"/>
              </a:solidFill>
              <a:effectLst/>
              <a:latin typeface="Arial" charset="0"/>
              <a:ea typeface="MS PGothic" pitchFamily="34" charset="-128"/>
              <a:cs typeface="ＭＳ Ｐゴシック" charset="0"/>
            </a:endParaRPr>
          </a:p>
          <a:p>
            <a:pPr lvl="0"/>
            <a:r>
              <a:rPr lang="es-NI" sz="1200" kern="1200" dirty="0" smtClean="0">
                <a:solidFill>
                  <a:schemeClr val="tx1"/>
                </a:solidFill>
                <a:effectLst/>
                <a:latin typeface="Arial" charset="0"/>
                <a:ea typeface="MS PGothic" pitchFamily="34" charset="-128"/>
                <a:cs typeface="ＭＳ Ｐゴシック" charset="0"/>
              </a:rPr>
              <a:t>La localidad (nacional, local … ) Haiti: </a:t>
            </a:r>
            <a:r>
              <a:rPr lang="es-NI" sz="1200" kern="1200" dirty="0" err="1" smtClean="0">
                <a:solidFill>
                  <a:schemeClr val="tx1"/>
                </a:solidFill>
                <a:effectLst/>
                <a:latin typeface="Arial" charset="0"/>
                <a:ea typeface="MS PGothic" pitchFamily="34" charset="-128"/>
                <a:cs typeface="ＭＳ Ｐゴシック" charset="0"/>
              </a:rPr>
              <a:t>Cap</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Haitien</a:t>
            </a:r>
            <a:r>
              <a:rPr lang="es-NI" sz="1200" kern="1200" dirty="0" smtClean="0">
                <a:solidFill>
                  <a:schemeClr val="tx1"/>
                </a:solidFill>
                <a:effectLst/>
                <a:latin typeface="Arial" charset="0"/>
                <a:ea typeface="MS PGothic" pitchFamily="34" charset="-128"/>
                <a:cs typeface="ＭＳ Ｐゴシック" charset="0"/>
              </a:rPr>
              <a:t>, </a:t>
            </a:r>
            <a:r>
              <a:rPr lang="es-NI" sz="1200" kern="1200" dirty="0" err="1" smtClean="0">
                <a:solidFill>
                  <a:schemeClr val="tx1"/>
                </a:solidFill>
                <a:effectLst/>
                <a:latin typeface="Arial" charset="0"/>
                <a:ea typeface="MS PGothic" pitchFamily="34" charset="-128"/>
                <a:cs typeface="ＭＳ Ｐゴシック" charset="0"/>
              </a:rPr>
              <a:t>Ouanamninte</a:t>
            </a:r>
            <a:r>
              <a:rPr lang="es-NI" sz="1200" kern="1200" dirty="0" smtClean="0">
                <a:solidFill>
                  <a:schemeClr val="tx1"/>
                </a:solidFill>
                <a:effectLst/>
                <a:latin typeface="Arial" charset="0"/>
                <a:ea typeface="MS PGothic" pitchFamily="34" charset="-128"/>
                <a:cs typeface="ＭＳ Ｐゴシック" charset="0"/>
              </a:rPr>
              <a:t>, Port de </a:t>
            </a:r>
            <a:r>
              <a:rPr lang="es-NI" sz="1200" kern="1200" dirty="0" err="1" smtClean="0">
                <a:solidFill>
                  <a:schemeClr val="tx1"/>
                </a:solidFill>
                <a:effectLst/>
                <a:latin typeface="Arial" charset="0"/>
                <a:ea typeface="MS PGothic" pitchFamily="34" charset="-128"/>
                <a:cs typeface="ＭＳ Ｐゴシック" charset="0"/>
              </a:rPr>
              <a:t>Paix</a:t>
            </a:r>
            <a:endParaRPr lang="en-US" sz="1200" kern="1200" dirty="0" smtClean="0">
              <a:solidFill>
                <a:schemeClr val="tx1"/>
              </a:solidFill>
              <a:effectLst/>
              <a:latin typeface="Arial" charset="0"/>
              <a:ea typeface="MS PGothic" pitchFamily="34" charset="-128"/>
              <a:cs typeface="ＭＳ Ｐゴシック" charset="0"/>
            </a:endParaRPr>
          </a:p>
          <a:p>
            <a:r>
              <a:rPr lang="es-NI" sz="1200" kern="1200" dirty="0" smtClean="0">
                <a:solidFill>
                  <a:schemeClr val="tx1"/>
                </a:solidFill>
                <a:effectLst/>
                <a:latin typeface="Arial" charset="0"/>
                <a:ea typeface="MS PGothic" pitchFamily="34" charset="-128"/>
                <a:cs typeface="ＭＳ Ｐゴシック" charset="0"/>
              </a:rPr>
              <a:t> </a:t>
            </a:r>
            <a:endParaRPr lang="en-US" sz="1200" kern="1200" dirty="0" smtClean="0">
              <a:solidFill>
                <a:schemeClr val="tx1"/>
              </a:solidFill>
              <a:effectLst/>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B0E90A90-D990-4256-8F71-80C7A0841FB6}" type="slidenum">
              <a:rPr lang="en-GB" altLang="en-US" smtClean="0"/>
              <a:pPr>
                <a:defRPr/>
              </a:pPr>
              <a:t>6</a:t>
            </a:fld>
            <a:endParaRPr lang="en-GB" altLang="en-US"/>
          </a:p>
        </p:txBody>
      </p:sp>
    </p:spTree>
    <p:extLst>
      <p:ext uri="{BB962C8B-B14F-4D97-AF65-F5344CB8AC3E}">
        <p14:creationId xmlns:p14="http://schemas.microsoft.com/office/powerpoint/2010/main" val="61374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S PGothic" pitchFamily="34" charset="-128"/>
                <a:cs typeface="ＭＳ Ｐゴシック" charset="0"/>
              </a:rPr>
              <a:t>Income generation support – ICRC Colombia: Years 2014, 2015 and 2016.</a:t>
            </a:r>
            <a:endParaRPr lang="en-US"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 </a:t>
            </a:r>
          </a:p>
          <a:p>
            <a:r>
              <a:rPr lang="en-US" sz="1200" u="sng" kern="1200" dirty="0" smtClean="0">
                <a:solidFill>
                  <a:schemeClr val="tx1"/>
                </a:solidFill>
                <a:effectLst/>
                <a:latin typeface="Arial" charset="0"/>
                <a:ea typeface="MS PGothic" pitchFamily="34" charset="-128"/>
                <a:cs typeface="ＭＳ Ｐゴシック" charset="0"/>
              </a:rPr>
              <a:t>Objective:</a:t>
            </a:r>
            <a:r>
              <a:rPr lang="en-US" sz="1200" kern="1200" dirty="0" smtClean="0">
                <a:solidFill>
                  <a:schemeClr val="tx1"/>
                </a:solidFill>
                <a:effectLst/>
                <a:latin typeface="Arial" charset="0"/>
                <a:ea typeface="MS PGothic" pitchFamily="34" charset="-128"/>
                <a:cs typeface="ＭＳ Ｐゴシック" charset="0"/>
              </a:rPr>
              <a:t> Individuals affected by the armed conflict or OSV who have been displaced towards urban areas improve their opportunities and capacities to generate income through vocational training and/or obtained short-term employment at private companies.</a:t>
            </a:r>
          </a:p>
          <a:p>
            <a:r>
              <a:rPr lang="en-US" sz="1200" kern="1200" dirty="0" smtClean="0">
                <a:solidFill>
                  <a:schemeClr val="tx1"/>
                </a:solidFill>
                <a:effectLst/>
                <a:latin typeface="Arial" charset="0"/>
                <a:ea typeface="MS PGothic" pitchFamily="34" charset="-128"/>
                <a:cs typeface="ＭＳ Ｐゴシック" charset="0"/>
              </a:rPr>
              <a:t> </a:t>
            </a:r>
          </a:p>
          <a:p>
            <a:r>
              <a:rPr lang="en-US" sz="1200" u="sng" kern="1200" dirty="0" smtClean="0">
                <a:solidFill>
                  <a:schemeClr val="tx1"/>
                </a:solidFill>
                <a:effectLst/>
                <a:latin typeface="Arial" charset="0"/>
                <a:ea typeface="MS PGothic" pitchFamily="34" charset="-128"/>
                <a:cs typeface="ＭＳ Ｐゴシック" charset="0"/>
              </a:rPr>
              <a:t>Beneficiaries:</a:t>
            </a:r>
            <a:r>
              <a:rPr lang="en-US" sz="1200" kern="1200" dirty="0" smtClean="0">
                <a:solidFill>
                  <a:schemeClr val="tx1"/>
                </a:solidFill>
                <a:effectLst/>
                <a:latin typeface="Arial" charset="0"/>
                <a:ea typeface="MS PGothic" pitchFamily="34" charset="-128"/>
                <a:cs typeface="ＭＳ Ｐゴシック" charset="0"/>
              </a:rPr>
              <a:t> Around 1,000 households (4,000 individuals) per year.</a:t>
            </a:r>
          </a:p>
          <a:p>
            <a:r>
              <a:rPr lang="en-US" sz="1200" kern="1200" dirty="0" smtClean="0">
                <a:solidFill>
                  <a:schemeClr val="tx1"/>
                </a:solidFill>
                <a:effectLst/>
                <a:latin typeface="Arial" charset="0"/>
                <a:ea typeface="MS PGothic" pitchFamily="34" charset="-128"/>
                <a:cs typeface="ＭＳ Ｐゴシック" charset="0"/>
              </a:rPr>
              <a:t> </a:t>
            </a:r>
          </a:p>
          <a:p>
            <a:r>
              <a:rPr lang="en-US" sz="1200" u="sng" kern="1200" dirty="0" smtClean="0">
                <a:solidFill>
                  <a:schemeClr val="tx1"/>
                </a:solidFill>
                <a:effectLst/>
                <a:latin typeface="Arial" charset="0"/>
                <a:ea typeface="MS PGothic" pitchFamily="34" charset="-128"/>
                <a:cs typeface="ＭＳ Ｐゴシック" charset="0"/>
              </a:rPr>
              <a:t>Indicators:</a:t>
            </a:r>
            <a:endParaRPr lang="en-US"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 </a:t>
            </a:r>
          </a:p>
          <a:p>
            <a:r>
              <a:rPr lang="en-US" sz="1200" kern="1200" dirty="0" smtClean="0">
                <a:solidFill>
                  <a:schemeClr val="tx1"/>
                </a:solidFill>
                <a:effectLst/>
                <a:latin typeface="Arial" charset="0"/>
                <a:ea typeface="MS PGothic" pitchFamily="34" charset="-128"/>
                <a:cs typeface="ＭＳ Ｐゴシック" charset="0"/>
              </a:rPr>
              <a:t>- Number of households benefiting from the Income Support program.</a:t>
            </a:r>
          </a:p>
          <a:p>
            <a:r>
              <a:rPr lang="en-US" sz="1200" kern="1200" dirty="0" smtClean="0">
                <a:solidFill>
                  <a:schemeClr val="tx1"/>
                </a:solidFill>
                <a:effectLst/>
                <a:latin typeface="Arial" charset="0"/>
                <a:ea typeface="MS PGothic" pitchFamily="34" charset="-128"/>
                <a:cs typeface="ＭＳ Ｐゴシック" charset="0"/>
              </a:rPr>
              <a:t>- Number of beneficiaries that attended a vocational training.</a:t>
            </a:r>
          </a:p>
          <a:p>
            <a:r>
              <a:rPr lang="en-US" sz="1200" kern="1200" dirty="0" smtClean="0">
                <a:solidFill>
                  <a:schemeClr val="tx1"/>
                </a:solidFill>
                <a:effectLst/>
                <a:latin typeface="Arial" charset="0"/>
                <a:ea typeface="MS PGothic" pitchFamily="34" charset="-128"/>
                <a:cs typeface="ＭＳ Ｐゴシック" charset="0"/>
              </a:rPr>
              <a:t>- Number of months on average that income support is received.</a:t>
            </a:r>
          </a:p>
          <a:p>
            <a:r>
              <a:rPr lang="en-US" sz="1200" kern="1200" dirty="0" smtClean="0">
                <a:solidFill>
                  <a:schemeClr val="tx1"/>
                </a:solidFill>
                <a:effectLst/>
                <a:latin typeface="Arial" charset="0"/>
                <a:ea typeface="MS PGothic" pitchFamily="34" charset="-128"/>
                <a:cs typeface="ＭＳ Ｐゴシック" charset="0"/>
              </a:rPr>
              <a:t>- Average financial support received per capita and % that is contributed by the ICRC intervention.</a:t>
            </a:r>
          </a:p>
          <a:p>
            <a:r>
              <a:rPr lang="en-US" sz="1200" kern="1200" dirty="0" smtClean="0">
                <a:solidFill>
                  <a:schemeClr val="tx1"/>
                </a:solidFill>
                <a:effectLst/>
                <a:latin typeface="Arial" charset="0"/>
                <a:ea typeface="MS PGothic" pitchFamily="34" charset="-128"/>
                <a:cs typeface="ＭＳ Ｐゴシック" charset="0"/>
              </a:rPr>
              <a:t>- % of household income generated as a result of the ICRC intervention.</a:t>
            </a:r>
          </a:p>
          <a:p>
            <a:r>
              <a:rPr lang="en-US" sz="1200" kern="1200" dirty="0" smtClean="0">
                <a:solidFill>
                  <a:schemeClr val="tx1"/>
                </a:solidFill>
                <a:effectLst/>
                <a:latin typeface="Arial" charset="0"/>
                <a:ea typeface="MS PGothic" pitchFamily="34" charset="-128"/>
                <a:cs typeface="ＭＳ Ｐゴシック" charset="0"/>
              </a:rPr>
              <a:t> </a:t>
            </a:r>
          </a:p>
          <a:p>
            <a:r>
              <a:rPr lang="en-US" sz="1200" u="sng" kern="1200" dirty="0" smtClean="0">
                <a:solidFill>
                  <a:schemeClr val="tx1"/>
                </a:solidFill>
                <a:effectLst/>
                <a:latin typeface="Arial" charset="0"/>
                <a:ea typeface="MS PGothic" pitchFamily="34" charset="-128"/>
                <a:cs typeface="ＭＳ Ｐゴシック" charset="0"/>
              </a:rPr>
              <a:t>Description:</a:t>
            </a:r>
            <a:endParaRPr lang="en-US"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 </a:t>
            </a:r>
          </a:p>
          <a:p>
            <a:r>
              <a:rPr lang="en-US" sz="1200" kern="1200" dirty="0" smtClean="0">
                <a:solidFill>
                  <a:schemeClr val="tx1"/>
                </a:solidFill>
                <a:effectLst/>
                <a:latin typeface="Arial" charset="0"/>
                <a:ea typeface="MS PGothic" pitchFamily="34" charset="-128"/>
                <a:cs typeface="ＭＳ Ｐゴシック" charset="0"/>
              </a:rPr>
              <a:t>The program consists of a number of projects in the cities targeted for this program such as: Cali, Popayan, Puerto </a:t>
            </a:r>
            <a:r>
              <a:rPr lang="en-US" sz="1200" kern="1200" dirty="0" err="1" smtClean="0">
                <a:solidFill>
                  <a:schemeClr val="tx1"/>
                </a:solidFill>
                <a:effectLst/>
                <a:latin typeface="Arial" charset="0"/>
                <a:ea typeface="MS PGothic" pitchFamily="34" charset="-128"/>
                <a:cs typeface="ＭＳ Ｐゴシック" charset="0"/>
              </a:rPr>
              <a:t>Asis</a:t>
            </a:r>
            <a:r>
              <a:rPr lang="en-US" sz="1200" kern="1200" dirty="0" smtClean="0">
                <a:solidFill>
                  <a:schemeClr val="tx1"/>
                </a:solidFill>
                <a:effectLst/>
                <a:latin typeface="Arial" charset="0"/>
                <a:ea typeface="MS PGothic" pitchFamily="34" charset="-128"/>
                <a:cs typeface="ＭＳ Ｐゴシック" charset="0"/>
              </a:rPr>
              <a:t>, Pasto, Bogota, Cucuta, and Florencia. The program aims to increase the income of a displaced family for three to six months primarily through a combination of: vocational trainings, facilitating access to formal employment in private and semi-private companies, and support to small businesses.</a:t>
            </a:r>
          </a:p>
          <a:p>
            <a:r>
              <a:rPr lang="en-US" sz="1200" kern="1200" dirty="0" smtClean="0">
                <a:solidFill>
                  <a:schemeClr val="tx1"/>
                </a:solidFill>
                <a:effectLst/>
                <a:latin typeface="Arial" charset="0"/>
                <a:ea typeface="MS PGothic" pitchFamily="34" charset="-128"/>
                <a:cs typeface="ＭＳ Ｐゴシック" charset="0"/>
              </a:rPr>
              <a:t> </a:t>
            </a:r>
          </a:p>
          <a:p>
            <a:r>
              <a:rPr lang="en-US" sz="1200" kern="1200" dirty="0" smtClean="0">
                <a:solidFill>
                  <a:schemeClr val="tx1"/>
                </a:solidFill>
                <a:effectLst/>
                <a:latin typeface="Arial" charset="0"/>
                <a:ea typeface="MS PGothic" pitchFamily="34" charset="-128"/>
                <a:cs typeface="ＭＳ Ｐゴシック" charset="0"/>
              </a:rPr>
              <a:t>Beneficiaries’ participation in the project is staggered throughout the year and lasts three to six months. For vocational training, a study of the different trainings available and the local demand in terms of skills is undertaken to increase the likelihood of beneficiaries securing work after completion of the training. Cash assistance can be provided to beneficiaries during the training for transport and food. ICRC has partnerships with SENA and other training facilities to deliver the training to the beneficiaries. Partnerships with private enterprises that offer on-the-job training are also a key part of this program.</a:t>
            </a:r>
          </a:p>
          <a:p>
            <a:r>
              <a:rPr lang="en-US" sz="1200" kern="1200" dirty="0" smtClean="0">
                <a:solidFill>
                  <a:schemeClr val="tx1"/>
                </a:solidFill>
                <a:effectLst/>
                <a:latin typeface="Arial" charset="0"/>
                <a:ea typeface="MS PGothic" pitchFamily="34" charset="-128"/>
                <a:cs typeface="ＭＳ Ｐゴシック" charset="0"/>
              </a:rPr>
              <a:t> </a:t>
            </a:r>
          </a:p>
          <a:p>
            <a:r>
              <a:rPr lang="en-US" sz="1200" kern="1200" dirty="0" smtClean="0">
                <a:solidFill>
                  <a:schemeClr val="tx1"/>
                </a:solidFill>
                <a:effectLst/>
                <a:latin typeface="Arial" charset="0"/>
                <a:ea typeface="MS PGothic" pitchFamily="34" charset="-128"/>
                <a:cs typeface="ＭＳ Ｐゴシック" charset="0"/>
              </a:rPr>
              <a:t>For employment opportunities, support to beneficiaries is also provided to elaborate CVs and complete required medical checks. Short workshops are delivered by ICRC and SENA that help beneficiaries preparing to enter the workforce. Companies that offer employment with few requisites are identified and welcome to this program. ICRC assists beneficiaries to buy uniforms and other items needed for the job as well as cash assistance during the first month of employment before the first salary is received. ICRC visits beneficiaries at their place of work to discuss with them and with company representatives about the process and follow up any problems.</a:t>
            </a:r>
          </a:p>
          <a:p>
            <a:r>
              <a:rPr lang="en-US" sz="1200" kern="1200" dirty="0" smtClean="0">
                <a:solidFill>
                  <a:schemeClr val="tx1"/>
                </a:solidFill>
                <a:effectLst/>
                <a:latin typeface="Arial" charset="0"/>
                <a:ea typeface="MS PGothic" pitchFamily="34" charset="-128"/>
                <a:cs typeface="ＭＳ Ｐゴシック" charset="0"/>
              </a:rPr>
              <a:t> </a:t>
            </a:r>
          </a:p>
          <a:p>
            <a:r>
              <a:rPr lang="en-US" sz="1200" u="sng" kern="1200" dirty="0" smtClean="0">
                <a:solidFill>
                  <a:schemeClr val="tx1"/>
                </a:solidFill>
                <a:effectLst/>
                <a:latin typeface="Arial" charset="0"/>
                <a:ea typeface="MS PGothic" pitchFamily="34" charset="-128"/>
                <a:cs typeface="ＭＳ Ｐゴシック" charset="0"/>
              </a:rPr>
              <a:t>In summary, ICRC provides:</a:t>
            </a:r>
            <a:endParaRPr lang="en-US" sz="1200" kern="1200" dirty="0" smtClean="0">
              <a:solidFill>
                <a:schemeClr val="tx1"/>
              </a:solidFill>
              <a:effectLst/>
              <a:latin typeface="Arial" charset="0"/>
              <a:ea typeface="MS PGothic" pitchFamily="34" charset="-128"/>
              <a:cs typeface="ＭＳ Ｐゴシック" charset="0"/>
            </a:endParaRPr>
          </a:p>
          <a:p>
            <a:r>
              <a:rPr lang="en-US" sz="1200" kern="1200" dirty="0" smtClean="0">
                <a:solidFill>
                  <a:schemeClr val="tx1"/>
                </a:solidFill>
                <a:effectLst/>
                <a:latin typeface="Arial" charset="0"/>
                <a:ea typeface="MS PGothic" pitchFamily="34" charset="-128"/>
                <a:cs typeface="ＭＳ Ｐゴシック" charset="0"/>
              </a:rPr>
              <a:t> </a:t>
            </a:r>
          </a:p>
          <a:p>
            <a:r>
              <a:rPr lang="en-US" sz="1200" kern="1200" dirty="0" smtClean="0">
                <a:solidFill>
                  <a:schemeClr val="tx1"/>
                </a:solidFill>
                <a:effectLst/>
                <a:latin typeface="Arial" charset="0"/>
                <a:ea typeface="MS PGothic" pitchFamily="34" charset="-128"/>
                <a:cs typeface="ＭＳ Ｐゴシック" charset="0"/>
              </a:rPr>
              <a:t>- Support to obtain work contracts or internships;</a:t>
            </a:r>
          </a:p>
          <a:p>
            <a:r>
              <a:rPr lang="en-US" sz="1200" kern="1200" dirty="0" smtClean="0">
                <a:solidFill>
                  <a:schemeClr val="tx1"/>
                </a:solidFill>
                <a:effectLst/>
                <a:latin typeface="Arial" charset="0"/>
                <a:ea typeface="MS PGothic" pitchFamily="34" charset="-128"/>
                <a:cs typeface="ＭＳ Ｐゴシック" charset="0"/>
              </a:rPr>
              <a:t>- Contributions to beneficiaries' salaries;</a:t>
            </a:r>
          </a:p>
          <a:p>
            <a:r>
              <a:rPr lang="en-US" sz="1200" kern="1200" dirty="0" smtClean="0">
                <a:solidFill>
                  <a:schemeClr val="tx1"/>
                </a:solidFill>
                <a:effectLst/>
                <a:latin typeface="Arial" charset="0"/>
                <a:ea typeface="MS PGothic" pitchFamily="34" charset="-128"/>
                <a:cs typeface="ＭＳ Ｐゴシック" charset="0"/>
              </a:rPr>
              <a:t>- Workshops on preparing to enter the workforce;</a:t>
            </a:r>
          </a:p>
          <a:p>
            <a:r>
              <a:rPr lang="en-US" sz="1200" kern="1200" dirty="0" smtClean="0">
                <a:solidFill>
                  <a:schemeClr val="tx1"/>
                </a:solidFill>
                <a:effectLst/>
                <a:latin typeface="Arial" charset="0"/>
                <a:ea typeface="MS PGothic" pitchFamily="34" charset="-128"/>
                <a:cs typeface="ＭＳ Ｐゴシック" charset="0"/>
              </a:rPr>
              <a:t>- Assistance to prepare CVs;</a:t>
            </a:r>
          </a:p>
          <a:p>
            <a:r>
              <a:rPr lang="en-US" sz="1200" kern="1200" dirty="0" smtClean="0">
                <a:solidFill>
                  <a:schemeClr val="tx1"/>
                </a:solidFill>
                <a:effectLst/>
                <a:latin typeface="Arial" charset="0"/>
                <a:ea typeface="MS PGothic" pitchFamily="34" charset="-128"/>
                <a:cs typeface="ＭＳ Ｐゴシック" charset="0"/>
              </a:rPr>
              <a:t>- Assistance to cover the cost of medical checks, photos, uniforms and other requisites;</a:t>
            </a:r>
          </a:p>
          <a:p>
            <a:r>
              <a:rPr lang="en-US" sz="1200" kern="1200" dirty="0" smtClean="0">
                <a:solidFill>
                  <a:schemeClr val="tx1"/>
                </a:solidFill>
                <a:effectLst/>
                <a:latin typeface="Arial" charset="0"/>
                <a:ea typeface="MS PGothic" pitchFamily="34" charset="-128"/>
                <a:cs typeface="ＭＳ Ｐゴシック" charset="0"/>
              </a:rPr>
              <a:t>- Payment of vocational training fees;</a:t>
            </a:r>
          </a:p>
          <a:p>
            <a:r>
              <a:rPr lang="en-US" sz="1200" kern="1200" dirty="0" smtClean="0">
                <a:solidFill>
                  <a:schemeClr val="tx1"/>
                </a:solidFill>
                <a:effectLst/>
                <a:latin typeface="Arial" charset="0"/>
                <a:ea typeface="MS PGothic" pitchFamily="34" charset="-128"/>
                <a:cs typeface="ＭＳ Ｐゴシック" charset="0"/>
              </a:rPr>
              <a:t>- Cash assistance during training;</a:t>
            </a:r>
          </a:p>
          <a:p>
            <a:pPr marL="171450" indent="-171450">
              <a:buFontTx/>
              <a:buChar char="-"/>
            </a:pPr>
            <a:r>
              <a:rPr lang="en-US" sz="1200" kern="1200" dirty="0" smtClean="0">
                <a:solidFill>
                  <a:schemeClr val="tx1"/>
                </a:solidFill>
                <a:effectLst/>
                <a:latin typeface="Arial" charset="0"/>
                <a:ea typeface="MS PGothic" pitchFamily="34" charset="-128"/>
                <a:cs typeface="ＭＳ Ｐゴシック" charset="0"/>
              </a:rPr>
              <a:t>Donation of productive assets (materials, products, equipment, tools, etc.) as part of support to an MEI project.</a:t>
            </a:r>
          </a:p>
          <a:p>
            <a:pPr marL="0" indent="0">
              <a:buFontTx/>
              <a:buNone/>
            </a:pPr>
            <a:endParaRPr lang="en-US" sz="1200" kern="1200" dirty="0" smtClean="0">
              <a:solidFill>
                <a:schemeClr val="tx1"/>
              </a:solidFill>
              <a:effectLst/>
              <a:latin typeface="Arial" charset="0"/>
              <a:ea typeface="MS PGothic" pitchFamily="34" charset="-128"/>
              <a:cs typeface="ＭＳ Ｐゴシック" charset="0"/>
            </a:endParaRPr>
          </a:p>
          <a:p>
            <a:r>
              <a:rPr lang="en-GB" dirty="0" smtClean="0"/>
              <a:t>More than 100 companies y 13 cities </a:t>
            </a:r>
          </a:p>
          <a:p>
            <a:endParaRPr lang="en-GB" sz="1200" dirty="0" smtClean="0"/>
          </a:p>
          <a:p>
            <a:r>
              <a:rPr lang="en-GB" sz="1200" dirty="0" smtClean="0"/>
              <a:t>Diamante (</a:t>
            </a:r>
            <a:r>
              <a:rPr lang="en-GB" sz="1200" dirty="0" err="1" smtClean="0"/>
              <a:t>servicios</a:t>
            </a:r>
            <a:r>
              <a:rPr lang="en-GB" sz="1200" dirty="0" smtClean="0"/>
              <a:t> de </a:t>
            </a:r>
            <a:r>
              <a:rPr lang="en-GB" sz="1200" dirty="0" err="1" smtClean="0"/>
              <a:t>aseo</a:t>
            </a:r>
            <a:r>
              <a:rPr lang="en-GB" sz="1200" dirty="0" smtClean="0"/>
              <a:t>), Marriot (</a:t>
            </a:r>
            <a:r>
              <a:rPr lang="en-GB" sz="1200" dirty="0" err="1" smtClean="0"/>
              <a:t>hotelería</a:t>
            </a:r>
            <a:r>
              <a:rPr lang="en-GB" sz="1200" dirty="0" smtClean="0"/>
              <a:t>), </a:t>
            </a:r>
            <a:r>
              <a:rPr lang="en-GB" sz="1200" dirty="0" err="1" smtClean="0"/>
              <a:t>Sigla</a:t>
            </a:r>
            <a:r>
              <a:rPr lang="en-GB" sz="1200" dirty="0" smtClean="0"/>
              <a:t> (</a:t>
            </a:r>
            <a:r>
              <a:rPr lang="en-GB" sz="1200" dirty="0" err="1" smtClean="0"/>
              <a:t>productos</a:t>
            </a:r>
            <a:r>
              <a:rPr lang="en-GB" sz="1200" dirty="0" smtClean="0"/>
              <a:t> </a:t>
            </a:r>
            <a:r>
              <a:rPr lang="en-GB" sz="1200" dirty="0" err="1" smtClean="0"/>
              <a:t>químicos</a:t>
            </a:r>
            <a:r>
              <a:rPr lang="en-GB" sz="1200" dirty="0" smtClean="0"/>
              <a:t>), </a:t>
            </a:r>
            <a:r>
              <a:rPr lang="en-GB" sz="1200" dirty="0" err="1" smtClean="0"/>
              <a:t>Servidomésticas</a:t>
            </a:r>
            <a:r>
              <a:rPr lang="en-GB" sz="1200" dirty="0" smtClean="0"/>
              <a:t> (</a:t>
            </a:r>
            <a:r>
              <a:rPr lang="en-GB" sz="1200" dirty="0" err="1" smtClean="0"/>
              <a:t>servicios</a:t>
            </a:r>
            <a:r>
              <a:rPr lang="en-GB" sz="1200" dirty="0" smtClean="0"/>
              <a:t> de </a:t>
            </a:r>
            <a:r>
              <a:rPr lang="en-GB" sz="1200" dirty="0" err="1" smtClean="0"/>
              <a:t>aseo</a:t>
            </a:r>
            <a:r>
              <a:rPr lang="en-GB" sz="1200" dirty="0" smtClean="0"/>
              <a:t>) </a:t>
            </a:r>
            <a:r>
              <a:rPr lang="en-GB" sz="1200" dirty="0" err="1" smtClean="0"/>
              <a:t>Datacontrol</a:t>
            </a:r>
            <a:r>
              <a:rPr lang="en-GB" sz="1200" dirty="0" smtClean="0"/>
              <a:t> (</a:t>
            </a:r>
            <a:r>
              <a:rPr lang="en-GB" sz="1200" dirty="0" err="1" smtClean="0"/>
              <a:t>vigilancia</a:t>
            </a:r>
            <a:r>
              <a:rPr lang="en-GB" sz="1200" dirty="0" smtClean="0"/>
              <a:t>), </a:t>
            </a:r>
            <a:r>
              <a:rPr lang="en-GB" sz="1200" dirty="0" err="1" smtClean="0"/>
              <a:t>Empaques</a:t>
            </a:r>
            <a:r>
              <a:rPr lang="en-GB" sz="1200" dirty="0" smtClean="0"/>
              <a:t> del Cauca (</a:t>
            </a:r>
            <a:r>
              <a:rPr lang="en-GB" sz="1200" dirty="0" err="1" smtClean="0"/>
              <a:t>manufacturas</a:t>
            </a:r>
            <a:r>
              <a:rPr lang="en-GB" sz="1200" dirty="0" smtClean="0"/>
              <a:t>), </a:t>
            </a:r>
            <a:r>
              <a:rPr lang="en-GB" sz="1200" dirty="0" err="1" smtClean="0"/>
              <a:t>Doce</a:t>
            </a:r>
            <a:r>
              <a:rPr lang="en-GB" sz="1200" dirty="0" smtClean="0"/>
              <a:t> Vita (</a:t>
            </a:r>
            <a:r>
              <a:rPr lang="en-GB" sz="1200" dirty="0" err="1" smtClean="0"/>
              <a:t>restaurantes</a:t>
            </a:r>
            <a:r>
              <a:rPr lang="en-GB" sz="1200" dirty="0" smtClean="0"/>
              <a:t>), </a:t>
            </a:r>
            <a:r>
              <a:rPr lang="en-GB" sz="1200" dirty="0" err="1" smtClean="0"/>
              <a:t>Segurcol</a:t>
            </a:r>
            <a:r>
              <a:rPr lang="en-GB" sz="1200" dirty="0" smtClean="0"/>
              <a:t> (</a:t>
            </a:r>
            <a:r>
              <a:rPr lang="en-GB" sz="1200" dirty="0" err="1" smtClean="0"/>
              <a:t>vigilancia</a:t>
            </a:r>
            <a:r>
              <a:rPr lang="en-GB" sz="1200" dirty="0" smtClean="0"/>
              <a:t>), </a:t>
            </a:r>
            <a:r>
              <a:rPr lang="en-GB" sz="1200" dirty="0" err="1" smtClean="0"/>
              <a:t>Chilimaco</a:t>
            </a:r>
            <a:r>
              <a:rPr lang="en-GB" sz="1200" dirty="0" smtClean="0"/>
              <a:t> (</a:t>
            </a:r>
            <a:r>
              <a:rPr lang="en-GB" sz="1200" dirty="0" err="1" smtClean="0"/>
              <a:t>hotelería</a:t>
            </a:r>
            <a:r>
              <a:rPr lang="en-GB" sz="1200" dirty="0" smtClean="0"/>
              <a:t>) , </a:t>
            </a:r>
            <a:r>
              <a:rPr lang="en-GB" sz="1200" dirty="0" err="1" smtClean="0"/>
              <a:t>Metroalarmas</a:t>
            </a:r>
            <a:r>
              <a:rPr lang="en-GB" sz="1200" dirty="0" smtClean="0"/>
              <a:t> (</a:t>
            </a:r>
            <a:r>
              <a:rPr lang="en-GB" sz="1200" dirty="0" err="1" smtClean="0"/>
              <a:t>vigilancia</a:t>
            </a:r>
            <a:r>
              <a:rPr lang="en-GB" sz="1200" dirty="0" smtClean="0"/>
              <a:t>), Torre de Cali (</a:t>
            </a:r>
            <a:r>
              <a:rPr lang="en-GB" sz="1200" dirty="0" err="1" smtClean="0"/>
              <a:t>hotelería</a:t>
            </a:r>
            <a:r>
              <a:rPr lang="en-GB" sz="1200" dirty="0" smtClean="0"/>
              <a:t>), </a:t>
            </a:r>
            <a:r>
              <a:rPr lang="en-GB" sz="1200" dirty="0" err="1" smtClean="0"/>
              <a:t>Roho</a:t>
            </a:r>
            <a:r>
              <a:rPr lang="en-GB" sz="1200" dirty="0" smtClean="0"/>
              <a:t> Fiesta (</a:t>
            </a:r>
            <a:r>
              <a:rPr lang="en-GB" sz="1200" dirty="0" err="1" smtClean="0"/>
              <a:t>comercio</a:t>
            </a:r>
            <a:r>
              <a:rPr lang="en-GB" sz="1200" dirty="0" smtClean="0"/>
              <a:t>), </a:t>
            </a:r>
            <a:r>
              <a:rPr lang="en-GB" sz="1200" dirty="0" err="1" smtClean="0"/>
              <a:t>Ancianato</a:t>
            </a:r>
            <a:r>
              <a:rPr lang="en-GB" sz="1200" dirty="0" smtClean="0"/>
              <a:t> Cali (</a:t>
            </a:r>
            <a:r>
              <a:rPr lang="en-GB" sz="1200" dirty="0" err="1" smtClean="0"/>
              <a:t>auxiliares</a:t>
            </a:r>
            <a:r>
              <a:rPr lang="en-GB" sz="1200" dirty="0" smtClean="0"/>
              <a:t> de </a:t>
            </a:r>
            <a:r>
              <a:rPr lang="en-GB" sz="1200" dirty="0" err="1" smtClean="0"/>
              <a:t>enfermería</a:t>
            </a:r>
            <a:r>
              <a:rPr lang="en-GB" sz="1200" dirty="0" smtClean="0"/>
              <a:t>)</a:t>
            </a:r>
          </a:p>
          <a:p>
            <a:pPr marL="0" indent="0">
              <a:buFontTx/>
              <a:buNone/>
            </a:pPr>
            <a:r>
              <a:rPr lang="en-US" sz="1200" kern="1200" dirty="0" smtClean="0">
                <a:solidFill>
                  <a:schemeClr val="tx1"/>
                </a:solidFill>
                <a:effectLst/>
                <a:latin typeface="Arial" charset="0"/>
                <a:ea typeface="MS PGothic" pitchFamily="34" charset="-128"/>
                <a:cs typeface="ＭＳ Ｐゴシック" charset="0"/>
              </a:rPr>
              <a:t>------------------------------------------</a:t>
            </a:r>
          </a:p>
          <a:p>
            <a:pPr marL="0" indent="0">
              <a:buFontTx/>
              <a:buNone/>
            </a:pPr>
            <a:endParaRPr lang="en-US" sz="1200" kern="1200" dirty="0" smtClean="0">
              <a:solidFill>
                <a:schemeClr val="tx1"/>
              </a:solidFill>
              <a:effectLst/>
              <a:latin typeface="Arial" charset="0"/>
              <a:ea typeface="MS PGothic" pitchFamily="34" charset="-128"/>
              <a:cs typeface="ＭＳ Ｐゴシック" charset="0"/>
            </a:endParaRPr>
          </a:p>
          <a:p>
            <a:pPr marL="0" indent="0">
              <a:buFontTx/>
              <a:buNone/>
            </a:pPr>
            <a:r>
              <a:rPr lang="en-US" sz="1200" b="1" kern="1200" dirty="0" smtClean="0">
                <a:solidFill>
                  <a:schemeClr val="tx1"/>
                </a:solidFill>
                <a:effectLst/>
                <a:latin typeface="Arial" charset="0"/>
                <a:ea typeface="MS PGothic" pitchFamily="34" charset="-128"/>
                <a:cs typeface="ＭＳ Ｐゴシック" charset="0"/>
              </a:rPr>
              <a:t>PERU</a:t>
            </a:r>
          </a:p>
          <a:p>
            <a:pPr marL="0" indent="0">
              <a:buFontTx/>
              <a:buNone/>
            </a:pPr>
            <a:endParaRPr lang="en-US" sz="1200" kern="1200" dirty="0" smtClean="0">
              <a:solidFill>
                <a:schemeClr val="tx1"/>
              </a:solidFill>
              <a:effectLst/>
              <a:latin typeface="Arial" charset="0"/>
              <a:ea typeface="MS PGothic" pitchFamily="34" charset="-128"/>
              <a:cs typeface="ＭＳ Ｐゴシック" charset="0"/>
            </a:endParaRPr>
          </a:p>
          <a:p>
            <a:r>
              <a:rPr lang="es-PE" sz="1200" b="1" kern="1200" dirty="0" smtClean="0">
                <a:solidFill>
                  <a:schemeClr val="tx1"/>
                </a:solidFill>
                <a:effectLst/>
                <a:latin typeface="Arial" charset="0"/>
                <a:ea typeface="MS PGothic" pitchFamily="34" charset="-128"/>
                <a:cs typeface="ＭＳ Ｐゴシック" charset="0"/>
              </a:rPr>
              <a:t>ARTICULACIÓN PÚBLICO – PRIVADA EN TEMAS DE GRD EN EL MARCO DE PROYECTOS DIPECHO DE NACIONES UNIDAS EN EL PERÚ</a:t>
            </a:r>
            <a:endParaRPr lang="en-US" sz="1200" kern="1200" dirty="0" smtClean="0">
              <a:solidFill>
                <a:schemeClr val="tx1"/>
              </a:solidFill>
              <a:effectLst/>
              <a:latin typeface="Arial" charset="0"/>
              <a:ea typeface="MS PGothic" pitchFamily="34" charset="-128"/>
              <a:cs typeface="ＭＳ Ｐゴシック" charset="0"/>
            </a:endParaRPr>
          </a:p>
          <a:p>
            <a:endParaRPr lang="es-PE" sz="1200" b="1" kern="1200" dirty="0" smtClean="0">
              <a:solidFill>
                <a:schemeClr val="tx1"/>
              </a:solidFill>
              <a:effectLst/>
              <a:latin typeface="Arial" charset="0"/>
              <a:ea typeface="MS PGothic" pitchFamily="34" charset="-128"/>
              <a:cs typeface="ＭＳ Ｐゴシック" charset="0"/>
            </a:endParaRPr>
          </a:p>
          <a:p>
            <a:r>
              <a:rPr lang="es-PE" sz="1200" b="1" kern="1200" dirty="0" smtClean="0">
                <a:solidFill>
                  <a:schemeClr val="tx1"/>
                </a:solidFill>
                <a:effectLst/>
                <a:latin typeface="Arial" charset="0"/>
                <a:ea typeface="MS PGothic" pitchFamily="34" charset="-128"/>
                <a:cs typeface="ＭＳ Ｐゴシック" charset="0"/>
              </a:rPr>
              <a:t>DIPECHO 2011-2012</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El Programa Mundial de Alimentos, en el marco del Proyecto Inter </a:t>
            </a:r>
            <a:r>
              <a:rPr lang="es-PE" sz="1200" kern="1200" dirty="0" err="1" smtClean="0">
                <a:solidFill>
                  <a:schemeClr val="tx1"/>
                </a:solidFill>
                <a:effectLst/>
                <a:latin typeface="Arial" charset="0"/>
                <a:ea typeface="MS PGothic" pitchFamily="34" charset="-128"/>
                <a:cs typeface="ＭＳ Ｐゴシック" charset="0"/>
              </a:rPr>
              <a:t>agencial</a:t>
            </a:r>
            <a:r>
              <a:rPr lang="es-PE" sz="1200" kern="1200" dirty="0" smtClean="0">
                <a:solidFill>
                  <a:schemeClr val="tx1"/>
                </a:solidFill>
                <a:effectLst/>
                <a:latin typeface="Arial" charset="0"/>
                <a:ea typeface="MS PGothic" pitchFamily="34" charset="-128"/>
                <a:cs typeface="ＭＳ Ｐゴシック" charset="0"/>
              </a:rPr>
              <a:t> DIPECHO, empezó a promover la vinculación entre empresas del rubro alimentos y logística con las entidades encargadas de la respuesta a desastres: INDECI y Gobiernos Locales. Se suscribieron acuerdos en los que se establecían puntos de cooperación mutua en caso de desastres como apoyo con almacenes, compras de bienes, priorización del restablecimiento de la accesibilidad a las zonas de producción en caso de desastres.</a:t>
            </a:r>
            <a:endParaRPr lang="en-US" sz="1200" kern="1200" dirty="0" smtClean="0">
              <a:solidFill>
                <a:schemeClr val="tx1"/>
              </a:solidFill>
              <a:effectLst/>
              <a:latin typeface="Arial" charset="0"/>
              <a:ea typeface="MS PGothic" pitchFamily="34" charset="-128"/>
              <a:cs typeface="ＭＳ Ｐゴシック" charset="0"/>
            </a:endParaRPr>
          </a:p>
          <a:p>
            <a:r>
              <a:rPr lang="es-PE" sz="1200" b="1" kern="1200" dirty="0" smtClean="0">
                <a:solidFill>
                  <a:schemeClr val="tx1"/>
                </a:solidFill>
                <a:effectLst/>
                <a:latin typeface="Arial" charset="0"/>
                <a:ea typeface="MS PGothic" pitchFamily="34" charset="-128"/>
                <a:cs typeface="ＭＳ Ｐゴシック" charset="0"/>
              </a:rPr>
              <a:t>DIPECHO 2013 - 2014</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Se trabajaron espacios de información y sensibilización con actores públicos y privados a fin de fomentar el desarrollo de diversos canales de ayuda en forma organizada, para una atención rápida, oportuna y eficiente a situaciones de emergencia, así como también, se promovió la actualización de Convenios público-privados, suscritos en el DIPECHO 2011- 2012.</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Es el caso por ejemplo de la realización de reuniones de coordinación para la firma de convenios con empresas privadas: San Fernando, Redondo, </a:t>
            </a:r>
            <a:r>
              <a:rPr lang="es-PE" sz="1200" kern="1200" dirty="0" err="1" smtClean="0">
                <a:solidFill>
                  <a:schemeClr val="tx1"/>
                </a:solidFill>
                <a:effectLst/>
                <a:latin typeface="Arial" charset="0"/>
                <a:ea typeface="MS PGothic" pitchFamily="34" charset="-128"/>
                <a:cs typeface="ＭＳ Ｐゴシック" charset="0"/>
              </a:rPr>
              <a:t>Caravela</a:t>
            </a:r>
            <a:r>
              <a:rPr lang="es-PE" sz="1200" kern="1200" dirty="0" smtClean="0">
                <a:solidFill>
                  <a:schemeClr val="tx1"/>
                </a:solidFill>
                <a:effectLst/>
                <a:latin typeface="Arial" charset="0"/>
                <a:ea typeface="MS PGothic" pitchFamily="34" charset="-128"/>
                <a:cs typeface="ＭＳ Ｐゴシック" charset="0"/>
              </a:rPr>
              <a:t>, </a:t>
            </a:r>
            <a:r>
              <a:rPr lang="es-PE" sz="1200" kern="1200" dirty="0" err="1" smtClean="0">
                <a:solidFill>
                  <a:schemeClr val="tx1"/>
                </a:solidFill>
                <a:effectLst/>
                <a:latin typeface="Arial" charset="0"/>
                <a:ea typeface="MS PGothic" pitchFamily="34" charset="-128"/>
                <a:cs typeface="ＭＳ Ｐゴシック" charset="0"/>
              </a:rPr>
              <a:t>Beas</a:t>
            </a:r>
            <a:r>
              <a:rPr lang="es-PE" sz="1200" kern="1200" dirty="0" smtClean="0">
                <a:solidFill>
                  <a:schemeClr val="tx1"/>
                </a:solidFill>
                <a:effectLst/>
                <a:latin typeface="Arial" charset="0"/>
                <a:ea typeface="MS PGothic" pitchFamily="34" charset="-128"/>
                <a:cs typeface="ＭＳ Ｐゴシック" charset="0"/>
              </a:rPr>
              <a:t> Hermanos, CYNARA Perú SAC, Agrícola Cerro Blanco, </a:t>
            </a:r>
            <a:r>
              <a:rPr lang="es-PE" sz="1200" kern="1200" dirty="0" err="1" smtClean="0">
                <a:solidFill>
                  <a:schemeClr val="tx1"/>
                </a:solidFill>
                <a:effectLst/>
                <a:latin typeface="Arial" charset="0"/>
                <a:ea typeface="MS PGothic" pitchFamily="34" charset="-128"/>
                <a:cs typeface="ＭＳ Ｐゴシック" charset="0"/>
              </a:rPr>
              <a:t>Alicorp</a:t>
            </a:r>
            <a:r>
              <a:rPr lang="es-PE" sz="1200" kern="1200" dirty="0" smtClean="0">
                <a:solidFill>
                  <a:schemeClr val="tx1"/>
                </a:solidFill>
                <a:effectLst/>
                <a:latin typeface="Arial" charset="0"/>
                <a:ea typeface="MS PGothic" pitchFamily="34" charset="-128"/>
                <a:cs typeface="ＭＳ Ｐゴシック" charset="0"/>
              </a:rPr>
              <a:t>, AJINOMOTO, etc., coordinaciones con el INDECI, Municipalidad Metropolitana de Lima a fin de establecer reuniones con la Sociedad Nacional de Industrias y la Cámara de Comercio de Lima.</a:t>
            </a:r>
            <a:endParaRPr lang="en-US" sz="1200" kern="1200" dirty="0" smtClean="0">
              <a:solidFill>
                <a:schemeClr val="tx1"/>
              </a:solidFill>
              <a:effectLst/>
              <a:latin typeface="Arial" charset="0"/>
              <a:ea typeface="MS PGothic" pitchFamily="34" charset="-128"/>
              <a:cs typeface="ＭＳ Ｐゴシック" charset="0"/>
            </a:endParaRPr>
          </a:p>
          <a:p>
            <a:r>
              <a:rPr lang="es-PE" sz="1200" b="1" kern="1200" dirty="0" smtClean="0">
                <a:solidFill>
                  <a:schemeClr val="tx1"/>
                </a:solidFill>
                <a:effectLst/>
                <a:latin typeface="Arial" charset="0"/>
                <a:ea typeface="MS PGothic" pitchFamily="34" charset="-128"/>
                <a:cs typeface="ＭＳ Ｐゴシック" charset="0"/>
              </a:rPr>
              <a:t>DIPECHO 2015 – 2016</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Se ha ampliado la escala de intervención al trabajar con el Grupo Empresarial de Apoyo en Caso de Desastres – GEAD, que agrupa a 12 gremios empresariales. El GEAD, tiene un Memorando de Entendimiento con el INDECI, en cuyo contexto el Proyecto DIPECHO de Naciones Unidas ha apoyado en el establecimiento de los Lineamientos de Gestión y Protocolos del GEAD. Esto comprende el establecimiento de tres niveles de acción:</a:t>
            </a:r>
            <a:endParaRPr lang="en-US" sz="1200" kern="1200" dirty="0" smtClean="0">
              <a:solidFill>
                <a:schemeClr val="tx1"/>
              </a:solidFill>
              <a:effectLst/>
              <a:latin typeface="Arial" charset="0"/>
              <a:ea typeface="MS PGothic" pitchFamily="34" charset="-128"/>
              <a:cs typeface="ＭＳ Ｐゴシック" charset="0"/>
            </a:endParaRPr>
          </a:p>
          <a:p>
            <a:pPr lvl="0"/>
            <a:r>
              <a:rPr lang="es-PE" sz="1200" kern="1200" dirty="0" smtClean="0">
                <a:solidFill>
                  <a:schemeClr val="tx1"/>
                </a:solidFill>
                <a:effectLst/>
                <a:latin typeface="Arial" charset="0"/>
                <a:ea typeface="MS PGothic" pitchFamily="34" charset="-128"/>
                <a:cs typeface="ＭＳ Ｐゴシック" charset="0"/>
              </a:rPr>
              <a:t>Dentro de cada Gremio Empresarial.</a:t>
            </a:r>
            <a:endParaRPr lang="en-US" sz="1200" kern="1200" dirty="0" smtClean="0">
              <a:solidFill>
                <a:schemeClr val="tx1"/>
              </a:solidFill>
              <a:effectLst/>
              <a:latin typeface="Arial" charset="0"/>
              <a:ea typeface="MS PGothic" pitchFamily="34" charset="-128"/>
              <a:cs typeface="ＭＳ Ｐゴシック" charset="0"/>
            </a:endParaRPr>
          </a:p>
          <a:p>
            <a:pPr lvl="0"/>
            <a:r>
              <a:rPr lang="es-PE" sz="1200" kern="1200" dirty="0" smtClean="0">
                <a:solidFill>
                  <a:schemeClr val="tx1"/>
                </a:solidFill>
                <a:effectLst/>
                <a:latin typeface="Arial" charset="0"/>
                <a:ea typeface="MS PGothic" pitchFamily="34" charset="-128"/>
                <a:cs typeface="ＭＳ Ｐゴシック" charset="0"/>
              </a:rPr>
              <a:t>Dentro del GEAD.</a:t>
            </a:r>
            <a:endParaRPr lang="en-US" sz="1200" kern="1200" dirty="0" smtClean="0">
              <a:solidFill>
                <a:schemeClr val="tx1"/>
              </a:solidFill>
              <a:effectLst/>
              <a:latin typeface="Arial" charset="0"/>
              <a:ea typeface="MS PGothic" pitchFamily="34" charset="-128"/>
              <a:cs typeface="ＭＳ Ｐゴシック" charset="0"/>
            </a:endParaRPr>
          </a:p>
          <a:p>
            <a:pPr lvl="0"/>
            <a:r>
              <a:rPr lang="es-PE" sz="1200" kern="1200" dirty="0" smtClean="0">
                <a:solidFill>
                  <a:schemeClr val="tx1"/>
                </a:solidFill>
                <a:effectLst/>
                <a:latin typeface="Arial" charset="0"/>
                <a:ea typeface="MS PGothic" pitchFamily="34" charset="-128"/>
                <a:cs typeface="ＭＳ Ｐゴシック" charset="0"/>
              </a:rPr>
              <a:t>Articulación del Grupo Empresarial con el Sector Público.</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Se han desarrollado también protocolos de comunicación al interior del GEAD y entre éste grupo y el Sector Público, principalmente el INDECI.</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En el Gráfico siguiente se puede apreciar la estructura del GEAD.</a:t>
            </a:r>
            <a:endParaRPr lang="en-US" sz="1200" kern="1200" dirty="0" smtClean="0">
              <a:solidFill>
                <a:schemeClr val="tx1"/>
              </a:solidFill>
              <a:effectLst/>
              <a:latin typeface="Arial" charset="0"/>
              <a:ea typeface="MS PGothic" pitchFamily="34" charset="-128"/>
              <a:cs typeface="ＭＳ Ｐゴシック" charset="0"/>
            </a:endParaRPr>
          </a:p>
          <a:p>
            <a:r>
              <a:rPr lang="es-ES" sz="1200" b="1" kern="1200" dirty="0" smtClean="0">
                <a:solidFill>
                  <a:schemeClr val="tx1"/>
                </a:solidFill>
                <a:effectLst/>
                <a:latin typeface="Arial" charset="0"/>
                <a:ea typeface="MS PGothic" pitchFamily="34" charset="-128"/>
                <a:cs typeface="ＭＳ Ｐゴシック" charset="0"/>
              </a:rPr>
              <a:t>DIRECTORIO</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 </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Actualmente se está trabajando en el desarrollo de los mecanismos de articulación al interior del gremio de la Sociedad Nacional de Industrias y de la Cámara de Comercio de la Región La Libertad.</a:t>
            </a:r>
            <a:endParaRPr lang="en-US" sz="1200" kern="1200" dirty="0" smtClean="0">
              <a:solidFill>
                <a:schemeClr val="tx1"/>
              </a:solidFill>
              <a:effectLst/>
              <a:latin typeface="Arial" charset="0"/>
              <a:ea typeface="MS PGothic" pitchFamily="34" charset="-128"/>
              <a:cs typeface="ＭＳ Ｐゴシック" charset="0"/>
            </a:endParaRPr>
          </a:p>
          <a:p>
            <a:r>
              <a:rPr lang="es-PE" sz="1200" kern="1200" dirty="0" smtClean="0">
                <a:solidFill>
                  <a:schemeClr val="tx1"/>
                </a:solidFill>
                <a:effectLst/>
                <a:latin typeface="Arial" charset="0"/>
                <a:ea typeface="MS PGothic" pitchFamily="34" charset="-128"/>
                <a:cs typeface="ＭＳ Ｐゴシック" charset="0"/>
              </a:rPr>
              <a:t>Con el enfoque adoptado en el Proyecto DIPECHO 2015-2016, se ha pasado de trabajar en la vinculación entre cada empresa y su respectiva autoridad de manera individual, a trabajar a nivel gremial obteniendo un mayor impacto a nivel institucional.</a:t>
            </a:r>
            <a:endParaRPr lang="en-US" sz="1200" kern="1200" dirty="0" smtClean="0">
              <a:solidFill>
                <a:schemeClr val="tx1"/>
              </a:solidFill>
              <a:effectLst/>
              <a:latin typeface="Arial" charset="0"/>
              <a:ea typeface="MS PGothic" pitchFamily="34" charset="-128"/>
              <a:cs typeface="ＭＳ Ｐゴシック" charset="0"/>
            </a:endParaRPr>
          </a:p>
          <a:p>
            <a:pPr marL="0" indent="0">
              <a:buFontTx/>
              <a:buNone/>
            </a:pPr>
            <a:endParaRPr lang="en-US" sz="1200" kern="1200" dirty="0" smtClean="0">
              <a:solidFill>
                <a:schemeClr val="tx1"/>
              </a:solidFill>
              <a:effectLst/>
              <a:latin typeface="Arial" charset="0"/>
              <a:ea typeface="MS PGothic"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B0E90A90-D990-4256-8F71-80C7A0841FB6}" type="slidenum">
              <a:rPr lang="en-GB" altLang="en-US" smtClean="0"/>
              <a:pPr>
                <a:defRPr/>
              </a:pPr>
              <a:t>7</a:t>
            </a:fld>
            <a:endParaRPr lang="en-GB" altLang="en-US"/>
          </a:p>
        </p:txBody>
      </p:sp>
    </p:spTree>
    <p:extLst>
      <p:ext uri="{BB962C8B-B14F-4D97-AF65-F5344CB8AC3E}">
        <p14:creationId xmlns:p14="http://schemas.microsoft.com/office/powerpoint/2010/main" val="396584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smtClean="0"/>
              <a:t>Working with specific private sector </a:t>
            </a:r>
            <a:r>
              <a:rPr lang="en-GB" b="0" noProof="0" dirty="0" smtClean="0"/>
              <a:t>(the Sugarcane industry</a:t>
            </a:r>
            <a:r>
              <a:rPr lang="en-GB" b="0" baseline="0" noProof="0" dirty="0" smtClean="0"/>
              <a:t> and </a:t>
            </a:r>
            <a:r>
              <a:rPr lang="en-GB" b="0" baseline="0" noProof="0" dirty="0" err="1" smtClean="0"/>
              <a:t>Maquilas</a:t>
            </a:r>
            <a:r>
              <a:rPr lang="en-GB" b="0" baseline="0" noProof="0" dirty="0" smtClean="0"/>
              <a:t> industry/manufactories)</a:t>
            </a:r>
            <a:endParaRPr lang="en-GB" b="0" noProof="0" dirty="0" smtClean="0"/>
          </a:p>
          <a:p>
            <a:endParaRPr lang="en-GB" b="1" noProof="0" dirty="0" smtClean="0"/>
          </a:p>
          <a:p>
            <a:r>
              <a:rPr lang="en-GB" b="1" noProof="0" dirty="0" smtClean="0"/>
              <a:t>Guatemala : ACF </a:t>
            </a:r>
          </a:p>
          <a:p>
            <a:endParaRPr lang="en-GB" noProof="0" dirty="0" smtClean="0"/>
          </a:p>
          <a:p>
            <a:r>
              <a:rPr lang="en-GB" sz="1200" kern="1200" noProof="0" dirty="0" smtClean="0">
                <a:solidFill>
                  <a:schemeClr val="tx1"/>
                </a:solidFill>
                <a:effectLst/>
                <a:latin typeface="Arial" charset="0"/>
                <a:ea typeface="MS PGothic" pitchFamily="34" charset="-128"/>
                <a:cs typeface="ＭＳ Ｐゴシック" charset="0"/>
              </a:rPr>
              <a:t>The project proposed aims to generate a model of private sector involvement in disaster risk management (DRM) in the Republic of Guatemala, and thus contribute to reducing the vulnerability of populations and institutions exposed to various natural hazards throughout the country, with emphasis on the Department of Escuintla. To do this, the approach adopted by the project is the involvement of the private sector in the Disaster Risk Reduction (DRR) dynamics. This is vital in departments such as Escuintla, where the production of sugar cane, managed by eight companies, accounts in some municipalities for more than 85% of land use. In such contexts, the private sector must be an ally and key player in the process of DRR against floods and others hazards. The project therefore aims to validate, organize and disseminate an intervention model based on public-private partnerships replicable to other areas and risk scenarios of Guatemala and Central America. The action is divided into two components. The first component seeks to increase the number of large Guatemalan companies that incorporate principles of disaster risk management in their operations, and that eventually this influences positively the communities and municipalities where their economic activities take place. The activities in this component will be implemented in cooperation with the Guatemalan Association of Corporate Social Responsibility (CSR). The project's second component focuses on the department of Escuintla, where a big part of its activity will be developed by the implementing partner Private Institute on Climate Change (ICC), an entity sustained by private </a:t>
            </a:r>
            <a:r>
              <a:rPr lang="en-GB" sz="1200" kern="1200" noProof="0" dirty="0" err="1" smtClean="0">
                <a:solidFill>
                  <a:schemeClr val="tx1"/>
                </a:solidFill>
                <a:effectLst/>
                <a:latin typeface="Arial" charset="0"/>
                <a:ea typeface="MS PGothic" pitchFamily="34" charset="-128"/>
                <a:cs typeface="ＭＳ Ｐゴシック" charset="0"/>
              </a:rPr>
              <a:t>agri</a:t>
            </a:r>
            <a:r>
              <a:rPr lang="en-GB" sz="1200" kern="1200" noProof="0" dirty="0" smtClean="0">
                <a:solidFill>
                  <a:schemeClr val="tx1"/>
                </a:solidFill>
                <a:effectLst/>
                <a:latin typeface="Arial" charset="0"/>
                <a:ea typeface="MS PGothic" pitchFamily="34" charset="-128"/>
                <a:cs typeface="ＭＳ Ｐゴシック" charset="0"/>
              </a:rPr>
              <a:t>-food companies in the department. All these activities, carried out in the department of Escuintla with private and public sector risk management, will be systemized as a model from which to draw lessons learnt, which later on will be disseminated as widely as possible.</a:t>
            </a:r>
          </a:p>
          <a:p>
            <a:endParaRPr lang="en-GB" noProof="0" dirty="0" smtClean="0"/>
          </a:p>
          <a:p>
            <a:r>
              <a:rPr lang="en-GB" b="1" noProof="0" dirty="0" smtClean="0"/>
              <a:t>Honduras: TROCAIRE</a:t>
            </a:r>
          </a:p>
          <a:p>
            <a:endParaRPr lang="en-GB" noProof="0" dirty="0" smtClean="0"/>
          </a:p>
          <a:p>
            <a:r>
              <a:rPr lang="en-GB" sz="1200" kern="1200" noProof="0" dirty="0" smtClean="0">
                <a:solidFill>
                  <a:schemeClr val="tx1"/>
                </a:solidFill>
                <a:effectLst/>
                <a:latin typeface="Arial" charset="0"/>
                <a:ea typeface="MS PGothic" pitchFamily="34" charset="-128"/>
                <a:cs typeface="ＭＳ Ｐゴシック" charset="0"/>
              </a:rPr>
              <a:t>High number of private companies with high number of workers in confined spaces exposed to high risks. Weak-to-none linkage between private sector and national DRM system. None existent methodology for the development of business contingency plans with social perspective. </a:t>
            </a:r>
            <a:endParaRPr lang="en-GB" noProof="0" dirty="0" smtClean="0"/>
          </a:p>
          <a:p>
            <a:endParaRPr lang="en-GB" noProof="0" dirty="0" smtClean="0"/>
          </a:p>
          <a:p>
            <a:r>
              <a:rPr lang="en-GB" sz="1200" b="1" kern="1200" noProof="0" dirty="0" smtClean="0">
                <a:solidFill>
                  <a:schemeClr val="tx1"/>
                </a:solidFill>
                <a:effectLst/>
                <a:latin typeface="Arial" charset="0"/>
                <a:ea typeface="MS PGothic" pitchFamily="34" charset="-128"/>
                <a:cs typeface="ＭＳ Ｐゴシック" charset="0"/>
              </a:rPr>
              <a:t>DIPECHO IX (2014-2015): </a:t>
            </a:r>
            <a:r>
              <a:rPr lang="en-GB" sz="1200" kern="1200" noProof="0" dirty="0" smtClean="0">
                <a:solidFill>
                  <a:schemeClr val="tx1"/>
                </a:solidFill>
                <a:effectLst/>
                <a:latin typeface="Arial" charset="0"/>
                <a:ea typeface="MS PGothic" pitchFamily="34" charset="-128"/>
                <a:cs typeface="ＭＳ Ｐゴシック" charset="0"/>
              </a:rPr>
              <a:t>Support the Honduran state in clarifying the private sector's role in DRR with a focus on manufacturing companies. Encouragement of the private sector to participate in DRR with national risk management and emergency response systems.</a:t>
            </a:r>
            <a:endParaRPr lang="en-GB" noProof="0" dirty="0"/>
          </a:p>
        </p:txBody>
      </p:sp>
      <p:sp>
        <p:nvSpPr>
          <p:cNvPr id="4" name="Slide Number Placeholder 3"/>
          <p:cNvSpPr>
            <a:spLocks noGrp="1"/>
          </p:cNvSpPr>
          <p:nvPr>
            <p:ph type="sldNum" sz="quarter" idx="10"/>
          </p:nvPr>
        </p:nvSpPr>
        <p:spPr/>
        <p:txBody>
          <a:bodyPr/>
          <a:lstStyle/>
          <a:p>
            <a:pPr>
              <a:defRPr/>
            </a:pPr>
            <a:fld id="{B0E90A90-D990-4256-8F71-80C7A0841FB6}" type="slidenum">
              <a:rPr lang="en-GB" altLang="en-US" smtClean="0"/>
              <a:pPr>
                <a:defRPr/>
              </a:pPr>
              <a:t>8</a:t>
            </a:fld>
            <a:endParaRPr lang="en-GB" altLang="en-US"/>
          </a:p>
        </p:txBody>
      </p:sp>
    </p:spTree>
    <p:extLst>
      <p:ext uri="{BB962C8B-B14F-4D97-AF65-F5344CB8AC3E}">
        <p14:creationId xmlns:p14="http://schemas.microsoft.com/office/powerpoint/2010/main" val="47230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err="1" smtClean="0"/>
              <a:t>On</a:t>
            </a:r>
            <a:r>
              <a:rPr lang="es-ES" altLang="en-US" dirty="0" smtClean="0"/>
              <a:t> </a:t>
            </a:r>
            <a:r>
              <a:rPr lang="es-ES" altLang="en-US" dirty="0" err="1" smtClean="0"/>
              <a:t>the</a:t>
            </a:r>
            <a:r>
              <a:rPr lang="es-ES" altLang="en-US" dirty="0" smtClean="0"/>
              <a:t> ECHO </a:t>
            </a:r>
            <a:r>
              <a:rPr lang="es-ES" altLang="en-US" dirty="0" err="1" smtClean="0"/>
              <a:t>website</a:t>
            </a:r>
            <a:r>
              <a:rPr lang="es-ES" altLang="en-US" dirty="0" smtClean="0"/>
              <a:t> </a:t>
            </a:r>
            <a:r>
              <a:rPr lang="es-ES" altLang="en-US" dirty="0" err="1" smtClean="0"/>
              <a:t>you</a:t>
            </a:r>
            <a:r>
              <a:rPr lang="es-ES" altLang="en-US" dirty="0" smtClean="0"/>
              <a:t> can </a:t>
            </a:r>
            <a:r>
              <a:rPr lang="es-ES" altLang="en-US" dirty="0" err="1" smtClean="0"/>
              <a:t>find</a:t>
            </a:r>
            <a:r>
              <a:rPr lang="es-ES" altLang="en-US" dirty="0" smtClean="0"/>
              <a:t> blogs, </a:t>
            </a:r>
            <a:r>
              <a:rPr lang="es-ES" altLang="en-US" dirty="0" err="1" smtClean="0"/>
              <a:t>articles</a:t>
            </a:r>
            <a:r>
              <a:rPr lang="es-ES" altLang="en-US" dirty="0" smtClean="0"/>
              <a:t> and </a:t>
            </a:r>
            <a:r>
              <a:rPr lang="es-ES" altLang="en-US" dirty="0" err="1" smtClean="0"/>
              <a:t>background</a:t>
            </a:r>
            <a:r>
              <a:rPr lang="es-ES" altLang="en-US" dirty="0" smtClean="0"/>
              <a:t> </a:t>
            </a:r>
            <a:r>
              <a:rPr lang="es-ES" altLang="en-US" dirty="0" err="1" smtClean="0"/>
              <a:t>information</a:t>
            </a:r>
            <a:r>
              <a:rPr lang="es-ES" altLang="en-US" dirty="0" smtClean="0"/>
              <a:t>. </a:t>
            </a:r>
          </a:p>
          <a:p>
            <a:endParaRPr lang="es-ES" altLang="en-US" b="1" dirty="0" smtClean="0"/>
          </a:p>
          <a:p>
            <a:r>
              <a:rPr lang="es-ES" altLang="en-US" b="1" dirty="0" smtClean="0"/>
              <a:t>More </a:t>
            </a:r>
            <a:r>
              <a:rPr lang="es-ES" altLang="en-US" b="1" dirty="0" err="1" smtClean="0"/>
              <a:t>than</a:t>
            </a:r>
            <a:r>
              <a:rPr lang="es-ES" altLang="en-US" b="1" dirty="0" smtClean="0"/>
              <a:t> 70 </a:t>
            </a:r>
            <a:r>
              <a:rPr lang="es-ES" altLang="en-US" b="1" dirty="0" err="1" smtClean="0"/>
              <a:t>factsheets</a:t>
            </a:r>
            <a:r>
              <a:rPr lang="es-ES" altLang="en-US" b="1" dirty="0" smtClean="0"/>
              <a:t> </a:t>
            </a:r>
            <a:r>
              <a:rPr lang="es-ES" altLang="en-US" dirty="0" smtClean="0"/>
              <a:t>in </a:t>
            </a:r>
            <a:r>
              <a:rPr lang="es-ES" altLang="en-US" dirty="0" err="1" smtClean="0"/>
              <a:t>different</a:t>
            </a:r>
            <a:r>
              <a:rPr lang="es-ES" altLang="en-US" dirty="0" smtClean="0"/>
              <a:t> </a:t>
            </a:r>
            <a:r>
              <a:rPr lang="es-ES" altLang="en-US" dirty="0" err="1" smtClean="0"/>
              <a:t>languages</a:t>
            </a:r>
            <a:r>
              <a:rPr lang="es-ES" altLang="en-US" dirty="0" smtClean="0"/>
              <a:t> </a:t>
            </a:r>
            <a:r>
              <a:rPr lang="es-ES" altLang="en-US" dirty="0" err="1" smtClean="0"/>
              <a:t>which</a:t>
            </a:r>
            <a:r>
              <a:rPr lang="es-ES" altLang="en-US" dirty="0" smtClean="0"/>
              <a:t> </a:t>
            </a:r>
            <a:r>
              <a:rPr lang="en-GB" altLang="en-US" dirty="0" smtClean="0"/>
              <a:t>are updated regularly. </a:t>
            </a:r>
          </a:p>
          <a:p>
            <a:endParaRPr lang="es-ES" altLang="en-US" dirty="0" smtClean="0"/>
          </a:p>
          <a:p>
            <a:r>
              <a:rPr lang="en-GB" altLang="en-US" dirty="0" smtClean="0"/>
              <a:t>ECHO Factsheets provide an overview on a specific </a:t>
            </a:r>
            <a:r>
              <a:rPr lang="en-GB" altLang="en-US" b="1" dirty="0" smtClean="0"/>
              <a:t>theme </a:t>
            </a:r>
            <a:r>
              <a:rPr lang="en-GB" altLang="en-US" dirty="0" smtClean="0"/>
              <a:t>on which we work or </a:t>
            </a:r>
            <a:r>
              <a:rPr lang="en-GB" altLang="en-US" b="1" dirty="0" smtClean="0"/>
              <a:t>country </a:t>
            </a:r>
            <a:r>
              <a:rPr lang="en-GB" altLang="en-US" dirty="0" smtClean="0"/>
              <a:t>in which we are present. </a:t>
            </a:r>
          </a:p>
          <a:p>
            <a:endParaRPr lang="fr-FR" altLang="en-US" dirty="0" smtClean="0"/>
          </a:p>
          <a:p>
            <a:endParaRPr lang="fr-FR" altLang="en-US" dirty="0" smtClean="0"/>
          </a:p>
        </p:txBody>
      </p:sp>
      <p:sp>
        <p:nvSpPr>
          <p:cNvPr id="7270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363" indent="-284163" eaLnBrk="0" hangingPunct="0">
              <a:spcBef>
                <a:spcPct val="30000"/>
              </a:spcBef>
              <a:defRPr sz="1200">
                <a:solidFill>
                  <a:schemeClr val="tx1"/>
                </a:solidFill>
                <a:latin typeface="Arial" charset="0"/>
                <a:ea typeface="MS PGothic" pitchFamily="34" charset="-128"/>
              </a:defRPr>
            </a:lvl2pPr>
            <a:lvl3pPr marL="1141413" indent="-227013" eaLnBrk="0" hangingPunct="0">
              <a:spcBef>
                <a:spcPct val="30000"/>
              </a:spcBef>
              <a:defRPr sz="1200">
                <a:solidFill>
                  <a:schemeClr val="tx1"/>
                </a:solidFill>
                <a:latin typeface="Arial" charset="0"/>
                <a:ea typeface="MS PGothic" pitchFamily="34" charset="-128"/>
              </a:defRPr>
            </a:lvl3pPr>
            <a:lvl4pPr marL="1598613" indent="-227013" eaLnBrk="0" hangingPunct="0">
              <a:spcBef>
                <a:spcPct val="30000"/>
              </a:spcBef>
              <a:defRPr sz="1200">
                <a:solidFill>
                  <a:schemeClr val="tx1"/>
                </a:solidFill>
                <a:latin typeface="Arial" charset="0"/>
                <a:ea typeface="MS PGothic" pitchFamily="34" charset="-128"/>
              </a:defRPr>
            </a:lvl4pPr>
            <a:lvl5pPr marL="2055813" indent="-227013" eaLnBrk="0" hangingPunct="0">
              <a:spcBef>
                <a:spcPct val="30000"/>
              </a:spcBef>
              <a:defRPr sz="1200">
                <a:solidFill>
                  <a:schemeClr val="tx1"/>
                </a:solidFill>
                <a:latin typeface="Arial" charset="0"/>
                <a:ea typeface="MS PGothic" pitchFamily="34" charset="-128"/>
              </a:defRPr>
            </a:lvl5pPr>
            <a:lvl6pPr marL="2513013" indent="-227013" eaLnBrk="0" fontAlgn="base" hangingPunct="0">
              <a:spcBef>
                <a:spcPct val="30000"/>
              </a:spcBef>
              <a:spcAft>
                <a:spcPct val="0"/>
              </a:spcAft>
              <a:defRPr sz="1200">
                <a:solidFill>
                  <a:schemeClr val="tx1"/>
                </a:solidFill>
                <a:latin typeface="Arial" charset="0"/>
                <a:ea typeface="MS PGothic" pitchFamily="34" charset="-128"/>
              </a:defRPr>
            </a:lvl6pPr>
            <a:lvl7pPr marL="2970213" indent="-227013" eaLnBrk="0" fontAlgn="base" hangingPunct="0">
              <a:spcBef>
                <a:spcPct val="30000"/>
              </a:spcBef>
              <a:spcAft>
                <a:spcPct val="0"/>
              </a:spcAft>
              <a:defRPr sz="1200">
                <a:solidFill>
                  <a:schemeClr val="tx1"/>
                </a:solidFill>
                <a:latin typeface="Arial" charset="0"/>
                <a:ea typeface="MS PGothic" pitchFamily="34" charset="-128"/>
              </a:defRPr>
            </a:lvl7pPr>
            <a:lvl8pPr marL="3427413" indent="-227013" eaLnBrk="0" fontAlgn="base" hangingPunct="0">
              <a:spcBef>
                <a:spcPct val="30000"/>
              </a:spcBef>
              <a:spcAft>
                <a:spcPct val="0"/>
              </a:spcAft>
              <a:defRPr sz="1200">
                <a:solidFill>
                  <a:schemeClr val="tx1"/>
                </a:solidFill>
                <a:latin typeface="Arial" charset="0"/>
                <a:ea typeface="MS PGothic" pitchFamily="34" charset="-128"/>
              </a:defRPr>
            </a:lvl8pPr>
            <a:lvl9pPr marL="3884613" indent="-227013"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4B9ADA77-B968-438A-BD0F-F0C4866CBEAE}" type="slidenum">
              <a:rPr lang="en-GB" altLang="en-US" smtClean="0">
                <a:solidFill>
                  <a:srgbClr val="000000"/>
                </a:solidFill>
              </a:rPr>
              <a:pPr eaLnBrk="1" hangingPunct="1">
                <a:spcBef>
                  <a:spcPct val="0"/>
                </a:spcBef>
              </a:pPr>
              <a:t>11</a:t>
            </a:fld>
            <a:endParaRPr lang="en-GB"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6856413"/>
          </a:xfrm>
          <a:prstGeom prst="rect">
            <a:avLst/>
          </a:prstGeom>
          <a:gradFill rotWithShape="0">
            <a:gsLst>
              <a:gs pos="0">
                <a:srgbClr val="3F4F56"/>
              </a:gs>
              <a:gs pos="71001">
                <a:srgbClr val="3F4F56"/>
              </a:gs>
              <a:gs pos="100000">
                <a:srgbClr val="5B6970"/>
              </a:gs>
            </a:gsLst>
            <a:lin ang="5400000"/>
          </a:gradFill>
          <a:ln>
            <a:noFill/>
          </a:ln>
          <a:effectLst>
            <a:outerShdw dist="23000" dir="5400000" rotWithShape="0">
              <a:srgbClr val="000000">
                <a:alpha val="34998"/>
              </a:srgbClr>
            </a:outerShdw>
          </a:effectLst>
          <a:extLst>
            <a:ext uri="{91240B29-F687-4F45-9708-019B960494DF}">
              <a14:hiddenLine xmlns:a14="http://schemas.microsoft.com/office/drawing/2010/main" w="63500" algn="ctr">
                <a:solidFill>
                  <a:srgbClr val="000000"/>
                </a:solidFill>
                <a:miter lim="800000"/>
                <a:headEnd/>
                <a:tailEnd/>
              </a14:hiddenLine>
            </a:ext>
          </a:ex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pic>
        <p:nvPicPr>
          <p:cNvPr id="3" name="Picture 3" descr="C:\DOCUME~1\lenain\LOCALS~1\Temp\7zE1234.tmp\Footer Box Echo E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1073150"/>
          </a:xfrm>
          <a:prstGeom prst="rect">
            <a:avLst/>
          </a:prstGeom>
          <a:solidFill>
            <a:schemeClr val="bg1"/>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ndParaRPr>
          </a:p>
        </p:txBody>
      </p:sp>
      <p:pic>
        <p:nvPicPr>
          <p:cNvPr id="5" name="Picture 2" descr="C:\DOCUME~1\lenain\LOCALS~1\Temp\7zE1233.tmp\LOGO-CE for Echo EN Positiv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649663" y="309563"/>
            <a:ext cx="18097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5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ea typeface="MS PGothic" pitchFamily="34" charset="-128"/>
              </a:defRPr>
            </a:lvl1pPr>
          </a:lstStyle>
          <a:p>
            <a:pPr>
              <a:defRPr/>
            </a:pPr>
            <a:fld id="{71EB836C-754D-4BF7-8B37-B7B10E71C466}" type="slidenum">
              <a:rPr lang="en-GB" altLang="en-US"/>
              <a:pPr>
                <a:defRPr/>
              </a:pPr>
              <a:t>‹#›</a:t>
            </a:fld>
            <a:endParaRPr lang="en-GB" altLang="en-US"/>
          </a:p>
        </p:txBody>
      </p:sp>
    </p:spTree>
    <p:extLst>
      <p:ext uri="{BB962C8B-B14F-4D97-AF65-F5344CB8AC3E}">
        <p14:creationId xmlns:p14="http://schemas.microsoft.com/office/powerpoint/2010/main" val="271425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ea typeface="MS PGothic" pitchFamily="34" charset="-128"/>
              </a:defRPr>
            </a:lvl1pPr>
          </a:lstStyle>
          <a:p>
            <a:pPr>
              <a:defRPr/>
            </a:pPr>
            <a:fld id="{6CB2B3B0-05AA-4CAE-9646-F36A87D3FDE0}" type="slidenum">
              <a:rPr lang="en-GB" altLang="en-US"/>
              <a:pPr>
                <a:defRPr/>
              </a:pPr>
              <a:t>‹#›</a:t>
            </a:fld>
            <a:endParaRPr lang="en-GB" altLang="en-US"/>
          </a:p>
        </p:txBody>
      </p:sp>
    </p:spTree>
    <p:extLst>
      <p:ext uri="{BB962C8B-B14F-4D97-AF65-F5344CB8AC3E}">
        <p14:creationId xmlns:p14="http://schemas.microsoft.com/office/powerpoint/2010/main" val="423067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ea typeface="MS PGothic" pitchFamily="34" charset="-128"/>
              </a:defRPr>
            </a:lvl1pPr>
          </a:lstStyle>
          <a:p>
            <a:pPr>
              <a:defRPr/>
            </a:pPr>
            <a:fld id="{65D15493-4239-409A-A52A-E3305E72F23F}" type="slidenum">
              <a:rPr lang="en-GB" altLang="en-US"/>
              <a:pPr>
                <a:defRPr/>
              </a:pPr>
              <a:t>‹#›</a:t>
            </a:fld>
            <a:endParaRPr lang="en-GB" altLang="en-US"/>
          </a:p>
        </p:txBody>
      </p:sp>
    </p:spTree>
    <p:extLst>
      <p:ext uri="{BB962C8B-B14F-4D97-AF65-F5344CB8AC3E}">
        <p14:creationId xmlns:p14="http://schemas.microsoft.com/office/powerpoint/2010/main" val="9785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E3577FF5-F874-4BDA-8B27-1C9841A60F0A}" type="slidenum">
              <a:rPr lang="en-GB" altLang="en-US"/>
              <a:pPr>
                <a:defRPr/>
              </a:pPr>
              <a:t>‹#›</a:t>
            </a:fld>
            <a:endParaRPr lang="en-GB" altLang="en-US"/>
          </a:p>
        </p:txBody>
      </p:sp>
    </p:spTree>
    <p:extLst>
      <p:ext uri="{BB962C8B-B14F-4D97-AF65-F5344CB8AC3E}">
        <p14:creationId xmlns:p14="http://schemas.microsoft.com/office/powerpoint/2010/main" val="409805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0D7A4715-7300-4ACB-AAF4-B531D190A28F}" type="slidenum">
              <a:rPr lang="en-GB" altLang="en-US"/>
              <a:pPr>
                <a:defRPr/>
              </a:pPr>
              <a:t>‹#›</a:t>
            </a:fld>
            <a:endParaRPr lang="en-GB" altLang="en-US"/>
          </a:p>
        </p:txBody>
      </p:sp>
    </p:spTree>
    <p:extLst>
      <p:ext uri="{BB962C8B-B14F-4D97-AF65-F5344CB8AC3E}">
        <p14:creationId xmlns:p14="http://schemas.microsoft.com/office/powerpoint/2010/main" val="343690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MS PGothic" pitchFamily="34" charset="-128"/>
              </a:defRPr>
            </a:lvl1pPr>
          </a:lstStyle>
          <a:p>
            <a:pPr>
              <a:defRPr/>
            </a:pPr>
            <a:fld id="{111085E2-DADC-4B50-9F46-3E12E012B94F}" type="slidenum">
              <a:rPr lang="en-GB" altLang="en-US"/>
              <a:pPr>
                <a:defRPr/>
              </a:pPr>
              <a:t>‹#›</a:t>
            </a:fld>
            <a:endParaRPr lang="en-GB" altLang="en-US"/>
          </a:p>
        </p:txBody>
      </p:sp>
    </p:spTree>
    <p:extLst>
      <p:ext uri="{BB962C8B-B14F-4D97-AF65-F5344CB8AC3E}">
        <p14:creationId xmlns:p14="http://schemas.microsoft.com/office/powerpoint/2010/main" val="88377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MS PGothic" pitchFamily="34" charset="-128"/>
              </a:defRPr>
            </a:lvl1pPr>
          </a:lstStyle>
          <a:p>
            <a:pPr>
              <a:defRPr/>
            </a:pPr>
            <a:fld id="{19ED4C3B-0DD8-42B7-BB88-50CB94361849}" type="slidenum">
              <a:rPr lang="en-GB" altLang="en-US"/>
              <a:pPr>
                <a:defRPr/>
              </a:pPr>
              <a:t>‹#›</a:t>
            </a:fld>
            <a:endParaRPr lang="en-GB" altLang="en-US"/>
          </a:p>
        </p:txBody>
      </p:sp>
    </p:spTree>
    <p:extLst>
      <p:ext uri="{BB962C8B-B14F-4D97-AF65-F5344CB8AC3E}">
        <p14:creationId xmlns:p14="http://schemas.microsoft.com/office/powerpoint/2010/main" val="4163931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57200" y="4332288"/>
            <a:ext cx="8229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7"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ea typeface="MS PGothic" pitchFamily="34" charset="-128"/>
              </a:defRPr>
            </a:lvl1pPr>
          </a:lstStyle>
          <a:p>
            <a:pPr>
              <a:defRPr/>
            </a:pPr>
            <a:fld id="{5DFFC7BB-A55B-4029-9008-B5D0F4F930E0}" type="slidenum">
              <a:rPr lang="en-GB" altLang="en-US"/>
              <a:pPr>
                <a:defRPr/>
              </a:pPr>
              <a:t>‹#›</a:t>
            </a:fld>
            <a:endParaRPr lang="en-GB" altLang="en-US"/>
          </a:p>
        </p:txBody>
      </p:sp>
    </p:spTree>
    <p:extLst>
      <p:ext uri="{BB962C8B-B14F-4D97-AF65-F5344CB8AC3E}">
        <p14:creationId xmlns:p14="http://schemas.microsoft.com/office/powerpoint/2010/main" val="3540845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BBD6ACA7-5943-45D6-9BFF-E56A33065894}" type="slidenum">
              <a:rPr lang="en-GB" altLang="en-US"/>
              <a:pPr>
                <a:defRPr/>
              </a:pPr>
              <a:t>‹#›</a:t>
            </a:fld>
            <a:endParaRPr lang="en-GB" altLang="en-US"/>
          </a:p>
        </p:txBody>
      </p:sp>
    </p:spTree>
    <p:extLst>
      <p:ext uri="{BB962C8B-B14F-4D97-AF65-F5344CB8AC3E}">
        <p14:creationId xmlns:p14="http://schemas.microsoft.com/office/powerpoint/2010/main" val="2224960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2492375"/>
            <a:ext cx="4038600" cy="352901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D597674F-D27E-491F-AEDB-80F15ED6A7B7}" type="slidenum">
              <a:rPr lang="en-GB" altLang="en-US"/>
              <a:pPr>
                <a:defRPr/>
              </a:pPr>
              <a:t>‹#›</a:t>
            </a:fld>
            <a:endParaRPr lang="en-GB" altLang="en-US"/>
          </a:p>
        </p:txBody>
      </p:sp>
    </p:spTree>
    <p:extLst>
      <p:ext uri="{BB962C8B-B14F-4D97-AF65-F5344CB8AC3E}">
        <p14:creationId xmlns:p14="http://schemas.microsoft.com/office/powerpoint/2010/main" val="49163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1125538"/>
            <a:ext cx="9144000" cy="5730875"/>
          </a:xfrm>
          <a:prstGeom prst="rect">
            <a:avLst/>
          </a:prstGeom>
          <a:gradFill rotWithShape="0">
            <a:gsLst>
              <a:gs pos="0">
                <a:srgbClr val="F4F5F5"/>
              </a:gs>
              <a:gs pos="57001">
                <a:srgbClr val="E9EAEA"/>
              </a:gs>
              <a:gs pos="100000">
                <a:srgbClr val="E9EAEA"/>
              </a:gs>
            </a:gsLst>
            <a:lin ang="5400000"/>
          </a:gradFill>
          <a:ln>
            <a:noFill/>
          </a:ln>
          <a:effectLst>
            <a:outerShdw dist="23000" dir="5400000" rotWithShape="0">
              <a:srgbClr val="000000">
                <a:alpha val="34998"/>
              </a:srgbClr>
            </a:outerShdw>
          </a:effectLst>
          <a:extLst>
            <a:ext uri="{91240B29-F687-4F45-9708-019B960494DF}">
              <a14:hiddenLine xmlns:a14="http://schemas.microsoft.com/office/drawing/2010/main" w="63500" algn="ctr">
                <a:solidFill>
                  <a:srgbClr val="000000"/>
                </a:solidFill>
                <a:miter lim="800000"/>
                <a:headEnd/>
                <a:tailEnd/>
              </a14:hiddenLine>
            </a:ext>
          </a:ex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pic>
        <p:nvPicPr>
          <p:cNvPr id="3" name="Picture 3" descr="C:\DOCUME~1\lenain\LOCALS~1\Temp\7zE1234.tmp\Footer Box Echo E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1\lenain\LOCALS~1\Temp\7zE1233.tmp\LOGO-CE for Echo EN Positiv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649663" y="323850"/>
            <a:ext cx="18097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664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2492375"/>
            <a:ext cx="4038600" cy="3529013"/>
          </a:xfrm>
        </p:spPr>
        <p:txBody>
          <a:bodyPr/>
          <a:lstStyle/>
          <a:p>
            <a:pPr lvl="0"/>
            <a:endParaRPr lang="en-GB" noProof="0" smtClean="0"/>
          </a:p>
        </p:txBody>
      </p:sp>
      <p:sp>
        <p:nvSpPr>
          <p:cNvPr id="4" name="Text Placeholder 3"/>
          <p:cNvSpPr>
            <a:spLocks noGrp="1"/>
          </p:cNvSpPr>
          <p:nvPr>
            <p:ph type="body"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DED318BB-06C8-47F2-9DAB-5106D55355B9}" type="slidenum">
              <a:rPr lang="en-GB" altLang="en-US"/>
              <a:pPr>
                <a:defRPr/>
              </a:pPr>
              <a:t>‹#›</a:t>
            </a:fld>
            <a:endParaRPr lang="en-GB" altLang="en-US"/>
          </a:p>
        </p:txBody>
      </p:sp>
    </p:spTree>
    <p:extLst>
      <p:ext uri="{BB962C8B-B14F-4D97-AF65-F5344CB8AC3E}">
        <p14:creationId xmlns:p14="http://schemas.microsoft.com/office/powerpoint/2010/main" val="1808711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8229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4332288"/>
            <a:ext cx="8229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36ABE8AB-FC56-4213-9979-0AE86CA6598F}" type="slidenum">
              <a:rPr lang="en-GB" altLang="en-US"/>
              <a:pPr>
                <a:defRPr/>
              </a:pPr>
              <a:t>‹#›</a:t>
            </a:fld>
            <a:endParaRPr lang="en-GB" altLang="en-US"/>
          </a:p>
        </p:txBody>
      </p:sp>
    </p:spTree>
    <p:extLst>
      <p:ext uri="{BB962C8B-B14F-4D97-AF65-F5344CB8AC3E}">
        <p14:creationId xmlns:p14="http://schemas.microsoft.com/office/powerpoint/2010/main" val="943321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7"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ea typeface="MS PGothic" pitchFamily="34" charset="-128"/>
              </a:defRPr>
            </a:lvl1pPr>
          </a:lstStyle>
          <a:p>
            <a:pPr>
              <a:defRPr/>
            </a:pPr>
            <a:fld id="{2FE4580A-8270-481F-A0BE-22CFC7E9BB47}" type="slidenum">
              <a:rPr lang="en-GB" altLang="en-US"/>
              <a:pPr>
                <a:defRPr/>
              </a:pPr>
              <a:t>‹#›</a:t>
            </a:fld>
            <a:endParaRPr lang="en-GB" altLang="en-US"/>
          </a:p>
        </p:txBody>
      </p:sp>
    </p:spTree>
    <p:extLst>
      <p:ext uri="{BB962C8B-B14F-4D97-AF65-F5344CB8AC3E}">
        <p14:creationId xmlns:p14="http://schemas.microsoft.com/office/powerpoint/2010/main" val="2622180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8229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4332288"/>
            <a:ext cx="8229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9049C4C5-58B2-47DF-887F-18C288636B15}" type="slidenum">
              <a:rPr lang="en-GB" altLang="en-US"/>
              <a:pPr>
                <a:defRPr/>
              </a:pPr>
              <a:t>‹#›</a:t>
            </a:fld>
            <a:endParaRPr lang="en-GB" altLang="en-US"/>
          </a:p>
        </p:txBody>
      </p:sp>
    </p:spTree>
    <p:extLst>
      <p:ext uri="{BB962C8B-B14F-4D97-AF65-F5344CB8AC3E}">
        <p14:creationId xmlns:p14="http://schemas.microsoft.com/office/powerpoint/2010/main" val="390371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MS PGothic" pitchFamily="34" charset="-128"/>
              </a:defRPr>
            </a:lvl1pPr>
          </a:lstStyle>
          <a:p>
            <a:pPr>
              <a:defRPr/>
            </a:pPr>
            <a:fld id="{C5D2EE79-2F59-4374-9ACB-C0ACFAA00F5C}" type="slidenum">
              <a:rPr lang="en-GB" altLang="en-US"/>
              <a:pPr>
                <a:defRPr/>
              </a:pPr>
              <a:t>‹#›</a:t>
            </a:fld>
            <a:endParaRPr lang="en-GB" altLang="en-US"/>
          </a:p>
        </p:txBody>
      </p:sp>
    </p:spTree>
    <p:extLst>
      <p:ext uri="{BB962C8B-B14F-4D97-AF65-F5344CB8AC3E}">
        <p14:creationId xmlns:p14="http://schemas.microsoft.com/office/powerpoint/2010/main" val="2793289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492375"/>
            <a:ext cx="40386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332288"/>
            <a:ext cx="4038600" cy="1689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ea typeface="MS PGothic" pitchFamily="34" charset="-128"/>
              </a:defRPr>
            </a:lvl1pPr>
          </a:lstStyle>
          <a:p>
            <a:pPr>
              <a:defRPr/>
            </a:pPr>
            <a:fld id="{542BEAE8-CC6F-449D-819E-1EC4A5BBC5E1}" type="slidenum">
              <a:rPr lang="en-GB" altLang="en-US"/>
              <a:pPr>
                <a:defRPr/>
              </a:pPr>
              <a:t>‹#›</a:t>
            </a:fld>
            <a:endParaRPr lang="en-GB" altLang="en-US"/>
          </a:p>
        </p:txBody>
      </p:sp>
    </p:spTree>
    <p:extLst>
      <p:ext uri="{BB962C8B-B14F-4D97-AF65-F5344CB8AC3E}">
        <p14:creationId xmlns:p14="http://schemas.microsoft.com/office/powerpoint/2010/main" val="110384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27BE8693-FA93-4304-B1CA-1DE5CC7D796D}" type="slidenum">
              <a:rPr lang="en-GB" altLang="en-US"/>
              <a:pPr>
                <a:defRPr/>
              </a:pPr>
              <a:t>‹#›</a:t>
            </a:fld>
            <a:endParaRPr lang="en-GB" altLang="en-US"/>
          </a:p>
        </p:txBody>
      </p:sp>
    </p:spTree>
    <p:extLst>
      <p:ext uri="{BB962C8B-B14F-4D97-AF65-F5344CB8AC3E}">
        <p14:creationId xmlns:p14="http://schemas.microsoft.com/office/powerpoint/2010/main" val="425951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A7662924-DBDC-47EC-B579-C0B20F06FA4B}" type="slidenum">
              <a:rPr lang="en-GB"/>
              <a:pPr>
                <a:defRPr/>
              </a:pPr>
              <a:t>‹#›</a:t>
            </a:fld>
            <a:endParaRPr lang="en-GB"/>
          </a:p>
        </p:txBody>
      </p:sp>
    </p:spTree>
    <p:extLst>
      <p:ext uri="{BB962C8B-B14F-4D97-AF65-F5344CB8AC3E}">
        <p14:creationId xmlns:p14="http://schemas.microsoft.com/office/powerpoint/2010/main" val="316111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B88BC6-4D10-49C3-B344-48200B9FC035}" type="slidenum">
              <a:rPr lang="en-GB" altLang="en-US"/>
              <a:pPr>
                <a:defRPr/>
              </a:pPr>
              <a:t>‹#›</a:t>
            </a:fld>
            <a:endParaRPr lang="en-GB" altLang="en-US"/>
          </a:p>
        </p:txBody>
      </p:sp>
    </p:spTree>
    <p:extLst>
      <p:ext uri="{BB962C8B-B14F-4D97-AF65-F5344CB8AC3E}">
        <p14:creationId xmlns:p14="http://schemas.microsoft.com/office/powerpoint/2010/main" val="178943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5" name="Rectangle 4"/>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6" name="Rectangle 5"/>
          <p:cNvSpPr>
            <a:spLocks noGrp="1" noChangeArrowheads="1"/>
          </p:cNvSpPr>
          <p:nvPr>
            <p:ph type="ftr" sz="quarter" idx="11"/>
          </p:nvPr>
        </p:nvSpPr>
        <p:spPr/>
        <p:txBody>
          <a:bodyPr/>
          <a:lstStyle>
            <a:lvl1pPr>
              <a:defRPr>
                <a:solidFill>
                  <a:schemeClr val="bg1"/>
                </a:solidFill>
                <a:latin typeface="+mn-lt"/>
              </a:defRPr>
            </a:lvl1pPr>
          </a:lstStyle>
          <a:p>
            <a:pPr>
              <a:defRPr/>
            </a:pPr>
            <a:endParaRPr altLang="en-US"/>
          </a:p>
        </p:txBody>
      </p:sp>
      <p:sp>
        <p:nvSpPr>
          <p:cNvPr id="7" name="Rectangle 6"/>
          <p:cNvSpPr>
            <a:spLocks noGrp="1" noChangeArrowheads="1"/>
          </p:cNvSpPr>
          <p:nvPr>
            <p:ph type="sldNum" sz="quarter" idx="12"/>
          </p:nvPr>
        </p:nvSpPr>
        <p:spPr/>
        <p:txBody>
          <a:bodyPr/>
          <a:lstStyle>
            <a:lvl1pPr>
              <a:defRPr>
                <a:solidFill>
                  <a:schemeClr val="bg1"/>
                </a:solidFill>
                <a:latin typeface="Verdana" pitchFamily="34" charset="0"/>
              </a:defRPr>
            </a:lvl1pPr>
          </a:lstStyle>
          <a:p>
            <a:pPr>
              <a:defRPr/>
            </a:pPr>
            <a:fld id="{558D29C5-DB07-4776-8D67-8B2E431FC237}" type="slidenum">
              <a:rPr lang="en-GB" altLang="en-US"/>
              <a:pPr>
                <a:defRPr/>
              </a:pPr>
              <a:t>‹#›</a:t>
            </a:fld>
            <a:endParaRPr lang="en-GB" altLang="en-US"/>
          </a:p>
        </p:txBody>
      </p:sp>
    </p:spTree>
    <p:extLst>
      <p:ext uri="{BB962C8B-B14F-4D97-AF65-F5344CB8AC3E}">
        <p14:creationId xmlns:p14="http://schemas.microsoft.com/office/powerpoint/2010/main" val="307698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pic>
        <p:nvPicPr>
          <p:cNvPr id="5" name="Picture 23" descr="logo_ce-en-quadri"/>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67163" y="260350"/>
            <a:ext cx="14414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1\lenain\LOCALS~1\Temp\7zE1234.tmp\Footer Box Echo EN.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Verdana" pitchFamily="34" charset="0"/>
                <a:ea typeface="MS PGothic" pitchFamily="34" charset="-128"/>
              </a:defRPr>
            </a:lvl1pPr>
          </a:lstStyle>
          <a:p>
            <a:pPr>
              <a:defRPr/>
            </a:pPr>
            <a:endParaRPr lang="en-US" altLang="en-US"/>
          </a:p>
        </p:txBody>
      </p:sp>
      <p:sp>
        <p:nvSpPr>
          <p:cNvPr id="8" name="Rectangle 7"/>
          <p:cNvSpPr>
            <a:spLocks noGrp="1" noChangeArrowheads="1"/>
          </p:cNvSpPr>
          <p:nvPr>
            <p:ph type="ftr" sz="quarter" idx="11"/>
          </p:nvPr>
        </p:nvSpPr>
        <p:spPr/>
        <p:txBody>
          <a:bodyPr/>
          <a:lstStyle>
            <a:lvl1pPr>
              <a:defRPr>
                <a:solidFill>
                  <a:srgbClr val="FFFFFF"/>
                </a:solidFill>
                <a:latin typeface="Verdana" pitchFamily="34" charset="0"/>
                <a:ea typeface="MS PGothic" pitchFamily="34" charset="-128"/>
              </a:defRPr>
            </a:lvl1pPr>
          </a:lstStyle>
          <a:p>
            <a:pPr>
              <a:defRPr/>
            </a:pPr>
            <a:endParaRPr lang="en-US" altLang="en-US"/>
          </a:p>
        </p:txBody>
      </p:sp>
      <p:sp>
        <p:nvSpPr>
          <p:cNvPr id="9" name="Rectangle 8"/>
          <p:cNvSpPr>
            <a:spLocks noGrp="1" noChangeArrowheads="1"/>
          </p:cNvSpPr>
          <p:nvPr>
            <p:ph type="sldNum" sz="quarter" idx="12"/>
          </p:nvPr>
        </p:nvSpPr>
        <p:spPr/>
        <p:txBody>
          <a:bodyPr/>
          <a:lstStyle>
            <a:lvl1pPr>
              <a:defRPr>
                <a:solidFill>
                  <a:srgbClr val="FFFFFF"/>
                </a:solidFill>
                <a:latin typeface="Verdana" pitchFamily="34" charset="0"/>
                <a:ea typeface="MS PGothic" pitchFamily="34" charset="-128"/>
              </a:defRPr>
            </a:lvl1pPr>
          </a:lstStyle>
          <a:p>
            <a:pPr>
              <a:defRPr/>
            </a:pPr>
            <a:fld id="{80233C3A-EA13-413C-A7AD-57933877C85A}" type="slidenum">
              <a:rPr lang="en-GB" altLang="en-US"/>
              <a:pPr>
                <a:defRPr/>
              </a:pPr>
              <a:t>‹#›</a:t>
            </a:fld>
            <a:endParaRPr lang="en-GB" altLang="en-US"/>
          </a:p>
        </p:txBody>
      </p:sp>
    </p:spTree>
    <p:extLst>
      <p:ext uri="{BB962C8B-B14F-4D97-AF65-F5344CB8AC3E}">
        <p14:creationId xmlns:p14="http://schemas.microsoft.com/office/powerpoint/2010/main" val="269861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6" name="Rectangle 6"/>
          <p:cNvSpPr>
            <a:spLocks noGrp="1" noChangeArrowheads="1"/>
          </p:cNvSpPr>
          <p:nvPr>
            <p:ph type="sldNum" sz="quarter" idx="12"/>
          </p:nvPr>
        </p:nvSpPr>
        <p:spPr>
          <a:xfrm>
            <a:off x="6902450" y="6553200"/>
            <a:ext cx="2133600" cy="476250"/>
          </a:xfrm>
        </p:spPr>
        <p:txBody>
          <a:bodyPr/>
          <a:lstStyle>
            <a:lvl1pPr>
              <a:defRPr sz="1100">
                <a:ea typeface="MS PGothic" pitchFamily="34" charset="-128"/>
              </a:defRPr>
            </a:lvl1pPr>
          </a:lstStyle>
          <a:p>
            <a:pPr>
              <a:defRPr/>
            </a:pPr>
            <a:fld id="{944260A9-59A5-43D1-8B4E-B6A16DDADD23}" type="slidenum">
              <a:rPr lang="en-GB" altLang="en-US"/>
              <a:pPr>
                <a:defRPr/>
              </a:pPr>
              <a:t>‹#›</a:t>
            </a:fld>
            <a:endParaRPr lang="en-GB" altLang="en-US" dirty="0"/>
          </a:p>
        </p:txBody>
      </p:sp>
    </p:spTree>
    <p:extLst>
      <p:ext uri="{BB962C8B-B14F-4D97-AF65-F5344CB8AC3E}">
        <p14:creationId xmlns:p14="http://schemas.microsoft.com/office/powerpoint/2010/main" val="291674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MS PGothic" pitchFamily="34" charset="-128"/>
              </a:defRPr>
            </a:lvl1pPr>
          </a:lstStyle>
          <a:p>
            <a:pPr>
              <a:defRPr/>
            </a:pPr>
            <a:fld id="{EFED8218-33F4-4A8A-A454-5D9DFB01BEA5}" type="slidenum">
              <a:rPr lang="en-GB" altLang="en-US"/>
              <a:pPr>
                <a:defRPr/>
              </a:pPr>
              <a:t>‹#›</a:t>
            </a:fld>
            <a:endParaRPr lang="en-GB" altLang="en-US"/>
          </a:p>
        </p:txBody>
      </p:sp>
    </p:spTree>
    <p:extLst>
      <p:ext uri="{BB962C8B-B14F-4D97-AF65-F5344CB8AC3E}">
        <p14:creationId xmlns:p14="http://schemas.microsoft.com/office/powerpoint/2010/main" val="423128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S PGothic" pitchFamily="34" charset="-128"/>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ea typeface="MS PGothic" pitchFamily="34" charset="-128"/>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ea typeface="MS PGothic" pitchFamily="34" charset="-128"/>
              </a:defRPr>
            </a:lvl1pPr>
          </a:lstStyle>
          <a:p>
            <a:pPr>
              <a:defRPr/>
            </a:pPr>
            <a:fld id="{480A91E3-F1FF-4CA4-A703-75E3331852C0}" type="slidenum">
              <a:rPr lang="en-GB" altLang="en-US"/>
              <a:pPr>
                <a:defRPr/>
              </a:pPr>
              <a:t>‹#›</a:t>
            </a:fld>
            <a:endParaRPr lang="en-GB" altLang="en-US"/>
          </a:p>
        </p:txBody>
      </p:sp>
    </p:spTree>
    <p:extLst>
      <p:ext uri="{BB962C8B-B14F-4D97-AF65-F5344CB8AC3E}">
        <p14:creationId xmlns:p14="http://schemas.microsoft.com/office/powerpoint/2010/main" val="1908094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2.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3.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25000"/>
              </a:schemeClr>
            </a:gs>
            <a:gs pos="87000">
              <a:schemeClr val="accent1">
                <a:shade val="67500"/>
                <a:satMod val="115000"/>
              </a:schemeClr>
            </a:gs>
            <a:gs pos="100000">
              <a:srgbClr val="BECBE0"/>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1D44A3D9-3CEC-4CE8-804C-C5FF734D628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5700" r:id="rId1"/>
    <p:sldLayoutId id="2147485701" r:id="rId2"/>
    <p:sldLayoutId id="2147485702" r:id="rId3"/>
    <p:sldLayoutId id="2147485703" r:id="rId4"/>
    <p:sldLayoutId id="2147485704" r:id="rId5"/>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5000"/>
              </a:schemeClr>
            </a:gs>
            <a:gs pos="87000">
              <a:schemeClr val="accent1">
                <a:shade val="67500"/>
                <a:satMod val="115000"/>
              </a:schemeClr>
            </a:gs>
            <a:gs pos="100000">
              <a:srgbClr val="BECBE0"/>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2051"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ea typeface="+mn-ea"/>
              </a:defRPr>
            </a:lvl1pPr>
          </a:lstStyle>
          <a:p>
            <a:pPr>
              <a:defRPr/>
            </a:pPr>
            <a:fld id="{BE553966-162E-4A9A-9507-0D1355651407}" type="slidenum">
              <a:rPr lang="en-GB" altLang="en-US"/>
              <a:pPr>
                <a:defRPr/>
              </a:pPr>
              <a:t>‹#›</a:t>
            </a:fld>
            <a:endParaRPr lang="en-GB" altLang="en-US"/>
          </a:p>
        </p:txBody>
      </p:sp>
      <p:pic>
        <p:nvPicPr>
          <p:cNvPr id="2055" name="Picture 25" descr="ECHO_policyname_05_en"/>
          <p:cNvPicPr>
            <a:picLocks noChangeAspect="1" noChangeArrowheads="1"/>
          </p:cNvPicPr>
          <p:nvPr/>
        </p:nvPicPr>
        <p:blipFill>
          <a:blip r:embed="rId23" cstate="screen">
            <a:lum bright="76000"/>
            <a:extLst>
              <a:ext uri="{28A0092B-C50C-407E-A947-70E740481C1C}">
                <a14:useLocalDpi xmlns:a14="http://schemas.microsoft.com/office/drawing/2010/main"/>
              </a:ext>
            </a:extLst>
          </a:blip>
          <a:srcRect/>
          <a:stretch>
            <a:fillRect/>
          </a:stretch>
        </p:blipFill>
        <p:spPr bwMode="auto">
          <a:xfrm>
            <a:off x="4414838" y="6524625"/>
            <a:ext cx="3381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1"/>
          <p:cNvGrpSpPr>
            <a:grpSpLocks/>
          </p:cNvGrpSpPr>
          <p:nvPr/>
        </p:nvGrpSpPr>
        <p:grpSpPr bwMode="auto">
          <a:xfrm>
            <a:off x="0" y="0"/>
            <a:ext cx="9144000" cy="6894513"/>
            <a:chOff x="0" y="0"/>
            <a:chExt cx="9144000" cy="6894513"/>
          </a:xfrm>
        </p:grpSpPr>
        <p:sp>
          <p:nvSpPr>
            <p:cNvPr id="15" name="Rectangle 14"/>
            <p:cNvSpPr/>
            <p:nvPr/>
          </p:nvSpPr>
          <p:spPr>
            <a:xfrm>
              <a:off x="0" y="0"/>
              <a:ext cx="9144000" cy="1073150"/>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ndParaRPr>
            </a:p>
          </p:txBody>
        </p:sp>
        <p:pic>
          <p:nvPicPr>
            <p:cNvPr id="2058" name="Picture 3" descr="C:\DOCUME~1\lenain\LOCALS~1\Temp\7zE1234.tmp\Footer Box Echo EN.png"/>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 descr="C:\DOCUME~1\lenain\LOCALS~1\Temp\7zE1233.tmp\LOGO-CE for Echo EN Positive.png"/>
            <p:cNvPicPr>
              <a:picLocks noChangeAspect="1" noChangeArrowheads="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648075" y="309563"/>
              <a:ext cx="18097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 id="2147485712" r:id="rId7"/>
    <p:sldLayoutId id="2147485713" r:id="rId8"/>
    <p:sldLayoutId id="2147485714" r:id="rId9"/>
    <p:sldLayoutId id="2147485715" r:id="rId10"/>
    <p:sldLayoutId id="2147485716" r:id="rId11"/>
    <p:sldLayoutId id="2147485717" r:id="rId12"/>
    <p:sldLayoutId id="2147485718" r:id="rId13"/>
    <p:sldLayoutId id="2147485719" r:id="rId14"/>
    <p:sldLayoutId id="2147485720" r:id="rId15"/>
    <p:sldLayoutId id="2147485721" r:id="rId16"/>
    <p:sldLayoutId id="2147485722" r:id="rId17"/>
    <p:sldLayoutId id="2147485723" r:id="rId18"/>
    <p:sldLayoutId id="2147485724" r:id="rId19"/>
    <p:sldLayoutId id="2147485725" r:id="rId20"/>
    <p:sldLayoutId id="2147485726" r:id="rId21"/>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www.facebook.com/ec.humanitarian.aid" TargetMode="External"/><Relationship Id="rId3" Type="http://schemas.openxmlformats.org/officeDocument/2006/relationships/image" Target="../media/image1.png"/><Relationship Id="rId7" Type="http://schemas.openxmlformats.org/officeDocument/2006/relationships/hyperlink" Target="http://twitter.com/eu_echo" TargetMode="External"/><Relationship Id="rId12"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hyperlink" Target="http://ec.europa.eu/echo/aid/factsheets_en.htm" TargetMode="External"/><Relationship Id="rId11" Type="http://schemas.openxmlformats.org/officeDocument/2006/relationships/hyperlink" Target="http://www.youtube.com/user/HumanitarianAidECHO" TargetMode="External"/><Relationship Id="rId5" Type="http://schemas.openxmlformats.org/officeDocument/2006/relationships/hyperlink" Target="http://ec.europa.eu/echo/" TargetMode="External"/><Relationship Id="rId15" Type="http://schemas.openxmlformats.org/officeDocument/2006/relationships/image" Target="../media/image44.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hyperlink" Target="http://www.flickr.com/photos/69583224@N05/" TargetMode="External"/><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emf"/><Relationship Id="rId7" Type="http://schemas.openxmlformats.org/officeDocument/2006/relationships/image" Target="../media/image11.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emf"/><Relationship Id="rId11" Type="http://schemas.openxmlformats.org/officeDocument/2006/relationships/image" Target="../media/image29.png"/><Relationship Id="rId5" Type="http://schemas.openxmlformats.org/officeDocument/2006/relationships/image" Target="../media/image24.emf"/><Relationship Id="rId10" Type="http://schemas.openxmlformats.org/officeDocument/2006/relationships/image" Target="../media/image28.png"/><Relationship Id="rId4" Type="http://schemas.openxmlformats.org/officeDocument/2006/relationships/image" Target="../media/image23.emf"/><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emf"/><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25.emf"/><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2.emf"/><Relationship Id="rId7" Type="http://schemas.openxmlformats.org/officeDocument/2006/relationships/hyperlink" Target="http://www.ahm-honduras.com/?p=1019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11.png"/><Relationship Id="rId10" Type="http://schemas.openxmlformats.org/officeDocument/2006/relationships/image" Target="../media/image39.png"/><Relationship Id="rId4" Type="http://schemas.openxmlformats.org/officeDocument/2006/relationships/image" Target="../media/image24.emf"/><Relationship Id="rId9" Type="http://schemas.openxmlformats.org/officeDocument/2006/relationships/image" Target="../media/image2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noChangeArrowheads="1"/>
          </p:cNvSpPr>
          <p:nvPr/>
        </p:nvSpPr>
        <p:spPr bwMode="auto">
          <a:xfrm>
            <a:off x="253999" y="1196752"/>
            <a:ext cx="5203825" cy="2520627"/>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r" eaLnBrk="1" hangingPunct="1">
              <a:buFontTx/>
              <a:buNone/>
              <a:defRPr/>
            </a:pPr>
            <a:endParaRPr lang="fr-BE" altLang="en-US" sz="2000" b="1" i="0" kern="0" spc="-150" dirty="0" smtClean="0">
              <a:solidFill>
                <a:schemeClr val="bg1"/>
              </a:solidFill>
              <a:effectLst>
                <a:outerShdw blurRad="165100" dir="9420000" sx="104000" sy="104000" algn="tl" rotWithShape="0">
                  <a:prstClr val="black">
                    <a:alpha val="78000"/>
                  </a:prstClr>
                </a:outerShdw>
              </a:effectLst>
              <a:ea typeface="+mj-ea"/>
              <a:cs typeface="+mj-cs"/>
            </a:endParaRPr>
          </a:p>
          <a:p>
            <a:pPr algn="r" eaLnBrk="1" hangingPunct="1">
              <a:buFontTx/>
              <a:buNone/>
              <a:defRPr/>
            </a:pPr>
            <a:r>
              <a:rPr lang="en-GB" altLang="en-US" sz="3200" b="1" i="0" kern="0" spc="-150" dirty="0" smtClean="0">
                <a:solidFill>
                  <a:schemeClr val="bg1"/>
                </a:solidFill>
                <a:effectLst>
                  <a:outerShdw blurRad="165100" dir="9420000" sx="104000" sy="104000" algn="tl" rotWithShape="0">
                    <a:prstClr val="black">
                      <a:alpha val="78000"/>
                    </a:prstClr>
                  </a:outerShdw>
                </a:effectLst>
                <a:latin typeface="+mj-lt"/>
                <a:ea typeface="+mj-ea"/>
                <a:cs typeface="+mj-cs"/>
              </a:rPr>
              <a:t>Humanitarian </a:t>
            </a:r>
            <a:r>
              <a:rPr lang="en-GB" altLang="en-US" sz="3200" b="1" i="0" kern="0" spc="-150" dirty="0">
                <a:solidFill>
                  <a:schemeClr val="bg1"/>
                </a:solidFill>
                <a:effectLst>
                  <a:outerShdw blurRad="165100" dir="9420000" sx="104000" sy="104000" algn="tl" rotWithShape="0">
                    <a:prstClr val="black">
                      <a:alpha val="78000"/>
                    </a:prstClr>
                  </a:outerShdw>
                </a:effectLst>
                <a:latin typeface="+mj-lt"/>
                <a:ea typeface="+mj-ea"/>
                <a:cs typeface="+mj-cs"/>
              </a:rPr>
              <a:t>Aid &amp;</a:t>
            </a:r>
          </a:p>
          <a:p>
            <a:pPr algn="r" eaLnBrk="1" hangingPunct="1">
              <a:buFontTx/>
              <a:buNone/>
              <a:defRPr/>
            </a:pPr>
            <a:r>
              <a:rPr lang="en-GB" altLang="en-US" sz="3200" b="1" i="0" kern="0" spc="-150" dirty="0">
                <a:solidFill>
                  <a:schemeClr val="bg1"/>
                </a:solidFill>
                <a:effectLst>
                  <a:outerShdw blurRad="165100" dir="9420000" sx="104000" sy="104000" algn="tl" rotWithShape="0">
                    <a:prstClr val="black">
                      <a:alpha val="78000"/>
                    </a:prstClr>
                  </a:outerShdw>
                </a:effectLst>
                <a:latin typeface="+mj-lt"/>
                <a:ea typeface="+mj-ea"/>
                <a:cs typeface="+mj-cs"/>
              </a:rPr>
              <a:t>Civil Protection </a:t>
            </a:r>
            <a:r>
              <a:rPr lang="en-GB" altLang="en-US" sz="3200" b="1" i="0" kern="0" spc="-150" dirty="0" smtClean="0">
                <a:solidFill>
                  <a:schemeClr val="bg1"/>
                </a:solidFill>
                <a:effectLst>
                  <a:outerShdw blurRad="165100" dir="9420000" sx="104000" sy="104000" algn="tl" rotWithShape="0">
                    <a:prstClr val="black">
                      <a:alpha val="78000"/>
                    </a:prstClr>
                  </a:outerShdw>
                </a:effectLst>
                <a:latin typeface="+mj-lt"/>
                <a:ea typeface="+mj-ea"/>
                <a:cs typeface="+mj-cs"/>
              </a:rPr>
              <a:t>department</a:t>
            </a:r>
          </a:p>
        </p:txBody>
      </p:sp>
      <p:sp>
        <p:nvSpPr>
          <p:cNvPr id="5" name="Rectangle 4"/>
          <p:cNvSpPr/>
          <p:nvPr/>
        </p:nvSpPr>
        <p:spPr>
          <a:xfrm>
            <a:off x="0" y="0"/>
            <a:ext cx="9144000" cy="10731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dirty="0" smtClean="0">
              <a:solidFill>
                <a:srgbClr val="FFFFFF"/>
              </a:solidFill>
            </a:endParaRPr>
          </a:p>
        </p:txBody>
      </p:sp>
      <p:pic>
        <p:nvPicPr>
          <p:cNvPr id="30725" name="Picture 3" descr="C:\DOCUME~1\lenain\LOCALS~1\Temp\7zE1234.tmp\Footer Box Echo E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descr="C:\DOCUME~1\lenain\LOCALS~1\Temp\7zE1233.tmp\LOGO-CE for Echo EN Positiv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8075" y="309563"/>
            <a:ext cx="18097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6441" y="924562"/>
            <a:ext cx="3337559" cy="5933438"/>
          </a:xfrm>
          <a:prstGeom prst="rect">
            <a:avLst/>
          </a:prstGeom>
        </p:spPr>
      </p:pic>
      <p:sp>
        <p:nvSpPr>
          <p:cNvPr id="6" name="Rectangle 5"/>
          <p:cNvSpPr/>
          <p:nvPr/>
        </p:nvSpPr>
        <p:spPr>
          <a:xfrm>
            <a:off x="395536" y="3717379"/>
            <a:ext cx="5062288" cy="1015663"/>
          </a:xfrm>
          <a:prstGeom prst="rect">
            <a:avLst/>
          </a:prstGeom>
        </p:spPr>
        <p:txBody>
          <a:bodyPr wrap="square">
            <a:spAutoFit/>
          </a:bodyPr>
          <a:lstStyle/>
          <a:p>
            <a:pPr algn="r"/>
            <a:r>
              <a:rPr lang="en-US" b="1" dirty="0" smtClean="0">
                <a:solidFill>
                  <a:srgbClr val="BECBE0"/>
                </a:solidFill>
              </a:rPr>
              <a:t>Partnerships </a:t>
            </a:r>
            <a:r>
              <a:rPr lang="en-US" b="1" dirty="0">
                <a:solidFill>
                  <a:srgbClr val="BECBE0"/>
                </a:solidFill>
              </a:rPr>
              <a:t>between public and private sectors for disaster risk reduction in Latin America and the Caribbean </a:t>
            </a:r>
            <a:endParaRPr lang="en-US" b="1" dirty="0" smtClean="0">
              <a:solidFill>
                <a:srgbClr val="BECBE0"/>
              </a:solidFill>
            </a:endParaRPr>
          </a:p>
          <a:p>
            <a:pPr algn="r"/>
            <a:endParaRPr lang="en-US" b="1" dirty="0" smtClean="0">
              <a:solidFill>
                <a:srgbClr val="BECBE0"/>
              </a:solidFill>
            </a:endParaRPr>
          </a:p>
          <a:p>
            <a:pPr algn="r"/>
            <a:r>
              <a:rPr lang="en-US" i="1" dirty="0" smtClean="0">
                <a:solidFill>
                  <a:srgbClr val="BECBE0"/>
                </a:solidFill>
              </a:rPr>
              <a:t>Montreal, March 2017</a:t>
            </a:r>
            <a:endParaRPr lang="en-US" i="1" dirty="0">
              <a:solidFill>
                <a:srgbClr val="BECBE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010" y="5136084"/>
            <a:ext cx="7721601" cy="1015663"/>
          </a:xfrm>
          <a:prstGeom prst="rect">
            <a:avLst/>
          </a:prstGeom>
          <a:noFill/>
        </p:spPr>
        <p:txBody>
          <a:bodyPr wrap="none" rtlCol="0">
            <a:spAutoFit/>
          </a:bodyPr>
          <a:lstStyle/>
          <a:p>
            <a:r>
              <a:rPr lang="es-NI" sz="2000" dirty="0" smtClean="0">
                <a:sym typeface="Wingdings" panose="05000000000000000000" pitchFamily="2" charset="2"/>
              </a:rPr>
              <a:t> </a:t>
            </a:r>
            <a:r>
              <a:rPr lang="es-NI" sz="2000" dirty="0" err="1" smtClean="0">
                <a:sym typeface="Wingdings" panose="05000000000000000000" pitchFamily="2" charset="2"/>
              </a:rPr>
              <a:t>Develop</a:t>
            </a:r>
            <a:r>
              <a:rPr lang="es-NI" sz="2000" dirty="0" smtClean="0">
                <a:sym typeface="Wingdings" panose="05000000000000000000" pitchFamily="2" charset="2"/>
              </a:rPr>
              <a:t> a </a:t>
            </a:r>
            <a:r>
              <a:rPr lang="es-NI" sz="2000" dirty="0" err="1" smtClean="0">
                <a:sym typeface="Wingdings" panose="05000000000000000000" pitchFamily="2" charset="2"/>
              </a:rPr>
              <a:t>strategy</a:t>
            </a:r>
            <a:r>
              <a:rPr lang="es-NI" sz="2000" dirty="0" smtClean="0">
                <a:sym typeface="Wingdings" panose="05000000000000000000" pitchFamily="2" charset="2"/>
              </a:rPr>
              <a:t> </a:t>
            </a:r>
            <a:r>
              <a:rPr lang="es-NI" sz="2000" dirty="0" err="1" smtClean="0">
                <a:sym typeface="Wingdings" panose="05000000000000000000" pitchFamily="2" charset="2"/>
              </a:rPr>
              <a:t>for</a:t>
            </a:r>
            <a:r>
              <a:rPr lang="es-NI" sz="2000" dirty="0" smtClean="0">
                <a:sym typeface="Wingdings" panose="05000000000000000000" pitchFamily="2" charset="2"/>
              </a:rPr>
              <a:t> </a:t>
            </a:r>
            <a:r>
              <a:rPr lang="es-NI" sz="2000" dirty="0" err="1" smtClean="0">
                <a:sym typeface="Wingdings" panose="05000000000000000000" pitchFamily="2" charset="2"/>
              </a:rPr>
              <a:t>engaging</a:t>
            </a:r>
            <a:r>
              <a:rPr lang="es-NI" sz="2000" dirty="0" smtClean="0">
                <a:sym typeface="Wingdings" panose="05000000000000000000" pitchFamily="2" charset="2"/>
              </a:rPr>
              <a:t> </a:t>
            </a:r>
            <a:r>
              <a:rPr lang="es-NI" sz="2000" dirty="0" err="1" smtClean="0">
                <a:sym typeface="Wingdings" panose="05000000000000000000" pitchFamily="2" charset="2"/>
              </a:rPr>
              <a:t>with</a:t>
            </a:r>
            <a:r>
              <a:rPr lang="es-NI" sz="2000" dirty="0" smtClean="0">
                <a:sym typeface="Wingdings" panose="05000000000000000000" pitchFamily="2" charset="2"/>
              </a:rPr>
              <a:t> </a:t>
            </a:r>
            <a:r>
              <a:rPr lang="es-NI" sz="2000" dirty="0" err="1" smtClean="0">
                <a:sym typeface="Wingdings" panose="05000000000000000000" pitchFamily="2" charset="2"/>
              </a:rPr>
              <a:t>the</a:t>
            </a:r>
            <a:r>
              <a:rPr lang="es-NI" sz="2000" dirty="0" smtClean="0">
                <a:sym typeface="Wingdings" panose="05000000000000000000" pitchFamily="2" charset="2"/>
              </a:rPr>
              <a:t> </a:t>
            </a:r>
            <a:r>
              <a:rPr lang="es-NI" sz="2000" dirty="0" err="1" smtClean="0">
                <a:sym typeface="Wingdings" panose="05000000000000000000" pitchFamily="2" charset="2"/>
              </a:rPr>
              <a:t>private</a:t>
            </a:r>
            <a:r>
              <a:rPr lang="es-NI" sz="2000" dirty="0" smtClean="0">
                <a:sym typeface="Wingdings" panose="05000000000000000000" pitchFamily="2" charset="2"/>
              </a:rPr>
              <a:t> sector</a:t>
            </a:r>
          </a:p>
          <a:p>
            <a:r>
              <a:rPr lang="es-NI" sz="2000" dirty="0" smtClean="0">
                <a:sym typeface="Wingdings" panose="05000000000000000000" pitchFamily="2" charset="2"/>
              </a:rPr>
              <a:t> </a:t>
            </a:r>
          </a:p>
          <a:p>
            <a:r>
              <a:rPr lang="es-NI" sz="2000" dirty="0" smtClean="0">
                <a:sym typeface="Wingdings" panose="05000000000000000000" pitchFamily="2" charset="2"/>
              </a:rPr>
              <a:t> </a:t>
            </a:r>
            <a:r>
              <a:rPr lang="es-NI" sz="2000" dirty="0" err="1" smtClean="0">
                <a:sym typeface="Wingdings" panose="05000000000000000000" pitchFamily="2" charset="2"/>
              </a:rPr>
              <a:t>Engage</a:t>
            </a:r>
            <a:r>
              <a:rPr lang="es-NI" sz="2000" dirty="0" smtClean="0">
                <a:sym typeface="Wingdings" panose="05000000000000000000" pitchFamily="2" charset="2"/>
              </a:rPr>
              <a:t> </a:t>
            </a:r>
            <a:r>
              <a:rPr lang="es-NI" sz="2000" dirty="0" err="1" smtClean="0">
                <a:sym typeface="Wingdings" panose="05000000000000000000" pitchFamily="2" charset="2"/>
              </a:rPr>
              <a:t>private</a:t>
            </a:r>
            <a:r>
              <a:rPr lang="es-NI" sz="2000" dirty="0" smtClean="0">
                <a:sym typeface="Wingdings" panose="05000000000000000000" pitchFamily="2" charset="2"/>
              </a:rPr>
              <a:t> sector </a:t>
            </a:r>
            <a:r>
              <a:rPr lang="es-NI" sz="2000" dirty="0" err="1" smtClean="0">
                <a:sym typeface="Wingdings" panose="05000000000000000000" pitchFamily="2" charset="2"/>
              </a:rPr>
              <a:t>directly</a:t>
            </a:r>
            <a:r>
              <a:rPr lang="es-NI" sz="2000" dirty="0" smtClean="0">
                <a:sym typeface="Wingdings" panose="05000000000000000000" pitchFamily="2" charset="2"/>
              </a:rPr>
              <a:t> in </a:t>
            </a:r>
            <a:r>
              <a:rPr lang="es-NI" sz="2000" dirty="0" err="1" smtClean="0">
                <a:sym typeface="Wingdings" panose="05000000000000000000" pitchFamily="2" charset="2"/>
              </a:rPr>
              <a:t>advancing</a:t>
            </a:r>
            <a:r>
              <a:rPr lang="es-NI" sz="2000" dirty="0" smtClean="0">
                <a:sym typeface="Wingdings" panose="05000000000000000000" pitchFamily="2" charset="2"/>
              </a:rPr>
              <a:t> in DRR </a:t>
            </a:r>
            <a:r>
              <a:rPr lang="es-NI" sz="2000" dirty="0" err="1" smtClean="0">
                <a:sym typeface="Wingdings" panose="05000000000000000000" pitchFamily="2" charset="2"/>
              </a:rPr>
              <a:t>efforts</a:t>
            </a:r>
            <a:endParaRPr lang="es-NI" sz="2000" dirty="0"/>
          </a:p>
        </p:txBody>
      </p:sp>
      <p:sp>
        <p:nvSpPr>
          <p:cNvPr id="4" name="Rectangle 3"/>
          <p:cNvSpPr/>
          <p:nvPr/>
        </p:nvSpPr>
        <p:spPr>
          <a:xfrm>
            <a:off x="323528" y="1652751"/>
            <a:ext cx="8568952" cy="3293209"/>
          </a:xfrm>
          <a:prstGeom prst="rect">
            <a:avLst/>
          </a:prstGeom>
        </p:spPr>
        <p:txBody>
          <a:bodyPr wrap="square">
            <a:spAutoFit/>
          </a:bodyPr>
          <a:lstStyle/>
          <a:p>
            <a:r>
              <a:rPr lang="en-US" sz="2800" b="1" dirty="0" smtClean="0"/>
              <a:t>Recommendations</a:t>
            </a:r>
          </a:p>
          <a:p>
            <a:r>
              <a:rPr lang="en-US" sz="2000" dirty="0" smtClean="0"/>
              <a:t> </a:t>
            </a:r>
            <a:endParaRPr lang="en-US" sz="2000" dirty="0"/>
          </a:p>
          <a:p>
            <a:r>
              <a:rPr lang="en-US" sz="2000" dirty="0"/>
              <a:t>Find space to integrate the private sector (PS) as a key actor </a:t>
            </a:r>
          </a:p>
          <a:p>
            <a:pPr marL="285750" indent="-285750">
              <a:buFont typeface="Arial" panose="020B0604020202020204" pitchFamily="34" charset="0"/>
              <a:buChar char="•"/>
            </a:pPr>
            <a:r>
              <a:rPr lang="en-US" sz="2000" dirty="0"/>
              <a:t>In the Response</a:t>
            </a:r>
          </a:p>
          <a:p>
            <a:pPr marL="285750" indent="-285750">
              <a:buFont typeface="Arial" panose="020B0604020202020204" pitchFamily="34" charset="0"/>
              <a:buChar char="•"/>
            </a:pPr>
            <a:r>
              <a:rPr lang="en-US" sz="2000" dirty="0"/>
              <a:t>In DP &amp; DRR </a:t>
            </a:r>
          </a:p>
          <a:p>
            <a:pPr marL="285750" indent="-285750">
              <a:buFont typeface="Arial" panose="020B0604020202020204" pitchFamily="34" charset="0"/>
              <a:buChar char="•"/>
            </a:pPr>
            <a:r>
              <a:rPr lang="en-US" sz="2000" dirty="0"/>
              <a:t>Can make the difference in building the resilience of communities</a:t>
            </a:r>
          </a:p>
          <a:p>
            <a:endParaRPr lang="en-US" sz="2000" dirty="0"/>
          </a:p>
          <a:p>
            <a:r>
              <a:rPr lang="en-US" sz="2000" dirty="0"/>
              <a:t>To do it efficiently the PS should also do it in a coordinated manner </a:t>
            </a:r>
          </a:p>
        </p:txBody>
      </p:sp>
    </p:spTree>
    <p:extLst>
      <p:ext uri="{BB962C8B-B14F-4D97-AF65-F5344CB8AC3E}">
        <p14:creationId xmlns:p14="http://schemas.microsoft.com/office/powerpoint/2010/main" val="128180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4294967295"/>
          </p:nvPr>
        </p:nvSpPr>
        <p:spPr>
          <a:xfrm>
            <a:off x="7010400" y="6553200"/>
            <a:ext cx="2133600" cy="476250"/>
          </a:xfrm>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05BA3B43-B231-4ABD-98B7-0426342A68E8}" type="slidenum">
              <a:rPr lang="en-GB" altLang="en-US" sz="1100" i="0" smtClean="0">
                <a:solidFill>
                  <a:srgbClr val="2D5EC1"/>
                </a:solidFill>
                <a:latin typeface="Arial" charset="0"/>
              </a:rPr>
              <a:pPr eaLnBrk="1" hangingPunct="1">
                <a:spcBef>
                  <a:spcPct val="0"/>
                </a:spcBef>
                <a:buClrTx/>
                <a:buFontTx/>
                <a:buNone/>
              </a:pPr>
              <a:t>11</a:t>
            </a:fld>
            <a:endParaRPr lang="en-GB" altLang="en-US" sz="1100" i="0" smtClean="0">
              <a:solidFill>
                <a:srgbClr val="2D5EC1"/>
              </a:solidFill>
              <a:latin typeface="Arial" charset="0"/>
            </a:endParaRPr>
          </a:p>
        </p:txBody>
      </p:sp>
      <p:sp>
        <p:nvSpPr>
          <p:cNvPr id="5" name="Rectangle 7"/>
          <p:cNvSpPr txBox="1">
            <a:spLocks noChangeArrowheads="1"/>
          </p:cNvSpPr>
          <p:nvPr/>
        </p:nvSpPr>
        <p:spPr bwMode="auto">
          <a:xfrm>
            <a:off x="5724129" y="5016623"/>
            <a:ext cx="3168352" cy="2156793"/>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4800" b="1" i="0" kern="0" spc="-150" dirty="0" smtClean="0">
                <a:solidFill>
                  <a:schemeClr val="bg1"/>
                </a:solidFill>
                <a:effectLst>
                  <a:outerShdw blurRad="165100" dir="9420000" sx="104000" sy="104000" algn="tl" rotWithShape="0">
                    <a:prstClr val="black">
                      <a:alpha val="78000"/>
                    </a:prstClr>
                  </a:outerShdw>
                </a:effectLst>
                <a:latin typeface="+mj-lt"/>
                <a:ea typeface="+mj-ea"/>
                <a:cs typeface="+mj-cs"/>
              </a:rPr>
              <a:t>Thank you!</a:t>
            </a:r>
          </a:p>
        </p:txBody>
      </p:sp>
      <p:sp>
        <p:nvSpPr>
          <p:cNvPr id="6" name="Rectangle 5"/>
          <p:cNvSpPr/>
          <p:nvPr/>
        </p:nvSpPr>
        <p:spPr>
          <a:xfrm>
            <a:off x="-23528" y="0"/>
            <a:ext cx="9144000" cy="10731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ndParaRPr>
          </a:p>
        </p:txBody>
      </p:sp>
      <p:pic>
        <p:nvPicPr>
          <p:cNvPr id="50183" name="Picture 3" descr="C:\DOCUME~1\lenain\LOCALS~1\Temp\7zE1234.tmp\Footer Box Echo E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 descr="C:\DOCUME~1\lenain\LOCALS~1\Temp\7zE1233.tmp\LOGO-CE for Echo EN Positiv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8075" y="309563"/>
            <a:ext cx="18097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p:cNvSpPr txBox="1">
            <a:spLocks/>
          </p:cNvSpPr>
          <p:nvPr/>
        </p:nvSpPr>
        <p:spPr bwMode="auto">
          <a:xfrm>
            <a:off x="323528" y="1412776"/>
            <a:ext cx="478802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fr-BE" altLang="en-US" kern="0" dirty="0" smtClean="0">
                <a:solidFill>
                  <a:schemeClr val="bg1"/>
                </a:solidFill>
              </a:rPr>
              <a:t>For more information</a:t>
            </a:r>
            <a:endParaRPr lang="en-GB" altLang="en-US" kern="0" dirty="0" smtClean="0">
              <a:solidFill>
                <a:schemeClr val="bg1"/>
              </a:solidFill>
            </a:endParaRPr>
          </a:p>
        </p:txBody>
      </p:sp>
      <p:sp>
        <p:nvSpPr>
          <p:cNvPr id="9" name="Titre 1"/>
          <p:cNvSpPr txBox="1">
            <a:spLocks/>
          </p:cNvSpPr>
          <p:nvPr/>
        </p:nvSpPr>
        <p:spPr>
          <a:xfrm>
            <a:off x="5556583" y="2027839"/>
            <a:ext cx="3563889" cy="2372877"/>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fr-FR" altLang="en-US" sz="1200" kern="0" dirty="0" smtClean="0"/>
              <a:t/>
            </a:r>
            <a:br>
              <a:rPr lang="fr-FR" altLang="en-US" sz="1200" kern="0" dirty="0" smtClean="0"/>
            </a:br>
            <a:r>
              <a:rPr lang="es-ES" altLang="en-US" sz="2000" kern="0" dirty="0" err="1" smtClean="0">
                <a:solidFill>
                  <a:schemeClr val="bg1"/>
                </a:solidFill>
              </a:rPr>
              <a:t>Website</a:t>
            </a:r>
            <a:r>
              <a:rPr lang="es-ES" altLang="en-US" sz="2000" kern="0" dirty="0" smtClean="0">
                <a:solidFill>
                  <a:schemeClr val="bg1"/>
                </a:solidFill>
              </a:rPr>
              <a:t>: </a:t>
            </a:r>
            <a:r>
              <a:rPr lang="es-ES" altLang="en-US" sz="2000" kern="0" dirty="0" smtClean="0">
                <a:hlinkClick r:id="rId5"/>
              </a:rPr>
              <a:t>http://ec.europa.eu/echo/</a:t>
            </a:r>
            <a:r>
              <a:rPr lang="es-ES" altLang="en-US" sz="2000" kern="0" dirty="0" smtClean="0"/>
              <a:t/>
            </a:r>
            <a:br>
              <a:rPr lang="es-ES" altLang="en-US" sz="2000" kern="0" dirty="0" smtClean="0"/>
            </a:br>
            <a:r>
              <a:rPr lang="es-ES" altLang="en-US" sz="2000" kern="0" dirty="0" smtClean="0"/>
              <a:t/>
            </a:r>
            <a:br>
              <a:rPr lang="es-ES" altLang="en-US" sz="2000" kern="0" dirty="0" smtClean="0"/>
            </a:br>
            <a:r>
              <a:rPr lang="fr-FR" altLang="en-US" sz="2000" kern="0" dirty="0" err="1" smtClean="0">
                <a:solidFill>
                  <a:schemeClr val="bg1"/>
                </a:solidFill>
              </a:rPr>
              <a:t>Factsheets</a:t>
            </a:r>
            <a:r>
              <a:rPr lang="fr-FR" altLang="en-US" sz="2000" kern="0" dirty="0" smtClean="0">
                <a:solidFill>
                  <a:schemeClr val="bg1"/>
                </a:solidFill>
              </a:rPr>
              <a:t>: </a:t>
            </a:r>
            <a:r>
              <a:rPr lang="fr-FR" altLang="en-US" sz="2000" kern="0" dirty="0" smtClean="0">
                <a:hlinkClick r:id="rId6"/>
              </a:rPr>
              <a:t>http://ec.europa.eu/echo/aid/factsheets_en.htm</a:t>
            </a:r>
            <a:r>
              <a:rPr lang="fr-FR" altLang="en-US" sz="1200" kern="0" dirty="0" smtClean="0"/>
              <a:t/>
            </a:r>
            <a:br>
              <a:rPr lang="fr-FR" altLang="en-US" sz="1200" kern="0" dirty="0" smtClean="0"/>
            </a:br>
            <a:endParaRPr lang="fr-FR" altLang="en-US" sz="1200" kern="0" dirty="0" smtClean="0"/>
          </a:p>
        </p:txBody>
      </p:sp>
      <p:pic>
        <p:nvPicPr>
          <p:cNvPr id="13" name="Image 7" descr="Follow DG ECHO on Twitter">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85503" y="6453336"/>
            <a:ext cx="2428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8" descr="Browse DH ECHO's photos on Flickr">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18208" y="6459686"/>
            <a:ext cx="217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7" descr="Watch DG ECHO's videos on YouTube">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25463" y="6462861"/>
            <a:ext cx="238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6" descr="Become a fan of DG ECHO on Facebook">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81235" y="6459686"/>
            <a:ext cx="238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1629339">
            <a:off x="2716825" y="2717610"/>
            <a:ext cx="1897519" cy="277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66049" y="2892588"/>
            <a:ext cx="2102627" cy="227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81525" y="4219575"/>
            <a:ext cx="31591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l="-101"/>
          <a:stretch>
            <a:fillRect/>
          </a:stretch>
        </p:blipFill>
        <p:spPr bwMode="auto">
          <a:xfrm>
            <a:off x="1403350" y="2043113"/>
            <a:ext cx="31623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81525" y="2043113"/>
            <a:ext cx="31591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9" descr="Nigeria Meningitis epidemic ECHO Claire Barrault 2009 (7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6525" y="4219575"/>
            <a:ext cx="31591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p:cNvSpPr txBox="1">
            <a:spLocks/>
          </p:cNvSpPr>
          <p:nvPr/>
        </p:nvSpPr>
        <p:spPr bwMode="auto">
          <a:xfrm>
            <a:off x="0" y="1196752"/>
            <a:ext cx="91440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defRPr/>
            </a:pPr>
            <a:r>
              <a:rPr lang="en-GB" altLang="en-US" sz="2800" kern="0" dirty="0" smtClean="0">
                <a:solidFill>
                  <a:schemeClr val="bg1"/>
                </a:solidFill>
                <a:latin typeface="Calibri Light" panose="020F0302020204030204" pitchFamily="34" charset="0"/>
              </a:rPr>
              <a:t>Humanitarian operations funded by ECHO</a:t>
            </a:r>
          </a:p>
        </p:txBody>
      </p:sp>
      <p:sp>
        <p:nvSpPr>
          <p:cNvPr id="7" name="Rectangle 8"/>
          <p:cNvSpPr txBox="1">
            <a:spLocks noChangeArrowheads="1"/>
          </p:cNvSpPr>
          <p:nvPr/>
        </p:nvSpPr>
        <p:spPr bwMode="auto">
          <a:xfrm>
            <a:off x="4590257" y="4219575"/>
            <a:ext cx="3150394" cy="2162176"/>
          </a:xfrm>
          <a:prstGeom prst="rect">
            <a:avLst/>
          </a:prstGeom>
          <a:solidFill>
            <a:srgbClr val="FFFFFF"/>
          </a:solidFill>
          <a:ln>
            <a:noFill/>
          </a:ln>
          <a:effec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eaLnBrk="1" hangingPunct="1">
              <a:lnSpc>
                <a:spcPct val="80000"/>
              </a:lnSpc>
              <a:buFontTx/>
              <a:buNone/>
              <a:defRPr/>
            </a:pPr>
            <a:r>
              <a:rPr lang="en-GB" altLang="en-US" sz="1800" b="1" i="0" kern="0" dirty="0" smtClean="0">
                <a:latin typeface="Calibri Light" panose="020F0302020204030204" pitchFamily="34" charset="0"/>
              </a:rPr>
              <a:t>Water &amp; sanitation</a:t>
            </a:r>
          </a:p>
          <a:p>
            <a:pPr eaLnBrk="1" hangingPunct="1">
              <a:lnSpc>
                <a:spcPct val="80000"/>
              </a:lnSpc>
              <a:buFontTx/>
              <a:buNone/>
              <a:defRPr/>
            </a:pPr>
            <a:endParaRPr lang="en-GB" altLang="en-US" sz="400" i="0" kern="0" dirty="0" smtClean="0">
              <a:latin typeface="Calibri Light" panose="020F0302020204030204" pitchFamily="34" charset="0"/>
            </a:endParaRP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Wells, boreholes, piping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Latrines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Sewage treatment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Hygiene education etc.</a:t>
            </a:r>
          </a:p>
        </p:txBody>
      </p:sp>
      <p:sp>
        <p:nvSpPr>
          <p:cNvPr id="9" name="Rectangle 8"/>
          <p:cNvSpPr txBox="1">
            <a:spLocks noChangeArrowheads="1"/>
          </p:cNvSpPr>
          <p:nvPr/>
        </p:nvSpPr>
        <p:spPr bwMode="auto">
          <a:xfrm>
            <a:off x="1331913" y="2043113"/>
            <a:ext cx="3240087" cy="2155825"/>
          </a:xfrm>
          <a:prstGeom prst="rect">
            <a:avLst/>
          </a:prstGeom>
          <a:solidFill>
            <a:schemeClr val="bg1"/>
          </a:solidFill>
          <a:ln>
            <a:noFill/>
          </a:ln>
          <a:effec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eaLnBrk="1" hangingPunct="1">
              <a:lnSpc>
                <a:spcPct val="80000"/>
              </a:lnSpc>
              <a:buFontTx/>
              <a:buNone/>
              <a:defRPr/>
            </a:pPr>
            <a:r>
              <a:rPr lang="en-GB" altLang="en-US" sz="1800" b="1" i="0" kern="0" dirty="0" smtClean="0">
                <a:latin typeface="Calibri Light" panose="020F0302020204030204" pitchFamily="34" charset="0"/>
              </a:rPr>
              <a:t>Food &amp; nutritional support</a:t>
            </a:r>
          </a:p>
          <a:p>
            <a:pPr eaLnBrk="1" hangingPunct="1">
              <a:lnSpc>
                <a:spcPct val="80000"/>
              </a:lnSpc>
              <a:buFontTx/>
              <a:buNone/>
              <a:defRPr/>
            </a:pPr>
            <a:endParaRPr lang="en-GB" altLang="en-US" sz="400" i="0" kern="0" dirty="0" smtClean="0">
              <a:latin typeface="Calibri Light" panose="020F0302020204030204" pitchFamily="34" charset="0"/>
            </a:endParaRP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Basic food supplies</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Supplementary feeding for infants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Special rations for malnourished people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Seeds for farmers etc.</a:t>
            </a:r>
          </a:p>
          <a:p>
            <a:pPr eaLnBrk="1" hangingPunct="1">
              <a:defRPr/>
            </a:pPr>
            <a:endParaRPr lang="en-GB" altLang="en-US" sz="2000" kern="0" dirty="0" smtClean="0">
              <a:latin typeface="Calibri Light" panose="020F0302020204030204" pitchFamily="34" charset="0"/>
            </a:endParaRPr>
          </a:p>
        </p:txBody>
      </p:sp>
      <p:sp>
        <p:nvSpPr>
          <p:cNvPr id="10" name="Rectangle 8"/>
          <p:cNvSpPr txBox="1">
            <a:spLocks noChangeArrowheads="1"/>
          </p:cNvSpPr>
          <p:nvPr/>
        </p:nvSpPr>
        <p:spPr bwMode="auto">
          <a:xfrm>
            <a:off x="1331913" y="4219575"/>
            <a:ext cx="3240087" cy="2162175"/>
          </a:xfrm>
          <a:prstGeom prst="rect">
            <a:avLst/>
          </a:prstGeom>
          <a:solidFill>
            <a:schemeClr val="bg1"/>
          </a:solidFill>
          <a:ln>
            <a:noFill/>
          </a:ln>
          <a:effec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lnSpc>
                <a:spcPct val="80000"/>
              </a:lnSpc>
              <a:buFontTx/>
              <a:buNone/>
              <a:defRPr/>
            </a:pPr>
            <a:r>
              <a:rPr lang="en-GB" altLang="en-US" sz="1800" b="1" i="0" kern="0" dirty="0" smtClean="0">
                <a:latin typeface="Calibri Light" panose="020F0302020204030204" pitchFamily="34" charset="0"/>
              </a:rPr>
              <a:t>Medical assistance</a:t>
            </a:r>
          </a:p>
          <a:p>
            <a:pPr marL="0" indent="0" eaLnBrk="1" hangingPunct="1">
              <a:lnSpc>
                <a:spcPct val="80000"/>
              </a:lnSpc>
              <a:buFontTx/>
              <a:buNone/>
              <a:defRPr/>
            </a:pPr>
            <a:endParaRPr lang="en-GB" altLang="en-US" sz="400" i="0" kern="0" dirty="0" smtClean="0">
              <a:latin typeface="Calibri Light" panose="020F0302020204030204" pitchFamily="34" charset="0"/>
            </a:endParaRP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Vaccination campaigns</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Essential drugs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Hospital equipment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Primary health clinics </a:t>
            </a:r>
          </a:p>
          <a:p>
            <a:pPr eaLnBrk="1" hangingPunct="1">
              <a:lnSpc>
                <a:spcPct val="80000"/>
              </a:lnSpc>
              <a:buClr>
                <a:srgbClr val="0070C0"/>
              </a:buClr>
              <a:defRPr/>
            </a:pPr>
            <a:r>
              <a:rPr lang="en-GB" altLang="en-US" sz="1800" i="0" kern="0" dirty="0" smtClean="0">
                <a:solidFill>
                  <a:srgbClr val="0070C0"/>
                </a:solidFill>
                <a:latin typeface="Calibri Light" panose="020F0302020204030204" pitchFamily="34" charset="0"/>
              </a:rPr>
              <a:t>Local staff trainings etc.</a:t>
            </a:r>
          </a:p>
          <a:p>
            <a:pPr marL="0" indent="0" eaLnBrk="1" hangingPunct="1">
              <a:defRPr/>
            </a:pPr>
            <a:endParaRPr lang="en-GB" altLang="en-US" sz="2000" kern="0" dirty="0" smtClean="0">
              <a:latin typeface="Calibri Light" panose="020F0302020204030204" pitchFamily="34" charset="0"/>
            </a:endParaRPr>
          </a:p>
        </p:txBody>
      </p:sp>
      <p:sp>
        <p:nvSpPr>
          <p:cNvPr id="11" name="Rectangle 7"/>
          <p:cNvSpPr txBox="1">
            <a:spLocks noChangeArrowheads="1"/>
          </p:cNvSpPr>
          <p:nvPr/>
        </p:nvSpPr>
        <p:spPr bwMode="auto">
          <a:xfrm>
            <a:off x="4590256" y="2043113"/>
            <a:ext cx="3150395" cy="2155825"/>
          </a:xfrm>
          <a:prstGeom prst="rect">
            <a:avLst/>
          </a:prstGeom>
          <a:solidFill>
            <a:schemeClr val="bg1"/>
          </a:solidFill>
          <a:ln>
            <a:noFill/>
          </a:ln>
          <a:effec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eaLnBrk="1" hangingPunct="1">
              <a:lnSpc>
                <a:spcPct val="80000"/>
              </a:lnSpc>
              <a:buFontTx/>
              <a:buNone/>
              <a:defRPr/>
            </a:pPr>
            <a:r>
              <a:rPr lang="en-GB" altLang="en-US" sz="2000" b="1" i="0" kern="0" dirty="0" smtClean="0">
                <a:latin typeface="Calibri Light" panose="020F0302020204030204" pitchFamily="34" charset="0"/>
              </a:rPr>
              <a:t>Shelter</a:t>
            </a:r>
            <a:r>
              <a:rPr lang="en-GB" altLang="en-US" sz="2000" i="0" kern="0" dirty="0" smtClean="0">
                <a:latin typeface="Calibri Light" panose="020F0302020204030204" pitchFamily="34" charset="0"/>
              </a:rPr>
              <a:t> </a:t>
            </a:r>
          </a:p>
          <a:p>
            <a:pPr eaLnBrk="1" hangingPunct="1">
              <a:lnSpc>
                <a:spcPct val="80000"/>
              </a:lnSpc>
              <a:buFontTx/>
              <a:buNone/>
              <a:defRPr/>
            </a:pPr>
            <a:endParaRPr lang="en-GB" altLang="en-US" sz="500" i="0" kern="0" dirty="0" smtClean="0">
              <a:latin typeface="Calibri Light" panose="020F0302020204030204" pitchFamily="34" charset="0"/>
            </a:endParaRPr>
          </a:p>
          <a:p>
            <a:pPr eaLnBrk="1" hangingPunct="1">
              <a:lnSpc>
                <a:spcPct val="80000"/>
              </a:lnSpc>
              <a:buClr>
                <a:srgbClr val="0070C0"/>
              </a:buClr>
              <a:defRPr/>
            </a:pPr>
            <a:r>
              <a:rPr lang="en-GB" altLang="en-US" sz="2000" i="0" kern="0" dirty="0" smtClean="0">
                <a:solidFill>
                  <a:srgbClr val="0070C0"/>
                </a:solidFill>
                <a:latin typeface="Calibri Light" panose="020F0302020204030204" pitchFamily="34" charset="0"/>
              </a:rPr>
              <a:t>Tents </a:t>
            </a:r>
          </a:p>
          <a:p>
            <a:pPr eaLnBrk="1" hangingPunct="1">
              <a:lnSpc>
                <a:spcPct val="80000"/>
              </a:lnSpc>
              <a:buClr>
                <a:srgbClr val="0070C0"/>
              </a:buClr>
              <a:defRPr/>
            </a:pPr>
            <a:r>
              <a:rPr lang="en-GB" altLang="en-US" sz="2000" i="0" kern="0" dirty="0" smtClean="0">
                <a:solidFill>
                  <a:srgbClr val="0070C0"/>
                </a:solidFill>
                <a:latin typeface="Calibri Light" panose="020F0302020204030204" pitchFamily="34" charset="0"/>
              </a:rPr>
              <a:t>Plastic sheeting </a:t>
            </a:r>
          </a:p>
          <a:p>
            <a:pPr eaLnBrk="1" hangingPunct="1">
              <a:lnSpc>
                <a:spcPct val="80000"/>
              </a:lnSpc>
              <a:buClr>
                <a:srgbClr val="0070C0"/>
              </a:buClr>
              <a:defRPr/>
            </a:pPr>
            <a:r>
              <a:rPr lang="en-GB" altLang="en-US" sz="2000" i="0" kern="0" dirty="0" smtClean="0">
                <a:solidFill>
                  <a:srgbClr val="0070C0"/>
                </a:solidFill>
                <a:latin typeface="Calibri Light" panose="020F0302020204030204" pitchFamily="34" charset="0"/>
              </a:rPr>
              <a:t>Building materials etc.</a:t>
            </a:r>
          </a:p>
          <a:p>
            <a:pPr eaLnBrk="1" hangingPunct="1">
              <a:defRPr/>
            </a:pPr>
            <a:endParaRPr lang="en-GB" altLang="en-US" kern="0" dirty="0" smtClean="0">
              <a:latin typeface="Calibri Light" panose="020F0302020204030204" pitchFamily="34" charset="0"/>
            </a:endParaRPr>
          </a:p>
        </p:txBody>
      </p:sp>
      <p:pic>
        <p:nvPicPr>
          <p:cNvPr id="12" name="Picture 2" descr="C:\Users\jlance\Desktop\MISSION - Events\HAITI\Haiti H.Matthew\Photo Field visit\20161022_11313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1340768"/>
            <a:ext cx="9180512" cy="51640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012160" y="-99392"/>
            <a:ext cx="2959711" cy="127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043558" y="1052736"/>
            <a:ext cx="7200900" cy="142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3000" y="1484784"/>
            <a:ext cx="3888432" cy="2667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03691" y="1746151"/>
            <a:ext cx="912325" cy="81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87624" y="1774557"/>
            <a:ext cx="2232298" cy="646331"/>
          </a:xfrm>
          <a:prstGeom prst="rect">
            <a:avLst/>
          </a:prstGeom>
          <a:noFill/>
        </p:spPr>
        <p:txBody>
          <a:bodyPr wrap="square" rtlCol="0">
            <a:spAutoFit/>
          </a:bodyPr>
          <a:lstStyle/>
          <a:p>
            <a:r>
              <a:rPr lang="en-US" sz="1100" b="1" dirty="0" smtClean="0">
                <a:solidFill>
                  <a:schemeClr val="accent5">
                    <a:lumMod val="75000"/>
                  </a:schemeClr>
                </a:solidFill>
              </a:rPr>
              <a:t>Main </a:t>
            </a:r>
            <a:r>
              <a:rPr lang="en-US" sz="1400" b="1" dirty="0" smtClean="0">
                <a:solidFill>
                  <a:schemeClr val="accent5">
                    <a:lumMod val="75000"/>
                  </a:schemeClr>
                </a:solidFill>
              </a:rPr>
              <a:t>partners</a:t>
            </a:r>
            <a:r>
              <a:rPr lang="en-US" sz="1100" b="1" dirty="0" smtClean="0">
                <a:solidFill>
                  <a:schemeClr val="accent5">
                    <a:lumMod val="75000"/>
                  </a:schemeClr>
                </a:solidFill>
              </a:rPr>
              <a:t> </a:t>
            </a:r>
            <a:r>
              <a:rPr lang="en-US" sz="1100" dirty="0" smtClean="0">
                <a:solidFill>
                  <a:schemeClr val="bg1"/>
                </a:solidFill>
              </a:rPr>
              <a:t>in Latin American </a:t>
            </a:r>
            <a:r>
              <a:rPr lang="es-ES_tradnl" sz="1100" dirty="0" smtClean="0">
                <a:solidFill>
                  <a:schemeClr val="bg1"/>
                </a:solidFill>
              </a:rPr>
              <a:t>&amp; </a:t>
            </a:r>
            <a:r>
              <a:rPr lang="en-US" sz="1100" dirty="0" smtClean="0">
                <a:solidFill>
                  <a:schemeClr val="bg1"/>
                </a:solidFill>
              </a:rPr>
              <a:t>Caribbean region</a:t>
            </a:r>
            <a:r>
              <a:rPr lang="en-US" sz="1100" b="1" dirty="0" smtClean="0">
                <a:solidFill>
                  <a:schemeClr val="accent5">
                    <a:lumMod val="75000"/>
                  </a:schemeClr>
                </a:solidFill>
              </a:rPr>
              <a:t> since 1994 </a:t>
            </a:r>
            <a:endParaRPr lang="en-US" sz="1100" b="1" dirty="0">
              <a:solidFill>
                <a:schemeClr val="accent5">
                  <a:lumMod val="75000"/>
                </a:schemeClr>
              </a:solidFill>
            </a:endParaRPr>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396" y="2420888"/>
            <a:ext cx="4381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56847" y="6504566"/>
            <a:ext cx="2232298" cy="261610"/>
          </a:xfrm>
          <a:prstGeom prst="rect">
            <a:avLst/>
          </a:prstGeom>
          <a:noFill/>
        </p:spPr>
        <p:txBody>
          <a:bodyPr wrap="square" rtlCol="0">
            <a:spAutoFit/>
          </a:bodyPr>
          <a:lstStyle/>
          <a:p>
            <a:r>
              <a:rPr lang="en-US" sz="1100" b="1" dirty="0" smtClean="0">
                <a:solidFill>
                  <a:schemeClr val="accent5">
                    <a:lumMod val="75000"/>
                  </a:schemeClr>
                </a:solidFill>
              </a:rPr>
              <a:t>RESPONSE IN LAC </a:t>
            </a:r>
            <a:endParaRPr lang="en-US" sz="1100" b="1" dirty="0">
              <a:solidFill>
                <a:schemeClr val="accent5">
                  <a:lumMod val="75000"/>
                </a:schemeClr>
              </a:solidFill>
            </a:endParaRPr>
          </a:p>
        </p:txBody>
      </p:sp>
      <p:sp>
        <p:nvSpPr>
          <p:cNvPr id="10" name="TextBox 9"/>
          <p:cNvSpPr txBox="1"/>
          <p:nvPr/>
        </p:nvSpPr>
        <p:spPr>
          <a:xfrm>
            <a:off x="6372200" y="6485444"/>
            <a:ext cx="2232298" cy="261610"/>
          </a:xfrm>
          <a:prstGeom prst="rect">
            <a:avLst/>
          </a:prstGeom>
          <a:noFill/>
        </p:spPr>
        <p:txBody>
          <a:bodyPr wrap="square" rtlCol="0">
            <a:spAutoFit/>
          </a:bodyPr>
          <a:lstStyle/>
          <a:p>
            <a:r>
              <a:rPr lang="en-US" sz="1100" b="1" dirty="0" smtClean="0">
                <a:solidFill>
                  <a:srgbClr val="FF6600"/>
                </a:solidFill>
              </a:rPr>
              <a:t>DP- RESILIENCE IN LAC </a:t>
            </a:r>
            <a:endParaRPr lang="en-US" sz="1100" b="1" dirty="0">
              <a:solidFill>
                <a:srgbClr val="FF6600"/>
              </a:solidFill>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2960" y="2414736"/>
            <a:ext cx="4381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barn(outHorizontal)">
                                      <p:cBhvr>
                                        <p:cTn id="19" dur="500"/>
                                        <p:tgtEl>
                                          <p:spTgt spid="1029"/>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91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jlance\Desktop\MISSION - Events\HAITI\Haiti H.Matthew\Photo Field visit\impact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764" y="90872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24128" y="97965"/>
            <a:ext cx="3247743" cy="72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1960" y="6266367"/>
            <a:ext cx="851148" cy="619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C:\DOCUME~1\lenain\LOCALS~1\Temp\7zE1233.tmp\LOGO-CE for Echo EN Positiv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35896" y="305396"/>
            <a:ext cx="18097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25921" y="131295"/>
            <a:ext cx="3970015" cy="849433"/>
          </a:xfrm>
          <a:prstGeom prst="rect">
            <a:avLst/>
          </a:prstGeom>
        </p:spPr>
        <p:txBody>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fr-BE" altLang="en-US" kern="0" dirty="0" err="1" smtClean="0">
                <a:solidFill>
                  <a:schemeClr val="bg1"/>
                </a:solidFill>
              </a:rPr>
              <a:t>We</a:t>
            </a:r>
            <a:r>
              <a:rPr lang="fr-BE" altLang="en-US" kern="0" dirty="0" smtClean="0">
                <a:solidFill>
                  <a:schemeClr val="bg1"/>
                </a:solidFill>
              </a:rPr>
              <a:t> Invest</a:t>
            </a:r>
            <a:endParaRPr lang="en-GB" altLang="en-US" kern="0" dirty="0" smtClean="0">
              <a:solidFill>
                <a:schemeClr val="bg1"/>
              </a:solidFill>
            </a:endParaRPr>
          </a:p>
        </p:txBody>
      </p:sp>
      <p:graphicFrame>
        <p:nvGraphicFramePr>
          <p:cNvPr id="11" name="Chart 10"/>
          <p:cNvGraphicFramePr>
            <a:graphicFrameLocks/>
          </p:cNvGraphicFramePr>
          <p:nvPr>
            <p:extLst>
              <p:ext uri="{D42A27DB-BD31-4B8C-83A1-F6EECF244321}">
                <p14:modId xmlns:p14="http://schemas.microsoft.com/office/powerpoint/2010/main" val="2553379394"/>
              </p:ext>
            </p:extLst>
          </p:nvPr>
        </p:nvGraphicFramePr>
        <p:xfrm>
          <a:off x="153597" y="1556792"/>
          <a:ext cx="8967873" cy="515719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barn(outHorizontal)">
                                      <p:cBhvr>
                                        <p:cTn id="7" dur="500"/>
                                        <p:tgtEl>
                                          <p:spTgt spid="11">
                                            <p:graphicEl>
                                              <a:chart seriesIdx="-3" categoryIdx="-3" bldStep="gridLegend"/>
                                            </p:graphicEl>
                                          </p:spTgt>
                                        </p:tgtEl>
                                      </p:cBhvr>
                                    </p:animEffect>
                                  </p:childTnLst>
                                </p:cTn>
                              </p:par>
                              <p:par>
                                <p:cTn id="8" presetID="30" presetClass="emph" presetSubtype="0" fill="hold" nodeType="withEffect">
                                  <p:stCondLst>
                                    <p:cond delay="0"/>
                                  </p:stCondLst>
                                  <p:childTnLst>
                                    <p:animClr clrSpc="hsl" dir="cw">
                                      <p:cBhvr override="childStyle">
                                        <p:cTn id="9" dur="500" fill="hold"/>
                                        <p:tgtEl>
                                          <p:spTgt spid="4098"/>
                                        </p:tgtEl>
                                        <p:attrNameLst>
                                          <p:attrName>style.color</p:attrName>
                                        </p:attrNameLst>
                                      </p:cBhvr>
                                      <p:by>
                                        <p:hsl h="0" s="12549" l="25098"/>
                                      </p:by>
                                    </p:animClr>
                                    <p:animClr clrSpc="hsl" dir="cw">
                                      <p:cBhvr>
                                        <p:cTn id="10" dur="500" fill="hold"/>
                                        <p:tgtEl>
                                          <p:spTgt spid="4098"/>
                                        </p:tgtEl>
                                        <p:attrNameLst>
                                          <p:attrName>fillcolor</p:attrName>
                                        </p:attrNameLst>
                                      </p:cBhvr>
                                      <p:by>
                                        <p:hsl h="0" s="12549" l="25098"/>
                                      </p:by>
                                    </p:animClr>
                                    <p:animClr clrSpc="hsl" dir="cw">
                                      <p:cBhvr>
                                        <p:cTn id="11" dur="500" fill="hold"/>
                                        <p:tgtEl>
                                          <p:spTgt spid="4098"/>
                                        </p:tgtEl>
                                        <p:attrNameLst>
                                          <p:attrName>stroke.color</p:attrName>
                                        </p:attrNameLst>
                                      </p:cBhvr>
                                      <p:by>
                                        <p:hsl h="0" s="12549" l="25098"/>
                                      </p:by>
                                    </p:animClr>
                                    <p:set>
                                      <p:cBhvr>
                                        <p:cTn id="12" dur="500" fill="hold"/>
                                        <p:tgtEl>
                                          <p:spTgt spid="4098"/>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barn(outHorizontal)">
                                      <p:cBhvr>
                                        <p:cTn id="17" dur="500"/>
                                        <p:tgtEl>
                                          <p:spTgt spid="11">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barn(outHorizontal)">
                                      <p:cBhvr>
                                        <p:cTn id="22" dur="500"/>
                                        <p:tgtEl>
                                          <p:spTgt spid="11">
                                            <p:graphicEl>
                                              <a:chart seriesIdx="1" categoryIdx="-4" bldStep="series"/>
                                            </p:graphicEl>
                                          </p:spTgt>
                                        </p:tgtEl>
                                      </p:cBhvr>
                                    </p:animEffect>
                                  </p:childTnLst>
                                </p:cTn>
                              </p:par>
                              <p:par>
                                <p:cTn id="23" presetID="16" presetClass="entr" presetSubtype="42" fill="hold" grpId="0" nodeType="withEffect">
                                  <p:stCondLst>
                                    <p:cond delay="250"/>
                                  </p:stCondLst>
                                  <p:childTnLst>
                                    <p:set>
                                      <p:cBhvr>
                                        <p:cTn id="24"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barn(outHorizontal)">
                                      <p:cBhvr>
                                        <p:cTn id="25" dur="10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32769" y="1052736"/>
            <a:ext cx="3247743" cy="720165"/>
          </a:xfrm>
          <a:prstGeom prst="rect">
            <a:avLst/>
          </a:prstGeom>
          <a:solidFill>
            <a:schemeClr val="accent1">
              <a:lumMod val="25000"/>
            </a:schemeClr>
          </a:solidFill>
          <a:ln>
            <a:noFill/>
          </a:ln>
          <a:extLst/>
        </p:spPr>
      </p:pic>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12160" y="86958"/>
            <a:ext cx="2783809" cy="84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descr="1995-2016&#10;" title="1995-2016"/>
          <p:cNvGraphicFramePr>
            <a:graphicFrameLocks/>
          </p:cNvGraphicFramePr>
          <p:nvPr>
            <p:extLst>
              <p:ext uri="{D42A27DB-BD31-4B8C-83A1-F6EECF244321}">
                <p14:modId xmlns:p14="http://schemas.microsoft.com/office/powerpoint/2010/main" val="451332376"/>
              </p:ext>
            </p:extLst>
          </p:nvPr>
        </p:nvGraphicFramePr>
        <p:xfrm>
          <a:off x="6156176" y="2564904"/>
          <a:ext cx="3642162" cy="2749211"/>
        </p:xfrm>
        <a:graphic>
          <a:graphicData uri="http://schemas.openxmlformats.org/drawingml/2006/chart">
            <c:chart xmlns:c="http://schemas.openxmlformats.org/drawingml/2006/chart" xmlns:r="http://schemas.openxmlformats.org/officeDocument/2006/relationships" r:id="rId4"/>
          </a:graphicData>
        </a:graphic>
      </p:graphicFrame>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576" y="764703"/>
            <a:ext cx="6383337"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46790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noChangeAspect="1"/>
          </p:cNvGrpSpPr>
          <p:nvPr/>
        </p:nvGrpSpPr>
        <p:grpSpPr bwMode="auto">
          <a:xfrm>
            <a:off x="1549400" y="1714500"/>
            <a:ext cx="1709738" cy="1249363"/>
            <a:chOff x="976" y="1080"/>
            <a:chExt cx="1077" cy="787"/>
          </a:xfrm>
          <a:effectLst>
            <a:outerShdw blurRad="50800" dist="38100" algn="l" rotWithShape="0">
              <a:prstClr val="black">
                <a:alpha val="40000"/>
              </a:prstClr>
            </a:outerShdw>
          </a:effectLst>
        </p:grpSpPr>
        <p:sp>
          <p:nvSpPr>
            <p:cNvPr id="15" name="AutoShape 3"/>
            <p:cNvSpPr>
              <a:spLocks noChangeAspect="1" noChangeArrowheads="1" noTextEdit="1"/>
            </p:cNvSpPr>
            <p:nvPr/>
          </p:nvSpPr>
          <p:spPr bwMode="auto">
            <a:xfrm>
              <a:off x="976" y="1080"/>
              <a:ext cx="1077" cy="7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1824" y="1642"/>
              <a:ext cx="151" cy="225"/>
            </a:xfrm>
            <a:custGeom>
              <a:avLst/>
              <a:gdLst>
                <a:gd name="T0" fmla="*/ 106 w 151"/>
                <a:gd name="T1" fmla="*/ 55 h 225"/>
                <a:gd name="T2" fmla="*/ 116 w 151"/>
                <a:gd name="T3" fmla="*/ 64 h 225"/>
                <a:gd name="T4" fmla="*/ 123 w 151"/>
                <a:gd name="T5" fmla="*/ 69 h 225"/>
                <a:gd name="T6" fmla="*/ 130 w 151"/>
                <a:gd name="T7" fmla="*/ 76 h 225"/>
                <a:gd name="T8" fmla="*/ 125 w 151"/>
                <a:gd name="T9" fmla="*/ 97 h 225"/>
                <a:gd name="T10" fmla="*/ 127 w 151"/>
                <a:gd name="T11" fmla="*/ 102 h 225"/>
                <a:gd name="T12" fmla="*/ 125 w 151"/>
                <a:gd name="T13" fmla="*/ 107 h 225"/>
                <a:gd name="T14" fmla="*/ 113 w 151"/>
                <a:gd name="T15" fmla="*/ 109 h 225"/>
                <a:gd name="T16" fmla="*/ 106 w 151"/>
                <a:gd name="T17" fmla="*/ 116 h 225"/>
                <a:gd name="T18" fmla="*/ 106 w 151"/>
                <a:gd name="T19" fmla="*/ 130 h 225"/>
                <a:gd name="T20" fmla="*/ 104 w 151"/>
                <a:gd name="T21" fmla="*/ 140 h 225"/>
                <a:gd name="T22" fmla="*/ 109 w 151"/>
                <a:gd name="T23" fmla="*/ 147 h 225"/>
                <a:gd name="T24" fmla="*/ 111 w 151"/>
                <a:gd name="T25" fmla="*/ 152 h 225"/>
                <a:gd name="T26" fmla="*/ 116 w 151"/>
                <a:gd name="T27" fmla="*/ 159 h 225"/>
                <a:gd name="T28" fmla="*/ 125 w 151"/>
                <a:gd name="T29" fmla="*/ 166 h 225"/>
                <a:gd name="T30" fmla="*/ 127 w 151"/>
                <a:gd name="T31" fmla="*/ 173 h 225"/>
                <a:gd name="T32" fmla="*/ 139 w 151"/>
                <a:gd name="T33" fmla="*/ 194 h 225"/>
                <a:gd name="T34" fmla="*/ 151 w 151"/>
                <a:gd name="T35" fmla="*/ 201 h 225"/>
                <a:gd name="T36" fmla="*/ 142 w 151"/>
                <a:gd name="T37" fmla="*/ 204 h 225"/>
                <a:gd name="T38" fmla="*/ 132 w 151"/>
                <a:gd name="T39" fmla="*/ 201 h 225"/>
                <a:gd name="T40" fmla="*/ 125 w 151"/>
                <a:gd name="T41" fmla="*/ 201 h 225"/>
                <a:gd name="T42" fmla="*/ 118 w 151"/>
                <a:gd name="T43" fmla="*/ 208 h 225"/>
                <a:gd name="T44" fmla="*/ 113 w 151"/>
                <a:gd name="T45" fmla="*/ 208 h 225"/>
                <a:gd name="T46" fmla="*/ 99 w 151"/>
                <a:gd name="T47" fmla="*/ 216 h 225"/>
                <a:gd name="T48" fmla="*/ 90 w 151"/>
                <a:gd name="T49" fmla="*/ 220 h 225"/>
                <a:gd name="T50" fmla="*/ 83 w 151"/>
                <a:gd name="T51" fmla="*/ 225 h 225"/>
                <a:gd name="T52" fmla="*/ 75 w 151"/>
                <a:gd name="T53" fmla="*/ 223 h 225"/>
                <a:gd name="T54" fmla="*/ 61 w 151"/>
                <a:gd name="T55" fmla="*/ 213 h 225"/>
                <a:gd name="T56" fmla="*/ 54 w 151"/>
                <a:gd name="T57" fmla="*/ 206 h 225"/>
                <a:gd name="T58" fmla="*/ 52 w 151"/>
                <a:gd name="T59" fmla="*/ 194 h 225"/>
                <a:gd name="T60" fmla="*/ 47 w 151"/>
                <a:gd name="T61" fmla="*/ 187 h 225"/>
                <a:gd name="T62" fmla="*/ 45 w 151"/>
                <a:gd name="T63" fmla="*/ 173 h 225"/>
                <a:gd name="T64" fmla="*/ 47 w 151"/>
                <a:gd name="T65" fmla="*/ 161 h 225"/>
                <a:gd name="T66" fmla="*/ 57 w 151"/>
                <a:gd name="T67" fmla="*/ 142 h 225"/>
                <a:gd name="T68" fmla="*/ 52 w 151"/>
                <a:gd name="T69" fmla="*/ 128 h 225"/>
                <a:gd name="T70" fmla="*/ 42 w 151"/>
                <a:gd name="T71" fmla="*/ 126 h 225"/>
                <a:gd name="T72" fmla="*/ 40 w 151"/>
                <a:gd name="T73" fmla="*/ 121 h 225"/>
                <a:gd name="T74" fmla="*/ 40 w 151"/>
                <a:gd name="T75" fmla="*/ 104 h 225"/>
                <a:gd name="T76" fmla="*/ 35 w 151"/>
                <a:gd name="T77" fmla="*/ 102 h 225"/>
                <a:gd name="T78" fmla="*/ 21 w 151"/>
                <a:gd name="T79" fmla="*/ 102 h 225"/>
                <a:gd name="T80" fmla="*/ 2 w 151"/>
                <a:gd name="T81" fmla="*/ 81 h 225"/>
                <a:gd name="T82" fmla="*/ 7 w 151"/>
                <a:gd name="T83" fmla="*/ 74 h 225"/>
                <a:gd name="T84" fmla="*/ 9 w 151"/>
                <a:gd name="T85" fmla="*/ 57 h 225"/>
                <a:gd name="T86" fmla="*/ 21 w 151"/>
                <a:gd name="T87" fmla="*/ 55 h 225"/>
                <a:gd name="T88" fmla="*/ 26 w 151"/>
                <a:gd name="T89" fmla="*/ 52 h 225"/>
                <a:gd name="T90" fmla="*/ 35 w 151"/>
                <a:gd name="T91" fmla="*/ 45 h 225"/>
                <a:gd name="T92" fmla="*/ 28 w 151"/>
                <a:gd name="T93" fmla="*/ 43 h 225"/>
                <a:gd name="T94" fmla="*/ 26 w 151"/>
                <a:gd name="T95" fmla="*/ 38 h 225"/>
                <a:gd name="T96" fmla="*/ 21 w 151"/>
                <a:gd name="T97" fmla="*/ 31 h 225"/>
                <a:gd name="T98" fmla="*/ 28 w 151"/>
                <a:gd name="T99" fmla="*/ 24 h 225"/>
                <a:gd name="T100" fmla="*/ 42 w 151"/>
                <a:gd name="T101" fmla="*/ 17 h 225"/>
                <a:gd name="T102" fmla="*/ 47 w 151"/>
                <a:gd name="T103" fmla="*/ 10 h 225"/>
                <a:gd name="T104" fmla="*/ 42 w 151"/>
                <a:gd name="T105" fmla="*/ 0 h 225"/>
                <a:gd name="T106" fmla="*/ 47 w 151"/>
                <a:gd name="T107" fmla="*/ 5 h 225"/>
                <a:gd name="T108" fmla="*/ 54 w 151"/>
                <a:gd name="T109" fmla="*/ 8 h 225"/>
                <a:gd name="T110" fmla="*/ 71 w 151"/>
                <a:gd name="T111" fmla="*/ 17 h 225"/>
                <a:gd name="T112" fmla="*/ 83 w 151"/>
                <a:gd name="T113" fmla="*/ 31 h 225"/>
                <a:gd name="T114" fmla="*/ 90 w 151"/>
                <a:gd name="T115" fmla="*/ 48 h 225"/>
                <a:gd name="T116" fmla="*/ 85 w 151"/>
                <a:gd name="T117" fmla="*/ 55 h 225"/>
                <a:gd name="T118" fmla="*/ 85 w 151"/>
                <a:gd name="T119" fmla="*/ 67 h 225"/>
                <a:gd name="T120" fmla="*/ 87 w 151"/>
                <a:gd name="T121" fmla="*/ 57 h 225"/>
                <a:gd name="T122" fmla="*/ 97 w 151"/>
                <a:gd name="T123"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225">
                  <a:moveTo>
                    <a:pt x="99" y="55"/>
                  </a:moveTo>
                  <a:lnTo>
                    <a:pt x="99" y="52"/>
                  </a:lnTo>
                  <a:lnTo>
                    <a:pt x="104" y="55"/>
                  </a:lnTo>
                  <a:lnTo>
                    <a:pt x="104" y="55"/>
                  </a:lnTo>
                  <a:lnTo>
                    <a:pt x="104" y="55"/>
                  </a:lnTo>
                  <a:lnTo>
                    <a:pt x="106" y="55"/>
                  </a:lnTo>
                  <a:lnTo>
                    <a:pt x="106" y="57"/>
                  </a:lnTo>
                  <a:lnTo>
                    <a:pt x="106" y="57"/>
                  </a:lnTo>
                  <a:lnTo>
                    <a:pt x="106" y="57"/>
                  </a:lnTo>
                  <a:lnTo>
                    <a:pt x="109" y="57"/>
                  </a:lnTo>
                  <a:lnTo>
                    <a:pt x="111" y="62"/>
                  </a:lnTo>
                  <a:lnTo>
                    <a:pt x="116" y="64"/>
                  </a:lnTo>
                  <a:lnTo>
                    <a:pt x="116" y="64"/>
                  </a:lnTo>
                  <a:lnTo>
                    <a:pt x="118" y="69"/>
                  </a:lnTo>
                  <a:lnTo>
                    <a:pt x="118" y="71"/>
                  </a:lnTo>
                  <a:lnTo>
                    <a:pt x="120" y="69"/>
                  </a:lnTo>
                  <a:lnTo>
                    <a:pt x="120" y="69"/>
                  </a:lnTo>
                  <a:lnTo>
                    <a:pt x="123" y="69"/>
                  </a:lnTo>
                  <a:lnTo>
                    <a:pt x="125" y="71"/>
                  </a:lnTo>
                  <a:lnTo>
                    <a:pt x="127" y="71"/>
                  </a:lnTo>
                  <a:lnTo>
                    <a:pt x="127" y="74"/>
                  </a:lnTo>
                  <a:lnTo>
                    <a:pt x="127" y="74"/>
                  </a:lnTo>
                  <a:lnTo>
                    <a:pt x="130" y="76"/>
                  </a:lnTo>
                  <a:lnTo>
                    <a:pt x="130" y="76"/>
                  </a:lnTo>
                  <a:lnTo>
                    <a:pt x="130" y="81"/>
                  </a:lnTo>
                  <a:lnTo>
                    <a:pt x="130" y="90"/>
                  </a:lnTo>
                  <a:lnTo>
                    <a:pt x="130" y="90"/>
                  </a:lnTo>
                  <a:lnTo>
                    <a:pt x="127" y="93"/>
                  </a:lnTo>
                  <a:lnTo>
                    <a:pt x="127" y="95"/>
                  </a:lnTo>
                  <a:lnTo>
                    <a:pt x="125" y="97"/>
                  </a:lnTo>
                  <a:lnTo>
                    <a:pt x="125" y="97"/>
                  </a:lnTo>
                  <a:lnTo>
                    <a:pt x="125" y="100"/>
                  </a:lnTo>
                  <a:lnTo>
                    <a:pt x="125" y="102"/>
                  </a:lnTo>
                  <a:lnTo>
                    <a:pt x="127" y="102"/>
                  </a:lnTo>
                  <a:lnTo>
                    <a:pt x="127" y="102"/>
                  </a:lnTo>
                  <a:lnTo>
                    <a:pt x="127" y="102"/>
                  </a:lnTo>
                  <a:lnTo>
                    <a:pt x="130" y="104"/>
                  </a:lnTo>
                  <a:lnTo>
                    <a:pt x="127" y="104"/>
                  </a:lnTo>
                  <a:lnTo>
                    <a:pt x="127" y="104"/>
                  </a:lnTo>
                  <a:lnTo>
                    <a:pt x="125" y="104"/>
                  </a:lnTo>
                  <a:lnTo>
                    <a:pt x="125" y="104"/>
                  </a:lnTo>
                  <a:lnTo>
                    <a:pt x="125" y="107"/>
                  </a:lnTo>
                  <a:lnTo>
                    <a:pt x="125" y="109"/>
                  </a:lnTo>
                  <a:lnTo>
                    <a:pt x="123" y="109"/>
                  </a:lnTo>
                  <a:lnTo>
                    <a:pt x="120" y="109"/>
                  </a:lnTo>
                  <a:lnTo>
                    <a:pt x="116" y="109"/>
                  </a:lnTo>
                  <a:lnTo>
                    <a:pt x="116" y="109"/>
                  </a:lnTo>
                  <a:lnTo>
                    <a:pt x="113" y="109"/>
                  </a:lnTo>
                  <a:lnTo>
                    <a:pt x="109" y="112"/>
                  </a:lnTo>
                  <a:lnTo>
                    <a:pt x="106" y="114"/>
                  </a:lnTo>
                  <a:lnTo>
                    <a:pt x="106" y="114"/>
                  </a:lnTo>
                  <a:lnTo>
                    <a:pt x="106" y="116"/>
                  </a:lnTo>
                  <a:lnTo>
                    <a:pt x="106" y="116"/>
                  </a:lnTo>
                  <a:lnTo>
                    <a:pt x="106" y="116"/>
                  </a:lnTo>
                  <a:lnTo>
                    <a:pt x="109" y="119"/>
                  </a:lnTo>
                  <a:lnTo>
                    <a:pt x="109" y="121"/>
                  </a:lnTo>
                  <a:lnTo>
                    <a:pt x="106" y="123"/>
                  </a:lnTo>
                  <a:lnTo>
                    <a:pt x="106" y="128"/>
                  </a:lnTo>
                  <a:lnTo>
                    <a:pt x="106" y="130"/>
                  </a:lnTo>
                  <a:lnTo>
                    <a:pt x="106" y="130"/>
                  </a:lnTo>
                  <a:lnTo>
                    <a:pt x="104" y="133"/>
                  </a:lnTo>
                  <a:lnTo>
                    <a:pt x="104" y="133"/>
                  </a:lnTo>
                  <a:lnTo>
                    <a:pt x="101" y="135"/>
                  </a:lnTo>
                  <a:lnTo>
                    <a:pt x="101" y="135"/>
                  </a:lnTo>
                  <a:lnTo>
                    <a:pt x="101" y="140"/>
                  </a:lnTo>
                  <a:lnTo>
                    <a:pt x="104" y="140"/>
                  </a:lnTo>
                  <a:lnTo>
                    <a:pt x="104" y="142"/>
                  </a:lnTo>
                  <a:lnTo>
                    <a:pt x="106" y="142"/>
                  </a:lnTo>
                  <a:lnTo>
                    <a:pt x="106" y="142"/>
                  </a:lnTo>
                  <a:lnTo>
                    <a:pt x="109" y="145"/>
                  </a:lnTo>
                  <a:lnTo>
                    <a:pt x="109" y="147"/>
                  </a:lnTo>
                  <a:lnTo>
                    <a:pt x="109" y="147"/>
                  </a:lnTo>
                  <a:lnTo>
                    <a:pt x="109" y="147"/>
                  </a:lnTo>
                  <a:lnTo>
                    <a:pt x="109" y="149"/>
                  </a:lnTo>
                  <a:lnTo>
                    <a:pt x="109" y="149"/>
                  </a:lnTo>
                  <a:lnTo>
                    <a:pt x="109" y="149"/>
                  </a:lnTo>
                  <a:lnTo>
                    <a:pt x="111" y="152"/>
                  </a:lnTo>
                  <a:lnTo>
                    <a:pt x="111" y="152"/>
                  </a:lnTo>
                  <a:lnTo>
                    <a:pt x="113" y="154"/>
                  </a:lnTo>
                  <a:lnTo>
                    <a:pt x="116" y="154"/>
                  </a:lnTo>
                  <a:lnTo>
                    <a:pt x="116" y="156"/>
                  </a:lnTo>
                  <a:lnTo>
                    <a:pt x="113" y="159"/>
                  </a:lnTo>
                  <a:lnTo>
                    <a:pt x="116" y="159"/>
                  </a:lnTo>
                  <a:lnTo>
                    <a:pt x="116" y="159"/>
                  </a:lnTo>
                  <a:lnTo>
                    <a:pt x="118" y="159"/>
                  </a:lnTo>
                  <a:lnTo>
                    <a:pt x="120" y="159"/>
                  </a:lnTo>
                  <a:lnTo>
                    <a:pt x="125" y="159"/>
                  </a:lnTo>
                  <a:lnTo>
                    <a:pt x="125" y="161"/>
                  </a:lnTo>
                  <a:lnTo>
                    <a:pt x="125" y="161"/>
                  </a:lnTo>
                  <a:lnTo>
                    <a:pt x="125" y="166"/>
                  </a:lnTo>
                  <a:lnTo>
                    <a:pt x="125" y="166"/>
                  </a:lnTo>
                  <a:lnTo>
                    <a:pt x="127" y="168"/>
                  </a:lnTo>
                  <a:lnTo>
                    <a:pt x="127" y="168"/>
                  </a:lnTo>
                  <a:lnTo>
                    <a:pt x="127" y="168"/>
                  </a:lnTo>
                  <a:lnTo>
                    <a:pt x="127" y="171"/>
                  </a:lnTo>
                  <a:lnTo>
                    <a:pt x="127" y="173"/>
                  </a:lnTo>
                  <a:lnTo>
                    <a:pt x="127" y="175"/>
                  </a:lnTo>
                  <a:lnTo>
                    <a:pt x="130" y="178"/>
                  </a:lnTo>
                  <a:lnTo>
                    <a:pt x="137" y="187"/>
                  </a:lnTo>
                  <a:lnTo>
                    <a:pt x="137" y="187"/>
                  </a:lnTo>
                  <a:lnTo>
                    <a:pt x="139" y="192"/>
                  </a:lnTo>
                  <a:lnTo>
                    <a:pt x="139" y="194"/>
                  </a:lnTo>
                  <a:lnTo>
                    <a:pt x="142" y="197"/>
                  </a:lnTo>
                  <a:lnTo>
                    <a:pt x="144" y="199"/>
                  </a:lnTo>
                  <a:lnTo>
                    <a:pt x="146" y="199"/>
                  </a:lnTo>
                  <a:lnTo>
                    <a:pt x="146" y="199"/>
                  </a:lnTo>
                  <a:lnTo>
                    <a:pt x="149" y="201"/>
                  </a:lnTo>
                  <a:lnTo>
                    <a:pt x="151" y="201"/>
                  </a:lnTo>
                  <a:lnTo>
                    <a:pt x="151" y="201"/>
                  </a:lnTo>
                  <a:lnTo>
                    <a:pt x="149" y="204"/>
                  </a:lnTo>
                  <a:lnTo>
                    <a:pt x="146" y="204"/>
                  </a:lnTo>
                  <a:lnTo>
                    <a:pt x="146" y="204"/>
                  </a:lnTo>
                  <a:lnTo>
                    <a:pt x="146" y="204"/>
                  </a:lnTo>
                  <a:lnTo>
                    <a:pt x="142" y="204"/>
                  </a:lnTo>
                  <a:lnTo>
                    <a:pt x="142" y="204"/>
                  </a:lnTo>
                  <a:lnTo>
                    <a:pt x="142" y="204"/>
                  </a:lnTo>
                  <a:lnTo>
                    <a:pt x="139" y="204"/>
                  </a:lnTo>
                  <a:lnTo>
                    <a:pt x="135" y="204"/>
                  </a:lnTo>
                  <a:lnTo>
                    <a:pt x="132" y="201"/>
                  </a:lnTo>
                  <a:lnTo>
                    <a:pt x="132" y="201"/>
                  </a:lnTo>
                  <a:lnTo>
                    <a:pt x="132" y="201"/>
                  </a:lnTo>
                  <a:lnTo>
                    <a:pt x="132" y="199"/>
                  </a:lnTo>
                  <a:lnTo>
                    <a:pt x="130" y="201"/>
                  </a:lnTo>
                  <a:lnTo>
                    <a:pt x="127" y="201"/>
                  </a:lnTo>
                  <a:lnTo>
                    <a:pt x="127" y="201"/>
                  </a:lnTo>
                  <a:lnTo>
                    <a:pt x="125" y="201"/>
                  </a:lnTo>
                  <a:lnTo>
                    <a:pt x="125" y="201"/>
                  </a:lnTo>
                  <a:lnTo>
                    <a:pt x="125" y="201"/>
                  </a:lnTo>
                  <a:lnTo>
                    <a:pt x="120" y="204"/>
                  </a:lnTo>
                  <a:lnTo>
                    <a:pt x="120" y="204"/>
                  </a:lnTo>
                  <a:lnTo>
                    <a:pt x="120" y="206"/>
                  </a:lnTo>
                  <a:lnTo>
                    <a:pt x="118" y="208"/>
                  </a:lnTo>
                  <a:lnTo>
                    <a:pt x="118" y="208"/>
                  </a:lnTo>
                  <a:lnTo>
                    <a:pt x="118" y="211"/>
                  </a:lnTo>
                  <a:lnTo>
                    <a:pt x="116" y="211"/>
                  </a:lnTo>
                  <a:lnTo>
                    <a:pt x="116" y="211"/>
                  </a:lnTo>
                  <a:lnTo>
                    <a:pt x="113" y="211"/>
                  </a:lnTo>
                  <a:lnTo>
                    <a:pt x="113" y="208"/>
                  </a:lnTo>
                  <a:lnTo>
                    <a:pt x="111" y="208"/>
                  </a:lnTo>
                  <a:lnTo>
                    <a:pt x="109" y="211"/>
                  </a:lnTo>
                  <a:lnTo>
                    <a:pt x="104" y="213"/>
                  </a:lnTo>
                  <a:lnTo>
                    <a:pt x="104" y="213"/>
                  </a:lnTo>
                  <a:lnTo>
                    <a:pt x="104" y="216"/>
                  </a:lnTo>
                  <a:lnTo>
                    <a:pt x="99" y="216"/>
                  </a:lnTo>
                  <a:lnTo>
                    <a:pt x="97" y="213"/>
                  </a:lnTo>
                  <a:lnTo>
                    <a:pt x="94" y="213"/>
                  </a:lnTo>
                  <a:lnTo>
                    <a:pt x="92" y="216"/>
                  </a:lnTo>
                  <a:lnTo>
                    <a:pt x="90" y="218"/>
                  </a:lnTo>
                  <a:lnTo>
                    <a:pt x="90" y="220"/>
                  </a:lnTo>
                  <a:lnTo>
                    <a:pt x="90" y="220"/>
                  </a:lnTo>
                  <a:lnTo>
                    <a:pt x="90" y="223"/>
                  </a:lnTo>
                  <a:lnTo>
                    <a:pt x="87" y="223"/>
                  </a:lnTo>
                  <a:lnTo>
                    <a:pt x="87" y="223"/>
                  </a:lnTo>
                  <a:lnTo>
                    <a:pt x="83" y="223"/>
                  </a:lnTo>
                  <a:lnTo>
                    <a:pt x="83" y="223"/>
                  </a:lnTo>
                  <a:lnTo>
                    <a:pt x="83" y="225"/>
                  </a:lnTo>
                  <a:lnTo>
                    <a:pt x="80" y="225"/>
                  </a:lnTo>
                  <a:lnTo>
                    <a:pt x="80" y="225"/>
                  </a:lnTo>
                  <a:lnTo>
                    <a:pt x="78" y="225"/>
                  </a:lnTo>
                  <a:lnTo>
                    <a:pt x="78" y="225"/>
                  </a:lnTo>
                  <a:lnTo>
                    <a:pt x="75" y="225"/>
                  </a:lnTo>
                  <a:lnTo>
                    <a:pt x="75" y="223"/>
                  </a:lnTo>
                  <a:lnTo>
                    <a:pt x="75" y="223"/>
                  </a:lnTo>
                  <a:lnTo>
                    <a:pt x="75" y="223"/>
                  </a:lnTo>
                  <a:lnTo>
                    <a:pt x="73" y="223"/>
                  </a:lnTo>
                  <a:lnTo>
                    <a:pt x="71" y="220"/>
                  </a:lnTo>
                  <a:lnTo>
                    <a:pt x="66" y="220"/>
                  </a:lnTo>
                  <a:lnTo>
                    <a:pt x="61" y="213"/>
                  </a:lnTo>
                  <a:lnTo>
                    <a:pt x="59" y="211"/>
                  </a:lnTo>
                  <a:lnTo>
                    <a:pt x="59" y="211"/>
                  </a:lnTo>
                  <a:lnTo>
                    <a:pt x="54" y="208"/>
                  </a:lnTo>
                  <a:lnTo>
                    <a:pt x="54" y="208"/>
                  </a:lnTo>
                  <a:lnTo>
                    <a:pt x="52" y="208"/>
                  </a:lnTo>
                  <a:lnTo>
                    <a:pt x="54" y="206"/>
                  </a:lnTo>
                  <a:lnTo>
                    <a:pt x="54" y="206"/>
                  </a:lnTo>
                  <a:lnTo>
                    <a:pt x="52" y="206"/>
                  </a:lnTo>
                  <a:lnTo>
                    <a:pt x="52" y="206"/>
                  </a:lnTo>
                  <a:lnTo>
                    <a:pt x="50" y="204"/>
                  </a:lnTo>
                  <a:lnTo>
                    <a:pt x="52" y="199"/>
                  </a:lnTo>
                  <a:lnTo>
                    <a:pt x="52" y="194"/>
                  </a:lnTo>
                  <a:lnTo>
                    <a:pt x="52" y="192"/>
                  </a:lnTo>
                  <a:lnTo>
                    <a:pt x="50" y="192"/>
                  </a:lnTo>
                  <a:lnTo>
                    <a:pt x="47" y="190"/>
                  </a:lnTo>
                  <a:lnTo>
                    <a:pt x="47" y="190"/>
                  </a:lnTo>
                  <a:lnTo>
                    <a:pt x="47" y="190"/>
                  </a:lnTo>
                  <a:lnTo>
                    <a:pt x="47" y="187"/>
                  </a:lnTo>
                  <a:lnTo>
                    <a:pt x="47" y="187"/>
                  </a:lnTo>
                  <a:lnTo>
                    <a:pt x="45" y="182"/>
                  </a:lnTo>
                  <a:lnTo>
                    <a:pt x="45" y="182"/>
                  </a:lnTo>
                  <a:lnTo>
                    <a:pt x="42" y="180"/>
                  </a:lnTo>
                  <a:lnTo>
                    <a:pt x="42" y="175"/>
                  </a:lnTo>
                  <a:lnTo>
                    <a:pt x="45" y="173"/>
                  </a:lnTo>
                  <a:lnTo>
                    <a:pt x="45" y="171"/>
                  </a:lnTo>
                  <a:lnTo>
                    <a:pt x="45" y="168"/>
                  </a:lnTo>
                  <a:lnTo>
                    <a:pt x="45" y="164"/>
                  </a:lnTo>
                  <a:lnTo>
                    <a:pt x="47" y="161"/>
                  </a:lnTo>
                  <a:lnTo>
                    <a:pt x="47" y="161"/>
                  </a:lnTo>
                  <a:lnTo>
                    <a:pt x="47" y="161"/>
                  </a:lnTo>
                  <a:lnTo>
                    <a:pt x="50" y="159"/>
                  </a:lnTo>
                  <a:lnTo>
                    <a:pt x="50" y="154"/>
                  </a:lnTo>
                  <a:lnTo>
                    <a:pt x="47" y="154"/>
                  </a:lnTo>
                  <a:lnTo>
                    <a:pt x="50" y="152"/>
                  </a:lnTo>
                  <a:lnTo>
                    <a:pt x="54" y="149"/>
                  </a:lnTo>
                  <a:lnTo>
                    <a:pt x="57" y="142"/>
                  </a:lnTo>
                  <a:lnTo>
                    <a:pt x="57" y="140"/>
                  </a:lnTo>
                  <a:lnTo>
                    <a:pt x="52" y="135"/>
                  </a:lnTo>
                  <a:lnTo>
                    <a:pt x="52" y="133"/>
                  </a:lnTo>
                  <a:lnTo>
                    <a:pt x="52" y="133"/>
                  </a:lnTo>
                  <a:lnTo>
                    <a:pt x="52" y="130"/>
                  </a:lnTo>
                  <a:lnTo>
                    <a:pt x="52" y="128"/>
                  </a:lnTo>
                  <a:lnTo>
                    <a:pt x="52" y="128"/>
                  </a:lnTo>
                  <a:lnTo>
                    <a:pt x="52" y="128"/>
                  </a:lnTo>
                  <a:lnTo>
                    <a:pt x="50" y="126"/>
                  </a:lnTo>
                  <a:lnTo>
                    <a:pt x="45" y="123"/>
                  </a:lnTo>
                  <a:lnTo>
                    <a:pt x="45" y="123"/>
                  </a:lnTo>
                  <a:lnTo>
                    <a:pt x="42" y="126"/>
                  </a:lnTo>
                  <a:lnTo>
                    <a:pt x="40" y="123"/>
                  </a:lnTo>
                  <a:lnTo>
                    <a:pt x="38" y="123"/>
                  </a:lnTo>
                  <a:lnTo>
                    <a:pt x="38" y="123"/>
                  </a:lnTo>
                  <a:lnTo>
                    <a:pt x="40" y="121"/>
                  </a:lnTo>
                  <a:lnTo>
                    <a:pt x="40" y="121"/>
                  </a:lnTo>
                  <a:lnTo>
                    <a:pt x="40" y="121"/>
                  </a:lnTo>
                  <a:lnTo>
                    <a:pt x="42" y="119"/>
                  </a:lnTo>
                  <a:lnTo>
                    <a:pt x="42" y="116"/>
                  </a:lnTo>
                  <a:lnTo>
                    <a:pt x="42" y="114"/>
                  </a:lnTo>
                  <a:lnTo>
                    <a:pt x="42" y="109"/>
                  </a:lnTo>
                  <a:lnTo>
                    <a:pt x="42" y="107"/>
                  </a:lnTo>
                  <a:lnTo>
                    <a:pt x="40" y="104"/>
                  </a:lnTo>
                  <a:lnTo>
                    <a:pt x="40" y="104"/>
                  </a:lnTo>
                  <a:lnTo>
                    <a:pt x="40" y="102"/>
                  </a:lnTo>
                  <a:lnTo>
                    <a:pt x="40" y="102"/>
                  </a:lnTo>
                  <a:lnTo>
                    <a:pt x="38" y="100"/>
                  </a:lnTo>
                  <a:lnTo>
                    <a:pt x="35" y="102"/>
                  </a:lnTo>
                  <a:lnTo>
                    <a:pt x="35" y="102"/>
                  </a:lnTo>
                  <a:lnTo>
                    <a:pt x="33" y="102"/>
                  </a:lnTo>
                  <a:lnTo>
                    <a:pt x="26" y="104"/>
                  </a:lnTo>
                  <a:lnTo>
                    <a:pt x="26" y="102"/>
                  </a:lnTo>
                  <a:lnTo>
                    <a:pt x="26" y="102"/>
                  </a:lnTo>
                  <a:lnTo>
                    <a:pt x="21" y="102"/>
                  </a:lnTo>
                  <a:lnTo>
                    <a:pt x="21" y="102"/>
                  </a:lnTo>
                  <a:lnTo>
                    <a:pt x="21" y="102"/>
                  </a:lnTo>
                  <a:lnTo>
                    <a:pt x="19" y="102"/>
                  </a:lnTo>
                  <a:lnTo>
                    <a:pt x="16" y="100"/>
                  </a:lnTo>
                  <a:lnTo>
                    <a:pt x="9" y="90"/>
                  </a:lnTo>
                  <a:lnTo>
                    <a:pt x="0" y="81"/>
                  </a:lnTo>
                  <a:lnTo>
                    <a:pt x="2" y="81"/>
                  </a:lnTo>
                  <a:lnTo>
                    <a:pt x="2" y="78"/>
                  </a:lnTo>
                  <a:lnTo>
                    <a:pt x="2" y="78"/>
                  </a:lnTo>
                  <a:lnTo>
                    <a:pt x="5" y="76"/>
                  </a:lnTo>
                  <a:lnTo>
                    <a:pt x="5" y="76"/>
                  </a:lnTo>
                  <a:lnTo>
                    <a:pt x="5" y="76"/>
                  </a:lnTo>
                  <a:lnTo>
                    <a:pt x="7" y="74"/>
                  </a:lnTo>
                  <a:lnTo>
                    <a:pt x="9" y="69"/>
                  </a:lnTo>
                  <a:lnTo>
                    <a:pt x="9" y="67"/>
                  </a:lnTo>
                  <a:lnTo>
                    <a:pt x="7" y="62"/>
                  </a:lnTo>
                  <a:lnTo>
                    <a:pt x="7" y="62"/>
                  </a:lnTo>
                  <a:lnTo>
                    <a:pt x="7" y="60"/>
                  </a:lnTo>
                  <a:lnTo>
                    <a:pt x="9" y="57"/>
                  </a:lnTo>
                  <a:lnTo>
                    <a:pt x="12" y="57"/>
                  </a:lnTo>
                  <a:lnTo>
                    <a:pt x="12" y="57"/>
                  </a:lnTo>
                  <a:lnTo>
                    <a:pt x="14" y="57"/>
                  </a:lnTo>
                  <a:lnTo>
                    <a:pt x="16" y="55"/>
                  </a:lnTo>
                  <a:lnTo>
                    <a:pt x="19" y="55"/>
                  </a:lnTo>
                  <a:lnTo>
                    <a:pt x="21" y="55"/>
                  </a:lnTo>
                  <a:lnTo>
                    <a:pt x="21" y="55"/>
                  </a:lnTo>
                  <a:lnTo>
                    <a:pt x="21" y="55"/>
                  </a:lnTo>
                  <a:lnTo>
                    <a:pt x="24" y="55"/>
                  </a:lnTo>
                  <a:lnTo>
                    <a:pt x="24" y="52"/>
                  </a:lnTo>
                  <a:lnTo>
                    <a:pt x="26" y="52"/>
                  </a:lnTo>
                  <a:lnTo>
                    <a:pt x="26" y="52"/>
                  </a:lnTo>
                  <a:lnTo>
                    <a:pt x="28" y="52"/>
                  </a:lnTo>
                  <a:lnTo>
                    <a:pt x="28" y="50"/>
                  </a:lnTo>
                  <a:lnTo>
                    <a:pt x="31" y="50"/>
                  </a:lnTo>
                  <a:lnTo>
                    <a:pt x="33" y="45"/>
                  </a:lnTo>
                  <a:lnTo>
                    <a:pt x="35" y="45"/>
                  </a:lnTo>
                  <a:lnTo>
                    <a:pt x="35" y="45"/>
                  </a:lnTo>
                  <a:lnTo>
                    <a:pt x="33" y="43"/>
                  </a:lnTo>
                  <a:lnTo>
                    <a:pt x="33" y="43"/>
                  </a:lnTo>
                  <a:lnTo>
                    <a:pt x="33" y="43"/>
                  </a:lnTo>
                  <a:lnTo>
                    <a:pt x="28" y="43"/>
                  </a:lnTo>
                  <a:lnTo>
                    <a:pt x="28" y="43"/>
                  </a:lnTo>
                  <a:lnTo>
                    <a:pt x="28" y="43"/>
                  </a:lnTo>
                  <a:lnTo>
                    <a:pt x="26" y="45"/>
                  </a:lnTo>
                  <a:lnTo>
                    <a:pt x="24" y="43"/>
                  </a:lnTo>
                  <a:lnTo>
                    <a:pt x="24" y="41"/>
                  </a:lnTo>
                  <a:lnTo>
                    <a:pt x="24" y="41"/>
                  </a:lnTo>
                  <a:lnTo>
                    <a:pt x="24" y="38"/>
                  </a:lnTo>
                  <a:lnTo>
                    <a:pt x="26" y="38"/>
                  </a:lnTo>
                  <a:lnTo>
                    <a:pt x="26" y="38"/>
                  </a:lnTo>
                  <a:lnTo>
                    <a:pt x="24" y="36"/>
                  </a:lnTo>
                  <a:lnTo>
                    <a:pt x="24" y="34"/>
                  </a:lnTo>
                  <a:lnTo>
                    <a:pt x="21" y="34"/>
                  </a:lnTo>
                  <a:lnTo>
                    <a:pt x="21" y="34"/>
                  </a:lnTo>
                  <a:lnTo>
                    <a:pt x="21" y="31"/>
                  </a:lnTo>
                  <a:lnTo>
                    <a:pt x="21" y="31"/>
                  </a:lnTo>
                  <a:lnTo>
                    <a:pt x="24" y="31"/>
                  </a:lnTo>
                  <a:lnTo>
                    <a:pt x="26" y="29"/>
                  </a:lnTo>
                  <a:lnTo>
                    <a:pt x="26" y="26"/>
                  </a:lnTo>
                  <a:lnTo>
                    <a:pt x="26" y="24"/>
                  </a:lnTo>
                  <a:lnTo>
                    <a:pt x="28" y="24"/>
                  </a:lnTo>
                  <a:lnTo>
                    <a:pt x="33" y="22"/>
                  </a:lnTo>
                  <a:lnTo>
                    <a:pt x="35" y="19"/>
                  </a:lnTo>
                  <a:lnTo>
                    <a:pt x="35" y="19"/>
                  </a:lnTo>
                  <a:lnTo>
                    <a:pt x="40" y="17"/>
                  </a:lnTo>
                  <a:lnTo>
                    <a:pt x="40" y="17"/>
                  </a:lnTo>
                  <a:lnTo>
                    <a:pt x="42" y="17"/>
                  </a:lnTo>
                  <a:lnTo>
                    <a:pt x="42" y="15"/>
                  </a:lnTo>
                  <a:lnTo>
                    <a:pt x="42" y="12"/>
                  </a:lnTo>
                  <a:lnTo>
                    <a:pt x="45" y="12"/>
                  </a:lnTo>
                  <a:lnTo>
                    <a:pt x="45" y="12"/>
                  </a:lnTo>
                  <a:lnTo>
                    <a:pt x="45" y="12"/>
                  </a:lnTo>
                  <a:lnTo>
                    <a:pt x="47" y="10"/>
                  </a:lnTo>
                  <a:lnTo>
                    <a:pt x="47" y="10"/>
                  </a:lnTo>
                  <a:lnTo>
                    <a:pt x="50" y="10"/>
                  </a:lnTo>
                  <a:lnTo>
                    <a:pt x="50" y="8"/>
                  </a:lnTo>
                  <a:lnTo>
                    <a:pt x="47" y="5"/>
                  </a:lnTo>
                  <a:lnTo>
                    <a:pt x="42" y="3"/>
                  </a:lnTo>
                  <a:lnTo>
                    <a:pt x="42" y="0"/>
                  </a:lnTo>
                  <a:lnTo>
                    <a:pt x="45" y="3"/>
                  </a:lnTo>
                  <a:lnTo>
                    <a:pt x="45" y="3"/>
                  </a:lnTo>
                  <a:lnTo>
                    <a:pt x="47" y="3"/>
                  </a:lnTo>
                  <a:lnTo>
                    <a:pt x="47" y="5"/>
                  </a:lnTo>
                  <a:lnTo>
                    <a:pt x="47" y="5"/>
                  </a:lnTo>
                  <a:lnTo>
                    <a:pt x="47" y="5"/>
                  </a:lnTo>
                  <a:lnTo>
                    <a:pt x="47" y="8"/>
                  </a:lnTo>
                  <a:lnTo>
                    <a:pt x="50" y="8"/>
                  </a:lnTo>
                  <a:lnTo>
                    <a:pt x="50" y="8"/>
                  </a:lnTo>
                  <a:lnTo>
                    <a:pt x="50" y="5"/>
                  </a:lnTo>
                  <a:lnTo>
                    <a:pt x="50" y="5"/>
                  </a:lnTo>
                  <a:lnTo>
                    <a:pt x="54" y="8"/>
                  </a:lnTo>
                  <a:lnTo>
                    <a:pt x="54" y="8"/>
                  </a:lnTo>
                  <a:lnTo>
                    <a:pt x="64" y="12"/>
                  </a:lnTo>
                  <a:lnTo>
                    <a:pt x="68" y="17"/>
                  </a:lnTo>
                  <a:lnTo>
                    <a:pt x="68" y="17"/>
                  </a:lnTo>
                  <a:lnTo>
                    <a:pt x="71" y="17"/>
                  </a:lnTo>
                  <a:lnTo>
                    <a:pt x="71" y="17"/>
                  </a:lnTo>
                  <a:lnTo>
                    <a:pt x="71" y="19"/>
                  </a:lnTo>
                  <a:lnTo>
                    <a:pt x="75" y="22"/>
                  </a:lnTo>
                  <a:lnTo>
                    <a:pt x="80" y="26"/>
                  </a:lnTo>
                  <a:lnTo>
                    <a:pt x="80" y="26"/>
                  </a:lnTo>
                  <a:lnTo>
                    <a:pt x="80" y="29"/>
                  </a:lnTo>
                  <a:lnTo>
                    <a:pt x="83" y="31"/>
                  </a:lnTo>
                  <a:lnTo>
                    <a:pt x="85" y="31"/>
                  </a:lnTo>
                  <a:lnTo>
                    <a:pt x="90" y="36"/>
                  </a:lnTo>
                  <a:lnTo>
                    <a:pt x="90" y="38"/>
                  </a:lnTo>
                  <a:lnTo>
                    <a:pt x="90" y="43"/>
                  </a:lnTo>
                  <a:lnTo>
                    <a:pt x="90" y="45"/>
                  </a:lnTo>
                  <a:lnTo>
                    <a:pt x="90" y="48"/>
                  </a:lnTo>
                  <a:lnTo>
                    <a:pt x="90" y="48"/>
                  </a:lnTo>
                  <a:lnTo>
                    <a:pt x="87" y="48"/>
                  </a:lnTo>
                  <a:lnTo>
                    <a:pt x="87" y="50"/>
                  </a:lnTo>
                  <a:lnTo>
                    <a:pt x="87" y="50"/>
                  </a:lnTo>
                  <a:lnTo>
                    <a:pt x="87" y="50"/>
                  </a:lnTo>
                  <a:lnTo>
                    <a:pt x="85" y="55"/>
                  </a:lnTo>
                  <a:lnTo>
                    <a:pt x="85" y="55"/>
                  </a:lnTo>
                  <a:lnTo>
                    <a:pt x="85" y="60"/>
                  </a:lnTo>
                  <a:lnTo>
                    <a:pt x="85" y="64"/>
                  </a:lnTo>
                  <a:lnTo>
                    <a:pt x="85" y="67"/>
                  </a:lnTo>
                  <a:lnTo>
                    <a:pt x="85" y="67"/>
                  </a:lnTo>
                  <a:lnTo>
                    <a:pt x="85" y="67"/>
                  </a:lnTo>
                  <a:lnTo>
                    <a:pt x="87" y="64"/>
                  </a:lnTo>
                  <a:lnTo>
                    <a:pt x="87" y="64"/>
                  </a:lnTo>
                  <a:lnTo>
                    <a:pt x="87" y="62"/>
                  </a:lnTo>
                  <a:lnTo>
                    <a:pt x="87" y="62"/>
                  </a:lnTo>
                  <a:lnTo>
                    <a:pt x="87" y="60"/>
                  </a:lnTo>
                  <a:lnTo>
                    <a:pt x="87" y="57"/>
                  </a:lnTo>
                  <a:lnTo>
                    <a:pt x="90" y="55"/>
                  </a:lnTo>
                  <a:lnTo>
                    <a:pt x="90" y="52"/>
                  </a:lnTo>
                  <a:lnTo>
                    <a:pt x="92" y="52"/>
                  </a:lnTo>
                  <a:lnTo>
                    <a:pt x="92" y="52"/>
                  </a:lnTo>
                  <a:lnTo>
                    <a:pt x="94" y="52"/>
                  </a:lnTo>
                  <a:lnTo>
                    <a:pt x="97" y="52"/>
                  </a:lnTo>
                  <a:lnTo>
                    <a:pt x="97" y="52"/>
                  </a:lnTo>
                  <a:lnTo>
                    <a:pt x="99" y="5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1824" y="1642"/>
              <a:ext cx="151" cy="225"/>
            </a:xfrm>
            <a:custGeom>
              <a:avLst/>
              <a:gdLst>
                <a:gd name="T0" fmla="*/ 106 w 151"/>
                <a:gd name="T1" fmla="*/ 55 h 225"/>
                <a:gd name="T2" fmla="*/ 116 w 151"/>
                <a:gd name="T3" fmla="*/ 64 h 225"/>
                <a:gd name="T4" fmla="*/ 123 w 151"/>
                <a:gd name="T5" fmla="*/ 69 h 225"/>
                <a:gd name="T6" fmla="*/ 130 w 151"/>
                <a:gd name="T7" fmla="*/ 76 h 225"/>
                <a:gd name="T8" fmla="*/ 125 w 151"/>
                <a:gd name="T9" fmla="*/ 97 h 225"/>
                <a:gd name="T10" fmla="*/ 127 w 151"/>
                <a:gd name="T11" fmla="*/ 102 h 225"/>
                <a:gd name="T12" fmla="*/ 125 w 151"/>
                <a:gd name="T13" fmla="*/ 107 h 225"/>
                <a:gd name="T14" fmla="*/ 113 w 151"/>
                <a:gd name="T15" fmla="*/ 109 h 225"/>
                <a:gd name="T16" fmla="*/ 106 w 151"/>
                <a:gd name="T17" fmla="*/ 116 h 225"/>
                <a:gd name="T18" fmla="*/ 106 w 151"/>
                <a:gd name="T19" fmla="*/ 130 h 225"/>
                <a:gd name="T20" fmla="*/ 104 w 151"/>
                <a:gd name="T21" fmla="*/ 140 h 225"/>
                <a:gd name="T22" fmla="*/ 109 w 151"/>
                <a:gd name="T23" fmla="*/ 147 h 225"/>
                <a:gd name="T24" fmla="*/ 111 w 151"/>
                <a:gd name="T25" fmla="*/ 152 h 225"/>
                <a:gd name="T26" fmla="*/ 116 w 151"/>
                <a:gd name="T27" fmla="*/ 159 h 225"/>
                <a:gd name="T28" fmla="*/ 125 w 151"/>
                <a:gd name="T29" fmla="*/ 166 h 225"/>
                <a:gd name="T30" fmla="*/ 127 w 151"/>
                <a:gd name="T31" fmla="*/ 173 h 225"/>
                <a:gd name="T32" fmla="*/ 139 w 151"/>
                <a:gd name="T33" fmla="*/ 194 h 225"/>
                <a:gd name="T34" fmla="*/ 151 w 151"/>
                <a:gd name="T35" fmla="*/ 201 h 225"/>
                <a:gd name="T36" fmla="*/ 142 w 151"/>
                <a:gd name="T37" fmla="*/ 204 h 225"/>
                <a:gd name="T38" fmla="*/ 132 w 151"/>
                <a:gd name="T39" fmla="*/ 201 h 225"/>
                <a:gd name="T40" fmla="*/ 125 w 151"/>
                <a:gd name="T41" fmla="*/ 201 h 225"/>
                <a:gd name="T42" fmla="*/ 118 w 151"/>
                <a:gd name="T43" fmla="*/ 208 h 225"/>
                <a:gd name="T44" fmla="*/ 113 w 151"/>
                <a:gd name="T45" fmla="*/ 208 h 225"/>
                <a:gd name="T46" fmla="*/ 99 w 151"/>
                <a:gd name="T47" fmla="*/ 216 h 225"/>
                <a:gd name="T48" fmla="*/ 90 w 151"/>
                <a:gd name="T49" fmla="*/ 220 h 225"/>
                <a:gd name="T50" fmla="*/ 83 w 151"/>
                <a:gd name="T51" fmla="*/ 225 h 225"/>
                <a:gd name="T52" fmla="*/ 75 w 151"/>
                <a:gd name="T53" fmla="*/ 223 h 225"/>
                <a:gd name="T54" fmla="*/ 61 w 151"/>
                <a:gd name="T55" fmla="*/ 213 h 225"/>
                <a:gd name="T56" fmla="*/ 54 w 151"/>
                <a:gd name="T57" fmla="*/ 206 h 225"/>
                <a:gd name="T58" fmla="*/ 52 w 151"/>
                <a:gd name="T59" fmla="*/ 194 h 225"/>
                <a:gd name="T60" fmla="*/ 47 w 151"/>
                <a:gd name="T61" fmla="*/ 187 h 225"/>
                <a:gd name="T62" fmla="*/ 45 w 151"/>
                <a:gd name="T63" fmla="*/ 173 h 225"/>
                <a:gd name="T64" fmla="*/ 47 w 151"/>
                <a:gd name="T65" fmla="*/ 161 h 225"/>
                <a:gd name="T66" fmla="*/ 57 w 151"/>
                <a:gd name="T67" fmla="*/ 142 h 225"/>
                <a:gd name="T68" fmla="*/ 52 w 151"/>
                <a:gd name="T69" fmla="*/ 128 h 225"/>
                <a:gd name="T70" fmla="*/ 42 w 151"/>
                <a:gd name="T71" fmla="*/ 126 h 225"/>
                <a:gd name="T72" fmla="*/ 40 w 151"/>
                <a:gd name="T73" fmla="*/ 121 h 225"/>
                <a:gd name="T74" fmla="*/ 40 w 151"/>
                <a:gd name="T75" fmla="*/ 104 h 225"/>
                <a:gd name="T76" fmla="*/ 35 w 151"/>
                <a:gd name="T77" fmla="*/ 102 h 225"/>
                <a:gd name="T78" fmla="*/ 21 w 151"/>
                <a:gd name="T79" fmla="*/ 102 h 225"/>
                <a:gd name="T80" fmla="*/ 2 w 151"/>
                <a:gd name="T81" fmla="*/ 81 h 225"/>
                <a:gd name="T82" fmla="*/ 7 w 151"/>
                <a:gd name="T83" fmla="*/ 74 h 225"/>
                <a:gd name="T84" fmla="*/ 9 w 151"/>
                <a:gd name="T85" fmla="*/ 57 h 225"/>
                <a:gd name="T86" fmla="*/ 21 w 151"/>
                <a:gd name="T87" fmla="*/ 55 h 225"/>
                <a:gd name="T88" fmla="*/ 26 w 151"/>
                <a:gd name="T89" fmla="*/ 52 h 225"/>
                <a:gd name="T90" fmla="*/ 35 w 151"/>
                <a:gd name="T91" fmla="*/ 45 h 225"/>
                <a:gd name="T92" fmla="*/ 28 w 151"/>
                <a:gd name="T93" fmla="*/ 43 h 225"/>
                <a:gd name="T94" fmla="*/ 26 w 151"/>
                <a:gd name="T95" fmla="*/ 38 h 225"/>
                <a:gd name="T96" fmla="*/ 21 w 151"/>
                <a:gd name="T97" fmla="*/ 31 h 225"/>
                <a:gd name="T98" fmla="*/ 28 w 151"/>
                <a:gd name="T99" fmla="*/ 24 h 225"/>
                <a:gd name="T100" fmla="*/ 42 w 151"/>
                <a:gd name="T101" fmla="*/ 17 h 225"/>
                <a:gd name="T102" fmla="*/ 47 w 151"/>
                <a:gd name="T103" fmla="*/ 10 h 225"/>
                <a:gd name="T104" fmla="*/ 42 w 151"/>
                <a:gd name="T105" fmla="*/ 0 h 225"/>
                <a:gd name="T106" fmla="*/ 47 w 151"/>
                <a:gd name="T107" fmla="*/ 5 h 225"/>
                <a:gd name="T108" fmla="*/ 54 w 151"/>
                <a:gd name="T109" fmla="*/ 8 h 225"/>
                <a:gd name="T110" fmla="*/ 71 w 151"/>
                <a:gd name="T111" fmla="*/ 17 h 225"/>
                <a:gd name="T112" fmla="*/ 83 w 151"/>
                <a:gd name="T113" fmla="*/ 31 h 225"/>
                <a:gd name="T114" fmla="*/ 90 w 151"/>
                <a:gd name="T115" fmla="*/ 48 h 225"/>
                <a:gd name="T116" fmla="*/ 85 w 151"/>
                <a:gd name="T117" fmla="*/ 55 h 225"/>
                <a:gd name="T118" fmla="*/ 85 w 151"/>
                <a:gd name="T119" fmla="*/ 67 h 225"/>
                <a:gd name="T120" fmla="*/ 87 w 151"/>
                <a:gd name="T121" fmla="*/ 57 h 225"/>
                <a:gd name="T122" fmla="*/ 97 w 151"/>
                <a:gd name="T123"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225">
                  <a:moveTo>
                    <a:pt x="99" y="55"/>
                  </a:moveTo>
                  <a:lnTo>
                    <a:pt x="99" y="52"/>
                  </a:lnTo>
                  <a:lnTo>
                    <a:pt x="104" y="55"/>
                  </a:lnTo>
                  <a:lnTo>
                    <a:pt x="104" y="55"/>
                  </a:lnTo>
                  <a:lnTo>
                    <a:pt x="104" y="55"/>
                  </a:lnTo>
                  <a:lnTo>
                    <a:pt x="106" y="55"/>
                  </a:lnTo>
                  <a:lnTo>
                    <a:pt x="106" y="57"/>
                  </a:lnTo>
                  <a:lnTo>
                    <a:pt x="106" y="57"/>
                  </a:lnTo>
                  <a:lnTo>
                    <a:pt x="106" y="57"/>
                  </a:lnTo>
                  <a:lnTo>
                    <a:pt x="109" y="57"/>
                  </a:lnTo>
                  <a:lnTo>
                    <a:pt x="111" y="62"/>
                  </a:lnTo>
                  <a:lnTo>
                    <a:pt x="116" y="64"/>
                  </a:lnTo>
                  <a:lnTo>
                    <a:pt x="116" y="64"/>
                  </a:lnTo>
                  <a:lnTo>
                    <a:pt x="118" y="69"/>
                  </a:lnTo>
                  <a:lnTo>
                    <a:pt x="118" y="71"/>
                  </a:lnTo>
                  <a:lnTo>
                    <a:pt x="120" y="69"/>
                  </a:lnTo>
                  <a:lnTo>
                    <a:pt x="120" y="69"/>
                  </a:lnTo>
                  <a:lnTo>
                    <a:pt x="123" y="69"/>
                  </a:lnTo>
                  <a:lnTo>
                    <a:pt x="125" y="71"/>
                  </a:lnTo>
                  <a:lnTo>
                    <a:pt x="127" y="71"/>
                  </a:lnTo>
                  <a:lnTo>
                    <a:pt x="127" y="74"/>
                  </a:lnTo>
                  <a:lnTo>
                    <a:pt x="127" y="74"/>
                  </a:lnTo>
                  <a:lnTo>
                    <a:pt x="130" y="76"/>
                  </a:lnTo>
                  <a:lnTo>
                    <a:pt x="130" y="76"/>
                  </a:lnTo>
                  <a:lnTo>
                    <a:pt x="130" y="81"/>
                  </a:lnTo>
                  <a:lnTo>
                    <a:pt x="130" y="90"/>
                  </a:lnTo>
                  <a:lnTo>
                    <a:pt x="130" y="90"/>
                  </a:lnTo>
                  <a:lnTo>
                    <a:pt x="127" y="93"/>
                  </a:lnTo>
                  <a:lnTo>
                    <a:pt x="127" y="95"/>
                  </a:lnTo>
                  <a:lnTo>
                    <a:pt x="125" y="97"/>
                  </a:lnTo>
                  <a:lnTo>
                    <a:pt x="125" y="97"/>
                  </a:lnTo>
                  <a:lnTo>
                    <a:pt x="125" y="100"/>
                  </a:lnTo>
                  <a:lnTo>
                    <a:pt x="125" y="102"/>
                  </a:lnTo>
                  <a:lnTo>
                    <a:pt x="127" y="102"/>
                  </a:lnTo>
                  <a:lnTo>
                    <a:pt x="127" y="102"/>
                  </a:lnTo>
                  <a:lnTo>
                    <a:pt x="127" y="102"/>
                  </a:lnTo>
                  <a:lnTo>
                    <a:pt x="130" y="104"/>
                  </a:lnTo>
                  <a:lnTo>
                    <a:pt x="127" y="104"/>
                  </a:lnTo>
                  <a:lnTo>
                    <a:pt x="127" y="104"/>
                  </a:lnTo>
                  <a:lnTo>
                    <a:pt x="125" y="104"/>
                  </a:lnTo>
                  <a:lnTo>
                    <a:pt x="125" y="104"/>
                  </a:lnTo>
                  <a:lnTo>
                    <a:pt x="125" y="107"/>
                  </a:lnTo>
                  <a:lnTo>
                    <a:pt x="125" y="109"/>
                  </a:lnTo>
                  <a:lnTo>
                    <a:pt x="123" y="109"/>
                  </a:lnTo>
                  <a:lnTo>
                    <a:pt x="120" y="109"/>
                  </a:lnTo>
                  <a:lnTo>
                    <a:pt x="116" y="109"/>
                  </a:lnTo>
                  <a:lnTo>
                    <a:pt x="116" y="109"/>
                  </a:lnTo>
                  <a:lnTo>
                    <a:pt x="113" y="109"/>
                  </a:lnTo>
                  <a:lnTo>
                    <a:pt x="109" y="112"/>
                  </a:lnTo>
                  <a:lnTo>
                    <a:pt x="106" y="114"/>
                  </a:lnTo>
                  <a:lnTo>
                    <a:pt x="106" y="114"/>
                  </a:lnTo>
                  <a:lnTo>
                    <a:pt x="106" y="116"/>
                  </a:lnTo>
                  <a:lnTo>
                    <a:pt x="106" y="116"/>
                  </a:lnTo>
                  <a:lnTo>
                    <a:pt x="106" y="116"/>
                  </a:lnTo>
                  <a:lnTo>
                    <a:pt x="109" y="119"/>
                  </a:lnTo>
                  <a:lnTo>
                    <a:pt x="109" y="121"/>
                  </a:lnTo>
                  <a:lnTo>
                    <a:pt x="106" y="123"/>
                  </a:lnTo>
                  <a:lnTo>
                    <a:pt x="106" y="128"/>
                  </a:lnTo>
                  <a:lnTo>
                    <a:pt x="106" y="130"/>
                  </a:lnTo>
                  <a:lnTo>
                    <a:pt x="106" y="130"/>
                  </a:lnTo>
                  <a:lnTo>
                    <a:pt x="104" y="133"/>
                  </a:lnTo>
                  <a:lnTo>
                    <a:pt x="104" y="133"/>
                  </a:lnTo>
                  <a:lnTo>
                    <a:pt x="101" y="135"/>
                  </a:lnTo>
                  <a:lnTo>
                    <a:pt x="101" y="135"/>
                  </a:lnTo>
                  <a:lnTo>
                    <a:pt x="101" y="140"/>
                  </a:lnTo>
                  <a:lnTo>
                    <a:pt x="104" y="140"/>
                  </a:lnTo>
                  <a:lnTo>
                    <a:pt x="104" y="142"/>
                  </a:lnTo>
                  <a:lnTo>
                    <a:pt x="106" y="142"/>
                  </a:lnTo>
                  <a:lnTo>
                    <a:pt x="106" y="142"/>
                  </a:lnTo>
                  <a:lnTo>
                    <a:pt x="109" y="145"/>
                  </a:lnTo>
                  <a:lnTo>
                    <a:pt x="109" y="147"/>
                  </a:lnTo>
                  <a:lnTo>
                    <a:pt x="109" y="147"/>
                  </a:lnTo>
                  <a:lnTo>
                    <a:pt x="109" y="147"/>
                  </a:lnTo>
                  <a:lnTo>
                    <a:pt x="109" y="149"/>
                  </a:lnTo>
                  <a:lnTo>
                    <a:pt x="109" y="149"/>
                  </a:lnTo>
                  <a:lnTo>
                    <a:pt x="109" y="149"/>
                  </a:lnTo>
                  <a:lnTo>
                    <a:pt x="111" y="152"/>
                  </a:lnTo>
                  <a:lnTo>
                    <a:pt x="111" y="152"/>
                  </a:lnTo>
                  <a:lnTo>
                    <a:pt x="113" y="154"/>
                  </a:lnTo>
                  <a:lnTo>
                    <a:pt x="116" y="154"/>
                  </a:lnTo>
                  <a:lnTo>
                    <a:pt x="116" y="156"/>
                  </a:lnTo>
                  <a:lnTo>
                    <a:pt x="113" y="159"/>
                  </a:lnTo>
                  <a:lnTo>
                    <a:pt x="116" y="159"/>
                  </a:lnTo>
                  <a:lnTo>
                    <a:pt x="116" y="159"/>
                  </a:lnTo>
                  <a:lnTo>
                    <a:pt x="118" y="159"/>
                  </a:lnTo>
                  <a:lnTo>
                    <a:pt x="120" y="159"/>
                  </a:lnTo>
                  <a:lnTo>
                    <a:pt x="125" y="159"/>
                  </a:lnTo>
                  <a:lnTo>
                    <a:pt x="125" y="161"/>
                  </a:lnTo>
                  <a:lnTo>
                    <a:pt x="125" y="161"/>
                  </a:lnTo>
                  <a:lnTo>
                    <a:pt x="125" y="166"/>
                  </a:lnTo>
                  <a:lnTo>
                    <a:pt x="125" y="166"/>
                  </a:lnTo>
                  <a:lnTo>
                    <a:pt x="127" y="168"/>
                  </a:lnTo>
                  <a:lnTo>
                    <a:pt x="127" y="168"/>
                  </a:lnTo>
                  <a:lnTo>
                    <a:pt x="127" y="168"/>
                  </a:lnTo>
                  <a:lnTo>
                    <a:pt x="127" y="171"/>
                  </a:lnTo>
                  <a:lnTo>
                    <a:pt x="127" y="173"/>
                  </a:lnTo>
                  <a:lnTo>
                    <a:pt x="127" y="175"/>
                  </a:lnTo>
                  <a:lnTo>
                    <a:pt x="130" y="178"/>
                  </a:lnTo>
                  <a:lnTo>
                    <a:pt x="137" y="187"/>
                  </a:lnTo>
                  <a:lnTo>
                    <a:pt x="137" y="187"/>
                  </a:lnTo>
                  <a:lnTo>
                    <a:pt x="139" y="192"/>
                  </a:lnTo>
                  <a:lnTo>
                    <a:pt x="139" y="194"/>
                  </a:lnTo>
                  <a:lnTo>
                    <a:pt x="142" y="197"/>
                  </a:lnTo>
                  <a:lnTo>
                    <a:pt x="144" y="199"/>
                  </a:lnTo>
                  <a:lnTo>
                    <a:pt x="146" y="199"/>
                  </a:lnTo>
                  <a:lnTo>
                    <a:pt x="146" y="199"/>
                  </a:lnTo>
                  <a:lnTo>
                    <a:pt x="149" y="201"/>
                  </a:lnTo>
                  <a:lnTo>
                    <a:pt x="151" y="201"/>
                  </a:lnTo>
                  <a:lnTo>
                    <a:pt x="151" y="201"/>
                  </a:lnTo>
                  <a:lnTo>
                    <a:pt x="149" y="204"/>
                  </a:lnTo>
                  <a:lnTo>
                    <a:pt x="146" y="204"/>
                  </a:lnTo>
                  <a:lnTo>
                    <a:pt x="146" y="204"/>
                  </a:lnTo>
                  <a:lnTo>
                    <a:pt x="146" y="204"/>
                  </a:lnTo>
                  <a:lnTo>
                    <a:pt x="142" y="204"/>
                  </a:lnTo>
                  <a:lnTo>
                    <a:pt x="142" y="204"/>
                  </a:lnTo>
                  <a:lnTo>
                    <a:pt x="142" y="204"/>
                  </a:lnTo>
                  <a:lnTo>
                    <a:pt x="139" y="204"/>
                  </a:lnTo>
                  <a:lnTo>
                    <a:pt x="135" y="204"/>
                  </a:lnTo>
                  <a:lnTo>
                    <a:pt x="132" y="201"/>
                  </a:lnTo>
                  <a:lnTo>
                    <a:pt x="132" y="201"/>
                  </a:lnTo>
                  <a:lnTo>
                    <a:pt x="132" y="201"/>
                  </a:lnTo>
                  <a:lnTo>
                    <a:pt x="132" y="199"/>
                  </a:lnTo>
                  <a:lnTo>
                    <a:pt x="130" y="201"/>
                  </a:lnTo>
                  <a:lnTo>
                    <a:pt x="127" y="201"/>
                  </a:lnTo>
                  <a:lnTo>
                    <a:pt x="127" y="201"/>
                  </a:lnTo>
                  <a:lnTo>
                    <a:pt x="125" y="201"/>
                  </a:lnTo>
                  <a:lnTo>
                    <a:pt x="125" y="201"/>
                  </a:lnTo>
                  <a:lnTo>
                    <a:pt x="125" y="201"/>
                  </a:lnTo>
                  <a:lnTo>
                    <a:pt x="120" y="204"/>
                  </a:lnTo>
                  <a:lnTo>
                    <a:pt x="120" y="204"/>
                  </a:lnTo>
                  <a:lnTo>
                    <a:pt x="120" y="206"/>
                  </a:lnTo>
                  <a:lnTo>
                    <a:pt x="118" y="208"/>
                  </a:lnTo>
                  <a:lnTo>
                    <a:pt x="118" y="208"/>
                  </a:lnTo>
                  <a:lnTo>
                    <a:pt x="118" y="211"/>
                  </a:lnTo>
                  <a:lnTo>
                    <a:pt x="116" y="211"/>
                  </a:lnTo>
                  <a:lnTo>
                    <a:pt x="116" y="211"/>
                  </a:lnTo>
                  <a:lnTo>
                    <a:pt x="113" y="211"/>
                  </a:lnTo>
                  <a:lnTo>
                    <a:pt x="113" y="208"/>
                  </a:lnTo>
                  <a:lnTo>
                    <a:pt x="111" y="208"/>
                  </a:lnTo>
                  <a:lnTo>
                    <a:pt x="109" y="211"/>
                  </a:lnTo>
                  <a:lnTo>
                    <a:pt x="104" y="213"/>
                  </a:lnTo>
                  <a:lnTo>
                    <a:pt x="104" y="213"/>
                  </a:lnTo>
                  <a:lnTo>
                    <a:pt x="104" y="216"/>
                  </a:lnTo>
                  <a:lnTo>
                    <a:pt x="99" y="216"/>
                  </a:lnTo>
                  <a:lnTo>
                    <a:pt x="97" y="213"/>
                  </a:lnTo>
                  <a:lnTo>
                    <a:pt x="94" y="213"/>
                  </a:lnTo>
                  <a:lnTo>
                    <a:pt x="92" y="216"/>
                  </a:lnTo>
                  <a:lnTo>
                    <a:pt x="90" y="218"/>
                  </a:lnTo>
                  <a:lnTo>
                    <a:pt x="90" y="220"/>
                  </a:lnTo>
                  <a:lnTo>
                    <a:pt x="90" y="220"/>
                  </a:lnTo>
                  <a:lnTo>
                    <a:pt x="90" y="223"/>
                  </a:lnTo>
                  <a:lnTo>
                    <a:pt x="87" y="223"/>
                  </a:lnTo>
                  <a:lnTo>
                    <a:pt x="87" y="223"/>
                  </a:lnTo>
                  <a:lnTo>
                    <a:pt x="83" y="223"/>
                  </a:lnTo>
                  <a:lnTo>
                    <a:pt x="83" y="223"/>
                  </a:lnTo>
                  <a:lnTo>
                    <a:pt x="83" y="225"/>
                  </a:lnTo>
                  <a:lnTo>
                    <a:pt x="80" y="225"/>
                  </a:lnTo>
                  <a:lnTo>
                    <a:pt x="80" y="225"/>
                  </a:lnTo>
                  <a:lnTo>
                    <a:pt x="78" y="225"/>
                  </a:lnTo>
                  <a:lnTo>
                    <a:pt x="78" y="225"/>
                  </a:lnTo>
                  <a:lnTo>
                    <a:pt x="75" y="225"/>
                  </a:lnTo>
                  <a:lnTo>
                    <a:pt x="75" y="223"/>
                  </a:lnTo>
                  <a:lnTo>
                    <a:pt x="75" y="223"/>
                  </a:lnTo>
                  <a:lnTo>
                    <a:pt x="75" y="223"/>
                  </a:lnTo>
                  <a:lnTo>
                    <a:pt x="73" y="223"/>
                  </a:lnTo>
                  <a:lnTo>
                    <a:pt x="71" y="220"/>
                  </a:lnTo>
                  <a:lnTo>
                    <a:pt x="66" y="220"/>
                  </a:lnTo>
                  <a:lnTo>
                    <a:pt x="61" y="213"/>
                  </a:lnTo>
                  <a:lnTo>
                    <a:pt x="59" y="211"/>
                  </a:lnTo>
                  <a:lnTo>
                    <a:pt x="59" y="211"/>
                  </a:lnTo>
                  <a:lnTo>
                    <a:pt x="54" y="208"/>
                  </a:lnTo>
                  <a:lnTo>
                    <a:pt x="54" y="208"/>
                  </a:lnTo>
                  <a:lnTo>
                    <a:pt x="52" y="208"/>
                  </a:lnTo>
                  <a:lnTo>
                    <a:pt x="54" y="206"/>
                  </a:lnTo>
                  <a:lnTo>
                    <a:pt x="54" y="206"/>
                  </a:lnTo>
                  <a:lnTo>
                    <a:pt x="52" y="206"/>
                  </a:lnTo>
                  <a:lnTo>
                    <a:pt x="52" y="206"/>
                  </a:lnTo>
                  <a:lnTo>
                    <a:pt x="50" y="204"/>
                  </a:lnTo>
                  <a:lnTo>
                    <a:pt x="52" y="199"/>
                  </a:lnTo>
                  <a:lnTo>
                    <a:pt x="52" y="194"/>
                  </a:lnTo>
                  <a:lnTo>
                    <a:pt x="52" y="192"/>
                  </a:lnTo>
                  <a:lnTo>
                    <a:pt x="50" y="192"/>
                  </a:lnTo>
                  <a:lnTo>
                    <a:pt x="47" y="190"/>
                  </a:lnTo>
                  <a:lnTo>
                    <a:pt x="47" y="190"/>
                  </a:lnTo>
                  <a:lnTo>
                    <a:pt x="47" y="190"/>
                  </a:lnTo>
                  <a:lnTo>
                    <a:pt x="47" y="187"/>
                  </a:lnTo>
                  <a:lnTo>
                    <a:pt x="47" y="187"/>
                  </a:lnTo>
                  <a:lnTo>
                    <a:pt x="45" y="182"/>
                  </a:lnTo>
                  <a:lnTo>
                    <a:pt x="45" y="182"/>
                  </a:lnTo>
                  <a:lnTo>
                    <a:pt x="42" y="180"/>
                  </a:lnTo>
                  <a:lnTo>
                    <a:pt x="42" y="175"/>
                  </a:lnTo>
                  <a:lnTo>
                    <a:pt x="45" y="173"/>
                  </a:lnTo>
                  <a:lnTo>
                    <a:pt x="45" y="171"/>
                  </a:lnTo>
                  <a:lnTo>
                    <a:pt x="45" y="168"/>
                  </a:lnTo>
                  <a:lnTo>
                    <a:pt x="45" y="164"/>
                  </a:lnTo>
                  <a:lnTo>
                    <a:pt x="47" y="161"/>
                  </a:lnTo>
                  <a:lnTo>
                    <a:pt x="47" y="161"/>
                  </a:lnTo>
                  <a:lnTo>
                    <a:pt x="47" y="161"/>
                  </a:lnTo>
                  <a:lnTo>
                    <a:pt x="50" y="159"/>
                  </a:lnTo>
                  <a:lnTo>
                    <a:pt x="50" y="154"/>
                  </a:lnTo>
                  <a:lnTo>
                    <a:pt x="47" y="154"/>
                  </a:lnTo>
                  <a:lnTo>
                    <a:pt x="50" y="152"/>
                  </a:lnTo>
                  <a:lnTo>
                    <a:pt x="54" y="149"/>
                  </a:lnTo>
                  <a:lnTo>
                    <a:pt x="57" y="142"/>
                  </a:lnTo>
                  <a:lnTo>
                    <a:pt x="57" y="140"/>
                  </a:lnTo>
                  <a:lnTo>
                    <a:pt x="52" y="135"/>
                  </a:lnTo>
                  <a:lnTo>
                    <a:pt x="52" y="133"/>
                  </a:lnTo>
                  <a:lnTo>
                    <a:pt x="52" y="133"/>
                  </a:lnTo>
                  <a:lnTo>
                    <a:pt x="52" y="130"/>
                  </a:lnTo>
                  <a:lnTo>
                    <a:pt x="52" y="128"/>
                  </a:lnTo>
                  <a:lnTo>
                    <a:pt x="52" y="128"/>
                  </a:lnTo>
                  <a:lnTo>
                    <a:pt x="52" y="128"/>
                  </a:lnTo>
                  <a:lnTo>
                    <a:pt x="50" y="126"/>
                  </a:lnTo>
                  <a:lnTo>
                    <a:pt x="45" y="123"/>
                  </a:lnTo>
                  <a:lnTo>
                    <a:pt x="45" y="123"/>
                  </a:lnTo>
                  <a:lnTo>
                    <a:pt x="42" y="126"/>
                  </a:lnTo>
                  <a:lnTo>
                    <a:pt x="40" y="123"/>
                  </a:lnTo>
                  <a:lnTo>
                    <a:pt x="38" y="123"/>
                  </a:lnTo>
                  <a:lnTo>
                    <a:pt x="38" y="123"/>
                  </a:lnTo>
                  <a:lnTo>
                    <a:pt x="40" y="121"/>
                  </a:lnTo>
                  <a:lnTo>
                    <a:pt x="40" y="121"/>
                  </a:lnTo>
                  <a:lnTo>
                    <a:pt x="40" y="121"/>
                  </a:lnTo>
                  <a:lnTo>
                    <a:pt x="42" y="119"/>
                  </a:lnTo>
                  <a:lnTo>
                    <a:pt x="42" y="116"/>
                  </a:lnTo>
                  <a:lnTo>
                    <a:pt x="42" y="114"/>
                  </a:lnTo>
                  <a:lnTo>
                    <a:pt x="42" y="109"/>
                  </a:lnTo>
                  <a:lnTo>
                    <a:pt x="42" y="107"/>
                  </a:lnTo>
                  <a:lnTo>
                    <a:pt x="40" y="104"/>
                  </a:lnTo>
                  <a:lnTo>
                    <a:pt x="40" y="104"/>
                  </a:lnTo>
                  <a:lnTo>
                    <a:pt x="40" y="102"/>
                  </a:lnTo>
                  <a:lnTo>
                    <a:pt x="40" y="102"/>
                  </a:lnTo>
                  <a:lnTo>
                    <a:pt x="38" y="100"/>
                  </a:lnTo>
                  <a:lnTo>
                    <a:pt x="35" y="102"/>
                  </a:lnTo>
                  <a:lnTo>
                    <a:pt x="35" y="102"/>
                  </a:lnTo>
                  <a:lnTo>
                    <a:pt x="33" y="102"/>
                  </a:lnTo>
                  <a:lnTo>
                    <a:pt x="26" y="104"/>
                  </a:lnTo>
                  <a:lnTo>
                    <a:pt x="26" y="102"/>
                  </a:lnTo>
                  <a:lnTo>
                    <a:pt x="26" y="102"/>
                  </a:lnTo>
                  <a:lnTo>
                    <a:pt x="21" y="102"/>
                  </a:lnTo>
                  <a:lnTo>
                    <a:pt x="21" y="102"/>
                  </a:lnTo>
                  <a:lnTo>
                    <a:pt x="21" y="102"/>
                  </a:lnTo>
                  <a:lnTo>
                    <a:pt x="19" y="102"/>
                  </a:lnTo>
                  <a:lnTo>
                    <a:pt x="16" y="100"/>
                  </a:lnTo>
                  <a:lnTo>
                    <a:pt x="9" y="90"/>
                  </a:lnTo>
                  <a:lnTo>
                    <a:pt x="0" y="81"/>
                  </a:lnTo>
                  <a:lnTo>
                    <a:pt x="2" y="81"/>
                  </a:lnTo>
                  <a:lnTo>
                    <a:pt x="2" y="78"/>
                  </a:lnTo>
                  <a:lnTo>
                    <a:pt x="2" y="78"/>
                  </a:lnTo>
                  <a:lnTo>
                    <a:pt x="5" y="76"/>
                  </a:lnTo>
                  <a:lnTo>
                    <a:pt x="5" y="76"/>
                  </a:lnTo>
                  <a:lnTo>
                    <a:pt x="5" y="76"/>
                  </a:lnTo>
                  <a:lnTo>
                    <a:pt x="7" y="74"/>
                  </a:lnTo>
                  <a:lnTo>
                    <a:pt x="9" y="69"/>
                  </a:lnTo>
                  <a:lnTo>
                    <a:pt x="9" y="67"/>
                  </a:lnTo>
                  <a:lnTo>
                    <a:pt x="7" y="62"/>
                  </a:lnTo>
                  <a:lnTo>
                    <a:pt x="7" y="62"/>
                  </a:lnTo>
                  <a:lnTo>
                    <a:pt x="7" y="60"/>
                  </a:lnTo>
                  <a:lnTo>
                    <a:pt x="9" y="57"/>
                  </a:lnTo>
                  <a:lnTo>
                    <a:pt x="12" y="57"/>
                  </a:lnTo>
                  <a:lnTo>
                    <a:pt x="12" y="57"/>
                  </a:lnTo>
                  <a:lnTo>
                    <a:pt x="14" y="57"/>
                  </a:lnTo>
                  <a:lnTo>
                    <a:pt x="16" y="55"/>
                  </a:lnTo>
                  <a:lnTo>
                    <a:pt x="19" y="55"/>
                  </a:lnTo>
                  <a:lnTo>
                    <a:pt x="21" y="55"/>
                  </a:lnTo>
                  <a:lnTo>
                    <a:pt x="21" y="55"/>
                  </a:lnTo>
                  <a:lnTo>
                    <a:pt x="21" y="55"/>
                  </a:lnTo>
                  <a:lnTo>
                    <a:pt x="24" y="55"/>
                  </a:lnTo>
                  <a:lnTo>
                    <a:pt x="24" y="52"/>
                  </a:lnTo>
                  <a:lnTo>
                    <a:pt x="26" y="52"/>
                  </a:lnTo>
                  <a:lnTo>
                    <a:pt x="26" y="52"/>
                  </a:lnTo>
                  <a:lnTo>
                    <a:pt x="28" y="52"/>
                  </a:lnTo>
                  <a:lnTo>
                    <a:pt x="28" y="50"/>
                  </a:lnTo>
                  <a:lnTo>
                    <a:pt x="31" y="50"/>
                  </a:lnTo>
                  <a:lnTo>
                    <a:pt x="33" y="45"/>
                  </a:lnTo>
                  <a:lnTo>
                    <a:pt x="35" y="45"/>
                  </a:lnTo>
                  <a:lnTo>
                    <a:pt x="35" y="45"/>
                  </a:lnTo>
                  <a:lnTo>
                    <a:pt x="33" y="43"/>
                  </a:lnTo>
                  <a:lnTo>
                    <a:pt x="33" y="43"/>
                  </a:lnTo>
                  <a:lnTo>
                    <a:pt x="33" y="43"/>
                  </a:lnTo>
                  <a:lnTo>
                    <a:pt x="28" y="43"/>
                  </a:lnTo>
                  <a:lnTo>
                    <a:pt x="28" y="43"/>
                  </a:lnTo>
                  <a:lnTo>
                    <a:pt x="28" y="43"/>
                  </a:lnTo>
                  <a:lnTo>
                    <a:pt x="26" y="45"/>
                  </a:lnTo>
                  <a:lnTo>
                    <a:pt x="24" y="43"/>
                  </a:lnTo>
                  <a:lnTo>
                    <a:pt x="24" y="41"/>
                  </a:lnTo>
                  <a:lnTo>
                    <a:pt x="24" y="41"/>
                  </a:lnTo>
                  <a:lnTo>
                    <a:pt x="24" y="38"/>
                  </a:lnTo>
                  <a:lnTo>
                    <a:pt x="26" y="38"/>
                  </a:lnTo>
                  <a:lnTo>
                    <a:pt x="26" y="38"/>
                  </a:lnTo>
                  <a:lnTo>
                    <a:pt x="24" y="36"/>
                  </a:lnTo>
                  <a:lnTo>
                    <a:pt x="24" y="34"/>
                  </a:lnTo>
                  <a:lnTo>
                    <a:pt x="21" y="34"/>
                  </a:lnTo>
                  <a:lnTo>
                    <a:pt x="21" y="34"/>
                  </a:lnTo>
                  <a:lnTo>
                    <a:pt x="21" y="31"/>
                  </a:lnTo>
                  <a:lnTo>
                    <a:pt x="21" y="31"/>
                  </a:lnTo>
                  <a:lnTo>
                    <a:pt x="24" y="31"/>
                  </a:lnTo>
                  <a:lnTo>
                    <a:pt x="26" y="29"/>
                  </a:lnTo>
                  <a:lnTo>
                    <a:pt x="26" y="26"/>
                  </a:lnTo>
                  <a:lnTo>
                    <a:pt x="26" y="24"/>
                  </a:lnTo>
                  <a:lnTo>
                    <a:pt x="28" y="24"/>
                  </a:lnTo>
                  <a:lnTo>
                    <a:pt x="33" y="22"/>
                  </a:lnTo>
                  <a:lnTo>
                    <a:pt x="35" y="19"/>
                  </a:lnTo>
                  <a:lnTo>
                    <a:pt x="35" y="19"/>
                  </a:lnTo>
                  <a:lnTo>
                    <a:pt x="40" y="17"/>
                  </a:lnTo>
                  <a:lnTo>
                    <a:pt x="40" y="17"/>
                  </a:lnTo>
                  <a:lnTo>
                    <a:pt x="42" y="17"/>
                  </a:lnTo>
                  <a:lnTo>
                    <a:pt x="42" y="15"/>
                  </a:lnTo>
                  <a:lnTo>
                    <a:pt x="42" y="12"/>
                  </a:lnTo>
                  <a:lnTo>
                    <a:pt x="45" y="12"/>
                  </a:lnTo>
                  <a:lnTo>
                    <a:pt x="45" y="12"/>
                  </a:lnTo>
                  <a:lnTo>
                    <a:pt x="45" y="12"/>
                  </a:lnTo>
                  <a:lnTo>
                    <a:pt x="47" y="10"/>
                  </a:lnTo>
                  <a:lnTo>
                    <a:pt x="47" y="10"/>
                  </a:lnTo>
                  <a:lnTo>
                    <a:pt x="50" y="10"/>
                  </a:lnTo>
                  <a:lnTo>
                    <a:pt x="50" y="8"/>
                  </a:lnTo>
                  <a:lnTo>
                    <a:pt x="47" y="5"/>
                  </a:lnTo>
                  <a:lnTo>
                    <a:pt x="42" y="3"/>
                  </a:lnTo>
                  <a:lnTo>
                    <a:pt x="42" y="0"/>
                  </a:lnTo>
                  <a:lnTo>
                    <a:pt x="45" y="3"/>
                  </a:lnTo>
                  <a:lnTo>
                    <a:pt x="45" y="3"/>
                  </a:lnTo>
                  <a:lnTo>
                    <a:pt x="47" y="3"/>
                  </a:lnTo>
                  <a:lnTo>
                    <a:pt x="47" y="5"/>
                  </a:lnTo>
                  <a:lnTo>
                    <a:pt x="47" y="5"/>
                  </a:lnTo>
                  <a:lnTo>
                    <a:pt x="47" y="5"/>
                  </a:lnTo>
                  <a:lnTo>
                    <a:pt x="47" y="8"/>
                  </a:lnTo>
                  <a:lnTo>
                    <a:pt x="50" y="8"/>
                  </a:lnTo>
                  <a:lnTo>
                    <a:pt x="50" y="8"/>
                  </a:lnTo>
                  <a:lnTo>
                    <a:pt x="50" y="5"/>
                  </a:lnTo>
                  <a:lnTo>
                    <a:pt x="50" y="5"/>
                  </a:lnTo>
                  <a:lnTo>
                    <a:pt x="54" y="8"/>
                  </a:lnTo>
                  <a:lnTo>
                    <a:pt x="54" y="8"/>
                  </a:lnTo>
                  <a:lnTo>
                    <a:pt x="64" y="12"/>
                  </a:lnTo>
                  <a:lnTo>
                    <a:pt x="68" y="17"/>
                  </a:lnTo>
                  <a:lnTo>
                    <a:pt x="68" y="17"/>
                  </a:lnTo>
                  <a:lnTo>
                    <a:pt x="71" y="17"/>
                  </a:lnTo>
                  <a:lnTo>
                    <a:pt x="71" y="17"/>
                  </a:lnTo>
                  <a:lnTo>
                    <a:pt x="71" y="19"/>
                  </a:lnTo>
                  <a:lnTo>
                    <a:pt x="75" y="22"/>
                  </a:lnTo>
                  <a:lnTo>
                    <a:pt x="80" y="26"/>
                  </a:lnTo>
                  <a:lnTo>
                    <a:pt x="80" y="26"/>
                  </a:lnTo>
                  <a:lnTo>
                    <a:pt x="80" y="29"/>
                  </a:lnTo>
                  <a:lnTo>
                    <a:pt x="83" y="31"/>
                  </a:lnTo>
                  <a:lnTo>
                    <a:pt x="85" y="31"/>
                  </a:lnTo>
                  <a:lnTo>
                    <a:pt x="90" y="36"/>
                  </a:lnTo>
                  <a:lnTo>
                    <a:pt x="90" y="38"/>
                  </a:lnTo>
                  <a:lnTo>
                    <a:pt x="90" y="43"/>
                  </a:lnTo>
                  <a:lnTo>
                    <a:pt x="90" y="45"/>
                  </a:lnTo>
                  <a:lnTo>
                    <a:pt x="90" y="48"/>
                  </a:lnTo>
                  <a:lnTo>
                    <a:pt x="90" y="48"/>
                  </a:lnTo>
                  <a:lnTo>
                    <a:pt x="87" y="48"/>
                  </a:lnTo>
                  <a:lnTo>
                    <a:pt x="87" y="50"/>
                  </a:lnTo>
                  <a:lnTo>
                    <a:pt x="87" y="50"/>
                  </a:lnTo>
                  <a:lnTo>
                    <a:pt x="87" y="50"/>
                  </a:lnTo>
                  <a:lnTo>
                    <a:pt x="85" y="55"/>
                  </a:lnTo>
                  <a:lnTo>
                    <a:pt x="85" y="55"/>
                  </a:lnTo>
                  <a:lnTo>
                    <a:pt x="85" y="60"/>
                  </a:lnTo>
                  <a:lnTo>
                    <a:pt x="85" y="64"/>
                  </a:lnTo>
                  <a:lnTo>
                    <a:pt x="85" y="67"/>
                  </a:lnTo>
                  <a:lnTo>
                    <a:pt x="85" y="67"/>
                  </a:lnTo>
                  <a:lnTo>
                    <a:pt x="85" y="67"/>
                  </a:lnTo>
                  <a:lnTo>
                    <a:pt x="87" y="64"/>
                  </a:lnTo>
                  <a:lnTo>
                    <a:pt x="87" y="64"/>
                  </a:lnTo>
                  <a:lnTo>
                    <a:pt x="87" y="62"/>
                  </a:lnTo>
                  <a:lnTo>
                    <a:pt x="87" y="62"/>
                  </a:lnTo>
                  <a:lnTo>
                    <a:pt x="87" y="60"/>
                  </a:lnTo>
                  <a:lnTo>
                    <a:pt x="87" y="57"/>
                  </a:lnTo>
                  <a:lnTo>
                    <a:pt x="90" y="55"/>
                  </a:lnTo>
                  <a:lnTo>
                    <a:pt x="90" y="52"/>
                  </a:lnTo>
                  <a:lnTo>
                    <a:pt x="92" y="52"/>
                  </a:lnTo>
                  <a:lnTo>
                    <a:pt x="92" y="52"/>
                  </a:lnTo>
                  <a:lnTo>
                    <a:pt x="94" y="52"/>
                  </a:lnTo>
                  <a:lnTo>
                    <a:pt x="97" y="52"/>
                  </a:lnTo>
                  <a:lnTo>
                    <a:pt x="97" y="52"/>
                  </a:lnTo>
                  <a:lnTo>
                    <a:pt x="99"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1925" y="1720"/>
              <a:ext cx="126" cy="128"/>
            </a:xfrm>
            <a:custGeom>
              <a:avLst/>
              <a:gdLst>
                <a:gd name="T0" fmla="*/ 95 w 126"/>
                <a:gd name="T1" fmla="*/ 5 h 128"/>
                <a:gd name="T2" fmla="*/ 95 w 126"/>
                <a:gd name="T3" fmla="*/ 5 h 128"/>
                <a:gd name="T4" fmla="*/ 93 w 126"/>
                <a:gd name="T5" fmla="*/ 0 h 128"/>
                <a:gd name="T6" fmla="*/ 104 w 126"/>
                <a:gd name="T7" fmla="*/ 3 h 128"/>
                <a:gd name="T8" fmla="*/ 119 w 126"/>
                <a:gd name="T9" fmla="*/ 5 h 128"/>
                <a:gd name="T10" fmla="*/ 126 w 126"/>
                <a:gd name="T11" fmla="*/ 10 h 128"/>
                <a:gd name="T12" fmla="*/ 123 w 126"/>
                <a:gd name="T13" fmla="*/ 17 h 128"/>
                <a:gd name="T14" fmla="*/ 121 w 126"/>
                <a:gd name="T15" fmla="*/ 22 h 128"/>
                <a:gd name="T16" fmla="*/ 116 w 126"/>
                <a:gd name="T17" fmla="*/ 24 h 128"/>
                <a:gd name="T18" fmla="*/ 111 w 126"/>
                <a:gd name="T19" fmla="*/ 29 h 128"/>
                <a:gd name="T20" fmla="*/ 111 w 126"/>
                <a:gd name="T21" fmla="*/ 38 h 128"/>
                <a:gd name="T22" fmla="*/ 111 w 126"/>
                <a:gd name="T23" fmla="*/ 45 h 128"/>
                <a:gd name="T24" fmla="*/ 111 w 126"/>
                <a:gd name="T25" fmla="*/ 50 h 128"/>
                <a:gd name="T26" fmla="*/ 116 w 126"/>
                <a:gd name="T27" fmla="*/ 64 h 128"/>
                <a:gd name="T28" fmla="*/ 126 w 126"/>
                <a:gd name="T29" fmla="*/ 74 h 128"/>
                <a:gd name="T30" fmla="*/ 123 w 126"/>
                <a:gd name="T31" fmla="*/ 83 h 128"/>
                <a:gd name="T32" fmla="*/ 119 w 126"/>
                <a:gd name="T33" fmla="*/ 88 h 128"/>
                <a:gd name="T34" fmla="*/ 119 w 126"/>
                <a:gd name="T35" fmla="*/ 97 h 128"/>
                <a:gd name="T36" fmla="*/ 116 w 126"/>
                <a:gd name="T37" fmla="*/ 104 h 128"/>
                <a:gd name="T38" fmla="*/ 111 w 126"/>
                <a:gd name="T39" fmla="*/ 109 h 128"/>
                <a:gd name="T40" fmla="*/ 104 w 126"/>
                <a:gd name="T41" fmla="*/ 114 h 128"/>
                <a:gd name="T42" fmla="*/ 102 w 126"/>
                <a:gd name="T43" fmla="*/ 109 h 128"/>
                <a:gd name="T44" fmla="*/ 97 w 126"/>
                <a:gd name="T45" fmla="*/ 109 h 128"/>
                <a:gd name="T46" fmla="*/ 78 w 126"/>
                <a:gd name="T47" fmla="*/ 109 h 128"/>
                <a:gd name="T48" fmla="*/ 67 w 126"/>
                <a:gd name="T49" fmla="*/ 107 h 128"/>
                <a:gd name="T50" fmla="*/ 64 w 126"/>
                <a:gd name="T51" fmla="*/ 109 h 128"/>
                <a:gd name="T52" fmla="*/ 67 w 126"/>
                <a:gd name="T53" fmla="*/ 121 h 128"/>
                <a:gd name="T54" fmla="*/ 64 w 126"/>
                <a:gd name="T55" fmla="*/ 128 h 128"/>
                <a:gd name="T56" fmla="*/ 57 w 126"/>
                <a:gd name="T57" fmla="*/ 126 h 128"/>
                <a:gd name="T58" fmla="*/ 50 w 126"/>
                <a:gd name="T59" fmla="*/ 123 h 128"/>
                <a:gd name="T60" fmla="*/ 43 w 126"/>
                <a:gd name="T61" fmla="*/ 121 h 128"/>
                <a:gd name="T62" fmla="*/ 36 w 126"/>
                <a:gd name="T63" fmla="*/ 109 h 128"/>
                <a:gd name="T64" fmla="*/ 26 w 126"/>
                <a:gd name="T65" fmla="*/ 95 h 128"/>
                <a:gd name="T66" fmla="*/ 26 w 126"/>
                <a:gd name="T67" fmla="*/ 90 h 128"/>
                <a:gd name="T68" fmla="*/ 24 w 126"/>
                <a:gd name="T69" fmla="*/ 83 h 128"/>
                <a:gd name="T70" fmla="*/ 15 w 126"/>
                <a:gd name="T71" fmla="*/ 81 h 128"/>
                <a:gd name="T72" fmla="*/ 15 w 126"/>
                <a:gd name="T73" fmla="*/ 76 h 128"/>
                <a:gd name="T74" fmla="*/ 8 w 126"/>
                <a:gd name="T75" fmla="*/ 71 h 128"/>
                <a:gd name="T76" fmla="*/ 8 w 126"/>
                <a:gd name="T77" fmla="*/ 69 h 128"/>
                <a:gd name="T78" fmla="*/ 5 w 126"/>
                <a:gd name="T79" fmla="*/ 64 h 128"/>
                <a:gd name="T80" fmla="*/ 0 w 126"/>
                <a:gd name="T81" fmla="*/ 57 h 128"/>
                <a:gd name="T82" fmla="*/ 5 w 126"/>
                <a:gd name="T83" fmla="*/ 52 h 128"/>
                <a:gd name="T84" fmla="*/ 8 w 126"/>
                <a:gd name="T85" fmla="*/ 43 h 128"/>
                <a:gd name="T86" fmla="*/ 5 w 126"/>
                <a:gd name="T87" fmla="*/ 38 h 128"/>
                <a:gd name="T88" fmla="*/ 12 w 126"/>
                <a:gd name="T89" fmla="*/ 31 h 128"/>
                <a:gd name="T90" fmla="*/ 22 w 126"/>
                <a:gd name="T91" fmla="*/ 31 h 128"/>
                <a:gd name="T92" fmla="*/ 24 w 126"/>
                <a:gd name="T93" fmla="*/ 26 h 128"/>
                <a:gd name="T94" fmla="*/ 26 w 126"/>
                <a:gd name="T95" fmla="*/ 24 h 128"/>
                <a:gd name="T96" fmla="*/ 24 w 126"/>
                <a:gd name="T97" fmla="*/ 22 h 128"/>
                <a:gd name="T98" fmla="*/ 29 w 126"/>
                <a:gd name="T99" fmla="*/ 15 h 128"/>
                <a:gd name="T100" fmla="*/ 29 w 126"/>
                <a:gd name="T101" fmla="*/ 8 h 128"/>
                <a:gd name="T102" fmla="*/ 43 w 126"/>
                <a:gd name="T103" fmla="*/ 0 h 128"/>
                <a:gd name="T104" fmla="*/ 57 w 126"/>
                <a:gd name="T105" fmla="*/ 3 h 128"/>
                <a:gd name="T106" fmla="*/ 67 w 126"/>
                <a:gd name="T107" fmla="*/ 10 h 128"/>
                <a:gd name="T108" fmla="*/ 67 w 126"/>
                <a:gd name="T109" fmla="*/ 5 h 128"/>
                <a:gd name="T110" fmla="*/ 76 w 126"/>
                <a:gd name="T111" fmla="*/ 0 h 128"/>
                <a:gd name="T112" fmla="*/ 83 w 126"/>
                <a:gd name="T113" fmla="*/ 3 h 128"/>
                <a:gd name="T114" fmla="*/ 90 w 126"/>
                <a:gd name="T11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28">
                  <a:moveTo>
                    <a:pt x="90" y="5"/>
                  </a:moveTo>
                  <a:lnTo>
                    <a:pt x="93" y="5"/>
                  </a:lnTo>
                  <a:lnTo>
                    <a:pt x="95" y="5"/>
                  </a:lnTo>
                  <a:lnTo>
                    <a:pt x="95" y="5"/>
                  </a:lnTo>
                  <a:lnTo>
                    <a:pt x="100" y="5"/>
                  </a:lnTo>
                  <a:lnTo>
                    <a:pt x="97" y="5"/>
                  </a:lnTo>
                  <a:lnTo>
                    <a:pt x="95" y="5"/>
                  </a:lnTo>
                  <a:lnTo>
                    <a:pt x="95" y="5"/>
                  </a:lnTo>
                  <a:lnTo>
                    <a:pt x="90" y="3"/>
                  </a:lnTo>
                  <a:lnTo>
                    <a:pt x="90" y="3"/>
                  </a:lnTo>
                  <a:lnTo>
                    <a:pt x="90" y="3"/>
                  </a:lnTo>
                  <a:lnTo>
                    <a:pt x="93" y="0"/>
                  </a:lnTo>
                  <a:lnTo>
                    <a:pt x="95" y="0"/>
                  </a:lnTo>
                  <a:lnTo>
                    <a:pt x="97" y="0"/>
                  </a:lnTo>
                  <a:lnTo>
                    <a:pt x="102" y="0"/>
                  </a:lnTo>
                  <a:lnTo>
                    <a:pt x="104" y="3"/>
                  </a:lnTo>
                  <a:lnTo>
                    <a:pt x="104" y="3"/>
                  </a:lnTo>
                  <a:lnTo>
                    <a:pt x="114" y="3"/>
                  </a:lnTo>
                  <a:lnTo>
                    <a:pt x="116" y="3"/>
                  </a:lnTo>
                  <a:lnTo>
                    <a:pt x="119" y="5"/>
                  </a:lnTo>
                  <a:lnTo>
                    <a:pt x="119" y="5"/>
                  </a:lnTo>
                  <a:lnTo>
                    <a:pt x="123" y="5"/>
                  </a:lnTo>
                  <a:lnTo>
                    <a:pt x="126" y="8"/>
                  </a:lnTo>
                  <a:lnTo>
                    <a:pt x="126" y="10"/>
                  </a:lnTo>
                  <a:lnTo>
                    <a:pt x="123" y="12"/>
                  </a:lnTo>
                  <a:lnTo>
                    <a:pt x="123" y="12"/>
                  </a:lnTo>
                  <a:lnTo>
                    <a:pt x="123" y="15"/>
                  </a:lnTo>
                  <a:lnTo>
                    <a:pt x="123" y="17"/>
                  </a:lnTo>
                  <a:lnTo>
                    <a:pt x="123" y="17"/>
                  </a:lnTo>
                  <a:lnTo>
                    <a:pt x="121" y="17"/>
                  </a:lnTo>
                  <a:lnTo>
                    <a:pt x="121" y="19"/>
                  </a:lnTo>
                  <a:lnTo>
                    <a:pt x="121" y="22"/>
                  </a:lnTo>
                  <a:lnTo>
                    <a:pt x="121" y="22"/>
                  </a:lnTo>
                  <a:lnTo>
                    <a:pt x="119" y="22"/>
                  </a:lnTo>
                  <a:lnTo>
                    <a:pt x="119" y="22"/>
                  </a:lnTo>
                  <a:lnTo>
                    <a:pt x="116" y="24"/>
                  </a:lnTo>
                  <a:lnTo>
                    <a:pt x="116" y="24"/>
                  </a:lnTo>
                  <a:lnTo>
                    <a:pt x="114" y="26"/>
                  </a:lnTo>
                  <a:lnTo>
                    <a:pt x="114" y="29"/>
                  </a:lnTo>
                  <a:lnTo>
                    <a:pt x="111" y="29"/>
                  </a:lnTo>
                  <a:lnTo>
                    <a:pt x="111" y="31"/>
                  </a:lnTo>
                  <a:lnTo>
                    <a:pt x="111" y="31"/>
                  </a:lnTo>
                  <a:lnTo>
                    <a:pt x="111" y="36"/>
                  </a:lnTo>
                  <a:lnTo>
                    <a:pt x="111" y="38"/>
                  </a:lnTo>
                  <a:lnTo>
                    <a:pt x="111" y="38"/>
                  </a:lnTo>
                  <a:lnTo>
                    <a:pt x="111" y="41"/>
                  </a:lnTo>
                  <a:lnTo>
                    <a:pt x="111" y="43"/>
                  </a:lnTo>
                  <a:lnTo>
                    <a:pt x="111" y="45"/>
                  </a:lnTo>
                  <a:lnTo>
                    <a:pt x="111" y="45"/>
                  </a:lnTo>
                  <a:lnTo>
                    <a:pt x="111" y="45"/>
                  </a:lnTo>
                  <a:lnTo>
                    <a:pt x="111" y="50"/>
                  </a:lnTo>
                  <a:lnTo>
                    <a:pt x="111" y="50"/>
                  </a:lnTo>
                  <a:lnTo>
                    <a:pt x="114" y="55"/>
                  </a:lnTo>
                  <a:lnTo>
                    <a:pt x="114" y="57"/>
                  </a:lnTo>
                  <a:lnTo>
                    <a:pt x="114" y="60"/>
                  </a:lnTo>
                  <a:lnTo>
                    <a:pt x="116" y="64"/>
                  </a:lnTo>
                  <a:lnTo>
                    <a:pt x="119" y="67"/>
                  </a:lnTo>
                  <a:lnTo>
                    <a:pt x="121" y="69"/>
                  </a:lnTo>
                  <a:lnTo>
                    <a:pt x="121" y="69"/>
                  </a:lnTo>
                  <a:lnTo>
                    <a:pt x="126" y="74"/>
                  </a:lnTo>
                  <a:lnTo>
                    <a:pt x="126" y="74"/>
                  </a:lnTo>
                  <a:lnTo>
                    <a:pt x="126" y="78"/>
                  </a:lnTo>
                  <a:lnTo>
                    <a:pt x="123" y="83"/>
                  </a:lnTo>
                  <a:lnTo>
                    <a:pt x="123" y="83"/>
                  </a:lnTo>
                  <a:lnTo>
                    <a:pt x="121" y="83"/>
                  </a:lnTo>
                  <a:lnTo>
                    <a:pt x="119" y="86"/>
                  </a:lnTo>
                  <a:lnTo>
                    <a:pt x="119" y="88"/>
                  </a:lnTo>
                  <a:lnTo>
                    <a:pt x="119" y="88"/>
                  </a:lnTo>
                  <a:lnTo>
                    <a:pt x="119" y="90"/>
                  </a:lnTo>
                  <a:lnTo>
                    <a:pt x="119" y="90"/>
                  </a:lnTo>
                  <a:lnTo>
                    <a:pt x="121" y="93"/>
                  </a:lnTo>
                  <a:lnTo>
                    <a:pt x="119" y="97"/>
                  </a:lnTo>
                  <a:lnTo>
                    <a:pt x="119" y="100"/>
                  </a:lnTo>
                  <a:lnTo>
                    <a:pt x="119" y="100"/>
                  </a:lnTo>
                  <a:lnTo>
                    <a:pt x="116" y="100"/>
                  </a:lnTo>
                  <a:lnTo>
                    <a:pt x="116" y="104"/>
                  </a:lnTo>
                  <a:lnTo>
                    <a:pt x="116" y="104"/>
                  </a:lnTo>
                  <a:lnTo>
                    <a:pt x="114" y="107"/>
                  </a:lnTo>
                  <a:lnTo>
                    <a:pt x="114" y="107"/>
                  </a:lnTo>
                  <a:lnTo>
                    <a:pt x="111" y="109"/>
                  </a:lnTo>
                  <a:lnTo>
                    <a:pt x="109" y="112"/>
                  </a:lnTo>
                  <a:lnTo>
                    <a:pt x="107" y="114"/>
                  </a:lnTo>
                  <a:lnTo>
                    <a:pt x="107" y="114"/>
                  </a:lnTo>
                  <a:lnTo>
                    <a:pt x="104" y="114"/>
                  </a:lnTo>
                  <a:lnTo>
                    <a:pt x="104" y="112"/>
                  </a:lnTo>
                  <a:lnTo>
                    <a:pt x="104" y="112"/>
                  </a:lnTo>
                  <a:lnTo>
                    <a:pt x="104" y="109"/>
                  </a:lnTo>
                  <a:lnTo>
                    <a:pt x="102" y="109"/>
                  </a:lnTo>
                  <a:lnTo>
                    <a:pt x="102" y="109"/>
                  </a:lnTo>
                  <a:lnTo>
                    <a:pt x="100" y="109"/>
                  </a:lnTo>
                  <a:lnTo>
                    <a:pt x="100" y="109"/>
                  </a:lnTo>
                  <a:lnTo>
                    <a:pt x="97" y="109"/>
                  </a:lnTo>
                  <a:lnTo>
                    <a:pt x="95" y="107"/>
                  </a:lnTo>
                  <a:lnTo>
                    <a:pt x="93" y="107"/>
                  </a:lnTo>
                  <a:lnTo>
                    <a:pt x="90" y="107"/>
                  </a:lnTo>
                  <a:lnTo>
                    <a:pt x="78" y="109"/>
                  </a:lnTo>
                  <a:lnTo>
                    <a:pt x="74" y="112"/>
                  </a:lnTo>
                  <a:lnTo>
                    <a:pt x="69" y="109"/>
                  </a:lnTo>
                  <a:lnTo>
                    <a:pt x="67" y="107"/>
                  </a:lnTo>
                  <a:lnTo>
                    <a:pt x="67" y="107"/>
                  </a:lnTo>
                  <a:lnTo>
                    <a:pt x="67" y="107"/>
                  </a:lnTo>
                  <a:lnTo>
                    <a:pt x="64" y="107"/>
                  </a:lnTo>
                  <a:lnTo>
                    <a:pt x="64" y="107"/>
                  </a:lnTo>
                  <a:lnTo>
                    <a:pt x="64" y="109"/>
                  </a:lnTo>
                  <a:lnTo>
                    <a:pt x="62" y="112"/>
                  </a:lnTo>
                  <a:lnTo>
                    <a:pt x="60" y="116"/>
                  </a:lnTo>
                  <a:lnTo>
                    <a:pt x="62" y="116"/>
                  </a:lnTo>
                  <a:lnTo>
                    <a:pt x="67" y="121"/>
                  </a:lnTo>
                  <a:lnTo>
                    <a:pt x="67" y="126"/>
                  </a:lnTo>
                  <a:lnTo>
                    <a:pt x="67" y="128"/>
                  </a:lnTo>
                  <a:lnTo>
                    <a:pt x="64" y="128"/>
                  </a:lnTo>
                  <a:lnTo>
                    <a:pt x="64" y="128"/>
                  </a:lnTo>
                  <a:lnTo>
                    <a:pt x="64" y="128"/>
                  </a:lnTo>
                  <a:lnTo>
                    <a:pt x="62" y="128"/>
                  </a:lnTo>
                  <a:lnTo>
                    <a:pt x="60" y="128"/>
                  </a:lnTo>
                  <a:lnTo>
                    <a:pt x="57" y="126"/>
                  </a:lnTo>
                  <a:lnTo>
                    <a:pt x="55" y="126"/>
                  </a:lnTo>
                  <a:lnTo>
                    <a:pt x="50" y="126"/>
                  </a:lnTo>
                  <a:lnTo>
                    <a:pt x="50" y="123"/>
                  </a:lnTo>
                  <a:lnTo>
                    <a:pt x="50" y="123"/>
                  </a:lnTo>
                  <a:lnTo>
                    <a:pt x="48" y="123"/>
                  </a:lnTo>
                  <a:lnTo>
                    <a:pt x="45" y="121"/>
                  </a:lnTo>
                  <a:lnTo>
                    <a:pt x="45" y="121"/>
                  </a:lnTo>
                  <a:lnTo>
                    <a:pt x="43" y="121"/>
                  </a:lnTo>
                  <a:lnTo>
                    <a:pt x="41" y="119"/>
                  </a:lnTo>
                  <a:lnTo>
                    <a:pt x="38" y="116"/>
                  </a:lnTo>
                  <a:lnTo>
                    <a:pt x="38" y="114"/>
                  </a:lnTo>
                  <a:lnTo>
                    <a:pt x="36" y="109"/>
                  </a:lnTo>
                  <a:lnTo>
                    <a:pt x="36" y="109"/>
                  </a:lnTo>
                  <a:lnTo>
                    <a:pt x="29" y="100"/>
                  </a:lnTo>
                  <a:lnTo>
                    <a:pt x="26" y="97"/>
                  </a:lnTo>
                  <a:lnTo>
                    <a:pt x="26" y="95"/>
                  </a:lnTo>
                  <a:lnTo>
                    <a:pt x="26" y="93"/>
                  </a:lnTo>
                  <a:lnTo>
                    <a:pt x="26" y="90"/>
                  </a:lnTo>
                  <a:lnTo>
                    <a:pt x="26" y="90"/>
                  </a:lnTo>
                  <a:lnTo>
                    <a:pt x="26" y="90"/>
                  </a:lnTo>
                  <a:lnTo>
                    <a:pt x="24" y="88"/>
                  </a:lnTo>
                  <a:lnTo>
                    <a:pt x="24" y="88"/>
                  </a:lnTo>
                  <a:lnTo>
                    <a:pt x="24" y="83"/>
                  </a:lnTo>
                  <a:lnTo>
                    <a:pt x="24" y="83"/>
                  </a:lnTo>
                  <a:lnTo>
                    <a:pt x="24" y="81"/>
                  </a:lnTo>
                  <a:lnTo>
                    <a:pt x="19" y="81"/>
                  </a:lnTo>
                  <a:lnTo>
                    <a:pt x="17" y="81"/>
                  </a:lnTo>
                  <a:lnTo>
                    <a:pt x="15" y="81"/>
                  </a:lnTo>
                  <a:lnTo>
                    <a:pt x="15" y="81"/>
                  </a:lnTo>
                  <a:lnTo>
                    <a:pt x="12" y="81"/>
                  </a:lnTo>
                  <a:lnTo>
                    <a:pt x="15" y="78"/>
                  </a:lnTo>
                  <a:lnTo>
                    <a:pt x="15" y="76"/>
                  </a:lnTo>
                  <a:lnTo>
                    <a:pt x="12" y="76"/>
                  </a:lnTo>
                  <a:lnTo>
                    <a:pt x="10" y="74"/>
                  </a:lnTo>
                  <a:lnTo>
                    <a:pt x="10" y="74"/>
                  </a:lnTo>
                  <a:lnTo>
                    <a:pt x="8" y="71"/>
                  </a:lnTo>
                  <a:lnTo>
                    <a:pt x="8" y="71"/>
                  </a:lnTo>
                  <a:lnTo>
                    <a:pt x="8" y="71"/>
                  </a:lnTo>
                  <a:lnTo>
                    <a:pt x="8" y="69"/>
                  </a:lnTo>
                  <a:lnTo>
                    <a:pt x="8" y="69"/>
                  </a:lnTo>
                  <a:lnTo>
                    <a:pt x="8" y="69"/>
                  </a:lnTo>
                  <a:lnTo>
                    <a:pt x="8" y="67"/>
                  </a:lnTo>
                  <a:lnTo>
                    <a:pt x="5" y="64"/>
                  </a:lnTo>
                  <a:lnTo>
                    <a:pt x="5" y="64"/>
                  </a:lnTo>
                  <a:lnTo>
                    <a:pt x="3" y="64"/>
                  </a:lnTo>
                  <a:lnTo>
                    <a:pt x="3" y="62"/>
                  </a:lnTo>
                  <a:lnTo>
                    <a:pt x="0" y="62"/>
                  </a:lnTo>
                  <a:lnTo>
                    <a:pt x="0" y="57"/>
                  </a:lnTo>
                  <a:lnTo>
                    <a:pt x="0" y="57"/>
                  </a:lnTo>
                  <a:lnTo>
                    <a:pt x="3" y="55"/>
                  </a:lnTo>
                  <a:lnTo>
                    <a:pt x="3" y="55"/>
                  </a:lnTo>
                  <a:lnTo>
                    <a:pt x="5" y="52"/>
                  </a:lnTo>
                  <a:lnTo>
                    <a:pt x="5" y="52"/>
                  </a:lnTo>
                  <a:lnTo>
                    <a:pt x="5" y="50"/>
                  </a:lnTo>
                  <a:lnTo>
                    <a:pt x="5" y="45"/>
                  </a:lnTo>
                  <a:lnTo>
                    <a:pt x="8" y="43"/>
                  </a:lnTo>
                  <a:lnTo>
                    <a:pt x="8" y="41"/>
                  </a:lnTo>
                  <a:lnTo>
                    <a:pt x="5" y="38"/>
                  </a:lnTo>
                  <a:lnTo>
                    <a:pt x="5" y="38"/>
                  </a:lnTo>
                  <a:lnTo>
                    <a:pt x="5" y="38"/>
                  </a:lnTo>
                  <a:lnTo>
                    <a:pt x="5" y="36"/>
                  </a:lnTo>
                  <a:lnTo>
                    <a:pt x="5" y="36"/>
                  </a:lnTo>
                  <a:lnTo>
                    <a:pt x="8" y="34"/>
                  </a:lnTo>
                  <a:lnTo>
                    <a:pt x="12" y="31"/>
                  </a:lnTo>
                  <a:lnTo>
                    <a:pt x="15" y="31"/>
                  </a:lnTo>
                  <a:lnTo>
                    <a:pt x="15" y="31"/>
                  </a:lnTo>
                  <a:lnTo>
                    <a:pt x="19" y="31"/>
                  </a:lnTo>
                  <a:lnTo>
                    <a:pt x="22" y="31"/>
                  </a:lnTo>
                  <a:lnTo>
                    <a:pt x="24" y="31"/>
                  </a:lnTo>
                  <a:lnTo>
                    <a:pt x="24" y="29"/>
                  </a:lnTo>
                  <a:lnTo>
                    <a:pt x="24" y="26"/>
                  </a:lnTo>
                  <a:lnTo>
                    <a:pt x="24" y="26"/>
                  </a:lnTo>
                  <a:lnTo>
                    <a:pt x="26" y="26"/>
                  </a:lnTo>
                  <a:lnTo>
                    <a:pt x="26" y="26"/>
                  </a:lnTo>
                  <a:lnTo>
                    <a:pt x="29" y="26"/>
                  </a:lnTo>
                  <a:lnTo>
                    <a:pt x="26" y="24"/>
                  </a:lnTo>
                  <a:lnTo>
                    <a:pt x="26" y="24"/>
                  </a:lnTo>
                  <a:lnTo>
                    <a:pt x="26" y="24"/>
                  </a:lnTo>
                  <a:lnTo>
                    <a:pt x="24" y="24"/>
                  </a:lnTo>
                  <a:lnTo>
                    <a:pt x="24" y="22"/>
                  </a:lnTo>
                  <a:lnTo>
                    <a:pt x="24" y="19"/>
                  </a:lnTo>
                  <a:lnTo>
                    <a:pt x="24" y="19"/>
                  </a:lnTo>
                  <a:lnTo>
                    <a:pt x="26" y="17"/>
                  </a:lnTo>
                  <a:lnTo>
                    <a:pt x="29" y="15"/>
                  </a:lnTo>
                  <a:lnTo>
                    <a:pt x="29" y="15"/>
                  </a:lnTo>
                  <a:lnTo>
                    <a:pt x="29" y="10"/>
                  </a:lnTo>
                  <a:lnTo>
                    <a:pt x="29" y="10"/>
                  </a:lnTo>
                  <a:lnTo>
                    <a:pt x="29" y="8"/>
                  </a:lnTo>
                  <a:lnTo>
                    <a:pt x="31" y="3"/>
                  </a:lnTo>
                  <a:lnTo>
                    <a:pt x="34" y="0"/>
                  </a:lnTo>
                  <a:lnTo>
                    <a:pt x="34" y="0"/>
                  </a:lnTo>
                  <a:lnTo>
                    <a:pt x="43" y="0"/>
                  </a:lnTo>
                  <a:lnTo>
                    <a:pt x="45" y="3"/>
                  </a:lnTo>
                  <a:lnTo>
                    <a:pt x="48" y="3"/>
                  </a:lnTo>
                  <a:lnTo>
                    <a:pt x="50" y="3"/>
                  </a:lnTo>
                  <a:lnTo>
                    <a:pt x="57" y="3"/>
                  </a:lnTo>
                  <a:lnTo>
                    <a:pt x="64" y="5"/>
                  </a:lnTo>
                  <a:lnTo>
                    <a:pt x="67" y="8"/>
                  </a:lnTo>
                  <a:lnTo>
                    <a:pt x="67" y="10"/>
                  </a:lnTo>
                  <a:lnTo>
                    <a:pt x="67" y="10"/>
                  </a:lnTo>
                  <a:lnTo>
                    <a:pt x="67" y="10"/>
                  </a:lnTo>
                  <a:lnTo>
                    <a:pt x="67" y="10"/>
                  </a:lnTo>
                  <a:lnTo>
                    <a:pt x="67" y="8"/>
                  </a:lnTo>
                  <a:lnTo>
                    <a:pt x="67" y="5"/>
                  </a:lnTo>
                  <a:lnTo>
                    <a:pt x="69" y="3"/>
                  </a:lnTo>
                  <a:lnTo>
                    <a:pt x="69" y="3"/>
                  </a:lnTo>
                  <a:lnTo>
                    <a:pt x="71" y="0"/>
                  </a:lnTo>
                  <a:lnTo>
                    <a:pt x="76" y="0"/>
                  </a:lnTo>
                  <a:lnTo>
                    <a:pt x="78" y="0"/>
                  </a:lnTo>
                  <a:lnTo>
                    <a:pt x="83" y="3"/>
                  </a:lnTo>
                  <a:lnTo>
                    <a:pt x="83" y="3"/>
                  </a:lnTo>
                  <a:lnTo>
                    <a:pt x="83" y="3"/>
                  </a:lnTo>
                  <a:lnTo>
                    <a:pt x="86" y="3"/>
                  </a:lnTo>
                  <a:lnTo>
                    <a:pt x="88" y="3"/>
                  </a:lnTo>
                  <a:lnTo>
                    <a:pt x="88" y="3"/>
                  </a:lnTo>
                  <a:lnTo>
                    <a:pt x="90" y="3"/>
                  </a:lnTo>
                  <a:lnTo>
                    <a:pt x="90" y="5"/>
                  </a:lnTo>
                  <a:lnTo>
                    <a:pt x="90" y="5"/>
                  </a:lnTo>
                  <a:lnTo>
                    <a:pt x="90" y="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1925" y="1720"/>
              <a:ext cx="126" cy="128"/>
            </a:xfrm>
            <a:custGeom>
              <a:avLst/>
              <a:gdLst>
                <a:gd name="T0" fmla="*/ 95 w 126"/>
                <a:gd name="T1" fmla="*/ 5 h 128"/>
                <a:gd name="T2" fmla="*/ 95 w 126"/>
                <a:gd name="T3" fmla="*/ 5 h 128"/>
                <a:gd name="T4" fmla="*/ 93 w 126"/>
                <a:gd name="T5" fmla="*/ 0 h 128"/>
                <a:gd name="T6" fmla="*/ 104 w 126"/>
                <a:gd name="T7" fmla="*/ 3 h 128"/>
                <a:gd name="T8" fmla="*/ 119 w 126"/>
                <a:gd name="T9" fmla="*/ 5 h 128"/>
                <a:gd name="T10" fmla="*/ 126 w 126"/>
                <a:gd name="T11" fmla="*/ 10 h 128"/>
                <a:gd name="T12" fmla="*/ 123 w 126"/>
                <a:gd name="T13" fmla="*/ 17 h 128"/>
                <a:gd name="T14" fmla="*/ 121 w 126"/>
                <a:gd name="T15" fmla="*/ 22 h 128"/>
                <a:gd name="T16" fmla="*/ 116 w 126"/>
                <a:gd name="T17" fmla="*/ 24 h 128"/>
                <a:gd name="T18" fmla="*/ 111 w 126"/>
                <a:gd name="T19" fmla="*/ 29 h 128"/>
                <a:gd name="T20" fmla="*/ 111 w 126"/>
                <a:gd name="T21" fmla="*/ 38 h 128"/>
                <a:gd name="T22" fmla="*/ 111 w 126"/>
                <a:gd name="T23" fmla="*/ 45 h 128"/>
                <a:gd name="T24" fmla="*/ 111 w 126"/>
                <a:gd name="T25" fmla="*/ 50 h 128"/>
                <a:gd name="T26" fmla="*/ 116 w 126"/>
                <a:gd name="T27" fmla="*/ 64 h 128"/>
                <a:gd name="T28" fmla="*/ 126 w 126"/>
                <a:gd name="T29" fmla="*/ 74 h 128"/>
                <a:gd name="T30" fmla="*/ 123 w 126"/>
                <a:gd name="T31" fmla="*/ 83 h 128"/>
                <a:gd name="T32" fmla="*/ 119 w 126"/>
                <a:gd name="T33" fmla="*/ 88 h 128"/>
                <a:gd name="T34" fmla="*/ 119 w 126"/>
                <a:gd name="T35" fmla="*/ 97 h 128"/>
                <a:gd name="T36" fmla="*/ 116 w 126"/>
                <a:gd name="T37" fmla="*/ 104 h 128"/>
                <a:gd name="T38" fmla="*/ 111 w 126"/>
                <a:gd name="T39" fmla="*/ 109 h 128"/>
                <a:gd name="T40" fmla="*/ 104 w 126"/>
                <a:gd name="T41" fmla="*/ 114 h 128"/>
                <a:gd name="T42" fmla="*/ 102 w 126"/>
                <a:gd name="T43" fmla="*/ 109 h 128"/>
                <a:gd name="T44" fmla="*/ 97 w 126"/>
                <a:gd name="T45" fmla="*/ 109 h 128"/>
                <a:gd name="T46" fmla="*/ 78 w 126"/>
                <a:gd name="T47" fmla="*/ 109 h 128"/>
                <a:gd name="T48" fmla="*/ 67 w 126"/>
                <a:gd name="T49" fmla="*/ 107 h 128"/>
                <a:gd name="T50" fmla="*/ 64 w 126"/>
                <a:gd name="T51" fmla="*/ 109 h 128"/>
                <a:gd name="T52" fmla="*/ 67 w 126"/>
                <a:gd name="T53" fmla="*/ 121 h 128"/>
                <a:gd name="T54" fmla="*/ 64 w 126"/>
                <a:gd name="T55" fmla="*/ 128 h 128"/>
                <a:gd name="T56" fmla="*/ 57 w 126"/>
                <a:gd name="T57" fmla="*/ 126 h 128"/>
                <a:gd name="T58" fmla="*/ 50 w 126"/>
                <a:gd name="T59" fmla="*/ 123 h 128"/>
                <a:gd name="T60" fmla="*/ 43 w 126"/>
                <a:gd name="T61" fmla="*/ 121 h 128"/>
                <a:gd name="T62" fmla="*/ 36 w 126"/>
                <a:gd name="T63" fmla="*/ 109 h 128"/>
                <a:gd name="T64" fmla="*/ 26 w 126"/>
                <a:gd name="T65" fmla="*/ 95 h 128"/>
                <a:gd name="T66" fmla="*/ 26 w 126"/>
                <a:gd name="T67" fmla="*/ 90 h 128"/>
                <a:gd name="T68" fmla="*/ 24 w 126"/>
                <a:gd name="T69" fmla="*/ 83 h 128"/>
                <a:gd name="T70" fmla="*/ 15 w 126"/>
                <a:gd name="T71" fmla="*/ 81 h 128"/>
                <a:gd name="T72" fmla="*/ 15 w 126"/>
                <a:gd name="T73" fmla="*/ 76 h 128"/>
                <a:gd name="T74" fmla="*/ 8 w 126"/>
                <a:gd name="T75" fmla="*/ 71 h 128"/>
                <a:gd name="T76" fmla="*/ 8 w 126"/>
                <a:gd name="T77" fmla="*/ 69 h 128"/>
                <a:gd name="T78" fmla="*/ 5 w 126"/>
                <a:gd name="T79" fmla="*/ 64 h 128"/>
                <a:gd name="T80" fmla="*/ 0 w 126"/>
                <a:gd name="T81" fmla="*/ 57 h 128"/>
                <a:gd name="T82" fmla="*/ 5 w 126"/>
                <a:gd name="T83" fmla="*/ 52 h 128"/>
                <a:gd name="T84" fmla="*/ 8 w 126"/>
                <a:gd name="T85" fmla="*/ 43 h 128"/>
                <a:gd name="T86" fmla="*/ 5 w 126"/>
                <a:gd name="T87" fmla="*/ 38 h 128"/>
                <a:gd name="T88" fmla="*/ 12 w 126"/>
                <a:gd name="T89" fmla="*/ 31 h 128"/>
                <a:gd name="T90" fmla="*/ 22 w 126"/>
                <a:gd name="T91" fmla="*/ 31 h 128"/>
                <a:gd name="T92" fmla="*/ 24 w 126"/>
                <a:gd name="T93" fmla="*/ 26 h 128"/>
                <a:gd name="T94" fmla="*/ 26 w 126"/>
                <a:gd name="T95" fmla="*/ 24 h 128"/>
                <a:gd name="T96" fmla="*/ 24 w 126"/>
                <a:gd name="T97" fmla="*/ 22 h 128"/>
                <a:gd name="T98" fmla="*/ 29 w 126"/>
                <a:gd name="T99" fmla="*/ 15 h 128"/>
                <a:gd name="T100" fmla="*/ 29 w 126"/>
                <a:gd name="T101" fmla="*/ 8 h 128"/>
                <a:gd name="T102" fmla="*/ 43 w 126"/>
                <a:gd name="T103" fmla="*/ 0 h 128"/>
                <a:gd name="T104" fmla="*/ 57 w 126"/>
                <a:gd name="T105" fmla="*/ 3 h 128"/>
                <a:gd name="T106" fmla="*/ 67 w 126"/>
                <a:gd name="T107" fmla="*/ 10 h 128"/>
                <a:gd name="T108" fmla="*/ 67 w 126"/>
                <a:gd name="T109" fmla="*/ 5 h 128"/>
                <a:gd name="T110" fmla="*/ 76 w 126"/>
                <a:gd name="T111" fmla="*/ 0 h 128"/>
                <a:gd name="T112" fmla="*/ 83 w 126"/>
                <a:gd name="T113" fmla="*/ 3 h 128"/>
                <a:gd name="T114" fmla="*/ 90 w 126"/>
                <a:gd name="T11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28">
                  <a:moveTo>
                    <a:pt x="90" y="5"/>
                  </a:moveTo>
                  <a:lnTo>
                    <a:pt x="93" y="5"/>
                  </a:lnTo>
                  <a:lnTo>
                    <a:pt x="95" y="5"/>
                  </a:lnTo>
                  <a:lnTo>
                    <a:pt x="95" y="5"/>
                  </a:lnTo>
                  <a:lnTo>
                    <a:pt x="100" y="5"/>
                  </a:lnTo>
                  <a:lnTo>
                    <a:pt x="97" y="5"/>
                  </a:lnTo>
                  <a:lnTo>
                    <a:pt x="95" y="5"/>
                  </a:lnTo>
                  <a:lnTo>
                    <a:pt x="95" y="5"/>
                  </a:lnTo>
                  <a:lnTo>
                    <a:pt x="90" y="3"/>
                  </a:lnTo>
                  <a:lnTo>
                    <a:pt x="90" y="3"/>
                  </a:lnTo>
                  <a:lnTo>
                    <a:pt x="90" y="3"/>
                  </a:lnTo>
                  <a:lnTo>
                    <a:pt x="93" y="0"/>
                  </a:lnTo>
                  <a:lnTo>
                    <a:pt x="95" y="0"/>
                  </a:lnTo>
                  <a:lnTo>
                    <a:pt x="97" y="0"/>
                  </a:lnTo>
                  <a:lnTo>
                    <a:pt x="102" y="0"/>
                  </a:lnTo>
                  <a:lnTo>
                    <a:pt x="104" y="3"/>
                  </a:lnTo>
                  <a:lnTo>
                    <a:pt x="104" y="3"/>
                  </a:lnTo>
                  <a:lnTo>
                    <a:pt x="114" y="3"/>
                  </a:lnTo>
                  <a:lnTo>
                    <a:pt x="116" y="3"/>
                  </a:lnTo>
                  <a:lnTo>
                    <a:pt x="119" y="5"/>
                  </a:lnTo>
                  <a:lnTo>
                    <a:pt x="119" y="5"/>
                  </a:lnTo>
                  <a:lnTo>
                    <a:pt x="123" y="5"/>
                  </a:lnTo>
                  <a:lnTo>
                    <a:pt x="126" y="8"/>
                  </a:lnTo>
                  <a:lnTo>
                    <a:pt x="126" y="10"/>
                  </a:lnTo>
                  <a:lnTo>
                    <a:pt x="123" y="12"/>
                  </a:lnTo>
                  <a:lnTo>
                    <a:pt x="123" y="12"/>
                  </a:lnTo>
                  <a:lnTo>
                    <a:pt x="123" y="15"/>
                  </a:lnTo>
                  <a:lnTo>
                    <a:pt x="123" y="17"/>
                  </a:lnTo>
                  <a:lnTo>
                    <a:pt x="123" y="17"/>
                  </a:lnTo>
                  <a:lnTo>
                    <a:pt x="121" y="17"/>
                  </a:lnTo>
                  <a:lnTo>
                    <a:pt x="121" y="19"/>
                  </a:lnTo>
                  <a:lnTo>
                    <a:pt x="121" y="22"/>
                  </a:lnTo>
                  <a:lnTo>
                    <a:pt x="121" y="22"/>
                  </a:lnTo>
                  <a:lnTo>
                    <a:pt x="119" y="22"/>
                  </a:lnTo>
                  <a:lnTo>
                    <a:pt x="119" y="22"/>
                  </a:lnTo>
                  <a:lnTo>
                    <a:pt x="116" y="24"/>
                  </a:lnTo>
                  <a:lnTo>
                    <a:pt x="116" y="24"/>
                  </a:lnTo>
                  <a:lnTo>
                    <a:pt x="114" y="26"/>
                  </a:lnTo>
                  <a:lnTo>
                    <a:pt x="114" y="29"/>
                  </a:lnTo>
                  <a:lnTo>
                    <a:pt x="111" y="29"/>
                  </a:lnTo>
                  <a:lnTo>
                    <a:pt x="111" y="31"/>
                  </a:lnTo>
                  <a:lnTo>
                    <a:pt x="111" y="31"/>
                  </a:lnTo>
                  <a:lnTo>
                    <a:pt x="111" y="36"/>
                  </a:lnTo>
                  <a:lnTo>
                    <a:pt x="111" y="38"/>
                  </a:lnTo>
                  <a:lnTo>
                    <a:pt x="111" y="38"/>
                  </a:lnTo>
                  <a:lnTo>
                    <a:pt x="111" y="41"/>
                  </a:lnTo>
                  <a:lnTo>
                    <a:pt x="111" y="43"/>
                  </a:lnTo>
                  <a:lnTo>
                    <a:pt x="111" y="45"/>
                  </a:lnTo>
                  <a:lnTo>
                    <a:pt x="111" y="45"/>
                  </a:lnTo>
                  <a:lnTo>
                    <a:pt x="111" y="45"/>
                  </a:lnTo>
                  <a:lnTo>
                    <a:pt x="111" y="50"/>
                  </a:lnTo>
                  <a:lnTo>
                    <a:pt x="111" y="50"/>
                  </a:lnTo>
                  <a:lnTo>
                    <a:pt x="114" y="55"/>
                  </a:lnTo>
                  <a:lnTo>
                    <a:pt x="114" y="57"/>
                  </a:lnTo>
                  <a:lnTo>
                    <a:pt x="114" y="60"/>
                  </a:lnTo>
                  <a:lnTo>
                    <a:pt x="116" y="64"/>
                  </a:lnTo>
                  <a:lnTo>
                    <a:pt x="119" y="67"/>
                  </a:lnTo>
                  <a:lnTo>
                    <a:pt x="121" y="69"/>
                  </a:lnTo>
                  <a:lnTo>
                    <a:pt x="121" y="69"/>
                  </a:lnTo>
                  <a:lnTo>
                    <a:pt x="126" y="74"/>
                  </a:lnTo>
                  <a:lnTo>
                    <a:pt x="126" y="74"/>
                  </a:lnTo>
                  <a:lnTo>
                    <a:pt x="126" y="78"/>
                  </a:lnTo>
                  <a:lnTo>
                    <a:pt x="123" y="83"/>
                  </a:lnTo>
                  <a:lnTo>
                    <a:pt x="123" y="83"/>
                  </a:lnTo>
                  <a:lnTo>
                    <a:pt x="121" y="83"/>
                  </a:lnTo>
                  <a:lnTo>
                    <a:pt x="119" y="86"/>
                  </a:lnTo>
                  <a:lnTo>
                    <a:pt x="119" y="88"/>
                  </a:lnTo>
                  <a:lnTo>
                    <a:pt x="119" y="88"/>
                  </a:lnTo>
                  <a:lnTo>
                    <a:pt x="119" y="90"/>
                  </a:lnTo>
                  <a:lnTo>
                    <a:pt x="119" y="90"/>
                  </a:lnTo>
                  <a:lnTo>
                    <a:pt x="121" y="93"/>
                  </a:lnTo>
                  <a:lnTo>
                    <a:pt x="119" y="97"/>
                  </a:lnTo>
                  <a:lnTo>
                    <a:pt x="119" y="100"/>
                  </a:lnTo>
                  <a:lnTo>
                    <a:pt x="119" y="100"/>
                  </a:lnTo>
                  <a:lnTo>
                    <a:pt x="116" y="100"/>
                  </a:lnTo>
                  <a:lnTo>
                    <a:pt x="116" y="104"/>
                  </a:lnTo>
                  <a:lnTo>
                    <a:pt x="116" y="104"/>
                  </a:lnTo>
                  <a:lnTo>
                    <a:pt x="114" y="107"/>
                  </a:lnTo>
                  <a:lnTo>
                    <a:pt x="114" y="107"/>
                  </a:lnTo>
                  <a:lnTo>
                    <a:pt x="111" y="109"/>
                  </a:lnTo>
                  <a:lnTo>
                    <a:pt x="109" y="112"/>
                  </a:lnTo>
                  <a:lnTo>
                    <a:pt x="107" y="114"/>
                  </a:lnTo>
                  <a:lnTo>
                    <a:pt x="107" y="114"/>
                  </a:lnTo>
                  <a:lnTo>
                    <a:pt x="104" y="114"/>
                  </a:lnTo>
                  <a:lnTo>
                    <a:pt x="104" y="112"/>
                  </a:lnTo>
                  <a:lnTo>
                    <a:pt x="104" y="112"/>
                  </a:lnTo>
                  <a:lnTo>
                    <a:pt x="104" y="109"/>
                  </a:lnTo>
                  <a:lnTo>
                    <a:pt x="102" y="109"/>
                  </a:lnTo>
                  <a:lnTo>
                    <a:pt x="102" y="109"/>
                  </a:lnTo>
                  <a:lnTo>
                    <a:pt x="100" y="109"/>
                  </a:lnTo>
                  <a:lnTo>
                    <a:pt x="100" y="109"/>
                  </a:lnTo>
                  <a:lnTo>
                    <a:pt x="97" y="109"/>
                  </a:lnTo>
                  <a:lnTo>
                    <a:pt x="95" y="107"/>
                  </a:lnTo>
                  <a:lnTo>
                    <a:pt x="93" y="107"/>
                  </a:lnTo>
                  <a:lnTo>
                    <a:pt x="90" y="107"/>
                  </a:lnTo>
                  <a:lnTo>
                    <a:pt x="78" y="109"/>
                  </a:lnTo>
                  <a:lnTo>
                    <a:pt x="74" y="112"/>
                  </a:lnTo>
                  <a:lnTo>
                    <a:pt x="69" y="109"/>
                  </a:lnTo>
                  <a:lnTo>
                    <a:pt x="67" y="107"/>
                  </a:lnTo>
                  <a:lnTo>
                    <a:pt x="67" y="107"/>
                  </a:lnTo>
                  <a:lnTo>
                    <a:pt x="67" y="107"/>
                  </a:lnTo>
                  <a:lnTo>
                    <a:pt x="64" y="107"/>
                  </a:lnTo>
                  <a:lnTo>
                    <a:pt x="64" y="107"/>
                  </a:lnTo>
                  <a:lnTo>
                    <a:pt x="64" y="109"/>
                  </a:lnTo>
                  <a:lnTo>
                    <a:pt x="62" y="112"/>
                  </a:lnTo>
                  <a:lnTo>
                    <a:pt x="60" y="116"/>
                  </a:lnTo>
                  <a:lnTo>
                    <a:pt x="62" y="116"/>
                  </a:lnTo>
                  <a:lnTo>
                    <a:pt x="67" y="121"/>
                  </a:lnTo>
                  <a:lnTo>
                    <a:pt x="67" y="126"/>
                  </a:lnTo>
                  <a:lnTo>
                    <a:pt x="67" y="128"/>
                  </a:lnTo>
                  <a:lnTo>
                    <a:pt x="64" y="128"/>
                  </a:lnTo>
                  <a:lnTo>
                    <a:pt x="64" y="128"/>
                  </a:lnTo>
                  <a:lnTo>
                    <a:pt x="64" y="128"/>
                  </a:lnTo>
                  <a:lnTo>
                    <a:pt x="62" y="128"/>
                  </a:lnTo>
                  <a:lnTo>
                    <a:pt x="60" y="128"/>
                  </a:lnTo>
                  <a:lnTo>
                    <a:pt x="57" y="126"/>
                  </a:lnTo>
                  <a:lnTo>
                    <a:pt x="55" y="126"/>
                  </a:lnTo>
                  <a:lnTo>
                    <a:pt x="50" y="126"/>
                  </a:lnTo>
                  <a:lnTo>
                    <a:pt x="50" y="123"/>
                  </a:lnTo>
                  <a:lnTo>
                    <a:pt x="50" y="123"/>
                  </a:lnTo>
                  <a:lnTo>
                    <a:pt x="48" y="123"/>
                  </a:lnTo>
                  <a:lnTo>
                    <a:pt x="45" y="121"/>
                  </a:lnTo>
                  <a:lnTo>
                    <a:pt x="45" y="121"/>
                  </a:lnTo>
                  <a:lnTo>
                    <a:pt x="43" y="121"/>
                  </a:lnTo>
                  <a:lnTo>
                    <a:pt x="41" y="119"/>
                  </a:lnTo>
                  <a:lnTo>
                    <a:pt x="38" y="116"/>
                  </a:lnTo>
                  <a:lnTo>
                    <a:pt x="38" y="114"/>
                  </a:lnTo>
                  <a:lnTo>
                    <a:pt x="36" y="109"/>
                  </a:lnTo>
                  <a:lnTo>
                    <a:pt x="36" y="109"/>
                  </a:lnTo>
                  <a:lnTo>
                    <a:pt x="29" y="100"/>
                  </a:lnTo>
                  <a:lnTo>
                    <a:pt x="26" y="97"/>
                  </a:lnTo>
                  <a:lnTo>
                    <a:pt x="26" y="95"/>
                  </a:lnTo>
                  <a:lnTo>
                    <a:pt x="26" y="93"/>
                  </a:lnTo>
                  <a:lnTo>
                    <a:pt x="26" y="90"/>
                  </a:lnTo>
                  <a:lnTo>
                    <a:pt x="26" y="90"/>
                  </a:lnTo>
                  <a:lnTo>
                    <a:pt x="26" y="90"/>
                  </a:lnTo>
                  <a:lnTo>
                    <a:pt x="24" y="88"/>
                  </a:lnTo>
                  <a:lnTo>
                    <a:pt x="24" y="88"/>
                  </a:lnTo>
                  <a:lnTo>
                    <a:pt x="24" y="83"/>
                  </a:lnTo>
                  <a:lnTo>
                    <a:pt x="24" y="83"/>
                  </a:lnTo>
                  <a:lnTo>
                    <a:pt x="24" y="81"/>
                  </a:lnTo>
                  <a:lnTo>
                    <a:pt x="19" y="81"/>
                  </a:lnTo>
                  <a:lnTo>
                    <a:pt x="17" y="81"/>
                  </a:lnTo>
                  <a:lnTo>
                    <a:pt x="15" y="81"/>
                  </a:lnTo>
                  <a:lnTo>
                    <a:pt x="15" y="81"/>
                  </a:lnTo>
                  <a:lnTo>
                    <a:pt x="12" y="81"/>
                  </a:lnTo>
                  <a:lnTo>
                    <a:pt x="15" y="78"/>
                  </a:lnTo>
                  <a:lnTo>
                    <a:pt x="15" y="76"/>
                  </a:lnTo>
                  <a:lnTo>
                    <a:pt x="12" y="76"/>
                  </a:lnTo>
                  <a:lnTo>
                    <a:pt x="10" y="74"/>
                  </a:lnTo>
                  <a:lnTo>
                    <a:pt x="10" y="74"/>
                  </a:lnTo>
                  <a:lnTo>
                    <a:pt x="8" y="71"/>
                  </a:lnTo>
                  <a:lnTo>
                    <a:pt x="8" y="71"/>
                  </a:lnTo>
                  <a:lnTo>
                    <a:pt x="8" y="71"/>
                  </a:lnTo>
                  <a:lnTo>
                    <a:pt x="8" y="69"/>
                  </a:lnTo>
                  <a:lnTo>
                    <a:pt x="8" y="69"/>
                  </a:lnTo>
                  <a:lnTo>
                    <a:pt x="8" y="69"/>
                  </a:lnTo>
                  <a:lnTo>
                    <a:pt x="8" y="67"/>
                  </a:lnTo>
                  <a:lnTo>
                    <a:pt x="5" y="64"/>
                  </a:lnTo>
                  <a:lnTo>
                    <a:pt x="5" y="64"/>
                  </a:lnTo>
                  <a:lnTo>
                    <a:pt x="3" y="64"/>
                  </a:lnTo>
                  <a:lnTo>
                    <a:pt x="3" y="62"/>
                  </a:lnTo>
                  <a:lnTo>
                    <a:pt x="0" y="62"/>
                  </a:lnTo>
                  <a:lnTo>
                    <a:pt x="0" y="57"/>
                  </a:lnTo>
                  <a:lnTo>
                    <a:pt x="0" y="57"/>
                  </a:lnTo>
                  <a:lnTo>
                    <a:pt x="3" y="55"/>
                  </a:lnTo>
                  <a:lnTo>
                    <a:pt x="3" y="55"/>
                  </a:lnTo>
                  <a:lnTo>
                    <a:pt x="5" y="52"/>
                  </a:lnTo>
                  <a:lnTo>
                    <a:pt x="5" y="52"/>
                  </a:lnTo>
                  <a:lnTo>
                    <a:pt x="5" y="50"/>
                  </a:lnTo>
                  <a:lnTo>
                    <a:pt x="5" y="45"/>
                  </a:lnTo>
                  <a:lnTo>
                    <a:pt x="8" y="43"/>
                  </a:lnTo>
                  <a:lnTo>
                    <a:pt x="8" y="41"/>
                  </a:lnTo>
                  <a:lnTo>
                    <a:pt x="5" y="38"/>
                  </a:lnTo>
                  <a:lnTo>
                    <a:pt x="5" y="38"/>
                  </a:lnTo>
                  <a:lnTo>
                    <a:pt x="5" y="38"/>
                  </a:lnTo>
                  <a:lnTo>
                    <a:pt x="5" y="36"/>
                  </a:lnTo>
                  <a:lnTo>
                    <a:pt x="5" y="36"/>
                  </a:lnTo>
                  <a:lnTo>
                    <a:pt x="8" y="34"/>
                  </a:lnTo>
                  <a:lnTo>
                    <a:pt x="12" y="31"/>
                  </a:lnTo>
                  <a:lnTo>
                    <a:pt x="15" y="31"/>
                  </a:lnTo>
                  <a:lnTo>
                    <a:pt x="15" y="31"/>
                  </a:lnTo>
                  <a:lnTo>
                    <a:pt x="19" y="31"/>
                  </a:lnTo>
                  <a:lnTo>
                    <a:pt x="22" y="31"/>
                  </a:lnTo>
                  <a:lnTo>
                    <a:pt x="24" y="31"/>
                  </a:lnTo>
                  <a:lnTo>
                    <a:pt x="24" y="29"/>
                  </a:lnTo>
                  <a:lnTo>
                    <a:pt x="24" y="26"/>
                  </a:lnTo>
                  <a:lnTo>
                    <a:pt x="24" y="26"/>
                  </a:lnTo>
                  <a:lnTo>
                    <a:pt x="26" y="26"/>
                  </a:lnTo>
                  <a:lnTo>
                    <a:pt x="26" y="26"/>
                  </a:lnTo>
                  <a:lnTo>
                    <a:pt x="29" y="26"/>
                  </a:lnTo>
                  <a:lnTo>
                    <a:pt x="26" y="24"/>
                  </a:lnTo>
                  <a:lnTo>
                    <a:pt x="26" y="24"/>
                  </a:lnTo>
                  <a:lnTo>
                    <a:pt x="26" y="24"/>
                  </a:lnTo>
                  <a:lnTo>
                    <a:pt x="24" y="24"/>
                  </a:lnTo>
                  <a:lnTo>
                    <a:pt x="24" y="22"/>
                  </a:lnTo>
                  <a:lnTo>
                    <a:pt x="24" y="19"/>
                  </a:lnTo>
                  <a:lnTo>
                    <a:pt x="24" y="19"/>
                  </a:lnTo>
                  <a:lnTo>
                    <a:pt x="26" y="17"/>
                  </a:lnTo>
                  <a:lnTo>
                    <a:pt x="29" y="15"/>
                  </a:lnTo>
                  <a:lnTo>
                    <a:pt x="29" y="15"/>
                  </a:lnTo>
                  <a:lnTo>
                    <a:pt x="29" y="10"/>
                  </a:lnTo>
                  <a:lnTo>
                    <a:pt x="29" y="10"/>
                  </a:lnTo>
                  <a:lnTo>
                    <a:pt x="29" y="8"/>
                  </a:lnTo>
                  <a:lnTo>
                    <a:pt x="31" y="3"/>
                  </a:lnTo>
                  <a:lnTo>
                    <a:pt x="34" y="0"/>
                  </a:lnTo>
                  <a:lnTo>
                    <a:pt x="34" y="0"/>
                  </a:lnTo>
                  <a:lnTo>
                    <a:pt x="43" y="0"/>
                  </a:lnTo>
                  <a:lnTo>
                    <a:pt x="45" y="3"/>
                  </a:lnTo>
                  <a:lnTo>
                    <a:pt x="48" y="3"/>
                  </a:lnTo>
                  <a:lnTo>
                    <a:pt x="50" y="3"/>
                  </a:lnTo>
                  <a:lnTo>
                    <a:pt x="57" y="3"/>
                  </a:lnTo>
                  <a:lnTo>
                    <a:pt x="64" y="5"/>
                  </a:lnTo>
                  <a:lnTo>
                    <a:pt x="67" y="8"/>
                  </a:lnTo>
                  <a:lnTo>
                    <a:pt x="67" y="10"/>
                  </a:lnTo>
                  <a:lnTo>
                    <a:pt x="67" y="10"/>
                  </a:lnTo>
                  <a:lnTo>
                    <a:pt x="67" y="10"/>
                  </a:lnTo>
                  <a:lnTo>
                    <a:pt x="67" y="10"/>
                  </a:lnTo>
                  <a:lnTo>
                    <a:pt x="67" y="8"/>
                  </a:lnTo>
                  <a:lnTo>
                    <a:pt x="67" y="5"/>
                  </a:lnTo>
                  <a:lnTo>
                    <a:pt x="69" y="3"/>
                  </a:lnTo>
                  <a:lnTo>
                    <a:pt x="69" y="3"/>
                  </a:lnTo>
                  <a:lnTo>
                    <a:pt x="71" y="0"/>
                  </a:lnTo>
                  <a:lnTo>
                    <a:pt x="76" y="0"/>
                  </a:lnTo>
                  <a:lnTo>
                    <a:pt x="78" y="0"/>
                  </a:lnTo>
                  <a:lnTo>
                    <a:pt x="83" y="3"/>
                  </a:lnTo>
                  <a:lnTo>
                    <a:pt x="83" y="3"/>
                  </a:lnTo>
                  <a:lnTo>
                    <a:pt x="83" y="3"/>
                  </a:lnTo>
                  <a:lnTo>
                    <a:pt x="86" y="3"/>
                  </a:lnTo>
                  <a:lnTo>
                    <a:pt x="88" y="3"/>
                  </a:lnTo>
                  <a:lnTo>
                    <a:pt x="88" y="3"/>
                  </a:lnTo>
                  <a:lnTo>
                    <a:pt x="90" y="3"/>
                  </a:lnTo>
                  <a:lnTo>
                    <a:pt x="90" y="5"/>
                  </a:lnTo>
                  <a:lnTo>
                    <a:pt x="90" y="5"/>
                  </a:lnTo>
                  <a:lnTo>
                    <a:pt x="9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1807" y="1557"/>
              <a:ext cx="43" cy="41"/>
            </a:xfrm>
            <a:custGeom>
              <a:avLst/>
              <a:gdLst>
                <a:gd name="T0" fmla="*/ 26 w 43"/>
                <a:gd name="T1" fmla="*/ 17 h 41"/>
                <a:gd name="T2" fmla="*/ 31 w 43"/>
                <a:gd name="T3" fmla="*/ 17 h 41"/>
                <a:gd name="T4" fmla="*/ 31 w 43"/>
                <a:gd name="T5" fmla="*/ 17 h 41"/>
                <a:gd name="T6" fmla="*/ 31 w 43"/>
                <a:gd name="T7" fmla="*/ 19 h 41"/>
                <a:gd name="T8" fmla="*/ 29 w 43"/>
                <a:gd name="T9" fmla="*/ 19 h 41"/>
                <a:gd name="T10" fmla="*/ 29 w 43"/>
                <a:gd name="T11" fmla="*/ 26 h 41"/>
                <a:gd name="T12" fmla="*/ 29 w 43"/>
                <a:gd name="T13" fmla="*/ 31 h 41"/>
                <a:gd name="T14" fmla="*/ 26 w 43"/>
                <a:gd name="T15" fmla="*/ 38 h 41"/>
                <a:gd name="T16" fmla="*/ 24 w 43"/>
                <a:gd name="T17" fmla="*/ 38 h 41"/>
                <a:gd name="T18" fmla="*/ 17 w 43"/>
                <a:gd name="T19" fmla="*/ 41 h 41"/>
                <a:gd name="T20" fmla="*/ 10 w 43"/>
                <a:gd name="T21" fmla="*/ 38 h 41"/>
                <a:gd name="T22" fmla="*/ 5 w 43"/>
                <a:gd name="T23" fmla="*/ 38 h 41"/>
                <a:gd name="T24" fmla="*/ 3 w 43"/>
                <a:gd name="T25" fmla="*/ 41 h 41"/>
                <a:gd name="T26" fmla="*/ 3 w 43"/>
                <a:gd name="T27" fmla="*/ 41 h 41"/>
                <a:gd name="T28" fmla="*/ 5 w 43"/>
                <a:gd name="T29" fmla="*/ 38 h 41"/>
                <a:gd name="T30" fmla="*/ 15 w 43"/>
                <a:gd name="T31" fmla="*/ 34 h 41"/>
                <a:gd name="T32" fmla="*/ 15 w 43"/>
                <a:gd name="T33" fmla="*/ 34 h 41"/>
                <a:gd name="T34" fmla="*/ 15 w 43"/>
                <a:gd name="T35" fmla="*/ 24 h 41"/>
                <a:gd name="T36" fmla="*/ 12 w 43"/>
                <a:gd name="T37" fmla="*/ 22 h 41"/>
                <a:gd name="T38" fmla="*/ 10 w 43"/>
                <a:gd name="T39" fmla="*/ 22 h 41"/>
                <a:gd name="T40" fmla="*/ 10 w 43"/>
                <a:gd name="T41" fmla="*/ 19 h 41"/>
                <a:gd name="T42" fmla="*/ 15 w 43"/>
                <a:gd name="T43" fmla="*/ 19 h 41"/>
                <a:gd name="T44" fmla="*/ 17 w 43"/>
                <a:gd name="T45" fmla="*/ 17 h 41"/>
                <a:gd name="T46" fmla="*/ 24 w 43"/>
                <a:gd name="T47" fmla="*/ 17 h 41"/>
                <a:gd name="T48" fmla="*/ 26 w 43"/>
                <a:gd name="T49" fmla="*/ 17 h 41"/>
                <a:gd name="T50" fmla="*/ 36 w 43"/>
                <a:gd name="T51" fmla="*/ 8 h 41"/>
                <a:gd name="T52" fmla="*/ 33 w 43"/>
                <a:gd name="T53" fmla="*/ 5 h 41"/>
                <a:gd name="T54" fmla="*/ 38 w 43"/>
                <a:gd name="T55" fmla="*/ 3 h 41"/>
                <a:gd name="T56" fmla="*/ 43 w 43"/>
                <a:gd name="T57" fmla="*/ 0 h 41"/>
                <a:gd name="T58" fmla="*/ 43 w 43"/>
                <a:gd name="T59" fmla="*/ 3 h 41"/>
                <a:gd name="T60" fmla="*/ 41 w 43"/>
                <a:gd name="T61" fmla="*/ 5 h 41"/>
                <a:gd name="T62" fmla="*/ 38 w 43"/>
                <a:gd name="T63" fmla="*/ 5 h 41"/>
                <a:gd name="T64" fmla="*/ 36 w 43"/>
                <a:gd name="T6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26" y="17"/>
                  </a:moveTo>
                  <a:lnTo>
                    <a:pt x="26" y="17"/>
                  </a:lnTo>
                  <a:lnTo>
                    <a:pt x="29" y="17"/>
                  </a:lnTo>
                  <a:lnTo>
                    <a:pt x="31" y="17"/>
                  </a:lnTo>
                  <a:lnTo>
                    <a:pt x="31" y="17"/>
                  </a:lnTo>
                  <a:lnTo>
                    <a:pt x="31" y="17"/>
                  </a:lnTo>
                  <a:lnTo>
                    <a:pt x="31" y="19"/>
                  </a:lnTo>
                  <a:lnTo>
                    <a:pt x="31" y="19"/>
                  </a:lnTo>
                  <a:lnTo>
                    <a:pt x="29" y="19"/>
                  </a:lnTo>
                  <a:lnTo>
                    <a:pt x="29" y="19"/>
                  </a:lnTo>
                  <a:lnTo>
                    <a:pt x="29" y="22"/>
                  </a:lnTo>
                  <a:lnTo>
                    <a:pt x="29" y="26"/>
                  </a:lnTo>
                  <a:lnTo>
                    <a:pt x="29" y="29"/>
                  </a:lnTo>
                  <a:lnTo>
                    <a:pt x="29" y="31"/>
                  </a:lnTo>
                  <a:lnTo>
                    <a:pt x="29" y="36"/>
                  </a:lnTo>
                  <a:lnTo>
                    <a:pt x="26" y="38"/>
                  </a:lnTo>
                  <a:lnTo>
                    <a:pt x="26" y="38"/>
                  </a:lnTo>
                  <a:lnTo>
                    <a:pt x="24" y="38"/>
                  </a:lnTo>
                  <a:lnTo>
                    <a:pt x="24" y="41"/>
                  </a:lnTo>
                  <a:lnTo>
                    <a:pt x="17" y="41"/>
                  </a:lnTo>
                  <a:lnTo>
                    <a:pt x="15" y="41"/>
                  </a:lnTo>
                  <a:lnTo>
                    <a:pt x="10" y="38"/>
                  </a:lnTo>
                  <a:lnTo>
                    <a:pt x="7" y="38"/>
                  </a:lnTo>
                  <a:lnTo>
                    <a:pt x="5" y="38"/>
                  </a:lnTo>
                  <a:lnTo>
                    <a:pt x="5" y="38"/>
                  </a:lnTo>
                  <a:lnTo>
                    <a:pt x="3" y="41"/>
                  </a:lnTo>
                  <a:lnTo>
                    <a:pt x="3" y="41"/>
                  </a:lnTo>
                  <a:lnTo>
                    <a:pt x="3" y="41"/>
                  </a:lnTo>
                  <a:lnTo>
                    <a:pt x="0" y="41"/>
                  </a:lnTo>
                  <a:lnTo>
                    <a:pt x="5" y="38"/>
                  </a:lnTo>
                  <a:lnTo>
                    <a:pt x="10" y="36"/>
                  </a:lnTo>
                  <a:lnTo>
                    <a:pt x="15" y="34"/>
                  </a:lnTo>
                  <a:lnTo>
                    <a:pt x="15" y="34"/>
                  </a:lnTo>
                  <a:lnTo>
                    <a:pt x="15" y="34"/>
                  </a:lnTo>
                  <a:lnTo>
                    <a:pt x="15" y="24"/>
                  </a:lnTo>
                  <a:lnTo>
                    <a:pt x="15" y="24"/>
                  </a:lnTo>
                  <a:lnTo>
                    <a:pt x="15" y="22"/>
                  </a:lnTo>
                  <a:lnTo>
                    <a:pt x="12" y="22"/>
                  </a:lnTo>
                  <a:lnTo>
                    <a:pt x="12" y="22"/>
                  </a:lnTo>
                  <a:lnTo>
                    <a:pt x="10" y="22"/>
                  </a:lnTo>
                  <a:lnTo>
                    <a:pt x="10" y="22"/>
                  </a:lnTo>
                  <a:lnTo>
                    <a:pt x="10" y="19"/>
                  </a:lnTo>
                  <a:lnTo>
                    <a:pt x="12" y="19"/>
                  </a:lnTo>
                  <a:lnTo>
                    <a:pt x="15" y="19"/>
                  </a:lnTo>
                  <a:lnTo>
                    <a:pt x="17" y="19"/>
                  </a:lnTo>
                  <a:lnTo>
                    <a:pt x="17" y="17"/>
                  </a:lnTo>
                  <a:lnTo>
                    <a:pt x="22" y="17"/>
                  </a:lnTo>
                  <a:lnTo>
                    <a:pt x="24" y="17"/>
                  </a:lnTo>
                  <a:lnTo>
                    <a:pt x="24" y="17"/>
                  </a:lnTo>
                  <a:lnTo>
                    <a:pt x="26" y="17"/>
                  </a:lnTo>
                  <a:lnTo>
                    <a:pt x="26" y="17"/>
                  </a:lnTo>
                  <a:close/>
                  <a:moveTo>
                    <a:pt x="36" y="8"/>
                  </a:moveTo>
                  <a:lnTo>
                    <a:pt x="33" y="5"/>
                  </a:lnTo>
                  <a:lnTo>
                    <a:pt x="33" y="5"/>
                  </a:lnTo>
                  <a:lnTo>
                    <a:pt x="36" y="3"/>
                  </a:lnTo>
                  <a:lnTo>
                    <a:pt x="38" y="3"/>
                  </a:lnTo>
                  <a:lnTo>
                    <a:pt x="41" y="3"/>
                  </a:lnTo>
                  <a:lnTo>
                    <a:pt x="43" y="0"/>
                  </a:lnTo>
                  <a:lnTo>
                    <a:pt x="43" y="0"/>
                  </a:lnTo>
                  <a:lnTo>
                    <a:pt x="43" y="3"/>
                  </a:lnTo>
                  <a:lnTo>
                    <a:pt x="43" y="3"/>
                  </a:lnTo>
                  <a:lnTo>
                    <a:pt x="41" y="5"/>
                  </a:lnTo>
                  <a:lnTo>
                    <a:pt x="41" y="5"/>
                  </a:lnTo>
                  <a:lnTo>
                    <a:pt x="38" y="5"/>
                  </a:lnTo>
                  <a:lnTo>
                    <a:pt x="38" y="5"/>
                  </a:lnTo>
                  <a:lnTo>
                    <a:pt x="36" y="5"/>
                  </a:lnTo>
                  <a:lnTo>
                    <a:pt x="36" y="8"/>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p:nvSpPr>
          <p:spPr bwMode="auto">
            <a:xfrm>
              <a:off x="1807" y="1557"/>
              <a:ext cx="43" cy="41"/>
            </a:xfrm>
            <a:custGeom>
              <a:avLst/>
              <a:gdLst>
                <a:gd name="T0" fmla="*/ 26 w 43"/>
                <a:gd name="T1" fmla="*/ 17 h 41"/>
                <a:gd name="T2" fmla="*/ 31 w 43"/>
                <a:gd name="T3" fmla="*/ 17 h 41"/>
                <a:gd name="T4" fmla="*/ 31 w 43"/>
                <a:gd name="T5" fmla="*/ 17 h 41"/>
                <a:gd name="T6" fmla="*/ 31 w 43"/>
                <a:gd name="T7" fmla="*/ 19 h 41"/>
                <a:gd name="T8" fmla="*/ 29 w 43"/>
                <a:gd name="T9" fmla="*/ 19 h 41"/>
                <a:gd name="T10" fmla="*/ 29 w 43"/>
                <a:gd name="T11" fmla="*/ 26 h 41"/>
                <a:gd name="T12" fmla="*/ 29 w 43"/>
                <a:gd name="T13" fmla="*/ 31 h 41"/>
                <a:gd name="T14" fmla="*/ 26 w 43"/>
                <a:gd name="T15" fmla="*/ 38 h 41"/>
                <a:gd name="T16" fmla="*/ 24 w 43"/>
                <a:gd name="T17" fmla="*/ 38 h 41"/>
                <a:gd name="T18" fmla="*/ 17 w 43"/>
                <a:gd name="T19" fmla="*/ 41 h 41"/>
                <a:gd name="T20" fmla="*/ 10 w 43"/>
                <a:gd name="T21" fmla="*/ 38 h 41"/>
                <a:gd name="T22" fmla="*/ 5 w 43"/>
                <a:gd name="T23" fmla="*/ 38 h 41"/>
                <a:gd name="T24" fmla="*/ 3 w 43"/>
                <a:gd name="T25" fmla="*/ 41 h 41"/>
                <a:gd name="T26" fmla="*/ 3 w 43"/>
                <a:gd name="T27" fmla="*/ 41 h 41"/>
                <a:gd name="T28" fmla="*/ 5 w 43"/>
                <a:gd name="T29" fmla="*/ 38 h 41"/>
                <a:gd name="T30" fmla="*/ 15 w 43"/>
                <a:gd name="T31" fmla="*/ 34 h 41"/>
                <a:gd name="T32" fmla="*/ 15 w 43"/>
                <a:gd name="T33" fmla="*/ 34 h 41"/>
                <a:gd name="T34" fmla="*/ 15 w 43"/>
                <a:gd name="T35" fmla="*/ 24 h 41"/>
                <a:gd name="T36" fmla="*/ 12 w 43"/>
                <a:gd name="T37" fmla="*/ 22 h 41"/>
                <a:gd name="T38" fmla="*/ 10 w 43"/>
                <a:gd name="T39" fmla="*/ 22 h 41"/>
                <a:gd name="T40" fmla="*/ 10 w 43"/>
                <a:gd name="T41" fmla="*/ 19 h 41"/>
                <a:gd name="T42" fmla="*/ 15 w 43"/>
                <a:gd name="T43" fmla="*/ 19 h 41"/>
                <a:gd name="T44" fmla="*/ 17 w 43"/>
                <a:gd name="T45" fmla="*/ 17 h 41"/>
                <a:gd name="T46" fmla="*/ 24 w 43"/>
                <a:gd name="T47" fmla="*/ 17 h 41"/>
                <a:gd name="T48" fmla="*/ 26 w 43"/>
                <a:gd name="T49" fmla="*/ 17 h 41"/>
                <a:gd name="T50" fmla="*/ 36 w 43"/>
                <a:gd name="T51" fmla="*/ 8 h 41"/>
                <a:gd name="T52" fmla="*/ 33 w 43"/>
                <a:gd name="T53" fmla="*/ 5 h 41"/>
                <a:gd name="T54" fmla="*/ 38 w 43"/>
                <a:gd name="T55" fmla="*/ 3 h 41"/>
                <a:gd name="T56" fmla="*/ 43 w 43"/>
                <a:gd name="T57" fmla="*/ 0 h 41"/>
                <a:gd name="T58" fmla="*/ 43 w 43"/>
                <a:gd name="T59" fmla="*/ 3 h 41"/>
                <a:gd name="T60" fmla="*/ 41 w 43"/>
                <a:gd name="T61" fmla="*/ 5 h 41"/>
                <a:gd name="T62" fmla="*/ 38 w 43"/>
                <a:gd name="T63" fmla="*/ 5 h 41"/>
                <a:gd name="T64" fmla="*/ 36 w 43"/>
                <a:gd name="T6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26" y="17"/>
                  </a:moveTo>
                  <a:lnTo>
                    <a:pt x="26" y="17"/>
                  </a:lnTo>
                  <a:lnTo>
                    <a:pt x="29" y="17"/>
                  </a:lnTo>
                  <a:lnTo>
                    <a:pt x="31" y="17"/>
                  </a:lnTo>
                  <a:lnTo>
                    <a:pt x="31" y="17"/>
                  </a:lnTo>
                  <a:lnTo>
                    <a:pt x="31" y="17"/>
                  </a:lnTo>
                  <a:lnTo>
                    <a:pt x="31" y="19"/>
                  </a:lnTo>
                  <a:lnTo>
                    <a:pt x="31" y="19"/>
                  </a:lnTo>
                  <a:lnTo>
                    <a:pt x="29" y="19"/>
                  </a:lnTo>
                  <a:lnTo>
                    <a:pt x="29" y="19"/>
                  </a:lnTo>
                  <a:lnTo>
                    <a:pt x="29" y="22"/>
                  </a:lnTo>
                  <a:lnTo>
                    <a:pt x="29" y="26"/>
                  </a:lnTo>
                  <a:lnTo>
                    <a:pt x="29" y="29"/>
                  </a:lnTo>
                  <a:lnTo>
                    <a:pt x="29" y="31"/>
                  </a:lnTo>
                  <a:lnTo>
                    <a:pt x="29" y="36"/>
                  </a:lnTo>
                  <a:lnTo>
                    <a:pt x="26" y="38"/>
                  </a:lnTo>
                  <a:lnTo>
                    <a:pt x="26" y="38"/>
                  </a:lnTo>
                  <a:lnTo>
                    <a:pt x="24" y="38"/>
                  </a:lnTo>
                  <a:lnTo>
                    <a:pt x="24" y="41"/>
                  </a:lnTo>
                  <a:lnTo>
                    <a:pt x="17" y="41"/>
                  </a:lnTo>
                  <a:lnTo>
                    <a:pt x="15" y="41"/>
                  </a:lnTo>
                  <a:lnTo>
                    <a:pt x="10" y="38"/>
                  </a:lnTo>
                  <a:lnTo>
                    <a:pt x="7" y="38"/>
                  </a:lnTo>
                  <a:lnTo>
                    <a:pt x="5" y="38"/>
                  </a:lnTo>
                  <a:lnTo>
                    <a:pt x="5" y="38"/>
                  </a:lnTo>
                  <a:lnTo>
                    <a:pt x="3" y="41"/>
                  </a:lnTo>
                  <a:lnTo>
                    <a:pt x="3" y="41"/>
                  </a:lnTo>
                  <a:lnTo>
                    <a:pt x="3" y="41"/>
                  </a:lnTo>
                  <a:lnTo>
                    <a:pt x="0" y="41"/>
                  </a:lnTo>
                  <a:lnTo>
                    <a:pt x="5" y="38"/>
                  </a:lnTo>
                  <a:lnTo>
                    <a:pt x="10" y="36"/>
                  </a:lnTo>
                  <a:lnTo>
                    <a:pt x="15" y="34"/>
                  </a:lnTo>
                  <a:lnTo>
                    <a:pt x="15" y="34"/>
                  </a:lnTo>
                  <a:lnTo>
                    <a:pt x="15" y="34"/>
                  </a:lnTo>
                  <a:lnTo>
                    <a:pt x="15" y="24"/>
                  </a:lnTo>
                  <a:lnTo>
                    <a:pt x="15" y="24"/>
                  </a:lnTo>
                  <a:lnTo>
                    <a:pt x="15" y="22"/>
                  </a:lnTo>
                  <a:lnTo>
                    <a:pt x="12" y="22"/>
                  </a:lnTo>
                  <a:lnTo>
                    <a:pt x="12" y="22"/>
                  </a:lnTo>
                  <a:lnTo>
                    <a:pt x="10" y="22"/>
                  </a:lnTo>
                  <a:lnTo>
                    <a:pt x="10" y="22"/>
                  </a:lnTo>
                  <a:lnTo>
                    <a:pt x="10" y="19"/>
                  </a:lnTo>
                  <a:lnTo>
                    <a:pt x="12" y="19"/>
                  </a:lnTo>
                  <a:lnTo>
                    <a:pt x="15" y="19"/>
                  </a:lnTo>
                  <a:lnTo>
                    <a:pt x="17" y="19"/>
                  </a:lnTo>
                  <a:lnTo>
                    <a:pt x="17" y="17"/>
                  </a:lnTo>
                  <a:lnTo>
                    <a:pt x="22" y="17"/>
                  </a:lnTo>
                  <a:lnTo>
                    <a:pt x="24" y="17"/>
                  </a:lnTo>
                  <a:lnTo>
                    <a:pt x="24" y="17"/>
                  </a:lnTo>
                  <a:lnTo>
                    <a:pt x="26" y="17"/>
                  </a:lnTo>
                  <a:lnTo>
                    <a:pt x="26" y="17"/>
                  </a:lnTo>
                  <a:moveTo>
                    <a:pt x="36" y="8"/>
                  </a:moveTo>
                  <a:lnTo>
                    <a:pt x="33" y="5"/>
                  </a:lnTo>
                  <a:lnTo>
                    <a:pt x="33" y="5"/>
                  </a:lnTo>
                  <a:lnTo>
                    <a:pt x="36" y="3"/>
                  </a:lnTo>
                  <a:lnTo>
                    <a:pt x="38" y="3"/>
                  </a:lnTo>
                  <a:lnTo>
                    <a:pt x="41" y="3"/>
                  </a:lnTo>
                  <a:lnTo>
                    <a:pt x="43" y="0"/>
                  </a:lnTo>
                  <a:lnTo>
                    <a:pt x="43" y="0"/>
                  </a:lnTo>
                  <a:lnTo>
                    <a:pt x="43" y="3"/>
                  </a:lnTo>
                  <a:lnTo>
                    <a:pt x="43" y="3"/>
                  </a:lnTo>
                  <a:lnTo>
                    <a:pt x="41" y="5"/>
                  </a:lnTo>
                  <a:lnTo>
                    <a:pt x="41" y="5"/>
                  </a:lnTo>
                  <a:lnTo>
                    <a:pt x="38" y="5"/>
                  </a:lnTo>
                  <a:lnTo>
                    <a:pt x="38" y="5"/>
                  </a:lnTo>
                  <a:lnTo>
                    <a:pt x="36" y="5"/>
                  </a:lnTo>
                  <a:lnTo>
                    <a:pt x="36"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1878" y="1496"/>
              <a:ext cx="7" cy="9"/>
            </a:xfrm>
            <a:custGeom>
              <a:avLst/>
              <a:gdLst>
                <a:gd name="T0" fmla="*/ 3 w 7"/>
                <a:gd name="T1" fmla="*/ 9 h 9"/>
                <a:gd name="T2" fmla="*/ 3 w 7"/>
                <a:gd name="T3" fmla="*/ 9 h 9"/>
                <a:gd name="T4" fmla="*/ 3 w 7"/>
                <a:gd name="T5" fmla="*/ 9 h 9"/>
                <a:gd name="T6" fmla="*/ 0 w 7"/>
                <a:gd name="T7" fmla="*/ 9 h 9"/>
                <a:gd name="T8" fmla="*/ 0 w 7"/>
                <a:gd name="T9" fmla="*/ 7 h 9"/>
                <a:gd name="T10" fmla="*/ 0 w 7"/>
                <a:gd name="T11" fmla="*/ 7 h 9"/>
                <a:gd name="T12" fmla="*/ 0 w 7"/>
                <a:gd name="T13" fmla="*/ 2 h 9"/>
                <a:gd name="T14" fmla="*/ 0 w 7"/>
                <a:gd name="T15" fmla="*/ 2 h 9"/>
                <a:gd name="T16" fmla="*/ 0 w 7"/>
                <a:gd name="T17" fmla="*/ 2 h 9"/>
                <a:gd name="T18" fmla="*/ 0 w 7"/>
                <a:gd name="T19" fmla="*/ 0 h 9"/>
                <a:gd name="T20" fmla="*/ 0 w 7"/>
                <a:gd name="T21" fmla="*/ 0 h 9"/>
                <a:gd name="T22" fmla="*/ 0 w 7"/>
                <a:gd name="T23" fmla="*/ 0 h 9"/>
                <a:gd name="T24" fmla="*/ 0 w 7"/>
                <a:gd name="T25" fmla="*/ 0 h 9"/>
                <a:gd name="T26" fmla="*/ 3 w 7"/>
                <a:gd name="T27" fmla="*/ 2 h 9"/>
                <a:gd name="T28" fmla="*/ 3 w 7"/>
                <a:gd name="T29" fmla="*/ 2 h 9"/>
                <a:gd name="T30" fmla="*/ 3 w 7"/>
                <a:gd name="T31" fmla="*/ 2 h 9"/>
                <a:gd name="T32" fmla="*/ 3 w 7"/>
                <a:gd name="T33" fmla="*/ 2 h 9"/>
                <a:gd name="T34" fmla="*/ 3 w 7"/>
                <a:gd name="T35" fmla="*/ 5 h 9"/>
                <a:gd name="T36" fmla="*/ 5 w 7"/>
                <a:gd name="T37" fmla="*/ 5 h 9"/>
                <a:gd name="T38" fmla="*/ 5 w 7"/>
                <a:gd name="T39" fmla="*/ 5 h 9"/>
                <a:gd name="T40" fmla="*/ 5 w 7"/>
                <a:gd name="T41" fmla="*/ 5 h 9"/>
                <a:gd name="T42" fmla="*/ 7 w 7"/>
                <a:gd name="T43" fmla="*/ 7 h 9"/>
                <a:gd name="T44" fmla="*/ 7 w 7"/>
                <a:gd name="T45" fmla="*/ 7 h 9"/>
                <a:gd name="T46" fmla="*/ 7 w 7"/>
                <a:gd name="T47" fmla="*/ 7 h 9"/>
                <a:gd name="T48" fmla="*/ 5 w 7"/>
                <a:gd name="T49" fmla="*/ 7 h 9"/>
                <a:gd name="T50" fmla="*/ 5 w 7"/>
                <a:gd name="T51" fmla="*/ 7 h 9"/>
                <a:gd name="T52" fmla="*/ 5 w 7"/>
                <a:gd name="T53" fmla="*/ 7 h 9"/>
                <a:gd name="T54" fmla="*/ 5 w 7"/>
                <a:gd name="T55" fmla="*/ 9 h 9"/>
                <a:gd name="T56" fmla="*/ 5 w 7"/>
                <a:gd name="T57" fmla="*/ 9 h 9"/>
                <a:gd name="T58" fmla="*/ 5 w 7"/>
                <a:gd name="T59" fmla="*/ 9 h 9"/>
                <a:gd name="T60" fmla="*/ 3 w 7"/>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9">
                  <a:moveTo>
                    <a:pt x="3" y="9"/>
                  </a:moveTo>
                  <a:lnTo>
                    <a:pt x="3" y="9"/>
                  </a:lnTo>
                  <a:lnTo>
                    <a:pt x="3" y="9"/>
                  </a:lnTo>
                  <a:lnTo>
                    <a:pt x="0" y="9"/>
                  </a:lnTo>
                  <a:lnTo>
                    <a:pt x="0" y="7"/>
                  </a:lnTo>
                  <a:lnTo>
                    <a:pt x="0" y="7"/>
                  </a:lnTo>
                  <a:lnTo>
                    <a:pt x="0" y="2"/>
                  </a:lnTo>
                  <a:lnTo>
                    <a:pt x="0" y="2"/>
                  </a:lnTo>
                  <a:lnTo>
                    <a:pt x="0" y="2"/>
                  </a:lnTo>
                  <a:lnTo>
                    <a:pt x="0" y="0"/>
                  </a:lnTo>
                  <a:lnTo>
                    <a:pt x="0" y="0"/>
                  </a:lnTo>
                  <a:lnTo>
                    <a:pt x="0" y="0"/>
                  </a:lnTo>
                  <a:lnTo>
                    <a:pt x="0" y="0"/>
                  </a:lnTo>
                  <a:lnTo>
                    <a:pt x="3" y="2"/>
                  </a:lnTo>
                  <a:lnTo>
                    <a:pt x="3" y="2"/>
                  </a:lnTo>
                  <a:lnTo>
                    <a:pt x="3" y="2"/>
                  </a:lnTo>
                  <a:lnTo>
                    <a:pt x="3" y="2"/>
                  </a:lnTo>
                  <a:lnTo>
                    <a:pt x="3" y="5"/>
                  </a:lnTo>
                  <a:lnTo>
                    <a:pt x="5" y="5"/>
                  </a:lnTo>
                  <a:lnTo>
                    <a:pt x="5" y="5"/>
                  </a:lnTo>
                  <a:lnTo>
                    <a:pt x="5" y="5"/>
                  </a:lnTo>
                  <a:lnTo>
                    <a:pt x="7" y="7"/>
                  </a:lnTo>
                  <a:lnTo>
                    <a:pt x="7" y="7"/>
                  </a:lnTo>
                  <a:lnTo>
                    <a:pt x="7" y="7"/>
                  </a:lnTo>
                  <a:lnTo>
                    <a:pt x="5" y="7"/>
                  </a:lnTo>
                  <a:lnTo>
                    <a:pt x="5" y="7"/>
                  </a:lnTo>
                  <a:lnTo>
                    <a:pt x="5" y="7"/>
                  </a:lnTo>
                  <a:lnTo>
                    <a:pt x="5" y="9"/>
                  </a:lnTo>
                  <a:lnTo>
                    <a:pt x="5" y="9"/>
                  </a:lnTo>
                  <a:lnTo>
                    <a:pt x="5" y="9"/>
                  </a:lnTo>
                  <a:lnTo>
                    <a:pt x="3" y="9"/>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1878" y="1496"/>
              <a:ext cx="7" cy="9"/>
            </a:xfrm>
            <a:custGeom>
              <a:avLst/>
              <a:gdLst>
                <a:gd name="T0" fmla="*/ 3 w 7"/>
                <a:gd name="T1" fmla="*/ 9 h 9"/>
                <a:gd name="T2" fmla="*/ 3 w 7"/>
                <a:gd name="T3" fmla="*/ 9 h 9"/>
                <a:gd name="T4" fmla="*/ 3 w 7"/>
                <a:gd name="T5" fmla="*/ 9 h 9"/>
                <a:gd name="T6" fmla="*/ 0 w 7"/>
                <a:gd name="T7" fmla="*/ 9 h 9"/>
                <a:gd name="T8" fmla="*/ 0 w 7"/>
                <a:gd name="T9" fmla="*/ 7 h 9"/>
                <a:gd name="T10" fmla="*/ 0 w 7"/>
                <a:gd name="T11" fmla="*/ 7 h 9"/>
                <a:gd name="T12" fmla="*/ 0 w 7"/>
                <a:gd name="T13" fmla="*/ 2 h 9"/>
                <a:gd name="T14" fmla="*/ 0 w 7"/>
                <a:gd name="T15" fmla="*/ 2 h 9"/>
                <a:gd name="T16" fmla="*/ 0 w 7"/>
                <a:gd name="T17" fmla="*/ 2 h 9"/>
                <a:gd name="T18" fmla="*/ 0 w 7"/>
                <a:gd name="T19" fmla="*/ 0 h 9"/>
                <a:gd name="T20" fmla="*/ 0 w 7"/>
                <a:gd name="T21" fmla="*/ 0 h 9"/>
                <a:gd name="T22" fmla="*/ 0 w 7"/>
                <a:gd name="T23" fmla="*/ 0 h 9"/>
                <a:gd name="T24" fmla="*/ 0 w 7"/>
                <a:gd name="T25" fmla="*/ 0 h 9"/>
                <a:gd name="T26" fmla="*/ 3 w 7"/>
                <a:gd name="T27" fmla="*/ 2 h 9"/>
                <a:gd name="T28" fmla="*/ 3 w 7"/>
                <a:gd name="T29" fmla="*/ 2 h 9"/>
                <a:gd name="T30" fmla="*/ 3 w 7"/>
                <a:gd name="T31" fmla="*/ 2 h 9"/>
                <a:gd name="T32" fmla="*/ 3 w 7"/>
                <a:gd name="T33" fmla="*/ 2 h 9"/>
                <a:gd name="T34" fmla="*/ 3 w 7"/>
                <a:gd name="T35" fmla="*/ 5 h 9"/>
                <a:gd name="T36" fmla="*/ 5 w 7"/>
                <a:gd name="T37" fmla="*/ 5 h 9"/>
                <a:gd name="T38" fmla="*/ 5 w 7"/>
                <a:gd name="T39" fmla="*/ 5 h 9"/>
                <a:gd name="T40" fmla="*/ 5 w 7"/>
                <a:gd name="T41" fmla="*/ 5 h 9"/>
                <a:gd name="T42" fmla="*/ 7 w 7"/>
                <a:gd name="T43" fmla="*/ 7 h 9"/>
                <a:gd name="T44" fmla="*/ 7 w 7"/>
                <a:gd name="T45" fmla="*/ 7 h 9"/>
                <a:gd name="T46" fmla="*/ 7 w 7"/>
                <a:gd name="T47" fmla="*/ 7 h 9"/>
                <a:gd name="T48" fmla="*/ 5 w 7"/>
                <a:gd name="T49" fmla="*/ 7 h 9"/>
                <a:gd name="T50" fmla="*/ 5 w 7"/>
                <a:gd name="T51" fmla="*/ 7 h 9"/>
                <a:gd name="T52" fmla="*/ 5 w 7"/>
                <a:gd name="T53" fmla="*/ 7 h 9"/>
                <a:gd name="T54" fmla="*/ 5 w 7"/>
                <a:gd name="T55" fmla="*/ 9 h 9"/>
                <a:gd name="T56" fmla="*/ 5 w 7"/>
                <a:gd name="T57" fmla="*/ 9 h 9"/>
                <a:gd name="T58" fmla="*/ 5 w 7"/>
                <a:gd name="T59" fmla="*/ 9 h 9"/>
                <a:gd name="T60" fmla="*/ 3 w 7"/>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9">
                  <a:moveTo>
                    <a:pt x="3" y="9"/>
                  </a:moveTo>
                  <a:lnTo>
                    <a:pt x="3" y="9"/>
                  </a:lnTo>
                  <a:lnTo>
                    <a:pt x="3" y="9"/>
                  </a:lnTo>
                  <a:lnTo>
                    <a:pt x="0" y="9"/>
                  </a:lnTo>
                  <a:lnTo>
                    <a:pt x="0" y="7"/>
                  </a:lnTo>
                  <a:lnTo>
                    <a:pt x="0" y="7"/>
                  </a:lnTo>
                  <a:lnTo>
                    <a:pt x="0" y="2"/>
                  </a:lnTo>
                  <a:lnTo>
                    <a:pt x="0" y="2"/>
                  </a:lnTo>
                  <a:lnTo>
                    <a:pt x="0" y="2"/>
                  </a:lnTo>
                  <a:lnTo>
                    <a:pt x="0" y="0"/>
                  </a:lnTo>
                  <a:lnTo>
                    <a:pt x="0" y="0"/>
                  </a:lnTo>
                  <a:lnTo>
                    <a:pt x="0" y="0"/>
                  </a:lnTo>
                  <a:lnTo>
                    <a:pt x="0" y="0"/>
                  </a:lnTo>
                  <a:lnTo>
                    <a:pt x="3" y="2"/>
                  </a:lnTo>
                  <a:lnTo>
                    <a:pt x="3" y="2"/>
                  </a:lnTo>
                  <a:lnTo>
                    <a:pt x="3" y="2"/>
                  </a:lnTo>
                  <a:lnTo>
                    <a:pt x="3" y="2"/>
                  </a:lnTo>
                  <a:lnTo>
                    <a:pt x="3" y="5"/>
                  </a:lnTo>
                  <a:lnTo>
                    <a:pt x="5" y="5"/>
                  </a:lnTo>
                  <a:lnTo>
                    <a:pt x="5" y="5"/>
                  </a:lnTo>
                  <a:lnTo>
                    <a:pt x="5" y="5"/>
                  </a:lnTo>
                  <a:lnTo>
                    <a:pt x="7" y="7"/>
                  </a:lnTo>
                  <a:lnTo>
                    <a:pt x="7" y="7"/>
                  </a:lnTo>
                  <a:lnTo>
                    <a:pt x="7" y="7"/>
                  </a:lnTo>
                  <a:lnTo>
                    <a:pt x="5" y="7"/>
                  </a:lnTo>
                  <a:lnTo>
                    <a:pt x="5" y="7"/>
                  </a:lnTo>
                  <a:lnTo>
                    <a:pt x="5" y="7"/>
                  </a:lnTo>
                  <a:lnTo>
                    <a:pt x="5" y="9"/>
                  </a:lnTo>
                  <a:lnTo>
                    <a:pt x="5" y="9"/>
                  </a:lnTo>
                  <a:lnTo>
                    <a:pt x="5" y="9"/>
                  </a:lnTo>
                  <a:lnTo>
                    <a:pt x="3"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1822" y="1427"/>
              <a:ext cx="7" cy="12"/>
            </a:xfrm>
            <a:custGeom>
              <a:avLst/>
              <a:gdLst>
                <a:gd name="T0" fmla="*/ 4 w 7"/>
                <a:gd name="T1" fmla="*/ 12 h 12"/>
                <a:gd name="T2" fmla="*/ 4 w 7"/>
                <a:gd name="T3" fmla="*/ 12 h 12"/>
                <a:gd name="T4" fmla="*/ 2 w 7"/>
                <a:gd name="T5" fmla="*/ 12 h 12"/>
                <a:gd name="T6" fmla="*/ 2 w 7"/>
                <a:gd name="T7" fmla="*/ 12 h 12"/>
                <a:gd name="T8" fmla="*/ 4 w 7"/>
                <a:gd name="T9" fmla="*/ 10 h 12"/>
                <a:gd name="T10" fmla="*/ 2 w 7"/>
                <a:gd name="T11" fmla="*/ 10 h 12"/>
                <a:gd name="T12" fmla="*/ 2 w 7"/>
                <a:gd name="T13" fmla="*/ 8 h 12"/>
                <a:gd name="T14" fmla="*/ 2 w 7"/>
                <a:gd name="T15" fmla="*/ 5 h 12"/>
                <a:gd name="T16" fmla="*/ 2 w 7"/>
                <a:gd name="T17" fmla="*/ 5 h 12"/>
                <a:gd name="T18" fmla="*/ 0 w 7"/>
                <a:gd name="T19" fmla="*/ 5 h 12"/>
                <a:gd name="T20" fmla="*/ 0 w 7"/>
                <a:gd name="T21" fmla="*/ 5 h 12"/>
                <a:gd name="T22" fmla="*/ 0 w 7"/>
                <a:gd name="T23" fmla="*/ 3 h 12"/>
                <a:gd name="T24" fmla="*/ 0 w 7"/>
                <a:gd name="T25" fmla="*/ 0 h 12"/>
                <a:gd name="T26" fmla="*/ 0 w 7"/>
                <a:gd name="T27" fmla="*/ 0 h 12"/>
                <a:gd name="T28" fmla="*/ 0 w 7"/>
                <a:gd name="T29" fmla="*/ 0 h 12"/>
                <a:gd name="T30" fmla="*/ 0 w 7"/>
                <a:gd name="T31" fmla="*/ 0 h 12"/>
                <a:gd name="T32" fmla="*/ 2 w 7"/>
                <a:gd name="T33" fmla="*/ 0 h 12"/>
                <a:gd name="T34" fmla="*/ 4 w 7"/>
                <a:gd name="T35" fmla="*/ 0 h 12"/>
                <a:gd name="T36" fmla="*/ 4 w 7"/>
                <a:gd name="T37" fmla="*/ 0 h 12"/>
                <a:gd name="T38" fmla="*/ 7 w 7"/>
                <a:gd name="T39" fmla="*/ 3 h 12"/>
                <a:gd name="T40" fmla="*/ 7 w 7"/>
                <a:gd name="T41" fmla="*/ 5 h 12"/>
                <a:gd name="T42" fmla="*/ 7 w 7"/>
                <a:gd name="T43" fmla="*/ 10 h 12"/>
                <a:gd name="T44" fmla="*/ 7 w 7"/>
                <a:gd name="T45" fmla="*/ 10 h 12"/>
                <a:gd name="T46" fmla="*/ 7 w 7"/>
                <a:gd name="T47" fmla="*/ 12 h 12"/>
                <a:gd name="T48" fmla="*/ 7 w 7"/>
                <a:gd name="T49" fmla="*/ 12 h 12"/>
                <a:gd name="T50" fmla="*/ 7 w 7"/>
                <a:gd name="T51" fmla="*/ 12 h 12"/>
                <a:gd name="T52" fmla="*/ 4 w 7"/>
                <a:gd name="T5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4" y="12"/>
                  </a:moveTo>
                  <a:lnTo>
                    <a:pt x="4" y="12"/>
                  </a:lnTo>
                  <a:lnTo>
                    <a:pt x="2" y="12"/>
                  </a:lnTo>
                  <a:lnTo>
                    <a:pt x="2" y="12"/>
                  </a:lnTo>
                  <a:lnTo>
                    <a:pt x="4" y="10"/>
                  </a:lnTo>
                  <a:lnTo>
                    <a:pt x="2" y="10"/>
                  </a:lnTo>
                  <a:lnTo>
                    <a:pt x="2" y="8"/>
                  </a:lnTo>
                  <a:lnTo>
                    <a:pt x="2" y="5"/>
                  </a:lnTo>
                  <a:lnTo>
                    <a:pt x="2" y="5"/>
                  </a:lnTo>
                  <a:lnTo>
                    <a:pt x="0" y="5"/>
                  </a:lnTo>
                  <a:lnTo>
                    <a:pt x="0" y="5"/>
                  </a:lnTo>
                  <a:lnTo>
                    <a:pt x="0" y="3"/>
                  </a:lnTo>
                  <a:lnTo>
                    <a:pt x="0" y="0"/>
                  </a:lnTo>
                  <a:lnTo>
                    <a:pt x="0" y="0"/>
                  </a:lnTo>
                  <a:lnTo>
                    <a:pt x="0" y="0"/>
                  </a:lnTo>
                  <a:lnTo>
                    <a:pt x="0" y="0"/>
                  </a:lnTo>
                  <a:lnTo>
                    <a:pt x="2" y="0"/>
                  </a:lnTo>
                  <a:lnTo>
                    <a:pt x="4" y="0"/>
                  </a:lnTo>
                  <a:lnTo>
                    <a:pt x="4" y="0"/>
                  </a:lnTo>
                  <a:lnTo>
                    <a:pt x="7" y="3"/>
                  </a:lnTo>
                  <a:lnTo>
                    <a:pt x="7" y="5"/>
                  </a:lnTo>
                  <a:lnTo>
                    <a:pt x="7" y="10"/>
                  </a:lnTo>
                  <a:lnTo>
                    <a:pt x="7" y="10"/>
                  </a:lnTo>
                  <a:lnTo>
                    <a:pt x="7" y="12"/>
                  </a:lnTo>
                  <a:lnTo>
                    <a:pt x="7" y="12"/>
                  </a:lnTo>
                  <a:lnTo>
                    <a:pt x="7" y="12"/>
                  </a:lnTo>
                  <a:lnTo>
                    <a:pt x="4" y="1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1822" y="1427"/>
              <a:ext cx="7" cy="12"/>
            </a:xfrm>
            <a:custGeom>
              <a:avLst/>
              <a:gdLst>
                <a:gd name="T0" fmla="*/ 4 w 7"/>
                <a:gd name="T1" fmla="*/ 12 h 12"/>
                <a:gd name="T2" fmla="*/ 4 w 7"/>
                <a:gd name="T3" fmla="*/ 12 h 12"/>
                <a:gd name="T4" fmla="*/ 2 w 7"/>
                <a:gd name="T5" fmla="*/ 12 h 12"/>
                <a:gd name="T6" fmla="*/ 2 w 7"/>
                <a:gd name="T7" fmla="*/ 12 h 12"/>
                <a:gd name="T8" fmla="*/ 4 w 7"/>
                <a:gd name="T9" fmla="*/ 10 h 12"/>
                <a:gd name="T10" fmla="*/ 2 w 7"/>
                <a:gd name="T11" fmla="*/ 10 h 12"/>
                <a:gd name="T12" fmla="*/ 2 w 7"/>
                <a:gd name="T13" fmla="*/ 8 h 12"/>
                <a:gd name="T14" fmla="*/ 2 w 7"/>
                <a:gd name="T15" fmla="*/ 5 h 12"/>
                <a:gd name="T16" fmla="*/ 2 w 7"/>
                <a:gd name="T17" fmla="*/ 5 h 12"/>
                <a:gd name="T18" fmla="*/ 0 w 7"/>
                <a:gd name="T19" fmla="*/ 5 h 12"/>
                <a:gd name="T20" fmla="*/ 0 w 7"/>
                <a:gd name="T21" fmla="*/ 5 h 12"/>
                <a:gd name="T22" fmla="*/ 0 w 7"/>
                <a:gd name="T23" fmla="*/ 3 h 12"/>
                <a:gd name="T24" fmla="*/ 0 w 7"/>
                <a:gd name="T25" fmla="*/ 0 h 12"/>
                <a:gd name="T26" fmla="*/ 0 w 7"/>
                <a:gd name="T27" fmla="*/ 0 h 12"/>
                <a:gd name="T28" fmla="*/ 0 w 7"/>
                <a:gd name="T29" fmla="*/ 0 h 12"/>
                <a:gd name="T30" fmla="*/ 0 w 7"/>
                <a:gd name="T31" fmla="*/ 0 h 12"/>
                <a:gd name="T32" fmla="*/ 2 w 7"/>
                <a:gd name="T33" fmla="*/ 0 h 12"/>
                <a:gd name="T34" fmla="*/ 4 w 7"/>
                <a:gd name="T35" fmla="*/ 0 h 12"/>
                <a:gd name="T36" fmla="*/ 4 w 7"/>
                <a:gd name="T37" fmla="*/ 0 h 12"/>
                <a:gd name="T38" fmla="*/ 7 w 7"/>
                <a:gd name="T39" fmla="*/ 3 h 12"/>
                <a:gd name="T40" fmla="*/ 7 w 7"/>
                <a:gd name="T41" fmla="*/ 5 h 12"/>
                <a:gd name="T42" fmla="*/ 7 w 7"/>
                <a:gd name="T43" fmla="*/ 10 h 12"/>
                <a:gd name="T44" fmla="*/ 7 w 7"/>
                <a:gd name="T45" fmla="*/ 10 h 12"/>
                <a:gd name="T46" fmla="*/ 7 w 7"/>
                <a:gd name="T47" fmla="*/ 12 h 12"/>
                <a:gd name="T48" fmla="*/ 7 w 7"/>
                <a:gd name="T49" fmla="*/ 12 h 12"/>
                <a:gd name="T50" fmla="*/ 7 w 7"/>
                <a:gd name="T51" fmla="*/ 12 h 12"/>
                <a:gd name="T52" fmla="*/ 4 w 7"/>
                <a:gd name="T5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4" y="12"/>
                  </a:moveTo>
                  <a:lnTo>
                    <a:pt x="4" y="12"/>
                  </a:lnTo>
                  <a:lnTo>
                    <a:pt x="2" y="12"/>
                  </a:lnTo>
                  <a:lnTo>
                    <a:pt x="2" y="12"/>
                  </a:lnTo>
                  <a:lnTo>
                    <a:pt x="4" y="10"/>
                  </a:lnTo>
                  <a:lnTo>
                    <a:pt x="2" y="10"/>
                  </a:lnTo>
                  <a:lnTo>
                    <a:pt x="2" y="8"/>
                  </a:lnTo>
                  <a:lnTo>
                    <a:pt x="2" y="5"/>
                  </a:lnTo>
                  <a:lnTo>
                    <a:pt x="2" y="5"/>
                  </a:lnTo>
                  <a:lnTo>
                    <a:pt x="0" y="5"/>
                  </a:lnTo>
                  <a:lnTo>
                    <a:pt x="0" y="5"/>
                  </a:lnTo>
                  <a:lnTo>
                    <a:pt x="0" y="3"/>
                  </a:lnTo>
                  <a:lnTo>
                    <a:pt x="0" y="0"/>
                  </a:lnTo>
                  <a:lnTo>
                    <a:pt x="0" y="0"/>
                  </a:lnTo>
                  <a:lnTo>
                    <a:pt x="0" y="0"/>
                  </a:lnTo>
                  <a:lnTo>
                    <a:pt x="0" y="0"/>
                  </a:lnTo>
                  <a:lnTo>
                    <a:pt x="2" y="0"/>
                  </a:lnTo>
                  <a:lnTo>
                    <a:pt x="4" y="0"/>
                  </a:lnTo>
                  <a:lnTo>
                    <a:pt x="4" y="0"/>
                  </a:lnTo>
                  <a:lnTo>
                    <a:pt x="7" y="3"/>
                  </a:lnTo>
                  <a:lnTo>
                    <a:pt x="7" y="5"/>
                  </a:lnTo>
                  <a:lnTo>
                    <a:pt x="7" y="10"/>
                  </a:lnTo>
                  <a:lnTo>
                    <a:pt x="7" y="10"/>
                  </a:lnTo>
                  <a:lnTo>
                    <a:pt x="7" y="12"/>
                  </a:lnTo>
                  <a:lnTo>
                    <a:pt x="7" y="12"/>
                  </a:lnTo>
                  <a:lnTo>
                    <a:pt x="7" y="12"/>
                  </a:lnTo>
                  <a:lnTo>
                    <a:pt x="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1812" y="1531"/>
              <a:ext cx="7" cy="8"/>
            </a:xfrm>
            <a:custGeom>
              <a:avLst/>
              <a:gdLst>
                <a:gd name="T0" fmla="*/ 5 w 7"/>
                <a:gd name="T1" fmla="*/ 0 h 8"/>
                <a:gd name="T2" fmla="*/ 7 w 7"/>
                <a:gd name="T3" fmla="*/ 0 h 8"/>
                <a:gd name="T4" fmla="*/ 7 w 7"/>
                <a:gd name="T5" fmla="*/ 0 h 8"/>
                <a:gd name="T6" fmla="*/ 7 w 7"/>
                <a:gd name="T7" fmla="*/ 3 h 8"/>
                <a:gd name="T8" fmla="*/ 5 w 7"/>
                <a:gd name="T9" fmla="*/ 5 h 8"/>
                <a:gd name="T10" fmla="*/ 5 w 7"/>
                <a:gd name="T11" fmla="*/ 5 h 8"/>
                <a:gd name="T12" fmla="*/ 5 w 7"/>
                <a:gd name="T13" fmla="*/ 5 h 8"/>
                <a:gd name="T14" fmla="*/ 5 w 7"/>
                <a:gd name="T15" fmla="*/ 5 h 8"/>
                <a:gd name="T16" fmla="*/ 2 w 7"/>
                <a:gd name="T17" fmla="*/ 5 h 8"/>
                <a:gd name="T18" fmla="*/ 2 w 7"/>
                <a:gd name="T19" fmla="*/ 8 h 8"/>
                <a:gd name="T20" fmla="*/ 2 w 7"/>
                <a:gd name="T21" fmla="*/ 8 h 8"/>
                <a:gd name="T22" fmla="*/ 0 w 7"/>
                <a:gd name="T23" fmla="*/ 8 h 8"/>
                <a:gd name="T24" fmla="*/ 2 w 7"/>
                <a:gd name="T25" fmla="*/ 0 h 8"/>
                <a:gd name="T26" fmla="*/ 2 w 7"/>
                <a:gd name="T27" fmla="*/ 0 h 8"/>
                <a:gd name="T28" fmla="*/ 2 w 7"/>
                <a:gd name="T29" fmla="*/ 0 h 8"/>
                <a:gd name="T30" fmla="*/ 5 w 7"/>
                <a:gd name="T31" fmla="*/ 0 h 8"/>
                <a:gd name="T32" fmla="*/ 5 w 7"/>
                <a:gd name="T33" fmla="*/ 0 h 8"/>
                <a:gd name="T34" fmla="*/ 5 w 7"/>
                <a:gd name="T35" fmla="*/ 0 h 8"/>
                <a:gd name="T36" fmla="*/ 5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5" y="0"/>
                  </a:moveTo>
                  <a:lnTo>
                    <a:pt x="7" y="0"/>
                  </a:lnTo>
                  <a:lnTo>
                    <a:pt x="7" y="0"/>
                  </a:lnTo>
                  <a:lnTo>
                    <a:pt x="7" y="3"/>
                  </a:lnTo>
                  <a:lnTo>
                    <a:pt x="5" y="5"/>
                  </a:lnTo>
                  <a:lnTo>
                    <a:pt x="5" y="5"/>
                  </a:lnTo>
                  <a:lnTo>
                    <a:pt x="5" y="5"/>
                  </a:lnTo>
                  <a:lnTo>
                    <a:pt x="5" y="5"/>
                  </a:lnTo>
                  <a:lnTo>
                    <a:pt x="2" y="5"/>
                  </a:lnTo>
                  <a:lnTo>
                    <a:pt x="2" y="8"/>
                  </a:lnTo>
                  <a:lnTo>
                    <a:pt x="2" y="8"/>
                  </a:lnTo>
                  <a:lnTo>
                    <a:pt x="0" y="8"/>
                  </a:lnTo>
                  <a:lnTo>
                    <a:pt x="2" y="0"/>
                  </a:lnTo>
                  <a:lnTo>
                    <a:pt x="2" y="0"/>
                  </a:lnTo>
                  <a:lnTo>
                    <a:pt x="2" y="0"/>
                  </a:lnTo>
                  <a:lnTo>
                    <a:pt x="5" y="0"/>
                  </a:lnTo>
                  <a:lnTo>
                    <a:pt x="5" y="0"/>
                  </a:lnTo>
                  <a:lnTo>
                    <a:pt x="5" y="0"/>
                  </a:lnTo>
                  <a:lnTo>
                    <a:pt x="5"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1812" y="1531"/>
              <a:ext cx="7" cy="8"/>
            </a:xfrm>
            <a:custGeom>
              <a:avLst/>
              <a:gdLst>
                <a:gd name="T0" fmla="*/ 5 w 7"/>
                <a:gd name="T1" fmla="*/ 0 h 8"/>
                <a:gd name="T2" fmla="*/ 7 w 7"/>
                <a:gd name="T3" fmla="*/ 0 h 8"/>
                <a:gd name="T4" fmla="*/ 7 w 7"/>
                <a:gd name="T5" fmla="*/ 0 h 8"/>
                <a:gd name="T6" fmla="*/ 7 w 7"/>
                <a:gd name="T7" fmla="*/ 3 h 8"/>
                <a:gd name="T8" fmla="*/ 5 w 7"/>
                <a:gd name="T9" fmla="*/ 5 h 8"/>
                <a:gd name="T10" fmla="*/ 5 w 7"/>
                <a:gd name="T11" fmla="*/ 5 h 8"/>
                <a:gd name="T12" fmla="*/ 5 w 7"/>
                <a:gd name="T13" fmla="*/ 5 h 8"/>
                <a:gd name="T14" fmla="*/ 5 w 7"/>
                <a:gd name="T15" fmla="*/ 5 h 8"/>
                <a:gd name="T16" fmla="*/ 2 w 7"/>
                <a:gd name="T17" fmla="*/ 5 h 8"/>
                <a:gd name="T18" fmla="*/ 2 w 7"/>
                <a:gd name="T19" fmla="*/ 8 h 8"/>
                <a:gd name="T20" fmla="*/ 2 w 7"/>
                <a:gd name="T21" fmla="*/ 8 h 8"/>
                <a:gd name="T22" fmla="*/ 0 w 7"/>
                <a:gd name="T23" fmla="*/ 8 h 8"/>
                <a:gd name="T24" fmla="*/ 2 w 7"/>
                <a:gd name="T25" fmla="*/ 0 h 8"/>
                <a:gd name="T26" fmla="*/ 2 w 7"/>
                <a:gd name="T27" fmla="*/ 0 h 8"/>
                <a:gd name="T28" fmla="*/ 2 w 7"/>
                <a:gd name="T29" fmla="*/ 0 h 8"/>
                <a:gd name="T30" fmla="*/ 5 w 7"/>
                <a:gd name="T31" fmla="*/ 0 h 8"/>
                <a:gd name="T32" fmla="*/ 5 w 7"/>
                <a:gd name="T33" fmla="*/ 0 h 8"/>
                <a:gd name="T34" fmla="*/ 5 w 7"/>
                <a:gd name="T35" fmla="*/ 0 h 8"/>
                <a:gd name="T36" fmla="*/ 5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5" y="0"/>
                  </a:moveTo>
                  <a:lnTo>
                    <a:pt x="7" y="0"/>
                  </a:lnTo>
                  <a:lnTo>
                    <a:pt x="7" y="0"/>
                  </a:lnTo>
                  <a:lnTo>
                    <a:pt x="7" y="3"/>
                  </a:lnTo>
                  <a:lnTo>
                    <a:pt x="5" y="5"/>
                  </a:lnTo>
                  <a:lnTo>
                    <a:pt x="5" y="5"/>
                  </a:lnTo>
                  <a:lnTo>
                    <a:pt x="5" y="5"/>
                  </a:lnTo>
                  <a:lnTo>
                    <a:pt x="5" y="5"/>
                  </a:lnTo>
                  <a:lnTo>
                    <a:pt x="2" y="5"/>
                  </a:lnTo>
                  <a:lnTo>
                    <a:pt x="2" y="8"/>
                  </a:lnTo>
                  <a:lnTo>
                    <a:pt x="2" y="8"/>
                  </a:lnTo>
                  <a:lnTo>
                    <a:pt x="0" y="8"/>
                  </a:lnTo>
                  <a:lnTo>
                    <a:pt x="2" y="0"/>
                  </a:lnTo>
                  <a:lnTo>
                    <a:pt x="2" y="0"/>
                  </a:lnTo>
                  <a:lnTo>
                    <a:pt x="2" y="0"/>
                  </a:lnTo>
                  <a:lnTo>
                    <a:pt x="5" y="0"/>
                  </a:lnTo>
                  <a:lnTo>
                    <a:pt x="5" y="0"/>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noEditPoints="1"/>
            </p:cNvSpPr>
            <p:nvPr/>
          </p:nvSpPr>
          <p:spPr bwMode="auto">
            <a:xfrm>
              <a:off x="1812" y="1399"/>
              <a:ext cx="19" cy="21"/>
            </a:xfrm>
            <a:custGeom>
              <a:avLst/>
              <a:gdLst>
                <a:gd name="T0" fmla="*/ 10 w 19"/>
                <a:gd name="T1" fmla="*/ 5 h 21"/>
                <a:gd name="T2" fmla="*/ 7 w 19"/>
                <a:gd name="T3" fmla="*/ 2 h 21"/>
                <a:gd name="T4" fmla="*/ 7 w 19"/>
                <a:gd name="T5" fmla="*/ 2 h 21"/>
                <a:gd name="T6" fmla="*/ 10 w 19"/>
                <a:gd name="T7" fmla="*/ 2 h 21"/>
                <a:gd name="T8" fmla="*/ 12 w 19"/>
                <a:gd name="T9" fmla="*/ 2 h 21"/>
                <a:gd name="T10" fmla="*/ 12 w 19"/>
                <a:gd name="T11" fmla="*/ 2 h 21"/>
                <a:gd name="T12" fmla="*/ 12 w 19"/>
                <a:gd name="T13" fmla="*/ 5 h 21"/>
                <a:gd name="T14" fmla="*/ 14 w 19"/>
                <a:gd name="T15" fmla="*/ 5 h 21"/>
                <a:gd name="T16" fmla="*/ 14 w 19"/>
                <a:gd name="T17" fmla="*/ 7 h 21"/>
                <a:gd name="T18" fmla="*/ 17 w 19"/>
                <a:gd name="T19" fmla="*/ 7 h 21"/>
                <a:gd name="T20" fmla="*/ 17 w 19"/>
                <a:gd name="T21" fmla="*/ 7 h 21"/>
                <a:gd name="T22" fmla="*/ 19 w 19"/>
                <a:gd name="T23" fmla="*/ 7 h 21"/>
                <a:gd name="T24" fmla="*/ 10 w 19"/>
                <a:gd name="T25" fmla="*/ 10 h 21"/>
                <a:gd name="T26" fmla="*/ 10 w 19"/>
                <a:gd name="T27" fmla="*/ 10 h 21"/>
                <a:gd name="T28" fmla="*/ 10 w 19"/>
                <a:gd name="T29" fmla="*/ 10 h 21"/>
                <a:gd name="T30" fmla="*/ 7 w 19"/>
                <a:gd name="T31" fmla="*/ 10 h 21"/>
                <a:gd name="T32" fmla="*/ 7 w 19"/>
                <a:gd name="T33" fmla="*/ 10 h 21"/>
                <a:gd name="T34" fmla="*/ 7 w 19"/>
                <a:gd name="T35" fmla="*/ 12 h 21"/>
                <a:gd name="T36" fmla="*/ 7 w 19"/>
                <a:gd name="T37" fmla="*/ 14 h 21"/>
                <a:gd name="T38" fmla="*/ 7 w 19"/>
                <a:gd name="T39" fmla="*/ 17 h 21"/>
                <a:gd name="T40" fmla="*/ 5 w 19"/>
                <a:gd name="T41" fmla="*/ 17 h 21"/>
                <a:gd name="T42" fmla="*/ 2 w 19"/>
                <a:gd name="T43" fmla="*/ 17 h 21"/>
                <a:gd name="T44" fmla="*/ 0 w 19"/>
                <a:gd name="T45" fmla="*/ 10 h 21"/>
                <a:gd name="T46" fmla="*/ 0 w 19"/>
                <a:gd name="T47" fmla="*/ 7 h 21"/>
                <a:gd name="T48" fmla="*/ 2 w 19"/>
                <a:gd name="T49" fmla="*/ 5 h 21"/>
                <a:gd name="T50" fmla="*/ 2 w 19"/>
                <a:gd name="T51" fmla="*/ 5 h 21"/>
                <a:gd name="T52" fmla="*/ 5 w 19"/>
                <a:gd name="T53" fmla="*/ 7 h 21"/>
                <a:gd name="T54" fmla="*/ 7 w 19"/>
                <a:gd name="T55" fmla="*/ 7 h 21"/>
                <a:gd name="T56" fmla="*/ 17 w 19"/>
                <a:gd name="T57" fmla="*/ 21 h 21"/>
                <a:gd name="T58" fmla="*/ 14 w 19"/>
                <a:gd name="T59" fmla="*/ 19 h 21"/>
                <a:gd name="T60" fmla="*/ 14 w 19"/>
                <a:gd name="T61" fmla="*/ 19 h 21"/>
                <a:gd name="T62" fmla="*/ 17 w 19"/>
                <a:gd name="T63" fmla="*/ 17 h 21"/>
                <a:gd name="T64" fmla="*/ 17 w 19"/>
                <a:gd name="T65" fmla="*/ 17 h 21"/>
                <a:gd name="T66" fmla="*/ 19 w 19"/>
                <a:gd name="T67" fmla="*/ 19 h 21"/>
                <a:gd name="T68" fmla="*/ 17 w 19"/>
                <a:gd name="T69" fmla="*/ 19 h 21"/>
                <a:gd name="T70" fmla="*/ 17 w 19"/>
                <a:gd name="T7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1">
                  <a:moveTo>
                    <a:pt x="7" y="7"/>
                  </a:moveTo>
                  <a:lnTo>
                    <a:pt x="10" y="5"/>
                  </a:lnTo>
                  <a:lnTo>
                    <a:pt x="10" y="5"/>
                  </a:lnTo>
                  <a:lnTo>
                    <a:pt x="7" y="2"/>
                  </a:lnTo>
                  <a:lnTo>
                    <a:pt x="7" y="2"/>
                  </a:lnTo>
                  <a:lnTo>
                    <a:pt x="7" y="2"/>
                  </a:lnTo>
                  <a:lnTo>
                    <a:pt x="10" y="2"/>
                  </a:lnTo>
                  <a:lnTo>
                    <a:pt x="10" y="2"/>
                  </a:lnTo>
                  <a:lnTo>
                    <a:pt x="10" y="0"/>
                  </a:lnTo>
                  <a:lnTo>
                    <a:pt x="12" y="2"/>
                  </a:lnTo>
                  <a:lnTo>
                    <a:pt x="12" y="2"/>
                  </a:lnTo>
                  <a:lnTo>
                    <a:pt x="12" y="2"/>
                  </a:lnTo>
                  <a:lnTo>
                    <a:pt x="12" y="2"/>
                  </a:lnTo>
                  <a:lnTo>
                    <a:pt x="12" y="5"/>
                  </a:lnTo>
                  <a:lnTo>
                    <a:pt x="12" y="5"/>
                  </a:lnTo>
                  <a:lnTo>
                    <a:pt x="14" y="5"/>
                  </a:lnTo>
                  <a:lnTo>
                    <a:pt x="14" y="5"/>
                  </a:lnTo>
                  <a:lnTo>
                    <a:pt x="14" y="7"/>
                  </a:lnTo>
                  <a:lnTo>
                    <a:pt x="14" y="7"/>
                  </a:lnTo>
                  <a:lnTo>
                    <a:pt x="17" y="7"/>
                  </a:lnTo>
                  <a:lnTo>
                    <a:pt x="17" y="7"/>
                  </a:lnTo>
                  <a:lnTo>
                    <a:pt x="17" y="7"/>
                  </a:lnTo>
                  <a:lnTo>
                    <a:pt x="17" y="7"/>
                  </a:lnTo>
                  <a:lnTo>
                    <a:pt x="19" y="7"/>
                  </a:lnTo>
                  <a:lnTo>
                    <a:pt x="17" y="10"/>
                  </a:lnTo>
                  <a:lnTo>
                    <a:pt x="10" y="10"/>
                  </a:lnTo>
                  <a:lnTo>
                    <a:pt x="10" y="10"/>
                  </a:lnTo>
                  <a:lnTo>
                    <a:pt x="10" y="10"/>
                  </a:lnTo>
                  <a:lnTo>
                    <a:pt x="10" y="10"/>
                  </a:lnTo>
                  <a:lnTo>
                    <a:pt x="10" y="10"/>
                  </a:lnTo>
                  <a:lnTo>
                    <a:pt x="7" y="10"/>
                  </a:lnTo>
                  <a:lnTo>
                    <a:pt x="7" y="10"/>
                  </a:lnTo>
                  <a:lnTo>
                    <a:pt x="7" y="10"/>
                  </a:lnTo>
                  <a:lnTo>
                    <a:pt x="7" y="10"/>
                  </a:lnTo>
                  <a:lnTo>
                    <a:pt x="7" y="12"/>
                  </a:lnTo>
                  <a:lnTo>
                    <a:pt x="7" y="12"/>
                  </a:lnTo>
                  <a:lnTo>
                    <a:pt x="7" y="14"/>
                  </a:lnTo>
                  <a:lnTo>
                    <a:pt x="7" y="14"/>
                  </a:lnTo>
                  <a:lnTo>
                    <a:pt x="7" y="14"/>
                  </a:lnTo>
                  <a:lnTo>
                    <a:pt x="7" y="17"/>
                  </a:lnTo>
                  <a:lnTo>
                    <a:pt x="5" y="17"/>
                  </a:lnTo>
                  <a:lnTo>
                    <a:pt x="5" y="17"/>
                  </a:lnTo>
                  <a:lnTo>
                    <a:pt x="2" y="19"/>
                  </a:lnTo>
                  <a:lnTo>
                    <a:pt x="2" y="17"/>
                  </a:lnTo>
                  <a:lnTo>
                    <a:pt x="2" y="14"/>
                  </a:lnTo>
                  <a:lnTo>
                    <a:pt x="0" y="10"/>
                  </a:lnTo>
                  <a:lnTo>
                    <a:pt x="0" y="7"/>
                  </a:lnTo>
                  <a:lnTo>
                    <a:pt x="0" y="7"/>
                  </a:lnTo>
                  <a:lnTo>
                    <a:pt x="0" y="7"/>
                  </a:lnTo>
                  <a:lnTo>
                    <a:pt x="2" y="5"/>
                  </a:lnTo>
                  <a:lnTo>
                    <a:pt x="2" y="5"/>
                  </a:lnTo>
                  <a:lnTo>
                    <a:pt x="2" y="5"/>
                  </a:lnTo>
                  <a:lnTo>
                    <a:pt x="5" y="7"/>
                  </a:lnTo>
                  <a:lnTo>
                    <a:pt x="5" y="7"/>
                  </a:lnTo>
                  <a:lnTo>
                    <a:pt x="7" y="7"/>
                  </a:lnTo>
                  <a:lnTo>
                    <a:pt x="7" y="7"/>
                  </a:lnTo>
                  <a:lnTo>
                    <a:pt x="7" y="7"/>
                  </a:lnTo>
                  <a:close/>
                  <a:moveTo>
                    <a:pt x="17" y="21"/>
                  </a:moveTo>
                  <a:lnTo>
                    <a:pt x="17" y="21"/>
                  </a:lnTo>
                  <a:lnTo>
                    <a:pt x="14" y="19"/>
                  </a:lnTo>
                  <a:lnTo>
                    <a:pt x="14" y="19"/>
                  </a:lnTo>
                  <a:lnTo>
                    <a:pt x="14" y="19"/>
                  </a:lnTo>
                  <a:lnTo>
                    <a:pt x="14" y="17"/>
                  </a:lnTo>
                  <a:lnTo>
                    <a:pt x="17" y="17"/>
                  </a:lnTo>
                  <a:lnTo>
                    <a:pt x="17" y="17"/>
                  </a:lnTo>
                  <a:lnTo>
                    <a:pt x="17" y="17"/>
                  </a:lnTo>
                  <a:lnTo>
                    <a:pt x="19" y="19"/>
                  </a:lnTo>
                  <a:lnTo>
                    <a:pt x="19" y="19"/>
                  </a:lnTo>
                  <a:lnTo>
                    <a:pt x="19" y="19"/>
                  </a:lnTo>
                  <a:lnTo>
                    <a:pt x="17" y="19"/>
                  </a:lnTo>
                  <a:lnTo>
                    <a:pt x="17" y="21"/>
                  </a:lnTo>
                  <a:lnTo>
                    <a:pt x="17" y="21"/>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noEditPoints="1"/>
            </p:cNvSpPr>
            <p:nvPr/>
          </p:nvSpPr>
          <p:spPr bwMode="auto">
            <a:xfrm>
              <a:off x="1812" y="1399"/>
              <a:ext cx="19" cy="21"/>
            </a:xfrm>
            <a:custGeom>
              <a:avLst/>
              <a:gdLst>
                <a:gd name="T0" fmla="*/ 10 w 19"/>
                <a:gd name="T1" fmla="*/ 5 h 21"/>
                <a:gd name="T2" fmla="*/ 7 w 19"/>
                <a:gd name="T3" fmla="*/ 2 h 21"/>
                <a:gd name="T4" fmla="*/ 7 w 19"/>
                <a:gd name="T5" fmla="*/ 2 h 21"/>
                <a:gd name="T6" fmla="*/ 10 w 19"/>
                <a:gd name="T7" fmla="*/ 2 h 21"/>
                <a:gd name="T8" fmla="*/ 12 w 19"/>
                <a:gd name="T9" fmla="*/ 2 h 21"/>
                <a:gd name="T10" fmla="*/ 12 w 19"/>
                <a:gd name="T11" fmla="*/ 2 h 21"/>
                <a:gd name="T12" fmla="*/ 12 w 19"/>
                <a:gd name="T13" fmla="*/ 5 h 21"/>
                <a:gd name="T14" fmla="*/ 14 w 19"/>
                <a:gd name="T15" fmla="*/ 5 h 21"/>
                <a:gd name="T16" fmla="*/ 14 w 19"/>
                <a:gd name="T17" fmla="*/ 7 h 21"/>
                <a:gd name="T18" fmla="*/ 17 w 19"/>
                <a:gd name="T19" fmla="*/ 7 h 21"/>
                <a:gd name="T20" fmla="*/ 17 w 19"/>
                <a:gd name="T21" fmla="*/ 7 h 21"/>
                <a:gd name="T22" fmla="*/ 19 w 19"/>
                <a:gd name="T23" fmla="*/ 7 h 21"/>
                <a:gd name="T24" fmla="*/ 10 w 19"/>
                <a:gd name="T25" fmla="*/ 10 h 21"/>
                <a:gd name="T26" fmla="*/ 10 w 19"/>
                <a:gd name="T27" fmla="*/ 10 h 21"/>
                <a:gd name="T28" fmla="*/ 10 w 19"/>
                <a:gd name="T29" fmla="*/ 10 h 21"/>
                <a:gd name="T30" fmla="*/ 7 w 19"/>
                <a:gd name="T31" fmla="*/ 10 h 21"/>
                <a:gd name="T32" fmla="*/ 7 w 19"/>
                <a:gd name="T33" fmla="*/ 10 h 21"/>
                <a:gd name="T34" fmla="*/ 7 w 19"/>
                <a:gd name="T35" fmla="*/ 12 h 21"/>
                <a:gd name="T36" fmla="*/ 7 w 19"/>
                <a:gd name="T37" fmla="*/ 14 h 21"/>
                <a:gd name="T38" fmla="*/ 7 w 19"/>
                <a:gd name="T39" fmla="*/ 17 h 21"/>
                <a:gd name="T40" fmla="*/ 5 w 19"/>
                <a:gd name="T41" fmla="*/ 17 h 21"/>
                <a:gd name="T42" fmla="*/ 2 w 19"/>
                <a:gd name="T43" fmla="*/ 17 h 21"/>
                <a:gd name="T44" fmla="*/ 0 w 19"/>
                <a:gd name="T45" fmla="*/ 10 h 21"/>
                <a:gd name="T46" fmla="*/ 0 w 19"/>
                <a:gd name="T47" fmla="*/ 7 h 21"/>
                <a:gd name="T48" fmla="*/ 2 w 19"/>
                <a:gd name="T49" fmla="*/ 5 h 21"/>
                <a:gd name="T50" fmla="*/ 2 w 19"/>
                <a:gd name="T51" fmla="*/ 5 h 21"/>
                <a:gd name="T52" fmla="*/ 5 w 19"/>
                <a:gd name="T53" fmla="*/ 7 h 21"/>
                <a:gd name="T54" fmla="*/ 7 w 19"/>
                <a:gd name="T55" fmla="*/ 7 h 21"/>
                <a:gd name="T56" fmla="*/ 17 w 19"/>
                <a:gd name="T57" fmla="*/ 21 h 21"/>
                <a:gd name="T58" fmla="*/ 14 w 19"/>
                <a:gd name="T59" fmla="*/ 19 h 21"/>
                <a:gd name="T60" fmla="*/ 14 w 19"/>
                <a:gd name="T61" fmla="*/ 19 h 21"/>
                <a:gd name="T62" fmla="*/ 17 w 19"/>
                <a:gd name="T63" fmla="*/ 17 h 21"/>
                <a:gd name="T64" fmla="*/ 17 w 19"/>
                <a:gd name="T65" fmla="*/ 17 h 21"/>
                <a:gd name="T66" fmla="*/ 19 w 19"/>
                <a:gd name="T67" fmla="*/ 19 h 21"/>
                <a:gd name="T68" fmla="*/ 17 w 19"/>
                <a:gd name="T69" fmla="*/ 19 h 21"/>
                <a:gd name="T70" fmla="*/ 17 w 19"/>
                <a:gd name="T7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1">
                  <a:moveTo>
                    <a:pt x="7" y="7"/>
                  </a:moveTo>
                  <a:lnTo>
                    <a:pt x="10" y="5"/>
                  </a:lnTo>
                  <a:lnTo>
                    <a:pt x="10" y="5"/>
                  </a:lnTo>
                  <a:lnTo>
                    <a:pt x="7" y="2"/>
                  </a:lnTo>
                  <a:lnTo>
                    <a:pt x="7" y="2"/>
                  </a:lnTo>
                  <a:lnTo>
                    <a:pt x="7" y="2"/>
                  </a:lnTo>
                  <a:lnTo>
                    <a:pt x="10" y="2"/>
                  </a:lnTo>
                  <a:lnTo>
                    <a:pt x="10" y="2"/>
                  </a:lnTo>
                  <a:lnTo>
                    <a:pt x="10" y="0"/>
                  </a:lnTo>
                  <a:lnTo>
                    <a:pt x="12" y="2"/>
                  </a:lnTo>
                  <a:lnTo>
                    <a:pt x="12" y="2"/>
                  </a:lnTo>
                  <a:lnTo>
                    <a:pt x="12" y="2"/>
                  </a:lnTo>
                  <a:lnTo>
                    <a:pt x="12" y="2"/>
                  </a:lnTo>
                  <a:lnTo>
                    <a:pt x="12" y="5"/>
                  </a:lnTo>
                  <a:lnTo>
                    <a:pt x="12" y="5"/>
                  </a:lnTo>
                  <a:lnTo>
                    <a:pt x="14" y="5"/>
                  </a:lnTo>
                  <a:lnTo>
                    <a:pt x="14" y="5"/>
                  </a:lnTo>
                  <a:lnTo>
                    <a:pt x="14" y="7"/>
                  </a:lnTo>
                  <a:lnTo>
                    <a:pt x="14" y="7"/>
                  </a:lnTo>
                  <a:lnTo>
                    <a:pt x="17" y="7"/>
                  </a:lnTo>
                  <a:lnTo>
                    <a:pt x="17" y="7"/>
                  </a:lnTo>
                  <a:lnTo>
                    <a:pt x="17" y="7"/>
                  </a:lnTo>
                  <a:lnTo>
                    <a:pt x="17" y="7"/>
                  </a:lnTo>
                  <a:lnTo>
                    <a:pt x="19" y="7"/>
                  </a:lnTo>
                  <a:lnTo>
                    <a:pt x="17" y="10"/>
                  </a:lnTo>
                  <a:lnTo>
                    <a:pt x="10" y="10"/>
                  </a:lnTo>
                  <a:lnTo>
                    <a:pt x="10" y="10"/>
                  </a:lnTo>
                  <a:lnTo>
                    <a:pt x="10" y="10"/>
                  </a:lnTo>
                  <a:lnTo>
                    <a:pt x="10" y="10"/>
                  </a:lnTo>
                  <a:lnTo>
                    <a:pt x="10" y="10"/>
                  </a:lnTo>
                  <a:lnTo>
                    <a:pt x="7" y="10"/>
                  </a:lnTo>
                  <a:lnTo>
                    <a:pt x="7" y="10"/>
                  </a:lnTo>
                  <a:lnTo>
                    <a:pt x="7" y="10"/>
                  </a:lnTo>
                  <a:lnTo>
                    <a:pt x="7" y="10"/>
                  </a:lnTo>
                  <a:lnTo>
                    <a:pt x="7" y="12"/>
                  </a:lnTo>
                  <a:lnTo>
                    <a:pt x="7" y="12"/>
                  </a:lnTo>
                  <a:lnTo>
                    <a:pt x="7" y="14"/>
                  </a:lnTo>
                  <a:lnTo>
                    <a:pt x="7" y="14"/>
                  </a:lnTo>
                  <a:lnTo>
                    <a:pt x="7" y="14"/>
                  </a:lnTo>
                  <a:lnTo>
                    <a:pt x="7" y="17"/>
                  </a:lnTo>
                  <a:lnTo>
                    <a:pt x="5" y="17"/>
                  </a:lnTo>
                  <a:lnTo>
                    <a:pt x="5" y="17"/>
                  </a:lnTo>
                  <a:lnTo>
                    <a:pt x="2" y="19"/>
                  </a:lnTo>
                  <a:lnTo>
                    <a:pt x="2" y="17"/>
                  </a:lnTo>
                  <a:lnTo>
                    <a:pt x="2" y="14"/>
                  </a:lnTo>
                  <a:lnTo>
                    <a:pt x="0" y="10"/>
                  </a:lnTo>
                  <a:lnTo>
                    <a:pt x="0" y="7"/>
                  </a:lnTo>
                  <a:lnTo>
                    <a:pt x="0" y="7"/>
                  </a:lnTo>
                  <a:lnTo>
                    <a:pt x="0" y="7"/>
                  </a:lnTo>
                  <a:lnTo>
                    <a:pt x="2" y="5"/>
                  </a:lnTo>
                  <a:lnTo>
                    <a:pt x="2" y="5"/>
                  </a:lnTo>
                  <a:lnTo>
                    <a:pt x="2" y="5"/>
                  </a:lnTo>
                  <a:lnTo>
                    <a:pt x="5" y="7"/>
                  </a:lnTo>
                  <a:lnTo>
                    <a:pt x="5" y="7"/>
                  </a:lnTo>
                  <a:lnTo>
                    <a:pt x="7" y="7"/>
                  </a:lnTo>
                  <a:lnTo>
                    <a:pt x="7" y="7"/>
                  </a:lnTo>
                  <a:lnTo>
                    <a:pt x="7" y="7"/>
                  </a:lnTo>
                  <a:moveTo>
                    <a:pt x="17" y="21"/>
                  </a:moveTo>
                  <a:lnTo>
                    <a:pt x="17" y="21"/>
                  </a:lnTo>
                  <a:lnTo>
                    <a:pt x="14" y="19"/>
                  </a:lnTo>
                  <a:lnTo>
                    <a:pt x="14" y="19"/>
                  </a:lnTo>
                  <a:lnTo>
                    <a:pt x="14" y="19"/>
                  </a:lnTo>
                  <a:lnTo>
                    <a:pt x="14" y="17"/>
                  </a:lnTo>
                  <a:lnTo>
                    <a:pt x="17" y="17"/>
                  </a:lnTo>
                  <a:lnTo>
                    <a:pt x="17" y="17"/>
                  </a:lnTo>
                  <a:lnTo>
                    <a:pt x="17" y="17"/>
                  </a:lnTo>
                  <a:lnTo>
                    <a:pt x="19" y="19"/>
                  </a:lnTo>
                  <a:lnTo>
                    <a:pt x="19" y="19"/>
                  </a:lnTo>
                  <a:lnTo>
                    <a:pt x="19" y="19"/>
                  </a:lnTo>
                  <a:lnTo>
                    <a:pt x="17" y="19"/>
                  </a:lnTo>
                  <a:lnTo>
                    <a:pt x="17" y="21"/>
                  </a:lnTo>
                  <a:lnTo>
                    <a:pt x="17"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p:cNvSpPr>
              <a:spLocks/>
            </p:cNvSpPr>
            <p:nvPr/>
          </p:nvSpPr>
          <p:spPr bwMode="auto">
            <a:xfrm>
              <a:off x="1829" y="1449"/>
              <a:ext cx="14" cy="16"/>
            </a:xfrm>
            <a:custGeom>
              <a:avLst/>
              <a:gdLst>
                <a:gd name="T0" fmla="*/ 11 w 14"/>
                <a:gd name="T1" fmla="*/ 16 h 16"/>
                <a:gd name="T2" fmla="*/ 11 w 14"/>
                <a:gd name="T3" fmla="*/ 14 h 16"/>
                <a:gd name="T4" fmla="*/ 9 w 14"/>
                <a:gd name="T5" fmla="*/ 14 h 16"/>
                <a:gd name="T6" fmla="*/ 7 w 14"/>
                <a:gd name="T7" fmla="*/ 14 h 16"/>
                <a:gd name="T8" fmla="*/ 7 w 14"/>
                <a:gd name="T9" fmla="*/ 14 h 16"/>
                <a:gd name="T10" fmla="*/ 2 w 14"/>
                <a:gd name="T11" fmla="*/ 7 h 16"/>
                <a:gd name="T12" fmla="*/ 0 w 14"/>
                <a:gd name="T13" fmla="*/ 2 h 16"/>
                <a:gd name="T14" fmla="*/ 0 w 14"/>
                <a:gd name="T15" fmla="*/ 2 h 16"/>
                <a:gd name="T16" fmla="*/ 2 w 14"/>
                <a:gd name="T17" fmla="*/ 2 h 16"/>
                <a:gd name="T18" fmla="*/ 2 w 14"/>
                <a:gd name="T19" fmla="*/ 2 h 16"/>
                <a:gd name="T20" fmla="*/ 2 w 14"/>
                <a:gd name="T21" fmla="*/ 0 h 16"/>
                <a:gd name="T22" fmla="*/ 2 w 14"/>
                <a:gd name="T23" fmla="*/ 0 h 16"/>
                <a:gd name="T24" fmla="*/ 2 w 14"/>
                <a:gd name="T25" fmla="*/ 0 h 16"/>
                <a:gd name="T26" fmla="*/ 4 w 14"/>
                <a:gd name="T27" fmla="*/ 2 h 16"/>
                <a:gd name="T28" fmla="*/ 7 w 14"/>
                <a:gd name="T29" fmla="*/ 2 h 16"/>
                <a:gd name="T30" fmla="*/ 9 w 14"/>
                <a:gd name="T31" fmla="*/ 4 h 16"/>
                <a:gd name="T32" fmla="*/ 9 w 14"/>
                <a:gd name="T33" fmla="*/ 4 h 16"/>
                <a:gd name="T34" fmla="*/ 9 w 14"/>
                <a:gd name="T35" fmla="*/ 7 h 16"/>
                <a:gd name="T36" fmla="*/ 11 w 14"/>
                <a:gd name="T37" fmla="*/ 9 h 16"/>
                <a:gd name="T38" fmla="*/ 11 w 14"/>
                <a:gd name="T39" fmla="*/ 9 h 16"/>
                <a:gd name="T40" fmla="*/ 14 w 14"/>
                <a:gd name="T41" fmla="*/ 14 h 16"/>
                <a:gd name="T42" fmla="*/ 14 w 14"/>
                <a:gd name="T43" fmla="*/ 14 h 16"/>
                <a:gd name="T44" fmla="*/ 14 w 14"/>
                <a:gd name="T45" fmla="*/ 14 h 16"/>
                <a:gd name="T46" fmla="*/ 11 w 14"/>
                <a:gd name="T47" fmla="*/ 14 h 16"/>
                <a:gd name="T48" fmla="*/ 11 w 14"/>
                <a:gd name="T49" fmla="*/ 16 h 16"/>
                <a:gd name="T50" fmla="*/ 11 w 14"/>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6">
                  <a:moveTo>
                    <a:pt x="11" y="16"/>
                  </a:moveTo>
                  <a:lnTo>
                    <a:pt x="11" y="14"/>
                  </a:lnTo>
                  <a:lnTo>
                    <a:pt x="9" y="14"/>
                  </a:lnTo>
                  <a:lnTo>
                    <a:pt x="7" y="14"/>
                  </a:lnTo>
                  <a:lnTo>
                    <a:pt x="7" y="14"/>
                  </a:lnTo>
                  <a:lnTo>
                    <a:pt x="2" y="7"/>
                  </a:lnTo>
                  <a:lnTo>
                    <a:pt x="0" y="2"/>
                  </a:lnTo>
                  <a:lnTo>
                    <a:pt x="0" y="2"/>
                  </a:lnTo>
                  <a:lnTo>
                    <a:pt x="2" y="2"/>
                  </a:lnTo>
                  <a:lnTo>
                    <a:pt x="2" y="2"/>
                  </a:lnTo>
                  <a:lnTo>
                    <a:pt x="2" y="0"/>
                  </a:lnTo>
                  <a:lnTo>
                    <a:pt x="2" y="0"/>
                  </a:lnTo>
                  <a:lnTo>
                    <a:pt x="2" y="0"/>
                  </a:lnTo>
                  <a:lnTo>
                    <a:pt x="4" y="2"/>
                  </a:lnTo>
                  <a:lnTo>
                    <a:pt x="7" y="2"/>
                  </a:lnTo>
                  <a:lnTo>
                    <a:pt x="9" y="4"/>
                  </a:lnTo>
                  <a:lnTo>
                    <a:pt x="9" y="4"/>
                  </a:lnTo>
                  <a:lnTo>
                    <a:pt x="9" y="7"/>
                  </a:lnTo>
                  <a:lnTo>
                    <a:pt x="11" y="9"/>
                  </a:lnTo>
                  <a:lnTo>
                    <a:pt x="11" y="9"/>
                  </a:lnTo>
                  <a:lnTo>
                    <a:pt x="14" y="14"/>
                  </a:lnTo>
                  <a:lnTo>
                    <a:pt x="14" y="14"/>
                  </a:lnTo>
                  <a:lnTo>
                    <a:pt x="14" y="14"/>
                  </a:lnTo>
                  <a:lnTo>
                    <a:pt x="11" y="14"/>
                  </a:lnTo>
                  <a:lnTo>
                    <a:pt x="11" y="16"/>
                  </a:lnTo>
                  <a:lnTo>
                    <a:pt x="11" y="16"/>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p:cNvSpPr>
              <a:spLocks/>
            </p:cNvSpPr>
            <p:nvPr/>
          </p:nvSpPr>
          <p:spPr bwMode="auto">
            <a:xfrm>
              <a:off x="1829" y="1449"/>
              <a:ext cx="14" cy="16"/>
            </a:xfrm>
            <a:custGeom>
              <a:avLst/>
              <a:gdLst>
                <a:gd name="T0" fmla="*/ 11 w 14"/>
                <a:gd name="T1" fmla="*/ 16 h 16"/>
                <a:gd name="T2" fmla="*/ 11 w 14"/>
                <a:gd name="T3" fmla="*/ 14 h 16"/>
                <a:gd name="T4" fmla="*/ 9 w 14"/>
                <a:gd name="T5" fmla="*/ 14 h 16"/>
                <a:gd name="T6" fmla="*/ 7 w 14"/>
                <a:gd name="T7" fmla="*/ 14 h 16"/>
                <a:gd name="T8" fmla="*/ 7 w 14"/>
                <a:gd name="T9" fmla="*/ 14 h 16"/>
                <a:gd name="T10" fmla="*/ 2 w 14"/>
                <a:gd name="T11" fmla="*/ 7 h 16"/>
                <a:gd name="T12" fmla="*/ 0 w 14"/>
                <a:gd name="T13" fmla="*/ 2 h 16"/>
                <a:gd name="T14" fmla="*/ 0 w 14"/>
                <a:gd name="T15" fmla="*/ 2 h 16"/>
                <a:gd name="T16" fmla="*/ 2 w 14"/>
                <a:gd name="T17" fmla="*/ 2 h 16"/>
                <a:gd name="T18" fmla="*/ 2 w 14"/>
                <a:gd name="T19" fmla="*/ 2 h 16"/>
                <a:gd name="T20" fmla="*/ 2 w 14"/>
                <a:gd name="T21" fmla="*/ 0 h 16"/>
                <a:gd name="T22" fmla="*/ 2 w 14"/>
                <a:gd name="T23" fmla="*/ 0 h 16"/>
                <a:gd name="T24" fmla="*/ 2 w 14"/>
                <a:gd name="T25" fmla="*/ 0 h 16"/>
                <a:gd name="T26" fmla="*/ 4 w 14"/>
                <a:gd name="T27" fmla="*/ 2 h 16"/>
                <a:gd name="T28" fmla="*/ 7 w 14"/>
                <a:gd name="T29" fmla="*/ 2 h 16"/>
                <a:gd name="T30" fmla="*/ 9 w 14"/>
                <a:gd name="T31" fmla="*/ 4 h 16"/>
                <a:gd name="T32" fmla="*/ 9 w 14"/>
                <a:gd name="T33" fmla="*/ 4 h 16"/>
                <a:gd name="T34" fmla="*/ 9 w 14"/>
                <a:gd name="T35" fmla="*/ 7 h 16"/>
                <a:gd name="T36" fmla="*/ 11 w 14"/>
                <a:gd name="T37" fmla="*/ 9 h 16"/>
                <a:gd name="T38" fmla="*/ 11 w 14"/>
                <a:gd name="T39" fmla="*/ 9 h 16"/>
                <a:gd name="T40" fmla="*/ 14 w 14"/>
                <a:gd name="T41" fmla="*/ 14 h 16"/>
                <a:gd name="T42" fmla="*/ 14 w 14"/>
                <a:gd name="T43" fmla="*/ 14 h 16"/>
                <a:gd name="T44" fmla="*/ 14 w 14"/>
                <a:gd name="T45" fmla="*/ 14 h 16"/>
                <a:gd name="T46" fmla="*/ 11 w 14"/>
                <a:gd name="T47" fmla="*/ 14 h 16"/>
                <a:gd name="T48" fmla="*/ 11 w 14"/>
                <a:gd name="T49" fmla="*/ 16 h 16"/>
                <a:gd name="T50" fmla="*/ 11 w 14"/>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6">
                  <a:moveTo>
                    <a:pt x="11" y="16"/>
                  </a:moveTo>
                  <a:lnTo>
                    <a:pt x="11" y="14"/>
                  </a:lnTo>
                  <a:lnTo>
                    <a:pt x="9" y="14"/>
                  </a:lnTo>
                  <a:lnTo>
                    <a:pt x="7" y="14"/>
                  </a:lnTo>
                  <a:lnTo>
                    <a:pt x="7" y="14"/>
                  </a:lnTo>
                  <a:lnTo>
                    <a:pt x="2" y="7"/>
                  </a:lnTo>
                  <a:lnTo>
                    <a:pt x="0" y="2"/>
                  </a:lnTo>
                  <a:lnTo>
                    <a:pt x="0" y="2"/>
                  </a:lnTo>
                  <a:lnTo>
                    <a:pt x="2" y="2"/>
                  </a:lnTo>
                  <a:lnTo>
                    <a:pt x="2" y="2"/>
                  </a:lnTo>
                  <a:lnTo>
                    <a:pt x="2" y="0"/>
                  </a:lnTo>
                  <a:lnTo>
                    <a:pt x="2" y="0"/>
                  </a:lnTo>
                  <a:lnTo>
                    <a:pt x="2" y="0"/>
                  </a:lnTo>
                  <a:lnTo>
                    <a:pt x="4" y="2"/>
                  </a:lnTo>
                  <a:lnTo>
                    <a:pt x="7" y="2"/>
                  </a:lnTo>
                  <a:lnTo>
                    <a:pt x="9" y="4"/>
                  </a:lnTo>
                  <a:lnTo>
                    <a:pt x="9" y="4"/>
                  </a:lnTo>
                  <a:lnTo>
                    <a:pt x="9" y="7"/>
                  </a:lnTo>
                  <a:lnTo>
                    <a:pt x="11" y="9"/>
                  </a:lnTo>
                  <a:lnTo>
                    <a:pt x="11" y="9"/>
                  </a:lnTo>
                  <a:lnTo>
                    <a:pt x="14" y="14"/>
                  </a:lnTo>
                  <a:lnTo>
                    <a:pt x="14" y="14"/>
                  </a:lnTo>
                  <a:lnTo>
                    <a:pt x="14" y="14"/>
                  </a:lnTo>
                  <a:lnTo>
                    <a:pt x="11" y="14"/>
                  </a:lnTo>
                  <a:lnTo>
                    <a:pt x="11" y="16"/>
                  </a:lnTo>
                  <a:lnTo>
                    <a:pt x="11"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p:cNvSpPr>
              <a:spLocks/>
            </p:cNvSpPr>
            <p:nvPr/>
          </p:nvSpPr>
          <p:spPr bwMode="auto">
            <a:xfrm>
              <a:off x="1833" y="1472"/>
              <a:ext cx="7" cy="15"/>
            </a:xfrm>
            <a:custGeom>
              <a:avLst/>
              <a:gdLst>
                <a:gd name="T0" fmla="*/ 5 w 7"/>
                <a:gd name="T1" fmla="*/ 15 h 15"/>
                <a:gd name="T2" fmla="*/ 5 w 7"/>
                <a:gd name="T3" fmla="*/ 12 h 15"/>
                <a:gd name="T4" fmla="*/ 5 w 7"/>
                <a:gd name="T5" fmla="*/ 12 h 15"/>
                <a:gd name="T6" fmla="*/ 3 w 7"/>
                <a:gd name="T7" fmla="*/ 12 h 15"/>
                <a:gd name="T8" fmla="*/ 3 w 7"/>
                <a:gd name="T9" fmla="*/ 12 h 15"/>
                <a:gd name="T10" fmla="*/ 3 w 7"/>
                <a:gd name="T11" fmla="*/ 12 h 15"/>
                <a:gd name="T12" fmla="*/ 3 w 7"/>
                <a:gd name="T13" fmla="*/ 12 h 15"/>
                <a:gd name="T14" fmla="*/ 3 w 7"/>
                <a:gd name="T15" fmla="*/ 12 h 15"/>
                <a:gd name="T16" fmla="*/ 3 w 7"/>
                <a:gd name="T17" fmla="*/ 12 h 15"/>
                <a:gd name="T18" fmla="*/ 0 w 7"/>
                <a:gd name="T19" fmla="*/ 10 h 15"/>
                <a:gd name="T20" fmla="*/ 0 w 7"/>
                <a:gd name="T21" fmla="*/ 10 h 15"/>
                <a:gd name="T22" fmla="*/ 0 w 7"/>
                <a:gd name="T23" fmla="*/ 7 h 15"/>
                <a:gd name="T24" fmla="*/ 0 w 7"/>
                <a:gd name="T25" fmla="*/ 7 h 15"/>
                <a:gd name="T26" fmla="*/ 3 w 7"/>
                <a:gd name="T27" fmla="*/ 5 h 15"/>
                <a:gd name="T28" fmla="*/ 3 w 7"/>
                <a:gd name="T29" fmla="*/ 5 h 15"/>
                <a:gd name="T30" fmla="*/ 5 w 7"/>
                <a:gd name="T31" fmla="*/ 0 h 15"/>
                <a:gd name="T32" fmla="*/ 5 w 7"/>
                <a:gd name="T33" fmla="*/ 0 h 15"/>
                <a:gd name="T34" fmla="*/ 5 w 7"/>
                <a:gd name="T35" fmla="*/ 0 h 15"/>
                <a:gd name="T36" fmla="*/ 7 w 7"/>
                <a:gd name="T37" fmla="*/ 5 h 15"/>
                <a:gd name="T38" fmla="*/ 7 w 7"/>
                <a:gd name="T39" fmla="*/ 5 h 15"/>
                <a:gd name="T40" fmla="*/ 7 w 7"/>
                <a:gd name="T41" fmla="*/ 5 h 15"/>
                <a:gd name="T42" fmla="*/ 7 w 7"/>
                <a:gd name="T43" fmla="*/ 10 h 15"/>
                <a:gd name="T44" fmla="*/ 7 w 7"/>
                <a:gd name="T45" fmla="*/ 10 h 15"/>
                <a:gd name="T46" fmla="*/ 7 w 7"/>
                <a:gd name="T47" fmla="*/ 12 h 15"/>
                <a:gd name="T48" fmla="*/ 5 w 7"/>
                <a:gd name="T49" fmla="*/ 12 h 15"/>
                <a:gd name="T50" fmla="*/ 5 w 7"/>
                <a:gd name="T51" fmla="*/ 15 h 15"/>
                <a:gd name="T52" fmla="*/ 5 w 7"/>
                <a:gd name="T5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5">
                  <a:moveTo>
                    <a:pt x="5" y="15"/>
                  </a:moveTo>
                  <a:lnTo>
                    <a:pt x="5" y="12"/>
                  </a:lnTo>
                  <a:lnTo>
                    <a:pt x="5" y="12"/>
                  </a:lnTo>
                  <a:lnTo>
                    <a:pt x="3" y="12"/>
                  </a:lnTo>
                  <a:lnTo>
                    <a:pt x="3" y="12"/>
                  </a:lnTo>
                  <a:lnTo>
                    <a:pt x="3" y="12"/>
                  </a:lnTo>
                  <a:lnTo>
                    <a:pt x="3" y="12"/>
                  </a:lnTo>
                  <a:lnTo>
                    <a:pt x="3" y="12"/>
                  </a:lnTo>
                  <a:lnTo>
                    <a:pt x="3" y="12"/>
                  </a:lnTo>
                  <a:lnTo>
                    <a:pt x="0" y="10"/>
                  </a:lnTo>
                  <a:lnTo>
                    <a:pt x="0" y="10"/>
                  </a:lnTo>
                  <a:lnTo>
                    <a:pt x="0" y="7"/>
                  </a:lnTo>
                  <a:lnTo>
                    <a:pt x="0" y="7"/>
                  </a:lnTo>
                  <a:lnTo>
                    <a:pt x="3" y="5"/>
                  </a:lnTo>
                  <a:lnTo>
                    <a:pt x="3" y="5"/>
                  </a:lnTo>
                  <a:lnTo>
                    <a:pt x="5" y="0"/>
                  </a:lnTo>
                  <a:lnTo>
                    <a:pt x="5" y="0"/>
                  </a:lnTo>
                  <a:lnTo>
                    <a:pt x="5" y="0"/>
                  </a:lnTo>
                  <a:lnTo>
                    <a:pt x="7" y="5"/>
                  </a:lnTo>
                  <a:lnTo>
                    <a:pt x="7" y="5"/>
                  </a:lnTo>
                  <a:lnTo>
                    <a:pt x="7" y="5"/>
                  </a:lnTo>
                  <a:lnTo>
                    <a:pt x="7" y="10"/>
                  </a:lnTo>
                  <a:lnTo>
                    <a:pt x="7" y="10"/>
                  </a:lnTo>
                  <a:lnTo>
                    <a:pt x="7" y="12"/>
                  </a:lnTo>
                  <a:lnTo>
                    <a:pt x="5" y="12"/>
                  </a:lnTo>
                  <a:lnTo>
                    <a:pt x="5" y="15"/>
                  </a:lnTo>
                  <a:lnTo>
                    <a:pt x="5" y="1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p:cNvSpPr>
              <a:spLocks/>
            </p:cNvSpPr>
            <p:nvPr/>
          </p:nvSpPr>
          <p:spPr bwMode="auto">
            <a:xfrm>
              <a:off x="1833" y="1472"/>
              <a:ext cx="7" cy="15"/>
            </a:xfrm>
            <a:custGeom>
              <a:avLst/>
              <a:gdLst>
                <a:gd name="T0" fmla="*/ 5 w 7"/>
                <a:gd name="T1" fmla="*/ 15 h 15"/>
                <a:gd name="T2" fmla="*/ 5 w 7"/>
                <a:gd name="T3" fmla="*/ 12 h 15"/>
                <a:gd name="T4" fmla="*/ 5 w 7"/>
                <a:gd name="T5" fmla="*/ 12 h 15"/>
                <a:gd name="T6" fmla="*/ 3 w 7"/>
                <a:gd name="T7" fmla="*/ 12 h 15"/>
                <a:gd name="T8" fmla="*/ 3 w 7"/>
                <a:gd name="T9" fmla="*/ 12 h 15"/>
                <a:gd name="T10" fmla="*/ 3 w 7"/>
                <a:gd name="T11" fmla="*/ 12 h 15"/>
                <a:gd name="T12" fmla="*/ 3 w 7"/>
                <a:gd name="T13" fmla="*/ 12 h 15"/>
                <a:gd name="T14" fmla="*/ 3 w 7"/>
                <a:gd name="T15" fmla="*/ 12 h 15"/>
                <a:gd name="T16" fmla="*/ 3 w 7"/>
                <a:gd name="T17" fmla="*/ 12 h 15"/>
                <a:gd name="T18" fmla="*/ 0 w 7"/>
                <a:gd name="T19" fmla="*/ 10 h 15"/>
                <a:gd name="T20" fmla="*/ 0 w 7"/>
                <a:gd name="T21" fmla="*/ 10 h 15"/>
                <a:gd name="T22" fmla="*/ 0 w 7"/>
                <a:gd name="T23" fmla="*/ 7 h 15"/>
                <a:gd name="T24" fmla="*/ 0 w 7"/>
                <a:gd name="T25" fmla="*/ 7 h 15"/>
                <a:gd name="T26" fmla="*/ 3 w 7"/>
                <a:gd name="T27" fmla="*/ 5 h 15"/>
                <a:gd name="T28" fmla="*/ 3 w 7"/>
                <a:gd name="T29" fmla="*/ 5 h 15"/>
                <a:gd name="T30" fmla="*/ 5 w 7"/>
                <a:gd name="T31" fmla="*/ 0 h 15"/>
                <a:gd name="T32" fmla="*/ 5 w 7"/>
                <a:gd name="T33" fmla="*/ 0 h 15"/>
                <a:gd name="T34" fmla="*/ 5 w 7"/>
                <a:gd name="T35" fmla="*/ 0 h 15"/>
                <a:gd name="T36" fmla="*/ 7 w 7"/>
                <a:gd name="T37" fmla="*/ 5 h 15"/>
                <a:gd name="T38" fmla="*/ 7 w 7"/>
                <a:gd name="T39" fmla="*/ 5 h 15"/>
                <a:gd name="T40" fmla="*/ 7 w 7"/>
                <a:gd name="T41" fmla="*/ 5 h 15"/>
                <a:gd name="T42" fmla="*/ 7 w 7"/>
                <a:gd name="T43" fmla="*/ 10 h 15"/>
                <a:gd name="T44" fmla="*/ 7 w 7"/>
                <a:gd name="T45" fmla="*/ 10 h 15"/>
                <a:gd name="T46" fmla="*/ 7 w 7"/>
                <a:gd name="T47" fmla="*/ 12 h 15"/>
                <a:gd name="T48" fmla="*/ 5 w 7"/>
                <a:gd name="T49" fmla="*/ 12 h 15"/>
                <a:gd name="T50" fmla="*/ 5 w 7"/>
                <a:gd name="T51" fmla="*/ 15 h 15"/>
                <a:gd name="T52" fmla="*/ 5 w 7"/>
                <a:gd name="T5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5">
                  <a:moveTo>
                    <a:pt x="5" y="15"/>
                  </a:moveTo>
                  <a:lnTo>
                    <a:pt x="5" y="12"/>
                  </a:lnTo>
                  <a:lnTo>
                    <a:pt x="5" y="12"/>
                  </a:lnTo>
                  <a:lnTo>
                    <a:pt x="3" y="12"/>
                  </a:lnTo>
                  <a:lnTo>
                    <a:pt x="3" y="12"/>
                  </a:lnTo>
                  <a:lnTo>
                    <a:pt x="3" y="12"/>
                  </a:lnTo>
                  <a:lnTo>
                    <a:pt x="3" y="12"/>
                  </a:lnTo>
                  <a:lnTo>
                    <a:pt x="3" y="12"/>
                  </a:lnTo>
                  <a:lnTo>
                    <a:pt x="3" y="12"/>
                  </a:lnTo>
                  <a:lnTo>
                    <a:pt x="0" y="10"/>
                  </a:lnTo>
                  <a:lnTo>
                    <a:pt x="0" y="10"/>
                  </a:lnTo>
                  <a:lnTo>
                    <a:pt x="0" y="7"/>
                  </a:lnTo>
                  <a:lnTo>
                    <a:pt x="0" y="7"/>
                  </a:lnTo>
                  <a:lnTo>
                    <a:pt x="3" y="5"/>
                  </a:lnTo>
                  <a:lnTo>
                    <a:pt x="3" y="5"/>
                  </a:lnTo>
                  <a:lnTo>
                    <a:pt x="5" y="0"/>
                  </a:lnTo>
                  <a:lnTo>
                    <a:pt x="5" y="0"/>
                  </a:lnTo>
                  <a:lnTo>
                    <a:pt x="5" y="0"/>
                  </a:lnTo>
                  <a:lnTo>
                    <a:pt x="7" y="5"/>
                  </a:lnTo>
                  <a:lnTo>
                    <a:pt x="7" y="5"/>
                  </a:lnTo>
                  <a:lnTo>
                    <a:pt x="7" y="5"/>
                  </a:lnTo>
                  <a:lnTo>
                    <a:pt x="7" y="10"/>
                  </a:lnTo>
                  <a:lnTo>
                    <a:pt x="7" y="10"/>
                  </a:lnTo>
                  <a:lnTo>
                    <a:pt x="7" y="12"/>
                  </a:lnTo>
                  <a:lnTo>
                    <a:pt x="5" y="12"/>
                  </a:lnTo>
                  <a:lnTo>
                    <a:pt x="5" y="15"/>
                  </a:lnTo>
                  <a:lnTo>
                    <a:pt x="5"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1829" y="1496"/>
              <a:ext cx="4" cy="7"/>
            </a:xfrm>
            <a:custGeom>
              <a:avLst/>
              <a:gdLst>
                <a:gd name="T0" fmla="*/ 2 w 4"/>
                <a:gd name="T1" fmla="*/ 7 h 7"/>
                <a:gd name="T2" fmla="*/ 0 w 4"/>
                <a:gd name="T3" fmla="*/ 7 h 7"/>
                <a:gd name="T4" fmla="*/ 0 w 4"/>
                <a:gd name="T5" fmla="*/ 5 h 7"/>
                <a:gd name="T6" fmla="*/ 0 w 4"/>
                <a:gd name="T7" fmla="*/ 5 h 7"/>
                <a:gd name="T8" fmla="*/ 0 w 4"/>
                <a:gd name="T9" fmla="*/ 2 h 7"/>
                <a:gd name="T10" fmla="*/ 0 w 4"/>
                <a:gd name="T11" fmla="*/ 2 h 7"/>
                <a:gd name="T12" fmla="*/ 2 w 4"/>
                <a:gd name="T13" fmla="*/ 0 h 7"/>
                <a:gd name="T14" fmla="*/ 2 w 4"/>
                <a:gd name="T15" fmla="*/ 0 h 7"/>
                <a:gd name="T16" fmla="*/ 4 w 4"/>
                <a:gd name="T17" fmla="*/ 0 h 7"/>
                <a:gd name="T18" fmla="*/ 4 w 4"/>
                <a:gd name="T19" fmla="*/ 0 h 7"/>
                <a:gd name="T20" fmla="*/ 4 w 4"/>
                <a:gd name="T21" fmla="*/ 2 h 7"/>
                <a:gd name="T22" fmla="*/ 4 w 4"/>
                <a:gd name="T23" fmla="*/ 2 h 7"/>
                <a:gd name="T24" fmla="*/ 4 w 4"/>
                <a:gd name="T25" fmla="*/ 5 h 7"/>
                <a:gd name="T26" fmla="*/ 2 w 4"/>
                <a:gd name="T27" fmla="*/ 5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5"/>
                  </a:lnTo>
                  <a:lnTo>
                    <a:pt x="0" y="5"/>
                  </a:lnTo>
                  <a:lnTo>
                    <a:pt x="0" y="2"/>
                  </a:lnTo>
                  <a:lnTo>
                    <a:pt x="0" y="2"/>
                  </a:lnTo>
                  <a:lnTo>
                    <a:pt x="2" y="0"/>
                  </a:lnTo>
                  <a:lnTo>
                    <a:pt x="2" y="0"/>
                  </a:lnTo>
                  <a:lnTo>
                    <a:pt x="4" y="0"/>
                  </a:lnTo>
                  <a:lnTo>
                    <a:pt x="4" y="0"/>
                  </a:lnTo>
                  <a:lnTo>
                    <a:pt x="4" y="2"/>
                  </a:lnTo>
                  <a:lnTo>
                    <a:pt x="4" y="2"/>
                  </a:lnTo>
                  <a:lnTo>
                    <a:pt x="4" y="5"/>
                  </a:lnTo>
                  <a:lnTo>
                    <a:pt x="2" y="5"/>
                  </a:lnTo>
                  <a:lnTo>
                    <a:pt x="2" y="7"/>
                  </a:lnTo>
                  <a:lnTo>
                    <a:pt x="2" y="7"/>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p:cNvSpPr>
              <a:spLocks/>
            </p:cNvSpPr>
            <p:nvPr/>
          </p:nvSpPr>
          <p:spPr bwMode="auto">
            <a:xfrm>
              <a:off x="1829" y="1496"/>
              <a:ext cx="4" cy="7"/>
            </a:xfrm>
            <a:custGeom>
              <a:avLst/>
              <a:gdLst>
                <a:gd name="T0" fmla="*/ 2 w 4"/>
                <a:gd name="T1" fmla="*/ 7 h 7"/>
                <a:gd name="T2" fmla="*/ 0 w 4"/>
                <a:gd name="T3" fmla="*/ 7 h 7"/>
                <a:gd name="T4" fmla="*/ 0 w 4"/>
                <a:gd name="T5" fmla="*/ 5 h 7"/>
                <a:gd name="T6" fmla="*/ 0 w 4"/>
                <a:gd name="T7" fmla="*/ 5 h 7"/>
                <a:gd name="T8" fmla="*/ 0 w 4"/>
                <a:gd name="T9" fmla="*/ 2 h 7"/>
                <a:gd name="T10" fmla="*/ 0 w 4"/>
                <a:gd name="T11" fmla="*/ 2 h 7"/>
                <a:gd name="T12" fmla="*/ 2 w 4"/>
                <a:gd name="T13" fmla="*/ 0 h 7"/>
                <a:gd name="T14" fmla="*/ 2 w 4"/>
                <a:gd name="T15" fmla="*/ 0 h 7"/>
                <a:gd name="T16" fmla="*/ 4 w 4"/>
                <a:gd name="T17" fmla="*/ 0 h 7"/>
                <a:gd name="T18" fmla="*/ 4 w 4"/>
                <a:gd name="T19" fmla="*/ 0 h 7"/>
                <a:gd name="T20" fmla="*/ 4 w 4"/>
                <a:gd name="T21" fmla="*/ 2 h 7"/>
                <a:gd name="T22" fmla="*/ 4 w 4"/>
                <a:gd name="T23" fmla="*/ 2 h 7"/>
                <a:gd name="T24" fmla="*/ 4 w 4"/>
                <a:gd name="T25" fmla="*/ 5 h 7"/>
                <a:gd name="T26" fmla="*/ 2 w 4"/>
                <a:gd name="T27" fmla="*/ 5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5"/>
                  </a:lnTo>
                  <a:lnTo>
                    <a:pt x="0" y="5"/>
                  </a:lnTo>
                  <a:lnTo>
                    <a:pt x="0" y="2"/>
                  </a:lnTo>
                  <a:lnTo>
                    <a:pt x="0" y="2"/>
                  </a:lnTo>
                  <a:lnTo>
                    <a:pt x="2" y="0"/>
                  </a:lnTo>
                  <a:lnTo>
                    <a:pt x="2" y="0"/>
                  </a:lnTo>
                  <a:lnTo>
                    <a:pt x="4" y="0"/>
                  </a:lnTo>
                  <a:lnTo>
                    <a:pt x="4" y="0"/>
                  </a:lnTo>
                  <a:lnTo>
                    <a:pt x="4" y="2"/>
                  </a:lnTo>
                  <a:lnTo>
                    <a:pt x="4" y="2"/>
                  </a:lnTo>
                  <a:lnTo>
                    <a:pt x="4" y="5"/>
                  </a:lnTo>
                  <a:lnTo>
                    <a:pt x="2" y="5"/>
                  </a:lnTo>
                  <a:lnTo>
                    <a:pt x="2" y="7"/>
                  </a:lnTo>
                  <a:lnTo>
                    <a:pt x="2"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p:cNvSpPr>
              <a:spLocks noEditPoints="1"/>
            </p:cNvSpPr>
            <p:nvPr/>
          </p:nvSpPr>
          <p:spPr bwMode="auto">
            <a:xfrm>
              <a:off x="1500" y="1295"/>
              <a:ext cx="114" cy="71"/>
            </a:xfrm>
            <a:custGeom>
              <a:avLst/>
              <a:gdLst>
                <a:gd name="T0" fmla="*/ 57 w 114"/>
                <a:gd name="T1" fmla="*/ 52 h 71"/>
                <a:gd name="T2" fmla="*/ 50 w 114"/>
                <a:gd name="T3" fmla="*/ 52 h 71"/>
                <a:gd name="T4" fmla="*/ 48 w 114"/>
                <a:gd name="T5" fmla="*/ 54 h 71"/>
                <a:gd name="T6" fmla="*/ 45 w 114"/>
                <a:gd name="T7" fmla="*/ 50 h 71"/>
                <a:gd name="T8" fmla="*/ 40 w 114"/>
                <a:gd name="T9" fmla="*/ 45 h 71"/>
                <a:gd name="T10" fmla="*/ 40 w 114"/>
                <a:gd name="T11" fmla="*/ 47 h 71"/>
                <a:gd name="T12" fmla="*/ 31 w 114"/>
                <a:gd name="T13" fmla="*/ 50 h 71"/>
                <a:gd name="T14" fmla="*/ 29 w 114"/>
                <a:gd name="T15" fmla="*/ 52 h 71"/>
                <a:gd name="T16" fmla="*/ 29 w 114"/>
                <a:gd name="T17" fmla="*/ 54 h 71"/>
                <a:gd name="T18" fmla="*/ 24 w 114"/>
                <a:gd name="T19" fmla="*/ 64 h 71"/>
                <a:gd name="T20" fmla="*/ 12 w 114"/>
                <a:gd name="T21" fmla="*/ 62 h 71"/>
                <a:gd name="T22" fmla="*/ 7 w 114"/>
                <a:gd name="T23" fmla="*/ 59 h 71"/>
                <a:gd name="T24" fmla="*/ 10 w 114"/>
                <a:gd name="T25" fmla="*/ 50 h 71"/>
                <a:gd name="T26" fmla="*/ 5 w 114"/>
                <a:gd name="T27" fmla="*/ 47 h 71"/>
                <a:gd name="T28" fmla="*/ 0 w 114"/>
                <a:gd name="T29" fmla="*/ 40 h 71"/>
                <a:gd name="T30" fmla="*/ 5 w 114"/>
                <a:gd name="T31" fmla="*/ 40 h 71"/>
                <a:gd name="T32" fmla="*/ 7 w 114"/>
                <a:gd name="T33" fmla="*/ 38 h 71"/>
                <a:gd name="T34" fmla="*/ 10 w 114"/>
                <a:gd name="T35" fmla="*/ 36 h 71"/>
                <a:gd name="T36" fmla="*/ 12 w 114"/>
                <a:gd name="T37" fmla="*/ 24 h 71"/>
                <a:gd name="T38" fmla="*/ 10 w 114"/>
                <a:gd name="T39" fmla="*/ 21 h 71"/>
                <a:gd name="T40" fmla="*/ 10 w 114"/>
                <a:gd name="T41" fmla="*/ 14 h 71"/>
                <a:gd name="T42" fmla="*/ 10 w 114"/>
                <a:gd name="T43" fmla="*/ 12 h 71"/>
                <a:gd name="T44" fmla="*/ 10 w 114"/>
                <a:gd name="T45" fmla="*/ 7 h 71"/>
                <a:gd name="T46" fmla="*/ 7 w 114"/>
                <a:gd name="T47" fmla="*/ 5 h 71"/>
                <a:gd name="T48" fmla="*/ 17 w 114"/>
                <a:gd name="T49" fmla="*/ 0 h 71"/>
                <a:gd name="T50" fmla="*/ 24 w 114"/>
                <a:gd name="T51" fmla="*/ 5 h 71"/>
                <a:gd name="T52" fmla="*/ 29 w 114"/>
                <a:gd name="T53" fmla="*/ 0 h 71"/>
                <a:gd name="T54" fmla="*/ 36 w 114"/>
                <a:gd name="T55" fmla="*/ 2 h 71"/>
                <a:gd name="T56" fmla="*/ 45 w 114"/>
                <a:gd name="T57" fmla="*/ 5 h 71"/>
                <a:gd name="T58" fmla="*/ 52 w 114"/>
                <a:gd name="T59" fmla="*/ 7 h 71"/>
                <a:gd name="T60" fmla="*/ 57 w 114"/>
                <a:gd name="T61" fmla="*/ 10 h 71"/>
                <a:gd name="T62" fmla="*/ 59 w 114"/>
                <a:gd name="T63" fmla="*/ 7 h 71"/>
                <a:gd name="T64" fmla="*/ 64 w 114"/>
                <a:gd name="T65" fmla="*/ 10 h 71"/>
                <a:gd name="T66" fmla="*/ 66 w 114"/>
                <a:gd name="T67" fmla="*/ 17 h 71"/>
                <a:gd name="T68" fmla="*/ 71 w 114"/>
                <a:gd name="T69" fmla="*/ 19 h 71"/>
                <a:gd name="T70" fmla="*/ 83 w 114"/>
                <a:gd name="T71" fmla="*/ 19 h 71"/>
                <a:gd name="T72" fmla="*/ 88 w 114"/>
                <a:gd name="T73" fmla="*/ 21 h 71"/>
                <a:gd name="T74" fmla="*/ 74 w 114"/>
                <a:gd name="T75" fmla="*/ 21 h 71"/>
                <a:gd name="T76" fmla="*/ 74 w 114"/>
                <a:gd name="T77" fmla="*/ 26 h 71"/>
                <a:gd name="T78" fmla="*/ 78 w 114"/>
                <a:gd name="T79" fmla="*/ 26 h 71"/>
                <a:gd name="T80" fmla="*/ 81 w 114"/>
                <a:gd name="T81" fmla="*/ 26 h 71"/>
                <a:gd name="T82" fmla="*/ 92 w 114"/>
                <a:gd name="T83" fmla="*/ 28 h 71"/>
                <a:gd name="T84" fmla="*/ 100 w 114"/>
                <a:gd name="T85" fmla="*/ 31 h 71"/>
                <a:gd name="T86" fmla="*/ 107 w 114"/>
                <a:gd name="T87" fmla="*/ 36 h 71"/>
                <a:gd name="T88" fmla="*/ 114 w 114"/>
                <a:gd name="T89" fmla="*/ 43 h 71"/>
                <a:gd name="T90" fmla="*/ 107 w 114"/>
                <a:gd name="T91" fmla="*/ 47 h 71"/>
                <a:gd name="T92" fmla="*/ 104 w 114"/>
                <a:gd name="T93" fmla="*/ 52 h 71"/>
                <a:gd name="T94" fmla="*/ 100 w 114"/>
                <a:gd name="T95" fmla="*/ 52 h 71"/>
                <a:gd name="T96" fmla="*/ 97 w 114"/>
                <a:gd name="T97" fmla="*/ 47 h 71"/>
                <a:gd name="T98" fmla="*/ 90 w 114"/>
                <a:gd name="T99" fmla="*/ 47 h 71"/>
                <a:gd name="T100" fmla="*/ 76 w 114"/>
                <a:gd name="T101" fmla="*/ 47 h 71"/>
                <a:gd name="T102" fmla="*/ 64 w 114"/>
                <a:gd name="T103" fmla="*/ 45 h 71"/>
                <a:gd name="T104" fmla="*/ 104 w 114"/>
                <a:gd name="T105" fmla="*/ 57 h 71"/>
                <a:gd name="T106" fmla="*/ 100 w 114"/>
                <a:gd name="T107" fmla="*/ 57 h 71"/>
                <a:gd name="T108" fmla="*/ 104 w 114"/>
                <a:gd name="T10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71">
                  <a:moveTo>
                    <a:pt x="62" y="47"/>
                  </a:moveTo>
                  <a:lnTo>
                    <a:pt x="62" y="47"/>
                  </a:lnTo>
                  <a:lnTo>
                    <a:pt x="62" y="47"/>
                  </a:lnTo>
                  <a:lnTo>
                    <a:pt x="59" y="50"/>
                  </a:lnTo>
                  <a:lnTo>
                    <a:pt x="59" y="50"/>
                  </a:lnTo>
                  <a:lnTo>
                    <a:pt x="57" y="52"/>
                  </a:lnTo>
                  <a:lnTo>
                    <a:pt x="57" y="52"/>
                  </a:lnTo>
                  <a:lnTo>
                    <a:pt x="57" y="52"/>
                  </a:lnTo>
                  <a:lnTo>
                    <a:pt x="57" y="52"/>
                  </a:lnTo>
                  <a:lnTo>
                    <a:pt x="55" y="52"/>
                  </a:lnTo>
                  <a:lnTo>
                    <a:pt x="52" y="52"/>
                  </a:lnTo>
                  <a:lnTo>
                    <a:pt x="50" y="52"/>
                  </a:lnTo>
                  <a:lnTo>
                    <a:pt x="50" y="52"/>
                  </a:lnTo>
                  <a:lnTo>
                    <a:pt x="50" y="52"/>
                  </a:lnTo>
                  <a:lnTo>
                    <a:pt x="48" y="52"/>
                  </a:lnTo>
                  <a:lnTo>
                    <a:pt x="48" y="54"/>
                  </a:lnTo>
                  <a:lnTo>
                    <a:pt x="48" y="54"/>
                  </a:lnTo>
                  <a:lnTo>
                    <a:pt x="48" y="54"/>
                  </a:lnTo>
                  <a:lnTo>
                    <a:pt x="45" y="52"/>
                  </a:lnTo>
                  <a:lnTo>
                    <a:pt x="45" y="52"/>
                  </a:lnTo>
                  <a:lnTo>
                    <a:pt x="45" y="52"/>
                  </a:lnTo>
                  <a:lnTo>
                    <a:pt x="45" y="52"/>
                  </a:lnTo>
                  <a:lnTo>
                    <a:pt x="43" y="52"/>
                  </a:lnTo>
                  <a:lnTo>
                    <a:pt x="45" y="50"/>
                  </a:lnTo>
                  <a:lnTo>
                    <a:pt x="45" y="47"/>
                  </a:lnTo>
                  <a:lnTo>
                    <a:pt x="43" y="47"/>
                  </a:lnTo>
                  <a:lnTo>
                    <a:pt x="43" y="47"/>
                  </a:lnTo>
                  <a:lnTo>
                    <a:pt x="43" y="47"/>
                  </a:lnTo>
                  <a:lnTo>
                    <a:pt x="43" y="47"/>
                  </a:lnTo>
                  <a:lnTo>
                    <a:pt x="40" y="45"/>
                  </a:lnTo>
                  <a:lnTo>
                    <a:pt x="40" y="47"/>
                  </a:lnTo>
                  <a:lnTo>
                    <a:pt x="40" y="47"/>
                  </a:lnTo>
                  <a:lnTo>
                    <a:pt x="40" y="47"/>
                  </a:lnTo>
                  <a:lnTo>
                    <a:pt x="40" y="47"/>
                  </a:lnTo>
                  <a:lnTo>
                    <a:pt x="40" y="47"/>
                  </a:lnTo>
                  <a:lnTo>
                    <a:pt x="40" y="47"/>
                  </a:lnTo>
                  <a:lnTo>
                    <a:pt x="40" y="47"/>
                  </a:lnTo>
                  <a:lnTo>
                    <a:pt x="40" y="50"/>
                  </a:lnTo>
                  <a:lnTo>
                    <a:pt x="38" y="50"/>
                  </a:lnTo>
                  <a:lnTo>
                    <a:pt x="36" y="50"/>
                  </a:lnTo>
                  <a:lnTo>
                    <a:pt x="33" y="52"/>
                  </a:lnTo>
                  <a:lnTo>
                    <a:pt x="31" y="50"/>
                  </a:lnTo>
                  <a:lnTo>
                    <a:pt x="31" y="50"/>
                  </a:lnTo>
                  <a:lnTo>
                    <a:pt x="31" y="50"/>
                  </a:lnTo>
                  <a:lnTo>
                    <a:pt x="29" y="50"/>
                  </a:lnTo>
                  <a:lnTo>
                    <a:pt x="29" y="50"/>
                  </a:lnTo>
                  <a:lnTo>
                    <a:pt x="29" y="50"/>
                  </a:lnTo>
                  <a:lnTo>
                    <a:pt x="29" y="52"/>
                  </a:lnTo>
                  <a:lnTo>
                    <a:pt x="29" y="52"/>
                  </a:lnTo>
                  <a:lnTo>
                    <a:pt x="29" y="52"/>
                  </a:lnTo>
                  <a:lnTo>
                    <a:pt x="29" y="54"/>
                  </a:lnTo>
                  <a:lnTo>
                    <a:pt x="29" y="54"/>
                  </a:lnTo>
                  <a:lnTo>
                    <a:pt x="29" y="54"/>
                  </a:lnTo>
                  <a:lnTo>
                    <a:pt x="29" y="54"/>
                  </a:lnTo>
                  <a:lnTo>
                    <a:pt x="29" y="57"/>
                  </a:lnTo>
                  <a:lnTo>
                    <a:pt x="26" y="62"/>
                  </a:lnTo>
                  <a:lnTo>
                    <a:pt x="26" y="62"/>
                  </a:lnTo>
                  <a:lnTo>
                    <a:pt x="24" y="62"/>
                  </a:lnTo>
                  <a:lnTo>
                    <a:pt x="24" y="62"/>
                  </a:lnTo>
                  <a:lnTo>
                    <a:pt x="24" y="64"/>
                  </a:lnTo>
                  <a:lnTo>
                    <a:pt x="24" y="64"/>
                  </a:lnTo>
                  <a:lnTo>
                    <a:pt x="19" y="71"/>
                  </a:lnTo>
                  <a:lnTo>
                    <a:pt x="19" y="71"/>
                  </a:lnTo>
                  <a:lnTo>
                    <a:pt x="19" y="71"/>
                  </a:lnTo>
                  <a:lnTo>
                    <a:pt x="12" y="64"/>
                  </a:lnTo>
                  <a:lnTo>
                    <a:pt x="12" y="62"/>
                  </a:lnTo>
                  <a:lnTo>
                    <a:pt x="12" y="62"/>
                  </a:lnTo>
                  <a:lnTo>
                    <a:pt x="10" y="59"/>
                  </a:lnTo>
                  <a:lnTo>
                    <a:pt x="10" y="59"/>
                  </a:lnTo>
                  <a:lnTo>
                    <a:pt x="10" y="59"/>
                  </a:lnTo>
                  <a:lnTo>
                    <a:pt x="7" y="59"/>
                  </a:lnTo>
                  <a:lnTo>
                    <a:pt x="7" y="59"/>
                  </a:lnTo>
                  <a:lnTo>
                    <a:pt x="7" y="57"/>
                  </a:lnTo>
                  <a:lnTo>
                    <a:pt x="7" y="54"/>
                  </a:lnTo>
                  <a:lnTo>
                    <a:pt x="7" y="54"/>
                  </a:lnTo>
                  <a:lnTo>
                    <a:pt x="7" y="54"/>
                  </a:lnTo>
                  <a:lnTo>
                    <a:pt x="10" y="50"/>
                  </a:lnTo>
                  <a:lnTo>
                    <a:pt x="10" y="50"/>
                  </a:lnTo>
                  <a:lnTo>
                    <a:pt x="10" y="50"/>
                  </a:lnTo>
                  <a:lnTo>
                    <a:pt x="10" y="50"/>
                  </a:lnTo>
                  <a:lnTo>
                    <a:pt x="10" y="50"/>
                  </a:lnTo>
                  <a:lnTo>
                    <a:pt x="7" y="47"/>
                  </a:lnTo>
                  <a:lnTo>
                    <a:pt x="7" y="47"/>
                  </a:lnTo>
                  <a:lnTo>
                    <a:pt x="5" y="47"/>
                  </a:lnTo>
                  <a:lnTo>
                    <a:pt x="3" y="45"/>
                  </a:lnTo>
                  <a:lnTo>
                    <a:pt x="3" y="45"/>
                  </a:lnTo>
                  <a:lnTo>
                    <a:pt x="5" y="45"/>
                  </a:lnTo>
                  <a:lnTo>
                    <a:pt x="5" y="45"/>
                  </a:lnTo>
                  <a:lnTo>
                    <a:pt x="3" y="43"/>
                  </a:lnTo>
                  <a:lnTo>
                    <a:pt x="0" y="40"/>
                  </a:lnTo>
                  <a:lnTo>
                    <a:pt x="0" y="40"/>
                  </a:lnTo>
                  <a:lnTo>
                    <a:pt x="0" y="40"/>
                  </a:lnTo>
                  <a:lnTo>
                    <a:pt x="3" y="40"/>
                  </a:lnTo>
                  <a:lnTo>
                    <a:pt x="3" y="40"/>
                  </a:lnTo>
                  <a:lnTo>
                    <a:pt x="3" y="40"/>
                  </a:lnTo>
                  <a:lnTo>
                    <a:pt x="5" y="40"/>
                  </a:lnTo>
                  <a:lnTo>
                    <a:pt x="5" y="40"/>
                  </a:lnTo>
                  <a:lnTo>
                    <a:pt x="5" y="40"/>
                  </a:lnTo>
                  <a:lnTo>
                    <a:pt x="7" y="40"/>
                  </a:lnTo>
                  <a:lnTo>
                    <a:pt x="7" y="38"/>
                  </a:lnTo>
                  <a:lnTo>
                    <a:pt x="7" y="38"/>
                  </a:lnTo>
                  <a:lnTo>
                    <a:pt x="7" y="38"/>
                  </a:lnTo>
                  <a:lnTo>
                    <a:pt x="7" y="38"/>
                  </a:lnTo>
                  <a:lnTo>
                    <a:pt x="10" y="38"/>
                  </a:lnTo>
                  <a:lnTo>
                    <a:pt x="10" y="38"/>
                  </a:lnTo>
                  <a:lnTo>
                    <a:pt x="10" y="38"/>
                  </a:lnTo>
                  <a:lnTo>
                    <a:pt x="10" y="36"/>
                  </a:lnTo>
                  <a:lnTo>
                    <a:pt x="10" y="36"/>
                  </a:lnTo>
                  <a:lnTo>
                    <a:pt x="10" y="36"/>
                  </a:lnTo>
                  <a:lnTo>
                    <a:pt x="10" y="33"/>
                  </a:lnTo>
                  <a:lnTo>
                    <a:pt x="7" y="31"/>
                  </a:lnTo>
                  <a:lnTo>
                    <a:pt x="7" y="28"/>
                  </a:lnTo>
                  <a:lnTo>
                    <a:pt x="12" y="26"/>
                  </a:lnTo>
                  <a:lnTo>
                    <a:pt x="12" y="24"/>
                  </a:lnTo>
                  <a:lnTo>
                    <a:pt x="12" y="24"/>
                  </a:lnTo>
                  <a:lnTo>
                    <a:pt x="12" y="21"/>
                  </a:lnTo>
                  <a:lnTo>
                    <a:pt x="12" y="21"/>
                  </a:lnTo>
                  <a:lnTo>
                    <a:pt x="12" y="21"/>
                  </a:lnTo>
                  <a:lnTo>
                    <a:pt x="10" y="21"/>
                  </a:lnTo>
                  <a:lnTo>
                    <a:pt x="10" y="21"/>
                  </a:lnTo>
                  <a:lnTo>
                    <a:pt x="10" y="21"/>
                  </a:lnTo>
                  <a:lnTo>
                    <a:pt x="10" y="21"/>
                  </a:lnTo>
                  <a:lnTo>
                    <a:pt x="10" y="19"/>
                  </a:lnTo>
                  <a:lnTo>
                    <a:pt x="10" y="17"/>
                  </a:lnTo>
                  <a:lnTo>
                    <a:pt x="10" y="17"/>
                  </a:lnTo>
                  <a:lnTo>
                    <a:pt x="10" y="14"/>
                  </a:lnTo>
                  <a:lnTo>
                    <a:pt x="10" y="14"/>
                  </a:lnTo>
                  <a:lnTo>
                    <a:pt x="10" y="12"/>
                  </a:lnTo>
                  <a:lnTo>
                    <a:pt x="10" y="12"/>
                  </a:lnTo>
                  <a:lnTo>
                    <a:pt x="10" y="12"/>
                  </a:lnTo>
                  <a:lnTo>
                    <a:pt x="10" y="12"/>
                  </a:lnTo>
                  <a:lnTo>
                    <a:pt x="10" y="12"/>
                  </a:lnTo>
                  <a:lnTo>
                    <a:pt x="10" y="10"/>
                  </a:lnTo>
                  <a:lnTo>
                    <a:pt x="10" y="10"/>
                  </a:lnTo>
                  <a:lnTo>
                    <a:pt x="10" y="10"/>
                  </a:lnTo>
                  <a:lnTo>
                    <a:pt x="10" y="7"/>
                  </a:lnTo>
                  <a:lnTo>
                    <a:pt x="10" y="7"/>
                  </a:lnTo>
                  <a:lnTo>
                    <a:pt x="10" y="7"/>
                  </a:lnTo>
                  <a:lnTo>
                    <a:pt x="7" y="7"/>
                  </a:lnTo>
                  <a:lnTo>
                    <a:pt x="10" y="7"/>
                  </a:lnTo>
                  <a:lnTo>
                    <a:pt x="10" y="7"/>
                  </a:lnTo>
                  <a:lnTo>
                    <a:pt x="10" y="5"/>
                  </a:lnTo>
                  <a:lnTo>
                    <a:pt x="7" y="5"/>
                  </a:lnTo>
                  <a:lnTo>
                    <a:pt x="7" y="5"/>
                  </a:lnTo>
                  <a:lnTo>
                    <a:pt x="7" y="5"/>
                  </a:lnTo>
                  <a:lnTo>
                    <a:pt x="10" y="2"/>
                  </a:lnTo>
                  <a:lnTo>
                    <a:pt x="12" y="0"/>
                  </a:lnTo>
                  <a:lnTo>
                    <a:pt x="15" y="0"/>
                  </a:lnTo>
                  <a:lnTo>
                    <a:pt x="15" y="0"/>
                  </a:lnTo>
                  <a:lnTo>
                    <a:pt x="17" y="0"/>
                  </a:lnTo>
                  <a:lnTo>
                    <a:pt x="17" y="2"/>
                  </a:lnTo>
                  <a:lnTo>
                    <a:pt x="19" y="2"/>
                  </a:lnTo>
                  <a:lnTo>
                    <a:pt x="19" y="2"/>
                  </a:lnTo>
                  <a:lnTo>
                    <a:pt x="19" y="2"/>
                  </a:lnTo>
                  <a:lnTo>
                    <a:pt x="22" y="2"/>
                  </a:lnTo>
                  <a:lnTo>
                    <a:pt x="24" y="5"/>
                  </a:lnTo>
                  <a:lnTo>
                    <a:pt x="24" y="5"/>
                  </a:lnTo>
                  <a:lnTo>
                    <a:pt x="24" y="2"/>
                  </a:lnTo>
                  <a:lnTo>
                    <a:pt x="26" y="2"/>
                  </a:lnTo>
                  <a:lnTo>
                    <a:pt x="29" y="2"/>
                  </a:lnTo>
                  <a:lnTo>
                    <a:pt x="29" y="2"/>
                  </a:lnTo>
                  <a:lnTo>
                    <a:pt x="29" y="0"/>
                  </a:lnTo>
                  <a:lnTo>
                    <a:pt x="31" y="0"/>
                  </a:lnTo>
                  <a:lnTo>
                    <a:pt x="31" y="0"/>
                  </a:lnTo>
                  <a:lnTo>
                    <a:pt x="31" y="0"/>
                  </a:lnTo>
                  <a:lnTo>
                    <a:pt x="31" y="0"/>
                  </a:lnTo>
                  <a:lnTo>
                    <a:pt x="36" y="0"/>
                  </a:lnTo>
                  <a:lnTo>
                    <a:pt x="36" y="2"/>
                  </a:lnTo>
                  <a:lnTo>
                    <a:pt x="38" y="2"/>
                  </a:lnTo>
                  <a:lnTo>
                    <a:pt x="38" y="2"/>
                  </a:lnTo>
                  <a:lnTo>
                    <a:pt x="40" y="5"/>
                  </a:lnTo>
                  <a:lnTo>
                    <a:pt x="43" y="5"/>
                  </a:lnTo>
                  <a:lnTo>
                    <a:pt x="45" y="5"/>
                  </a:lnTo>
                  <a:lnTo>
                    <a:pt x="45" y="5"/>
                  </a:lnTo>
                  <a:lnTo>
                    <a:pt x="48" y="5"/>
                  </a:lnTo>
                  <a:lnTo>
                    <a:pt x="48" y="5"/>
                  </a:lnTo>
                  <a:lnTo>
                    <a:pt x="48" y="5"/>
                  </a:lnTo>
                  <a:lnTo>
                    <a:pt x="50" y="7"/>
                  </a:lnTo>
                  <a:lnTo>
                    <a:pt x="50" y="7"/>
                  </a:lnTo>
                  <a:lnTo>
                    <a:pt x="52" y="7"/>
                  </a:lnTo>
                  <a:lnTo>
                    <a:pt x="52" y="10"/>
                  </a:lnTo>
                  <a:lnTo>
                    <a:pt x="52" y="10"/>
                  </a:lnTo>
                  <a:lnTo>
                    <a:pt x="52" y="10"/>
                  </a:lnTo>
                  <a:lnTo>
                    <a:pt x="55" y="10"/>
                  </a:lnTo>
                  <a:lnTo>
                    <a:pt x="57" y="10"/>
                  </a:lnTo>
                  <a:lnTo>
                    <a:pt x="57" y="10"/>
                  </a:lnTo>
                  <a:lnTo>
                    <a:pt x="57" y="10"/>
                  </a:lnTo>
                  <a:lnTo>
                    <a:pt x="59" y="10"/>
                  </a:lnTo>
                  <a:lnTo>
                    <a:pt x="59" y="10"/>
                  </a:lnTo>
                  <a:lnTo>
                    <a:pt x="59" y="10"/>
                  </a:lnTo>
                  <a:lnTo>
                    <a:pt x="59" y="10"/>
                  </a:lnTo>
                  <a:lnTo>
                    <a:pt x="59" y="7"/>
                  </a:lnTo>
                  <a:lnTo>
                    <a:pt x="62" y="7"/>
                  </a:lnTo>
                  <a:lnTo>
                    <a:pt x="62" y="7"/>
                  </a:lnTo>
                  <a:lnTo>
                    <a:pt x="64" y="7"/>
                  </a:lnTo>
                  <a:lnTo>
                    <a:pt x="64" y="10"/>
                  </a:lnTo>
                  <a:lnTo>
                    <a:pt x="64" y="10"/>
                  </a:lnTo>
                  <a:lnTo>
                    <a:pt x="64" y="10"/>
                  </a:lnTo>
                  <a:lnTo>
                    <a:pt x="66" y="10"/>
                  </a:lnTo>
                  <a:lnTo>
                    <a:pt x="66" y="10"/>
                  </a:lnTo>
                  <a:lnTo>
                    <a:pt x="64" y="12"/>
                  </a:lnTo>
                  <a:lnTo>
                    <a:pt x="66" y="14"/>
                  </a:lnTo>
                  <a:lnTo>
                    <a:pt x="66" y="17"/>
                  </a:lnTo>
                  <a:lnTo>
                    <a:pt x="66" y="17"/>
                  </a:lnTo>
                  <a:lnTo>
                    <a:pt x="66" y="19"/>
                  </a:lnTo>
                  <a:lnTo>
                    <a:pt x="66" y="19"/>
                  </a:lnTo>
                  <a:lnTo>
                    <a:pt x="69" y="19"/>
                  </a:lnTo>
                  <a:lnTo>
                    <a:pt x="69" y="19"/>
                  </a:lnTo>
                  <a:lnTo>
                    <a:pt x="71" y="19"/>
                  </a:lnTo>
                  <a:lnTo>
                    <a:pt x="71" y="19"/>
                  </a:lnTo>
                  <a:lnTo>
                    <a:pt x="71" y="19"/>
                  </a:lnTo>
                  <a:lnTo>
                    <a:pt x="71" y="19"/>
                  </a:lnTo>
                  <a:lnTo>
                    <a:pt x="76" y="19"/>
                  </a:lnTo>
                  <a:lnTo>
                    <a:pt x="76" y="19"/>
                  </a:lnTo>
                  <a:lnTo>
                    <a:pt x="78" y="19"/>
                  </a:lnTo>
                  <a:lnTo>
                    <a:pt x="83" y="19"/>
                  </a:lnTo>
                  <a:lnTo>
                    <a:pt x="83" y="19"/>
                  </a:lnTo>
                  <a:lnTo>
                    <a:pt x="85" y="19"/>
                  </a:lnTo>
                  <a:lnTo>
                    <a:pt x="85" y="17"/>
                  </a:lnTo>
                  <a:lnTo>
                    <a:pt x="85" y="17"/>
                  </a:lnTo>
                  <a:lnTo>
                    <a:pt x="88" y="19"/>
                  </a:lnTo>
                  <a:lnTo>
                    <a:pt x="88" y="21"/>
                  </a:lnTo>
                  <a:lnTo>
                    <a:pt x="88" y="21"/>
                  </a:lnTo>
                  <a:lnTo>
                    <a:pt x="85" y="24"/>
                  </a:lnTo>
                  <a:lnTo>
                    <a:pt x="85" y="24"/>
                  </a:lnTo>
                  <a:lnTo>
                    <a:pt x="85" y="24"/>
                  </a:lnTo>
                  <a:lnTo>
                    <a:pt x="81" y="24"/>
                  </a:lnTo>
                  <a:lnTo>
                    <a:pt x="74" y="21"/>
                  </a:lnTo>
                  <a:lnTo>
                    <a:pt x="74" y="21"/>
                  </a:lnTo>
                  <a:lnTo>
                    <a:pt x="74" y="21"/>
                  </a:lnTo>
                  <a:lnTo>
                    <a:pt x="74" y="26"/>
                  </a:lnTo>
                  <a:lnTo>
                    <a:pt x="74" y="26"/>
                  </a:lnTo>
                  <a:lnTo>
                    <a:pt x="74" y="26"/>
                  </a:lnTo>
                  <a:lnTo>
                    <a:pt x="74" y="26"/>
                  </a:lnTo>
                  <a:lnTo>
                    <a:pt x="74" y="26"/>
                  </a:lnTo>
                  <a:lnTo>
                    <a:pt x="76" y="26"/>
                  </a:lnTo>
                  <a:lnTo>
                    <a:pt x="76" y="26"/>
                  </a:lnTo>
                  <a:lnTo>
                    <a:pt x="78" y="26"/>
                  </a:lnTo>
                  <a:lnTo>
                    <a:pt x="78" y="26"/>
                  </a:lnTo>
                  <a:lnTo>
                    <a:pt x="78" y="26"/>
                  </a:lnTo>
                  <a:lnTo>
                    <a:pt x="81" y="26"/>
                  </a:lnTo>
                  <a:lnTo>
                    <a:pt x="81" y="26"/>
                  </a:lnTo>
                  <a:lnTo>
                    <a:pt x="81" y="26"/>
                  </a:lnTo>
                  <a:lnTo>
                    <a:pt x="81" y="26"/>
                  </a:lnTo>
                  <a:lnTo>
                    <a:pt x="81" y="26"/>
                  </a:lnTo>
                  <a:lnTo>
                    <a:pt x="81" y="26"/>
                  </a:lnTo>
                  <a:lnTo>
                    <a:pt x="81" y="26"/>
                  </a:lnTo>
                  <a:lnTo>
                    <a:pt x="81" y="26"/>
                  </a:lnTo>
                  <a:lnTo>
                    <a:pt x="85" y="28"/>
                  </a:lnTo>
                  <a:lnTo>
                    <a:pt x="85" y="28"/>
                  </a:lnTo>
                  <a:lnTo>
                    <a:pt x="88" y="28"/>
                  </a:lnTo>
                  <a:lnTo>
                    <a:pt x="92" y="28"/>
                  </a:lnTo>
                  <a:lnTo>
                    <a:pt x="92" y="28"/>
                  </a:lnTo>
                  <a:lnTo>
                    <a:pt x="95" y="28"/>
                  </a:lnTo>
                  <a:lnTo>
                    <a:pt x="95" y="28"/>
                  </a:lnTo>
                  <a:lnTo>
                    <a:pt x="95" y="28"/>
                  </a:lnTo>
                  <a:lnTo>
                    <a:pt x="100" y="31"/>
                  </a:lnTo>
                  <a:lnTo>
                    <a:pt x="100" y="31"/>
                  </a:lnTo>
                  <a:lnTo>
                    <a:pt x="102" y="31"/>
                  </a:lnTo>
                  <a:lnTo>
                    <a:pt x="102" y="31"/>
                  </a:lnTo>
                  <a:lnTo>
                    <a:pt x="102" y="33"/>
                  </a:lnTo>
                  <a:lnTo>
                    <a:pt x="104" y="33"/>
                  </a:lnTo>
                  <a:lnTo>
                    <a:pt x="107" y="36"/>
                  </a:lnTo>
                  <a:lnTo>
                    <a:pt x="107" y="36"/>
                  </a:lnTo>
                  <a:lnTo>
                    <a:pt x="109" y="38"/>
                  </a:lnTo>
                  <a:lnTo>
                    <a:pt x="111" y="40"/>
                  </a:lnTo>
                  <a:lnTo>
                    <a:pt x="111" y="40"/>
                  </a:lnTo>
                  <a:lnTo>
                    <a:pt x="114" y="40"/>
                  </a:lnTo>
                  <a:lnTo>
                    <a:pt x="114" y="40"/>
                  </a:lnTo>
                  <a:lnTo>
                    <a:pt x="114" y="43"/>
                  </a:lnTo>
                  <a:lnTo>
                    <a:pt x="109" y="50"/>
                  </a:lnTo>
                  <a:lnTo>
                    <a:pt x="109" y="50"/>
                  </a:lnTo>
                  <a:lnTo>
                    <a:pt x="109" y="50"/>
                  </a:lnTo>
                  <a:lnTo>
                    <a:pt x="107" y="50"/>
                  </a:lnTo>
                  <a:lnTo>
                    <a:pt x="107" y="50"/>
                  </a:lnTo>
                  <a:lnTo>
                    <a:pt x="107" y="47"/>
                  </a:lnTo>
                  <a:lnTo>
                    <a:pt x="104" y="47"/>
                  </a:lnTo>
                  <a:lnTo>
                    <a:pt x="104" y="47"/>
                  </a:lnTo>
                  <a:lnTo>
                    <a:pt x="104" y="47"/>
                  </a:lnTo>
                  <a:lnTo>
                    <a:pt x="104" y="52"/>
                  </a:lnTo>
                  <a:lnTo>
                    <a:pt x="104" y="52"/>
                  </a:lnTo>
                  <a:lnTo>
                    <a:pt x="104" y="52"/>
                  </a:lnTo>
                  <a:lnTo>
                    <a:pt x="102" y="52"/>
                  </a:lnTo>
                  <a:lnTo>
                    <a:pt x="102" y="52"/>
                  </a:lnTo>
                  <a:lnTo>
                    <a:pt x="100" y="52"/>
                  </a:lnTo>
                  <a:lnTo>
                    <a:pt x="100" y="52"/>
                  </a:lnTo>
                  <a:lnTo>
                    <a:pt x="100" y="52"/>
                  </a:lnTo>
                  <a:lnTo>
                    <a:pt x="100" y="52"/>
                  </a:lnTo>
                  <a:lnTo>
                    <a:pt x="97" y="50"/>
                  </a:lnTo>
                  <a:lnTo>
                    <a:pt x="97" y="47"/>
                  </a:lnTo>
                  <a:lnTo>
                    <a:pt x="97" y="47"/>
                  </a:lnTo>
                  <a:lnTo>
                    <a:pt x="97" y="47"/>
                  </a:lnTo>
                  <a:lnTo>
                    <a:pt x="97" y="47"/>
                  </a:lnTo>
                  <a:lnTo>
                    <a:pt x="97" y="47"/>
                  </a:lnTo>
                  <a:lnTo>
                    <a:pt x="95" y="47"/>
                  </a:lnTo>
                  <a:lnTo>
                    <a:pt x="95" y="47"/>
                  </a:lnTo>
                  <a:lnTo>
                    <a:pt x="95" y="47"/>
                  </a:lnTo>
                  <a:lnTo>
                    <a:pt x="92" y="47"/>
                  </a:lnTo>
                  <a:lnTo>
                    <a:pt x="90" y="47"/>
                  </a:lnTo>
                  <a:lnTo>
                    <a:pt x="90" y="47"/>
                  </a:lnTo>
                  <a:lnTo>
                    <a:pt x="88" y="47"/>
                  </a:lnTo>
                  <a:lnTo>
                    <a:pt x="85" y="47"/>
                  </a:lnTo>
                  <a:lnTo>
                    <a:pt x="81" y="47"/>
                  </a:lnTo>
                  <a:lnTo>
                    <a:pt x="78" y="47"/>
                  </a:lnTo>
                  <a:lnTo>
                    <a:pt x="76" y="47"/>
                  </a:lnTo>
                  <a:lnTo>
                    <a:pt x="76" y="47"/>
                  </a:lnTo>
                  <a:lnTo>
                    <a:pt x="71" y="45"/>
                  </a:lnTo>
                  <a:lnTo>
                    <a:pt x="69" y="45"/>
                  </a:lnTo>
                  <a:lnTo>
                    <a:pt x="69" y="45"/>
                  </a:lnTo>
                  <a:lnTo>
                    <a:pt x="66" y="45"/>
                  </a:lnTo>
                  <a:lnTo>
                    <a:pt x="64" y="45"/>
                  </a:lnTo>
                  <a:lnTo>
                    <a:pt x="64" y="45"/>
                  </a:lnTo>
                  <a:lnTo>
                    <a:pt x="64" y="45"/>
                  </a:lnTo>
                  <a:lnTo>
                    <a:pt x="64" y="47"/>
                  </a:lnTo>
                  <a:lnTo>
                    <a:pt x="62" y="47"/>
                  </a:lnTo>
                  <a:close/>
                  <a:moveTo>
                    <a:pt x="104" y="57"/>
                  </a:moveTo>
                  <a:lnTo>
                    <a:pt x="104" y="57"/>
                  </a:lnTo>
                  <a:lnTo>
                    <a:pt x="104" y="57"/>
                  </a:lnTo>
                  <a:lnTo>
                    <a:pt x="104" y="54"/>
                  </a:lnTo>
                  <a:lnTo>
                    <a:pt x="102" y="57"/>
                  </a:lnTo>
                  <a:lnTo>
                    <a:pt x="102" y="57"/>
                  </a:lnTo>
                  <a:lnTo>
                    <a:pt x="102" y="57"/>
                  </a:lnTo>
                  <a:lnTo>
                    <a:pt x="102" y="57"/>
                  </a:lnTo>
                  <a:lnTo>
                    <a:pt x="100" y="57"/>
                  </a:lnTo>
                  <a:lnTo>
                    <a:pt x="100" y="54"/>
                  </a:lnTo>
                  <a:lnTo>
                    <a:pt x="100" y="54"/>
                  </a:lnTo>
                  <a:lnTo>
                    <a:pt x="100" y="54"/>
                  </a:lnTo>
                  <a:lnTo>
                    <a:pt x="100" y="54"/>
                  </a:lnTo>
                  <a:lnTo>
                    <a:pt x="104" y="54"/>
                  </a:lnTo>
                  <a:lnTo>
                    <a:pt x="104" y="54"/>
                  </a:lnTo>
                  <a:lnTo>
                    <a:pt x="104" y="54"/>
                  </a:lnTo>
                  <a:lnTo>
                    <a:pt x="104" y="54"/>
                  </a:lnTo>
                  <a:lnTo>
                    <a:pt x="107" y="57"/>
                  </a:lnTo>
                  <a:lnTo>
                    <a:pt x="104" y="57"/>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noEditPoints="1"/>
            </p:cNvSpPr>
            <p:nvPr/>
          </p:nvSpPr>
          <p:spPr bwMode="auto">
            <a:xfrm>
              <a:off x="1500" y="1295"/>
              <a:ext cx="114" cy="71"/>
            </a:xfrm>
            <a:custGeom>
              <a:avLst/>
              <a:gdLst>
                <a:gd name="T0" fmla="*/ 57 w 114"/>
                <a:gd name="T1" fmla="*/ 52 h 71"/>
                <a:gd name="T2" fmla="*/ 50 w 114"/>
                <a:gd name="T3" fmla="*/ 52 h 71"/>
                <a:gd name="T4" fmla="*/ 48 w 114"/>
                <a:gd name="T5" fmla="*/ 54 h 71"/>
                <a:gd name="T6" fmla="*/ 45 w 114"/>
                <a:gd name="T7" fmla="*/ 50 h 71"/>
                <a:gd name="T8" fmla="*/ 40 w 114"/>
                <a:gd name="T9" fmla="*/ 45 h 71"/>
                <a:gd name="T10" fmla="*/ 40 w 114"/>
                <a:gd name="T11" fmla="*/ 47 h 71"/>
                <a:gd name="T12" fmla="*/ 31 w 114"/>
                <a:gd name="T13" fmla="*/ 50 h 71"/>
                <a:gd name="T14" fmla="*/ 29 w 114"/>
                <a:gd name="T15" fmla="*/ 52 h 71"/>
                <a:gd name="T16" fmla="*/ 29 w 114"/>
                <a:gd name="T17" fmla="*/ 54 h 71"/>
                <a:gd name="T18" fmla="*/ 24 w 114"/>
                <a:gd name="T19" fmla="*/ 64 h 71"/>
                <a:gd name="T20" fmla="*/ 12 w 114"/>
                <a:gd name="T21" fmla="*/ 62 h 71"/>
                <a:gd name="T22" fmla="*/ 7 w 114"/>
                <a:gd name="T23" fmla="*/ 59 h 71"/>
                <a:gd name="T24" fmla="*/ 10 w 114"/>
                <a:gd name="T25" fmla="*/ 50 h 71"/>
                <a:gd name="T26" fmla="*/ 5 w 114"/>
                <a:gd name="T27" fmla="*/ 47 h 71"/>
                <a:gd name="T28" fmla="*/ 0 w 114"/>
                <a:gd name="T29" fmla="*/ 40 h 71"/>
                <a:gd name="T30" fmla="*/ 5 w 114"/>
                <a:gd name="T31" fmla="*/ 40 h 71"/>
                <a:gd name="T32" fmla="*/ 7 w 114"/>
                <a:gd name="T33" fmla="*/ 38 h 71"/>
                <a:gd name="T34" fmla="*/ 10 w 114"/>
                <a:gd name="T35" fmla="*/ 36 h 71"/>
                <a:gd name="T36" fmla="*/ 12 w 114"/>
                <a:gd name="T37" fmla="*/ 24 h 71"/>
                <a:gd name="T38" fmla="*/ 10 w 114"/>
                <a:gd name="T39" fmla="*/ 21 h 71"/>
                <a:gd name="T40" fmla="*/ 10 w 114"/>
                <a:gd name="T41" fmla="*/ 14 h 71"/>
                <a:gd name="T42" fmla="*/ 10 w 114"/>
                <a:gd name="T43" fmla="*/ 12 h 71"/>
                <a:gd name="T44" fmla="*/ 10 w 114"/>
                <a:gd name="T45" fmla="*/ 7 h 71"/>
                <a:gd name="T46" fmla="*/ 7 w 114"/>
                <a:gd name="T47" fmla="*/ 5 h 71"/>
                <a:gd name="T48" fmla="*/ 17 w 114"/>
                <a:gd name="T49" fmla="*/ 0 h 71"/>
                <a:gd name="T50" fmla="*/ 24 w 114"/>
                <a:gd name="T51" fmla="*/ 5 h 71"/>
                <a:gd name="T52" fmla="*/ 29 w 114"/>
                <a:gd name="T53" fmla="*/ 0 h 71"/>
                <a:gd name="T54" fmla="*/ 36 w 114"/>
                <a:gd name="T55" fmla="*/ 2 h 71"/>
                <a:gd name="T56" fmla="*/ 45 w 114"/>
                <a:gd name="T57" fmla="*/ 5 h 71"/>
                <a:gd name="T58" fmla="*/ 52 w 114"/>
                <a:gd name="T59" fmla="*/ 7 h 71"/>
                <a:gd name="T60" fmla="*/ 57 w 114"/>
                <a:gd name="T61" fmla="*/ 10 h 71"/>
                <a:gd name="T62" fmla="*/ 59 w 114"/>
                <a:gd name="T63" fmla="*/ 7 h 71"/>
                <a:gd name="T64" fmla="*/ 64 w 114"/>
                <a:gd name="T65" fmla="*/ 10 h 71"/>
                <a:gd name="T66" fmla="*/ 66 w 114"/>
                <a:gd name="T67" fmla="*/ 17 h 71"/>
                <a:gd name="T68" fmla="*/ 71 w 114"/>
                <a:gd name="T69" fmla="*/ 19 h 71"/>
                <a:gd name="T70" fmla="*/ 83 w 114"/>
                <a:gd name="T71" fmla="*/ 19 h 71"/>
                <a:gd name="T72" fmla="*/ 88 w 114"/>
                <a:gd name="T73" fmla="*/ 21 h 71"/>
                <a:gd name="T74" fmla="*/ 74 w 114"/>
                <a:gd name="T75" fmla="*/ 21 h 71"/>
                <a:gd name="T76" fmla="*/ 74 w 114"/>
                <a:gd name="T77" fmla="*/ 26 h 71"/>
                <a:gd name="T78" fmla="*/ 78 w 114"/>
                <a:gd name="T79" fmla="*/ 26 h 71"/>
                <a:gd name="T80" fmla="*/ 81 w 114"/>
                <a:gd name="T81" fmla="*/ 26 h 71"/>
                <a:gd name="T82" fmla="*/ 92 w 114"/>
                <a:gd name="T83" fmla="*/ 28 h 71"/>
                <a:gd name="T84" fmla="*/ 100 w 114"/>
                <a:gd name="T85" fmla="*/ 31 h 71"/>
                <a:gd name="T86" fmla="*/ 107 w 114"/>
                <a:gd name="T87" fmla="*/ 36 h 71"/>
                <a:gd name="T88" fmla="*/ 114 w 114"/>
                <a:gd name="T89" fmla="*/ 43 h 71"/>
                <a:gd name="T90" fmla="*/ 107 w 114"/>
                <a:gd name="T91" fmla="*/ 47 h 71"/>
                <a:gd name="T92" fmla="*/ 104 w 114"/>
                <a:gd name="T93" fmla="*/ 52 h 71"/>
                <a:gd name="T94" fmla="*/ 100 w 114"/>
                <a:gd name="T95" fmla="*/ 52 h 71"/>
                <a:gd name="T96" fmla="*/ 97 w 114"/>
                <a:gd name="T97" fmla="*/ 47 h 71"/>
                <a:gd name="T98" fmla="*/ 90 w 114"/>
                <a:gd name="T99" fmla="*/ 47 h 71"/>
                <a:gd name="T100" fmla="*/ 76 w 114"/>
                <a:gd name="T101" fmla="*/ 47 h 71"/>
                <a:gd name="T102" fmla="*/ 64 w 114"/>
                <a:gd name="T103" fmla="*/ 45 h 71"/>
                <a:gd name="T104" fmla="*/ 104 w 114"/>
                <a:gd name="T105" fmla="*/ 57 h 71"/>
                <a:gd name="T106" fmla="*/ 100 w 114"/>
                <a:gd name="T107" fmla="*/ 57 h 71"/>
                <a:gd name="T108" fmla="*/ 104 w 114"/>
                <a:gd name="T10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71">
                  <a:moveTo>
                    <a:pt x="62" y="47"/>
                  </a:moveTo>
                  <a:lnTo>
                    <a:pt x="62" y="47"/>
                  </a:lnTo>
                  <a:lnTo>
                    <a:pt x="62" y="47"/>
                  </a:lnTo>
                  <a:lnTo>
                    <a:pt x="59" y="50"/>
                  </a:lnTo>
                  <a:lnTo>
                    <a:pt x="59" y="50"/>
                  </a:lnTo>
                  <a:lnTo>
                    <a:pt x="57" y="52"/>
                  </a:lnTo>
                  <a:lnTo>
                    <a:pt x="57" y="52"/>
                  </a:lnTo>
                  <a:lnTo>
                    <a:pt x="57" y="52"/>
                  </a:lnTo>
                  <a:lnTo>
                    <a:pt x="57" y="52"/>
                  </a:lnTo>
                  <a:lnTo>
                    <a:pt x="55" y="52"/>
                  </a:lnTo>
                  <a:lnTo>
                    <a:pt x="52" y="52"/>
                  </a:lnTo>
                  <a:lnTo>
                    <a:pt x="50" y="52"/>
                  </a:lnTo>
                  <a:lnTo>
                    <a:pt x="50" y="52"/>
                  </a:lnTo>
                  <a:lnTo>
                    <a:pt x="50" y="52"/>
                  </a:lnTo>
                  <a:lnTo>
                    <a:pt x="48" y="52"/>
                  </a:lnTo>
                  <a:lnTo>
                    <a:pt x="48" y="54"/>
                  </a:lnTo>
                  <a:lnTo>
                    <a:pt x="48" y="54"/>
                  </a:lnTo>
                  <a:lnTo>
                    <a:pt x="48" y="54"/>
                  </a:lnTo>
                  <a:lnTo>
                    <a:pt x="45" y="52"/>
                  </a:lnTo>
                  <a:lnTo>
                    <a:pt x="45" y="52"/>
                  </a:lnTo>
                  <a:lnTo>
                    <a:pt x="45" y="52"/>
                  </a:lnTo>
                  <a:lnTo>
                    <a:pt x="45" y="52"/>
                  </a:lnTo>
                  <a:lnTo>
                    <a:pt x="43" y="52"/>
                  </a:lnTo>
                  <a:lnTo>
                    <a:pt x="45" y="50"/>
                  </a:lnTo>
                  <a:lnTo>
                    <a:pt x="45" y="47"/>
                  </a:lnTo>
                  <a:lnTo>
                    <a:pt x="43" y="47"/>
                  </a:lnTo>
                  <a:lnTo>
                    <a:pt x="43" y="47"/>
                  </a:lnTo>
                  <a:lnTo>
                    <a:pt x="43" y="47"/>
                  </a:lnTo>
                  <a:lnTo>
                    <a:pt x="43" y="47"/>
                  </a:lnTo>
                  <a:lnTo>
                    <a:pt x="40" y="45"/>
                  </a:lnTo>
                  <a:lnTo>
                    <a:pt x="40" y="47"/>
                  </a:lnTo>
                  <a:lnTo>
                    <a:pt x="40" y="47"/>
                  </a:lnTo>
                  <a:lnTo>
                    <a:pt x="40" y="47"/>
                  </a:lnTo>
                  <a:lnTo>
                    <a:pt x="40" y="47"/>
                  </a:lnTo>
                  <a:lnTo>
                    <a:pt x="40" y="47"/>
                  </a:lnTo>
                  <a:lnTo>
                    <a:pt x="40" y="47"/>
                  </a:lnTo>
                  <a:lnTo>
                    <a:pt x="40" y="47"/>
                  </a:lnTo>
                  <a:lnTo>
                    <a:pt x="40" y="50"/>
                  </a:lnTo>
                  <a:lnTo>
                    <a:pt x="38" y="50"/>
                  </a:lnTo>
                  <a:lnTo>
                    <a:pt x="36" y="50"/>
                  </a:lnTo>
                  <a:lnTo>
                    <a:pt x="33" y="52"/>
                  </a:lnTo>
                  <a:lnTo>
                    <a:pt x="31" y="50"/>
                  </a:lnTo>
                  <a:lnTo>
                    <a:pt x="31" y="50"/>
                  </a:lnTo>
                  <a:lnTo>
                    <a:pt x="31" y="50"/>
                  </a:lnTo>
                  <a:lnTo>
                    <a:pt x="29" y="50"/>
                  </a:lnTo>
                  <a:lnTo>
                    <a:pt x="29" y="50"/>
                  </a:lnTo>
                  <a:lnTo>
                    <a:pt x="29" y="50"/>
                  </a:lnTo>
                  <a:lnTo>
                    <a:pt x="29" y="52"/>
                  </a:lnTo>
                  <a:lnTo>
                    <a:pt x="29" y="52"/>
                  </a:lnTo>
                  <a:lnTo>
                    <a:pt x="29" y="52"/>
                  </a:lnTo>
                  <a:lnTo>
                    <a:pt x="29" y="54"/>
                  </a:lnTo>
                  <a:lnTo>
                    <a:pt x="29" y="54"/>
                  </a:lnTo>
                  <a:lnTo>
                    <a:pt x="29" y="54"/>
                  </a:lnTo>
                  <a:lnTo>
                    <a:pt x="29" y="54"/>
                  </a:lnTo>
                  <a:lnTo>
                    <a:pt x="29" y="57"/>
                  </a:lnTo>
                  <a:lnTo>
                    <a:pt x="26" y="62"/>
                  </a:lnTo>
                  <a:lnTo>
                    <a:pt x="26" y="62"/>
                  </a:lnTo>
                  <a:lnTo>
                    <a:pt x="24" y="62"/>
                  </a:lnTo>
                  <a:lnTo>
                    <a:pt x="24" y="62"/>
                  </a:lnTo>
                  <a:lnTo>
                    <a:pt x="24" y="64"/>
                  </a:lnTo>
                  <a:lnTo>
                    <a:pt x="24" y="64"/>
                  </a:lnTo>
                  <a:lnTo>
                    <a:pt x="19" y="71"/>
                  </a:lnTo>
                  <a:lnTo>
                    <a:pt x="19" y="71"/>
                  </a:lnTo>
                  <a:lnTo>
                    <a:pt x="19" y="71"/>
                  </a:lnTo>
                  <a:lnTo>
                    <a:pt x="12" y="64"/>
                  </a:lnTo>
                  <a:lnTo>
                    <a:pt x="12" y="62"/>
                  </a:lnTo>
                  <a:lnTo>
                    <a:pt x="12" y="62"/>
                  </a:lnTo>
                  <a:lnTo>
                    <a:pt x="10" y="59"/>
                  </a:lnTo>
                  <a:lnTo>
                    <a:pt x="10" y="59"/>
                  </a:lnTo>
                  <a:lnTo>
                    <a:pt x="10" y="59"/>
                  </a:lnTo>
                  <a:lnTo>
                    <a:pt x="7" y="59"/>
                  </a:lnTo>
                  <a:lnTo>
                    <a:pt x="7" y="59"/>
                  </a:lnTo>
                  <a:lnTo>
                    <a:pt x="7" y="57"/>
                  </a:lnTo>
                  <a:lnTo>
                    <a:pt x="7" y="54"/>
                  </a:lnTo>
                  <a:lnTo>
                    <a:pt x="7" y="54"/>
                  </a:lnTo>
                  <a:lnTo>
                    <a:pt x="7" y="54"/>
                  </a:lnTo>
                  <a:lnTo>
                    <a:pt x="10" y="50"/>
                  </a:lnTo>
                  <a:lnTo>
                    <a:pt x="10" y="50"/>
                  </a:lnTo>
                  <a:lnTo>
                    <a:pt x="10" y="50"/>
                  </a:lnTo>
                  <a:lnTo>
                    <a:pt x="10" y="50"/>
                  </a:lnTo>
                  <a:lnTo>
                    <a:pt x="10" y="50"/>
                  </a:lnTo>
                  <a:lnTo>
                    <a:pt x="7" y="47"/>
                  </a:lnTo>
                  <a:lnTo>
                    <a:pt x="7" y="47"/>
                  </a:lnTo>
                  <a:lnTo>
                    <a:pt x="5" y="47"/>
                  </a:lnTo>
                  <a:lnTo>
                    <a:pt x="3" y="45"/>
                  </a:lnTo>
                  <a:lnTo>
                    <a:pt x="3" y="45"/>
                  </a:lnTo>
                  <a:lnTo>
                    <a:pt x="5" y="45"/>
                  </a:lnTo>
                  <a:lnTo>
                    <a:pt x="5" y="45"/>
                  </a:lnTo>
                  <a:lnTo>
                    <a:pt x="3" y="43"/>
                  </a:lnTo>
                  <a:lnTo>
                    <a:pt x="0" y="40"/>
                  </a:lnTo>
                  <a:lnTo>
                    <a:pt x="0" y="40"/>
                  </a:lnTo>
                  <a:lnTo>
                    <a:pt x="0" y="40"/>
                  </a:lnTo>
                  <a:lnTo>
                    <a:pt x="3" y="40"/>
                  </a:lnTo>
                  <a:lnTo>
                    <a:pt x="3" y="40"/>
                  </a:lnTo>
                  <a:lnTo>
                    <a:pt x="3" y="40"/>
                  </a:lnTo>
                  <a:lnTo>
                    <a:pt x="5" y="40"/>
                  </a:lnTo>
                  <a:lnTo>
                    <a:pt x="5" y="40"/>
                  </a:lnTo>
                  <a:lnTo>
                    <a:pt x="5" y="40"/>
                  </a:lnTo>
                  <a:lnTo>
                    <a:pt x="7" y="40"/>
                  </a:lnTo>
                  <a:lnTo>
                    <a:pt x="7" y="38"/>
                  </a:lnTo>
                  <a:lnTo>
                    <a:pt x="7" y="38"/>
                  </a:lnTo>
                  <a:lnTo>
                    <a:pt x="7" y="38"/>
                  </a:lnTo>
                  <a:lnTo>
                    <a:pt x="7" y="38"/>
                  </a:lnTo>
                  <a:lnTo>
                    <a:pt x="10" y="38"/>
                  </a:lnTo>
                  <a:lnTo>
                    <a:pt x="10" y="38"/>
                  </a:lnTo>
                  <a:lnTo>
                    <a:pt x="10" y="38"/>
                  </a:lnTo>
                  <a:lnTo>
                    <a:pt x="10" y="36"/>
                  </a:lnTo>
                  <a:lnTo>
                    <a:pt x="10" y="36"/>
                  </a:lnTo>
                  <a:lnTo>
                    <a:pt x="10" y="36"/>
                  </a:lnTo>
                  <a:lnTo>
                    <a:pt x="10" y="33"/>
                  </a:lnTo>
                  <a:lnTo>
                    <a:pt x="7" y="31"/>
                  </a:lnTo>
                  <a:lnTo>
                    <a:pt x="7" y="28"/>
                  </a:lnTo>
                  <a:lnTo>
                    <a:pt x="12" y="26"/>
                  </a:lnTo>
                  <a:lnTo>
                    <a:pt x="12" y="24"/>
                  </a:lnTo>
                  <a:lnTo>
                    <a:pt x="12" y="24"/>
                  </a:lnTo>
                  <a:lnTo>
                    <a:pt x="12" y="21"/>
                  </a:lnTo>
                  <a:lnTo>
                    <a:pt x="12" y="21"/>
                  </a:lnTo>
                  <a:lnTo>
                    <a:pt x="12" y="21"/>
                  </a:lnTo>
                  <a:lnTo>
                    <a:pt x="10" y="21"/>
                  </a:lnTo>
                  <a:lnTo>
                    <a:pt x="10" y="21"/>
                  </a:lnTo>
                  <a:lnTo>
                    <a:pt x="10" y="21"/>
                  </a:lnTo>
                  <a:lnTo>
                    <a:pt x="10" y="21"/>
                  </a:lnTo>
                  <a:lnTo>
                    <a:pt x="10" y="19"/>
                  </a:lnTo>
                  <a:lnTo>
                    <a:pt x="10" y="17"/>
                  </a:lnTo>
                  <a:lnTo>
                    <a:pt x="10" y="17"/>
                  </a:lnTo>
                  <a:lnTo>
                    <a:pt x="10" y="14"/>
                  </a:lnTo>
                  <a:lnTo>
                    <a:pt x="10" y="14"/>
                  </a:lnTo>
                  <a:lnTo>
                    <a:pt x="10" y="12"/>
                  </a:lnTo>
                  <a:lnTo>
                    <a:pt x="10" y="12"/>
                  </a:lnTo>
                  <a:lnTo>
                    <a:pt x="10" y="12"/>
                  </a:lnTo>
                  <a:lnTo>
                    <a:pt x="10" y="12"/>
                  </a:lnTo>
                  <a:lnTo>
                    <a:pt x="10" y="12"/>
                  </a:lnTo>
                  <a:lnTo>
                    <a:pt x="10" y="10"/>
                  </a:lnTo>
                  <a:lnTo>
                    <a:pt x="10" y="10"/>
                  </a:lnTo>
                  <a:lnTo>
                    <a:pt x="10" y="10"/>
                  </a:lnTo>
                  <a:lnTo>
                    <a:pt x="10" y="7"/>
                  </a:lnTo>
                  <a:lnTo>
                    <a:pt x="10" y="7"/>
                  </a:lnTo>
                  <a:lnTo>
                    <a:pt x="10" y="7"/>
                  </a:lnTo>
                  <a:lnTo>
                    <a:pt x="7" y="7"/>
                  </a:lnTo>
                  <a:lnTo>
                    <a:pt x="10" y="7"/>
                  </a:lnTo>
                  <a:lnTo>
                    <a:pt x="10" y="7"/>
                  </a:lnTo>
                  <a:lnTo>
                    <a:pt x="10" y="5"/>
                  </a:lnTo>
                  <a:lnTo>
                    <a:pt x="7" y="5"/>
                  </a:lnTo>
                  <a:lnTo>
                    <a:pt x="7" y="5"/>
                  </a:lnTo>
                  <a:lnTo>
                    <a:pt x="7" y="5"/>
                  </a:lnTo>
                  <a:lnTo>
                    <a:pt x="10" y="2"/>
                  </a:lnTo>
                  <a:lnTo>
                    <a:pt x="12" y="0"/>
                  </a:lnTo>
                  <a:lnTo>
                    <a:pt x="15" y="0"/>
                  </a:lnTo>
                  <a:lnTo>
                    <a:pt x="15" y="0"/>
                  </a:lnTo>
                  <a:lnTo>
                    <a:pt x="17" y="0"/>
                  </a:lnTo>
                  <a:lnTo>
                    <a:pt x="17" y="2"/>
                  </a:lnTo>
                  <a:lnTo>
                    <a:pt x="19" y="2"/>
                  </a:lnTo>
                  <a:lnTo>
                    <a:pt x="19" y="2"/>
                  </a:lnTo>
                  <a:lnTo>
                    <a:pt x="19" y="2"/>
                  </a:lnTo>
                  <a:lnTo>
                    <a:pt x="22" y="2"/>
                  </a:lnTo>
                  <a:lnTo>
                    <a:pt x="24" y="5"/>
                  </a:lnTo>
                  <a:lnTo>
                    <a:pt x="24" y="5"/>
                  </a:lnTo>
                  <a:lnTo>
                    <a:pt x="24" y="2"/>
                  </a:lnTo>
                  <a:lnTo>
                    <a:pt x="26" y="2"/>
                  </a:lnTo>
                  <a:lnTo>
                    <a:pt x="29" y="2"/>
                  </a:lnTo>
                  <a:lnTo>
                    <a:pt x="29" y="2"/>
                  </a:lnTo>
                  <a:lnTo>
                    <a:pt x="29" y="0"/>
                  </a:lnTo>
                  <a:lnTo>
                    <a:pt x="31" y="0"/>
                  </a:lnTo>
                  <a:lnTo>
                    <a:pt x="31" y="0"/>
                  </a:lnTo>
                  <a:lnTo>
                    <a:pt x="31" y="0"/>
                  </a:lnTo>
                  <a:lnTo>
                    <a:pt x="31" y="0"/>
                  </a:lnTo>
                  <a:lnTo>
                    <a:pt x="36" y="0"/>
                  </a:lnTo>
                  <a:lnTo>
                    <a:pt x="36" y="2"/>
                  </a:lnTo>
                  <a:lnTo>
                    <a:pt x="38" y="2"/>
                  </a:lnTo>
                  <a:lnTo>
                    <a:pt x="38" y="2"/>
                  </a:lnTo>
                  <a:lnTo>
                    <a:pt x="40" y="5"/>
                  </a:lnTo>
                  <a:lnTo>
                    <a:pt x="43" y="5"/>
                  </a:lnTo>
                  <a:lnTo>
                    <a:pt x="45" y="5"/>
                  </a:lnTo>
                  <a:lnTo>
                    <a:pt x="45" y="5"/>
                  </a:lnTo>
                  <a:lnTo>
                    <a:pt x="48" y="5"/>
                  </a:lnTo>
                  <a:lnTo>
                    <a:pt x="48" y="5"/>
                  </a:lnTo>
                  <a:lnTo>
                    <a:pt x="48" y="5"/>
                  </a:lnTo>
                  <a:lnTo>
                    <a:pt x="50" y="7"/>
                  </a:lnTo>
                  <a:lnTo>
                    <a:pt x="50" y="7"/>
                  </a:lnTo>
                  <a:lnTo>
                    <a:pt x="52" y="7"/>
                  </a:lnTo>
                  <a:lnTo>
                    <a:pt x="52" y="10"/>
                  </a:lnTo>
                  <a:lnTo>
                    <a:pt x="52" y="10"/>
                  </a:lnTo>
                  <a:lnTo>
                    <a:pt x="52" y="10"/>
                  </a:lnTo>
                  <a:lnTo>
                    <a:pt x="55" y="10"/>
                  </a:lnTo>
                  <a:lnTo>
                    <a:pt x="57" y="10"/>
                  </a:lnTo>
                  <a:lnTo>
                    <a:pt x="57" y="10"/>
                  </a:lnTo>
                  <a:lnTo>
                    <a:pt x="57" y="10"/>
                  </a:lnTo>
                  <a:lnTo>
                    <a:pt x="59" y="10"/>
                  </a:lnTo>
                  <a:lnTo>
                    <a:pt x="59" y="10"/>
                  </a:lnTo>
                  <a:lnTo>
                    <a:pt x="59" y="10"/>
                  </a:lnTo>
                  <a:lnTo>
                    <a:pt x="59" y="10"/>
                  </a:lnTo>
                  <a:lnTo>
                    <a:pt x="59" y="7"/>
                  </a:lnTo>
                  <a:lnTo>
                    <a:pt x="62" y="7"/>
                  </a:lnTo>
                  <a:lnTo>
                    <a:pt x="62" y="7"/>
                  </a:lnTo>
                  <a:lnTo>
                    <a:pt x="64" y="7"/>
                  </a:lnTo>
                  <a:lnTo>
                    <a:pt x="64" y="10"/>
                  </a:lnTo>
                  <a:lnTo>
                    <a:pt x="64" y="10"/>
                  </a:lnTo>
                  <a:lnTo>
                    <a:pt x="64" y="10"/>
                  </a:lnTo>
                  <a:lnTo>
                    <a:pt x="66" y="10"/>
                  </a:lnTo>
                  <a:lnTo>
                    <a:pt x="66" y="10"/>
                  </a:lnTo>
                  <a:lnTo>
                    <a:pt x="64" y="12"/>
                  </a:lnTo>
                  <a:lnTo>
                    <a:pt x="66" y="14"/>
                  </a:lnTo>
                  <a:lnTo>
                    <a:pt x="66" y="17"/>
                  </a:lnTo>
                  <a:lnTo>
                    <a:pt x="66" y="17"/>
                  </a:lnTo>
                  <a:lnTo>
                    <a:pt x="66" y="19"/>
                  </a:lnTo>
                  <a:lnTo>
                    <a:pt x="66" y="19"/>
                  </a:lnTo>
                  <a:lnTo>
                    <a:pt x="69" y="19"/>
                  </a:lnTo>
                  <a:lnTo>
                    <a:pt x="69" y="19"/>
                  </a:lnTo>
                  <a:lnTo>
                    <a:pt x="71" y="19"/>
                  </a:lnTo>
                  <a:lnTo>
                    <a:pt x="71" y="19"/>
                  </a:lnTo>
                  <a:lnTo>
                    <a:pt x="71" y="19"/>
                  </a:lnTo>
                  <a:lnTo>
                    <a:pt x="71" y="19"/>
                  </a:lnTo>
                  <a:lnTo>
                    <a:pt x="76" y="19"/>
                  </a:lnTo>
                  <a:lnTo>
                    <a:pt x="76" y="19"/>
                  </a:lnTo>
                  <a:lnTo>
                    <a:pt x="78" y="19"/>
                  </a:lnTo>
                  <a:lnTo>
                    <a:pt x="83" y="19"/>
                  </a:lnTo>
                  <a:lnTo>
                    <a:pt x="83" y="19"/>
                  </a:lnTo>
                  <a:lnTo>
                    <a:pt x="85" y="19"/>
                  </a:lnTo>
                  <a:lnTo>
                    <a:pt x="85" y="17"/>
                  </a:lnTo>
                  <a:lnTo>
                    <a:pt x="85" y="17"/>
                  </a:lnTo>
                  <a:lnTo>
                    <a:pt x="88" y="19"/>
                  </a:lnTo>
                  <a:lnTo>
                    <a:pt x="88" y="21"/>
                  </a:lnTo>
                  <a:lnTo>
                    <a:pt x="88" y="21"/>
                  </a:lnTo>
                  <a:lnTo>
                    <a:pt x="85" y="24"/>
                  </a:lnTo>
                  <a:lnTo>
                    <a:pt x="85" y="24"/>
                  </a:lnTo>
                  <a:lnTo>
                    <a:pt x="85" y="24"/>
                  </a:lnTo>
                  <a:lnTo>
                    <a:pt x="81" y="24"/>
                  </a:lnTo>
                  <a:lnTo>
                    <a:pt x="74" y="21"/>
                  </a:lnTo>
                  <a:lnTo>
                    <a:pt x="74" y="21"/>
                  </a:lnTo>
                  <a:lnTo>
                    <a:pt x="74" y="21"/>
                  </a:lnTo>
                  <a:lnTo>
                    <a:pt x="74" y="26"/>
                  </a:lnTo>
                  <a:lnTo>
                    <a:pt x="74" y="26"/>
                  </a:lnTo>
                  <a:lnTo>
                    <a:pt x="74" y="26"/>
                  </a:lnTo>
                  <a:lnTo>
                    <a:pt x="74" y="26"/>
                  </a:lnTo>
                  <a:lnTo>
                    <a:pt x="74" y="26"/>
                  </a:lnTo>
                  <a:lnTo>
                    <a:pt x="76" y="26"/>
                  </a:lnTo>
                  <a:lnTo>
                    <a:pt x="76" y="26"/>
                  </a:lnTo>
                  <a:lnTo>
                    <a:pt x="78" y="26"/>
                  </a:lnTo>
                  <a:lnTo>
                    <a:pt x="78" y="26"/>
                  </a:lnTo>
                  <a:lnTo>
                    <a:pt x="78" y="26"/>
                  </a:lnTo>
                  <a:lnTo>
                    <a:pt x="81" y="26"/>
                  </a:lnTo>
                  <a:lnTo>
                    <a:pt x="81" y="26"/>
                  </a:lnTo>
                  <a:lnTo>
                    <a:pt x="81" y="26"/>
                  </a:lnTo>
                  <a:lnTo>
                    <a:pt x="81" y="26"/>
                  </a:lnTo>
                  <a:lnTo>
                    <a:pt x="81" y="26"/>
                  </a:lnTo>
                  <a:lnTo>
                    <a:pt x="81" y="26"/>
                  </a:lnTo>
                  <a:lnTo>
                    <a:pt x="81" y="26"/>
                  </a:lnTo>
                  <a:lnTo>
                    <a:pt x="81" y="26"/>
                  </a:lnTo>
                  <a:lnTo>
                    <a:pt x="85" y="28"/>
                  </a:lnTo>
                  <a:lnTo>
                    <a:pt x="85" y="28"/>
                  </a:lnTo>
                  <a:lnTo>
                    <a:pt x="88" y="28"/>
                  </a:lnTo>
                  <a:lnTo>
                    <a:pt x="92" y="28"/>
                  </a:lnTo>
                  <a:lnTo>
                    <a:pt x="92" y="28"/>
                  </a:lnTo>
                  <a:lnTo>
                    <a:pt x="95" y="28"/>
                  </a:lnTo>
                  <a:lnTo>
                    <a:pt x="95" y="28"/>
                  </a:lnTo>
                  <a:lnTo>
                    <a:pt x="95" y="28"/>
                  </a:lnTo>
                  <a:lnTo>
                    <a:pt x="100" y="31"/>
                  </a:lnTo>
                  <a:lnTo>
                    <a:pt x="100" y="31"/>
                  </a:lnTo>
                  <a:lnTo>
                    <a:pt x="102" y="31"/>
                  </a:lnTo>
                  <a:lnTo>
                    <a:pt x="102" y="31"/>
                  </a:lnTo>
                  <a:lnTo>
                    <a:pt x="102" y="33"/>
                  </a:lnTo>
                  <a:lnTo>
                    <a:pt x="104" y="33"/>
                  </a:lnTo>
                  <a:lnTo>
                    <a:pt x="107" y="36"/>
                  </a:lnTo>
                  <a:lnTo>
                    <a:pt x="107" y="36"/>
                  </a:lnTo>
                  <a:lnTo>
                    <a:pt x="109" y="38"/>
                  </a:lnTo>
                  <a:lnTo>
                    <a:pt x="111" y="40"/>
                  </a:lnTo>
                  <a:lnTo>
                    <a:pt x="111" y="40"/>
                  </a:lnTo>
                  <a:lnTo>
                    <a:pt x="114" y="40"/>
                  </a:lnTo>
                  <a:lnTo>
                    <a:pt x="114" y="40"/>
                  </a:lnTo>
                  <a:lnTo>
                    <a:pt x="114" y="43"/>
                  </a:lnTo>
                  <a:lnTo>
                    <a:pt x="109" y="50"/>
                  </a:lnTo>
                  <a:lnTo>
                    <a:pt x="109" y="50"/>
                  </a:lnTo>
                  <a:lnTo>
                    <a:pt x="109" y="50"/>
                  </a:lnTo>
                  <a:lnTo>
                    <a:pt x="107" y="50"/>
                  </a:lnTo>
                  <a:lnTo>
                    <a:pt x="107" y="50"/>
                  </a:lnTo>
                  <a:lnTo>
                    <a:pt x="107" y="47"/>
                  </a:lnTo>
                  <a:lnTo>
                    <a:pt x="104" y="47"/>
                  </a:lnTo>
                  <a:lnTo>
                    <a:pt x="104" y="47"/>
                  </a:lnTo>
                  <a:lnTo>
                    <a:pt x="104" y="47"/>
                  </a:lnTo>
                  <a:lnTo>
                    <a:pt x="104" y="52"/>
                  </a:lnTo>
                  <a:lnTo>
                    <a:pt x="104" y="52"/>
                  </a:lnTo>
                  <a:lnTo>
                    <a:pt x="104" y="52"/>
                  </a:lnTo>
                  <a:lnTo>
                    <a:pt x="102" y="52"/>
                  </a:lnTo>
                  <a:lnTo>
                    <a:pt x="102" y="52"/>
                  </a:lnTo>
                  <a:lnTo>
                    <a:pt x="100" y="52"/>
                  </a:lnTo>
                  <a:lnTo>
                    <a:pt x="100" y="52"/>
                  </a:lnTo>
                  <a:lnTo>
                    <a:pt x="100" y="52"/>
                  </a:lnTo>
                  <a:lnTo>
                    <a:pt x="100" y="52"/>
                  </a:lnTo>
                  <a:lnTo>
                    <a:pt x="97" y="50"/>
                  </a:lnTo>
                  <a:lnTo>
                    <a:pt x="97" y="47"/>
                  </a:lnTo>
                  <a:lnTo>
                    <a:pt x="97" y="47"/>
                  </a:lnTo>
                  <a:lnTo>
                    <a:pt x="97" y="47"/>
                  </a:lnTo>
                  <a:lnTo>
                    <a:pt x="97" y="47"/>
                  </a:lnTo>
                  <a:lnTo>
                    <a:pt x="97" y="47"/>
                  </a:lnTo>
                  <a:lnTo>
                    <a:pt x="95" y="47"/>
                  </a:lnTo>
                  <a:lnTo>
                    <a:pt x="95" y="47"/>
                  </a:lnTo>
                  <a:lnTo>
                    <a:pt x="95" y="47"/>
                  </a:lnTo>
                  <a:lnTo>
                    <a:pt x="92" y="47"/>
                  </a:lnTo>
                  <a:lnTo>
                    <a:pt x="90" y="47"/>
                  </a:lnTo>
                  <a:lnTo>
                    <a:pt x="90" y="47"/>
                  </a:lnTo>
                  <a:lnTo>
                    <a:pt x="88" y="47"/>
                  </a:lnTo>
                  <a:lnTo>
                    <a:pt x="85" y="47"/>
                  </a:lnTo>
                  <a:lnTo>
                    <a:pt x="81" y="47"/>
                  </a:lnTo>
                  <a:lnTo>
                    <a:pt x="78" y="47"/>
                  </a:lnTo>
                  <a:lnTo>
                    <a:pt x="76" y="47"/>
                  </a:lnTo>
                  <a:lnTo>
                    <a:pt x="76" y="47"/>
                  </a:lnTo>
                  <a:lnTo>
                    <a:pt x="71" y="45"/>
                  </a:lnTo>
                  <a:lnTo>
                    <a:pt x="69" y="45"/>
                  </a:lnTo>
                  <a:lnTo>
                    <a:pt x="69" y="45"/>
                  </a:lnTo>
                  <a:lnTo>
                    <a:pt x="66" y="45"/>
                  </a:lnTo>
                  <a:lnTo>
                    <a:pt x="64" y="45"/>
                  </a:lnTo>
                  <a:lnTo>
                    <a:pt x="64" y="45"/>
                  </a:lnTo>
                  <a:lnTo>
                    <a:pt x="64" y="45"/>
                  </a:lnTo>
                  <a:lnTo>
                    <a:pt x="64" y="47"/>
                  </a:lnTo>
                  <a:lnTo>
                    <a:pt x="62" y="47"/>
                  </a:lnTo>
                  <a:moveTo>
                    <a:pt x="104" y="57"/>
                  </a:moveTo>
                  <a:lnTo>
                    <a:pt x="104" y="57"/>
                  </a:lnTo>
                  <a:lnTo>
                    <a:pt x="104" y="57"/>
                  </a:lnTo>
                  <a:lnTo>
                    <a:pt x="104" y="54"/>
                  </a:lnTo>
                  <a:lnTo>
                    <a:pt x="102" y="57"/>
                  </a:lnTo>
                  <a:lnTo>
                    <a:pt x="102" y="57"/>
                  </a:lnTo>
                  <a:lnTo>
                    <a:pt x="102" y="57"/>
                  </a:lnTo>
                  <a:lnTo>
                    <a:pt x="102" y="57"/>
                  </a:lnTo>
                  <a:lnTo>
                    <a:pt x="100" y="57"/>
                  </a:lnTo>
                  <a:lnTo>
                    <a:pt x="100" y="54"/>
                  </a:lnTo>
                  <a:lnTo>
                    <a:pt x="100" y="54"/>
                  </a:lnTo>
                  <a:lnTo>
                    <a:pt x="100" y="54"/>
                  </a:lnTo>
                  <a:lnTo>
                    <a:pt x="100" y="54"/>
                  </a:lnTo>
                  <a:lnTo>
                    <a:pt x="104" y="54"/>
                  </a:lnTo>
                  <a:lnTo>
                    <a:pt x="104" y="54"/>
                  </a:lnTo>
                  <a:lnTo>
                    <a:pt x="104" y="54"/>
                  </a:lnTo>
                  <a:lnTo>
                    <a:pt x="104" y="54"/>
                  </a:lnTo>
                  <a:lnTo>
                    <a:pt x="107" y="57"/>
                  </a:lnTo>
                  <a:lnTo>
                    <a:pt x="104"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p:cNvSpPr>
              <a:spLocks/>
            </p:cNvSpPr>
            <p:nvPr/>
          </p:nvSpPr>
          <p:spPr bwMode="auto">
            <a:xfrm>
              <a:off x="1307" y="1338"/>
              <a:ext cx="66" cy="26"/>
            </a:xfrm>
            <a:custGeom>
              <a:avLst/>
              <a:gdLst>
                <a:gd name="T0" fmla="*/ 49 w 66"/>
                <a:gd name="T1" fmla="*/ 19 h 26"/>
                <a:gd name="T2" fmla="*/ 49 w 66"/>
                <a:gd name="T3" fmla="*/ 19 h 26"/>
                <a:gd name="T4" fmla="*/ 47 w 66"/>
                <a:gd name="T5" fmla="*/ 16 h 26"/>
                <a:gd name="T6" fmla="*/ 45 w 66"/>
                <a:gd name="T7" fmla="*/ 19 h 26"/>
                <a:gd name="T8" fmla="*/ 42 w 66"/>
                <a:gd name="T9" fmla="*/ 21 h 26"/>
                <a:gd name="T10" fmla="*/ 40 w 66"/>
                <a:gd name="T11" fmla="*/ 19 h 26"/>
                <a:gd name="T12" fmla="*/ 37 w 66"/>
                <a:gd name="T13" fmla="*/ 19 h 26"/>
                <a:gd name="T14" fmla="*/ 35 w 66"/>
                <a:gd name="T15" fmla="*/ 23 h 26"/>
                <a:gd name="T16" fmla="*/ 37 w 66"/>
                <a:gd name="T17" fmla="*/ 26 h 26"/>
                <a:gd name="T18" fmla="*/ 35 w 66"/>
                <a:gd name="T19" fmla="*/ 26 h 26"/>
                <a:gd name="T20" fmla="*/ 35 w 66"/>
                <a:gd name="T21" fmla="*/ 26 h 26"/>
                <a:gd name="T22" fmla="*/ 28 w 66"/>
                <a:gd name="T23" fmla="*/ 21 h 26"/>
                <a:gd name="T24" fmla="*/ 26 w 66"/>
                <a:gd name="T25" fmla="*/ 21 h 26"/>
                <a:gd name="T26" fmla="*/ 23 w 66"/>
                <a:gd name="T27" fmla="*/ 21 h 26"/>
                <a:gd name="T28" fmla="*/ 19 w 66"/>
                <a:gd name="T29" fmla="*/ 21 h 26"/>
                <a:gd name="T30" fmla="*/ 16 w 66"/>
                <a:gd name="T31" fmla="*/ 16 h 26"/>
                <a:gd name="T32" fmla="*/ 14 w 66"/>
                <a:gd name="T33" fmla="*/ 16 h 26"/>
                <a:gd name="T34" fmla="*/ 11 w 66"/>
                <a:gd name="T35" fmla="*/ 16 h 26"/>
                <a:gd name="T36" fmla="*/ 11 w 66"/>
                <a:gd name="T37" fmla="*/ 14 h 26"/>
                <a:gd name="T38" fmla="*/ 9 w 66"/>
                <a:gd name="T39" fmla="*/ 9 h 26"/>
                <a:gd name="T40" fmla="*/ 4 w 66"/>
                <a:gd name="T41" fmla="*/ 11 h 26"/>
                <a:gd name="T42" fmla="*/ 2 w 66"/>
                <a:gd name="T43" fmla="*/ 11 h 26"/>
                <a:gd name="T44" fmla="*/ 0 w 66"/>
                <a:gd name="T45" fmla="*/ 9 h 26"/>
                <a:gd name="T46" fmla="*/ 0 w 66"/>
                <a:gd name="T47" fmla="*/ 9 h 26"/>
                <a:gd name="T48" fmla="*/ 0 w 66"/>
                <a:gd name="T49" fmla="*/ 4 h 26"/>
                <a:gd name="T50" fmla="*/ 11 w 66"/>
                <a:gd name="T51" fmla="*/ 2 h 26"/>
                <a:gd name="T52" fmla="*/ 14 w 66"/>
                <a:gd name="T53" fmla="*/ 0 h 26"/>
                <a:gd name="T54" fmla="*/ 19 w 66"/>
                <a:gd name="T55" fmla="*/ 2 h 26"/>
                <a:gd name="T56" fmla="*/ 21 w 66"/>
                <a:gd name="T57" fmla="*/ 2 h 26"/>
                <a:gd name="T58" fmla="*/ 23 w 66"/>
                <a:gd name="T59" fmla="*/ 2 h 26"/>
                <a:gd name="T60" fmla="*/ 28 w 66"/>
                <a:gd name="T61" fmla="*/ 2 h 26"/>
                <a:gd name="T62" fmla="*/ 30 w 66"/>
                <a:gd name="T63" fmla="*/ 2 h 26"/>
                <a:gd name="T64" fmla="*/ 35 w 66"/>
                <a:gd name="T65" fmla="*/ 4 h 26"/>
                <a:gd name="T66" fmla="*/ 40 w 66"/>
                <a:gd name="T67" fmla="*/ 4 h 26"/>
                <a:gd name="T68" fmla="*/ 42 w 66"/>
                <a:gd name="T69" fmla="*/ 4 h 26"/>
                <a:gd name="T70" fmla="*/ 47 w 66"/>
                <a:gd name="T71" fmla="*/ 7 h 26"/>
                <a:gd name="T72" fmla="*/ 49 w 66"/>
                <a:gd name="T73" fmla="*/ 9 h 26"/>
                <a:gd name="T74" fmla="*/ 52 w 66"/>
                <a:gd name="T75" fmla="*/ 9 h 26"/>
                <a:gd name="T76" fmla="*/ 59 w 66"/>
                <a:gd name="T77" fmla="*/ 11 h 26"/>
                <a:gd name="T78" fmla="*/ 61 w 66"/>
                <a:gd name="T79" fmla="*/ 11 h 26"/>
                <a:gd name="T80" fmla="*/ 63 w 66"/>
                <a:gd name="T81" fmla="*/ 16 h 26"/>
                <a:gd name="T82" fmla="*/ 66 w 66"/>
                <a:gd name="T83" fmla="*/ 19 h 26"/>
                <a:gd name="T84" fmla="*/ 61 w 66"/>
                <a:gd name="T85" fmla="*/ 21 h 26"/>
                <a:gd name="T86" fmla="*/ 54 w 66"/>
                <a:gd name="T8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6">
                  <a:moveTo>
                    <a:pt x="52" y="19"/>
                  </a:moveTo>
                  <a:lnTo>
                    <a:pt x="52" y="19"/>
                  </a:lnTo>
                  <a:lnTo>
                    <a:pt x="49" y="19"/>
                  </a:lnTo>
                  <a:lnTo>
                    <a:pt x="49" y="19"/>
                  </a:lnTo>
                  <a:lnTo>
                    <a:pt x="49" y="19"/>
                  </a:lnTo>
                  <a:lnTo>
                    <a:pt x="49" y="19"/>
                  </a:lnTo>
                  <a:lnTo>
                    <a:pt x="47" y="19"/>
                  </a:lnTo>
                  <a:lnTo>
                    <a:pt x="47" y="16"/>
                  </a:lnTo>
                  <a:lnTo>
                    <a:pt x="47" y="16"/>
                  </a:lnTo>
                  <a:lnTo>
                    <a:pt x="47" y="16"/>
                  </a:lnTo>
                  <a:lnTo>
                    <a:pt x="47" y="16"/>
                  </a:lnTo>
                  <a:lnTo>
                    <a:pt x="45" y="19"/>
                  </a:lnTo>
                  <a:lnTo>
                    <a:pt x="45" y="21"/>
                  </a:lnTo>
                  <a:lnTo>
                    <a:pt x="45" y="21"/>
                  </a:lnTo>
                  <a:lnTo>
                    <a:pt x="42" y="21"/>
                  </a:lnTo>
                  <a:lnTo>
                    <a:pt x="42" y="21"/>
                  </a:lnTo>
                  <a:lnTo>
                    <a:pt x="40" y="19"/>
                  </a:lnTo>
                  <a:lnTo>
                    <a:pt x="40" y="19"/>
                  </a:lnTo>
                  <a:lnTo>
                    <a:pt x="40" y="19"/>
                  </a:lnTo>
                  <a:lnTo>
                    <a:pt x="37" y="19"/>
                  </a:lnTo>
                  <a:lnTo>
                    <a:pt x="37" y="19"/>
                  </a:lnTo>
                  <a:lnTo>
                    <a:pt x="37" y="21"/>
                  </a:lnTo>
                  <a:lnTo>
                    <a:pt x="37" y="21"/>
                  </a:lnTo>
                  <a:lnTo>
                    <a:pt x="35" y="23"/>
                  </a:lnTo>
                  <a:lnTo>
                    <a:pt x="37" y="23"/>
                  </a:lnTo>
                  <a:lnTo>
                    <a:pt x="37" y="26"/>
                  </a:lnTo>
                  <a:lnTo>
                    <a:pt x="37" y="26"/>
                  </a:lnTo>
                  <a:lnTo>
                    <a:pt x="37" y="26"/>
                  </a:lnTo>
                  <a:lnTo>
                    <a:pt x="37" y="26"/>
                  </a:lnTo>
                  <a:lnTo>
                    <a:pt x="35" y="26"/>
                  </a:lnTo>
                  <a:lnTo>
                    <a:pt x="35" y="26"/>
                  </a:lnTo>
                  <a:lnTo>
                    <a:pt x="35" y="26"/>
                  </a:lnTo>
                  <a:lnTo>
                    <a:pt x="35" y="26"/>
                  </a:lnTo>
                  <a:lnTo>
                    <a:pt x="35" y="26"/>
                  </a:lnTo>
                  <a:lnTo>
                    <a:pt x="30" y="21"/>
                  </a:lnTo>
                  <a:lnTo>
                    <a:pt x="28" y="21"/>
                  </a:lnTo>
                  <a:lnTo>
                    <a:pt x="28" y="21"/>
                  </a:lnTo>
                  <a:lnTo>
                    <a:pt x="28" y="21"/>
                  </a:lnTo>
                  <a:lnTo>
                    <a:pt x="26" y="21"/>
                  </a:lnTo>
                  <a:lnTo>
                    <a:pt x="26" y="21"/>
                  </a:lnTo>
                  <a:lnTo>
                    <a:pt x="26" y="21"/>
                  </a:lnTo>
                  <a:lnTo>
                    <a:pt x="23" y="21"/>
                  </a:lnTo>
                  <a:lnTo>
                    <a:pt x="23" y="21"/>
                  </a:lnTo>
                  <a:lnTo>
                    <a:pt x="19" y="21"/>
                  </a:lnTo>
                  <a:lnTo>
                    <a:pt x="19" y="21"/>
                  </a:lnTo>
                  <a:lnTo>
                    <a:pt x="16" y="19"/>
                  </a:lnTo>
                  <a:lnTo>
                    <a:pt x="16" y="19"/>
                  </a:lnTo>
                  <a:lnTo>
                    <a:pt x="16" y="16"/>
                  </a:lnTo>
                  <a:lnTo>
                    <a:pt x="16" y="16"/>
                  </a:lnTo>
                  <a:lnTo>
                    <a:pt x="16" y="16"/>
                  </a:lnTo>
                  <a:lnTo>
                    <a:pt x="14" y="16"/>
                  </a:lnTo>
                  <a:lnTo>
                    <a:pt x="14" y="16"/>
                  </a:lnTo>
                  <a:lnTo>
                    <a:pt x="14" y="16"/>
                  </a:lnTo>
                  <a:lnTo>
                    <a:pt x="11" y="16"/>
                  </a:lnTo>
                  <a:lnTo>
                    <a:pt x="11" y="14"/>
                  </a:lnTo>
                  <a:lnTo>
                    <a:pt x="11" y="14"/>
                  </a:lnTo>
                  <a:lnTo>
                    <a:pt x="11" y="14"/>
                  </a:lnTo>
                  <a:lnTo>
                    <a:pt x="9" y="11"/>
                  </a:lnTo>
                  <a:lnTo>
                    <a:pt x="9" y="11"/>
                  </a:lnTo>
                  <a:lnTo>
                    <a:pt x="9" y="9"/>
                  </a:lnTo>
                  <a:lnTo>
                    <a:pt x="7" y="9"/>
                  </a:lnTo>
                  <a:lnTo>
                    <a:pt x="7" y="9"/>
                  </a:lnTo>
                  <a:lnTo>
                    <a:pt x="4" y="11"/>
                  </a:lnTo>
                  <a:lnTo>
                    <a:pt x="4" y="11"/>
                  </a:lnTo>
                  <a:lnTo>
                    <a:pt x="4" y="11"/>
                  </a:lnTo>
                  <a:lnTo>
                    <a:pt x="2" y="11"/>
                  </a:lnTo>
                  <a:lnTo>
                    <a:pt x="0" y="9"/>
                  </a:lnTo>
                  <a:lnTo>
                    <a:pt x="0" y="9"/>
                  </a:lnTo>
                  <a:lnTo>
                    <a:pt x="0" y="9"/>
                  </a:lnTo>
                  <a:lnTo>
                    <a:pt x="0" y="9"/>
                  </a:lnTo>
                  <a:lnTo>
                    <a:pt x="0" y="9"/>
                  </a:lnTo>
                  <a:lnTo>
                    <a:pt x="0" y="9"/>
                  </a:lnTo>
                  <a:lnTo>
                    <a:pt x="0" y="7"/>
                  </a:lnTo>
                  <a:lnTo>
                    <a:pt x="0" y="7"/>
                  </a:lnTo>
                  <a:lnTo>
                    <a:pt x="0" y="4"/>
                  </a:lnTo>
                  <a:lnTo>
                    <a:pt x="4" y="2"/>
                  </a:lnTo>
                  <a:lnTo>
                    <a:pt x="9" y="2"/>
                  </a:lnTo>
                  <a:lnTo>
                    <a:pt x="11" y="2"/>
                  </a:lnTo>
                  <a:lnTo>
                    <a:pt x="14" y="2"/>
                  </a:lnTo>
                  <a:lnTo>
                    <a:pt x="14" y="2"/>
                  </a:lnTo>
                  <a:lnTo>
                    <a:pt x="14" y="0"/>
                  </a:lnTo>
                  <a:lnTo>
                    <a:pt x="14" y="0"/>
                  </a:lnTo>
                  <a:lnTo>
                    <a:pt x="16" y="0"/>
                  </a:lnTo>
                  <a:lnTo>
                    <a:pt x="19" y="2"/>
                  </a:lnTo>
                  <a:lnTo>
                    <a:pt x="21" y="2"/>
                  </a:lnTo>
                  <a:lnTo>
                    <a:pt x="21" y="2"/>
                  </a:lnTo>
                  <a:lnTo>
                    <a:pt x="21" y="2"/>
                  </a:lnTo>
                  <a:lnTo>
                    <a:pt x="23" y="2"/>
                  </a:lnTo>
                  <a:lnTo>
                    <a:pt x="23" y="2"/>
                  </a:lnTo>
                  <a:lnTo>
                    <a:pt x="23" y="2"/>
                  </a:lnTo>
                  <a:lnTo>
                    <a:pt x="26" y="2"/>
                  </a:lnTo>
                  <a:lnTo>
                    <a:pt x="28" y="2"/>
                  </a:lnTo>
                  <a:lnTo>
                    <a:pt x="28" y="2"/>
                  </a:lnTo>
                  <a:lnTo>
                    <a:pt x="28" y="2"/>
                  </a:lnTo>
                  <a:lnTo>
                    <a:pt x="30" y="2"/>
                  </a:lnTo>
                  <a:lnTo>
                    <a:pt x="30" y="2"/>
                  </a:lnTo>
                  <a:lnTo>
                    <a:pt x="33" y="2"/>
                  </a:lnTo>
                  <a:lnTo>
                    <a:pt x="35" y="2"/>
                  </a:lnTo>
                  <a:lnTo>
                    <a:pt x="35" y="4"/>
                  </a:lnTo>
                  <a:lnTo>
                    <a:pt x="37" y="4"/>
                  </a:lnTo>
                  <a:lnTo>
                    <a:pt x="37" y="4"/>
                  </a:lnTo>
                  <a:lnTo>
                    <a:pt x="40" y="4"/>
                  </a:lnTo>
                  <a:lnTo>
                    <a:pt x="40" y="4"/>
                  </a:lnTo>
                  <a:lnTo>
                    <a:pt x="40" y="4"/>
                  </a:lnTo>
                  <a:lnTo>
                    <a:pt x="42" y="4"/>
                  </a:lnTo>
                  <a:lnTo>
                    <a:pt x="45" y="4"/>
                  </a:lnTo>
                  <a:lnTo>
                    <a:pt x="45" y="4"/>
                  </a:lnTo>
                  <a:lnTo>
                    <a:pt x="47" y="7"/>
                  </a:lnTo>
                  <a:lnTo>
                    <a:pt x="47" y="7"/>
                  </a:lnTo>
                  <a:lnTo>
                    <a:pt x="47" y="9"/>
                  </a:lnTo>
                  <a:lnTo>
                    <a:pt x="49" y="9"/>
                  </a:lnTo>
                  <a:lnTo>
                    <a:pt x="49" y="9"/>
                  </a:lnTo>
                  <a:lnTo>
                    <a:pt x="52" y="9"/>
                  </a:lnTo>
                  <a:lnTo>
                    <a:pt x="52" y="9"/>
                  </a:lnTo>
                  <a:lnTo>
                    <a:pt x="54" y="11"/>
                  </a:lnTo>
                  <a:lnTo>
                    <a:pt x="56" y="11"/>
                  </a:lnTo>
                  <a:lnTo>
                    <a:pt x="59" y="11"/>
                  </a:lnTo>
                  <a:lnTo>
                    <a:pt x="61" y="11"/>
                  </a:lnTo>
                  <a:lnTo>
                    <a:pt x="61" y="11"/>
                  </a:lnTo>
                  <a:lnTo>
                    <a:pt x="61" y="11"/>
                  </a:lnTo>
                  <a:lnTo>
                    <a:pt x="63" y="14"/>
                  </a:lnTo>
                  <a:lnTo>
                    <a:pt x="63" y="14"/>
                  </a:lnTo>
                  <a:lnTo>
                    <a:pt x="63" y="16"/>
                  </a:lnTo>
                  <a:lnTo>
                    <a:pt x="63" y="16"/>
                  </a:lnTo>
                  <a:lnTo>
                    <a:pt x="66" y="19"/>
                  </a:lnTo>
                  <a:lnTo>
                    <a:pt x="66" y="19"/>
                  </a:lnTo>
                  <a:lnTo>
                    <a:pt x="63" y="21"/>
                  </a:lnTo>
                  <a:lnTo>
                    <a:pt x="63" y="21"/>
                  </a:lnTo>
                  <a:lnTo>
                    <a:pt x="61" y="21"/>
                  </a:lnTo>
                  <a:lnTo>
                    <a:pt x="56" y="21"/>
                  </a:lnTo>
                  <a:lnTo>
                    <a:pt x="54" y="21"/>
                  </a:lnTo>
                  <a:lnTo>
                    <a:pt x="54" y="21"/>
                  </a:lnTo>
                  <a:lnTo>
                    <a:pt x="52" y="19"/>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p:cNvSpPr>
              <a:spLocks/>
            </p:cNvSpPr>
            <p:nvPr/>
          </p:nvSpPr>
          <p:spPr bwMode="auto">
            <a:xfrm>
              <a:off x="1307" y="1338"/>
              <a:ext cx="66" cy="26"/>
            </a:xfrm>
            <a:custGeom>
              <a:avLst/>
              <a:gdLst>
                <a:gd name="T0" fmla="*/ 49 w 66"/>
                <a:gd name="T1" fmla="*/ 19 h 26"/>
                <a:gd name="T2" fmla="*/ 49 w 66"/>
                <a:gd name="T3" fmla="*/ 19 h 26"/>
                <a:gd name="T4" fmla="*/ 47 w 66"/>
                <a:gd name="T5" fmla="*/ 16 h 26"/>
                <a:gd name="T6" fmla="*/ 45 w 66"/>
                <a:gd name="T7" fmla="*/ 19 h 26"/>
                <a:gd name="T8" fmla="*/ 42 w 66"/>
                <a:gd name="T9" fmla="*/ 21 h 26"/>
                <a:gd name="T10" fmla="*/ 40 w 66"/>
                <a:gd name="T11" fmla="*/ 19 h 26"/>
                <a:gd name="T12" fmla="*/ 37 w 66"/>
                <a:gd name="T13" fmla="*/ 19 h 26"/>
                <a:gd name="T14" fmla="*/ 35 w 66"/>
                <a:gd name="T15" fmla="*/ 23 h 26"/>
                <a:gd name="T16" fmla="*/ 37 w 66"/>
                <a:gd name="T17" fmla="*/ 26 h 26"/>
                <a:gd name="T18" fmla="*/ 35 w 66"/>
                <a:gd name="T19" fmla="*/ 26 h 26"/>
                <a:gd name="T20" fmla="*/ 35 w 66"/>
                <a:gd name="T21" fmla="*/ 26 h 26"/>
                <a:gd name="T22" fmla="*/ 28 w 66"/>
                <a:gd name="T23" fmla="*/ 21 h 26"/>
                <a:gd name="T24" fmla="*/ 26 w 66"/>
                <a:gd name="T25" fmla="*/ 21 h 26"/>
                <a:gd name="T26" fmla="*/ 23 w 66"/>
                <a:gd name="T27" fmla="*/ 21 h 26"/>
                <a:gd name="T28" fmla="*/ 19 w 66"/>
                <a:gd name="T29" fmla="*/ 21 h 26"/>
                <a:gd name="T30" fmla="*/ 16 w 66"/>
                <a:gd name="T31" fmla="*/ 16 h 26"/>
                <a:gd name="T32" fmla="*/ 14 w 66"/>
                <a:gd name="T33" fmla="*/ 16 h 26"/>
                <a:gd name="T34" fmla="*/ 11 w 66"/>
                <a:gd name="T35" fmla="*/ 16 h 26"/>
                <a:gd name="T36" fmla="*/ 11 w 66"/>
                <a:gd name="T37" fmla="*/ 14 h 26"/>
                <a:gd name="T38" fmla="*/ 9 w 66"/>
                <a:gd name="T39" fmla="*/ 9 h 26"/>
                <a:gd name="T40" fmla="*/ 4 w 66"/>
                <a:gd name="T41" fmla="*/ 11 h 26"/>
                <a:gd name="T42" fmla="*/ 2 w 66"/>
                <a:gd name="T43" fmla="*/ 11 h 26"/>
                <a:gd name="T44" fmla="*/ 0 w 66"/>
                <a:gd name="T45" fmla="*/ 9 h 26"/>
                <a:gd name="T46" fmla="*/ 0 w 66"/>
                <a:gd name="T47" fmla="*/ 9 h 26"/>
                <a:gd name="T48" fmla="*/ 0 w 66"/>
                <a:gd name="T49" fmla="*/ 4 h 26"/>
                <a:gd name="T50" fmla="*/ 11 w 66"/>
                <a:gd name="T51" fmla="*/ 2 h 26"/>
                <a:gd name="T52" fmla="*/ 14 w 66"/>
                <a:gd name="T53" fmla="*/ 0 h 26"/>
                <a:gd name="T54" fmla="*/ 19 w 66"/>
                <a:gd name="T55" fmla="*/ 2 h 26"/>
                <a:gd name="T56" fmla="*/ 21 w 66"/>
                <a:gd name="T57" fmla="*/ 2 h 26"/>
                <a:gd name="T58" fmla="*/ 23 w 66"/>
                <a:gd name="T59" fmla="*/ 2 h 26"/>
                <a:gd name="T60" fmla="*/ 28 w 66"/>
                <a:gd name="T61" fmla="*/ 2 h 26"/>
                <a:gd name="T62" fmla="*/ 30 w 66"/>
                <a:gd name="T63" fmla="*/ 2 h 26"/>
                <a:gd name="T64" fmla="*/ 35 w 66"/>
                <a:gd name="T65" fmla="*/ 4 h 26"/>
                <a:gd name="T66" fmla="*/ 40 w 66"/>
                <a:gd name="T67" fmla="*/ 4 h 26"/>
                <a:gd name="T68" fmla="*/ 42 w 66"/>
                <a:gd name="T69" fmla="*/ 4 h 26"/>
                <a:gd name="T70" fmla="*/ 47 w 66"/>
                <a:gd name="T71" fmla="*/ 7 h 26"/>
                <a:gd name="T72" fmla="*/ 49 w 66"/>
                <a:gd name="T73" fmla="*/ 9 h 26"/>
                <a:gd name="T74" fmla="*/ 52 w 66"/>
                <a:gd name="T75" fmla="*/ 9 h 26"/>
                <a:gd name="T76" fmla="*/ 59 w 66"/>
                <a:gd name="T77" fmla="*/ 11 h 26"/>
                <a:gd name="T78" fmla="*/ 61 w 66"/>
                <a:gd name="T79" fmla="*/ 11 h 26"/>
                <a:gd name="T80" fmla="*/ 63 w 66"/>
                <a:gd name="T81" fmla="*/ 16 h 26"/>
                <a:gd name="T82" fmla="*/ 66 w 66"/>
                <a:gd name="T83" fmla="*/ 19 h 26"/>
                <a:gd name="T84" fmla="*/ 61 w 66"/>
                <a:gd name="T85" fmla="*/ 21 h 26"/>
                <a:gd name="T86" fmla="*/ 54 w 66"/>
                <a:gd name="T8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6">
                  <a:moveTo>
                    <a:pt x="52" y="19"/>
                  </a:moveTo>
                  <a:lnTo>
                    <a:pt x="52" y="19"/>
                  </a:lnTo>
                  <a:lnTo>
                    <a:pt x="49" y="19"/>
                  </a:lnTo>
                  <a:lnTo>
                    <a:pt x="49" y="19"/>
                  </a:lnTo>
                  <a:lnTo>
                    <a:pt x="49" y="19"/>
                  </a:lnTo>
                  <a:lnTo>
                    <a:pt x="49" y="19"/>
                  </a:lnTo>
                  <a:lnTo>
                    <a:pt x="47" y="19"/>
                  </a:lnTo>
                  <a:lnTo>
                    <a:pt x="47" y="16"/>
                  </a:lnTo>
                  <a:lnTo>
                    <a:pt x="47" y="16"/>
                  </a:lnTo>
                  <a:lnTo>
                    <a:pt x="47" y="16"/>
                  </a:lnTo>
                  <a:lnTo>
                    <a:pt x="47" y="16"/>
                  </a:lnTo>
                  <a:lnTo>
                    <a:pt x="45" y="19"/>
                  </a:lnTo>
                  <a:lnTo>
                    <a:pt x="45" y="21"/>
                  </a:lnTo>
                  <a:lnTo>
                    <a:pt x="45" y="21"/>
                  </a:lnTo>
                  <a:lnTo>
                    <a:pt x="42" y="21"/>
                  </a:lnTo>
                  <a:lnTo>
                    <a:pt x="42" y="21"/>
                  </a:lnTo>
                  <a:lnTo>
                    <a:pt x="40" y="19"/>
                  </a:lnTo>
                  <a:lnTo>
                    <a:pt x="40" y="19"/>
                  </a:lnTo>
                  <a:lnTo>
                    <a:pt x="40" y="19"/>
                  </a:lnTo>
                  <a:lnTo>
                    <a:pt x="37" y="19"/>
                  </a:lnTo>
                  <a:lnTo>
                    <a:pt x="37" y="19"/>
                  </a:lnTo>
                  <a:lnTo>
                    <a:pt x="37" y="21"/>
                  </a:lnTo>
                  <a:lnTo>
                    <a:pt x="37" y="21"/>
                  </a:lnTo>
                  <a:lnTo>
                    <a:pt x="35" y="23"/>
                  </a:lnTo>
                  <a:lnTo>
                    <a:pt x="37" y="23"/>
                  </a:lnTo>
                  <a:lnTo>
                    <a:pt x="37" y="26"/>
                  </a:lnTo>
                  <a:lnTo>
                    <a:pt x="37" y="26"/>
                  </a:lnTo>
                  <a:lnTo>
                    <a:pt x="37" y="26"/>
                  </a:lnTo>
                  <a:lnTo>
                    <a:pt x="37" y="26"/>
                  </a:lnTo>
                  <a:lnTo>
                    <a:pt x="35" y="26"/>
                  </a:lnTo>
                  <a:lnTo>
                    <a:pt x="35" y="26"/>
                  </a:lnTo>
                  <a:lnTo>
                    <a:pt x="35" y="26"/>
                  </a:lnTo>
                  <a:lnTo>
                    <a:pt x="35" y="26"/>
                  </a:lnTo>
                  <a:lnTo>
                    <a:pt x="35" y="26"/>
                  </a:lnTo>
                  <a:lnTo>
                    <a:pt x="30" y="21"/>
                  </a:lnTo>
                  <a:lnTo>
                    <a:pt x="28" y="21"/>
                  </a:lnTo>
                  <a:lnTo>
                    <a:pt x="28" y="21"/>
                  </a:lnTo>
                  <a:lnTo>
                    <a:pt x="28" y="21"/>
                  </a:lnTo>
                  <a:lnTo>
                    <a:pt x="26" y="21"/>
                  </a:lnTo>
                  <a:lnTo>
                    <a:pt x="26" y="21"/>
                  </a:lnTo>
                  <a:lnTo>
                    <a:pt x="26" y="21"/>
                  </a:lnTo>
                  <a:lnTo>
                    <a:pt x="23" y="21"/>
                  </a:lnTo>
                  <a:lnTo>
                    <a:pt x="23" y="21"/>
                  </a:lnTo>
                  <a:lnTo>
                    <a:pt x="19" y="21"/>
                  </a:lnTo>
                  <a:lnTo>
                    <a:pt x="19" y="21"/>
                  </a:lnTo>
                  <a:lnTo>
                    <a:pt x="16" y="19"/>
                  </a:lnTo>
                  <a:lnTo>
                    <a:pt x="16" y="19"/>
                  </a:lnTo>
                  <a:lnTo>
                    <a:pt x="16" y="16"/>
                  </a:lnTo>
                  <a:lnTo>
                    <a:pt x="16" y="16"/>
                  </a:lnTo>
                  <a:lnTo>
                    <a:pt x="16" y="16"/>
                  </a:lnTo>
                  <a:lnTo>
                    <a:pt x="14" y="16"/>
                  </a:lnTo>
                  <a:lnTo>
                    <a:pt x="14" y="16"/>
                  </a:lnTo>
                  <a:lnTo>
                    <a:pt x="14" y="16"/>
                  </a:lnTo>
                  <a:lnTo>
                    <a:pt x="11" y="16"/>
                  </a:lnTo>
                  <a:lnTo>
                    <a:pt x="11" y="14"/>
                  </a:lnTo>
                  <a:lnTo>
                    <a:pt x="11" y="14"/>
                  </a:lnTo>
                  <a:lnTo>
                    <a:pt x="11" y="14"/>
                  </a:lnTo>
                  <a:lnTo>
                    <a:pt x="9" y="11"/>
                  </a:lnTo>
                  <a:lnTo>
                    <a:pt x="9" y="11"/>
                  </a:lnTo>
                  <a:lnTo>
                    <a:pt x="9" y="9"/>
                  </a:lnTo>
                  <a:lnTo>
                    <a:pt x="7" y="9"/>
                  </a:lnTo>
                  <a:lnTo>
                    <a:pt x="7" y="9"/>
                  </a:lnTo>
                  <a:lnTo>
                    <a:pt x="4" y="11"/>
                  </a:lnTo>
                  <a:lnTo>
                    <a:pt x="4" y="11"/>
                  </a:lnTo>
                  <a:lnTo>
                    <a:pt x="4" y="11"/>
                  </a:lnTo>
                  <a:lnTo>
                    <a:pt x="2" y="11"/>
                  </a:lnTo>
                  <a:lnTo>
                    <a:pt x="0" y="9"/>
                  </a:lnTo>
                  <a:lnTo>
                    <a:pt x="0" y="9"/>
                  </a:lnTo>
                  <a:lnTo>
                    <a:pt x="0" y="9"/>
                  </a:lnTo>
                  <a:lnTo>
                    <a:pt x="0" y="9"/>
                  </a:lnTo>
                  <a:lnTo>
                    <a:pt x="0" y="9"/>
                  </a:lnTo>
                  <a:lnTo>
                    <a:pt x="0" y="9"/>
                  </a:lnTo>
                  <a:lnTo>
                    <a:pt x="0" y="7"/>
                  </a:lnTo>
                  <a:lnTo>
                    <a:pt x="0" y="7"/>
                  </a:lnTo>
                  <a:lnTo>
                    <a:pt x="0" y="4"/>
                  </a:lnTo>
                  <a:lnTo>
                    <a:pt x="4" y="2"/>
                  </a:lnTo>
                  <a:lnTo>
                    <a:pt x="9" y="2"/>
                  </a:lnTo>
                  <a:lnTo>
                    <a:pt x="11" y="2"/>
                  </a:lnTo>
                  <a:lnTo>
                    <a:pt x="14" y="2"/>
                  </a:lnTo>
                  <a:lnTo>
                    <a:pt x="14" y="2"/>
                  </a:lnTo>
                  <a:lnTo>
                    <a:pt x="14" y="0"/>
                  </a:lnTo>
                  <a:lnTo>
                    <a:pt x="14" y="0"/>
                  </a:lnTo>
                  <a:lnTo>
                    <a:pt x="16" y="0"/>
                  </a:lnTo>
                  <a:lnTo>
                    <a:pt x="19" y="2"/>
                  </a:lnTo>
                  <a:lnTo>
                    <a:pt x="21" y="2"/>
                  </a:lnTo>
                  <a:lnTo>
                    <a:pt x="21" y="2"/>
                  </a:lnTo>
                  <a:lnTo>
                    <a:pt x="21" y="2"/>
                  </a:lnTo>
                  <a:lnTo>
                    <a:pt x="23" y="2"/>
                  </a:lnTo>
                  <a:lnTo>
                    <a:pt x="23" y="2"/>
                  </a:lnTo>
                  <a:lnTo>
                    <a:pt x="23" y="2"/>
                  </a:lnTo>
                  <a:lnTo>
                    <a:pt x="26" y="2"/>
                  </a:lnTo>
                  <a:lnTo>
                    <a:pt x="28" y="2"/>
                  </a:lnTo>
                  <a:lnTo>
                    <a:pt x="28" y="2"/>
                  </a:lnTo>
                  <a:lnTo>
                    <a:pt x="28" y="2"/>
                  </a:lnTo>
                  <a:lnTo>
                    <a:pt x="30" y="2"/>
                  </a:lnTo>
                  <a:lnTo>
                    <a:pt x="30" y="2"/>
                  </a:lnTo>
                  <a:lnTo>
                    <a:pt x="33" y="2"/>
                  </a:lnTo>
                  <a:lnTo>
                    <a:pt x="35" y="2"/>
                  </a:lnTo>
                  <a:lnTo>
                    <a:pt x="35" y="4"/>
                  </a:lnTo>
                  <a:lnTo>
                    <a:pt x="37" y="4"/>
                  </a:lnTo>
                  <a:lnTo>
                    <a:pt x="37" y="4"/>
                  </a:lnTo>
                  <a:lnTo>
                    <a:pt x="40" y="4"/>
                  </a:lnTo>
                  <a:lnTo>
                    <a:pt x="40" y="4"/>
                  </a:lnTo>
                  <a:lnTo>
                    <a:pt x="40" y="4"/>
                  </a:lnTo>
                  <a:lnTo>
                    <a:pt x="42" y="4"/>
                  </a:lnTo>
                  <a:lnTo>
                    <a:pt x="45" y="4"/>
                  </a:lnTo>
                  <a:lnTo>
                    <a:pt x="45" y="4"/>
                  </a:lnTo>
                  <a:lnTo>
                    <a:pt x="47" y="7"/>
                  </a:lnTo>
                  <a:lnTo>
                    <a:pt x="47" y="7"/>
                  </a:lnTo>
                  <a:lnTo>
                    <a:pt x="47" y="9"/>
                  </a:lnTo>
                  <a:lnTo>
                    <a:pt x="49" y="9"/>
                  </a:lnTo>
                  <a:lnTo>
                    <a:pt x="49" y="9"/>
                  </a:lnTo>
                  <a:lnTo>
                    <a:pt x="52" y="9"/>
                  </a:lnTo>
                  <a:lnTo>
                    <a:pt x="52" y="9"/>
                  </a:lnTo>
                  <a:lnTo>
                    <a:pt x="54" y="11"/>
                  </a:lnTo>
                  <a:lnTo>
                    <a:pt x="56" y="11"/>
                  </a:lnTo>
                  <a:lnTo>
                    <a:pt x="59" y="11"/>
                  </a:lnTo>
                  <a:lnTo>
                    <a:pt x="61" y="11"/>
                  </a:lnTo>
                  <a:lnTo>
                    <a:pt x="61" y="11"/>
                  </a:lnTo>
                  <a:lnTo>
                    <a:pt x="61" y="11"/>
                  </a:lnTo>
                  <a:lnTo>
                    <a:pt x="63" y="14"/>
                  </a:lnTo>
                  <a:lnTo>
                    <a:pt x="63" y="14"/>
                  </a:lnTo>
                  <a:lnTo>
                    <a:pt x="63" y="16"/>
                  </a:lnTo>
                  <a:lnTo>
                    <a:pt x="63" y="16"/>
                  </a:lnTo>
                  <a:lnTo>
                    <a:pt x="66" y="19"/>
                  </a:lnTo>
                  <a:lnTo>
                    <a:pt x="66" y="19"/>
                  </a:lnTo>
                  <a:lnTo>
                    <a:pt x="63" y="21"/>
                  </a:lnTo>
                  <a:lnTo>
                    <a:pt x="63" y="21"/>
                  </a:lnTo>
                  <a:lnTo>
                    <a:pt x="61" y="21"/>
                  </a:lnTo>
                  <a:lnTo>
                    <a:pt x="56" y="21"/>
                  </a:lnTo>
                  <a:lnTo>
                    <a:pt x="54" y="21"/>
                  </a:lnTo>
                  <a:lnTo>
                    <a:pt x="54" y="21"/>
                  </a:lnTo>
                  <a:lnTo>
                    <a:pt x="52"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
            <p:cNvSpPr>
              <a:spLocks noEditPoints="1"/>
            </p:cNvSpPr>
            <p:nvPr/>
          </p:nvSpPr>
          <p:spPr bwMode="auto">
            <a:xfrm>
              <a:off x="1288" y="1082"/>
              <a:ext cx="191" cy="182"/>
            </a:xfrm>
            <a:custGeom>
              <a:avLst/>
              <a:gdLst>
                <a:gd name="T0" fmla="*/ 35 w 191"/>
                <a:gd name="T1" fmla="*/ 67 h 182"/>
                <a:gd name="T2" fmla="*/ 28 w 191"/>
                <a:gd name="T3" fmla="*/ 81 h 182"/>
                <a:gd name="T4" fmla="*/ 19 w 191"/>
                <a:gd name="T5" fmla="*/ 74 h 182"/>
                <a:gd name="T6" fmla="*/ 23 w 191"/>
                <a:gd name="T7" fmla="*/ 71 h 182"/>
                <a:gd name="T8" fmla="*/ 23 w 191"/>
                <a:gd name="T9" fmla="*/ 62 h 182"/>
                <a:gd name="T10" fmla="*/ 160 w 191"/>
                <a:gd name="T11" fmla="*/ 182 h 182"/>
                <a:gd name="T12" fmla="*/ 175 w 191"/>
                <a:gd name="T13" fmla="*/ 178 h 182"/>
                <a:gd name="T14" fmla="*/ 182 w 191"/>
                <a:gd name="T15" fmla="*/ 171 h 182"/>
                <a:gd name="T16" fmla="*/ 167 w 191"/>
                <a:gd name="T17" fmla="*/ 182 h 182"/>
                <a:gd name="T18" fmla="*/ 40 w 191"/>
                <a:gd name="T19" fmla="*/ 81 h 182"/>
                <a:gd name="T20" fmla="*/ 38 w 191"/>
                <a:gd name="T21" fmla="*/ 88 h 182"/>
                <a:gd name="T22" fmla="*/ 42 w 191"/>
                <a:gd name="T23" fmla="*/ 83 h 182"/>
                <a:gd name="T24" fmla="*/ 42 w 191"/>
                <a:gd name="T25" fmla="*/ 97 h 182"/>
                <a:gd name="T26" fmla="*/ 42 w 191"/>
                <a:gd name="T27" fmla="*/ 95 h 182"/>
                <a:gd name="T28" fmla="*/ 33 w 191"/>
                <a:gd name="T29" fmla="*/ 88 h 182"/>
                <a:gd name="T30" fmla="*/ 38 w 191"/>
                <a:gd name="T31" fmla="*/ 0 h 182"/>
                <a:gd name="T32" fmla="*/ 45 w 191"/>
                <a:gd name="T33" fmla="*/ 3 h 182"/>
                <a:gd name="T34" fmla="*/ 59 w 191"/>
                <a:gd name="T35" fmla="*/ 12 h 182"/>
                <a:gd name="T36" fmla="*/ 54 w 191"/>
                <a:gd name="T37" fmla="*/ 22 h 182"/>
                <a:gd name="T38" fmla="*/ 54 w 191"/>
                <a:gd name="T39" fmla="*/ 31 h 182"/>
                <a:gd name="T40" fmla="*/ 47 w 191"/>
                <a:gd name="T41" fmla="*/ 26 h 182"/>
                <a:gd name="T42" fmla="*/ 56 w 191"/>
                <a:gd name="T43" fmla="*/ 12 h 182"/>
                <a:gd name="T44" fmla="*/ 49 w 191"/>
                <a:gd name="T45" fmla="*/ 10 h 182"/>
                <a:gd name="T46" fmla="*/ 40 w 191"/>
                <a:gd name="T47" fmla="*/ 3 h 182"/>
                <a:gd name="T48" fmla="*/ 7 w 191"/>
                <a:gd name="T49" fmla="*/ 12 h 182"/>
                <a:gd name="T50" fmla="*/ 5 w 191"/>
                <a:gd name="T51" fmla="*/ 10 h 182"/>
                <a:gd name="T52" fmla="*/ 14 w 191"/>
                <a:gd name="T53" fmla="*/ 5 h 182"/>
                <a:gd name="T54" fmla="*/ 26 w 191"/>
                <a:gd name="T55" fmla="*/ 8 h 182"/>
                <a:gd name="T56" fmla="*/ 30 w 191"/>
                <a:gd name="T57" fmla="*/ 8 h 182"/>
                <a:gd name="T58" fmla="*/ 9 w 191"/>
                <a:gd name="T59" fmla="*/ 12 h 182"/>
                <a:gd name="T60" fmla="*/ 82 w 191"/>
                <a:gd name="T61" fmla="*/ 50 h 182"/>
                <a:gd name="T62" fmla="*/ 85 w 191"/>
                <a:gd name="T63" fmla="*/ 67 h 182"/>
                <a:gd name="T64" fmla="*/ 85 w 191"/>
                <a:gd name="T65" fmla="*/ 55 h 182"/>
                <a:gd name="T66" fmla="*/ 80 w 191"/>
                <a:gd name="T67" fmla="*/ 50 h 182"/>
                <a:gd name="T68" fmla="*/ 73 w 191"/>
                <a:gd name="T69" fmla="*/ 48 h 182"/>
                <a:gd name="T70" fmla="*/ 68 w 191"/>
                <a:gd name="T71" fmla="*/ 41 h 182"/>
                <a:gd name="T72" fmla="*/ 156 w 191"/>
                <a:gd name="T73" fmla="*/ 135 h 182"/>
                <a:gd name="T74" fmla="*/ 153 w 191"/>
                <a:gd name="T75" fmla="*/ 133 h 182"/>
                <a:gd name="T76" fmla="*/ 156 w 191"/>
                <a:gd name="T77" fmla="*/ 128 h 182"/>
                <a:gd name="T78" fmla="*/ 146 w 191"/>
                <a:gd name="T79" fmla="*/ 142 h 182"/>
                <a:gd name="T80" fmla="*/ 106 w 191"/>
                <a:gd name="T81" fmla="*/ 81 h 182"/>
                <a:gd name="T82" fmla="*/ 99 w 191"/>
                <a:gd name="T83" fmla="*/ 69 h 182"/>
                <a:gd name="T84" fmla="*/ 104 w 191"/>
                <a:gd name="T85" fmla="*/ 71 h 182"/>
                <a:gd name="T86" fmla="*/ 111 w 191"/>
                <a:gd name="T87" fmla="*/ 83 h 182"/>
                <a:gd name="T88" fmla="*/ 113 w 191"/>
                <a:gd name="T89" fmla="*/ 100 h 182"/>
                <a:gd name="T90" fmla="*/ 120 w 191"/>
                <a:gd name="T91" fmla="*/ 114 h 182"/>
                <a:gd name="T92" fmla="*/ 127 w 191"/>
                <a:gd name="T93" fmla="*/ 121 h 182"/>
                <a:gd name="T94" fmla="*/ 123 w 191"/>
                <a:gd name="T95" fmla="*/ 119 h 182"/>
                <a:gd name="T96" fmla="*/ 116 w 191"/>
                <a:gd name="T97" fmla="*/ 116 h 182"/>
                <a:gd name="T98" fmla="*/ 118 w 191"/>
                <a:gd name="T99" fmla="*/ 111 h 182"/>
                <a:gd name="T100" fmla="*/ 149 w 191"/>
                <a:gd name="T101" fmla="*/ 130 h 182"/>
                <a:gd name="T102" fmla="*/ 151 w 191"/>
                <a:gd name="T103" fmla="*/ 128 h 182"/>
                <a:gd name="T104" fmla="*/ 182 w 191"/>
                <a:gd name="T105" fmla="*/ 140 h 182"/>
                <a:gd name="T106" fmla="*/ 177 w 191"/>
                <a:gd name="T107" fmla="*/ 137 h 182"/>
                <a:gd name="T108" fmla="*/ 189 w 191"/>
                <a:gd name="T109" fmla="*/ 142 h 182"/>
                <a:gd name="T110" fmla="*/ 45 w 191"/>
                <a:gd name="T111" fmla="*/ 57 h 182"/>
                <a:gd name="T112" fmla="*/ 49 w 191"/>
                <a:gd name="T113" fmla="*/ 57 h 182"/>
                <a:gd name="T114" fmla="*/ 137 w 191"/>
                <a:gd name="T115" fmla="*/ 90 h 182"/>
                <a:gd name="T116" fmla="*/ 94 w 191"/>
                <a:gd name="T117" fmla="*/ 100 h 182"/>
                <a:gd name="T118" fmla="*/ 90 w 191"/>
                <a:gd name="T11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82">
                  <a:moveTo>
                    <a:pt x="23" y="52"/>
                  </a:moveTo>
                  <a:lnTo>
                    <a:pt x="23" y="52"/>
                  </a:lnTo>
                  <a:lnTo>
                    <a:pt x="28" y="52"/>
                  </a:lnTo>
                  <a:lnTo>
                    <a:pt x="30" y="55"/>
                  </a:lnTo>
                  <a:lnTo>
                    <a:pt x="30" y="60"/>
                  </a:lnTo>
                  <a:lnTo>
                    <a:pt x="33" y="64"/>
                  </a:lnTo>
                  <a:lnTo>
                    <a:pt x="35" y="64"/>
                  </a:lnTo>
                  <a:lnTo>
                    <a:pt x="35" y="64"/>
                  </a:lnTo>
                  <a:lnTo>
                    <a:pt x="35" y="67"/>
                  </a:lnTo>
                  <a:lnTo>
                    <a:pt x="38" y="67"/>
                  </a:lnTo>
                  <a:lnTo>
                    <a:pt x="38" y="71"/>
                  </a:lnTo>
                  <a:lnTo>
                    <a:pt x="38" y="74"/>
                  </a:lnTo>
                  <a:lnTo>
                    <a:pt x="38" y="74"/>
                  </a:lnTo>
                  <a:lnTo>
                    <a:pt x="38" y="76"/>
                  </a:lnTo>
                  <a:lnTo>
                    <a:pt x="35" y="76"/>
                  </a:lnTo>
                  <a:lnTo>
                    <a:pt x="35" y="76"/>
                  </a:lnTo>
                  <a:lnTo>
                    <a:pt x="33" y="78"/>
                  </a:lnTo>
                  <a:lnTo>
                    <a:pt x="28" y="81"/>
                  </a:lnTo>
                  <a:lnTo>
                    <a:pt x="28" y="81"/>
                  </a:lnTo>
                  <a:lnTo>
                    <a:pt x="28" y="78"/>
                  </a:lnTo>
                  <a:lnTo>
                    <a:pt x="28" y="78"/>
                  </a:lnTo>
                  <a:lnTo>
                    <a:pt x="28" y="78"/>
                  </a:lnTo>
                  <a:lnTo>
                    <a:pt x="23" y="76"/>
                  </a:lnTo>
                  <a:lnTo>
                    <a:pt x="21" y="74"/>
                  </a:lnTo>
                  <a:lnTo>
                    <a:pt x="21" y="74"/>
                  </a:lnTo>
                  <a:lnTo>
                    <a:pt x="19" y="74"/>
                  </a:lnTo>
                  <a:lnTo>
                    <a:pt x="19" y="74"/>
                  </a:lnTo>
                  <a:lnTo>
                    <a:pt x="19" y="71"/>
                  </a:lnTo>
                  <a:lnTo>
                    <a:pt x="16" y="71"/>
                  </a:lnTo>
                  <a:lnTo>
                    <a:pt x="21" y="67"/>
                  </a:lnTo>
                  <a:lnTo>
                    <a:pt x="21" y="69"/>
                  </a:lnTo>
                  <a:lnTo>
                    <a:pt x="21" y="69"/>
                  </a:lnTo>
                  <a:lnTo>
                    <a:pt x="21" y="71"/>
                  </a:lnTo>
                  <a:lnTo>
                    <a:pt x="19" y="71"/>
                  </a:lnTo>
                  <a:lnTo>
                    <a:pt x="23" y="71"/>
                  </a:lnTo>
                  <a:lnTo>
                    <a:pt x="23" y="71"/>
                  </a:lnTo>
                  <a:lnTo>
                    <a:pt x="23" y="71"/>
                  </a:lnTo>
                  <a:lnTo>
                    <a:pt x="21" y="67"/>
                  </a:lnTo>
                  <a:lnTo>
                    <a:pt x="21" y="69"/>
                  </a:lnTo>
                  <a:lnTo>
                    <a:pt x="21" y="67"/>
                  </a:lnTo>
                  <a:lnTo>
                    <a:pt x="21" y="67"/>
                  </a:lnTo>
                  <a:lnTo>
                    <a:pt x="21" y="64"/>
                  </a:lnTo>
                  <a:lnTo>
                    <a:pt x="23" y="64"/>
                  </a:lnTo>
                  <a:lnTo>
                    <a:pt x="23" y="62"/>
                  </a:lnTo>
                  <a:lnTo>
                    <a:pt x="23" y="62"/>
                  </a:lnTo>
                  <a:lnTo>
                    <a:pt x="26" y="57"/>
                  </a:lnTo>
                  <a:lnTo>
                    <a:pt x="26" y="57"/>
                  </a:lnTo>
                  <a:lnTo>
                    <a:pt x="23" y="55"/>
                  </a:lnTo>
                  <a:lnTo>
                    <a:pt x="23" y="52"/>
                  </a:lnTo>
                  <a:lnTo>
                    <a:pt x="23" y="52"/>
                  </a:lnTo>
                  <a:lnTo>
                    <a:pt x="23" y="52"/>
                  </a:lnTo>
                  <a:close/>
                  <a:moveTo>
                    <a:pt x="163" y="182"/>
                  </a:moveTo>
                  <a:lnTo>
                    <a:pt x="163" y="182"/>
                  </a:lnTo>
                  <a:lnTo>
                    <a:pt x="160" y="182"/>
                  </a:lnTo>
                  <a:lnTo>
                    <a:pt x="160" y="180"/>
                  </a:lnTo>
                  <a:lnTo>
                    <a:pt x="163" y="178"/>
                  </a:lnTo>
                  <a:lnTo>
                    <a:pt x="163" y="178"/>
                  </a:lnTo>
                  <a:lnTo>
                    <a:pt x="165" y="175"/>
                  </a:lnTo>
                  <a:lnTo>
                    <a:pt x="170" y="175"/>
                  </a:lnTo>
                  <a:lnTo>
                    <a:pt x="172" y="175"/>
                  </a:lnTo>
                  <a:lnTo>
                    <a:pt x="172" y="175"/>
                  </a:lnTo>
                  <a:lnTo>
                    <a:pt x="172" y="175"/>
                  </a:lnTo>
                  <a:lnTo>
                    <a:pt x="175" y="178"/>
                  </a:lnTo>
                  <a:lnTo>
                    <a:pt x="177" y="175"/>
                  </a:lnTo>
                  <a:lnTo>
                    <a:pt x="177" y="175"/>
                  </a:lnTo>
                  <a:lnTo>
                    <a:pt x="179" y="173"/>
                  </a:lnTo>
                  <a:lnTo>
                    <a:pt x="179" y="173"/>
                  </a:lnTo>
                  <a:lnTo>
                    <a:pt x="179" y="171"/>
                  </a:lnTo>
                  <a:lnTo>
                    <a:pt x="182" y="171"/>
                  </a:lnTo>
                  <a:lnTo>
                    <a:pt x="182" y="171"/>
                  </a:lnTo>
                  <a:lnTo>
                    <a:pt x="182" y="171"/>
                  </a:lnTo>
                  <a:lnTo>
                    <a:pt x="182" y="171"/>
                  </a:lnTo>
                  <a:lnTo>
                    <a:pt x="182" y="171"/>
                  </a:lnTo>
                  <a:lnTo>
                    <a:pt x="182" y="175"/>
                  </a:lnTo>
                  <a:lnTo>
                    <a:pt x="182" y="178"/>
                  </a:lnTo>
                  <a:lnTo>
                    <a:pt x="179" y="180"/>
                  </a:lnTo>
                  <a:lnTo>
                    <a:pt x="177" y="182"/>
                  </a:lnTo>
                  <a:lnTo>
                    <a:pt x="177" y="182"/>
                  </a:lnTo>
                  <a:lnTo>
                    <a:pt x="177" y="182"/>
                  </a:lnTo>
                  <a:lnTo>
                    <a:pt x="172" y="182"/>
                  </a:lnTo>
                  <a:lnTo>
                    <a:pt x="167" y="182"/>
                  </a:lnTo>
                  <a:lnTo>
                    <a:pt x="167" y="182"/>
                  </a:lnTo>
                  <a:lnTo>
                    <a:pt x="167" y="182"/>
                  </a:lnTo>
                  <a:lnTo>
                    <a:pt x="165" y="182"/>
                  </a:lnTo>
                  <a:lnTo>
                    <a:pt x="165" y="182"/>
                  </a:lnTo>
                  <a:lnTo>
                    <a:pt x="163" y="182"/>
                  </a:lnTo>
                  <a:lnTo>
                    <a:pt x="163" y="182"/>
                  </a:lnTo>
                  <a:close/>
                  <a:moveTo>
                    <a:pt x="40" y="81"/>
                  </a:moveTo>
                  <a:lnTo>
                    <a:pt x="40" y="81"/>
                  </a:lnTo>
                  <a:lnTo>
                    <a:pt x="40" y="81"/>
                  </a:lnTo>
                  <a:lnTo>
                    <a:pt x="40" y="81"/>
                  </a:lnTo>
                  <a:lnTo>
                    <a:pt x="40" y="81"/>
                  </a:lnTo>
                  <a:lnTo>
                    <a:pt x="40" y="83"/>
                  </a:lnTo>
                  <a:lnTo>
                    <a:pt x="40" y="83"/>
                  </a:lnTo>
                  <a:lnTo>
                    <a:pt x="40" y="83"/>
                  </a:lnTo>
                  <a:lnTo>
                    <a:pt x="40" y="83"/>
                  </a:lnTo>
                  <a:lnTo>
                    <a:pt x="38" y="85"/>
                  </a:lnTo>
                  <a:lnTo>
                    <a:pt x="38" y="85"/>
                  </a:lnTo>
                  <a:lnTo>
                    <a:pt x="38" y="88"/>
                  </a:lnTo>
                  <a:lnTo>
                    <a:pt x="38" y="88"/>
                  </a:lnTo>
                  <a:lnTo>
                    <a:pt x="38" y="88"/>
                  </a:lnTo>
                  <a:lnTo>
                    <a:pt x="38" y="88"/>
                  </a:lnTo>
                  <a:lnTo>
                    <a:pt x="40" y="88"/>
                  </a:lnTo>
                  <a:lnTo>
                    <a:pt x="40" y="85"/>
                  </a:lnTo>
                  <a:lnTo>
                    <a:pt x="40" y="83"/>
                  </a:lnTo>
                  <a:lnTo>
                    <a:pt x="40" y="83"/>
                  </a:lnTo>
                  <a:lnTo>
                    <a:pt x="42" y="83"/>
                  </a:lnTo>
                  <a:lnTo>
                    <a:pt x="42" y="83"/>
                  </a:lnTo>
                  <a:lnTo>
                    <a:pt x="42" y="83"/>
                  </a:lnTo>
                  <a:lnTo>
                    <a:pt x="42" y="83"/>
                  </a:lnTo>
                  <a:lnTo>
                    <a:pt x="42" y="83"/>
                  </a:lnTo>
                  <a:lnTo>
                    <a:pt x="42" y="85"/>
                  </a:lnTo>
                  <a:lnTo>
                    <a:pt x="45" y="85"/>
                  </a:lnTo>
                  <a:lnTo>
                    <a:pt x="45" y="90"/>
                  </a:lnTo>
                  <a:lnTo>
                    <a:pt x="45" y="93"/>
                  </a:lnTo>
                  <a:lnTo>
                    <a:pt x="45" y="95"/>
                  </a:lnTo>
                  <a:lnTo>
                    <a:pt x="42" y="97"/>
                  </a:lnTo>
                  <a:lnTo>
                    <a:pt x="42" y="97"/>
                  </a:lnTo>
                  <a:lnTo>
                    <a:pt x="42" y="97"/>
                  </a:lnTo>
                  <a:lnTo>
                    <a:pt x="42" y="97"/>
                  </a:lnTo>
                  <a:lnTo>
                    <a:pt x="38" y="97"/>
                  </a:lnTo>
                  <a:lnTo>
                    <a:pt x="38" y="95"/>
                  </a:lnTo>
                  <a:lnTo>
                    <a:pt x="40" y="97"/>
                  </a:lnTo>
                  <a:lnTo>
                    <a:pt x="40" y="97"/>
                  </a:lnTo>
                  <a:lnTo>
                    <a:pt x="40" y="95"/>
                  </a:lnTo>
                  <a:lnTo>
                    <a:pt x="42" y="95"/>
                  </a:lnTo>
                  <a:lnTo>
                    <a:pt x="42" y="95"/>
                  </a:lnTo>
                  <a:lnTo>
                    <a:pt x="42" y="93"/>
                  </a:lnTo>
                  <a:lnTo>
                    <a:pt x="42" y="95"/>
                  </a:lnTo>
                  <a:lnTo>
                    <a:pt x="40" y="95"/>
                  </a:lnTo>
                  <a:lnTo>
                    <a:pt x="40" y="95"/>
                  </a:lnTo>
                  <a:lnTo>
                    <a:pt x="38" y="95"/>
                  </a:lnTo>
                  <a:lnTo>
                    <a:pt x="38" y="95"/>
                  </a:lnTo>
                  <a:lnTo>
                    <a:pt x="35" y="93"/>
                  </a:lnTo>
                  <a:lnTo>
                    <a:pt x="33" y="88"/>
                  </a:lnTo>
                  <a:lnTo>
                    <a:pt x="35" y="85"/>
                  </a:lnTo>
                  <a:lnTo>
                    <a:pt x="38" y="81"/>
                  </a:lnTo>
                  <a:lnTo>
                    <a:pt x="40" y="81"/>
                  </a:lnTo>
                  <a:close/>
                  <a:moveTo>
                    <a:pt x="30" y="0"/>
                  </a:moveTo>
                  <a:lnTo>
                    <a:pt x="33" y="0"/>
                  </a:lnTo>
                  <a:lnTo>
                    <a:pt x="33" y="0"/>
                  </a:lnTo>
                  <a:lnTo>
                    <a:pt x="35" y="0"/>
                  </a:lnTo>
                  <a:lnTo>
                    <a:pt x="35" y="0"/>
                  </a:lnTo>
                  <a:lnTo>
                    <a:pt x="38" y="0"/>
                  </a:lnTo>
                  <a:lnTo>
                    <a:pt x="40" y="0"/>
                  </a:lnTo>
                  <a:lnTo>
                    <a:pt x="40" y="0"/>
                  </a:lnTo>
                  <a:lnTo>
                    <a:pt x="40" y="0"/>
                  </a:lnTo>
                  <a:lnTo>
                    <a:pt x="42" y="0"/>
                  </a:lnTo>
                  <a:lnTo>
                    <a:pt x="42" y="0"/>
                  </a:lnTo>
                  <a:lnTo>
                    <a:pt x="42" y="0"/>
                  </a:lnTo>
                  <a:lnTo>
                    <a:pt x="45" y="0"/>
                  </a:lnTo>
                  <a:lnTo>
                    <a:pt x="45" y="0"/>
                  </a:lnTo>
                  <a:lnTo>
                    <a:pt x="45" y="3"/>
                  </a:lnTo>
                  <a:lnTo>
                    <a:pt x="45" y="3"/>
                  </a:lnTo>
                  <a:lnTo>
                    <a:pt x="47" y="5"/>
                  </a:lnTo>
                  <a:lnTo>
                    <a:pt x="52" y="8"/>
                  </a:lnTo>
                  <a:lnTo>
                    <a:pt x="52" y="10"/>
                  </a:lnTo>
                  <a:lnTo>
                    <a:pt x="54" y="10"/>
                  </a:lnTo>
                  <a:lnTo>
                    <a:pt x="56" y="10"/>
                  </a:lnTo>
                  <a:lnTo>
                    <a:pt x="56" y="12"/>
                  </a:lnTo>
                  <a:lnTo>
                    <a:pt x="59" y="12"/>
                  </a:lnTo>
                  <a:lnTo>
                    <a:pt x="59" y="12"/>
                  </a:lnTo>
                  <a:lnTo>
                    <a:pt x="59" y="12"/>
                  </a:lnTo>
                  <a:lnTo>
                    <a:pt x="59" y="12"/>
                  </a:lnTo>
                  <a:lnTo>
                    <a:pt x="59" y="17"/>
                  </a:lnTo>
                  <a:lnTo>
                    <a:pt x="59" y="19"/>
                  </a:lnTo>
                  <a:lnTo>
                    <a:pt x="59" y="19"/>
                  </a:lnTo>
                  <a:lnTo>
                    <a:pt x="56" y="19"/>
                  </a:lnTo>
                  <a:lnTo>
                    <a:pt x="56" y="19"/>
                  </a:lnTo>
                  <a:lnTo>
                    <a:pt x="56" y="19"/>
                  </a:lnTo>
                  <a:lnTo>
                    <a:pt x="54" y="22"/>
                  </a:lnTo>
                  <a:lnTo>
                    <a:pt x="54" y="22"/>
                  </a:lnTo>
                  <a:lnTo>
                    <a:pt x="54" y="22"/>
                  </a:lnTo>
                  <a:lnTo>
                    <a:pt x="54" y="26"/>
                  </a:lnTo>
                  <a:lnTo>
                    <a:pt x="54" y="26"/>
                  </a:lnTo>
                  <a:lnTo>
                    <a:pt x="54" y="29"/>
                  </a:lnTo>
                  <a:lnTo>
                    <a:pt x="54" y="31"/>
                  </a:lnTo>
                  <a:lnTo>
                    <a:pt x="54" y="31"/>
                  </a:lnTo>
                  <a:lnTo>
                    <a:pt x="54" y="31"/>
                  </a:lnTo>
                  <a:lnTo>
                    <a:pt x="54" y="31"/>
                  </a:lnTo>
                  <a:lnTo>
                    <a:pt x="54" y="31"/>
                  </a:lnTo>
                  <a:lnTo>
                    <a:pt x="52" y="31"/>
                  </a:lnTo>
                  <a:lnTo>
                    <a:pt x="52" y="31"/>
                  </a:lnTo>
                  <a:lnTo>
                    <a:pt x="52" y="31"/>
                  </a:lnTo>
                  <a:lnTo>
                    <a:pt x="52" y="29"/>
                  </a:lnTo>
                  <a:lnTo>
                    <a:pt x="52" y="29"/>
                  </a:lnTo>
                  <a:lnTo>
                    <a:pt x="52" y="29"/>
                  </a:lnTo>
                  <a:lnTo>
                    <a:pt x="49" y="29"/>
                  </a:lnTo>
                  <a:lnTo>
                    <a:pt x="47" y="26"/>
                  </a:lnTo>
                  <a:lnTo>
                    <a:pt x="52" y="26"/>
                  </a:lnTo>
                  <a:lnTo>
                    <a:pt x="54" y="24"/>
                  </a:lnTo>
                  <a:lnTo>
                    <a:pt x="54" y="22"/>
                  </a:lnTo>
                  <a:lnTo>
                    <a:pt x="54" y="15"/>
                  </a:lnTo>
                  <a:lnTo>
                    <a:pt x="54" y="15"/>
                  </a:lnTo>
                  <a:lnTo>
                    <a:pt x="54" y="15"/>
                  </a:lnTo>
                  <a:lnTo>
                    <a:pt x="54" y="15"/>
                  </a:lnTo>
                  <a:lnTo>
                    <a:pt x="56" y="12"/>
                  </a:lnTo>
                  <a:lnTo>
                    <a:pt x="56" y="12"/>
                  </a:lnTo>
                  <a:lnTo>
                    <a:pt x="56" y="12"/>
                  </a:lnTo>
                  <a:lnTo>
                    <a:pt x="54" y="10"/>
                  </a:lnTo>
                  <a:lnTo>
                    <a:pt x="54" y="10"/>
                  </a:lnTo>
                  <a:lnTo>
                    <a:pt x="54" y="10"/>
                  </a:lnTo>
                  <a:lnTo>
                    <a:pt x="54" y="10"/>
                  </a:lnTo>
                  <a:lnTo>
                    <a:pt x="52" y="10"/>
                  </a:lnTo>
                  <a:lnTo>
                    <a:pt x="52" y="10"/>
                  </a:lnTo>
                  <a:lnTo>
                    <a:pt x="49" y="10"/>
                  </a:lnTo>
                  <a:lnTo>
                    <a:pt x="49" y="10"/>
                  </a:lnTo>
                  <a:lnTo>
                    <a:pt x="49" y="8"/>
                  </a:lnTo>
                  <a:lnTo>
                    <a:pt x="45" y="3"/>
                  </a:lnTo>
                  <a:lnTo>
                    <a:pt x="45" y="3"/>
                  </a:lnTo>
                  <a:lnTo>
                    <a:pt x="45" y="3"/>
                  </a:lnTo>
                  <a:lnTo>
                    <a:pt x="42" y="3"/>
                  </a:lnTo>
                  <a:lnTo>
                    <a:pt x="42" y="3"/>
                  </a:lnTo>
                  <a:lnTo>
                    <a:pt x="40" y="3"/>
                  </a:lnTo>
                  <a:lnTo>
                    <a:pt x="40" y="3"/>
                  </a:lnTo>
                  <a:lnTo>
                    <a:pt x="40" y="3"/>
                  </a:lnTo>
                  <a:lnTo>
                    <a:pt x="38" y="0"/>
                  </a:lnTo>
                  <a:lnTo>
                    <a:pt x="35" y="0"/>
                  </a:lnTo>
                  <a:lnTo>
                    <a:pt x="35" y="0"/>
                  </a:lnTo>
                  <a:lnTo>
                    <a:pt x="35" y="0"/>
                  </a:lnTo>
                  <a:lnTo>
                    <a:pt x="33" y="0"/>
                  </a:lnTo>
                  <a:lnTo>
                    <a:pt x="33" y="0"/>
                  </a:lnTo>
                  <a:lnTo>
                    <a:pt x="30" y="0"/>
                  </a:lnTo>
                  <a:close/>
                  <a:moveTo>
                    <a:pt x="9" y="12"/>
                  </a:moveTo>
                  <a:lnTo>
                    <a:pt x="7" y="12"/>
                  </a:lnTo>
                  <a:lnTo>
                    <a:pt x="7" y="12"/>
                  </a:lnTo>
                  <a:lnTo>
                    <a:pt x="7" y="12"/>
                  </a:lnTo>
                  <a:lnTo>
                    <a:pt x="5" y="12"/>
                  </a:lnTo>
                  <a:lnTo>
                    <a:pt x="5" y="12"/>
                  </a:lnTo>
                  <a:lnTo>
                    <a:pt x="0" y="8"/>
                  </a:lnTo>
                  <a:lnTo>
                    <a:pt x="0" y="8"/>
                  </a:lnTo>
                  <a:lnTo>
                    <a:pt x="2" y="8"/>
                  </a:lnTo>
                  <a:lnTo>
                    <a:pt x="5" y="10"/>
                  </a:lnTo>
                  <a:lnTo>
                    <a:pt x="5" y="10"/>
                  </a:lnTo>
                  <a:lnTo>
                    <a:pt x="5" y="10"/>
                  </a:lnTo>
                  <a:lnTo>
                    <a:pt x="7" y="10"/>
                  </a:lnTo>
                  <a:lnTo>
                    <a:pt x="9" y="10"/>
                  </a:lnTo>
                  <a:lnTo>
                    <a:pt x="9" y="10"/>
                  </a:lnTo>
                  <a:lnTo>
                    <a:pt x="9" y="10"/>
                  </a:lnTo>
                  <a:lnTo>
                    <a:pt x="9" y="10"/>
                  </a:lnTo>
                  <a:lnTo>
                    <a:pt x="12" y="8"/>
                  </a:lnTo>
                  <a:lnTo>
                    <a:pt x="12" y="8"/>
                  </a:lnTo>
                  <a:lnTo>
                    <a:pt x="14" y="5"/>
                  </a:lnTo>
                  <a:lnTo>
                    <a:pt x="19" y="8"/>
                  </a:lnTo>
                  <a:lnTo>
                    <a:pt x="19" y="8"/>
                  </a:lnTo>
                  <a:lnTo>
                    <a:pt x="19" y="8"/>
                  </a:lnTo>
                  <a:lnTo>
                    <a:pt x="19" y="8"/>
                  </a:lnTo>
                  <a:lnTo>
                    <a:pt x="21" y="8"/>
                  </a:lnTo>
                  <a:lnTo>
                    <a:pt x="23" y="8"/>
                  </a:lnTo>
                  <a:lnTo>
                    <a:pt x="23" y="8"/>
                  </a:lnTo>
                  <a:lnTo>
                    <a:pt x="26" y="8"/>
                  </a:lnTo>
                  <a:lnTo>
                    <a:pt x="26" y="8"/>
                  </a:lnTo>
                  <a:lnTo>
                    <a:pt x="30" y="5"/>
                  </a:lnTo>
                  <a:lnTo>
                    <a:pt x="30" y="5"/>
                  </a:lnTo>
                  <a:lnTo>
                    <a:pt x="30" y="5"/>
                  </a:lnTo>
                  <a:lnTo>
                    <a:pt x="30" y="5"/>
                  </a:lnTo>
                  <a:lnTo>
                    <a:pt x="33" y="5"/>
                  </a:lnTo>
                  <a:lnTo>
                    <a:pt x="33" y="8"/>
                  </a:lnTo>
                  <a:lnTo>
                    <a:pt x="33" y="8"/>
                  </a:lnTo>
                  <a:lnTo>
                    <a:pt x="30" y="8"/>
                  </a:lnTo>
                  <a:lnTo>
                    <a:pt x="30" y="8"/>
                  </a:lnTo>
                  <a:lnTo>
                    <a:pt x="30" y="8"/>
                  </a:lnTo>
                  <a:lnTo>
                    <a:pt x="23" y="10"/>
                  </a:lnTo>
                  <a:lnTo>
                    <a:pt x="21" y="10"/>
                  </a:lnTo>
                  <a:lnTo>
                    <a:pt x="19" y="10"/>
                  </a:lnTo>
                  <a:lnTo>
                    <a:pt x="14" y="12"/>
                  </a:lnTo>
                  <a:lnTo>
                    <a:pt x="12" y="12"/>
                  </a:lnTo>
                  <a:lnTo>
                    <a:pt x="9" y="12"/>
                  </a:lnTo>
                  <a:lnTo>
                    <a:pt x="9" y="12"/>
                  </a:lnTo>
                  <a:lnTo>
                    <a:pt x="9" y="12"/>
                  </a:lnTo>
                  <a:close/>
                  <a:moveTo>
                    <a:pt x="68" y="41"/>
                  </a:moveTo>
                  <a:lnTo>
                    <a:pt x="71" y="43"/>
                  </a:lnTo>
                  <a:lnTo>
                    <a:pt x="71" y="43"/>
                  </a:lnTo>
                  <a:lnTo>
                    <a:pt x="75" y="45"/>
                  </a:lnTo>
                  <a:lnTo>
                    <a:pt x="78" y="48"/>
                  </a:lnTo>
                  <a:lnTo>
                    <a:pt x="80" y="48"/>
                  </a:lnTo>
                  <a:lnTo>
                    <a:pt x="80" y="48"/>
                  </a:lnTo>
                  <a:lnTo>
                    <a:pt x="80" y="50"/>
                  </a:lnTo>
                  <a:lnTo>
                    <a:pt x="82" y="50"/>
                  </a:lnTo>
                  <a:lnTo>
                    <a:pt x="87" y="55"/>
                  </a:lnTo>
                  <a:lnTo>
                    <a:pt x="87" y="55"/>
                  </a:lnTo>
                  <a:lnTo>
                    <a:pt x="87" y="55"/>
                  </a:lnTo>
                  <a:lnTo>
                    <a:pt x="87" y="55"/>
                  </a:lnTo>
                  <a:lnTo>
                    <a:pt x="87" y="57"/>
                  </a:lnTo>
                  <a:lnTo>
                    <a:pt x="87" y="57"/>
                  </a:lnTo>
                  <a:lnTo>
                    <a:pt x="87" y="64"/>
                  </a:lnTo>
                  <a:lnTo>
                    <a:pt x="85" y="69"/>
                  </a:lnTo>
                  <a:lnTo>
                    <a:pt x="85" y="67"/>
                  </a:lnTo>
                  <a:lnTo>
                    <a:pt x="80" y="64"/>
                  </a:lnTo>
                  <a:lnTo>
                    <a:pt x="80" y="64"/>
                  </a:lnTo>
                  <a:lnTo>
                    <a:pt x="80" y="64"/>
                  </a:lnTo>
                  <a:lnTo>
                    <a:pt x="85" y="62"/>
                  </a:lnTo>
                  <a:lnTo>
                    <a:pt x="87" y="57"/>
                  </a:lnTo>
                  <a:lnTo>
                    <a:pt x="87" y="57"/>
                  </a:lnTo>
                  <a:lnTo>
                    <a:pt x="87" y="57"/>
                  </a:lnTo>
                  <a:lnTo>
                    <a:pt x="87" y="55"/>
                  </a:lnTo>
                  <a:lnTo>
                    <a:pt x="85" y="55"/>
                  </a:lnTo>
                  <a:lnTo>
                    <a:pt x="85" y="55"/>
                  </a:lnTo>
                  <a:lnTo>
                    <a:pt x="85" y="55"/>
                  </a:lnTo>
                  <a:lnTo>
                    <a:pt x="85" y="55"/>
                  </a:lnTo>
                  <a:lnTo>
                    <a:pt x="82" y="52"/>
                  </a:lnTo>
                  <a:lnTo>
                    <a:pt x="82" y="52"/>
                  </a:lnTo>
                  <a:lnTo>
                    <a:pt x="82" y="50"/>
                  </a:lnTo>
                  <a:lnTo>
                    <a:pt x="80" y="50"/>
                  </a:lnTo>
                  <a:lnTo>
                    <a:pt x="80" y="50"/>
                  </a:lnTo>
                  <a:lnTo>
                    <a:pt x="80" y="50"/>
                  </a:lnTo>
                  <a:lnTo>
                    <a:pt x="80" y="50"/>
                  </a:lnTo>
                  <a:lnTo>
                    <a:pt x="80" y="48"/>
                  </a:lnTo>
                  <a:lnTo>
                    <a:pt x="80" y="48"/>
                  </a:lnTo>
                  <a:lnTo>
                    <a:pt x="78" y="48"/>
                  </a:lnTo>
                  <a:lnTo>
                    <a:pt x="75" y="48"/>
                  </a:lnTo>
                  <a:lnTo>
                    <a:pt x="75" y="48"/>
                  </a:lnTo>
                  <a:lnTo>
                    <a:pt x="75" y="48"/>
                  </a:lnTo>
                  <a:lnTo>
                    <a:pt x="75" y="48"/>
                  </a:lnTo>
                  <a:lnTo>
                    <a:pt x="73" y="48"/>
                  </a:lnTo>
                  <a:lnTo>
                    <a:pt x="73" y="48"/>
                  </a:lnTo>
                  <a:lnTo>
                    <a:pt x="73" y="45"/>
                  </a:lnTo>
                  <a:lnTo>
                    <a:pt x="73" y="45"/>
                  </a:lnTo>
                  <a:lnTo>
                    <a:pt x="73" y="45"/>
                  </a:lnTo>
                  <a:lnTo>
                    <a:pt x="73" y="45"/>
                  </a:lnTo>
                  <a:lnTo>
                    <a:pt x="73" y="45"/>
                  </a:lnTo>
                  <a:lnTo>
                    <a:pt x="71" y="45"/>
                  </a:lnTo>
                  <a:lnTo>
                    <a:pt x="68" y="45"/>
                  </a:lnTo>
                  <a:lnTo>
                    <a:pt x="68" y="41"/>
                  </a:lnTo>
                  <a:close/>
                  <a:moveTo>
                    <a:pt x="144" y="145"/>
                  </a:moveTo>
                  <a:lnTo>
                    <a:pt x="144" y="145"/>
                  </a:lnTo>
                  <a:lnTo>
                    <a:pt x="144" y="145"/>
                  </a:lnTo>
                  <a:lnTo>
                    <a:pt x="146" y="142"/>
                  </a:lnTo>
                  <a:lnTo>
                    <a:pt x="151" y="137"/>
                  </a:lnTo>
                  <a:lnTo>
                    <a:pt x="153" y="135"/>
                  </a:lnTo>
                  <a:lnTo>
                    <a:pt x="156" y="135"/>
                  </a:lnTo>
                  <a:lnTo>
                    <a:pt x="156" y="135"/>
                  </a:lnTo>
                  <a:lnTo>
                    <a:pt x="156" y="135"/>
                  </a:lnTo>
                  <a:lnTo>
                    <a:pt x="156" y="135"/>
                  </a:lnTo>
                  <a:lnTo>
                    <a:pt x="156" y="133"/>
                  </a:lnTo>
                  <a:lnTo>
                    <a:pt x="156" y="133"/>
                  </a:lnTo>
                  <a:lnTo>
                    <a:pt x="156" y="133"/>
                  </a:lnTo>
                  <a:lnTo>
                    <a:pt x="156" y="133"/>
                  </a:lnTo>
                  <a:lnTo>
                    <a:pt x="156" y="133"/>
                  </a:lnTo>
                  <a:lnTo>
                    <a:pt x="153" y="133"/>
                  </a:lnTo>
                  <a:lnTo>
                    <a:pt x="153" y="133"/>
                  </a:lnTo>
                  <a:lnTo>
                    <a:pt x="153" y="133"/>
                  </a:lnTo>
                  <a:lnTo>
                    <a:pt x="153" y="133"/>
                  </a:lnTo>
                  <a:lnTo>
                    <a:pt x="151" y="133"/>
                  </a:lnTo>
                  <a:lnTo>
                    <a:pt x="151" y="133"/>
                  </a:lnTo>
                  <a:lnTo>
                    <a:pt x="151" y="130"/>
                  </a:lnTo>
                  <a:lnTo>
                    <a:pt x="153" y="130"/>
                  </a:lnTo>
                  <a:lnTo>
                    <a:pt x="153" y="130"/>
                  </a:lnTo>
                  <a:lnTo>
                    <a:pt x="153" y="128"/>
                  </a:lnTo>
                  <a:lnTo>
                    <a:pt x="153" y="128"/>
                  </a:lnTo>
                  <a:lnTo>
                    <a:pt x="156" y="128"/>
                  </a:lnTo>
                  <a:lnTo>
                    <a:pt x="156" y="133"/>
                  </a:lnTo>
                  <a:lnTo>
                    <a:pt x="156" y="135"/>
                  </a:lnTo>
                  <a:lnTo>
                    <a:pt x="156" y="135"/>
                  </a:lnTo>
                  <a:lnTo>
                    <a:pt x="153" y="140"/>
                  </a:lnTo>
                  <a:lnTo>
                    <a:pt x="151" y="140"/>
                  </a:lnTo>
                  <a:lnTo>
                    <a:pt x="151" y="140"/>
                  </a:lnTo>
                  <a:lnTo>
                    <a:pt x="149" y="142"/>
                  </a:lnTo>
                  <a:lnTo>
                    <a:pt x="146" y="142"/>
                  </a:lnTo>
                  <a:lnTo>
                    <a:pt x="146" y="142"/>
                  </a:lnTo>
                  <a:lnTo>
                    <a:pt x="146" y="145"/>
                  </a:lnTo>
                  <a:lnTo>
                    <a:pt x="144" y="145"/>
                  </a:lnTo>
                  <a:close/>
                  <a:moveTo>
                    <a:pt x="106" y="85"/>
                  </a:moveTo>
                  <a:lnTo>
                    <a:pt x="106" y="85"/>
                  </a:lnTo>
                  <a:lnTo>
                    <a:pt x="106" y="85"/>
                  </a:lnTo>
                  <a:lnTo>
                    <a:pt x="106" y="85"/>
                  </a:lnTo>
                  <a:lnTo>
                    <a:pt x="106" y="85"/>
                  </a:lnTo>
                  <a:lnTo>
                    <a:pt x="106" y="83"/>
                  </a:lnTo>
                  <a:lnTo>
                    <a:pt x="106" y="81"/>
                  </a:lnTo>
                  <a:lnTo>
                    <a:pt x="106" y="78"/>
                  </a:lnTo>
                  <a:lnTo>
                    <a:pt x="106" y="78"/>
                  </a:lnTo>
                  <a:lnTo>
                    <a:pt x="106" y="78"/>
                  </a:lnTo>
                  <a:lnTo>
                    <a:pt x="104" y="74"/>
                  </a:lnTo>
                  <a:lnTo>
                    <a:pt x="104" y="74"/>
                  </a:lnTo>
                  <a:lnTo>
                    <a:pt x="104" y="74"/>
                  </a:lnTo>
                  <a:lnTo>
                    <a:pt x="101" y="71"/>
                  </a:lnTo>
                  <a:lnTo>
                    <a:pt x="99" y="71"/>
                  </a:lnTo>
                  <a:lnTo>
                    <a:pt x="99" y="69"/>
                  </a:lnTo>
                  <a:lnTo>
                    <a:pt x="99" y="69"/>
                  </a:lnTo>
                  <a:lnTo>
                    <a:pt x="99" y="69"/>
                  </a:lnTo>
                  <a:lnTo>
                    <a:pt x="99" y="69"/>
                  </a:lnTo>
                  <a:lnTo>
                    <a:pt x="99" y="69"/>
                  </a:lnTo>
                  <a:lnTo>
                    <a:pt x="101" y="69"/>
                  </a:lnTo>
                  <a:lnTo>
                    <a:pt x="101" y="69"/>
                  </a:lnTo>
                  <a:lnTo>
                    <a:pt x="101" y="69"/>
                  </a:lnTo>
                  <a:lnTo>
                    <a:pt x="104" y="71"/>
                  </a:lnTo>
                  <a:lnTo>
                    <a:pt x="104" y="71"/>
                  </a:lnTo>
                  <a:lnTo>
                    <a:pt x="106" y="76"/>
                  </a:lnTo>
                  <a:lnTo>
                    <a:pt x="106" y="78"/>
                  </a:lnTo>
                  <a:lnTo>
                    <a:pt x="108" y="78"/>
                  </a:lnTo>
                  <a:lnTo>
                    <a:pt x="108" y="78"/>
                  </a:lnTo>
                  <a:lnTo>
                    <a:pt x="108" y="78"/>
                  </a:lnTo>
                  <a:lnTo>
                    <a:pt x="108" y="78"/>
                  </a:lnTo>
                  <a:lnTo>
                    <a:pt x="108" y="81"/>
                  </a:lnTo>
                  <a:lnTo>
                    <a:pt x="111" y="83"/>
                  </a:lnTo>
                  <a:lnTo>
                    <a:pt x="111" y="83"/>
                  </a:lnTo>
                  <a:lnTo>
                    <a:pt x="113" y="85"/>
                  </a:lnTo>
                  <a:lnTo>
                    <a:pt x="111" y="85"/>
                  </a:lnTo>
                  <a:lnTo>
                    <a:pt x="111" y="85"/>
                  </a:lnTo>
                  <a:lnTo>
                    <a:pt x="108" y="85"/>
                  </a:lnTo>
                  <a:lnTo>
                    <a:pt x="108" y="85"/>
                  </a:lnTo>
                  <a:lnTo>
                    <a:pt x="106" y="85"/>
                  </a:lnTo>
                  <a:close/>
                  <a:moveTo>
                    <a:pt x="111" y="100"/>
                  </a:moveTo>
                  <a:lnTo>
                    <a:pt x="113" y="100"/>
                  </a:lnTo>
                  <a:lnTo>
                    <a:pt x="113" y="100"/>
                  </a:lnTo>
                  <a:lnTo>
                    <a:pt x="113" y="100"/>
                  </a:lnTo>
                  <a:lnTo>
                    <a:pt x="118" y="109"/>
                  </a:lnTo>
                  <a:lnTo>
                    <a:pt x="118" y="109"/>
                  </a:lnTo>
                  <a:lnTo>
                    <a:pt x="118" y="111"/>
                  </a:lnTo>
                  <a:lnTo>
                    <a:pt x="118" y="111"/>
                  </a:lnTo>
                  <a:lnTo>
                    <a:pt x="118" y="111"/>
                  </a:lnTo>
                  <a:lnTo>
                    <a:pt x="118" y="114"/>
                  </a:lnTo>
                  <a:lnTo>
                    <a:pt x="118" y="114"/>
                  </a:lnTo>
                  <a:lnTo>
                    <a:pt x="120" y="114"/>
                  </a:lnTo>
                  <a:lnTo>
                    <a:pt x="120" y="116"/>
                  </a:lnTo>
                  <a:lnTo>
                    <a:pt x="120" y="116"/>
                  </a:lnTo>
                  <a:lnTo>
                    <a:pt x="120" y="116"/>
                  </a:lnTo>
                  <a:lnTo>
                    <a:pt x="120" y="116"/>
                  </a:lnTo>
                  <a:lnTo>
                    <a:pt x="120" y="116"/>
                  </a:lnTo>
                  <a:lnTo>
                    <a:pt x="123" y="116"/>
                  </a:lnTo>
                  <a:lnTo>
                    <a:pt x="123" y="116"/>
                  </a:lnTo>
                  <a:lnTo>
                    <a:pt x="125" y="119"/>
                  </a:lnTo>
                  <a:lnTo>
                    <a:pt x="127" y="121"/>
                  </a:lnTo>
                  <a:lnTo>
                    <a:pt x="127" y="123"/>
                  </a:lnTo>
                  <a:lnTo>
                    <a:pt x="127" y="123"/>
                  </a:lnTo>
                  <a:lnTo>
                    <a:pt x="127" y="123"/>
                  </a:lnTo>
                  <a:lnTo>
                    <a:pt x="125" y="123"/>
                  </a:lnTo>
                  <a:lnTo>
                    <a:pt x="125" y="121"/>
                  </a:lnTo>
                  <a:lnTo>
                    <a:pt x="125" y="121"/>
                  </a:lnTo>
                  <a:lnTo>
                    <a:pt x="123" y="119"/>
                  </a:lnTo>
                  <a:lnTo>
                    <a:pt x="123" y="119"/>
                  </a:lnTo>
                  <a:lnTo>
                    <a:pt x="123" y="119"/>
                  </a:lnTo>
                  <a:lnTo>
                    <a:pt x="123" y="119"/>
                  </a:lnTo>
                  <a:lnTo>
                    <a:pt x="123" y="116"/>
                  </a:lnTo>
                  <a:lnTo>
                    <a:pt x="120" y="116"/>
                  </a:lnTo>
                  <a:lnTo>
                    <a:pt x="120" y="116"/>
                  </a:lnTo>
                  <a:lnTo>
                    <a:pt x="120" y="116"/>
                  </a:lnTo>
                  <a:lnTo>
                    <a:pt x="118" y="116"/>
                  </a:lnTo>
                  <a:lnTo>
                    <a:pt x="118" y="116"/>
                  </a:lnTo>
                  <a:lnTo>
                    <a:pt x="118" y="116"/>
                  </a:lnTo>
                  <a:lnTo>
                    <a:pt x="116" y="116"/>
                  </a:lnTo>
                  <a:lnTo>
                    <a:pt x="116" y="114"/>
                  </a:lnTo>
                  <a:lnTo>
                    <a:pt x="118" y="116"/>
                  </a:lnTo>
                  <a:lnTo>
                    <a:pt x="118" y="116"/>
                  </a:lnTo>
                  <a:lnTo>
                    <a:pt x="118" y="116"/>
                  </a:lnTo>
                  <a:lnTo>
                    <a:pt x="118" y="116"/>
                  </a:lnTo>
                  <a:lnTo>
                    <a:pt x="120" y="116"/>
                  </a:lnTo>
                  <a:lnTo>
                    <a:pt x="118" y="116"/>
                  </a:lnTo>
                  <a:lnTo>
                    <a:pt x="118" y="114"/>
                  </a:lnTo>
                  <a:lnTo>
                    <a:pt x="118" y="111"/>
                  </a:lnTo>
                  <a:lnTo>
                    <a:pt x="118" y="109"/>
                  </a:lnTo>
                  <a:lnTo>
                    <a:pt x="118" y="109"/>
                  </a:lnTo>
                  <a:lnTo>
                    <a:pt x="118" y="109"/>
                  </a:lnTo>
                  <a:lnTo>
                    <a:pt x="118" y="109"/>
                  </a:lnTo>
                  <a:lnTo>
                    <a:pt x="116" y="107"/>
                  </a:lnTo>
                  <a:lnTo>
                    <a:pt x="113" y="104"/>
                  </a:lnTo>
                  <a:lnTo>
                    <a:pt x="113" y="100"/>
                  </a:lnTo>
                  <a:lnTo>
                    <a:pt x="111" y="100"/>
                  </a:lnTo>
                  <a:close/>
                  <a:moveTo>
                    <a:pt x="149" y="130"/>
                  </a:moveTo>
                  <a:lnTo>
                    <a:pt x="146" y="130"/>
                  </a:lnTo>
                  <a:lnTo>
                    <a:pt x="146" y="130"/>
                  </a:lnTo>
                  <a:lnTo>
                    <a:pt x="144" y="128"/>
                  </a:lnTo>
                  <a:lnTo>
                    <a:pt x="141" y="126"/>
                  </a:lnTo>
                  <a:lnTo>
                    <a:pt x="141" y="126"/>
                  </a:lnTo>
                  <a:lnTo>
                    <a:pt x="141" y="126"/>
                  </a:lnTo>
                  <a:lnTo>
                    <a:pt x="141" y="126"/>
                  </a:lnTo>
                  <a:lnTo>
                    <a:pt x="146" y="126"/>
                  </a:lnTo>
                  <a:lnTo>
                    <a:pt x="151" y="128"/>
                  </a:lnTo>
                  <a:lnTo>
                    <a:pt x="149" y="130"/>
                  </a:lnTo>
                  <a:lnTo>
                    <a:pt x="149" y="130"/>
                  </a:lnTo>
                  <a:close/>
                  <a:moveTo>
                    <a:pt x="189" y="142"/>
                  </a:moveTo>
                  <a:lnTo>
                    <a:pt x="189" y="140"/>
                  </a:lnTo>
                  <a:lnTo>
                    <a:pt x="186" y="140"/>
                  </a:lnTo>
                  <a:lnTo>
                    <a:pt x="186" y="140"/>
                  </a:lnTo>
                  <a:lnTo>
                    <a:pt x="186" y="140"/>
                  </a:lnTo>
                  <a:lnTo>
                    <a:pt x="186" y="140"/>
                  </a:lnTo>
                  <a:lnTo>
                    <a:pt x="182" y="140"/>
                  </a:lnTo>
                  <a:lnTo>
                    <a:pt x="182" y="140"/>
                  </a:lnTo>
                  <a:lnTo>
                    <a:pt x="182" y="140"/>
                  </a:lnTo>
                  <a:lnTo>
                    <a:pt x="182" y="140"/>
                  </a:lnTo>
                  <a:lnTo>
                    <a:pt x="182" y="140"/>
                  </a:lnTo>
                  <a:lnTo>
                    <a:pt x="182" y="140"/>
                  </a:lnTo>
                  <a:lnTo>
                    <a:pt x="179" y="140"/>
                  </a:lnTo>
                  <a:lnTo>
                    <a:pt x="177" y="140"/>
                  </a:lnTo>
                  <a:lnTo>
                    <a:pt x="177" y="137"/>
                  </a:lnTo>
                  <a:lnTo>
                    <a:pt x="177" y="137"/>
                  </a:lnTo>
                  <a:lnTo>
                    <a:pt x="179" y="137"/>
                  </a:lnTo>
                  <a:lnTo>
                    <a:pt x="179" y="137"/>
                  </a:lnTo>
                  <a:lnTo>
                    <a:pt x="182" y="137"/>
                  </a:lnTo>
                  <a:lnTo>
                    <a:pt x="186" y="137"/>
                  </a:lnTo>
                  <a:lnTo>
                    <a:pt x="189" y="140"/>
                  </a:lnTo>
                  <a:lnTo>
                    <a:pt x="191" y="140"/>
                  </a:lnTo>
                  <a:lnTo>
                    <a:pt x="191" y="140"/>
                  </a:lnTo>
                  <a:lnTo>
                    <a:pt x="191" y="140"/>
                  </a:lnTo>
                  <a:lnTo>
                    <a:pt x="189" y="142"/>
                  </a:lnTo>
                  <a:lnTo>
                    <a:pt x="189" y="142"/>
                  </a:lnTo>
                  <a:lnTo>
                    <a:pt x="189" y="142"/>
                  </a:lnTo>
                  <a:close/>
                  <a:moveTo>
                    <a:pt x="47" y="60"/>
                  </a:moveTo>
                  <a:lnTo>
                    <a:pt x="45" y="60"/>
                  </a:lnTo>
                  <a:lnTo>
                    <a:pt x="45" y="60"/>
                  </a:lnTo>
                  <a:lnTo>
                    <a:pt x="42" y="57"/>
                  </a:lnTo>
                  <a:lnTo>
                    <a:pt x="42" y="57"/>
                  </a:lnTo>
                  <a:lnTo>
                    <a:pt x="42" y="57"/>
                  </a:lnTo>
                  <a:lnTo>
                    <a:pt x="45" y="57"/>
                  </a:lnTo>
                  <a:lnTo>
                    <a:pt x="45" y="57"/>
                  </a:lnTo>
                  <a:lnTo>
                    <a:pt x="47" y="57"/>
                  </a:lnTo>
                  <a:lnTo>
                    <a:pt x="47" y="57"/>
                  </a:lnTo>
                  <a:lnTo>
                    <a:pt x="49" y="57"/>
                  </a:lnTo>
                  <a:lnTo>
                    <a:pt x="49" y="57"/>
                  </a:lnTo>
                  <a:lnTo>
                    <a:pt x="52" y="57"/>
                  </a:lnTo>
                  <a:lnTo>
                    <a:pt x="52" y="57"/>
                  </a:lnTo>
                  <a:lnTo>
                    <a:pt x="52" y="57"/>
                  </a:lnTo>
                  <a:lnTo>
                    <a:pt x="49" y="57"/>
                  </a:lnTo>
                  <a:lnTo>
                    <a:pt x="47" y="60"/>
                  </a:lnTo>
                  <a:lnTo>
                    <a:pt x="47" y="60"/>
                  </a:lnTo>
                  <a:close/>
                  <a:moveTo>
                    <a:pt x="134" y="88"/>
                  </a:moveTo>
                  <a:lnTo>
                    <a:pt x="137" y="85"/>
                  </a:lnTo>
                  <a:lnTo>
                    <a:pt x="137" y="85"/>
                  </a:lnTo>
                  <a:lnTo>
                    <a:pt x="137" y="85"/>
                  </a:lnTo>
                  <a:lnTo>
                    <a:pt x="139" y="88"/>
                  </a:lnTo>
                  <a:lnTo>
                    <a:pt x="139" y="88"/>
                  </a:lnTo>
                  <a:lnTo>
                    <a:pt x="137" y="90"/>
                  </a:lnTo>
                  <a:lnTo>
                    <a:pt x="137" y="90"/>
                  </a:lnTo>
                  <a:lnTo>
                    <a:pt x="134" y="90"/>
                  </a:lnTo>
                  <a:lnTo>
                    <a:pt x="134" y="90"/>
                  </a:lnTo>
                  <a:lnTo>
                    <a:pt x="137" y="88"/>
                  </a:lnTo>
                  <a:lnTo>
                    <a:pt x="137" y="88"/>
                  </a:lnTo>
                  <a:lnTo>
                    <a:pt x="134" y="88"/>
                  </a:lnTo>
                  <a:close/>
                  <a:moveTo>
                    <a:pt x="90" y="100"/>
                  </a:moveTo>
                  <a:lnTo>
                    <a:pt x="92" y="100"/>
                  </a:lnTo>
                  <a:lnTo>
                    <a:pt x="94" y="100"/>
                  </a:lnTo>
                  <a:lnTo>
                    <a:pt x="97" y="104"/>
                  </a:lnTo>
                  <a:lnTo>
                    <a:pt x="97" y="104"/>
                  </a:lnTo>
                  <a:lnTo>
                    <a:pt x="94" y="102"/>
                  </a:lnTo>
                  <a:lnTo>
                    <a:pt x="92" y="102"/>
                  </a:lnTo>
                  <a:lnTo>
                    <a:pt x="92" y="102"/>
                  </a:lnTo>
                  <a:lnTo>
                    <a:pt x="92" y="102"/>
                  </a:lnTo>
                  <a:lnTo>
                    <a:pt x="92" y="102"/>
                  </a:lnTo>
                  <a:lnTo>
                    <a:pt x="90" y="100"/>
                  </a:lnTo>
                  <a:lnTo>
                    <a:pt x="90" y="100"/>
                  </a:lnTo>
                  <a:lnTo>
                    <a:pt x="90" y="10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
            <p:cNvSpPr>
              <a:spLocks noEditPoints="1"/>
            </p:cNvSpPr>
            <p:nvPr/>
          </p:nvSpPr>
          <p:spPr bwMode="auto">
            <a:xfrm>
              <a:off x="1288" y="1082"/>
              <a:ext cx="191" cy="182"/>
            </a:xfrm>
            <a:custGeom>
              <a:avLst/>
              <a:gdLst>
                <a:gd name="T0" fmla="*/ 35 w 191"/>
                <a:gd name="T1" fmla="*/ 67 h 182"/>
                <a:gd name="T2" fmla="*/ 28 w 191"/>
                <a:gd name="T3" fmla="*/ 81 h 182"/>
                <a:gd name="T4" fmla="*/ 19 w 191"/>
                <a:gd name="T5" fmla="*/ 74 h 182"/>
                <a:gd name="T6" fmla="*/ 23 w 191"/>
                <a:gd name="T7" fmla="*/ 71 h 182"/>
                <a:gd name="T8" fmla="*/ 23 w 191"/>
                <a:gd name="T9" fmla="*/ 62 h 182"/>
                <a:gd name="T10" fmla="*/ 160 w 191"/>
                <a:gd name="T11" fmla="*/ 182 h 182"/>
                <a:gd name="T12" fmla="*/ 175 w 191"/>
                <a:gd name="T13" fmla="*/ 178 h 182"/>
                <a:gd name="T14" fmla="*/ 182 w 191"/>
                <a:gd name="T15" fmla="*/ 171 h 182"/>
                <a:gd name="T16" fmla="*/ 167 w 191"/>
                <a:gd name="T17" fmla="*/ 182 h 182"/>
                <a:gd name="T18" fmla="*/ 40 w 191"/>
                <a:gd name="T19" fmla="*/ 81 h 182"/>
                <a:gd name="T20" fmla="*/ 38 w 191"/>
                <a:gd name="T21" fmla="*/ 88 h 182"/>
                <a:gd name="T22" fmla="*/ 42 w 191"/>
                <a:gd name="T23" fmla="*/ 83 h 182"/>
                <a:gd name="T24" fmla="*/ 42 w 191"/>
                <a:gd name="T25" fmla="*/ 97 h 182"/>
                <a:gd name="T26" fmla="*/ 42 w 191"/>
                <a:gd name="T27" fmla="*/ 95 h 182"/>
                <a:gd name="T28" fmla="*/ 33 w 191"/>
                <a:gd name="T29" fmla="*/ 88 h 182"/>
                <a:gd name="T30" fmla="*/ 38 w 191"/>
                <a:gd name="T31" fmla="*/ 0 h 182"/>
                <a:gd name="T32" fmla="*/ 45 w 191"/>
                <a:gd name="T33" fmla="*/ 3 h 182"/>
                <a:gd name="T34" fmla="*/ 59 w 191"/>
                <a:gd name="T35" fmla="*/ 12 h 182"/>
                <a:gd name="T36" fmla="*/ 54 w 191"/>
                <a:gd name="T37" fmla="*/ 22 h 182"/>
                <a:gd name="T38" fmla="*/ 54 w 191"/>
                <a:gd name="T39" fmla="*/ 31 h 182"/>
                <a:gd name="T40" fmla="*/ 47 w 191"/>
                <a:gd name="T41" fmla="*/ 26 h 182"/>
                <a:gd name="T42" fmla="*/ 56 w 191"/>
                <a:gd name="T43" fmla="*/ 12 h 182"/>
                <a:gd name="T44" fmla="*/ 49 w 191"/>
                <a:gd name="T45" fmla="*/ 10 h 182"/>
                <a:gd name="T46" fmla="*/ 40 w 191"/>
                <a:gd name="T47" fmla="*/ 3 h 182"/>
                <a:gd name="T48" fmla="*/ 7 w 191"/>
                <a:gd name="T49" fmla="*/ 12 h 182"/>
                <a:gd name="T50" fmla="*/ 5 w 191"/>
                <a:gd name="T51" fmla="*/ 10 h 182"/>
                <a:gd name="T52" fmla="*/ 14 w 191"/>
                <a:gd name="T53" fmla="*/ 5 h 182"/>
                <a:gd name="T54" fmla="*/ 26 w 191"/>
                <a:gd name="T55" fmla="*/ 8 h 182"/>
                <a:gd name="T56" fmla="*/ 30 w 191"/>
                <a:gd name="T57" fmla="*/ 8 h 182"/>
                <a:gd name="T58" fmla="*/ 9 w 191"/>
                <a:gd name="T59" fmla="*/ 12 h 182"/>
                <a:gd name="T60" fmla="*/ 82 w 191"/>
                <a:gd name="T61" fmla="*/ 50 h 182"/>
                <a:gd name="T62" fmla="*/ 85 w 191"/>
                <a:gd name="T63" fmla="*/ 67 h 182"/>
                <a:gd name="T64" fmla="*/ 85 w 191"/>
                <a:gd name="T65" fmla="*/ 55 h 182"/>
                <a:gd name="T66" fmla="*/ 80 w 191"/>
                <a:gd name="T67" fmla="*/ 50 h 182"/>
                <a:gd name="T68" fmla="*/ 73 w 191"/>
                <a:gd name="T69" fmla="*/ 48 h 182"/>
                <a:gd name="T70" fmla="*/ 68 w 191"/>
                <a:gd name="T71" fmla="*/ 41 h 182"/>
                <a:gd name="T72" fmla="*/ 156 w 191"/>
                <a:gd name="T73" fmla="*/ 135 h 182"/>
                <a:gd name="T74" fmla="*/ 153 w 191"/>
                <a:gd name="T75" fmla="*/ 133 h 182"/>
                <a:gd name="T76" fmla="*/ 156 w 191"/>
                <a:gd name="T77" fmla="*/ 128 h 182"/>
                <a:gd name="T78" fmla="*/ 146 w 191"/>
                <a:gd name="T79" fmla="*/ 142 h 182"/>
                <a:gd name="T80" fmla="*/ 106 w 191"/>
                <a:gd name="T81" fmla="*/ 81 h 182"/>
                <a:gd name="T82" fmla="*/ 99 w 191"/>
                <a:gd name="T83" fmla="*/ 69 h 182"/>
                <a:gd name="T84" fmla="*/ 104 w 191"/>
                <a:gd name="T85" fmla="*/ 71 h 182"/>
                <a:gd name="T86" fmla="*/ 111 w 191"/>
                <a:gd name="T87" fmla="*/ 83 h 182"/>
                <a:gd name="T88" fmla="*/ 113 w 191"/>
                <a:gd name="T89" fmla="*/ 100 h 182"/>
                <a:gd name="T90" fmla="*/ 120 w 191"/>
                <a:gd name="T91" fmla="*/ 114 h 182"/>
                <a:gd name="T92" fmla="*/ 127 w 191"/>
                <a:gd name="T93" fmla="*/ 121 h 182"/>
                <a:gd name="T94" fmla="*/ 123 w 191"/>
                <a:gd name="T95" fmla="*/ 119 h 182"/>
                <a:gd name="T96" fmla="*/ 116 w 191"/>
                <a:gd name="T97" fmla="*/ 116 h 182"/>
                <a:gd name="T98" fmla="*/ 118 w 191"/>
                <a:gd name="T99" fmla="*/ 111 h 182"/>
                <a:gd name="T100" fmla="*/ 149 w 191"/>
                <a:gd name="T101" fmla="*/ 130 h 182"/>
                <a:gd name="T102" fmla="*/ 151 w 191"/>
                <a:gd name="T103" fmla="*/ 128 h 182"/>
                <a:gd name="T104" fmla="*/ 182 w 191"/>
                <a:gd name="T105" fmla="*/ 140 h 182"/>
                <a:gd name="T106" fmla="*/ 177 w 191"/>
                <a:gd name="T107" fmla="*/ 137 h 182"/>
                <a:gd name="T108" fmla="*/ 189 w 191"/>
                <a:gd name="T109" fmla="*/ 142 h 182"/>
                <a:gd name="T110" fmla="*/ 45 w 191"/>
                <a:gd name="T111" fmla="*/ 57 h 182"/>
                <a:gd name="T112" fmla="*/ 49 w 191"/>
                <a:gd name="T113" fmla="*/ 57 h 182"/>
                <a:gd name="T114" fmla="*/ 137 w 191"/>
                <a:gd name="T115" fmla="*/ 90 h 182"/>
                <a:gd name="T116" fmla="*/ 94 w 191"/>
                <a:gd name="T117" fmla="*/ 100 h 182"/>
                <a:gd name="T118" fmla="*/ 90 w 191"/>
                <a:gd name="T11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82">
                  <a:moveTo>
                    <a:pt x="23" y="52"/>
                  </a:moveTo>
                  <a:lnTo>
                    <a:pt x="23" y="52"/>
                  </a:lnTo>
                  <a:lnTo>
                    <a:pt x="28" y="52"/>
                  </a:lnTo>
                  <a:lnTo>
                    <a:pt x="30" y="55"/>
                  </a:lnTo>
                  <a:lnTo>
                    <a:pt x="30" y="60"/>
                  </a:lnTo>
                  <a:lnTo>
                    <a:pt x="33" y="64"/>
                  </a:lnTo>
                  <a:lnTo>
                    <a:pt x="35" y="64"/>
                  </a:lnTo>
                  <a:lnTo>
                    <a:pt x="35" y="64"/>
                  </a:lnTo>
                  <a:lnTo>
                    <a:pt x="35" y="67"/>
                  </a:lnTo>
                  <a:lnTo>
                    <a:pt x="38" y="67"/>
                  </a:lnTo>
                  <a:lnTo>
                    <a:pt x="38" y="71"/>
                  </a:lnTo>
                  <a:lnTo>
                    <a:pt x="38" y="74"/>
                  </a:lnTo>
                  <a:lnTo>
                    <a:pt x="38" y="74"/>
                  </a:lnTo>
                  <a:lnTo>
                    <a:pt x="38" y="76"/>
                  </a:lnTo>
                  <a:lnTo>
                    <a:pt x="35" y="76"/>
                  </a:lnTo>
                  <a:lnTo>
                    <a:pt x="35" y="76"/>
                  </a:lnTo>
                  <a:lnTo>
                    <a:pt x="33" y="78"/>
                  </a:lnTo>
                  <a:lnTo>
                    <a:pt x="28" y="81"/>
                  </a:lnTo>
                  <a:lnTo>
                    <a:pt x="28" y="81"/>
                  </a:lnTo>
                  <a:lnTo>
                    <a:pt x="28" y="78"/>
                  </a:lnTo>
                  <a:lnTo>
                    <a:pt x="28" y="78"/>
                  </a:lnTo>
                  <a:lnTo>
                    <a:pt x="28" y="78"/>
                  </a:lnTo>
                  <a:lnTo>
                    <a:pt x="23" y="76"/>
                  </a:lnTo>
                  <a:lnTo>
                    <a:pt x="21" y="74"/>
                  </a:lnTo>
                  <a:lnTo>
                    <a:pt x="21" y="74"/>
                  </a:lnTo>
                  <a:lnTo>
                    <a:pt x="19" y="74"/>
                  </a:lnTo>
                  <a:lnTo>
                    <a:pt x="19" y="74"/>
                  </a:lnTo>
                  <a:lnTo>
                    <a:pt x="19" y="71"/>
                  </a:lnTo>
                  <a:lnTo>
                    <a:pt x="16" y="71"/>
                  </a:lnTo>
                  <a:lnTo>
                    <a:pt x="21" y="67"/>
                  </a:lnTo>
                  <a:lnTo>
                    <a:pt x="21" y="69"/>
                  </a:lnTo>
                  <a:lnTo>
                    <a:pt x="21" y="69"/>
                  </a:lnTo>
                  <a:lnTo>
                    <a:pt x="21" y="71"/>
                  </a:lnTo>
                  <a:lnTo>
                    <a:pt x="19" y="71"/>
                  </a:lnTo>
                  <a:lnTo>
                    <a:pt x="23" y="71"/>
                  </a:lnTo>
                  <a:lnTo>
                    <a:pt x="23" y="71"/>
                  </a:lnTo>
                  <a:lnTo>
                    <a:pt x="23" y="71"/>
                  </a:lnTo>
                  <a:lnTo>
                    <a:pt x="21" y="67"/>
                  </a:lnTo>
                  <a:lnTo>
                    <a:pt x="21" y="69"/>
                  </a:lnTo>
                  <a:lnTo>
                    <a:pt x="21" y="67"/>
                  </a:lnTo>
                  <a:lnTo>
                    <a:pt x="21" y="67"/>
                  </a:lnTo>
                  <a:lnTo>
                    <a:pt x="21" y="64"/>
                  </a:lnTo>
                  <a:lnTo>
                    <a:pt x="23" y="64"/>
                  </a:lnTo>
                  <a:lnTo>
                    <a:pt x="23" y="62"/>
                  </a:lnTo>
                  <a:lnTo>
                    <a:pt x="23" y="62"/>
                  </a:lnTo>
                  <a:lnTo>
                    <a:pt x="26" y="57"/>
                  </a:lnTo>
                  <a:lnTo>
                    <a:pt x="26" y="57"/>
                  </a:lnTo>
                  <a:lnTo>
                    <a:pt x="23" y="55"/>
                  </a:lnTo>
                  <a:lnTo>
                    <a:pt x="23" y="52"/>
                  </a:lnTo>
                  <a:lnTo>
                    <a:pt x="23" y="52"/>
                  </a:lnTo>
                  <a:lnTo>
                    <a:pt x="23" y="52"/>
                  </a:lnTo>
                  <a:moveTo>
                    <a:pt x="163" y="182"/>
                  </a:moveTo>
                  <a:lnTo>
                    <a:pt x="163" y="182"/>
                  </a:lnTo>
                  <a:lnTo>
                    <a:pt x="160" y="182"/>
                  </a:lnTo>
                  <a:lnTo>
                    <a:pt x="160" y="180"/>
                  </a:lnTo>
                  <a:lnTo>
                    <a:pt x="163" y="178"/>
                  </a:lnTo>
                  <a:lnTo>
                    <a:pt x="163" y="178"/>
                  </a:lnTo>
                  <a:lnTo>
                    <a:pt x="165" y="175"/>
                  </a:lnTo>
                  <a:lnTo>
                    <a:pt x="170" y="175"/>
                  </a:lnTo>
                  <a:lnTo>
                    <a:pt x="172" y="175"/>
                  </a:lnTo>
                  <a:lnTo>
                    <a:pt x="172" y="175"/>
                  </a:lnTo>
                  <a:lnTo>
                    <a:pt x="172" y="175"/>
                  </a:lnTo>
                  <a:lnTo>
                    <a:pt x="175" y="178"/>
                  </a:lnTo>
                  <a:lnTo>
                    <a:pt x="177" y="175"/>
                  </a:lnTo>
                  <a:lnTo>
                    <a:pt x="177" y="175"/>
                  </a:lnTo>
                  <a:lnTo>
                    <a:pt x="179" y="173"/>
                  </a:lnTo>
                  <a:lnTo>
                    <a:pt x="179" y="173"/>
                  </a:lnTo>
                  <a:lnTo>
                    <a:pt x="179" y="171"/>
                  </a:lnTo>
                  <a:lnTo>
                    <a:pt x="182" y="171"/>
                  </a:lnTo>
                  <a:lnTo>
                    <a:pt x="182" y="171"/>
                  </a:lnTo>
                  <a:lnTo>
                    <a:pt x="182" y="171"/>
                  </a:lnTo>
                  <a:lnTo>
                    <a:pt x="182" y="171"/>
                  </a:lnTo>
                  <a:lnTo>
                    <a:pt x="182" y="171"/>
                  </a:lnTo>
                  <a:lnTo>
                    <a:pt x="182" y="175"/>
                  </a:lnTo>
                  <a:lnTo>
                    <a:pt x="182" y="178"/>
                  </a:lnTo>
                  <a:lnTo>
                    <a:pt x="179" y="180"/>
                  </a:lnTo>
                  <a:lnTo>
                    <a:pt x="177" y="182"/>
                  </a:lnTo>
                  <a:lnTo>
                    <a:pt x="177" y="182"/>
                  </a:lnTo>
                  <a:lnTo>
                    <a:pt x="177" y="182"/>
                  </a:lnTo>
                  <a:lnTo>
                    <a:pt x="172" y="182"/>
                  </a:lnTo>
                  <a:lnTo>
                    <a:pt x="167" y="182"/>
                  </a:lnTo>
                  <a:lnTo>
                    <a:pt x="167" y="182"/>
                  </a:lnTo>
                  <a:lnTo>
                    <a:pt x="167" y="182"/>
                  </a:lnTo>
                  <a:lnTo>
                    <a:pt x="165" y="182"/>
                  </a:lnTo>
                  <a:lnTo>
                    <a:pt x="165" y="182"/>
                  </a:lnTo>
                  <a:lnTo>
                    <a:pt x="163" y="182"/>
                  </a:lnTo>
                  <a:lnTo>
                    <a:pt x="163" y="182"/>
                  </a:lnTo>
                  <a:moveTo>
                    <a:pt x="40" y="81"/>
                  </a:moveTo>
                  <a:lnTo>
                    <a:pt x="40" y="81"/>
                  </a:lnTo>
                  <a:lnTo>
                    <a:pt x="40" y="81"/>
                  </a:lnTo>
                  <a:lnTo>
                    <a:pt x="40" y="81"/>
                  </a:lnTo>
                  <a:lnTo>
                    <a:pt x="40" y="81"/>
                  </a:lnTo>
                  <a:lnTo>
                    <a:pt x="40" y="83"/>
                  </a:lnTo>
                  <a:lnTo>
                    <a:pt x="40" y="83"/>
                  </a:lnTo>
                  <a:lnTo>
                    <a:pt x="40" y="83"/>
                  </a:lnTo>
                  <a:lnTo>
                    <a:pt x="40" y="83"/>
                  </a:lnTo>
                  <a:lnTo>
                    <a:pt x="38" y="85"/>
                  </a:lnTo>
                  <a:lnTo>
                    <a:pt x="38" y="85"/>
                  </a:lnTo>
                  <a:lnTo>
                    <a:pt x="38" y="88"/>
                  </a:lnTo>
                  <a:lnTo>
                    <a:pt x="38" y="88"/>
                  </a:lnTo>
                  <a:lnTo>
                    <a:pt x="38" y="88"/>
                  </a:lnTo>
                  <a:lnTo>
                    <a:pt x="38" y="88"/>
                  </a:lnTo>
                  <a:lnTo>
                    <a:pt x="40" y="88"/>
                  </a:lnTo>
                  <a:lnTo>
                    <a:pt x="40" y="85"/>
                  </a:lnTo>
                  <a:lnTo>
                    <a:pt x="40" y="83"/>
                  </a:lnTo>
                  <a:lnTo>
                    <a:pt x="40" y="83"/>
                  </a:lnTo>
                  <a:lnTo>
                    <a:pt x="42" y="83"/>
                  </a:lnTo>
                  <a:lnTo>
                    <a:pt x="42" y="83"/>
                  </a:lnTo>
                  <a:lnTo>
                    <a:pt x="42" y="83"/>
                  </a:lnTo>
                  <a:lnTo>
                    <a:pt x="42" y="83"/>
                  </a:lnTo>
                  <a:lnTo>
                    <a:pt x="42" y="83"/>
                  </a:lnTo>
                  <a:lnTo>
                    <a:pt x="42" y="85"/>
                  </a:lnTo>
                  <a:lnTo>
                    <a:pt x="45" y="85"/>
                  </a:lnTo>
                  <a:lnTo>
                    <a:pt x="45" y="90"/>
                  </a:lnTo>
                  <a:lnTo>
                    <a:pt x="45" y="93"/>
                  </a:lnTo>
                  <a:lnTo>
                    <a:pt x="45" y="95"/>
                  </a:lnTo>
                  <a:lnTo>
                    <a:pt x="42" y="97"/>
                  </a:lnTo>
                  <a:lnTo>
                    <a:pt x="42" y="97"/>
                  </a:lnTo>
                  <a:lnTo>
                    <a:pt x="42" y="97"/>
                  </a:lnTo>
                  <a:lnTo>
                    <a:pt x="42" y="97"/>
                  </a:lnTo>
                  <a:lnTo>
                    <a:pt x="38" y="97"/>
                  </a:lnTo>
                  <a:lnTo>
                    <a:pt x="38" y="95"/>
                  </a:lnTo>
                  <a:lnTo>
                    <a:pt x="40" y="97"/>
                  </a:lnTo>
                  <a:lnTo>
                    <a:pt x="40" y="97"/>
                  </a:lnTo>
                  <a:lnTo>
                    <a:pt x="40" y="95"/>
                  </a:lnTo>
                  <a:lnTo>
                    <a:pt x="42" y="95"/>
                  </a:lnTo>
                  <a:lnTo>
                    <a:pt x="42" y="95"/>
                  </a:lnTo>
                  <a:lnTo>
                    <a:pt x="42" y="93"/>
                  </a:lnTo>
                  <a:lnTo>
                    <a:pt x="42" y="95"/>
                  </a:lnTo>
                  <a:lnTo>
                    <a:pt x="40" y="95"/>
                  </a:lnTo>
                  <a:lnTo>
                    <a:pt x="40" y="95"/>
                  </a:lnTo>
                  <a:lnTo>
                    <a:pt x="38" y="95"/>
                  </a:lnTo>
                  <a:lnTo>
                    <a:pt x="38" y="95"/>
                  </a:lnTo>
                  <a:lnTo>
                    <a:pt x="35" y="93"/>
                  </a:lnTo>
                  <a:lnTo>
                    <a:pt x="33" y="88"/>
                  </a:lnTo>
                  <a:lnTo>
                    <a:pt x="35" y="85"/>
                  </a:lnTo>
                  <a:lnTo>
                    <a:pt x="38" y="81"/>
                  </a:lnTo>
                  <a:lnTo>
                    <a:pt x="40" y="81"/>
                  </a:lnTo>
                  <a:moveTo>
                    <a:pt x="30" y="0"/>
                  </a:moveTo>
                  <a:lnTo>
                    <a:pt x="33" y="0"/>
                  </a:lnTo>
                  <a:lnTo>
                    <a:pt x="33" y="0"/>
                  </a:lnTo>
                  <a:lnTo>
                    <a:pt x="35" y="0"/>
                  </a:lnTo>
                  <a:lnTo>
                    <a:pt x="35" y="0"/>
                  </a:lnTo>
                  <a:lnTo>
                    <a:pt x="38" y="0"/>
                  </a:lnTo>
                  <a:lnTo>
                    <a:pt x="40" y="0"/>
                  </a:lnTo>
                  <a:lnTo>
                    <a:pt x="40" y="0"/>
                  </a:lnTo>
                  <a:lnTo>
                    <a:pt x="40" y="0"/>
                  </a:lnTo>
                  <a:lnTo>
                    <a:pt x="42" y="0"/>
                  </a:lnTo>
                  <a:lnTo>
                    <a:pt x="42" y="0"/>
                  </a:lnTo>
                  <a:lnTo>
                    <a:pt x="42" y="0"/>
                  </a:lnTo>
                  <a:lnTo>
                    <a:pt x="45" y="0"/>
                  </a:lnTo>
                  <a:lnTo>
                    <a:pt x="45" y="0"/>
                  </a:lnTo>
                  <a:lnTo>
                    <a:pt x="45" y="3"/>
                  </a:lnTo>
                  <a:lnTo>
                    <a:pt x="45" y="3"/>
                  </a:lnTo>
                  <a:lnTo>
                    <a:pt x="47" y="5"/>
                  </a:lnTo>
                  <a:lnTo>
                    <a:pt x="52" y="8"/>
                  </a:lnTo>
                  <a:lnTo>
                    <a:pt x="52" y="10"/>
                  </a:lnTo>
                  <a:lnTo>
                    <a:pt x="54" y="10"/>
                  </a:lnTo>
                  <a:lnTo>
                    <a:pt x="56" y="10"/>
                  </a:lnTo>
                  <a:lnTo>
                    <a:pt x="56" y="12"/>
                  </a:lnTo>
                  <a:lnTo>
                    <a:pt x="59" y="12"/>
                  </a:lnTo>
                  <a:lnTo>
                    <a:pt x="59" y="12"/>
                  </a:lnTo>
                  <a:lnTo>
                    <a:pt x="59" y="12"/>
                  </a:lnTo>
                  <a:lnTo>
                    <a:pt x="59" y="12"/>
                  </a:lnTo>
                  <a:lnTo>
                    <a:pt x="59" y="17"/>
                  </a:lnTo>
                  <a:lnTo>
                    <a:pt x="59" y="19"/>
                  </a:lnTo>
                  <a:lnTo>
                    <a:pt x="59" y="19"/>
                  </a:lnTo>
                  <a:lnTo>
                    <a:pt x="56" y="19"/>
                  </a:lnTo>
                  <a:lnTo>
                    <a:pt x="56" y="19"/>
                  </a:lnTo>
                  <a:lnTo>
                    <a:pt x="56" y="19"/>
                  </a:lnTo>
                  <a:lnTo>
                    <a:pt x="54" y="22"/>
                  </a:lnTo>
                  <a:lnTo>
                    <a:pt x="54" y="22"/>
                  </a:lnTo>
                  <a:lnTo>
                    <a:pt x="54" y="22"/>
                  </a:lnTo>
                  <a:lnTo>
                    <a:pt x="54" y="26"/>
                  </a:lnTo>
                  <a:lnTo>
                    <a:pt x="54" y="26"/>
                  </a:lnTo>
                  <a:lnTo>
                    <a:pt x="54" y="29"/>
                  </a:lnTo>
                  <a:lnTo>
                    <a:pt x="54" y="31"/>
                  </a:lnTo>
                  <a:lnTo>
                    <a:pt x="54" y="31"/>
                  </a:lnTo>
                  <a:lnTo>
                    <a:pt x="54" y="31"/>
                  </a:lnTo>
                  <a:lnTo>
                    <a:pt x="54" y="31"/>
                  </a:lnTo>
                  <a:lnTo>
                    <a:pt x="54" y="31"/>
                  </a:lnTo>
                  <a:lnTo>
                    <a:pt x="52" y="31"/>
                  </a:lnTo>
                  <a:lnTo>
                    <a:pt x="52" y="31"/>
                  </a:lnTo>
                  <a:lnTo>
                    <a:pt x="52" y="31"/>
                  </a:lnTo>
                  <a:lnTo>
                    <a:pt x="52" y="29"/>
                  </a:lnTo>
                  <a:lnTo>
                    <a:pt x="52" y="29"/>
                  </a:lnTo>
                  <a:lnTo>
                    <a:pt x="52" y="29"/>
                  </a:lnTo>
                  <a:lnTo>
                    <a:pt x="49" y="29"/>
                  </a:lnTo>
                  <a:lnTo>
                    <a:pt x="47" y="26"/>
                  </a:lnTo>
                  <a:lnTo>
                    <a:pt x="52" y="26"/>
                  </a:lnTo>
                  <a:lnTo>
                    <a:pt x="54" y="24"/>
                  </a:lnTo>
                  <a:lnTo>
                    <a:pt x="54" y="22"/>
                  </a:lnTo>
                  <a:lnTo>
                    <a:pt x="54" y="15"/>
                  </a:lnTo>
                  <a:lnTo>
                    <a:pt x="54" y="15"/>
                  </a:lnTo>
                  <a:lnTo>
                    <a:pt x="54" y="15"/>
                  </a:lnTo>
                  <a:lnTo>
                    <a:pt x="54" y="15"/>
                  </a:lnTo>
                  <a:lnTo>
                    <a:pt x="56" y="12"/>
                  </a:lnTo>
                  <a:lnTo>
                    <a:pt x="56" y="12"/>
                  </a:lnTo>
                  <a:lnTo>
                    <a:pt x="56" y="12"/>
                  </a:lnTo>
                  <a:lnTo>
                    <a:pt x="54" y="10"/>
                  </a:lnTo>
                  <a:lnTo>
                    <a:pt x="54" y="10"/>
                  </a:lnTo>
                  <a:lnTo>
                    <a:pt x="54" y="10"/>
                  </a:lnTo>
                  <a:lnTo>
                    <a:pt x="54" y="10"/>
                  </a:lnTo>
                  <a:lnTo>
                    <a:pt x="52" y="10"/>
                  </a:lnTo>
                  <a:lnTo>
                    <a:pt x="52" y="10"/>
                  </a:lnTo>
                  <a:lnTo>
                    <a:pt x="49" y="10"/>
                  </a:lnTo>
                  <a:lnTo>
                    <a:pt x="49" y="10"/>
                  </a:lnTo>
                  <a:lnTo>
                    <a:pt x="49" y="8"/>
                  </a:lnTo>
                  <a:lnTo>
                    <a:pt x="45" y="3"/>
                  </a:lnTo>
                  <a:lnTo>
                    <a:pt x="45" y="3"/>
                  </a:lnTo>
                  <a:lnTo>
                    <a:pt x="45" y="3"/>
                  </a:lnTo>
                  <a:lnTo>
                    <a:pt x="42" y="3"/>
                  </a:lnTo>
                  <a:lnTo>
                    <a:pt x="42" y="3"/>
                  </a:lnTo>
                  <a:lnTo>
                    <a:pt x="40" y="3"/>
                  </a:lnTo>
                  <a:lnTo>
                    <a:pt x="40" y="3"/>
                  </a:lnTo>
                  <a:lnTo>
                    <a:pt x="40" y="3"/>
                  </a:lnTo>
                  <a:lnTo>
                    <a:pt x="38" y="0"/>
                  </a:lnTo>
                  <a:lnTo>
                    <a:pt x="35" y="0"/>
                  </a:lnTo>
                  <a:lnTo>
                    <a:pt x="35" y="0"/>
                  </a:lnTo>
                  <a:lnTo>
                    <a:pt x="35" y="0"/>
                  </a:lnTo>
                  <a:lnTo>
                    <a:pt x="33" y="0"/>
                  </a:lnTo>
                  <a:lnTo>
                    <a:pt x="33" y="0"/>
                  </a:lnTo>
                  <a:lnTo>
                    <a:pt x="30" y="0"/>
                  </a:lnTo>
                  <a:moveTo>
                    <a:pt x="9" y="12"/>
                  </a:moveTo>
                  <a:lnTo>
                    <a:pt x="7" y="12"/>
                  </a:lnTo>
                  <a:lnTo>
                    <a:pt x="7" y="12"/>
                  </a:lnTo>
                  <a:lnTo>
                    <a:pt x="7" y="12"/>
                  </a:lnTo>
                  <a:lnTo>
                    <a:pt x="5" y="12"/>
                  </a:lnTo>
                  <a:lnTo>
                    <a:pt x="5" y="12"/>
                  </a:lnTo>
                  <a:lnTo>
                    <a:pt x="0" y="8"/>
                  </a:lnTo>
                  <a:lnTo>
                    <a:pt x="0" y="8"/>
                  </a:lnTo>
                  <a:lnTo>
                    <a:pt x="2" y="8"/>
                  </a:lnTo>
                  <a:lnTo>
                    <a:pt x="5" y="10"/>
                  </a:lnTo>
                  <a:lnTo>
                    <a:pt x="5" y="10"/>
                  </a:lnTo>
                  <a:lnTo>
                    <a:pt x="5" y="10"/>
                  </a:lnTo>
                  <a:lnTo>
                    <a:pt x="7" y="10"/>
                  </a:lnTo>
                  <a:lnTo>
                    <a:pt x="9" y="10"/>
                  </a:lnTo>
                  <a:lnTo>
                    <a:pt x="9" y="10"/>
                  </a:lnTo>
                  <a:lnTo>
                    <a:pt x="9" y="10"/>
                  </a:lnTo>
                  <a:lnTo>
                    <a:pt x="9" y="10"/>
                  </a:lnTo>
                  <a:lnTo>
                    <a:pt x="12" y="8"/>
                  </a:lnTo>
                  <a:lnTo>
                    <a:pt x="12" y="8"/>
                  </a:lnTo>
                  <a:lnTo>
                    <a:pt x="14" y="5"/>
                  </a:lnTo>
                  <a:lnTo>
                    <a:pt x="19" y="8"/>
                  </a:lnTo>
                  <a:lnTo>
                    <a:pt x="19" y="8"/>
                  </a:lnTo>
                  <a:lnTo>
                    <a:pt x="19" y="8"/>
                  </a:lnTo>
                  <a:lnTo>
                    <a:pt x="19" y="8"/>
                  </a:lnTo>
                  <a:lnTo>
                    <a:pt x="21" y="8"/>
                  </a:lnTo>
                  <a:lnTo>
                    <a:pt x="23" y="8"/>
                  </a:lnTo>
                  <a:lnTo>
                    <a:pt x="23" y="8"/>
                  </a:lnTo>
                  <a:lnTo>
                    <a:pt x="26" y="8"/>
                  </a:lnTo>
                  <a:lnTo>
                    <a:pt x="26" y="8"/>
                  </a:lnTo>
                  <a:lnTo>
                    <a:pt x="30" y="5"/>
                  </a:lnTo>
                  <a:lnTo>
                    <a:pt x="30" y="5"/>
                  </a:lnTo>
                  <a:lnTo>
                    <a:pt x="30" y="5"/>
                  </a:lnTo>
                  <a:lnTo>
                    <a:pt x="30" y="5"/>
                  </a:lnTo>
                  <a:lnTo>
                    <a:pt x="33" y="5"/>
                  </a:lnTo>
                  <a:lnTo>
                    <a:pt x="33" y="8"/>
                  </a:lnTo>
                  <a:lnTo>
                    <a:pt x="33" y="8"/>
                  </a:lnTo>
                  <a:lnTo>
                    <a:pt x="30" y="8"/>
                  </a:lnTo>
                  <a:lnTo>
                    <a:pt x="30" y="8"/>
                  </a:lnTo>
                  <a:lnTo>
                    <a:pt x="30" y="8"/>
                  </a:lnTo>
                  <a:lnTo>
                    <a:pt x="23" y="10"/>
                  </a:lnTo>
                  <a:lnTo>
                    <a:pt x="21" y="10"/>
                  </a:lnTo>
                  <a:lnTo>
                    <a:pt x="19" y="10"/>
                  </a:lnTo>
                  <a:lnTo>
                    <a:pt x="14" y="12"/>
                  </a:lnTo>
                  <a:lnTo>
                    <a:pt x="12" y="12"/>
                  </a:lnTo>
                  <a:lnTo>
                    <a:pt x="9" y="12"/>
                  </a:lnTo>
                  <a:lnTo>
                    <a:pt x="9" y="12"/>
                  </a:lnTo>
                  <a:lnTo>
                    <a:pt x="9" y="12"/>
                  </a:lnTo>
                  <a:moveTo>
                    <a:pt x="68" y="41"/>
                  </a:moveTo>
                  <a:lnTo>
                    <a:pt x="71" y="43"/>
                  </a:lnTo>
                  <a:lnTo>
                    <a:pt x="71" y="43"/>
                  </a:lnTo>
                  <a:lnTo>
                    <a:pt x="75" y="45"/>
                  </a:lnTo>
                  <a:lnTo>
                    <a:pt x="78" y="48"/>
                  </a:lnTo>
                  <a:lnTo>
                    <a:pt x="80" y="48"/>
                  </a:lnTo>
                  <a:lnTo>
                    <a:pt x="80" y="48"/>
                  </a:lnTo>
                  <a:lnTo>
                    <a:pt x="80" y="50"/>
                  </a:lnTo>
                  <a:lnTo>
                    <a:pt x="82" y="50"/>
                  </a:lnTo>
                  <a:lnTo>
                    <a:pt x="87" y="55"/>
                  </a:lnTo>
                  <a:lnTo>
                    <a:pt x="87" y="55"/>
                  </a:lnTo>
                  <a:lnTo>
                    <a:pt x="87" y="55"/>
                  </a:lnTo>
                  <a:lnTo>
                    <a:pt x="87" y="55"/>
                  </a:lnTo>
                  <a:lnTo>
                    <a:pt x="87" y="57"/>
                  </a:lnTo>
                  <a:lnTo>
                    <a:pt x="87" y="57"/>
                  </a:lnTo>
                  <a:lnTo>
                    <a:pt x="87" y="64"/>
                  </a:lnTo>
                  <a:lnTo>
                    <a:pt x="85" y="69"/>
                  </a:lnTo>
                  <a:lnTo>
                    <a:pt x="85" y="67"/>
                  </a:lnTo>
                  <a:lnTo>
                    <a:pt x="80" y="64"/>
                  </a:lnTo>
                  <a:lnTo>
                    <a:pt x="80" y="64"/>
                  </a:lnTo>
                  <a:lnTo>
                    <a:pt x="80" y="64"/>
                  </a:lnTo>
                  <a:lnTo>
                    <a:pt x="85" y="62"/>
                  </a:lnTo>
                  <a:lnTo>
                    <a:pt x="87" y="57"/>
                  </a:lnTo>
                  <a:lnTo>
                    <a:pt x="87" y="57"/>
                  </a:lnTo>
                  <a:lnTo>
                    <a:pt x="87" y="57"/>
                  </a:lnTo>
                  <a:lnTo>
                    <a:pt x="87" y="55"/>
                  </a:lnTo>
                  <a:lnTo>
                    <a:pt x="85" y="55"/>
                  </a:lnTo>
                  <a:lnTo>
                    <a:pt x="85" y="55"/>
                  </a:lnTo>
                  <a:lnTo>
                    <a:pt x="85" y="55"/>
                  </a:lnTo>
                  <a:lnTo>
                    <a:pt x="85" y="55"/>
                  </a:lnTo>
                  <a:lnTo>
                    <a:pt x="82" y="52"/>
                  </a:lnTo>
                  <a:lnTo>
                    <a:pt x="82" y="52"/>
                  </a:lnTo>
                  <a:lnTo>
                    <a:pt x="82" y="50"/>
                  </a:lnTo>
                  <a:lnTo>
                    <a:pt x="80" y="50"/>
                  </a:lnTo>
                  <a:lnTo>
                    <a:pt x="80" y="50"/>
                  </a:lnTo>
                  <a:lnTo>
                    <a:pt x="80" y="50"/>
                  </a:lnTo>
                  <a:lnTo>
                    <a:pt x="80" y="50"/>
                  </a:lnTo>
                  <a:lnTo>
                    <a:pt x="80" y="48"/>
                  </a:lnTo>
                  <a:lnTo>
                    <a:pt x="80" y="48"/>
                  </a:lnTo>
                  <a:lnTo>
                    <a:pt x="78" y="48"/>
                  </a:lnTo>
                  <a:lnTo>
                    <a:pt x="75" y="48"/>
                  </a:lnTo>
                  <a:lnTo>
                    <a:pt x="75" y="48"/>
                  </a:lnTo>
                  <a:lnTo>
                    <a:pt x="75" y="48"/>
                  </a:lnTo>
                  <a:lnTo>
                    <a:pt x="75" y="48"/>
                  </a:lnTo>
                  <a:lnTo>
                    <a:pt x="73" y="48"/>
                  </a:lnTo>
                  <a:lnTo>
                    <a:pt x="73" y="48"/>
                  </a:lnTo>
                  <a:lnTo>
                    <a:pt x="73" y="45"/>
                  </a:lnTo>
                  <a:lnTo>
                    <a:pt x="73" y="45"/>
                  </a:lnTo>
                  <a:lnTo>
                    <a:pt x="73" y="45"/>
                  </a:lnTo>
                  <a:lnTo>
                    <a:pt x="73" y="45"/>
                  </a:lnTo>
                  <a:lnTo>
                    <a:pt x="73" y="45"/>
                  </a:lnTo>
                  <a:lnTo>
                    <a:pt x="71" y="45"/>
                  </a:lnTo>
                  <a:lnTo>
                    <a:pt x="68" y="45"/>
                  </a:lnTo>
                  <a:lnTo>
                    <a:pt x="68" y="41"/>
                  </a:lnTo>
                  <a:moveTo>
                    <a:pt x="144" y="145"/>
                  </a:moveTo>
                  <a:lnTo>
                    <a:pt x="144" y="145"/>
                  </a:lnTo>
                  <a:lnTo>
                    <a:pt x="144" y="145"/>
                  </a:lnTo>
                  <a:lnTo>
                    <a:pt x="146" y="142"/>
                  </a:lnTo>
                  <a:lnTo>
                    <a:pt x="151" y="137"/>
                  </a:lnTo>
                  <a:lnTo>
                    <a:pt x="153" y="135"/>
                  </a:lnTo>
                  <a:lnTo>
                    <a:pt x="156" y="135"/>
                  </a:lnTo>
                  <a:lnTo>
                    <a:pt x="156" y="135"/>
                  </a:lnTo>
                  <a:lnTo>
                    <a:pt x="156" y="135"/>
                  </a:lnTo>
                  <a:lnTo>
                    <a:pt x="156" y="135"/>
                  </a:lnTo>
                  <a:lnTo>
                    <a:pt x="156" y="133"/>
                  </a:lnTo>
                  <a:lnTo>
                    <a:pt x="156" y="133"/>
                  </a:lnTo>
                  <a:lnTo>
                    <a:pt x="156" y="133"/>
                  </a:lnTo>
                  <a:lnTo>
                    <a:pt x="156" y="133"/>
                  </a:lnTo>
                  <a:lnTo>
                    <a:pt x="156" y="133"/>
                  </a:lnTo>
                  <a:lnTo>
                    <a:pt x="153" y="133"/>
                  </a:lnTo>
                  <a:lnTo>
                    <a:pt x="153" y="133"/>
                  </a:lnTo>
                  <a:lnTo>
                    <a:pt x="153" y="133"/>
                  </a:lnTo>
                  <a:lnTo>
                    <a:pt x="153" y="133"/>
                  </a:lnTo>
                  <a:lnTo>
                    <a:pt x="151" y="133"/>
                  </a:lnTo>
                  <a:lnTo>
                    <a:pt x="151" y="133"/>
                  </a:lnTo>
                  <a:lnTo>
                    <a:pt x="151" y="130"/>
                  </a:lnTo>
                  <a:lnTo>
                    <a:pt x="153" y="130"/>
                  </a:lnTo>
                  <a:lnTo>
                    <a:pt x="153" y="130"/>
                  </a:lnTo>
                  <a:lnTo>
                    <a:pt x="153" y="128"/>
                  </a:lnTo>
                  <a:lnTo>
                    <a:pt x="153" y="128"/>
                  </a:lnTo>
                  <a:lnTo>
                    <a:pt x="156" y="128"/>
                  </a:lnTo>
                  <a:lnTo>
                    <a:pt x="156" y="133"/>
                  </a:lnTo>
                  <a:lnTo>
                    <a:pt x="156" y="135"/>
                  </a:lnTo>
                  <a:lnTo>
                    <a:pt x="156" y="135"/>
                  </a:lnTo>
                  <a:lnTo>
                    <a:pt x="153" y="140"/>
                  </a:lnTo>
                  <a:lnTo>
                    <a:pt x="151" y="140"/>
                  </a:lnTo>
                  <a:lnTo>
                    <a:pt x="151" y="140"/>
                  </a:lnTo>
                  <a:lnTo>
                    <a:pt x="149" y="142"/>
                  </a:lnTo>
                  <a:lnTo>
                    <a:pt x="146" y="142"/>
                  </a:lnTo>
                  <a:lnTo>
                    <a:pt x="146" y="142"/>
                  </a:lnTo>
                  <a:lnTo>
                    <a:pt x="146" y="145"/>
                  </a:lnTo>
                  <a:lnTo>
                    <a:pt x="144" y="145"/>
                  </a:lnTo>
                  <a:moveTo>
                    <a:pt x="106" y="85"/>
                  </a:moveTo>
                  <a:lnTo>
                    <a:pt x="106" y="85"/>
                  </a:lnTo>
                  <a:lnTo>
                    <a:pt x="106" y="85"/>
                  </a:lnTo>
                  <a:lnTo>
                    <a:pt x="106" y="85"/>
                  </a:lnTo>
                  <a:lnTo>
                    <a:pt x="106" y="85"/>
                  </a:lnTo>
                  <a:lnTo>
                    <a:pt x="106" y="83"/>
                  </a:lnTo>
                  <a:lnTo>
                    <a:pt x="106" y="81"/>
                  </a:lnTo>
                  <a:lnTo>
                    <a:pt x="106" y="78"/>
                  </a:lnTo>
                  <a:lnTo>
                    <a:pt x="106" y="78"/>
                  </a:lnTo>
                  <a:lnTo>
                    <a:pt x="106" y="78"/>
                  </a:lnTo>
                  <a:lnTo>
                    <a:pt x="104" y="74"/>
                  </a:lnTo>
                  <a:lnTo>
                    <a:pt x="104" y="74"/>
                  </a:lnTo>
                  <a:lnTo>
                    <a:pt x="104" y="74"/>
                  </a:lnTo>
                  <a:lnTo>
                    <a:pt x="101" y="71"/>
                  </a:lnTo>
                  <a:lnTo>
                    <a:pt x="99" y="71"/>
                  </a:lnTo>
                  <a:lnTo>
                    <a:pt x="99" y="69"/>
                  </a:lnTo>
                  <a:lnTo>
                    <a:pt x="99" y="69"/>
                  </a:lnTo>
                  <a:lnTo>
                    <a:pt x="99" y="69"/>
                  </a:lnTo>
                  <a:lnTo>
                    <a:pt x="99" y="69"/>
                  </a:lnTo>
                  <a:lnTo>
                    <a:pt x="99" y="69"/>
                  </a:lnTo>
                  <a:lnTo>
                    <a:pt x="101" y="69"/>
                  </a:lnTo>
                  <a:lnTo>
                    <a:pt x="101" y="69"/>
                  </a:lnTo>
                  <a:lnTo>
                    <a:pt x="101" y="69"/>
                  </a:lnTo>
                  <a:lnTo>
                    <a:pt x="104" y="71"/>
                  </a:lnTo>
                  <a:lnTo>
                    <a:pt x="104" y="71"/>
                  </a:lnTo>
                  <a:lnTo>
                    <a:pt x="106" y="76"/>
                  </a:lnTo>
                  <a:lnTo>
                    <a:pt x="106" y="78"/>
                  </a:lnTo>
                  <a:lnTo>
                    <a:pt x="108" y="78"/>
                  </a:lnTo>
                  <a:lnTo>
                    <a:pt x="108" y="78"/>
                  </a:lnTo>
                  <a:lnTo>
                    <a:pt x="108" y="78"/>
                  </a:lnTo>
                  <a:lnTo>
                    <a:pt x="108" y="78"/>
                  </a:lnTo>
                  <a:lnTo>
                    <a:pt x="108" y="81"/>
                  </a:lnTo>
                  <a:lnTo>
                    <a:pt x="111" y="83"/>
                  </a:lnTo>
                  <a:lnTo>
                    <a:pt x="111" y="83"/>
                  </a:lnTo>
                  <a:lnTo>
                    <a:pt x="113" y="85"/>
                  </a:lnTo>
                  <a:lnTo>
                    <a:pt x="111" y="85"/>
                  </a:lnTo>
                  <a:lnTo>
                    <a:pt x="111" y="85"/>
                  </a:lnTo>
                  <a:lnTo>
                    <a:pt x="108" y="85"/>
                  </a:lnTo>
                  <a:lnTo>
                    <a:pt x="108" y="85"/>
                  </a:lnTo>
                  <a:lnTo>
                    <a:pt x="106" y="85"/>
                  </a:lnTo>
                  <a:moveTo>
                    <a:pt x="111" y="100"/>
                  </a:moveTo>
                  <a:lnTo>
                    <a:pt x="113" y="100"/>
                  </a:lnTo>
                  <a:lnTo>
                    <a:pt x="113" y="100"/>
                  </a:lnTo>
                  <a:lnTo>
                    <a:pt x="113" y="100"/>
                  </a:lnTo>
                  <a:lnTo>
                    <a:pt x="118" y="109"/>
                  </a:lnTo>
                  <a:lnTo>
                    <a:pt x="118" y="109"/>
                  </a:lnTo>
                  <a:lnTo>
                    <a:pt x="118" y="111"/>
                  </a:lnTo>
                  <a:lnTo>
                    <a:pt x="118" y="111"/>
                  </a:lnTo>
                  <a:lnTo>
                    <a:pt x="118" y="111"/>
                  </a:lnTo>
                  <a:lnTo>
                    <a:pt x="118" y="114"/>
                  </a:lnTo>
                  <a:lnTo>
                    <a:pt x="118" y="114"/>
                  </a:lnTo>
                  <a:lnTo>
                    <a:pt x="120" y="114"/>
                  </a:lnTo>
                  <a:lnTo>
                    <a:pt x="120" y="116"/>
                  </a:lnTo>
                  <a:lnTo>
                    <a:pt x="120" y="116"/>
                  </a:lnTo>
                  <a:lnTo>
                    <a:pt x="120" y="116"/>
                  </a:lnTo>
                  <a:lnTo>
                    <a:pt x="120" y="116"/>
                  </a:lnTo>
                  <a:lnTo>
                    <a:pt x="120" y="116"/>
                  </a:lnTo>
                  <a:lnTo>
                    <a:pt x="123" y="116"/>
                  </a:lnTo>
                  <a:lnTo>
                    <a:pt x="123" y="116"/>
                  </a:lnTo>
                  <a:lnTo>
                    <a:pt x="125" y="119"/>
                  </a:lnTo>
                  <a:lnTo>
                    <a:pt x="127" y="121"/>
                  </a:lnTo>
                  <a:lnTo>
                    <a:pt x="127" y="123"/>
                  </a:lnTo>
                  <a:lnTo>
                    <a:pt x="127" y="123"/>
                  </a:lnTo>
                  <a:lnTo>
                    <a:pt x="127" y="123"/>
                  </a:lnTo>
                  <a:lnTo>
                    <a:pt x="125" y="123"/>
                  </a:lnTo>
                  <a:lnTo>
                    <a:pt x="125" y="121"/>
                  </a:lnTo>
                  <a:lnTo>
                    <a:pt x="125" y="121"/>
                  </a:lnTo>
                  <a:lnTo>
                    <a:pt x="123" y="119"/>
                  </a:lnTo>
                  <a:lnTo>
                    <a:pt x="123" y="119"/>
                  </a:lnTo>
                  <a:lnTo>
                    <a:pt x="123" y="119"/>
                  </a:lnTo>
                  <a:lnTo>
                    <a:pt x="123" y="119"/>
                  </a:lnTo>
                  <a:lnTo>
                    <a:pt x="123" y="116"/>
                  </a:lnTo>
                  <a:lnTo>
                    <a:pt x="120" y="116"/>
                  </a:lnTo>
                  <a:lnTo>
                    <a:pt x="120" y="116"/>
                  </a:lnTo>
                  <a:lnTo>
                    <a:pt x="120" y="116"/>
                  </a:lnTo>
                  <a:lnTo>
                    <a:pt x="118" y="116"/>
                  </a:lnTo>
                  <a:lnTo>
                    <a:pt x="118" y="116"/>
                  </a:lnTo>
                  <a:lnTo>
                    <a:pt x="118" y="116"/>
                  </a:lnTo>
                  <a:lnTo>
                    <a:pt x="116" y="116"/>
                  </a:lnTo>
                  <a:lnTo>
                    <a:pt x="116" y="114"/>
                  </a:lnTo>
                  <a:lnTo>
                    <a:pt x="118" y="116"/>
                  </a:lnTo>
                  <a:lnTo>
                    <a:pt x="118" y="116"/>
                  </a:lnTo>
                  <a:lnTo>
                    <a:pt x="118" y="116"/>
                  </a:lnTo>
                  <a:lnTo>
                    <a:pt x="118" y="116"/>
                  </a:lnTo>
                  <a:lnTo>
                    <a:pt x="120" y="116"/>
                  </a:lnTo>
                  <a:lnTo>
                    <a:pt x="118" y="116"/>
                  </a:lnTo>
                  <a:lnTo>
                    <a:pt x="118" y="114"/>
                  </a:lnTo>
                  <a:lnTo>
                    <a:pt x="118" y="111"/>
                  </a:lnTo>
                  <a:lnTo>
                    <a:pt x="118" y="109"/>
                  </a:lnTo>
                  <a:lnTo>
                    <a:pt x="118" y="109"/>
                  </a:lnTo>
                  <a:lnTo>
                    <a:pt x="118" y="109"/>
                  </a:lnTo>
                  <a:lnTo>
                    <a:pt x="118" y="109"/>
                  </a:lnTo>
                  <a:lnTo>
                    <a:pt x="116" y="107"/>
                  </a:lnTo>
                  <a:lnTo>
                    <a:pt x="113" y="104"/>
                  </a:lnTo>
                  <a:lnTo>
                    <a:pt x="113" y="100"/>
                  </a:lnTo>
                  <a:lnTo>
                    <a:pt x="111" y="100"/>
                  </a:lnTo>
                  <a:moveTo>
                    <a:pt x="149" y="130"/>
                  </a:moveTo>
                  <a:lnTo>
                    <a:pt x="146" y="130"/>
                  </a:lnTo>
                  <a:lnTo>
                    <a:pt x="146" y="130"/>
                  </a:lnTo>
                  <a:lnTo>
                    <a:pt x="144" y="128"/>
                  </a:lnTo>
                  <a:lnTo>
                    <a:pt x="141" y="126"/>
                  </a:lnTo>
                  <a:lnTo>
                    <a:pt x="141" y="126"/>
                  </a:lnTo>
                  <a:lnTo>
                    <a:pt x="141" y="126"/>
                  </a:lnTo>
                  <a:lnTo>
                    <a:pt x="141" y="126"/>
                  </a:lnTo>
                  <a:lnTo>
                    <a:pt x="146" y="126"/>
                  </a:lnTo>
                  <a:lnTo>
                    <a:pt x="151" y="128"/>
                  </a:lnTo>
                  <a:lnTo>
                    <a:pt x="149" y="130"/>
                  </a:lnTo>
                  <a:lnTo>
                    <a:pt x="149" y="130"/>
                  </a:lnTo>
                  <a:moveTo>
                    <a:pt x="189" y="142"/>
                  </a:moveTo>
                  <a:lnTo>
                    <a:pt x="189" y="140"/>
                  </a:lnTo>
                  <a:lnTo>
                    <a:pt x="186" y="140"/>
                  </a:lnTo>
                  <a:lnTo>
                    <a:pt x="186" y="140"/>
                  </a:lnTo>
                  <a:lnTo>
                    <a:pt x="186" y="140"/>
                  </a:lnTo>
                  <a:lnTo>
                    <a:pt x="186" y="140"/>
                  </a:lnTo>
                  <a:lnTo>
                    <a:pt x="182" y="140"/>
                  </a:lnTo>
                  <a:lnTo>
                    <a:pt x="182" y="140"/>
                  </a:lnTo>
                  <a:lnTo>
                    <a:pt x="182" y="140"/>
                  </a:lnTo>
                  <a:lnTo>
                    <a:pt x="182" y="140"/>
                  </a:lnTo>
                  <a:lnTo>
                    <a:pt x="182" y="140"/>
                  </a:lnTo>
                  <a:lnTo>
                    <a:pt x="182" y="140"/>
                  </a:lnTo>
                  <a:lnTo>
                    <a:pt x="179" y="140"/>
                  </a:lnTo>
                  <a:lnTo>
                    <a:pt x="177" y="140"/>
                  </a:lnTo>
                  <a:lnTo>
                    <a:pt x="177" y="137"/>
                  </a:lnTo>
                  <a:lnTo>
                    <a:pt x="177" y="137"/>
                  </a:lnTo>
                  <a:lnTo>
                    <a:pt x="179" y="137"/>
                  </a:lnTo>
                  <a:lnTo>
                    <a:pt x="179" y="137"/>
                  </a:lnTo>
                  <a:lnTo>
                    <a:pt x="182" y="137"/>
                  </a:lnTo>
                  <a:lnTo>
                    <a:pt x="186" y="137"/>
                  </a:lnTo>
                  <a:lnTo>
                    <a:pt x="189" y="140"/>
                  </a:lnTo>
                  <a:lnTo>
                    <a:pt x="191" y="140"/>
                  </a:lnTo>
                  <a:lnTo>
                    <a:pt x="191" y="140"/>
                  </a:lnTo>
                  <a:lnTo>
                    <a:pt x="191" y="140"/>
                  </a:lnTo>
                  <a:lnTo>
                    <a:pt x="189" y="142"/>
                  </a:lnTo>
                  <a:lnTo>
                    <a:pt x="189" y="142"/>
                  </a:lnTo>
                  <a:lnTo>
                    <a:pt x="189" y="142"/>
                  </a:lnTo>
                  <a:moveTo>
                    <a:pt x="47" y="60"/>
                  </a:moveTo>
                  <a:lnTo>
                    <a:pt x="45" y="60"/>
                  </a:lnTo>
                  <a:lnTo>
                    <a:pt x="45" y="60"/>
                  </a:lnTo>
                  <a:lnTo>
                    <a:pt x="42" y="57"/>
                  </a:lnTo>
                  <a:lnTo>
                    <a:pt x="42" y="57"/>
                  </a:lnTo>
                  <a:lnTo>
                    <a:pt x="42" y="57"/>
                  </a:lnTo>
                  <a:lnTo>
                    <a:pt x="45" y="57"/>
                  </a:lnTo>
                  <a:lnTo>
                    <a:pt x="45" y="57"/>
                  </a:lnTo>
                  <a:lnTo>
                    <a:pt x="47" y="57"/>
                  </a:lnTo>
                  <a:lnTo>
                    <a:pt x="47" y="57"/>
                  </a:lnTo>
                  <a:lnTo>
                    <a:pt x="49" y="57"/>
                  </a:lnTo>
                  <a:lnTo>
                    <a:pt x="49" y="57"/>
                  </a:lnTo>
                  <a:lnTo>
                    <a:pt x="52" y="57"/>
                  </a:lnTo>
                  <a:lnTo>
                    <a:pt x="52" y="57"/>
                  </a:lnTo>
                  <a:lnTo>
                    <a:pt x="52" y="57"/>
                  </a:lnTo>
                  <a:lnTo>
                    <a:pt x="49" y="57"/>
                  </a:lnTo>
                  <a:lnTo>
                    <a:pt x="47" y="60"/>
                  </a:lnTo>
                  <a:lnTo>
                    <a:pt x="47" y="60"/>
                  </a:lnTo>
                  <a:moveTo>
                    <a:pt x="134" y="88"/>
                  </a:moveTo>
                  <a:lnTo>
                    <a:pt x="137" y="85"/>
                  </a:lnTo>
                  <a:lnTo>
                    <a:pt x="137" y="85"/>
                  </a:lnTo>
                  <a:lnTo>
                    <a:pt x="137" y="85"/>
                  </a:lnTo>
                  <a:lnTo>
                    <a:pt x="139" y="88"/>
                  </a:lnTo>
                  <a:lnTo>
                    <a:pt x="139" y="88"/>
                  </a:lnTo>
                  <a:lnTo>
                    <a:pt x="137" y="90"/>
                  </a:lnTo>
                  <a:lnTo>
                    <a:pt x="137" y="90"/>
                  </a:lnTo>
                  <a:lnTo>
                    <a:pt x="134" y="90"/>
                  </a:lnTo>
                  <a:lnTo>
                    <a:pt x="134" y="90"/>
                  </a:lnTo>
                  <a:lnTo>
                    <a:pt x="137" y="88"/>
                  </a:lnTo>
                  <a:lnTo>
                    <a:pt x="137" y="88"/>
                  </a:lnTo>
                  <a:lnTo>
                    <a:pt x="134" y="88"/>
                  </a:lnTo>
                  <a:moveTo>
                    <a:pt x="90" y="100"/>
                  </a:moveTo>
                  <a:lnTo>
                    <a:pt x="92" y="100"/>
                  </a:lnTo>
                  <a:lnTo>
                    <a:pt x="94" y="100"/>
                  </a:lnTo>
                  <a:lnTo>
                    <a:pt x="97" y="104"/>
                  </a:lnTo>
                  <a:lnTo>
                    <a:pt x="97" y="104"/>
                  </a:lnTo>
                  <a:lnTo>
                    <a:pt x="94" y="102"/>
                  </a:lnTo>
                  <a:lnTo>
                    <a:pt x="92" y="102"/>
                  </a:lnTo>
                  <a:lnTo>
                    <a:pt x="92" y="102"/>
                  </a:lnTo>
                  <a:lnTo>
                    <a:pt x="92" y="102"/>
                  </a:lnTo>
                  <a:lnTo>
                    <a:pt x="92" y="102"/>
                  </a:lnTo>
                  <a:lnTo>
                    <a:pt x="90" y="100"/>
                  </a:lnTo>
                  <a:lnTo>
                    <a:pt x="90" y="100"/>
                  </a:lnTo>
                  <a:lnTo>
                    <a:pt x="90"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noEditPoints="1"/>
            </p:cNvSpPr>
            <p:nvPr/>
          </p:nvSpPr>
          <p:spPr bwMode="auto">
            <a:xfrm>
              <a:off x="976" y="1340"/>
              <a:ext cx="43" cy="78"/>
            </a:xfrm>
            <a:custGeom>
              <a:avLst/>
              <a:gdLst>
                <a:gd name="T0" fmla="*/ 28 w 43"/>
                <a:gd name="T1" fmla="*/ 0 h 78"/>
                <a:gd name="T2" fmla="*/ 26 w 43"/>
                <a:gd name="T3" fmla="*/ 2 h 78"/>
                <a:gd name="T4" fmla="*/ 33 w 43"/>
                <a:gd name="T5" fmla="*/ 2 h 78"/>
                <a:gd name="T6" fmla="*/ 33 w 43"/>
                <a:gd name="T7" fmla="*/ 7 h 78"/>
                <a:gd name="T8" fmla="*/ 33 w 43"/>
                <a:gd name="T9" fmla="*/ 14 h 78"/>
                <a:gd name="T10" fmla="*/ 31 w 43"/>
                <a:gd name="T11" fmla="*/ 17 h 78"/>
                <a:gd name="T12" fmla="*/ 31 w 43"/>
                <a:gd name="T13" fmla="*/ 17 h 78"/>
                <a:gd name="T14" fmla="*/ 31 w 43"/>
                <a:gd name="T15" fmla="*/ 21 h 78"/>
                <a:gd name="T16" fmla="*/ 28 w 43"/>
                <a:gd name="T17" fmla="*/ 24 h 78"/>
                <a:gd name="T18" fmla="*/ 28 w 43"/>
                <a:gd name="T19" fmla="*/ 26 h 78"/>
                <a:gd name="T20" fmla="*/ 28 w 43"/>
                <a:gd name="T21" fmla="*/ 26 h 78"/>
                <a:gd name="T22" fmla="*/ 28 w 43"/>
                <a:gd name="T23" fmla="*/ 31 h 78"/>
                <a:gd name="T24" fmla="*/ 28 w 43"/>
                <a:gd name="T25" fmla="*/ 35 h 78"/>
                <a:gd name="T26" fmla="*/ 28 w 43"/>
                <a:gd name="T27" fmla="*/ 38 h 78"/>
                <a:gd name="T28" fmla="*/ 28 w 43"/>
                <a:gd name="T29" fmla="*/ 40 h 78"/>
                <a:gd name="T30" fmla="*/ 28 w 43"/>
                <a:gd name="T31" fmla="*/ 43 h 78"/>
                <a:gd name="T32" fmla="*/ 31 w 43"/>
                <a:gd name="T33" fmla="*/ 45 h 78"/>
                <a:gd name="T34" fmla="*/ 28 w 43"/>
                <a:gd name="T35" fmla="*/ 47 h 78"/>
                <a:gd name="T36" fmla="*/ 28 w 43"/>
                <a:gd name="T37" fmla="*/ 52 h 78"/>
                <a:gd name="T38" fmla="*/ 26 w 43"/>
                <a:gd name="T39" fmla="*/ 59 h 78"/>
                <a:gd name="T40" fmla="*/ 26 w 43"/>
                <a:gd name="T41" fmla="*/ 59 h 78"/>
                <a:gd name="T42" fmla="*/ 26 w 43"/>
                <a:gd name="T43" fmla="*/ 59 h 78"/>
                <a:gd name="T44" fmla="*/ 21 w 43"/>
                <a:gd name="T45" fmla="*/ 66 h 78"/>
                <a:gd name="T46" fmla="*/ 14 w 43"/>
                <a:gd name="T47" fmla="*/ 69 h 78"/>
                <a:gd name="T48" fmla="*/ 12 w 43"/>
                <a:gd name="T49" fmla="*/ 71 h 78"/>
                <a:gd name="T50" fmla="*/ 9 w 43"/>
                <a:gd name="T51" fmla="*/ 76 h 78"/>
                <a:gd name="T52" fmla="*/ 9 w 43"/>
                <a:gd name="T53" fmla="*/ 78 h 78"/>
                <a:gd name="T54" fmla="*/ 5 w 43"/>
                <a:gd name="T55" fmla="*/ 78 h 78"/>
                <a:gd name="T56" fmla="*/ 0 w 43"/>
                <a:gd name="T57" fmla="*/ 78 h 78"/>
                <a:gd name="T58" fmla="*/ 0 w 43"/>
                <a:gd name="T59" fmla="*/ 73 h 78"/>
                <a:gd name="T60" fmla="*/ 2 w 43"/>
                <a:gd name="T61" fmla="*/ 45 h 78"/>
                <a:gd name="T62" fmla="*/ 2 w 43"/>
                <a:gd name="T63" fmla="*/ 24 h 78"/>
                <a:gd name="T64" fmla="*/ 2 w 43"/>
                <a:gd name="T65" fmla="*/ 17 h 78"/>
                <a:gd name="T66" fmla="*/ 5 w 43"/>
                <a:gd name="T67" fmla="*/ 14 h 78"/>
                <a:gd name="T68" fmla="*/ 7 w 43"/>
                <a:gd name="T69" fmla="*/ 14 h 78"/>
                <a:gd name="T70" fmla="*/ 9 w 43"/>
                <a:gd name="T71" fmla="*/ 17 h 78"/>
                <a:gd name="T72" fmla="*/ 14 w 43"/>
                <a:gd name="T73" fmla="*/ 14 h 78"/>
                <a:gd name="T74" fmla="*/ 14 w 43"/>
                <a:gd name="T75" fmla="*/ 12 h 78"/>
                <a:gd name="T76" fmla="*/ 19 w 43"/>
                <a:gd name="T77" fmla="*/ 7 h 78"/>
                <a:gd name="T78" fmla="*/ 21 w 43"/>
                <a:gd name="T79" fmla="*/ 2 h 78"/>
                <a:gd name="T80" fmla="*/ 21 w 43"/>
                <a:gd name="T81" fmla="*/ 0 h 78"/>
                <a:gd name="T82" fmla="*/ 26 w 43"/>
                <a:gd name="T83" fmla="*/ 0 h 78"/>
                <a:gd name="T84" fmla="*/ 28 w 43"/>
                <a:gd name="T85" fmla="*/ 0 h 78"/>
                <a:gd name="T86" fmla="*/ 40 w 43"/>
                <a:gd name="T87" fmla="*/ 14 h 78"/>
                <a:gd name="T88" fmla="*/ 38 w 43"/>
                <a:gd name="T89" fmla="*/ 17 h 78"/>
                <a:gd name="T90" fmla="*/ 38 w 43"/>
                <a:gd name="T91" fmla="*/ 17 h 78"/>
                <a:gd name="T92" fmla="*/ 38 w 43"/>
                <a:gd name="T93" fmla="*/ 17 h 78"/>
                <a:gd name="T94" fmla="*/ 35 w 43"/>
                <a:gd name="T95" fmla="*/ 17 h 78"/>
                <a:gd name="T96" fmla="*/ 40 w 43"/>
                <a:gd name="T97" fmla="*/ 9 h 78"/>
                <a:gd name="T98" fmla="*/ 40 w 43"/>
                <a:gd name="T99" fmla="*/ 9 h 78"/>
                <a:gd name="T100" fmla="*/ 38 w 43"/>
                <a:gd name="T101" fmla="*/ 14 h 78"/>
                <a:gd name="T102" fmla="*/ 38 w 43"/>
                <a:gd name="T103" fmla="*/ 35 h 78"/>
                <a:gd name="T104" fmla="*/ 38 w 43"/>
                <a:gd name="T105" fmla="*/ 35 h 78"/>
                <a:gd name="T106" fmla="*/ 43 w 43"/>
                <a:gd name="T107" fmla="*/ 28 h 78"/>
                <a:gd name="T108" fmla="*/ 43 w 43"/>
                <a:gd name="T109" fmla="*/ 28 h 78"/>
                <a:gd name="T110" fmla="*/ 43 w 43"/>
                <a:gd name="T111" fmla="*/ 31 h 78"/>
                <a:gd name="T112" fmla="*/ 43 w 43"/>
                <a:gd name="T113" fmla="*/ 33 h 78"/>
                <a:gd name="T114" fmla="*/ 40 w 43"/>
                <a:gd name="T115" fmla="*/ 33 h 78"/>
                <a:gd name="T116" fmla="*/ 40 w 43"/>
                <a:gd name="T117" fmla="*/ 33 h 78"/>
                <a:gd name="T118" fmla="*/ 38 w 43"/>
                <a:gd name="T11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8">
                  <a:moveTo>
                    <a:pt x="28" y="0"/>
                  </a:moveTo>
                  <a:lnTo>
                    <a:pt x="28" y="0"/>
                  </a:lnTo>
                  <a:lnTo>
                    <a:pt x="26" y="2"/>
                  </a:lnTo>
                  <a:lnTo>
                    <a:pt x="26" y="2"/>
                  </a:lnTo>
                  <a:lnTo>
                    <a:pt x="31" y="5"/>
                  </a:lnTo>
                  <a:lnTo>
                    <a:pt x="33" y="2"/>
                  </a:lnTo>
                  <a:lnTo>
                    <a:pt x="33" y="7"/>
                  </a:lnTo>
                  <a:lnTo>
                    <a:pt x="33" y="7"/>
                  </a:lnTo>
                  <a:lnTo>
                    <a:pt x="33" y="12"/>
                  </a:lnTo>
                  <a:lnTo>
                    <a:pt x="33" y="14"/>
                  </a:lnTo>
                  <a:lnTo>
                    <a:pt x="33" y="17"/>
                  </a:lnTo>
                  <a:lnTo>
                    <a:pt x="31" y="17"/>
                  </a:lnTo>
                  <a:lnTo>
                    <a:pt x="31" y="17"/>
                  </a:lnTo>
                  <a:lnTo>
                    <a:pt x="31" y="17"/>
                  </a:lnTo>
                  <a:lnTo>
                    <a:pt x="31" y="21"/>
                  </a:lnTo>
                  <a:lnTo>
                    <a:pt x="31" y="21"/>
                  </a:lnTo>
                  <a:lnTo>
                    <a:pt x="31" y="24"/>
                  </a:lnTo>
                  <a:lnTo>
                    <a:pt x="28" y="24"/>
                  </a:lnTo>
                  <a:lnTo>
                    <a:pt x="28" y="24"/>
                  </a:lnTo>
                  <a:lnTo>
                    <a:pt x="28" y="26"/>
                  </a:lnTo>
                  <a:lnTo>
                    <a:pt x="28" y="26"/>
                  </a:lnTo>
                  <a:lnTo>
                    <a:pt x="28" y="26"/>
                  </a:lnTo>
                  <a:lnTo>
                    <a:pt x="31" y="31"/>
                  </a:lnTo>
                  <a:lnTo>
                    <a:pt x="28" y="31"/>
                  </a:lnTo>
                  <a:lnTo>
                    <a:pt x="28" y="33"/>
                  </a:lnTo>
                  <a:lnTo>
                    <a:pt x="28" y="35"/>
                  </a:lnTo>
                  <a:lnTo>
                    <a:pt x="28" y="35"/>
                  </a:lnTo>
                  <a:lnTo>
                    <a:pt x="28" y="38"/>
                  </a:lnTo>
                  <a:lnTo>
                    <a:pt x="28" y="40"/>
                  </a:lnTo>
                  <a:lnTo>
                    <a:pt x="28" y="40"/>
                  </a:lnTo>
                  <a:lnTo>
                    <a:pt x="28" y="43"/>
                  </a:lnTo>
                  <a:lnTo>
                    <a:pt x="28" y="43"/>
                  </a:lnTo>
                  <a:lnTo>
                    <a:pt x="28" y="43"/>
                  </a:lnTo>
                  <a:lnTo>
                    <a:pt x="31" y="45"/>
                  </a:lnTo>
                  <a:lnTo>
                    <a:pt x="28" y="47"/>
                  </a:lnTo>
                  <a:lnTo>
                    <a:pt x="28" y="47"/>
                  </a:lnTo>
                  <a:lnTo>
                    <a:pt x="28" y="47"/>
                  </a:lnTo>
                  <a:lnTo>
                    <a:pt x="28" y="52"/>
                  </a:lnTo>
                  <a:lnTo>
                    <a:pt x="28" y="57"/>
                  </a:lnTo>
                  <a:lnTo>
                    <a:pt x="26" y="59"/>
                  </a:lnTo>
                  <a:lnTo>
                    <a:pt x="26" y="57"/>
                  </a:lnTo>
                  <a:lnTo>
                    <a:pt x="26" y="59"/>
                  </a:lnTo>
                  <a:lnTo>
                    <a:pt x="24" y="59"/>
                  </a:lnTo>
                  <a:lnTo>
                    <a:pt x="26" y="59"/>
                  </a:lnTo>
                  <a:lnTo>
                    <a:pt x="26" y="61"/>
                  </a:lnTo>
                  <a:lnTo>
                    <a:pt x="21" y="66"/>
                  </a:lnTo>
                  <a:lnTo>
                    <a:pt x="17" y="66"/>
                  </a:lnTo>
                  <a:lnTo>
                    <a:pt x="14" y="69"/>
                  </a:lnTo>
                  <a:lnTo>
                    <a:pt x="14" y="69"/>
                  </a:lnTo>
                  <a:lnTo>
                    <a:pt x="12" y="71"/>
                  </a:lnTo>
                  <a:lnTo>
                    <a:pt x="12" y="73"/>
                  </a:lnTo>
                  <a:lnTo>
                    <a:pt x="9" y="76"/>
                  </a:lnTo>
                  <a:lnTo>
                    <a:pt x="9" y="78"/>
                  </a:lnTo>
                  <a:lnTo>
                    <a:pt x="9" y="78"/>
                  </a:lnTo>
                  <a:lnTo>
                    <a:pt x="7" y="78"/>
                  </a:lnTo>
                  <a:lnTo>
                    <a:pt x="5" y="78"/>
                  </a:lnTo>
                  <a:lnTo>
                    <a:pt x="0" y="78"/>
                  </a:lnTo>
                  <a:lnTo>
                    <a:pt x="0" y="78"/>
                  </a:lnTo>
                  <a:lnTo>
                    <a:pt x="0" y="78"/>
                  </a:lnTo>
                  <a:lnTo>
                    <a:pt x="0" y="73"/>
                  </a:lnTo>
                  <a:lnTo>
                    <a:pt x="0" y="64"/>
                  </a:lnTo>
                  <a:lnTo>
                    <a:pt x="2" y="45"/>
                  </a:lnTo>
                  <a:lnTo>
                    <a:pt x="2" y="35"/>
                  </a:lnTo>
                  <a:lnTo>
                    <a:pt x="2" y="24"/>
                  </a:lnTo>
                  <a:lnTo>
                    <a:pt x="2" y="19"/>
                  </a:lnTo>
                  <a:lnTo>
                    <a:pt x="2" y="17"/>
                  </a:lnTo>
                  <a:lnTo>
                    <a:pt x="2" y="14"/>
                  </a:lnTo>
                  <a:lnTo>
                    <a:pt x="5" y="14"/>
                  </a:lnTo>
                  <a:lnTo>
                    <a:pt x="5" y="14"/>
                  </a:lnTo>
                  <a:lnTo>
                    <a:pt x="7" y="14"/>
                  </a:lnTo>
                  <a:lnTo>
                    <a:pt x="7" y="17"/>
                  </a:lnTo>
                  <a:lnTo>
                    <a:pt x="9" y="17"/>
                  </a:lnTo>
                  <a:lnTo>
                    <a:pt x="12" y="17"/>
                  </a:lnTo>
                  <a:lnTo>
                    <a:pt x="14" y="14"/>
                  </a:lnTo>
                  <a:lnTo>
                    <a:pt x="14" y="12"/>
                  </a:lnTo>
                  <a:lnTo>
                    <a:pt x="14" y="12"/>
                  </a:lnTo>
                  <a:lnTo>
                    <a:pt x="17" y="9"/>
                  </a:lnTo>
                  <a:lnTo>
                    <a:pt x="19" y="7"/>
                  </a:lnTo>
                  <a:lnTo>
                    <a:pt x="19" y="5"/>
                  </a:lnTo>
                  <a:lnTo>
                    <a:pt x="21" y="2"/>
                  </a:lnTo>
                  <a:lnTo>
                    <a:pt x="21" y="0"/>
                  </a:lnTo>
                  <a:lnTo>
                    <a:pt x="21" y="0"/>
                  </a:lnTo>
                  <a:lnTo>
                    <a:pt x="24" y="0"/>
                  </a:lnTo>
                  <a:lnTo>
                    <a:pt x="26" y="0"/>
                  </a:lnTo>
                  <a:lnTo>
                    <a:pt x="26" y="0"/>
                  </a:lnTo>
                  <a:lnTo>
                    <a:pt x="28" y="0"/>
                  </a:lnTo>
                  <a:close/>
                  <a:moveTo>
                    <a:pt x="38" y="14"/>
                  </a:moveTo>
                  <a:lnTo>
                    <a:pt x="40" y="14"/>
                  </a:lnTo>
                  <a:lnTo>
                    <a:pt x="40" y="14"/>
                  </a:lnTo>
                  <a:lnTo>
                    <a:pt x="38" y="17"/>
                  </a:lnTo>
                  <a:lnTo>
                    <a:pt x="38" y="17"/>
                  </a:lnTo>
                  <a:lnTo>
                    <a:pt x="38" y="17"/>
                  </a:lnTo>
                  <a:lnTo>
                    <a:pt x="38" y="17"/>
                  </a:lnTo>
                  <a:lnTo>
                    <a:pt x="38" y="17"/>
                  </a:lnTo>
                  <a:lnTo>
                    <a:pt x="38" y="17"/>
                  </a:lnTo>
                  <a:lnTo>
                    <a:pt x="35" y="17"/>
                  </a:lnTo>
                  <a:lnTo>
                    <a:pt x="40" y="9"/>
                  </a:lnTo>
                  <a:lnTo>
                    <a:pt x="40" y="9"/>
                  </a:lnTo>
                  <a:lnTo>
                    <a:pt x="40" y="9"/>
                  </a:lnTo>
                  <a:lnTo>
                    <a:pt x="40" y="9"/>
                  </a:lnTo>
                  <a:lnTo>
                    <a:pt x="40" y="14"/>
                  </a:lnTo>
                  <a:lnTo>
                    <a:pt x="38" y="14"/>
                  </a:lnTo>
                  <a:close/>
                  <a:moveTo>
                    <a:pt x="38" y="35"/>
                  </a:moveTo>
                  <a:lnTo>
                    <a:pt x="38" y="35"/>
                  </a:lnTo>
                  <a:lnTo>
                    <a:pt x="38" y="35"/>
                  </a:lnTo>
                  <a:lnTo>
                    <a:pt x="38" y="35"/>
                  </a:lnTo>
                  <a:lnTo>
                    <a:pt x="40" y="33"/>
                  </a:lnTo>
                  <a:lnTo>
                    <a:pt x="43" y="28"/>
                  </a:lnTo>
                  <a:lnTo>
                    <a:pt x="43" y="28"/>
                  </a:lnTo>
                  <a:lnTo>
                    <a:pt x="43" y="28"/>
                  </a:lnTo>
                  <a:lnTo>
                    <a:pt x="43" y="28"/>
                  </a:lnTo>
                  <a:lnTo>
                    <a:pt x="43" y="31"/>
                  </a:lnTo>
                  <a:lnTo>
                    <a:pt x="43" y="31"/>
                  </a:lnTo>
                  <a:lnTo>
                    <a:pt x="43" y="33"/>
                  </a:lnTo>
                  <a:lnTo>
                    <a:pt x="43" y="33"/>
                  </a:lnTo>
                  <a:lnTo>
                    <a:pt x="40" y="33"/>
                  </a:lnTo>
                  <a:lnTo>
                    <a:pt x="40" y="33"/>
                  </a:lnTo>
                  <a:lnTo>
                    <a:pt x="40" y="33"/>
                  </a:lnTo>
                  <a:lnTo>
                    <a:pt x="40" y="33"/>
                  </a:lnTo>
                  <a:lnTo>
                    <a:pt x="38" y="35"/>
                  </a:lnTo>
                  <a:lnTo>
                    <a:pt x="38" y="3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
            <p:cNvSpPr>
              <a:spLocks noEditPoints="1"/>
            </p:cNvSpPr>
            <p:nvPr/>
          </p:nvSpPr>
          <p:spPr bwMode="auto">
            <a:xfrm>
              <a:off x="976" y="1340"/>
              <a:ext cx="43" cy="78"/>
            </a:xfrm>
            <a:custGeom>
              <a:avLst/>
              <a:gdLst>
                <a:gd name="T0" fmla="*/ 28 w 43"/>
                <a:gd name="T1" fmla="*/ 0 h 78"/>
                <a:gd name="T2" fmla="*/ 26 w 43"/>
                <a:gd name="T3" fmla="*/ 2 h 78"/>
                <a:gd name="T4" fmla="*/ 33 w 43"/>
                <a:gd name="T5" fmla="*/ 2 h 78"/>
                <a:gd name="T6" fmla="*/ 33 w 43"/>
                <a:gd name="T7" fmla="*/ 7 h 78"/>
                <a:gd name="T8" fmla="*/ 33 w 43"/>
                <a:gd name="T9" fmla="*/ 14 h 78"/>
                <a:gd name="T10" fmla="*/ 31 w 43"/>
                <a:gd name="T11" fmla="*/ 17 h 78"/>
                <a:gd name="T12" fmla="*/ 31 w 43"/>
                <a:gd name="T13" fmla="*/ 17 h 78"/>
                <a:gd name="T14" fmla="*/ 31 w 43"/>
                <a:gd name="T15" fmla="*/ 21 h 78"/>
                <a:gd name="T16" fmla="*/ 28 w 43"/>
                <a:gd name="T17" fmla="*/ 24 h 78"/>
                <a:gd name="T18" fmla="*/ 28 w 43"/>
                <a:gd name="T19" fmla="*/ 26 h 78"/>
                <a:gd name="T20" fmla="*/ 28 w 43"/>
                <a:gd name="T21" fmla="*/ 26 h 78"/>
                <a:gd name="T22" fmla="*/ 28 w 43"/>
                <a:gd name="T23" fmla="*/ 31 h 78"/>
                <a:gd name="T24" fmla="*/ 28 w 43"/>
                <a:gd name="T25" fmla="*/ 35 h 78"/>
                <a:gd name="T26" fmla="*/ 28 w 43"/>
                <a:gd name="T27" fmla="*/ 38 h 78"/>
                <a:gd name="T28" fmla="*/ 28 w 43"/>
                <a:gd name="T29" fmla="*/ 40 h 78"/>
                <a:gd name="T30" fmla="*/ 28 w 43"/>
                <a:gd name="T31" fmla="*/ 43 h 78"/>
                <a:gd name="T32" fmla="*/ 31 w 43"/>
                <a:gd name="T33" fmla="*/ 45 h 78"/>
                <a:gd name="T34" fmla="*/ 28 w 43"/>
                <a:gd name="T35" fmla="*/ 47 h 78"/>
                <a:gd name="T36" fmla="*/ 28 w 43"/>
                <a:gd name="T37" fmla="*/ 52 h 78"/>
                <a:gd name="T38" fmla="*/ 26 w 43"/>
                <a:gd name="T39" fmla="*/ 59 h 78"/>
                <a:gd name="T40" fmla="*/ 26 w 43"/>
                <a:gd name="T41" fmla="*/ 59 h 78"/>
                <a:gd name="T42" fmla="*/ 26 w 43"/>
                <a:gd name="T43" fmla="*/ 59 h 78"/>
                <a:gd name="T44" fmla="*/ 21 w 43"/>
                <a:gd name="T45" fmla="*/ 66 h 78"/>
                <a:gd name="T46" fmla="*/ 14 w 43"/>
                <a:gd name="T47" fmla="*/ 69 h 78"/>
                <a:gd name="T48" fmla="*/ 12 w 43"/>
                <a:gd name="T49" fmla="*/ 71 h 78"/>
                <a:gd name="T50" fmla="*/ 9 w 43"/>
                <a:gd name="T51" fmla="*/ 76 h 78"/>
                <a:gd name="T52" fmla="*/ 9 w 43"/>
                <a:gd name="T53" fmla="*/ 78 h 78"/>
                <a:gd name="T54" fmla="*/ 5 w 43"/>
                <a:gd name="T55" fmla="*/ 78 h 78"/>
                <a:gd name="T56" fmla="*/ 0 w 43"/>
                <a:gd name="T57" fmla="*/ 78 h 78"/>
                <a:gd name="T58" fmla="*/ 0 w 43"/>
                <a:gd name="T59" fmla="*/ 73 h 78"/>
                <a:gd name="T60" fmla="*/ 2 w 43"/>
                <a:gd name="T61" fmla="*/ 45 h 78"/>
                <a:gd name="T62" fmla="*/ 2 w 43"/>
                <a:gd name="T63" fmla="*/ 24 h 78"/>
                <a:gd name="T64" fmla="*/ 2 w 43"/>
                <a:gd name="T65" fmla="*/ 17 h 78"/>
                <a:gd name="T66" fmla="*/ 5 w 43"/>
                <a:gd name="T67" fmla="*/ 14 h 78"/>
                <a:gd name="T68" fmla="*/ 7 w 43"/>
                <a:gd name="T69" fmla="*/ 14 h 78"/>
                <a:gd name="T70" fmla="*/ 9 w 43"/>
                <a:gd name="T71" fmla="*/ 17 h 78"/>
                <a:gd name="T72" fmla="*/ 14 w 43"/>
                <a:gd name="T73" fmla="*/ 14 h 78"/>
                <a:gd name="T74" fmla="*/ 14 w 43"/>
                <a:gd name="T75" fmla="*/ 12 h 78"/>
                <a:gd name="T76" fmla="*/ 19 w 43"/>
                <a:gd name="T77" fmla="*/ 7 h 78"/>
                <a:gd name="T78" fmla="*/ 21 w 43"/>
                <a:gd name="T79" fmla="*/ 2 h 78"/>
                <a:gd name="T80" fmla="*/ 21 w 43"/>
                <a:gd name="T81" fmla="*/ 0 h 78"/>
                <a:gd name="T82" fmla="*/ 26 w 43"/>
                <a:gd name="T83" fmla="*/ 0 h 78"/>
                <a:gd name="T84" fmla="*/ 28 w 43"/>
                <a:gd name="T85" fmla="*/ 0 h 78"/>
                <a:gd name="T86" fmla="*/ 40 w 43"/>
                <a:gd name="T87" fmla="*/ 14 h 78"/>
                <a:gd name="T88" fmla="*/ 38 w 43"/>
                <a:gd name="T89" fmla="*/ 17 h 78"/>
                <a:gd name="T90" fmla="*/ 38 w 43"/>
                <a:gd name="T91" fmla="*/ 17 h 78"/>
                <a:gd name="T92" fmla="*/ 38 w 43"/>
                <a:gd name="T93" fmla="*/ 17 h 78"/>
                <a:gd name="T94" fmla="*/ 35 w 43"/>
                <a:gd name="T95" fmla="*/ 17 h 78"/>
                <a:gd name="T96" fmla="*/ 40 w 43"/>
                <a:gd name="T97" fmla="*/ 9 h 78"/>
                <a:gd name="T98" fmla="*/ 40 w 43"/>
                <a:gd name="T99" fmla="*/ 9 h 78"/>
                <a:gd name="T100" fmla="*/ 38 w 43"/>
                <a:gd name="T101" fmla="*/ 14 h 78"/>
                <a:gd name="T102" fmla="*/ 38 w 43"/>
                <a:gd name="T103" fmla="*/ 35 h 78"/>
                <a:gd name="T104" fmla="*/ 38 w 43"/>
                <a:gd name="T105" fmla="*/ 35 h 78"/>
                <a:gd name="T106" fmla="*/ 43 w 43"/>
                <a:gd name="T107" fmla="*/ 28 h 78"/>
                <a:gd name="T108" fmla="*/ 43 w 43"/>
                <a:gd name="T109" fmla="*/ 28 h 78"/>
                <a:gd name="T110" fmla="*/ 43 w 43"/>
                <a:gd name="T111" fmla="*/ 31 h 78"/>
                <a:gd name="T112" fmla="*/ 43 w 43"/>
                <a:gd name="T113" fmla="*/ 33 h 78"/>
                <a:gd name="T114" fmla="*/ 40 w 43"/>
                <a:gd name="T115" fmla="*/ 33 h 78"/>
                <a:gd name="T116" fmla="*/ 40 w 43"/>
                <a:gd name="T117" fmla="*/ 33 h 78"/>
                <a:gd name="T118" fmla="*/ 38 w 43"/>
                <a:gd name="T11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8">
                  <a:moveTo>
                    <a:pt x="28" y="0"/>
                  </a:moveTo>
                  <a:lnTo>
                    <a:pt x="28" y="0"/>
                  </a:lnTo>
                  <a:lnTo>
                    <a:pt x="26" y="2"/>
                  </a:lnTo>
                  <a:lnTo>
                    <a:pt x="26" y="2"/>
                  </a:lnTo>
                  <a:lnTo>
                    <a:pt x="31" y="5"/>
                  </a:lnTo>
                  <a:lnTo>
                    <a:pt x="33" y="2"/>
                  </a:lnTo>
                  <a:lnTo>
                    <a:pt x="33" y="7"/>
                  </a:lnTo>
                  <a:lnTo>
                    <a:pt x="33" y="7"/>
                  </a:lnTo>
                  <a:lnTo>
                    <a:pt x="33" y="12"/>
                  </a:lnTo>
                  <a:lnTo>
                    <a:pt x="33" y="14"/>
                  </a:lnTo>
                  <a:lnTo>
                    <a:pt x="33" y="17"/>
                  </a:lnTo>
                  <a:lnTo>
                    <a:pt x="31" y="17"/>
                  </a:lnTo>
                  <a:lnTo>
                    <a:pt x="31" y="17"/>
                  </a:lnTo>
                  <a:lnTo>
                    <a:pt x="31" y="17"/>
                  </a:lnTo>
                  <a:lnTo>
                    <a:pt x="31" y="21"/>
                  </a:lnTo>
                  <a:lnTo>
                    <a:pt x="31" y="21"/>
                  </a:lnTo>
                  <a:lnTo>
                    <a:pt x="31" y="24"/>
                  </a:lnTo>
                  <a:lnTo>
                    <a:pt x="28" y="24"/>
                  </a:lnTo>
                  <a:lnTo>
                    <a:pt x="28" y="24"/>
                  </a:lnTo>
                  <a:lnTo>
                    <a:pt x="28" y="26"/>
                  </a:lnTo>
                  <a:lnTo>
                    <a:pt x="28" y="26"/>
                  </a:lnTo>
                  <a:lnTo>
                    <a:pt x="28" y="26"/>
                  </a:lnTo>
                  <a:lnTo>
                    <a:pt x="31" y="31"/>
                  </a:lnTo>
                  <a:lnTo>
                    <a:pt x="28" y="31"/>
                  </a:lnTo>
                  <a:lnTo>
                    <a:pt x="28" y="33"/>
                  </a:lnTo>
                  <a:lnTo>
                    <a:pt x="28" y="35"/>
                  </a:lnTo>
                  <a:lnTo>
                    <a:pt x="28" y="35"/>
                  </a:lnTo>
                  <a:lnTo>
                    <a:pt x="28" y="38"/>
                  </a:lnTo>
                  <a:lnTo>
                    <a:pt x="28" y="40"/>
                  </a:lnTo>
                  <a:lnTo>
                    <a:pt x="28" y="40"/>
                  </a:lnTo>
                  <a:lnTo>
                    <a:pt x="28" y="43"/>
                  </a:lnTo>
                  <a:lnTo>
                    <a:pt x="28" y="43"/>
                  </a:lnTo>
                  <a:lnTo>
                    <a:pt x="28" y="43"/>
                  </a:lnTo>
                  <a:lnTo>
                    <a:pt x="31" y="45"/>
                  </a:lnTo>
                  <a:lnTo>
                    <a:pt x="28" y="47"/>
                  </a:lnTo>
                  <a:lnTo>
                    <a:pt x="28" y="47"/>
                  </a:lnTo>
                  <a:lnTo>
                    <a:pt x="28" y="47"/>
                  </a:lnTo>
                  <a:lnTo>
                    <a:pt x="28" y="52"/>
                  </a:lnTo>
                  <a:lnTo>
                    <a:pt x="28" y="57"/>
                  </a:lnTo>
                  <a:lnTo>
                    <a:pt x="26" y="59"/>
                  </a:lnTo>
                  <a:lnTo>
                    <a:pt x="26" y="57"/>
                  </a:lnTo>
                  <a:lnTo>
                    <a:pt x="26" y="59"/>
                  </a:lnTo>
                  <a:lnTo>
                    <a:pt x="24" y="59"/>
                  </a:lnTo>
                  <a:lnTo>
                    <a:pt x="26" y="59"/>
                  </a:lnTo>
                  <a:lnTo>
                    <a:pt x="26" y="61"/>
                  </a:lnTo>
                  <a:lnTo>
                    <a:pt x="21" y="66"/>
                  </a:lnTo>
                  <a:lnTo>
                    <a:pt x="17" y="66"/>
                  </a:lnTo>
                  <a:lnTo>
                    <a:pt x="14" y="69"/>
                  </a:lnTo>
                  <a:lnTo>
                    <a:pt x="14" y="69"/>
                  </a:lnTo>
                  <a:lnTo>
                    <a:pt x="12" y="71"/>
                  </a:lnTo>
                  <a:lnTo>
                    <a:pt x="12" y="73"/>
                  </a:lnTo>
                  <a:lnTo>
                    <a:pt x="9" y="76"/>
                  </a:lnTo>
                  <a:lnTo>
                    <a:pt x="9" y="78"/>
                  </a:lnTo>
                  <a:lnTo>
                    <a:pt x="9" y="78"/>
                  </a:lnTo>
                  <a:lnTo>
                    <a:pt x="7" y="78"/>
                  </a:lnTo>
                  <a:lnTo>
                    <a:pt x="5" y="78"/>
                  </a:lnTo>
                  <a:lnTo>
                    <a:pt x="0" y="78"/>
                  </a:lnTo>
                  <a:lnTo>
                    <a:pt x="0" y="78"/>
                  </a:lnTo>
                  <a:lnTo>
                    <a:pt x="0" y="78"/>
                  </a:lnTo>
                  <a:lnTo>
                    <a:pt x="0" y="73"/>
                  </a:lnTo>
                  <a:lnTo>
                    <a:pt x="0" y="64"/>
                  </a:lnTo>
                  <a:lnTo>
                    <a:pt x="2" y="45"/>
                  </a:lnTo>
                  <a:lnTo>
                    <a:pt x="2" y="35"/>
                  </a:lnTo>
                  <a:lnTo>
                    <a:pt x="2" y="24"/>
                  </a:lnTo>
                  <a:lnTo>
                    <a:pt x="2" y="19"/>
                  </a:lnTo>
                  <a:lnTo>
                    <a:pt x="2" y="17"/>
                  </a:lnTo>
                  <a:lnTo>
                    <a:pt x="2" y="14"/>
                  </a:lnTo>
                  <a:lnTo>
                    <a:pt x="5" y="14"/>
                  </a:lnTo>
                  <a:lnTo>
                    <a:pt x="5" y="14"/>
                  </a:lnTo>
                  <a:lnTo>
                    <a:pt x="7" y="14"/>
                  </a:lnTo>
                  <a:lnTo>
                    <a:pt x="7" y="17"/>
                  </a:lnTo>
                  <a:lnTo>
                    <a:pt x="9" y="17"/>
                  </a:lnTo>
                  <a:lnTo>
                    <a:pt x="12" y="17"/>
                  </a:lnTo>
                  <a:lnTo>
                    <a:pt x="14" y="14"/>
                  </a:lnTo>
                  <a:lnTo>
                    <a:pt x="14" y="12"/>
                  </a:lnTo>
                  <a:lnTo>
                    <a:pt x="14" y="12"/>
                  </a:lnTo>
                  <a:lnTo>
                    <a:pt x="17" y="9"/>
                  </a:lnTo>
                  <a:lnTo>
                    <a:pt x="19" y="7"/>
                  </a:lnTo>
                  <a:lnTo>
                    <a:pt x="19" y="5"/>
                  </a:lnTo>
                  <a:lnTo>
                    <a:pt x="21" y="2"/>
                  </a:lnTo>
                  <a:lnTo>
                    <a:pt x="21" y="0"/>
                  </a:lnTo>
                  <a:lnTo>
                    <a:pt x="21" y="0"/>
                  </a:lnTo>
                  <a:lnTo>
                    <a:pt x="24" y="0"/>
                  </a:lnTo>
                  <a:lnTo>
                    <a:pt x="26" y="0"/>
                  </a:lnTo>
                  <a:lnTo>
                    <a:pt x="26" y="0"/>
                  </a:lnTo>
                  <a:lnTo>
                    <a:pt x="28" y="0"/>
                  </a:lnTo>
                  <a:moveTo>
                    <a:pt x="38" y="14"/>
                  </a:moveTo>
                  <a:lnTo>
                    <a:pt x="40" y="14"/>
                  </a:lnTo>
                  <a:lnTo>
                    <a:pt x="40" y="14"/>
                  </a:lnTo>
                  <a:lnTo>
                    <a:pt x="38" y="17"/>
                  </a:lnTo>
                  <a:lnTo>
                    <a:pt x="38" y="17"/>
                  </a:lnTo>
                  <a:lnTo>
                    <a:pt x="38" y="17"/>
                  </a:lnTo>
                  <a:lnTo>
                    <a:pt x="38" y="17"/>
                  </a:lnTo>
                  <a:lnTo>
                    <a:pt x="38" y="17"/>
                  </a:lnTo>
                  <a:lnTo>
                    <a:pt x="38" y="17"/>
                  </a:lnTo>
                  <a:lnTo>
                    <a:pt x="35" y="17"/>
                  </a:lnTo>
                  <a:lnTo>
                    <a:pt x="40" y="9"/>
                  </a:lnTo>
                  <a:lnTo>
                    <a:pt x="40" y="9"/>
                  </a:lnTo>
                  <a:lnTo>
                    <a:pt x="40" y="9"/>
                  </a:lnTo>
                  <a:lnTo>
                    <a:pt x="40" y="9"/>
                  </a:lnTo>
                  <a:lnTo>
                    <a:pt x="40" y="14"/>
                  </a:lnTo>
                  <a:lnTo>
                    <a:pt x="38" y="14"/>
                  </a:lnTo>
                  <a:moveTo>
                    <a:pt x="38" y="35"/>
                  </a:moveTo>
                  <a:lnTo>
                    <a:pt x="38" y="35"/>
                  </a:lnTo>
                  <a:lnTo>
                    <a:pt x="38" y="35"/>
                  </a:lnTo>
                  <a:lnTo>
                    <a:pt x="38" y="35"/>
                  </a:lnTo>
                  <a:lnTo>
                    <a:pt x="40" y="33"/>
                  </a:lnTo>
                  <a:lnTo>
                    <a:pt x="43" y="28"/>
                  </a:lnTo>
                  <a:lnTo>
                    <a:pt x="43" y="28"/>
                  </a:lnTo>
                  <a:lnTo>
                    <a:pt x="43" y="28"/>
                  </a:lnTo>
                  <a:lnTo>
                    <a:pt x="43" y="28"/>
                  </a:lnTo>
                  <a:lnTo>
                    <a:pt x="43" y="31"/>
                  </a:lnTo>
                  <a:lnTo>
                    <a:pt x="43" y="31"/>
                  </a:lnTo>
                  <a:lnTo>
                    <a:pt x="43" y="33"/>
                  </a:lnTo>
                  <a:lnTo>
                    <a:pt x="43" y="33"/>
                  </a:lnTo>
                  <a:lnTo>
                    <a:pt x="40" y="33"/>
                  </a:lnTo>
                  <a:lnTo>
                    <a:pt x="40" y="33"/>
                  </a:lnTo>
                  <a:lnTo>
                    <a:pt x="40" y="33"/>
                  </a:lnTo>
                  <a:lnTo>
                    <a:pt x="40" y="33"/>
                  </a:lnTo>
                  <a:lnTo>
                    <a:pt x="38" y="35"/>
                  </a:lnTo>
                  <a:lnTo>
                    <a:pt x="3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
            <p:cNvSpPr>
              <a:spLocks/>
            </p:cNvSpPr>
            <p:nvPr/>
          </p:nvSpPr>
          <p:spPr bwMode="auto">
            <a:xfrm>
              <a:off x="1215" y="1314"/>
              <a:ext cx="9" cy="2"/>
            </a:xfrm>
            <a:custGeom>
              <a:avLst/>
              <a:gdLst>
                <a:gd name="T0" fmla="*/ 0 w 9"/>
                <a:gd name="T1" fmla="*/ 0 h 2"/>
                <a:gd name="T2" fmla="*/ 0 w 9"/>
                <a:gd name="T3" fmla="*/ 0 h 2"/>
                <a:gd name="T4" fmla="*/ 0 w 9"/>
                <a:gd name="T5" fmla="*/ 0 h 2"/>
                <a:gd name="T6" fmla="*/ 2 w 9"/>
                <a:gd name="T7" fmla="*/ 0 h 2"/>
                <a:gd name="T8" fmla="*/ 2 w 9"/>
                <a:gd name="T9" fmla="*/ 0 h 2"/>
                <a:gd name="T10" fmla="*/ 2 w 9"/>
                <a:gd name="T11" fmla="*/ 0 h 2"/>
                <a:gd name="T12" fmla="*/ 2 w 9"/>
                <a:gd name="T13" fmla="*/ 0 h 2"/>
                <a:gd name="T14" fmla="*/ 2 w 9"/>
                <a:gd name="T15" fmla="*/ 0 h 2"/>
                <a:gd name="T16" fmla="*/ 4 w 9"/>
                <a:gd name="T17" fmla="*/ 0 h 2"/>
                <a:gd name="T18" fmla="*/ 7 w 9"/>
                <a:gd name="T19" fmla="*/ 0 h 2"/>
                <a:gd name="T20" fmla="*/ 9 w 9"/>
                <a:gd name="T21" fmla="*/ 0 h 2"/>
                <a:gd name="T22" fmla="*/ 9 w 9"/>
                <a:gd name="T23" fmla="*/ 0 h 2"/>
                <a:gd name="T24" fmla="*/ 9 w 9"/>
                <a:gd name="T25" fmla="*/ 0 h 2"/>
                <a:gd name="T26" fmla="*/ 9 w 9"/>
                <a:gd name="T27" fmla="*/ 0 h 2"/>
                <a:gd name="T28" fmla="*/ 9 w 9"/>
                <a:gd name="T29" fmla="*/ 0 h 2"/>
                <a:gd name="T30" fmla="*/ 4 w 9"/>
                <a:gd name="T31" fmla="*/ 2 h 2"/>
                <a:gd name="T32" fmla="*/ 0 w 9"/>
                <a:gd name="T33" fmla="*/ 2 h 2"/>
                <a:gd name="T34" fmla="*/ 0 w 9"/>
                <a:gd name="T35" fmla="*/ 0 h 2"/>
                <a:gd name="T36" fmla="*/ 0 w 9"/>
                <a:gd name="T37" fmla="*/ 0 h 2"/>
                <a:gd name="T38" fmla="*/ 0 w 9"/>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
                  <a:moveTo>
                    <a:pt x="0" y="0"/>
                  </a:moveTo>
                  <a:lnTo>
                    <a:pt x="0" y="0"/>
                  </a:lnTo>
                  <a:lnTo>
                    <a:pt x="0" y="0"/>
                  </a:lnTo>
                  <a:lnTo>
                    <a:pt x="2" y="0"/>
                  </a:lnTo>
                  <a:lnTo>
                    <a:pt x="2" y="0"/>
                  </a:lnTo>
                  <a:lnTo>
                    <a:pt x="2" y="0"/>
                  </a:lnTo>
                  <a:lnTo>
                    <a:pt x="2" y="0"/>
                  </a:lnTo>
                  <a:lnTo>
                    <a:pt x="2" y="0"/>
                  </a:lnTo>
                  <a:lnTo>
                    <a:pt x="4" y="0"/>
                  </a:lnTo>
                  <a:lnTo>
                    <a:pt x="7" y="0"/>
                  </a:lnTo>
                  <a:lnTo>
                    <a:pt x="9" y="0"/>
                  </a:lnTo>
                  <a:lnTo>
                    <a:pt x="9" y="0"/>
                  </a:lnTo>
                  <a:lnTo>
                    <a:pt x="9" y="0"/>
                  </a:lnTo>
                  <a:lnTo>
                    <a:pt x="9" y="0"/>
                  </a:lnTo>
                  <a:lnTo>
                    <a:pt x="9" y="0"/>
                  </a:lnTo>
                  <a:lnTo>
                    <a:pt x="4" y="2"/>
                  </a:lnTo>
                  <a:lnTo>
                    <a:pt x="0" y="2"/>
                  </a:lnTo>
                  <a:lnTo>
                    <a:pt x="0" y="0"/>
                  </a:lnTo>
                  <a:lnTo>
                    <a:pt x="0" y="0"/>
                  </a:lnTo>
                  <a:lnTo>
                    <a:pt x="0"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4"/>
            <p:cNvSpPr>
              <a:spLocks/>
            </p:cNvSpPr>
            <p:nvPr/>
          </p:nvSpPr>
          <p:spPr bwMode="auto">
            <a:xfrm>
              <a:off x="1215" y="1314"/>
              <a:ext cx="9" cy="2"/>
            </a:xfrm>
            <a:custGeom>
              <a:avLst/>
              <a:gdLst>
                <a:gd name="T0" fmla="*/ 0 w 9"/>
                <a:gd name="T1" fmla="*/ 0 h 2"/>
                <a:gd name="T2" fmla="*/ 0 w 9"/>
                <a:gd name="T3" fmla="*/ 0 h 2"/>
                <a:gd name="T4" fmla="*/ 0 w 9"/>
                <a:gd name="T5" fmla="*/ 0 h 2"/>
                <a:gd name="T6" fmla="*/ 2 w 9"/>
                <a:gd name="T7" fmla="*/ 0 h 2"/>
                <a:gd name="T8" fmla="*/ 2 w 9"/>
                <a:gd name="T9" fmla="*/ 0 h 2"/>
                <a:gd name="T10" fmla="*/ 2 w 9"/>
                <a:gd name="T11" fmla="*/ 0 h 2"/>
                <a:gd name="T12" fmla="*/ 2 w 9"/>
                <a:gd name="T13" fmla="*/ 0 h 2"/>
                <a:gd name="T14" fmla="*/ 2 w 9"/>
                <a:gd name="T15" fmla="*/ 0 h 2"/>
                <a:gd name="T16" fmla="*/ 4 w 9"/>
                <a:gd name="T17" fmla="*/ 0 h 2"/>
                <a:gd name="T18" fmla="*/ 7 w 9"/>
                <a:gd name="T19" fmla="*/ 0 h 2"/>
                <a:gd name="T20" fmla="*/ 9 w 9"/>
                <a:gd name="T21" fmla="*/ 0 h 2"/>
                <a:gd name="T22" fmla="*/ 9 w 9"/>
                <a:gd name="T23" fmla="*/ 0 h 2"/>
                <a:gd name="T24" fmla="*/ 9 w 9"/>
                <a:gd name="T25" fmla="*/ 0 h 2"/>
                <a:gd name="T26" fmla="*/ 9 w 9"/>
                <a:gd name="T27" fmla="*/ 0 h 2"/>
                <a:gd name="T28" fmla="*/ 9 w 9"/>
                <a:gd name="T29" fmla="*/ 0 h 2"/>
                <a:gd name="T30" fmla="*/ 4 w 9"/>
                <a:gd name="T31" fmla="*/ 2 h 2"/>
                <a:gd name="T32" fmla="*/ 0 w 9"/>
                <a:gd name="T33" fmla="*/ 2 h 2"/>
                <a:gd name="T34" fmla="*/ 0 w 9"/>
                <a:gd name="T35" fmla="*/ 0 h 2"/>
                <a:gd name="T36" fmla="*/ 0 w 9"/>
                <a:gd name="T37" fmla="*/ 0 h 2"/>
                <a:gd name="T38" fmla="*/ 0 w 9"/>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
                  <a:moveTo>
                    <a:pt x="0" y="0"/>
                  </a:moveTo>
                  <a:lnTo>
                    <a:pt x="0" y="0"/>
                  </a:lnTo>
                  <a:lnTo>
                    <a:pt x="0" y="0"/>
                  </a:lnTo>
                  <a:lnTo>
                    <a:pt x="2" y="0"/>
                  </a:lnTo>
                  <a:lnTo>
                    <a:pt x="2" y="0"/>
                  </a:lnTo>
                  <a:lnTo>
                    <a:pt x="2" y="0"/>
                  </a:lnTo>
                  <a:lnTo>
                    <a:pt x="2" y="0"/>
                  </a:lnTo>
                  <a:lnTo>
                    <a:pt x="2" y="0"/>
                  </a:lnTo>
                  <a:lnTo>
                    <a:pt x="4" y="0"/>
                  </a:lnTo>
                  <a:lnTo>
                    <a:pt x="7" y="0"/>
                  </a:lnTo>
                  <a:lnTo>
                    <a:pt x="9" y="0"/>
                  </a:lnTo>
                  <a:lnTo>
                    <a:pt x="9" y="0"/>
                  </a:lnTo>
                  <a:lnTo>
                    <a:pt x="9" y="0"/>
                  </a:lnTo>
                  <a:lnTo>
                    <a:pt x="9" y="0"/>
                  </a:lnTo>
                  <a:lnTo>
                    <a:pt x="9" y="0"/>
                  </a:lnTo>
                  <a:lnTo>
                    <a:pt x="4" y="2"/>
                  </a:lnTo>
                  <a:lnTo>
                    <a:pt x="0" y="2"/>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5"/>
            <p:cNvSpPr>
              <a:spLocks noEditPoints="1"/>
            </p:cNvSpPr>
            <p:nvPr/>
          </p:nvSpPr>
          <p:spPr bwMode="auto">
            <a:xfrm>
              <a:off x="1106" y="1196"/>
              <a:ext cx="331" cy="104"/>
            </a:xfrm>
            <a:custGeom>
              <a:avLst/>
              <a:gdLst>
                <a:gd name="T0" fmla="*/ 177 w 331"/>
                <a:gd name="T1" fmla="*/ 49 h 104"/>
                <a:gd name="T2" fmla="*/ 149 w 331"/>
                <a:gd name="T3" fmla="*/ 42 h 104"/>
                <a:gd name="T4" fmla="*/ 139 w 331"/>
                <a:gd name="T5" fmla="*/ 35 h 104"/>
                <a:gd name="T6" fmla="*/ 125 w 331"/>
                <a:gd name="T7" fmla="*/ 35 h 104"/>
                <a:gd name="T8" fmla="*/ 113 w 331"/>
                <a:gd name="T9" fmla="*/ 33 h 104"/>
                <a:gd name="T10" fmla="*/ 97 w 331"/>
                <a:gd name="T11" fmla="*/ 31 h 104"/>
                <a:gd name="T12" fmla="*/ 87 w 331"/>
                <a:gd name="T13" fmla="*/ 23 h 104"/>
                <a:gd name="T14" fmla="*/ 92 w 331"/>
                <a:gd name="T15" fmla="*/ 16 h 104"/>
                <a:gd name="T16" fmla="*/ 66 w 331"/>
                <a:gd name="T17" fmla="*/ 16 h 104"/>
                <a:gd name="T18" fmla="*/ 52 w 331"/>
                <a:gd name="T19" fmla="*/ 26 h 104"/>
                <a:gd name="T20" fmla="*/ 33 w 331"/>
                <a:gd name="T21" fmla="*/ 31 h 104"/>
                <a:gd name="T22" fmla="*/ 26 w 331"/>
                <a:gd name="T23" fmla="*/ 38 h 104"/>
                <a:gd name="T24" fmla="*/ 14 w 331"/>
                <a:gd name="T25" fmla="*/ 42 h 104"/>
                <a:gd name="T26" fmla="*/ 9 w 331"/>
                <a:gd name="T27" fmla="*/ 38 h 104"/>
                <a:gd name="T28" fmla="*/ 0 w 331"/>
                <a:gd name="T29" fmla="*/ 40 h 104"/>
                <a:gd name="T30" fmla="*/ 19 w 331"/>
                <a:gd name="T31" fmla="*/ 35 h 104"/>
                <a:gd name="T32" fmla="*/ 38 w 331"/>
                <a:gd name="T33" fmla="*/ 12 h 104"/>
                <a:gd name="T34" fmla="*/ 66 w 331"/>
                <a:gd name="T35" fmla="*/ 5 h 104"/>
                <a:gd name="T36" fmla="*/ 83 w 331"/>
                <a:gd name="T37" fmla="*/ 0 h 104"/>
                <a:gd name="T38" fmla="*/ 92 w 331"/>
                <a:gd name="T39" fmla="*/ 0 h 104"/>
                <a:gd name="T40" fmla="*/ 104 w 331"/>
                <a:gd name="T41" fmla="*/ 2 h 104"/>
                <a:gd name="T42" fmla="*/ 120 w 331"/>
                <a:gd name="T43" fmla="*/ 2 h 104"/>
                <a:gd name="T44" fmla="*/ 146 w 331"/>
                <a:gd name="T45" fmla="*/ 7 h 104"/>
                <a:gd name="T46" fmla="*/ 165 w 331"/>
                <a:gd name="T47" fmla="*/ 19 h 104"/>
                <a:gd name="T48" fmla="*/ 179 w 331"/>
                <a:gd name="T49" fmla="*/ 23 h 104"/>
                <a:gd name="T50" fmla="*/ 203 w 331"/>
                <a:gd name="T51" fmla="*/ 31 h 104"/>
                <a:gd name="T52" fmla="*/ 224 w 331"/>
                <a:gd name="T53" fmla="*/ 42 h 104"/>
                <a:gd name="T54" fmla="*/ 231 w 331"/>
                <a:gd name="T55" fmla="*/ 47 h 104"/>
                <a:gd name="T56" fmla="*/ 224 w 331"/>
                <a:gd name="T57" fmla="*/ 38 h 104"/>
                <a:gd name="T58" fmla="*/ 238 w 331"/>
                <a:gd name="T59" fmla="*/ 47 h 104"/>
                <a:gd name="T60" fmla="*/ 234 w 331"/>
                <a:gd name="T61" fmla="*/ 52 h 104"/>
                <a:gd name="T62" fmla="*/ 246 w 331"/>
                <a:gd name="T63" fmla="*/ 57 h 104"/>
                <a:gd name="T64" fmla="*/ 255 w 331"/>
                <a:gd name="T65" fmla="*/ 59 h 104"/>
                <a:gd name="T66" fmla="*/ 264 w 331"/>
                <a:gd name="T67" fmla="*/ 59 h 104"/>
                <a:gd name="T68" fmla="*/ 281 w 331"/>
                <a:gd name="T69" fmla="*/ 64 h 104"/>
                <a:gd name="T70" fmla="*/ 286 w 331"/>
                <a:gd name="T71" fmla="*/ 75 h 104"/>
                <a:gd name="T72" fmla="*/ 312 w 331"/>
                <a:gd name="T73" fmla="*/ 80 h 104"/>
                <a:gd name="T74" fmla="*/ 326 w 331"/>
                <a:gd name="T75" fmla="*/ 87 h 104"/>
                <a:gd name="T76" fmla="*/ 323 w 331"/>
                <a:gd name="T77" fmla="*/ 94 h 104"/>
                <a:gd name="T78" fmla="*/ 305 w 331"/>
                <a:gd name="T79" fmla="*/ 99 h 104"/>
                <a:gd name="T80" fmla="*/ 298 w 331"/>
                <a:gd name="T81" fmla="*/ 97 h 104"/>
                <a:gd name="T82" fmla="*/ 288 w 331"/>
                <a:gd name="T83" fmla="*/ 101 h 104"/>
                <a:gd name="T84" fmla="*/ 267 w 331"/>
                <a:gd name="T85" fmla="*/ 97 h 104"/>
                <a:gd name="T86" fmla="*/ 243 w 331"/>
                <a:gd name="T87" fmla="*/ 101 h 104"/>
                <a:gd name="T88" fmla="*/ 220 w 331"/>
                <a:gd name="T89" fmla="*/ 101 h 104"/>
                <a:gd name="T90" fmla="*/ 236 w 331"/>
                <a:gd name="T91" fmla="*/ 87 h 104"/>
                <a:gd name="T92" fmla="*/ 222 w 331"/>
                <a:gd name="T93" fmla="*/ 75 h 104"/>
                <a:gd name="T94" fmla="*/ 208 w 331"/>
                <a:gd name="T95" fmla="*/ 73 h 104"/>
                <a:gd name="T96" fmla="*/ 61 w 331"/>
                <a:gd name="T97" fmla="*/ 54 h 104"/>
                <a:gd name="T98" fmla="*/ 61 w 331"/>
                <a:gd name="T99" fmla="*/ 49 h 104"/>
                <a:gd name="T100" fmla="*/ 64 w 331"/>
                <a:gd name="T101" fmla="*/ 38 h 104"/>
                <a:gd name="T102" fmla="*/ 68 w 331"/>
                <a:gd name="T103" fmla="*/ 52 h 104"/>
                <a:gd name="T104" fmla="*/ 215 w 331"/>
                <a:gd name="T105" fmla="*/ 33 h 104"/>
                <a:gd name="T106" fmla="*/ 198 w 331"/>
                <a:gd name="T107" fmla="*/ 23 h 104"/>
                <a:gd name="T108" fmla="*/ 191 w 331"/>
                <a:gd name="T109" fmla="*/ 19 h 104"/>
                <a:gd name="T110" fmla="*/ 203 w 331"/>
                <a:gd name="T111" fmla="*/ 23 h 104"/>
                <a:gd name="T112" fmla="*/ 215 w 331"/>
                <a:gd name="T113" fmla="*/ 33 h 104"/>
                <a:gd name="T114" fmla="*/ 205 w 331"/>
                <a:gd name="T115" fmla="*/ 23 h 104"/>
                <a:gd name="T116" fmla="*/ 163 w 331"/>
                <a:gd name="T11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04">
                  <a:moveTo>
                    <a:pt x="191" y="49"/>
                  </a:moveTo>
                  <a:lnTo>
                    <a:pt x="191" y="47"/>
                  </a:lnTo>
                  <a:lnTo>
                    <a:pt x="189" y="47"/>
                  </a:lnTo>
                  <a:lnTo>
                    <a:pt x="189" y="47"/>
                  </a:lnTo>
                  <a:lnTo>
                    <a:pt x="187" y="47"/>
                  </a:lnTo>
                  <a:lnTo>
                    <a:pt x="184" y="47"/>
                  </a:lnTo>
                  <a:lnTo>
                    <a:pt x="184" y="49"/>
                  </a:lnTo>
                  <a:lnTo>
                    <a:pt x="184" y="49"/>
                  </a:lnTo>
                  <a:lnTo>
                    <a:pt x="182" y="49"/>
                  </a:lnTo>
                  <a:lnTo>
                    <a:pt x="179" y="49"/>
                  </a:lnTo>
                  <a:lnTo>
                    <a:pt x="177" y="49"/>
                  </a:lnTo>
                  <a:lnTo>
                    <a:pt x="177" y="49"/>
                  </a:lnTo>
                  <a:lnTo>
                    <a:pt x="177" y="49"/>
                  </a:lnTo>
                  <a:lnTo>
                    <a:pt x="175" y="49"/>
                  </a:lnTo>
                  <a:lnTo>
                    <a:pt x="175" y="49"/>
                  </a:lnTo>
                  <a:lnTo>
                    <a:pt x="175" y="49"/>
                  </a:lnTo>
                  <a:lnTo>
                    <a:pt x="175" y="49"/>
                  </a:lnTo>
                  <a:lnTo>
                    <a:pt x="172" y="49"/>
                  </a:lnTo>
                  <a:lnTo>
                    <a:pt x="168" y="49"/>
                  </a:lnTo>
                  <a:lnTo>
                    <a:pt x="168" y="49"/>
                  </a:lnTo>
                  <a:lnTo>
                    <a:pt x="161" y="45"/>
                  </a:lnTo>
                  <a:lnTo>
                    <a:pt x="161" y="45"/>
                  </a:lnTo>
                  <a:lnTo>
                    <a:pt x="158" y="45"/>
                  </a:lnTo>
                  <a:lnTo>
                    <a:pt x="153" y="45"/>
                  </a:lnTo>
                  <a:lnTo>
                    <a:pt x="151" y="45"/>
                  </a:lnTo>
                  <a:lnTo>
                    <a:pt x="149" y="42"/>
                  </a:lnTo>
                  <a:lnTo>
                    <a:pt x="149" y="42"/>
                  </a:lnTo>
                  <a:lnTo>
                    <a:pt x="146" y="40"/>
                  </a:lnTo>
                  <a:lnTo>
                    <a:pt x="144" y="40"/>
                  </a:lnTo>
                  <a:lnTo>
                    <a:pt x="144" y="40"/>
                  </a:lnTo>
                  <a:lnTo>
                    <a:pt x="144" y="40"/>
                  </a:lnTo>
                  <a:lnTo>
                    <a:pt x="142" y="40"/>
                  </a:lnTo>
                  <a:lnTo>
                    <a:pt x="142" y="40"/>
                  </a:lnTo>
                  <a:lnTo>
                    <a:pt x="139" y="38"/>
                  </a:lnTo>
                  <a:lnTo>
                    <a:pt x="139" y="38"/>
                  </a:lnTo>
                  <a:lnTo>
                    <a:pt x="139" y="35"/>
                  </a:lnTo>
                  <a:lnTo>
                    <a:pt x="137" y="35"/>
                  </a:lnTo>
                  <a:lnTo>
                    <a:pt x="137" y="35"/>
                  </a:lnTo>
                  <a:lnTo>
                    <a:pt x="139" y="35"/>
                  </a:lnTo>
                  <a:lnTo>
                    <a:pt x="139" y="33"/>
                  </a:lnTo>
                  <a:lnTo>
                    <a:pt x="139" y="33"/>
                  </a:lnTo>
                  <a:lnTo>
                    <a:pt x="137" y="33"/>
                  </a:lnTo>
                  <a:lnTo>
                    <a:pt x="137" y="31"/>
                  </a:lnTo>
                  <a:lnTo>
                    <a:pt x="135" y="31"/>
                  </a:lnTo>
                  <a:lnTo>
                    <a:pt x="135" y="31"/>
                  </a:lnTo>
                  <a:lnTo>
                    <a:pt x="135" y="31"/>
                  </a:lnTo>
                  <a:lnTo>
                    <a:pt x="135" y="35"/>
                  </a:lnTo>
                  <a:lnTo>
                    <a:pt x="132" y="35"/>
                  </a:lnTo>
                  <a:lnTo>
                    <a:pt x="132" y="35"/>
                  </a:lnTo>
                  <a:lnTo>
                    <a:pt x="127" y="35"/>
                  </a:lnTo>
                  <a:lnTo>
                    <a:pt x="125" y="35"/>
                  </a:lnTo>
                  <a:lnTo>
                    <a:pt x="125" y="35"/>
                  </a:lnTo>
                  <a:lnTo>
                    <a:pt x="125" y="35"/>
                  </a:lnTo>
                  <a:lnTo>
                    <a:pt x="125" y="35"/>
                  </a:lnTo>
                  <a:lnTo>
                    <a:pt x="123" y="35"/>
                  </a:lnTo>
                  <a:lnTo>
                    <a:pt x="123" y="35"/>
                  </a:lnTo>
                  <a:lnTo>
                    <a:pt x="120" y="35"/>
                  </a:lnTo>
                  <a:lnTo>
                    <a:pt x="120" y="35"/>
                  </a:lnTo>
                  <a:lnTo>
                    <a:pt x="118" y="33"/>
                  </a:lnTo>
                  <a:lnTo>
                    <a:pt x="118" y="33"/>
                  </a:lnTo>
                  <a:lnTo>
                    <a:pt x="118" y="33"/>
                  </a:lnTo>
                  <a:lnTo>
                    <a:pt x="116" y="33"/>
                  </a:lnTo>
                  <a:lnTo>
                    <a:pt x="116" y="33"/>
                  </a:lnTo>
                  <a:lnTo>
                    <a:pt x="116" y="31"/>
                  </a:lnTo>
                  <a:lnTo>
                    <a:pt x="113" y="33"/>
                  </a:lnTo>
                  <a:lnTo>
                    <a:pt x="113" y="33"/>
                  </a:lnTo>
                  <a:lnTo>
                    <a:pt x="111" y="33"/>
                  </a:lnTo>
                  <a:lnTo>
                    <a:pt x="109" y="33"/>
                  </a:lnTo>
                  <a:lnTo>
                    <a:pt x="109" y="33"/>
                  </a:lnTo>
                  <a:lnTo>
                    <a:pt x="109" y="33"/>
                  </a:lnTo>
                  <a:lnTo>
                    <a:pt x="109" y="31"/>
                  </a:lnTo>
                  <a:lnTo>
                    <a:pt x="109" y="31"/>
                  </a:lnTo>
                  <a:lnTo>
                    <a:pt x="109" y="31"/>
                  </a:lnTo>
                  <a:lnTo>
                    <a:pt x="109" y="31"/>
                  </a:lnTo>
                  <a:lnTo>
                    <a:pt x="101" y="31"/>
                  </a:lnTo>
                  <a:lnTo>
                    <a:pt x="101" y="31"/>
                  </a:lnTo>
                  <a:lnTo>
                    <a:pt x="99" y="31"/>
                  </a:lnTo>
                  <a:lnTo>
                    <a:pt x="97" y="31"/>
                  </a:lnTo>
                  <a:lnTo>
                    <a:pt x="94" y="31"/>
                  </a:lnTo>
                  <a:lnTo>
                    <a:pt x="94" y="31"/>
                  </a:lnTo>
                  <a:lnTo>
                    <a:pt x="90" y="26"/>
                  </a:lnTo>
                  <a:lnTo>
                    <a:pt x="87" y="26"/>
                  </a:lnTo>
                  <a:lnTo>
                    <a:pt x="85" y="26"/>
                  </a:lnTo>
                  <a:lnTo>
                    <a:pt x="85" y="26"/>
                  </a:lnTo>
                  <a:lnTo>
                    <a:pt x="85" y="23"/>
                  </a:lnTo>
                  <a:lnTo>
                    <a:pt x="85" y="23"/>
                  </a:lnTo>
                  <a:lnTo>
                    <a:pt x="85" y="23"/>
                  </a:lnTo>
                  <a:lnTo>
                    <a:pt x="85" y="23"/>
                  </a:lnTo>
                  <a:lnTo>
                    <a:pt x="85" y="23"/>
                  </a:lnTo>
                  <a:lnTo>
                    <a:pt x="87" y="23"/>
                  </a:lnTo>
                  <a:lnTo>
                    <a:pt x="87" y="23"/>
                  </a:lnTo>
                  <a:lnTo>
                    <a:pt x="90" y="23"/>
                  </a:lnTo>
                  <a:lnTo>
                    <a:pt x="94" y="23"/>
                  </a:lnTo>
                  <a:lnTo>
                    <a:pt x="97" y="23"/>
                  </a:lnTo>
                  <a:lnTo>
                    <a:pt x="99" y="21"/>
                  </a:lnTo>
                  <a:lnTo>
                    <a:pt x="101" y="21"/>
                  </a:lnTo>
                  <a:lnTo>
                    <a:pt x="101" y="19"/>
                  </a:lnTo>
                  <a:lnTo>
                    <a:pt x="101" y="19"/>
                  </a:lnTo>
                  <a:lnTo>
                    <a:pt x="97" y="16"/>
                  </a:lnTo>
                  <a:lnTo>
                    <a:pt x="97" y="16"/>
                  </a:lnTo>
                  <a:lnTo>
                    <a:pt x="97" y="16"/>
                  </a:lnTo>
                  <a:lnTo>
                    <a:pt x="94" y="16"/>
                  </a:lnTo>
                  <a:lnTo>
                    <a:pt x="94" y="16"/>
                  </a:lnTo>
                  <a:lnTo>
                    <a:pt x="92" y="16"/>
                  </a:lnTo>
                  <a:lnTo>
                    <a:pt x="92" y="16"/>
                  </a:lnTo>
                  <a:lnTo>
                    <a:pt x="85" y="16"/>
                  </a:lnTo>
                  <a:lnTo>
                    <a:pt x="78" y="16"/>
                  </a:lnTo>
                  <a:lnTo>
                    <a:pt x="71" y="16"/>
                  </a:lnTo>
                  <a:lnTo>
                    <a:pt x="68" y="16"/>
                  </a:lnTo>
                  <a:lnTo>
                    <a:pt x="68" y="14"/>
                  </a:lnTo>
                  <a:lnTo>
                    <a:pt x="68" y="14"/>
                  </a:lnTo>
                  <a:lnTo>
                    <a:pt x="66" y="14"/>
                  </a:lnTo>
                  <a:lnTo>
                    <a:pt x="66" y="14"/>
                  </a:lnTo>
                  <a:lnTo>
                    <a:pt x="66" y="16"/>
                  </a:lnTo>
                  <a:lnTo>
                    <a:pt x="66" y="16"/>
                  </a:lnTo>
                  <a:lnTo>
                    <a:pt x="66" y="16"/>
                  </a:lnTo>
                  <a:lnTo>
                    <a:pt x="66" y="16"/>
                  </a:lnTo>
                  <a:lnTo>
                    <a:pt x="64" y="19"/>
                  </a:lnTo>
                  <a:lnTo>
                    <a:pt x="64" y="19"/>
                  </a:lnTo>
                  <a:lnTo>
                    <a:pt x="64" y="19"/>
                  </a:lnTo>
                  <a:lnTo>
                    <a:pt x="59" y="21"/>
                  </a:lnTo>
                  <a:lnTo>
                    <a:pt x="59" y="21"/>
                  </a:lnTo>
                  <a:lnTo>
                    <a:pt x="57" y="21"/>
                  </a:lnTo>
                  <a:lnTo>
                    <a:pt x="57" y="23"/>
                  </a:lnTo>
                  <a:lnTo>
                    <a:pt x="57" y="23"/>
                  </a:lnTo>
                  <a:lnTo>
                    <a:pt x="54" y="26"/>
                  </a:lnTo>
                  <a:lnTo>
                    <a:pt x="54" y="26"/>
                  </a:lnTo>
                  <a:lnTo>
                    <a:pt x="54" y="26"/>
                  </a:lnTo>
                  <a:lnTo>
                    <a:pt x="54" y="26"/>
                  </a:lnTo>
                  <a:lnTo>
                    <a:pt x="52" y="26"/>
                  </a:lnTo>
                  <a:lnTo>
                    <a:pt x="52" y="26"/>
                  </a:lnTo>
                  <a:lnTo>
                    <a:pt x="50" y="28"/>
                  </a:lnTo>
                  <a:lnTo>
                    <a:pt x="47" y="31"/>
                  </a:lnTo>
                  <a:lnTo>
                    <a:pt x="47" y="31"/>
                  </a:lnTo>
                  <a:lnTo>
                    <a:pt x="45" y="31"/>
                  </a:lnTo>
                  <a:lnTo>
                    <a:pt x="45" y="31"/>
                  </a:lnTo>
                  <a:lnTo>
                    <a:pt x="42" y="31"/>
                  </a:lnTo>
                  <a:lnTo>
                    <a:pt x="40" y="31"/>
                  </a:lnTo>
                  <a:lnTo>
                    <a:pt x="38" y="31"/>
                  </a:lnTo>
                  <a:lnTo>
                    <a:pt x="35" y="31"/>
                  </a:lnTo>
                  <a:lnTo>
                    <a:pt x="35" y="31"/>
                  </a:lnTo>
                  <a:lnTo>
                    <a:pt x="33" y="31"/>
                  </a:lnTo>
                  <a:lnTo>
                    <a:pt x="33" y="31"/>
                  </a:lnTo>
                  <a:lnTo>
                    <a:pt x="31" y="31"/>
                  </a:lnTo>
                  <a:lnTo>
                    <a:pt x="31" y="31"/>
                  </a:lnTo>
                  <a:lnTo>
                    <a:pt x="31" y="31"/>
                  </a:lnTo>
                  <a:lnTo>
                    <a:pt x="31" y="33"/>
                  </a:lnTo>
                  <a:lnTo>
                    <a:pt x="31" y="33"/>
                  </a:lnTo>
                  <a:lnTo>
                    <a:pt x="28" y="35"/>
                  </a:lnTo>
                  <a:lnTo>
                    <a:pt x="28" y="35"/>
                  </a:lnTo>
                  <a:lnTo>
                    <a:pt x="28" y="38"/>
                  </a:lnTo>
                  <a:lnTo>
                    <a:pt x="28" y="38"/>
                  </a:lnTo>
                  <a:lnTo>
                    <a:pt x="28" y="40"/>
                  </a:lnTo>
                  <a:lnTo>
                    <a:pt x="28" y="38"/>
                  </a:lnTo>
                  <a:lnTo>
                    <a:pt x="26" y="38"/>
                  </a:lnTo>
                  <a:lnTo>
                    <a:pt x="26" y="38"/>
                  </a:lnTo>
                  <a:lnTo>
                    <a:pt x="26" y="38"/>
                  </a:lnTo>
                  <a:lnTo>
                    <a:pt x="26" y="38"/>
                  </a:lnTo>
                  <a:lnTo>
                    <a:pt x="21" y="40"/>
                  </a:lnTo>
                  <a:lnTo>
                    <a:pt x="21" y="40"/>
                  </a:lnTo>
                  <a:lnTo>
                    <a:pt x="21" y="40"/>
                  </a:lnTo>
                  <a:lnTo>
                    <a:pt x="21" y="40"/>
                  </a:lnTo>
                  <a:lnTo>
                    <a:pt x="19" y="40"/>
                  </a:lnTo>
                  <a:lnTo>
                    <a:pt x="19" y="40"/>
                  </a:lnTo>
                  <a:lnTo>
                    <a:pt x="16" y="42"/>
                  </a:lnTo>
                  <a:lnTo>
                    <a:pt x="16" y="42"/>
                  </a:lnTo>
                  <a:lnTo>
                    <a:pt x="16" y="42"/>
                  </a:lnTo>
                  <a:lnTo>
                    <a:pt x="14" y="42"/>
                  </a:lnTo>
                  <a:lnTo>
                    <a:pt x="14" y="42"/>
                  </a:lnTo>
                  <a:lnTo>
                    <a:pt x="14" y="42"/>
                  </a:lnTo>
                  <a:lnTo>
                    <a:pt x="14" y="42"/>
                  </a:lnTo>
                  <a:lnTo>
                    <a:pt x="12" y="42"/>
                  </a:lnTo>
                  <a:lnTo>
                    <a:pt x="14" y="40"/>
                  </a:lnTo>
                  <a:lnTo>
                    <a:pt x="14" y="40"/>
                  </a:lnTo>
                  <a:lnTo>
                    <a:pt x="14" y="40"/>
                  </a:lnTo>
                  <a:lnTo>
                    <a:pt x="14" y="40"/>
                  </a:lnTo>
                  <a:lnTo>
                    <a:pt x="14" y="38"/>
                  </a:lnTo>
                  <a:lnTo>
                    <a:pt x="14" y="38"/>
                  </a:lnTo>
                  <a:lnTo>
                    <a:pt x="14" y="38"/>
                  </a:lnTo>
                  <a:lnTo>
                    <a:pt x="12" y="38"/>
                  </a:lnTo>
                  <a:lnTo>
                    <a:pt x="9" y="38"/>
                  </a:lnTo>
                  <a:lnTo>
                    <a:pt x="9" y="38"/>
                  </a:lnTo>
                  <a:lnTo>
                    <a:pt x="9" y="38"/>
                  </a:lnTo>
                  <a:lnTo>
                    <a:pt x="7" y="40"/>
                  </a:lnTo>
                  <a:lnTo>
                    <a:pt x="7" y="40"/>
                  </a:lnTo>
                  <a:lnTo>
                    <a:pt x="7" y="40"/>
                  </a:lnTo>
                  <a:lnTo>
                    <a:pt x="5" y="40"/>
                  </a:lnTo>
                  <a:lnTo>
                    <a:pt x="5" y="40"/>
                  </a:lnTo>
                  <a:lnTo>
                    <a:pt x="5" y="42"/>
                  </a:lnTo>
                  <a:lnTo>
                    <a:pt x="5" y="42"/>
                  </a:lnTo>
                  <a:lnTo>
                    <a:pt x="2" y="42"/>
                  </a:lnTo>
                  <a:lnTo>
                    <a:pt x="0" y="42"/>
                  </a:lnTo>
                  <a:lnTo>
                    <a:pt x="0" y="42"/>
                  </a:lnTo>
                  <a:lnTo>
                    <a:pt x="0" y="40"/>
                  </a:lnTo>
                  <a:lnTo>
                    <a:pt x="0" y="40"/>
                  </a:lnTo>
                  <a:lnTo>
                    <a:pt x="0" y="40"/>
                  </a:lnTo>
                  <a:lnTo>
                    <a:pt x="0" y="40"/>
                  </a:lnTo>
                  <a:lnTo>
                    <a:pt x="0" y="40"/>
                  </a:lnTo>
                  <a:lnTo>
                    <a:pt x="0" y="38"/>
                  </a:lnTo>
                  <a:lnTo>
                    <a:pt x="0" y="40"/>
                  </a:lnTo>
                  <a:lnTo>
                    <a:pt x="2" y="40"/>
                  </a:lnTo>
                  <a:lnTo>
                    <a:pt x="5" y="40"/>
                  </a:lnTo>
                  <a:lnTo>
                    <a:pt x="12" y="35"/>
                  </a:lnTo>
                  <a:lnTo>
                    <a:pt x="12" y="35"/>
                  </a:lnTo>
                  <a:lnTo>
                    <a:pt x="14" y="35"/>
                  </a:lnTo>
                  <a:lnTo>
                    <a:pt x="14" y="35"/>
                  </a:lnTo>
                  <a:lnTo>
                    <a:pt x="16" y="35"/>
                  </a:lnTo>
                  <a:lnTo>
                    <a:pt x="19" y="35"/>
                  </a:lnTo>
                  <a:lnTo>
                    <a:pt x="19" y="35"/>
                  </a:lnTo>
                  <a:lnTo>
                    <a:pt x="19" y="35"/>
                  </a:lnTo>
                  <a:lnTo>
                    <a:pt x="19" y="33"/>
                  </a:lnTo>
                  <a:lnTo>
                    <a:pt x="16" y="31"/>
                  </a:lnTo>
                  <a:lnTo>
                    <a:pt x="16" y="31"/>
                  </a:lnTo>
                  <a:lnTo>
                    <a:pt x="16" y="26"/>
                  </a:lnTo>
                  <a:lnTo>
                    <a:pt x="16" y="26"/>
                  </a:lnTo>
                  <a:lnTo>
                    <a:pt x="19" y="21"/>
                  </a:lnTo>
                  <a:lnTo>
                    <a:pt x="24" y="19"/>
                  </a:lnTo>
                  <a:lnTo>
                    <a:pt x="26" y="16"/>
                  </a:lnTo>
                  <a:lnTo>
                    <a:pt x="28" y="16"/>
                  </a:lnTo>
                  <a:lnTo>
                    <a:pt x="33" y="14"/>
                  </a:lnTo>
                  <a:lnTo>
                    <a:pt x="38" y="12"/>
                  </a:lnTo>
                  <a:lnTo>
                    <a:pt x="45" y="9"/>
                  </a:lnTo>
                  <a:lnTo>
                    <a:pt x="52" y="7"/>
                  </a:lnTo>
                  <a:lnTo>
                    <a:pt x="52" y="5"/>
                  </a:lnTo>
                  <a:lnTo>
                    <a:pt x="57" y="5"/>
                  </a:lnTo>
                  <a:lnTo>
                    <a:pt x="59" y="5"/>
                  </a:lnTo>
                  <a:lnTo>
                    <a:pt x="59" y="7"/>
                  </a:lnTo>
                  <a:lnTo>
                    <a:pt x="59" y="7"/>
                  </a:lnTo>
                  <a:lnTo>
                    <a:pt x="61" y="7"/>
                  </a:lnTo>
                  <a:lnTo>
                    <a:pt x="61" y="5"/>
                  </a:lnTo>
                  <a:lnTo>
                    <a:pt x="61" y="5"/>
                  </a:lnTo>
                  <a:lnTo>
                    <a:pt x="61" y="5"/>
                  </a:lnTo>
                  <a:lnTo>
                    <a:pt x="64" y="5"/>
                  </a:lnTo>
                  <a:lnTo>
                    <a:pt x="66" y="5"/>
                  </a:lnTo>
                  <a:lnTo>
                    <a:pt x="66" y="5"/>
                  </a:lnTo>
                  <a:lnTo>
                    <a:pt x="66" y="5"/>
                  </a:lnTo>
                  <a:lnTo>
                    <a:pt x="68" y="5"/>
                  </a:lnTo>
                  <a:lnTo>
                    <a:pt x="68" y="5"/>
                  </a:lnTo>
                  <a:lnTo>
                    <a:pt x="71" y="5"/>
                  </a:lnTo>
                  <a:lnTo>
                    <a:pt x="73" y="5"/>
                  </a:lnTo>
                  <a:lnTo>
                    <a:pt x="73" y="5"/>
                  </a:lnTo>
                  <a:lnTo>
                    <a:pt x="73" y="5"/>
                  </a:lnTo>
                  <a:lnTo>
                    <a:pt x="73" y="5"/>
                  </a:lnTo>
                  <a:lnTo>
                    <a:pt x="75" y="2"/>
                  </a:lnTo>
                  <a:lnTo>
                    <a:pt x="78" y="2"/>
                  </a:lnTo>
                  <a:lnTo>
                    <a:pt x="80" y="0"/>
                  </a:lnTo>
                  <a:lnTo>
                    <a:pt x="83" y="0"/>
                  </a:lnTo>
                  <a:lnTo>
                    <a:pt x="83" y="0"/>
                  </a:lnTo>
                  <a:lnTo>
                    <a:pt x="83" y="0"/>
                  </a:lnTo>
                  <a:lnTo>
                    <a:pt x="83" y="0"/>
                  </a:lnTo>
                  <a:lnTo>
                    <a:pt x="85" y="0"/>
                  </a:lnTo>
                  <a:lnTo>
                    <a:pt x="87" y="0"/>
                  </a:lnTo>
                  <a:lnTo>
                    <a:pt x="87" y="0"/>
                  </a:lnTo>
                  <a:lnTo>
                    <a:pt x="87" y="0"/>
                  </a:lnTo>
                  <a:lnTo>
                    <a:pt x="90" y="0"/>
                  </a:lnTo>
                  <a:lnTo>
                    <a:pt x="90" y="0"/>
                  </a:lnTo>
                  <a:lnTo>
                    <a:pt x="90" y="0"/>
                  </a:lnTo>
                  <a:lnTo>
                    <a:pt x="90" y="0"/>
                  </a:lnTo>
                  <a:lnTo>
                    <a:pt x="90" y="0"/>
                  </a:lnTo>
                  <a:lnTo>
                    <a:pt x="92" y="0"/>
                  </a:lnTo>
                  <a:lnTo>
                    <a:pt x="94" y="2"/>
                  </a:lnTo>
                  <a:lnTo>
                    <a:pt x="97" y="2"/>
                  </a:lnTo>
                  <a:lnTo>
                    <a:pt x="97" y="0"/>
                  </a:lnTo>
                  <a:lnTo>
                    <a:pt x="99" y="0"/>
                  </a:lnTo>
                  <a:lnTo>
                    <a:pt x="99" y="2"/>
                  </a:lnTo>
                  <a:lnTo>
                    <a:pt x="101" y="0"/>
                  </a:lnTo>
                  <a:lnTo>
                    <a:pt x="101" y="0"/>
                  </a:lnTo>
                  <a:lnTo>
                    <a:pt x="101" y="0"/>
                  </a:lnTo>
                  <a:lnTo>
                    <a:pt x="104" y="2"/>
                  </a:lnTo>
                  <a:lnTo>
                    <a:pt x="104" y="2"/>
                  </a:lnTo>
                  <a:lnTo>
                    <a:pt x="104" y="2"/>
                  </a:lnTo>
                  <a:lnTo>
                    <a:pt x="104" y="2"/>
                  </a:lnTo>
                  <a:lnTo>
                    <a:pt x="104" y="2"/>
                  </a:lnTo>
                  <a:lnTo>
                    <a:pt x="104" y="2"/>
                  </a:lnTo>
                  <a:lnTo>
                    <a:pt x="104" y="5"/>
                  </a:lnTo>
                  <a:lnTo>
                    <a:pt x="109" y="2"/>
                  </a:lnTo>
                  <a:lnTo>
                    <a:pt x="111" y="2"/>
                  </a:lnTo>
                  <a:lnTo>
                    <a:pt x="113" y="0"/>
                  </a:lnTo>
                  <a:lnTo>
                    <a:pt x="113" y="2"/>
                  </a:lnTo>
                  <a:lnTo>
                    <a:pt x="111" y="2"/>
                  </a:lnTo>
                  <a:lnTo>
                    <a:pt x="111" y="2"/>
                  </a:lnTo>
                  <a:lnTo>
                    <a:pt x="116" y="5"/>
                  </a:lnTo>
                  <a:lnTo>
                    <a:pt x="116" y="5"/>
                  </a:lnTo>
                  <a:lnTo>
                    <a:pt x="116" y="5"/>
                  </a:lnTo>
                  <a:lnTo>
                    <a:pt x="118" y="5"/>
                  </a:lnTo>
                  <a:lnTo>
                    <a:pt x="120" y="2"/>
                  </a:lnTo>
                  <a:lnTo>
                    <a:pt x="127" y="2"/>
                  </a:lnTo>
                  <a:lnTo>
                    <a:pt x="132" y="2"/>
                  </a:lnTo>
                  <a:lnTo>
                    <a:pt x="132" y="2"/>
                  </a:lnTo>
                  <a:lnTo>
                    <a:pt x="132" y="5"/>
                  </a:lnTo>
                  <a:lnTo>
                    <a:pt x="132" y="5"/>
                  </a:lnTo>
                  <a:lnTo>
                    <a:pt x="135" y="7"/>
                  </a:lnTo>
                  <a:lnTo>
                    <a:pt x="137" y="7"/>
                  </a:lnTo>
                  <a:lnTo>
                    <a:pt x="139" y="7"/>
                  </a:lnTo>
                  <a:lnTo>
                    <a:pt x="139" y="7"/>
                  </a:lnTo>
                  <a:lnTo>
                    <a:pt x="142" y="9"/>
                  </a:lnTo>
                  <a:lnTo>
                    <a:pt x="144" y="9"/>
                  </a:lnTo>
                  <a:lnTo>
                    <a:pt x="144" y="9"/>
                  </a:lnTo>
                  <a:lnTo>
                    <a:pt x="146" y="7"/>
                  </a:lnTo>
                  <a:lnTo>
                    <a:pt x="149" y="7"/>
                  </a:lnTo>
                  <a:lnTo>
                    <a:pt x="151" y="7"/>
                  </a:lnTo>
                  <a:lnTo>
                    <a:pt x="151" y="7"/>
                  </a:lnTo>
                  <a:lnTo>
                    <a:pt x="151" y="9"/>
                  </a:lnTo>
                  <a:lnTo>
                    <a:pt x="151" y="9"/>
                  </a:lnTo>
                  <a:lnTo>
                    <a:pt x="151" y="9"/>
                  </a:lnTo>
                  <a:lnTo>
                    <a:pt x="151" y="9"/>
                  </a:lnTo>
                  <a:lnTo>
                    <a:pt x="156" y="12"/>
                  </a:lnTo>
                  <a:lnTo>
                    <a:pt x="158" y="12"/>
                  </a:lnTo>
                  <a:lnTo>
                    <a:pt x="161" y="14"/>
                  </a:lnTo>
                  <a:lnTo>
                    <a:pt x="163" y="16"/>
                  </a:lnTo>
                  <a:lnTo>
                    <a:pt x="163" y="16"/>
                  </a:lnTo>
                  <a:lnTo>
                    <a:pt x="165" y="19"/>
                  </a:lnTo>
                  <a:lnTo>
                    <a:pt x="165" y="19"/>
                  </a:lnTo>
                  <a:lnTo>
                    <a:pt x="165" y="19"/>
                  </a:lnTo>
                  <a:lnTo>
                    <a:pt x="165" y="21"/>
                  </a:lnTo>
                  <a:lnTo>
                    <a:pt x="165" y="21"/>
                  </a:lnTo>
                  <a:lnTo>
                    <a:pt x="168" y="21"/>
                  </a:lnTo>
                  <a:lnTo>
                    <a:pt x="170" y="23"/>
                  </a:lnTo>
                  <a:lnTo>
                    <a:pt x="170" y="23"/>
                  </a:lnTo>
                  <a:lnTo>
                    <a:pt x="170" y="23"/>
                  </a:lnTo>
                  <a:lnTo>
                    <a:pt x="172" y="26"/>
                  </a:lnTo>
                  <a:lnTo>
                    <a:pt x="177" y="26"/>
                  </a:lnTo>
                  <a:lnTo>
                    <a:pt x="179" y="23"/>
                  </a:lnTo>
                  <a:lnTo>
                    <a:pt x="179" y="23"/>
                  </a:lnTo>
                  <a:lnTo>
                    <a:pt x="179" y="23"/>
                  </a:lnTo>
                  <a:lnTo>
                    <a:pt x="179" y="23"/>
                  </a:lnTo>
                  <a:lnTo>
                    <a:pt x="182" y="23"/>
                  </a:lnTo>
                  <a:lnTo>
                    <a:pt x="182" y="23"/>
                  </a:lnTo>
                  <a:lnTo>
                    <a:pt x="182" y="23"/>
                  </a:lnTo>
                  <a:lnTo>
                    <a:pt x="184" y="23"/>
                  </a:lnTo>
                  <a:lnTo>
                    <a:pt x="184" y="23"/>
                  </a:lnTo>
                  <a:lnTo>
                    <a:pt x="184" y="23"/>
                  </a:lnTo>
                  <a:lnTo>
                    <a:pt x="187" y="23"/>
                  </a:lnTo>
                  <a:lnTo>
                    <a:pt x="194" y="26"/>
                  </a:lnTo>
                  <a:lnTo>
                    <a:pt x="198" y="28"/>
                  </a:lnTo>
                  <a:lnTo>
                    <a:pt x="201" y="31"/>
                  </a:lnTo>
                  <a:lnTo>
                    <a:pt x="201" y="31"/>
                  </a:lnTo>
                  <a:lnTo>
                    <a:pt x="203" y="31"/>
                  </a:lnTo>
                  <a:lnTo>
                    <a:pt x="208" y="33"/>
                  </a:lnTo>
                  <a:lnTo>
                    <a:pt x="208" y="33"/>
                  </a:lnTo>
                  <a:lnTo>
                    <a:pt x="210" y="33"/>
                  </a:lnTo>
                  <a:lnTo>
                    <a:pt x="210" y="33"/>
                  </a:lnTo>
                  <a:lnTo>
                    <a:pt x="210" y="33"/>
                  </a:lnTo>
                  <a:lnTo>
                    <a:pt x="212" y="35"/>
                  </a:lnTo>
                  <a:lnTo>
                    <a:pt x="212" y="38"/>
                  </a:lnTo>
                  <a:lnTo>
                    <a:pt x="215" y="40"/>
                  </a:lnTo>
                  <a:lnTo>
                    <a:pt x="215" y="40"/>
                  </a:lnTo>
                  <a:lnTo>
                    <a:pt x="220" y="42"/>
                  </a:lnTo>
                  <a:lnTo>
                    <a:pt x="220" y="42"/>
                  </a:lnTo>
                  <a:lnTo>
                    <a:pt x="222" y="42"/>
                  </a:lnTo>
                  <a:lnTo>
                    <a:pt x="224" y="42"/>
                  </a:lnTo>
                  <a:lnTo>
                    <a:pt x="227" y="42"/>
                  </a:lnTo>
                  <a:lnTo>
                    <a:pt x="229" y="42"/>
                  </a:lnTo>
                  <a:lnTo>
                    <a:pt x="229" y="45"/>
                  </a:lnTo>
                  <a:lnTo>
                    <a:pt x="229" y="45"/>
                  </a:lnTo>
                  <a:lnTo>
                    <a:pt x="229" y="45"/>
                  </a:lnTo>
                  <a:lnTo>
                    <a:pt x="229" y="45"/>
                  </a:lnTo>
                  <a:lnTo>
                    <a:pt x="229" y="45"/>
                  </a:lnTo>
                  <a:lnTo>
                    <a:pt x="229" y="45"/>
                  </a:lnTo>
                  <a:lnTo>
                    <a:pt x="229" y="47"/>
                  </a:lnTo>
                  <a:lnTo>
                    <a:pt x="229" y="47"/>
                  </a:lnTo>
                  <a:lnTo>
                    <a:pt x="229" y="47"/>
                  </a:lnTo>
                  <a:lnTo>
                    <a:pt x="231" y="47"/>
                  </a:lnTo>
                  <a:lnTo>
                    <a:pt x="231" y="47"/>
                  </a:lnTo>
                  <a:lnTo>
                    <a:pt x="231" y="47"/>
                  </a:lnTo>
                  <a:lnTo>
                    <a:pt x="231" y="47"/>
                  </a:lnTo>
                  <a:lnTo>
                    <a:pt x="229" y="45"/>
                  </a:lnTo>
                  <a:lnTo>
                    <a:pt x="229" y="42"/>
                  </a:lnTo>
                  <a:lnTo>
                    <a:pt x="229" y="42"/>
                  </a:lnTo>
                  <a:lnTo>
                    <a:pt x="227" y="42"/>
                  </a:lnTo>
                  <a:lnTo>
                    <a:pt x="227" y="42"/>
                  </a:lnTo>
                  <a:lnTo>
                    <a:pt x="227" y="42"/>
                  </a:lnTo>
                  <a:lnTo>
                    <a:pt x="224" y="40"/>
                  </a:lnTo>
                  <a:lnTo>
                    <a:pt x="224" y="40"/>
                  </a:lnTo>
                  <a:lnTo>
                    <a:pt x="224" y="40"/>
                  </a:lnTo>
                  <a:lnTo>
                    <a:pt x="224" y="38"/>
                  </a:lnTo>
                  <a:lnTo>
                    <a:pt x="224" y="38"/>
                  </a:lnTo>
                  <a:lnTo>
                    <a:pt x="227" y="38"/>
                  </a:lnTo>
                  <a:lnTo>
                    <a:pt x="227" y="40"/>
                  </a:lnTo>
                  <a:lnTo>
                    <a:pt x="227" y="40"/>
                  </a:lnTo>
                  <a:lnTo>
                    <a:pt x="227" y="40"/>
                  </a:lnTo>
                  <a:lnTo>
                    <a:pt x="227" y="40"/>
                  </a:lnTo>
                  <a:lnTo>
                    <a:pt x="227" y="40"/>
                  </a:lnTo>
                  <a:lnTo>
                    <a:pt x="227" y="40"/>
                  </a:lnTo>
                  <a:lnTo>
                    <a:pt x="227" y="40"/>
                  </a:lnTo>
                  <a:lnTo>
                    <a:pt x="229" y="42"/>
                  </a:lnTo>
                  <a:lnTo>
                    <a:pt x="236" y="45"/>
                  </a:lnTo>
                  <a:lnTo>
                    <a:pt x="236" y="47"/>
                  </a:lnTo>
                  <a:lnTo>
                    <a:pt x="238" y="47"/>
                  </a:lnTo>
                  <a:lnTo>
                    <a:pt x="238" y="47"/>
                  </a:lnTo>
                  <a:lnTo>
                    <a:pt x="238" y="47"/>
                  </a:lnTo>
                  <a:lnTo>
                    <a:pt x="238" y="49"/>
                  </a:lnTo>
                  <a:lnTo>
                    <a:pt x="238" y="49"/>
                  </a:lnTo>
                  <a:lnTo>
                    <a:pt x="236" y="49"/>
                  </a:lnTo>
                  <a:lnTo>
                    <a:pt x="236" y="49"/>
                  </a:lnTo>
                  <a:lnTo>
                    <a:pt x="236" y="49"/>
                  </a:lnTo>
                  <a:lnTo>
                    <a:pt x="236" y="49"/>
                  </a:lnTo>
                  <a:lnTo>
                    <a:pt x="234" y="47"/>
                  </a:lnTo>
                  <a:lnTo>
                    <a:pt x="234" y="47"/>
                  </a:lnTo>
                  <a:lnTo>
                    <a:pt x="231" y="47"/>
                  </a:lnTo>
                  <a:lnTo>
                    <a:pt x="231" y="47"/>
                  </a:lnTo>
                  <a:lnTo>
                    <a:pt x="234" y="52"/>
                  </a:lnTo>
                  <a:lnTo>
                    <a:pt x="234" y="52"/>
                  </a:lnTo>
                  <a:lnTo>
                    <a:pt x="236" y="52"/>
                  </a:lnTo>
                  <a:lnTo>
                    <a:pt x="238" y="52"/>
                  </a:lnTo>
                  <a:lnTo>
                    <a:pt x="238" y="52"/>
                  </a:lnTo>
                  <a:lnTo>
                    <a:pt x="238" y="49"/>
                  </a:lnTo>
                  <a:lnTo>
                    <a:pt x="238" y="49"/>
                  </a:lnTo>
                  <a:lnTo>
                    <a:pt x="238" y="49"/>
                  </a:lnTo>
                  <a:lnTo>
                    <a:pt x="241" y="49"/>
                  </a:lnTo>
                  <a:lnTo>
                    <a:pt x="241" y="49"/>
                  </a:lnTo>
                  <a:lnTo>
                    <a:pt x="243" y="52"/>
                  </a:lnTo>
                  <a:lnTo>
                    <a:pt x="243" y="52"/>
                  </a:lnTo>
                  <a:lnTo>
                    <a:pt x="243" y="52"/>
                  </a:lnTo>
                  <a:lnTo>
                    <a:pt x="246" y="54"/>
                  </a:lnTo>
                  <a:lnTo>
                    <a:pt x="246" y="57"/>
                  </a:lnTo>
                  <a:lnTo>
                    <a:pt x="246" y="57"/>
                  </a:lnTo>
                  <a:lnTo>
                    <a:pt x="246" y="57"/>
                  </a:lnTo>
                  <a:lnTo>
                    <a:pt x="246" y="57"/>
                  </a:lnTo>
                  <a:lnTo>
                    <a:pt x="248" y="57"/>
                  </a:lnTo>
                  <a:lnTo>
                    <a:pt x="248" y="54"/>
                  </a:lnTo>
                  <a:lnTo>
                    <a:pt x="253" y="57"/>
                  </a:lnTo>
                  <a:lnTo>
                    <a:pt x="255" y="59"/>
                  </a:lnTo>
                  <a:lnTo>
                    <a:pt x="255" y="59"/>
                  </a:lnTo>
                  <a:lnTo>
                    <a:pt x="255" y="59"/>
                  </a:lnTo>
                  <a:lnTo>
                    <a:pt x="255" y="59"/>
                  </a:lnTo>
                  <a:lnTo>
                    <a:pt x="255" y="59"/>
                  </a:lnTo>
                  <a:lnTo>
                    <a:pt x="255" y="59"/>
                  </a:lnTo>
                  <a:lnTo>
                    <a:pt x="255" y="59"/>
                  </a:lnTo>
                  <a:lnTo>
                    <a:pt x="255" y="61"/>
                  </a:lnTo>
                  <a:lnTo>
                    <a:pt x="257" y="61"/>
                  </a:lnTo>
                  <a:lnTo>
                    <a:pt x="257" y="61"/>
                  </a:lnTo>
                  <a:lnTo>
                    <a:pt x="260" y="61"/>
                  </a:lnTo>
                  <a:lnTo>
                    <a:pt x="260" y="59"/>
                  </a:lnTo>
                  <a:lnTo>
                    <a:pt x="257" y="59"/>
                  </a:lnTo>
                  <a:lnTo>
                    <a:pt x="257" y="59"/>
                  </a:lnTo>
                  <a:lnTo>
                    <a:pt x="257" y="59"/>
                  </a:lnTo>
                  <a:lnTo>
                    <a:pt x="257" y="59"/>
                  </a:lnTo>
                  <a:lnTo>
                    <a:pt x="257" y="59"/>
                  </a:lnTo>
                  <a:lnTo>
                    <a:pt x="262" y="59"/>
                  </a:lnTo>
                  <a:lnTo>
                    <a:pt x="264" y="59"/>
                  </a:lnTo>
                  <a:lnTo>
                    <a:pt x="264" y="59"/>
                  </a:lnTo>
                  <a:lnTo>
                    <a:pt x="264" y="61"/>
                  </a:lnTo>
                  <a:lnTo>
                    <a:pt x="264" y="61"/>
                  </a:lnTo>
                  <a:lnTo>
                    <a:pt x="267" y="61"/>
                  </a:lnTo>
                  <a:lnTo>
                    <a:pt x="267" y="61"/>
                  </a:lnTo>
                  <a:lnTo>
                    <a:pt x="267" y="61"/>
                  </a:lnTo>
                  <a:lnTo>
                    <a:pt x="269" y="61"/>
                  </a:lnTo>
                  <a:lnTo>
                    <a:pt x="269" y="64"/>
                  </a:lnTo>
                  <a:lnTo>
                    <a:pt x="272" y="64"/>
                  </a:lnTo>
                  <a:lnTo>
                    <a:pt x="274" y="64"/>
                  </a:lnTo>
                  <a:lnTo>
                    <a:pt x="276" y="64"/>
                  </a:lnTo>
                  <a:lnTo>
                    <a:pt x="279" y="64"/>
                  </a:lnTo>
                  <a:lnTo>
                    <a:pt x="281" y="64"/>
                  </a:lnTo>
                  <a:lnTo>
                    <a:pt x="281" y="64"/>
                  </a:lnTo>
                  <a:lnTo>
                    <a:pt x="283" y="64"/>
                  </a:lnTo>
                  <a:lnTo>
                    <a:pt x="286" y="66"/>
                  </a:lnTo>
                  <a:lnTo>
                    <a:pt x="286" y="66"/>
                  </a:lnTo>
                  <a:lnTo>
                    <a:pt x="286" y="66"/>
                  </a:lnTo>
                  <a:lnTo>
                    <a:pt x="283" y="71"/>
                  </a:lnTo>
                  <a:lnTo>
                    <a:pt x="281" y="71"/>
                  </a:lnTo>
                  <a:lnTo>
                    <a:pt x="281" y="73"/>
                  </a:lnTo>
                  <a:lnTo>
                    <a:pt x="279" y="73"/>
                  </a:lnTo>
                  <a:lnTo>
                    <a:pt x="279" y="75"/>
                  </a:lnTo>
                  <a:lnTo>
                    <a:pt x="281" y="75"/>
                  </a:lnTo>
                  <a:lnTo>
                    <a:pt x="281" y="75"/>
                  </a:lnTo>
                  <a:lnTo>
                    <a:pt x="281" y="75"/>
                  </a:lnTo>
                  <a:lnTo>
                    <a:pt x="286" y="75"/>
                  </a:lnTo>
                  <a:lnTo>
                    <a:pt x="290" y="75"/>
                  </a:lnTo>
                  <a:lnTo>
                    <a:pt x="290" y="75"/>
                  </a:lnTo>
                  <a:lnTo>
                    <a:pt x="290" y="75"/>
                  </a:lnTo>
                  <a:lnTo>
                    <a:pt x="288" y="75"/>
                  </a:lnTo>
                  <a:lnTo>
                    <a:pt x="288" y="75"/>
                  </a:lnTo>
                  <a:lnTo>
                    <a:pt x="288" y="75"/>
                  </a:lnTo>
                  <a:lnTo>
                    <a:pt x="290" y="75"/>
                  </a:lnTo>
                  <a:lnTo>
                    <a:pt x="290" y="75"/>
                  </a:lnTo>
                  <a:lnTo>
                    <a:pt x="295" y="75"/>
                  </a:lnTo>
                  <a:lnTo>
                    <a:pt x="305" y="75"/>
                  </a:lnTo>
                  <a:lnTo>
                    <a:pt x="305" y="75"/>
                  </a:lnTo>
                  <a:lnTo>
                    <a:pt x="312" y="80"/>
                  </a:lnTo>
                  <a:lnTo>
                    <a:pt x="312" y="80"/>
                  </a:lnTo>
                  <a:lnTo>
                    <a:pt x="314" y="80"/>
                  </a:lnTo>
                  <a:lnTo>
                    <a:pt x="314" y="83"/>
                  </a:lnTo>
                  <a:lnTo>
                    <a:pt x="316" y="83"/>
                  </a:lnTo>
                  <a:lnTo>
                    <a:pt x="316" y="83"/>
                  </a:lnTo>
                  <a:lnTo>
                    <a:pt x="316" y="83"/>
                  </a:lnTo>
                  <a:lnTo>
                    <a:pt x="316" y="85"/>
                  </a:lnTo>
                  <a:lnTo>
                    <a:pt x="316" y="85"/>
                  </a:lnTo>
                  <a:lnTo>
                    <a:pt x="319" y="87"/>
                  </a:lnTo>
                  <a:lnTo>
                    <a:pt x="321" y="87"/>
                  </a:lnTo>
                  <a:lnTo>
                    <a:pt x="323" y="87"/>
                  </a:lnTo>
                  <a:lnTo>
                    <a:pt x="326" y="87"/>
                  </a:lnTo>
                  <a:lnTo>
                    <a:pt x="326" y="87"/>
                  </a:lnTo>
                  <a:lnTo>
                    <a:pt x="326" y="87"/>
                  </a:lnTo>
                  <a:lnTo>
                    <a:pt x="331" y="90"/>
                  </a:lnTo>
                  <a:lnTo>
                    <a:pt x="331" y="90"/>
                  </a:lnTo>
                  <a:lnTo>
                    <a:pt x="331" y="92"/>
                  </a:lnTo>
                  <a:lnTo>
                    <a:pt x="331" y="92"/>
                  </a:lnTo>
                  <a:lnTo>
                    <a:pt x="331" y="92"/>
                  </a:lnTo>
                  <a:lnTo>
                    <a:pt x="328" y="92"/>
                  </a:lnTo>
                  <a:lnTo>
                    <a:pt x="326" y="94"/>
                  </a:lnTo>
                  <a:lnTo>
                    <a:pt x="326" y="94"/>
                  </a:lnTo>
                  <a:lnTo>
                    <a:pt x="326" y="94"/>
                  </a:lnTo>
                  <a:lnTo>
                    <a:pt x="326" y="97"/>
                  </a:lnTo>
                  <a:lnTo>
                    <a:pt x="323" y="94"/>
                  </a:lnTo>
                  <a:lnTo>
                    <a:pt x="323" y="94"/>
                  </a:lnTo>
                  <a:lnTo>
                    <a:pt x="323" y="94"/>
                  </a:lnTo>
                  <a:lnTo>
                    <a:pt x="323" y="94"/>
                  </a:lnTo>
                  <a:lnTo>
                    <a:pt x="321" y="94"/>
                  </a:lnTo>
                  <a:lnTo>
                    <a:pt x="319" y="94"/>
                  </a:lnTo>
                  <a:lnTo>
                    <a:pt x="316" y="97"/>
                  </a:lnTo>
                  <a:lnTo>
                    <a:pt x="314" y="97"/>
                  </a:lnTo>
                  <a:lnTo>
                    <a:pt x="312" y="97"/>
                  </a:lnTo>
                  <a:lnTo>
                    <a:pt x="312" y="97"/>
                  </a:lnTo>
                  <a:lnTo>
                    <a:pt x="312" y="97"/>
                  </a:lnTo>
                  <a:lnTo>
                    <a:pt x="309" y="97"/>
                  </a:lnTo>
                  <a:lnTo>
                    <a:pt x="309" y="97"/>
                  </a:lnTo>
                  <a:lnTo>
                    <a:pt x="309" y="97"/>
                  </a:lnTo>
                  <a:lnTo>
                    <a:pt x="305" y="99"/>
                  </a:lnTo>
                  <a:lnTo>
                    <a:pt x="305" y="99"/>
                  </a:lnTo>
                  <a:lnTo>
                    <a:pt x="305" y="99"/>
                  </a:lnTo>
                  <a:lnTo>
                    <a:pt x="305" y="99"/>
                  </a:lnTo>
                  <a:lnTo>
                    <a:pt x="302" y="99"/>
                  </a:lnTo>
                  <a:lnTo>
                    <a:pt x="302" y="101"/>
                  </a:lnTo>
                  <a:lnTo>
                    <a:pt x="300" y="101"/>
                  </a:lnTo>
                  <a:lnTo>
                    <a:pt x="300" y="99"/>
                  </a:lnTo>
                  <a:lnTo>
                    <a:pt x="300" y="99"/>
                  </a:lnTo>
                  <a:lnTo>
                    <a:pt x="300" y="99"/>
                  </a:lnTo>
                  <a:lnTo>
                    <a:pt x="300" y="97"/>
                  </a:lnTo>
                  <a:lnTo>
                    <a:pt x="300" y="97"/>
                  </a:lnTo>
                  <a:lnTo>
                    <a:pt x="300" y="97"/>
                  </a:lnTo>
                  <a:lnTo>
                    <a:pt x="300" y="97"/>
                  </a:lnTo>
                  <a:lnTo>
                    <a:pt x="298" y="97"/>
                  </a:lnTo>
                  <a:lnTo>
                    <a:pt x="298" y="97"/>
                  </a:lnTo>
                  <a:lnTo>
                    <a:pt x="298" y="97"/>
                  </a:lnTo>
                  <a:lnTo>
                    <a:pt x="298" y="99"/>
                  </a:lnTo>
                  <a:lnTo>
                    <a:pt x="298" y="99"/>
                  </a:lnTo>
                  <a:lnTo>
                    <a:pt x="298" y="99"/>
                  </a:lnTo>
                  <a:lnTo>
                    <a:pt x="298" y="99"/>
                  </a:lnTo>
                  <a:lnTo>
                    <a:pt x="298" y="99"/>
                  </a:lnTo>
                  <a:lnTo>
                    <a:pt x="298" y="101"/>
                  </a:lnTo>
                  <a:lnTo>
                    <a:pt x="295" y="101"/>
                  </a:lnTo>
                  <a:lnTo>
                    <a:pt x="293" y="101"/>
                  </a:lnTo>
                  <a:lnTo>
                    <a:pt x="293" y="101"/>
                  </a:lnTo>
                  <a:lnTo>
                    <a:pt x="293" y="101"/>
                  </a:lnTo>
                  <a:lnTo>
                    <a:pt x="288" y="101"/>
                  </a:lnTo>
                  <a:lnTo>
                    <a:pt x="286" y="101"/>
                  </a:lnTo>
                  <a:lnTo>
                    <a:pt x="286" y="101"/>
                  </a:lnTo>
                  <a:lnTo>
                    <a:pt x="286" y="101"/>
                  </a:lnTo>
                  <a:lnTo>
                    <a:pt x="283" y="99"/>
                  </a:lnTo>
                  <a:lnTo>
                    <a:pt x="283" y="99"/>
                  </a:lnTo>
                  <a:lnTo>
                    <a:pt x="283" y="99"/>
                  </a:lnTo>
                  <a:lnTo>
                    <a:pt x="281" y="99"/>
                  </a:lnTo>
                  <a:lnTo>
                    <a:pt x="281" y="99"/>
                  </a:lnTo>
                  <a:lnTo>
                    <a:pt x="276" y="99"/>
                  </a:lnTo>
                  <a:lnTo>
                    <a:pt x="274" y="99"/>
                  </a:lnTo>
                  <a:lnTo>
                    <a:pt x="269" y="99"/>
                  </a:lnTo>
                  <a:lnTo>
                    <a:pt x="269" y="97"/>
                  </a:lnTo>
                  <a:lnTo>
                    <a:pt x="267" y="97"/>
                  </a:lnTo>
                  <a:lnTo>
                    <a:pt x="264" y="97"/>
                  </a:lnTo>
                  <a:lnTo>
                    <a:pt x="260" y="99"/>
                  </a:lnTo>
                  <a:lnTo>
                    <a:pt x="260" y="99"/>
                  </a:lnTo>
                  <a:lnTo>
                    <a:pt x="260" y="99"/>
                  </a:lnTo>
                  <a:lnTo>
                    <a:pt x="257" y="99"/>
                  </a:lnTo>
                  <a:lnTo>
                    <a:pt x="257" y="99"/>
                  </a:lnTo>
                  <a:lnTo>
                    <a:pt x="255" y="99"/>
                  </a:lnTo>
                  <a:lnTo>
                    <a:pt x="253" y="99"/>
                  </a:lnTo>
                  <a:lnTo>
                    <a:pt x="248" y="99"/>
                  </a:lnTo>
                  <a:lnTo>
                    <a:pt x="246" y="99"/>
                  </a:lnTo>
                  <a:lnTo>
                    <a:pt x="246" y="101"/>
                  </a:lnTo>
                  <a:lnTo>
                    <a:pt x="243" y="101"/>
                  </a:lnTo>
                  <a:lnTo>
                    <a:pt x="243" y="101"/>
                  </a:lnTo>
                  <a:lnTo>
                    <a:pt x="241" y="101"/>
                  </a:lnTo>
                  <a:lnTo>
                    <a:pt x="241" y="101"/>
                  </a:lnTo>
                  <a:lnTo>
                    <a:pt x="238" y="101"/>
                  </a:lnTo>
                  <a:lnTo>
                    <a:pt x="236" y="99"/>
                  </a:lnTo>
                  <a:lnTo>
                    <a:pt x="234" y="99"/>
                  </a:lnTo>
                  <a:lnTo>
                    <a:pt x="234" y="101"/>
                  </a:lnTo>
                  <a:lnTo>
                    <a:pt x="231" y="101"/>
                  </a:lnTo>
                  <a:lnTo>
                    <a:pt x="231" y="101"/>
                  </a:lnTo>
                  <a:lnTo>
                    <a:pt x="234" y="101"/>
                  </a:lnTo>
                  <a:lnTo>
                    <a:pt x="231" y="101"/>
                  </a:lnTo>
                  <a:lnTo>
                    <a:pt x="222" y="104"/>
                  </a:lnTo>
                  <a:lnTo>
                    <a:pt x="222" y="104"/>
                  </a:lnTo>
                  <a:lnTo>
                    <a:pt x="220" y="101"/>
                  </a:lnTo>
                  <a:lnTo>
                    <a:pt x="220" y="101"/>
                  </a:lnTo>
                  <a:lnTo>
                    <a:pt x="220" y="101"/>
                  </a:lnTo>
                  <a:lnTo>
                    <a:pt x="220" y="99"/>
                  </a:lnTo>
                  <a:lnTo>
                    <a:pt x="224" y="97"/>
                  </a:lnTo>
                  <a:lnTo>
                    <a:pt x="229" y="92"/>
                  </a:lnTo>
                  <a:lnTo>
                    <a:pt x="231" y="92"/>
                  </a:lnTo>
                  <a:lnTo>
                    <a:pt x="231" y="90"/>
                  </a:lnTo>
                  <a:lnTo>
                    <a:pt x="231" y="90"/>
                  </a:lnTo>
                  <a:lnTo>
                    <a:pt x="231" y="90"/>
                  </a:lnTo>
                  <a:lnTo>
                    <a:pt x="234" y="90"/>
                  </a:lnTo>
                  <a:lnTo>
                    <a:pt x="234" y="90"/>
                  </a:lnTo>
                  <a:lnTo>
                    <a:pt x="236" y="90"/>
                  </a:lnTo>
                  <a:lnTo>
                    <a:pt x="236" y="87"/>
                  </a:lnTo>
                  <a:lnTo>
                    <a:pt x="238" y="85"/>
                  </a:lnTo>
                  <a:lnTo>
                    <a:pt x="241" y="83"/>
                  </a:lnTo>
                  <a:lnTo>
                    <a:pt x="241" y="83"/>
                  </a:lnTo>
                  <a:lnTo>
                    <a:pt x="236" y="78"/>
                  </a:lnTo>
                  <a:lnTo>
                    <a:pt x="236" y="78"/>
                  </a:lnTo>
                  <a:lnTo>
                    <a:pt x="234" y="75"/>
                  </a:lnTo>
                  <a:lnTo>
                    <a:pt x="231" y="75"/>
                  </a:lnTo>
                  <a:lnTo>
                    <a:pt x="231" y="75"/>
                  </a:lnTo>
                  <a:lnTo>
                    <a:pt x="231" y="75"/>
                  </a:lnTo>
                  <a:lnTo>
                    <a:pt x="231" y="75"/>
                  </a:lnTo>
                  <a:lnTo>
                    <a:pt x="229" y="75"/>
                  </a:lnTo>
                  <a:lnTo>
                    <a:pt x="227" y="75"/>
                  </a:lnTo>
                  <a:lnTo>
                    <a:pt x="222" y="75"/>
                  </a:lnTo>
                  <a:lnTo>
                    <a:pt x="220" y="75"/>
                  </a:lnTo>
                  <a:lnTo>
                    <a:pt x="220" y="75"/>
                  </a:lnTo>
                  <a:lnTo>
                    <a:pt x="217" y="75"/>
                  </a:lnTo>
                  <a:lnTo>
                    <a:pt x="217" y="75"/>
                  </a:lnTo>
                  <a:lnTo>
                    <a:pt x="217" y="75"/>
                  </a:lnTo>
                  <a:lnTo>
                    <a:pt x="215" y="75"/>
                  </a:lnTo>
                  <a:lnTo>
                    <a:pt x="215" y="75"/>
                  </a:lnTo>
                  <a:lnTo>
                    <a:pt x="215" y="75"/>
                  </a:lnTo>
                  <a:lnTo>
                    <a:pt x="215" y="75"/>
                  </a:lnTo>
                  <a:lnTo>
                    <a:pt x="215" y="75"/>
                  </a:lnTo>
                  <a:lnTo>
                    <a:pt x="210" y="75"/>
                  </a:lnTo>
                  <a:lnTo>
                    <a:pt x="210" y="75"/>
                  </a:lnTo>
                  <a:lnTo>
                    <a:pt x="208" y="73"/>
                  </a:lnTo>
                  <a:lnTo>
                    <a:pt x="205" y="71"/>
                  </a:lnTo>
                  <a:lnTo>
                    <a:pt x="203" y="71"/>
                  </a:lnTo>
                  <a:lnTo>
                    <a:pt x="201" y="68"/>
                  </a:lnTo>
                  <a:lnTo>
                    <a:pt x="196" y="66"/>
                  </a:lnTo>
                  <a:lnTo>
                    <a:pt x="196" y="61"/>
                  </a:lnTo>
                  <a:lnTo>
                    <a:pt x="196" y="59"/>
                  </a:lnTo>
                  <a:lnTo>
                    <a:pt x="194" y="54"/>
                  </a:lnTo>
                  <a:lnTo>
                    <a:pt x="194" y="52"/>
                  </a:lnTo>
                  <a:lnTo>
                    <a:pt x="194" y="52"/>
                  </a:lnTo>
                  <a:lnTo>
                    <a:pt x="194" y="52"/>
                  </a:lnTo>
                  <a:lnTo>
                    <a:pt x="194" y="52"/>
                  </a:lnTo>
                  <a:lnTo>
                    <a:pt x="191" y="49"/>
                  </a:lnTo>
                  <a:close/>
                  <a:moveTo>
                    <a:pt x="61" y="54"/>
                  </a:moveTo>
                  <a:lnTo>
                    <a:pt x="61" y="54"/>
                  </a:lnTo>
                  <a:lnTo>
                    <a:pt x="59" y="52"/>
                  </a:lnTo>
                  <a:lnTo>
                    <a:pt x="57" y="52"/>
                  </a:lnTo>
                  <a:lnTo>
                    <a:pt x="54" y="52"/>
                  </a:lnTo>
                  <a:lnTo>
                    <a:pt x="54" y="49"/>
                  </a:lnTo>
                  <a:lnTo>
                    <a:pt x="54" y="47"/>
                  </a:lnTo>
                  <a:lnTo>
                    <a:pt x="57" y="49"/>
                  </a:lnTo>
                  <a:lnTo>
                    <a:pt x="57" y="49"/>
                  </a:lnTo>
                  <a:lnTo>
                    <a:pt x="57" y="49"/>
                  </a:lnTo>
                  <a:lnTo>
                    <a:pt x="57" y="49"/>
                  </a:lnTo>
                  <a:lnTo>
                    <a:pt x="57" y="49"/>
                  </a:lnTo>
                  <a:lnTo>
                    <a:pt x="59" y="49"/>
                  </a:lnTo>
                  <a:lnTo>
                    <a:pt x="61" y="49"/>
                  </a:lnTo>
                  <a:lnTo>
                    <a:pt x="61" y="49"/>
                  </a:lnTo>
                  <a:lnTo>
                    <a:pt x="61" y="49"/>
                  </a:lnTo>
                  <a:lnTo>
                    <a:pt x="61" y="49"/>
                  </a:lnTo>
                  <a:lnTo>
                    <a:pt x="61" y="49"/>
                  </a:lnTo>
                  <a:lnTo>
                    <a:pt x="59" y="47"/>
                  </a:lnTo>
                  <a:lnTo>
                    <a:pt x="57" y="42"/>
                  </a:lnTo>
                  <a:lnTo>
                    <a:pt x="57" y="42"/>
                  </a:lnTo>
                  <a:lnTo>
                    <a:pt x="57" y="42"/>
                  </a:lnTo>
                  <a:lnTo>
                    <a:pt x="57" y="42"/>
                  </a:lnTo>
                  <a:lnTo>
                    <a:pt x="57" y="40"/>
                  </a:lnTo>
                  <a:lnTo>
                    <a:pt x="59" y="38"/>
                  </a:lnTo>
                  <a:lnTo>
                    <a:pt x="64" y="38"/>
                  </a:lnTo>
                  <a:lnTo>
                    <a:pt x="64" y="38"/>
                  </a:lnTo>
                  <a:lnTo>
                    <a:pt x="68" y="40"/>
                  </a:lnTo>
                  <a:lnTo>
                    <a:pt x="68" y="42"/>
                  </a:lnTo>
                  <a:lnTo>
                    <a:pt x="68" y="42"/>
                  </a:lnTo>
                  <a:lnTo>
                    <a:pt x="71" y="42"/>
                  </a:lnTo>
                  <a:lnTo>
                    <a:pt x="71" y="42"/>
                  </a:lnTo>
                  <a:lnTo>
                    <a:pt x="71" y="45"/>
                  </a:lnTo>
                  <a:lnTo>
                    <a:pt x="71" y="45"/>
                  </a:lnTo>
                  <a:lnTo>
                    <a:pt x="73" y="49"/>
                  </a:lnTo>
                  <a:lnTo>
                    <a:pt x="73" y="49"/>
                  </a:lnTo>
                  <a:lnTo>
                    <a:pt x="71" y="49"/>
                  </a:lnTo>
                  <a:lnTo>
                    <a:pt x="71" y="52"/>
                  </a:lnTo>
                  <a:lnTo>
                    <a:pt x="68" y="52"/>
                  </a:lnTo>
                  <a:lnTo>
                    <a:pt x="68" y="52"/>
                  </a:lnTo>
                  <a:lnTo>
                    <a:pt x="66" y="52"/>
                  </a:lnTo>
                  <a:lnTo>
                    <a:pt x="64" y="54"/>
                  </a:lnTo>
                  <a:lnTo>
                    <a:pt x="61" y="54"/>
                  </a:lnTo>
                  <a:close/>
                  <a:moveTo>
                    <a:pt x="220" y="40"/>
                  </a:moveTo>
                  <a:lnTo>
                    <a:pt x="220" y="38"/>
                  </a:lnTo>
                  <a:lnTo>
                    <a:pt x="217" y="38"/>
                  </a:lnTo>
                  <a:lnTo>
                    <a:pt x="215" y="35"/>
                  </a:lnTo>
                  <a:lnTo>
                    <a:pt x="215" y="35"/>
                  </a:lnTo>
                  <a:lnTo>
                    <a:pt x="212" y="35"/>
                  </a:lnTo>
                  <a:lnTo>
                    <a:pt x="212" y="35"/>
                  </a:lnTo>
                  <a:lnTo>
                    <a:pt x="212" y="33"/>
                  </a:lnTo>
                  <a:lnTo>
                    <a:pt x="215" y="33"/>
                  </a:lnTo>
                  <a:lnTo>
                    <a:pt x="215" y="33"/>
                  </a:lnTo>
                  <a:lnTo>
                    <a:pt x="215" y="33"/>
                  </a:lnTo>
                  <a:lnTo>
                    <a:pt x="217" y="33"/>
                  </a:lnTo>
                  <a:lnTo>
                    <a:pt x="217" y="33"/>
                  </a:lnTo>
                  <a:lnTo>
                    <a:pt x="217" y="33"/>
                  </a:lnTo>
                  <a:lnTo>
                    <a:pt x="220" y="33"/>
                  </a:lnTo>
                  <a:lnTo>
                    <a:pt x="222" y="33"/>
                  </a:lnTo>
                  <a:lnTo>
                    <a:pt x="222" y="35"/>
                  </a:lnTo>
                  <a:lnTo>
                    <a:pt x="224" y="35"/>
                  </a:lnTo>
                  <a:lnTo>
                    <a:pt x="222" y="38"/>
                  </a:lnTo>
                  <a:lnTo>
                    <a:pt x="222" y="38"/>
                  </a:lnTo>
                  <a:lnTo>
                    <a:pt x="222" y="38"/>
                  </a:lnTo>
                  <a:lnTo>
                    <a:pt x="220" y="40"/>
                  </a:lnTo>
                  <a:close/>
                  <a:moveTo>
                    <a:pt x="198" y="23"/>
                  </a:moveTo>
                  <a:lnTo>
                    <a:pt x="201" y="23"/>
                  </a:lnTo>
                  <a:lnTo>
                    <a:pt x="201" y="21"/>
                  </a:lnTo>
                  <a:lnTo>
                    <a:pt x="198" y="21"/>
                  </a:lnTo>
                  <a:lnTo>
                    <a:pt x="198" y="21"/>
                  </a:lnTo>
                  <a:lnTo>
                    <a:pt x="198" y="23"/>
                  </a:lnTo>
                  <a:lnTo>
                    <a:pt x="196" y="23"/>
                  </a:lnTo>
                  <a:lnTo>
                    <a:pt x="196" y="23"/>
                  </a:lnTo>
                  <a:lnTo>
                    <a:pt x="191" y="21"/>
                  </a:lnTo>
                  <a:lnTo>
                    <a:pt x="191" y="21"/>
                  </a:lnTo>
                  <a:lnTo>
                    <a:pt x="191" y="21"/>
                  </a:lnTo>
                  <a:lnTo>
                    <a:pt x="191" y="21"/>
                  </a:lnTo>
                  <a:lnTo>
                    <a:pt x="191" y="19"/>
                  </a:lnTo>
                  <a:lnTo>
                    <a:pt x="191" y="19"/>
                  </a:lnTo>
                  <a:lnTo>
                    <a:pt x="194" y="19"/>
                  </a:lnTo>
                  <a:lnTo>
                    <a:pt x="194" y="21"/>
                  </a:lnTo>
                  <a:lnTo>
                    <a:pt x="194" y="21"/>
                  </a:lnTo>
                  <a:lnTo>
                    <a:pt x="196" y="21"/>
                  </a:lnTo>
                  <a:lnTo>
                    <a:pt x="196" y="21"/>
                  </a:lnTo>
                  <a:lnTo>
                    <a:pt x="198" y="21"/>
                  </a:lnTo>
                  <a:lnTo>
                    <a:pt x="198" y="19"/>
                  </a:lnTo>
                  <a:lnTo>
                    <a:pt x="198" y="19"/>
                  </a:lnTo>
                  <a:lnTo>
                    <a:pt x="201" y="19"/>
                  </a:lnTo>
                  <a:lnTo>
                    <a:pt x="201" y="19"/>
                  </a:lnTo>
                  <a:lnTo>
                    <a:pt x="201" y="19"/>
                  </a:lnTo>
                  <a:lnTo>
                    <a:pt x="201" y="21"/>
                  </a:lnTo>
                  <a:lnTo>
                    <a:pt x="203" y="23"/>
                  </a:lnTo>
                  <a:lnTo>
                    <a:pt x="203" y="23"/>
                  </a:lnTo>
                  <a:lnTo>
                    <a:pt x="198" y="23"/>
                  </a:lnTo>
                  <a:lnTo>
                    <a:pt x="198" y="23"/>
                  </a:lnTo>
                  <a:close/>
                  <a:moveTo>
                    <a:pt x="215" y="33"/>
                  </a:moveTo>
                  <a:lnTo>
                    <a:pt x="215" y="33"/>
                  </a:lnTo>
                  <a:lnTo>
                    <a:pt x="212" y="33"/>
                  </a:lnTo>
                  <a:lnTo>
                    <a:pt x="212" y="31"/>
                  </a:lnTo>
                  <a:lnTo>
                    <a:pt x="210" y="31"/>
                  </a:lnTo>
                  <a:lnTo>
                    <a:pt x="212" y="28"/>
                  </a:lnTo>
                  <a:lnTo>
                    <a:pt x="217" y="31"/>
                  </a:lnTo>
                  <a:lnTo>
                    <a:pt x="217" y="31"/>
                  </a:lnTo>
                  <a:lnTo>
                    <a:pt x="217" y="33"/>
                  </a:lnTo>
                  <a:lnTo>
                    <a:pt x="215" y="33"/>
                  </a:lnTo>
                  <a:close/>
                  <a:moveTo>
                    <a:pt x="210" y="28"/>
                  </a:moveTo>
                  <a:lnTo>
                    <a:pt x="210" y="28"/>
                  </a:lnTo>
                  <a:lnTo>
                    <a:pt x="208" y="26"/>
                  </a:lnTo>
                  <a:lnTo>
                    <a:pt x="205" y="26"/>
                  </a:lnTo>
                  <a:lnTo>
                    <a:pt x="205" y="26"/>
                  </a:lnTo>
                  <a:lnTo>
                    <a:pt x="205" y="26"/>
                  </a:lnTo>
                  <a:lnTo>
                    <a:pt x="205" y="26"/>
                  </a:lnTo>
                  <a:lnTo>
                    <a:pt x="203" y="23"/>
                  </a:lnTo>
                  <a:lnTo>
                    <a:pt x="203" y="23"/>
                  </a:lnTo>
                  <a:lnTo>
                    <a:pt x="203" y="23"/>
                  </a:lnTo>
                  <a:lnTo>
                    <a:pt x="203" y="23"/>
                  </a:lnTo>
                  <a:lnTo>
                    <a:pt x="203" y="23"/>
                  </a:lnTo>
                  <a:lnTo>
                    <a:pt x="205" y="23"/>
                  </a:lnTo>
                  <a:lnTo>
                    <a:pt x="208" y="23"/>
                  </a:lnTo>
                  <a:lnTo>
                    <a:pt x="208" y="23"/>
                  </a:lnTo>
                  <a:lnTo>
                    <a:pt x="208" y="23"/>
                  </a:lnTo>
                  <a:lnTo>
                    <a:pt x="210" y="23"/>
                  </a:lnTo>
                  <a:lnTo>
                    <a:pt x="210" y="23"/>
                  </a:lnTo>
                  <a:lnTo>
                    <a:pt x="210" y="28"/>
                  </a:lnTo>
                  <a:lnTo>
                    <a:pt x="210" y="28"/>
                  </a:lnTo>
                  <a:close/>
                  <a:moveTo>
                    <a:pt x="172" y="16"/>
                  </a:moveTo>
                  <a:lnTo>
                    <a:pt x="170" y="16"/>
                  </a:lnTo>
                  <a:lnTo>
                    <a:pt x="168" y="14"/>
                  </a:lnTo>
                  <a:lnTo>
                    <a:pt x="165" y="14"/>
                  </a:lnTo>
                  <a:lnTo>
                    <a:pt x="163" y="12"/>
                  </a:lnTo>
                  <a:lnTo>
                    <a:pt x="163" y="12"/>
                  </a:lnTo>
                  <a:lnTo>
                    <a:pt x="163" y="12"/>
                  </a:lnTo>
                  <a:lnTo>
                    <a:pt x="163" y="12"/>
                  </a:lnTo>
                  <a:lnTo>
                    <a:pt x="163" y="12"/>
                  </a:lnTo>
                  <a:lnTo>
                    <a:pt x="165" y="12"/>
                  </a:lnTo>
                  <a:lnTo>
                    <a:pt x="165" y="14"/>
                  </a:lnTo>
                  <a:lnTo>
                    <a:pt x="165" y="14"/>
                  </a:lnTo>
                  <a:lnTo>
                    <a:pt x="165" y="14"/>
                  </a:lnTo>
                  <a:lnTo>
                    <a:pt x="168" y="14"/>
                  </a:lnTo>
                  <a:lnTo>
                    <a:pt x="170" y="16"/>
                  </a:lnTo>
                  <a:lnTo>
                    <a:pt x="170" y="16"/>
                  </a:lnTo>
                  <a:lnTo>
                    <a:pt x="172" y="16"/>
                  </a:lnTo>
                  <a:lnTo>
                    <a:pt x="172" y="16"/>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6"/>
            <p:cNvSpPr>
              <a:spLocks noEditPoints="1"/>
            </p:cNvSpPr>
            <p:nvPr/>
          </p:nvSpPr>
          <p:spPr bwMode="auto">
            <a:xfrm>
              <a:off x="1106" y="1196"/>
              <a:ext cx="331" cy="104"/>
            </a:xfrm>
            <a:custGeom>
              <a:avLst/>
              <a:gdLst>
                <a:gd name="T0" fmla="*/ 177 w 331"/>
                <a:gd name="T1" fmla="*/ 49 h 104"/>
                <a:gd name="T2" fmla="*/ 149 w 331"/>
                <a:gd name="T3" fmla="*/ 42 h 104"/>
                <a:gd name="T4" fmla="*/ 139 w 331"/>
                <a:gd name="T5" fmla="*/ 35 h 104"/>
                <a:gd name="T6" fmla="*/ 125 w 331"/>
                <a:gd name="T7" fmla="*/ 35 h 104"/>
                <a:gd name="T8" fmla="*/ 113 w 331"/>
                <a:gd name="T9" fmla="*/ 33 h 104"/>
                <a:gd name="T10" fmla="*/ 97 w 331"/>
                <a:gd name="T11" fmla="*/ 31 h 104"/>
                <a:gd name="T12" fmla="*/ 87 w 331"/>
                <a:gd name="T13" fmla="*/ 23 h 104"/>
                <a:gd name="T14" fmla="*/ 92 w 331"/>
                <a:gd name="T15" fmla="*/ 16 h 104"/>
                <a:gd name="T16" fmla="*/ 66 w 331"/>
                <a:gd name="T17" fmla="*/ 16 h 104"/>
                <a:gd name="T18" fmla="*/ 52 w 331"/>
                <a:gd name="T19" fmla="*/ 26 h 104"/>
                <a:gd name="T20" fmla="*/ 33 w 331"/>
                <a:gd name="T21" fmla="*/ 31 h 104"/>
                <a:gd name="T22" fmla="*/ 26 w 331"/>
                <a:gd name="T23" fmla="*/ 38 h 104"/>
                <a:gd name="T24" fmla="*/ 14 w 331"/>
                <a:gd name="T25" fmla="*/ 42 h 104"/>
                <a:gd name="T26" fmla="*/ 9 w 331"/>
                <a:gd name="T27" fmla="*/ 38 h 104"/>
                <a:gd name="T28" fmla="*/ 0 w 331"/>
                <a:gd name="T29" fmla="*/ 40 h 104"/>
                <a:gd name="T30" fmla="*/ 19 w 331"/>
                <a:gd name="T31" fmla="*/ 35 h 104"/>
                <a:gd name="T32" fmla="*/ 38 w 331"/>
                <a:gd name="T33" fmla="*/ 12 h 104"/>
                <a:gd name="T34" fmla="*/ 66 w 331"/>
                <a:gd name="T35" fmla="*/ 5 h 104"/>
                <a:gd name="T36" fmla="*/ 83 w 331"/>
                <a:gd name="T37" fmla="*/ 0 h 104"/>
                <a:gd name="T38" fmla="*/ 92 w 331"/>
                <a:gd name="T39" fmla="*/ 0 h 104"/>
                <a:gd name="T40" fmla="*/ 104 w 331"/>
                <a:gd name="T41" fmla="*/ 2 h 104"/>
                <a:gd name="T42" fmla="*/ 120 w 331"/>
                <a:gd name="T43" fmla="*/ 2 h 104"/>
                <a:gd name="T44" fmla="*/ 146 w 331"/>
                <a:gd name="T45" fmla="*/ 7 h 104"/>
                <a:gd name="T46" fmla="*/ 165 w 331"/>
                <a:gd name="T47" fmla="*/ 19 h 104"/>
                <a:gd name="T48" fmla="*/ 179 w 331"/>
                <a:gd name="T49" fmla="*/ 23 h 104"/>
                <a:gd name="T50" fmla="*/ 203 w 331"/>
                <a:gd name="T51" fmla="*/ 31 h 104"/>
                <a:gd name="T52" fmla="*/ 224 w 331"/>
                <a:gd name="T53" fmla="*/ 42 h 104"/>
                <a:gd name="T54" fmla="*/ 231 w 331"/>
                <a:gd name="T55" fmla="*/ 47 h 104"/>
                <a:gd name="T56" fmla="*/ 224 w 331"/>
                <a:gd name="T57" fmla="*/ 38 h 104"/>
                <a:gd name="T58" fmla="*/ 238 w 331"/>
                <a:gd name="T59" fmla="*/ 47 h 104"/>
                <a:gd name="T60" fmla="*/ 234 w 331"/>
                <a:gd name="T61" fmla="*/ 52 h 104"/>
                <a:gd name="T62" fmla="*/ 246 w 331"/>
                <a:gd name="T63" fmla="*/ 57 h 104"/>
                <a:gd name="T64" fmla="*/ 255 w 331"/>
                <a:gd name="T65" fmla="*/ 59 h 104"/>
                <a:gd name="T66" fmla="*/ 264 w 331"/>
                <a:gd name="T67" fmla="*/ 59 h 104"/>
                <a:gd name="T68" fmla="*/ 281 w 331"/>
                <a:gd name="T69" fmla="*/ 64 h 104"/>
                <a:gd name="T70" fmla="*/ 286 w 331"/>
                <a:gd name="T71" fmla="*/ 75 h 104"/>
                <a:gd name="T72" fmla="*/ 312 w 331"/>
                <a:gd name="T73" fmla="*/ 80 h 104"/>
                <a:gd name="T74" fmla="*/ 326 w 331"/>
                <a:gd name="T75" fmla="*/ 87 h 104"/>
                <a:gd name="T76" fmla="*/ 323 w 331"/>
                <a:gd name="T77" fmla="*/ 94 h 104"/>
                <a:gd name="T78" fmla="*/ 305 w 331"/>
                <a:gd name="T79" fmla="*/ 99 h 104"/>
                <a:gd name="T80" fmla="*/ 298 w 331"/>
                <a:gd name="T81" fmla="*/ 97 h 104"/>
                <a:gd name="T82" fmla="*/ 288 w 331"/>
                <a:gd name="T83" fmla="*/ 101 h 104"/>
                <a:gd name="T84" fmla="*/ 267 w 331"/>
                <a:gd name="T85" fmla="*/ 97 h 104"/>
                <a:gd name="T86" fmla="*/ 243 w 331"/>
                <a:gd name="T87" fmla="*/ 101 h 104"/>
                <a:gd name="T88" fmla="*/ 220 w 331"/>
                <a:gd name="T89" fmla="*/ 101 h 104"/>
                <a:gd name="T90" fmla="*/ 236 w 331"/>
                <a:gd name="T91" fmla="*/ 87 h 104"/>
                <a:gd name="T92" fmla="*/ 222 w 331"/>
                <a:gd name="T93" fmla="*/ 75 h 104"/>
                <a:gd name="T94" fmla="*/ 208 w 331"/>
                <a:gd name="T95" fmla="*/ 73 h 104"/>
                <a:gd name="T96" fmla="*/ 61 w 331"/>
                <a:gd name="T97" fmla="*/ 54 h 104"/>
                <a:gd name="T98" fmla="*/ 61 w 331"/>
                <a:gd name="T99" fmla="*/ 49 h 104"/>
                <a:gd name="T100" fmla="*/ 64 w 331"/>
                <a:gd name="T101" fmla="*/ 38 h 104"/>
                <a:gd name="T102" fmla="*/ 68 w 331"/>
                <a:gd name="T103" fmla="*/ 52 h 104"/>
                <a:gd name="T104" fmla="*/ 215 w 331"/>
                <a:gd name="T105" fmla="*/ 33 h 104"/>
                <a:gd name="T106" fmla="*/ 198 w 331"/>
                <a:gd name="T107" fmla="*/ 23 h 104"/>
                <a:gd name="T108" fmla="*/ 191 w 331"/>
                <a:gd name="T109" fmla="*/ 19 h 104"/>
                <a:gd name="T110" fmla="*/ 203 w 331"/>
                <a:gd name="T111" fmla="*/ 23 h 104"/>
                <a:gd name="T112" fmla="*/ 215 w 331"/>
                <a:gd name="T113" fmla="*/ 33 h 104"/>
                <a:gd name="T114" fmla="*/ 205 w 331"/>
                <a:gd name="T115" fmla="*/ 23 h 104"/>
                <a:gd name="T116" fmla="*/ 163 w 331"/>
                <a:gd name="T11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04">
                  <a:moveTo>
                    <a:pt x="191" y="49"/>
                  </a:moveTo>
                  <a:lnTo>
                    <a:pt x="191" y="47"/>
                  </a:lnTo>
                  <a:lnTo>
                    <a:pt x="189" y="47"/>
                  </a:lnTo>
                  <a:lnTo>
                    <a:pt x="189" y="47"/>
                  </a:lnTo>
                  <a:lnTo>
                    <a:pt x="187" y="47"/>
                  </a:lnTo>
                  <a:lnTo>
                    <a:pt x="184" y="47"/>
                  </a:lnTo>
                  <a:lnTo>
                    <a:pt x="184" y="49"/>
                  </a:lnTo>
                  <a:lnTo>
                    <a:pt x="184" y="49"/>
                  </a:lnTo>
                  <a:lnTo>
                    <a:pt x="182" y="49"/>
                  </a:lnTo>
                  <a:lnTo>
                    <a:pt x="179" y="49"/>
                  </a:lnTo>
                  <a:lnTo>
                    <a:pt x="177" y="49"/>
                  </a:lnTo>
                  <a:lnTo>
                    <a:pt x="177" y="49"/>
                  </a:lnTo>
                  <a:lnTo>
                    <a:pt x="177" y="49"/>
                  </a:lnTo>
                  <a:lnTo>
                    <a:pt x="175" y="49"/>
                  </a:lnTo>
                  <a:lnTo>
                    <a:pt x="175" y="49"/>
                  </a:lnTo>
                  <a:lnTo>
                    <a:pt x="175" y="49"/>
                  </a:lnTo>
                  <a:lnTo>
                    <a:pt x="175" y="49"/>
                  </a:lnTo>
                  <a:lnTo>
                    <a:pt x="172" y="49"/>
                  </a:lnTo>
                  <a:lnTo>
                    <a:pt x="168" y="49"/>
                  </a:lnTo>
                  <a:lnTo>
                    <a:pt x="168" y="49"/>
                  </a:lnTo>
                  <a:lnTo>
                    <a:pt x="161" y="45"/>
                  </a:lnTo>
                  <a:lnTo>
                    <a:pt x="161" y="45"/>
                  </a:lnTo>
                  <a:lnTo>
                    <a:pt x="158" y="45"/>
                  </a:lnTo>
                  <a:lnTo>
                    <a:pt x="153" y="45"/>
                  </a:lnTo>
                  <a:lnTo>
                    <a:pt x="151" y="45"/>
                  </a:lnTo>
                  <a:lnTo>
                    <a:pt x="149" y="42"/>
                  </a:lnTo>
                  <a:lnTo>
                    <a:pt x="149" y="42"/>
                  </a:lnTo>
                  <a:lnTo>
                    <a:pt x="146" y="40"/>
                  </a:lnTo>
                  <a:lnTo>
                    <a:pt x="144" y="40"/>
                  </a:lnTo>
                  <a:lnTo>
                    <a:pt x="144" y="40"/>
                  </a:lnTo>
                  <a:lnTo>
                    <a:pt x="144" y="40"/>
                  </a:lnTo>
                  <a:lnTo>
                    <a:pt x="142" y="40"/>
                  </a:lnTo>
                  <a:lnTo>
                    <a:pt x="142" y="40"/>
                  </a:lnTo>
                  <a:lnTo>
                    <a:pt x="139" y="38"/>
                  </a:lnTo>
                  <a:lnTo>
                    <a:pt x="139" y="38"/>
                  </a:lnTo>
                  <a:lnTo>
                    <a:pt x="139" y="35"/>
                  </a:lnTo>
                  <a:lnTo>
                    <a:pt x="137" y="35"/>
                  </a:lnTo>
                  <a:lnTo>
                    <a:pt x="137" y="35"/>
                  </a:lnTo>
                  <a:lnTo>
                    <a:pt x="139" y="35"/>
                  </a:lnTo>
                  <a:lnTo>
                    <a:pt x="139" y="33"/>
                  </a:lnTo>
                  <a:lnTo>
                    <a:pt x="139" y="33"/>
                  </a:lnTo>
                  <a:lnTo>
                    <a:pt x="137" y="33"/>
                  </a:lnTo>
                  <a:lnTo>
                    <a:pt x="137" y="31"/>
                  </a:lnTo>
                  <a:lnTo>
                    <a:pt x="135" y="31"/>
                  </a:lnTo>
                  <a:lnTo>
                    <a:pt x="135" y="31"/>
                  </a:lnTo>
                  <a:lnTo>
                    <a:pt x="135" y="31"/>
                  </a:lnTo>
                  <a:lnTo>
                    <a:pt x="135" y="35"/>
                  </a:lnTo>
                  <a:lnTo>
                    <a:pt x="132" y="35"/>
                  </a:lnTo>
                  <a:lnTo>
                    <a:pt x="132" y="35"/>
                  </a:lnTo>
                  <a:lnTo>
                    <a:pt x="127" y="35"/>
                  </a:lnTo>
                  <a:lnTo>
                    <a:pt x="125" y="35"/>
                  </a:lnTo>
                  <a:lnTo>
                    <a:pt x="125" y="35"/>
                  </a:lnTo>
                  <a:lnTo>
                    <a:pt x="125" y="35"/>
                  </a:lnTo>
                  <a:lnTo>
                    <a:pt x="125" y="35"/>
                  </a:lnTo>
                  <a:lnTo>
                    <a:pt x="123" y="35"/>
                  </a:lnTo>
                  <a:lnTo>
                    <a:pt x="123" y="35"/>
                  </a:lnTo>
                  <a:lnTo>
                    <a:pt x="120" y="35"/>
                  </a:lnTo>
                  <a:lnTo>
                    <a:pt x="120" y="35"/>
                  </a:lnTo>
                  <a:lnTo>
                    <a:pt x="118" y="33"/>
                  </a:lnTo>
                  <a:lnTo>
                    <a:pt x="118" y="33"/>
                  </a:lnTo>
                  <a:lnTo>
                    <a:pt x="118" y="33"/>
                  </a:lnTo>
                  <a:lnTo>
                    <a:pt x="116" y="33"/>
                  </a:lnTo>
                  <a:lnTo>
                    <a:pt x="116" y="33"/>
                  </a:lnTo>
                  <a:lnTo>
                    <a:pt x="116" y="31"/>
                  </a:lnTo>
                  <a:lnTo>
                    <a:pt x="113" y="33"/>
                  </a:lnTo>
                  <a:lnTo>
                    <a:pt x="113" y="33"/>
                  </a:lnTo>
                  <a:lnTo>
                    <a:pt x="111" y="33"/>
                  </a:lnTo>
                  <a:lnTo>
                    <a:pt x="109" y="33"/>
                  </a:lnTo>
                  <a:lnTo>
                    <a:pt x="109" y="33"/>
                  </a:lnTo>
                  <a:lnTo>
                    <a:pt x="109" y="33"/>
                  </a:lnTo>
                  <a:lnTo>
                    <a:pt x="109" y="31"/>
                  </a:lnTo>
                  <a:lnTo>
                    <a:pt x="109" y="31"/>
                  </a:lnTo>
                  <a:lnTo>
                    <a:pt x="109" y="31"/>
                  </a:lnTo>
                  <a:lnTo>
                    <a:pt x="109" y="31"/>
                  </a:lnTo>
                  <a:lnTo>
                    <a:pt x="101" y="31"/>
                  </a:lnTo>
                  <a:lnTo>
                    <a:pt x="101" y="31"/>
                  </a:lnTo>
                  <a:lnTo>
                    <a:pt x="99" y="31"/>
                  </a:lnTo>
                  <a:lnTo>
                    <a:pt x="97" y="31"/>
                  </a:lnTo>
                  <a:lnTo>
                    <a:pt x="94" y="31"/>
                  </a:lnTo>
                  <a:lnTo>
                    <a:pt x="94" y="31"/>
                  </a:lnTo>
                  <a:lnTo>
                    <a:pt x="90" y="26"/>
                  </a:lnTo>
                  <a:lnTo>
                    <a:pt x="87" y="26"/>
                  </a:lnTo>
                  <a:lnTo>
                    <a:pt x="85" y="26"/>
                  </a:lnTo>
                  <a:lnTo>
                    <a:pt x="85" y="26"/>
                  </a:lnTo>
                  <a:lnTo>
                    <a:pt x="85" y="23"/>
                  </a:lnTo>
                  <a:lnTo>
                    <a:pt x="85" y="23"/>
                  </a:lnTo>
                  <a:lnTo>
                    <a:pt x="85" y="23"/>
                  </a:lnTo>
                  <a:lnTo>
                    <a:pt x="85" y="23"/>
                  </a:lnTo>
                  <a:lnTo>
                    <a:pt x="85" y="23"/>
                  </a:lnTo>
                  <a:lnTo>
                    <a:pt x="87" y="23"/>
                  </a:lnTo>
                  <a:lnTo>
                    <a:pt x="87" y="23"/>
                  </a:lnTo>
                  <a:lnTo>
                    <a:pt x="90" y="23"/>
                  </a:lnTo>
                  <a:lnTo>
                    <a:pt x="94" y="23"/>
                  </a:lnTo>
                  <a:lnTo>
                    <a:pt x="97" y="23"/>
                  </a:lnTo>
                  <a:lnTo>
                    <a:pt x="99" y="21"/>
                  </a:lnTo>
                  <a:lnTo>
                    <a:pt x="101" y="21"/>
                  </a:lnTo>
                  <a:lnTo>
                    <a:pt x="101" y="19"/>
                  </a:lnTo>
                  <a:lnTo>
                    <a:pt x="101" y="19"/>
                  </a:lnTo>
                  <a:lnTo>
                    <a:pt x="97" y="16"/>
                  </a:lnTo>
                  <a:lnTo>
                    <a:pt x="97" y="16"/>
                  </a:lnTo>
                  <a:lnTo>
                    <a:pt x="97" y="16"/>
                  </a:lnTo>
                  <a:lnTo>
                    <a:pt x="94" y="16"/>
                  </a:lnTo>
                  <a:lnTo>
                    <a:pt x="94" y="16"/>
                  </a:lnTo>
                  <a:lnTo>
                    <a:pt x="92" y="16"/>
                  </a:lnTo>
                  <a:lnTo>
                    <a:pt x="92" y="16"/>
                  </a:lnTo>
                  <a:lnTo>
                    <a:pt x="85" y="16"/>
                  </a:lnTo>
                  <a:lnTo>
                    <a:pt x="78" y="16"/>
                  </a:lnTo>
                  <a:lnTo>
                    <a:pt x="71" y="16"/>
                  </a:lnTo>
                  <a:lnTo>
                    <a:pt x="68" y="16"/>
                  </a:lnTo>
                  <a:lnTo>
                    <a:pt x="68" y="14"/>
                  </a:lnTo>
                  <a:lnTo>
                    <a:pt x="68" y="14"/>
                  </a:lnTo>
                  <a:lnTo>
                    <a:pt x="66" y="14"/>
                  </a:lnTo>
                  <a:lnTo>
                    <a:pt x="66" y="14"/>
                  </a:lnTo>
                  <a:lnTo>
                    <a:pt x="66" y="16"/>
                  </a:lnTo>
                  <a:lnTo>
                    <a:pt x="66" y="16"/>
                  </a:lnTo>
                  <a:lnTo>
                    <a:pt x="66" y="16"/>
                  </a:lnTo>
                  <a:lnTo>
                    <a:pt x="66" y="16"/>
                  </a:lnTo>
                  <a:lnTo>
                    <a:pt x="64" y="19"/>
                  </a:lnTo>
                  <a:lnTo>
                    <a:pt x="64" y="19"/>
                  </a:lnTo>
                  <a:lnTo>
                    <a:pt x="64" y="19"/>
                  </a:lnTo>
                  <a:lnTo>
                    <a:pt x="59" y="21"/>
                  </a:lnTo>
                  <a:lnTo>
                    <a:pt x="59" y="21"/>
                  </a:lnTo>
                  <a:lnTo>
                    <a:pt x="57" y="21"/>
                  </a:lnTo>
                  <a:lnTo>
                    <a:pt x="57" y="23"/>
                  </a:lnTo>
                  <a:lnTo>
                    <a:pt x="57" y="23"/>
                  </a:lnTo>
                  <a:lnTo>
                    <a:pt x="54" y="26"/>
                  </a:lnTo>
                  <a:lnTo>
                    <a:pt x="54" y="26"/>
                  </a:lnTo>
                  <a:lnTo>
                    <a:pt x="54" y="26"/>
                  </a:lnTo>
                  <a:lnTo>
                    <a:pt x="54" y="26"/>
                  </a:lnTo>
                  <a:lnTo>
                    <a:pt x="52" y="26"/>
                  </a:lnTo>
                  <a:lnTo>
                    <a:pt x="52" y="26"/>
                  </a:lnTo>
                  <a:lnTo>
                    <a:pt x="50" y="28"/>
                  </a:lnTo>
                  <a:lnTo>
                    <a:pt x="47" y="31"/>
                  </a:lnTo>
                  <a:lnTo>
                    <a:pt x="47" y="31"/>
                  </a:lnTo>
                  <a:lnTo>
                    <a:pt x="45" y="31"/>
                  </a:lnTo>
                  <a:lnTo>
                    <a:pt x="45" y="31"/>
                  </a:lnTo>
                  <a:lnTo>
                    <a:pt x="42" y="31"/>
                  </a:lnTo>
                  <a:lnTo>
                    <a:pt x="40" y="31"/>
                  </a:lnTo>
                  <a:lnTo>
                    <a:pt x="38" y="31"/>
                  </a:lnTo>
                  <a:lnTo>
                    <a:pt x="35" y="31"/>
                  </a:lnTo>
                  <a:lnTo>
                    <a:pt x="35" y="31"/>
                  </a:lnTo>
                  <a:lnTo>
                    <a:pt x="33" y="31"/>
                  </a:lnTo>
                  <a:lnTo>
                    <a:pt x="33" y="31"/>
                  </a:lnTo>
                  <a:lnTo>
                    <a:pt x="31" y="31"/>
                  </a:lnTo>
                  <a:lnTo>
                    <a:pt x="31" y="31"/>
                  </a:lnTo>
                  <a:lnTo>
                    <a:pt x="31" y="31"/>
                  </a:lnTo>
                  <a:lnTo>
                    <a:pt x="31" y="33"/>
                  </a:lnTo>
                  <a:lnTo>
                    <a:pt x="31" y="33"/>
                  </a:lnTo>
                  <a:lnTo>
                    <a:pt x="28" y="35"/>
                  </a:lnTo>
                  <a:lnTo>
                    <a:pt x="28" y="35"/>
                  </a:lnTo>
                  <a:lnTo>
                    <a:pt x="28" y="38"/>
                  </a:lnTo>
                  <a:lnTo>
                    <a:pt x="28" y="38"/>
                  </a:lnTo>
                  <a:lnTo>
                    <a:pt x="28" y="40"/>
                  </a:lnTo>
                  <a:lnTo>
                    <a:pt x="28" y="38"/>
                  </a:lnTo>
                  <a:lnTo>
                    <a:pt x="26" y="38"/>
                  </a:lnTo>
                  <a:lnTo>
                    <a:pt x="26" y="38"/>
                  </a:lnTo>
                  <a:lnTo>
                    <a:pt x="26" y="38"/>
                  </a:lnTo>
                  <a:lnTo>
                    <a:pt x="26" y="38"/>
                  </a:lnTo>
                  <a:lnTo>
                    <a:pt x="21" y="40"/>
                  </a:lnTo>
                  <a:lnTo>
                    <a:pt x="21" y="40"/>
                  </a:lnTo>
                  <a:lnTo>
                    <a:pt x="21" y="40"/>
                  </a:lnTo>
                  <a:lnTo>
                    <a:pt x="21" y="40"/>
                  </a:lnTo>
                  <a:lnTo>
                    <a:pt x="19" y="40"/>
                  </a:lnTo>
                  <a:lnTo>
                    <a:pt x="19" y="40"/>
                  </a:lnTo>
                  <a:lnTo>
                    <a:pt x="16" y="42"/>
                  </a:lnTo>
                  <a:lnTo>
                    <a:pt x="16" y="42"/>
                  </a:lnTo>
                  <a:lnTo>
                    <a:pt x="16" y="42"/>
                  </a:lnTo>
                  <a:lnTo>
                    <a:pt x="14" y="42"/>
                  </a:lnTo>
                  <a:lnTo>
                    <a:pt x="14" y="42"/>
                  </a:lnTo>
                  <a:lnTo>
                    <a:pt x="14" y="42"/>
                  </a:lnTo>
                  <a:lnTo>
                    <a:pt x="14" y="42"/>
                  </a:lnTo>
                  <a:lnTo>
                    <a:pt x="12" y="42"/>
                  </a:lnTo>
                  <a:lnTo>
                    <a:pt x="14" y="40"/>
                  </a:lnTo>
                  <a:lnTo>
                    <a:pt x="14" y="40"/>
                  </a:lnTo>
                  <a:lnTo>
                    <a:pt x="14" y="40"/>
                  </a:lnTo>
                  <a:lnTo>
                    <a:pt x="14" y="40"/>
                  </a:lnTo>
                  <a:lnTo>
                    <a:pt x="14" y="38"/>
                  </a:lnTo>
                  <a:lnTo>
                    <a:pt x="14" y="38"/>
                  </a:lnTo>
                  <a:lnTo>
                    <a:pt x="14" y="38"/>
                  </a:lnTo>
                  <a:lnTo>
                    <a:pt x="12" y="38"/>
                  </a:lnTo>
                  <a:lnTo>
                    <a:pt x="9" y="38"/>
                  </a:lnTo>
                  <a:lnTo>
                    <a:pt x="9" y="38"/>
                  </a:lnTo>
                  <a:lnTo>
                    <a:pt x="9" y="38"/>
                  </a:lnTo>
                  <a:lnTo>
                    <a:pt x="7" y="40"/>
                  </a:lnTo>
                  <a:lnTo>
                    <a:pt x="7" y="40"/>
                  </a:lnTo>
                  <a:lnTo>
                    <a:pt x="7" y="40"/>
                  </a:lnTo>
                  <a:lnTo>
                    <a:pt x="5" y="40"/>
                  </a:lnTo>
                  <a:lnTo>
                    <a:pt x="5" y="40"/>
                  </a:lnTo>
                  <a:lnTo>
                    <a:pt x="5" y="42"/>
                  </a:lnTo>
                  <a:lnTo>
                    <a:pt x="5" y="42"/>
                  </a:lnTo>
                  <a:lnTo>
                    <a:pt x="2" y="42"/>
                  </a:lnTo>
                  <a:lnTo>
                    <a:pt x="0" y="42"/>
                  </a:lnTo>
                  <a:lnTo>
                    <a:pt x="0" y="42"/>
                  </a:lnTo>
                  <a:lnTo>
                    <a:pt x="0" y="40"/>
                  </a:lnTo>
                  <a:lnTo>
                    <a:pt x="0" y="40"/>
                  </a:lnTo>
                  <a:lnTo>
                    <a:pt x="0" y="40"/>
                  </a:lnTo>
                  <a:lnTo>
                    <a:pt x="0" y="40"/>
                  </a:lnTo>
                  <a:lnTo>
                    <a:pt x="0" y="40"/>
                  </a:lnTo>
                  <a:lnTo>
                    <a:pt x="0" y="38"/>
                  </a:lnTo>
                  <a:lnTo>
                    <a:pt x="0" y="40"/>
                  </a:lnTo>
                  <a:lnTo>
                    <a:pt x="2" y="40"/>
                  </a:lnTo>
                  <a:lnTo>
                    <a:pt x="5" y="40"/>
                  </a:lnTo>
                  <a:lnTo>
                    <a:pt x="12" y="35"/>
                  </a:lnTo>
                  <a:lnTo>
                    <a:pt x="12" y="35"/>
                  </a:lnTo>
                  <a:lnTo>
                    <a:pt x="14" y="35"/>
                  </a:lnTo>
                  <a:lnTo>
                    <a:pt x="14" y="35"/>
                  </a:lnTo>
                  <a:lnTo>
                    <a:pt x="16" y="35"/>
                  </a:lnTo>
                  <a:lnTo>
                    <a:pt x="19" y="35"/>
                  </a:lnTo>
                  <a:lnTo>
                    <a:pt x="19" y="35"/>
                  </a:lnTo>
                  <a:lnTo>
                    <a:pt x="19" y="35"/>
                  </a:lnTo>
                  <a:lnTo>
                    <a:pt x="19" y="33"/>
                  </a:lnTo>
                  <a:lnTo>
                    <a:pt x="16" y="31"/>
                  </a:lnTo>
                  <a:lnTo>
                    <a:pt x="16" y="31"/>
                  </a:lnTo>
                  <a:lnTo>
                    <a:pt x="16" y="26"/>
                  </a:lnTo>
                  <a:lnTo>
                    <a:pt x="16" y="26"/>
                  </a:lnTo>
                  <a:lnTo>
                    <a:pt x="19" y="21"/>
                  </a:lnTo>
                  <a:lnTo>
                    <a:pt x="24" y="19"/>
                  </a:lnTo>
                  <a:lnTo>
                    <a:pt x="26" y="16"/>
                  </a:lnTo>
                  <a:lnTo>
                    <a:pt x="28" y="16"/>
                  </a:lnTo>
                  <a:lnTo>
                    <a:pt x="33" y="14"/>
                  </a:lnTo>
                  <a:lnTo>
                    <a:pt x="38" y="12"/>
                  </a:lnTo>
                  <a:lnTo>
                    <a:pt x="45" y="9"/>
                  </a:lnTo>
                  <a:lnTo>
                    <a:pt x="52" y="7"/>
                  </a:lnTo>
                  <a:lnTo>
                    <a:pt x="52" y="5"/>
                  </a:lnTo>
                  <a:lnTo>
                    <a:pt x="57" y="5"/>
                  </a:lnTo>
                  <a:lnTo>
                    <a:pt x="59" y="5"/>
                  </a:lnTo>
                  <a:lnTo>
                    <a:pt x="59" y="7"/>
                  </a:lnTo>
                  <a:lnTo>
                    <a:pt x="59" y="7"/>
                  </a:lnTo>
                  <a:lnTo>
                    <a:pt x="61" y="7"/>
                  </a:lnTo>
                  <a:lnTo>
                    <a:pt x="61" y="5"/>
                  </a:lnTo>
                  <a:lnTo>
                    <a:pt x="61" y="5"/>
                  </a:lnTo>
                  <a:lnTo>
                    <a:pt x="61" y="5"/>
                  </a:lnTo>
                  <a:lnTo>
                    <a:pt x="64" y="5"/>
                  </a:lnTo>
                  <a:lnTo>
                    <a:pt x="66" y="5"/>
                  </a:lnTo>
                  <a:lnTo>
                    <a:pt x="66" y="5"/>
                  </a:lnTo>
                  <a:lnTo>
                    <a:pt x="66" y="5"/>
                  </a:lnTo>
                  <a:lnTo>
                    <a:pt x="68" y="5"/>
                  </a:lnTo>
                  <a:lnTo>
                    <a:pt x="68" y="5"/>
                  </a:lnTo>
                  <a:lnTo>
                    <a:pt x="71" y="5"/>
                  </a:lnTo>
                  <a:lnTo>
                    <a:pt x="73" y="5"/>
                  </a:lnTo>
                  <a:lnTo>
                    <a:pt x="73" y="5"/>
                  </a:lnTo>
                  <a:lnTo>
                    <a:pt x="73" y="5"/>
                  </a:lnTo>
                  <a:lnTo>
                    <a:pt x="73" y="5"/>
                  </a:lnTo>
                  <a:lnTo>
                    <a:pt x="75" y="2"/>
                  </a:lnTo>
                  <a:lnTo>
                    <a:pt x="78" y="2"/>
                  </a:lnTo>
                  <a:lnTo>
                    <a:pt x="80" y="0"/>
                  </a:lnTo>
                  <a:lnTo>
                    <a:pt x="83" y="0"/>
                  </a:lnTo>
                  <a:lnTo>
                    <a:pt x="83" y="0"/>
                  </a:lnTo>
                  <a:lnTo>
                    <a:pt x="83" y="0"/>
                  </a:lnTo>
                  <a:lnTo>
                    <a:pt x="83" y="0"/>
                  </a:lnTo>
                  <a:lnTo>
                    <a:pt x="85" y="0"/>
                  </a:lnTo>
                  <a:lnTo>
                    <a:pt x="87" y="0"/>
                  </a:lnTo>
                  <a:lnTo>
                    <a:pt x="87" y="0"/>
                  </a:lnTo>
                  <a:lnTo>
                    <a:pt x="87" y="0"/>
                  </a:lnTo>
                  <a:lnTo>
                    <a:pt x="90" y="0"/>
                  </a:lnTo>
                  <a:lnTo>
                    <a:pt x="90" y="0"/>
                  </a:lnTo>
                  <a:lnTo>
                    <a:pt x="90" y="0"/>
                  </a:lnTo>
                  <a:lnTo>
                    <a:pt x="90" y="0"/>
                  </a:lnTo>
                  <a:lnTo>
                    <a:pt x="90" y="0"/>
                  </a:lnTo>
                  <a:lnTo>
                    <a:pt x="92" y="0"/>
                  </a:lnTo>
                  <a:lnTo>
                    <a:pt x="94" y="2"/>
                  </a:lnTo>
                  <a:lnTo>
                    <a:pt x="97" y="2"/>
                  </a:lnTo>
                  <a:lnTo>
                    <a:pt x="97" y="0"/>
                  </a:lnTo>
                  <a:lnTo>
                    <a:pt x="99" y="0"/>
                  </a:lnTo>
                  <a:lnTo>
                    <a:pt x="99" y="2"/>
                  </a:lnTo>
                  <a:lnTo>
                    <a:pt x="101" y="0"/>
                  </a:lnTo>
                  <a:lnTo>
                    <a:pt x="101" y="0"/>
                  </a:lnTo>
                  <a:lnTo>
                    <a:pt x="101" y="0"/>
                  </a:lnTo>
                  <a:lnTo>
                    <a:pt x="104" y="2"/>
                  </a:lnTo>
                  <a:lnTo>
                    <a:pt x="104" y="2"/>
                  </a:lnTo>
                  <a:lnTo>
                    <a:pt x="104" y="2"/>
                  </a:lnTo>
                  <a:lnTo>
                    <a:pt x="104" y="2"/>
                  </a:lnTo>
                  <a:lnTo>
                    <a:pt x="104" y="2"/>
                  </a:lnTo>
                  <a:lnTo>
                    <a:pt x="104" y="2"/>
                  </a:lnTo>
                  <a:lnTo>
                    <a:pt x="104" y="5"/>
                  </a:lnTo>
                  <a:lnTo>
                    <a:pt x="109" y="2"/>
                  </a:lnTo>
                  <a:lnTo>
                    <a:pt x="111" y="2"/>
                  </a:lnTo>
                  <a:lnTo>
                    <a:pt x="113" y="0"/>
                  </a:lnTo>
                  <a:lnTo>
                    <a:pt x="113" y="2"/>
                  </a:lnTo>
                  <a:lnTo>
                    <a:pt x="111" y="2"/>
                  </a:lnTo>
                  <a:lnTo>
                    <a:pt x="111" y="2"/>
                  </a:lnTo>
                  <a:lnTo>
                    <a:pt x="116" y="5"/>
                  </a:lnTo>
                  <a:lnTo>
                    <a:pt x="116" y="5"/>
                  </a:lnTo>
                  <a:lnTo>
                    <a:pt x="116" y="5"/>
                  </a:lnTo>
                  <a:lnTo>
                    <a:pt x="118" y="5"/>
                  </a:lnTo>
                  <a:lnTo>
                    <a:pt x="120" y="2"/>
                  </a:lnTo>
                  <a:lnTo>
                    <a:pt x="127" y="2"/>
                  </a:lnTo>
                  <a:lnTo>
                    <a:pt x="132" y="2"/>
                  </a:lnTo>
                  <a:lnTo>
                    <a:pt x="132" y="2"/>
                  </a:lnTo>
                  <a:lnTo>
                    <a:pt x="132" y="5"/>
                  </a:lnTo>
                  <a:lnTo>
                    <a:pt x="132" y="5"/>
                  </a:lnTo>
                  <a:lnTo>
                    <a:pt x="135" y="7"/>
                  </a:lnTo>
                  <a:lnTo>
                    <a:pt x="137" y="7"/>
                  </a:lnTo>
                  <a:lnTo>
                    <a:pt x="139" y="7"/>
                  </a:lnTo>
                  <a:lnTo>
                    <a:pt x="139" y="7"/>
                  </a:lnTo>
                  <a:lnTo>
                    <a:pt x="142" y="9"/>
                  </a:lnTo>
                  <a:lnTo>
                    <a:pt x="144" y="9"/>
                  </a:lnTo>
                  <a:lnTo>
                    <a:pt x="144" y="9"/>
                  </a:lnTo>
                  <a:lnTo>
                    <a:pt x="146" y="7"/>
                  </a:lnTo>
                  <a:lnTo>
                    <a:pt x="149" y="7"/>
                  </a:lnTo>
                  <a:lnTo>
                    <a:pt x="151" y="7"/>
                  </a:lnTo>
                  <a:lnTo>
                    <a:pt x="151" y="7"/>
                  </a:lnTo>
                  <a:lnTo>
                    <a:pt x="151" y="9"/>
                  </a:lnTo>
                  <a:lnTo>
                    <a:pt x="151" y="9"/>
                  </a:lnTo>
                  <a:lnTo>
                    <a:pt x="151" y="9"/>
                  </a:lnTo>
                  <a:lnTo>
                    <a:pt x="151" y="9"/>
                  </a:lnTo>
                  <a:lnTo>
                    <a:pt x="156" y="12"/>
                  </a:lnTo>
                  <a:lnTo>
                    <a:pt x="158" y="12"/>
                  </a:lnTo>
                  <a:lnTo>
                    <a:pt x="161" y="14"/>
                  </a:lnTo>
                  <a:lnTo>
                    <a:pt x="163" y="16"/>
                  </a:lnTo>
                  <a:lnTo>
                    <a:pt x="163" y="16"/>
                  </a:lnTo>
                  <a:lnTo>
                    <a:pt x="165" y="19"/>
                  </a:lnTo>
                  <a:lnTo>
                    <a:pt x="165" y="19"/>
                  </a:lnTo>
                  <a:lnTo>
                    <a:pt x="165" y="19"/>
                  </a:lnTo>
                  <a:lnTo>
                    <a:pt x="165" y="21"/>
                  </a:lnTo>
                  <a:lnTo>
                    <a:pt x="165" y="21"/>
                  </a:lnTo>
                  <a:lnTo>
                    <a:pt x="168" y="21"/>
                  </a:lnTo>
                  <a:lnTo>
                    <a:pt x="170" y="23"/>
                  </a:lnTo>
                  <a:lnTo>
                    <a:pt x="170" y="23"/>
                  </a:lnTo>
                  <a:lnTo>
                    <a:pt x="170" y="23"/>
                  </a:lnTo>
                  <a:lnTo>
                    <a:pt x="172" y="26"/>
                  </a:lnTo>
                  <a:lnTo>
                    <a:pt x="177" y="26"/>
                  </a:lnTo>
                  <a:lnTo>
                    <a:pt x="179" y="23"/>
                  </a:lnTo>
                  <a:lnTo>
                    <a:pt x="179" y="23"/>
                  </a:lnTo>
                  <a:lnTo>
                    <a:pt x="179" y="23"/>
                  </a:lnTo>
                  <a:lnTo>
                    <a:pt x="179" y="23"/>
                  </a:lnTo>
                  <a:lnTo>
                    <a:pt x="182" y="23"/>
                  </a:lnTo>
                  <a:lnTo>
                    <a:pt x="182" y="23"/>
                  </a:lnTo>
                  <a:lnTo>
                    <a:pt x="182" y="23"/>
                  </a:lnTo>
                  <a:lnTo>
                    <a:pt x="184" y="23"/>
                  </a:lnTo>
                  <a:lnTo>
                    <a:pt x="184" y="23"/>
                  </a:lnTo>
                  <a:lnTo>
                    <a:pt x="184" y="23"/>
                  </a:lnTo>
                  <a:lnTo>
                    <a:pt x="187" y="23"/>
                  </a:lnTo>
                  <a:lnTo>
                    <a:pt x="194" y="26"/>
                  </a:lnTo>
                  <a:lnTo>
                    <a:pt x="198" y="28"/>
                  </a:lnTo>
                  <a:lnTo>
                    <a:pt x="201" y="31"/>
                  </a:lnTo>
                  <a:lnTo>
                    <a:pt x="201" y="31"/>
                  </a:lnTo>
                  <a:lnTo>
                    <a:pt x="203" y="31"/>
                  </a:lnTo>
                  <a:lnTo>
                    <a:pt x="208" y="33"/>
                  </a:lnTo>
                  <a:lnTo>
                    <a:pt x="208" y="33"/>
                  </a:lnTo>
                  <a:lnTo>
                    <a:pt x="210" y="33"/>
                  </a:lnTo>
                  <a:lnTo>
                    <a:pt x="210" y="33"/>
                  </a:lnTo>
                  <a:lnTo>
                    <a:pt x="210" y="33"/>
                  </a:lnTo>
                  <a:lnTo>
                    <a:pt x="212" y="35"/>
                  </a:lnTo>
                  <a:lnTo>
                    <a:pt x="212" y="38"/>
                  </a:lnTo>
                  <a:lnTo>
                    <a:pt x="215" y="40"/>
                  </a:lnTo>
                  <a:lnTo>
                    <a:pt x="215" y="40"/>
                  </a:lnTo>
                  <a:lnTo>
                    <a:pt x="220" y="42"/>
                  </a:lnTo>
                  <a:lnTo>
                    <a:pt x="220" y="42"/>
                  </a:lnTo>
                  <a:lnTo>
                    <a:pt x="222" y="42"/>
                  </a:lnTo>
                  <a:lnTo>
                    <a:pt x="224" y="42"/>
                  </a:lnTo>
                  <a:lnTo>
                    <a:pt x="227" y="42"/>
                  </a:lnTo>
                  <a:lnTo>
                    <a:pt x="229" y="42"/>
                  </a:lnTo>
                  <a:lnTo>
                    <a:pt x="229" y="45"/>
                  </a:lnTo>
                  <a:lnTo>
                    <a:pt x="229" y="45"/>
                  </a:lnTo>
                  <a:lnTo>
                    <a:pt x="229" y="45"/>
                  </a:lnTo>
                  <a:lnTo>
                    <a:pt x="229" y="45"/>
                  </a:lnTo>
                  <a:lnTo>
                    <a:pt x="229" y="45"/>
                  </a:lnTo>
                  <a:lnTo>
                    <a:pt x="229" y="45"/>
                  </a:lnTo>
                  <a:lnTo>
                    <a:pt x="229" y="47"/>
                  </a:lnTo>
                  <a:lnTo>
                    <a:pt x="229" y="47"/>
                  </a:lnTo>
                  <a:lnTo>
                    <a:pt x="229" y="47"/>
                  </a:lnTo>
                  <a:lnTo>
                    <a:pt x="231" y="47"/>
                  </a:lnTo>
                  <a:lnTo>
                    <a:pt x="231" y="47"/>
                  </a:lnTo>
                  <a:lnTo>
                    <a:pt x="231" y="47"/>
                  </a:lnTo>
                  <a:lnTo>
                    <a:pt x="231" y="47"/>
                  </a:lnTo>
                  <a:lnTo>
                    <a:pt x="229" y="45"/>
                  </a:lnTo>
                  <a:lnTo>
                    <a:pt x="229" y="42"/>
                  </a:lnTo>
                  <a:lnTo>
                    <a:pt x="229" y="42"/>
                  </a:lnTo>
                  <a:lnTo>
                    <a:pt x="227" y="42"/>
                  </a:lnTo>
                  <a:lnTo>
                    <a:pt x="227" y="42"/>
                  </a:lnTo>
                  <a:lnTo>
                    <a:pt x="227" y="42"/>
                  </a:lnTo>
                  <a:lnTo>
                    <a:pt x="224" y="40"/>
                  </a:lnTo>
                  <a:lnTo>
                    <a:pt x="224" y="40"/>
                  </a:lnTo>
                  <a:lnTo>
                    <a:pt x="224" y="40"/>
                  </a:lnTo>
                  <a:lnTo>
                    <a:pt x="224" y="38"/>
                  </a:lnTo>
                  <a:lnTo>
                    <a:pt x="224" y="38"/>
                  </a:lnTo>
                  <a:lnTo>
                    <a:pt x="227" y="38"/>
                  </a:lnTo>
                  <a:lnTo>
                    <a:pt x="227" y="40"/>
                  </a:lnTo>
                  <a:lnTo>
                    <a:pt x="227" y="40"/>
                  </a:lnTo>
                  <a:lnTo>
                    <a:pt x="227" y="40"/>
                  </a:lnTo>
                  <a:lnTo>
                    <a:pt x="227" y="40"/>
                  </a:lnTo>
                  <a:lnTo>
                    <a:pt x="227" y="40"/>
                  </a:lnTo>
                  <a:lnTo>
                    <a:pt x="227" y="40"/>
                  </a:lnTo>
                  <a:lnTo>
                    <a:pt x="227" y="40"/>
                  </a:lnTo>
                  <a:lnTo>
                    <a:pt x="229" y="42"/>
                  </a:lnTo>
                  <a:lnTo>
                    <a:pt x="236" y="45"/>
                  </a:lnTo>
                  <a:lnTo>
                    <a:pt x="236" y="47"/>
                  </a:lnTo>
                  <a:lnTo>
                    <a:pt x="238" y="47"/>
                  </a:lnTo>
                  <a:lnTo>
                    <a:pt x="238" y="47"/>
                  </a:lnTo>
                  <a:lnTo>
                    <a:pt x="238" y="47"/>
                  </a:lnTo>
                  <a:lnTo>
                    <a:pt x="238" y="49"/>
                  </a:lnTo>
                  <a:lnTo>
                    <a:pt x="238" y="49"/>
                  </a:lnTo>
                  <a:lnTo>
                    <a:pt x="236" y="49"/>
                  </a:lnTo>
                  <a:lnTo>
                    <a:pt x="236" y="49"/>
                  </a:lnTo>
                  <a:lnTo>
                    <a:pt x="236" y="49"/>
                  </a:lnTo>
                  <a:lnTo>
                    <a:pt x="236" y="49"/>
                  </a:lnTo>
                  <a:lnTo>
                    <a:pt x="234" y="47"/>
                  </a:lnTo>
                  <a:lnTo>
                    <a:pt x="234" y="47"/>
                  </a:lnTo>
                  <a:lnTo>
                    <a:pt x="231" y="47"/>
                  </a:lnTo>
                  <a:lnTo>
                    <a:pt x="231" y="47"/>
                  </a:lnTo>
                  <a:lnTo>
                    <a:pt x="234" y="52"/>
                  </a:lnTo>
                  <a:lnTo>
                    <a:pt x="234" y="52"/>
                  </a:lnTo>
                  <a:lnTo>
                    <a:pt x="236" y="52"/>
                  </a:lnTo>
                  <a:lnTo>
                    <a:pt x="238" y="52"/>
                  </a:lnTo>
                  <a:lnTo>
                    <a:pt x="238" y="52"/>
                  </a:lnTo>
                  <a:lnTo>
                    <a:pt x="238" y="49"/>
                  </a:lnTo>
                  <a:lnTo>
                    <a:pt x="238" y="49"/>
                  </a:lnTo>
                  <a:lnTo>
                    <a:pt x="238" y="49"/>
                  </a:lnTo>
                  <a:lnTo>
                    <a:pt x="241" y="49"/>
                  </a:lnTo>
                  <a:lnTo>
                    <a:pt x="241" y="49"/>
                  </a:lnTo>
                  <a:lnTo>
                    <a:pt x="243" y="52"/>
                  </a:lnTo>
                  <a:lnTo>
                    <a:pt x="243" y="52"/>
                  </a:lnTo>
                  <a:lnTo>
                    <a:pt x="243" y="52"/>
                  </a:lnTo>
                  <a:lnTo>
                    <a:pt x="246" y="54"/>
                  </a:lnTo>
                  <a:lnTo>
                    <a:pt x="246" y="57"/>
                  </a:lnTo>
                  <a:lnTo>
                    <a:pt x="246" y="57"/>
                  </a:lnTo>
                  <a:lnTo>
                    <a:pt x="246" y="57"/>
                  </a:lnTo>
                  <a:lnTo>
                    <a:pt x="246" y="57"/>
                  </a:lnTo>
                  <a:lnTo>
                    <a:pt x="248" y="57"/>
                  </a:lnTo>
                  <a:lnTo>
                    <a:pt x="248" y="54"/>
                  </a:lnTo>
                  <a:lnTo>
                    <a:pt x="253" y="57"/>
                  </a:lnTo>
                  <a:lnTo>
                    <a:pt x="255" y="59"/>
                  </a:lnTo>
                  <a:lnTo>
                    <a:pt x="255" y="59"/>
                  </a:lnTo>
                  <a:lnTo>
                    <a:pt x="255" y="59"/>
                  </a:lnTo>
                  <a:lnTo>
                    <a:pt x="255" y="59"/>
                  </a:lnTo>
                  <a:lnTo>
                    <a:pt x="255" y="59"/>
                  </a:lnTo>
                  <a:lnTo>
                    <a:pt x="255" y="59"/>
                  </a:lnTo>
                  <a:lnTo>
                    <a:pt x="255" y="59"/>
                  </a:lnTo>
                  <a:lnTo>
                    <a:pt x="255" y="61"/>
                  </a:lnTo>
                  <a:lnTo>
                    <a:pt x="257" y="61"/>
                  </a:lnTo>
                  <a:lnTo>
                    <a:pt x="257" y="61"/>
                  </a:lnTo>
                  <a:lnTo>
                    <a:pt x="260" y="61"/>
                  </a:lnTo>
                  <a:lnTo>
                    <a:pt x="260" y="59"/>
                  </a:lnTo>
                  <a:lnTo>
                    <a:pt x="257" y="59"/>
                  </a:lnTo>
                  <a:lnTo>
                    <a:pt x="257" y="59"/>
                  </a:lnTo>
                  <a:lnTo>
                    <a:pt x="257" y="59"/>
                  </a:lnTo>
                  <a:lnTo>
                    <a:pt x="257" y="59"/>
                  </a:lnTo>
                  <a:lnTo>
                    <a:pt x="257" y="59"/>
                  </a:lnTo>
                  <a:lnTo>
                    <a:pt x="262" y="59"/>
                  </a:lnTo>
                  <a:lnTo>
                    <a:pt x="264" y="59"/>
                  </a:lnTo>
                  <a:lnTo>
                    <a:pt x="264" y="59"/>
                  </a:lnTo>
                  <a:lnTo>
                    <a:pt x="264" y="61"/>
                  </a:lnTo>
                  <a:lnTo>
                    <a:pt x="264" y="61"/>
                  </a:lnTo>
                  <a:lnTo>
                    <a:pt x="267" y="61"/>
                  </a:lnTo>
                  <a:lnTo>
                    <a:pt x="267" y="61"/>
                  </a:lnTo>
                  <a:lnTo>
                    <a:pt x="267" y="61"/>
                  </a:lnTo>
                  <a:lnTo>
                    <a:pt x="269" y="61"/>
                  </a:lnTo>
                  <a:lnTo>
                    <a:pt x="269" y="64"/>
                  </a:lnTo>
                  <a:lnTo>
                    <a:pt x="272" y="64"/>
                  </a:lnTo>
                  <a:lnTo>
                    <a:pt x="274" y="64"/>
                  </a:lnTo>
                  <a:lnTo>
                    <a:pt x="276" y="64"/>
                  </a:lnTo>
                  <a:lnTo>
                    <a:pt x="279" y="64"/>
                  </a:lnTo>
                  <a:lnTo>
                    <a:pt x="281" y="64"/>
                  </a:lnTo>
                  <a:lnTo>
                    <a:pt x="281" y="64"/>
                  </a:lnTo>
                  <a:lnTo>
                    <a:pt x="283" y="64"/>
                  </a:lnTo>
                  <a:lnTo>
                    <a:pt x="286" y="66"/>
                  </a:lnTo>
                  <a:lnTo>
                    <a:pt x="286" y="66"/>
                  </a:lnTo>
                  <a:lnTo>
                    <a:pt x="286" y="66"/>
                  </a:lnTo>
                  <a:lnTo>
                    <a:pt x="283" y="71"/>
                  </a:lnTo>
                  <a:lnTo>
                    <a:pt x="281" y="71"/>
                  </a:lnTo>
                  <a:lnTo>
                    <a:pt x="281" y="73"/>
                  </a:lnTo>
                  <a:lnTo>
                    <a:pt x="279" y="73"/>
                  </a:lnTo>
                  <a:lnTo>
                    <a:pt x="279" y="75"/>
                  </a:lnTo>
                  <a:lnTo>
                    <a:pt x="281" y="75"/>
                  </a:lnTo>
                  <a:lnTo>
                    <a:pt x="281" y="75"/>
                  </a:lnTo>
                  <a:lnTo>
                    <a:pt x="281" y="75"/>
                  </a:lnTo>
                  <a:lnTo>
                    <a:pt x="286" y="75"/>
                  </a:lnTo>
                  <a:lnTo>
                    <a:pt x="290" y="75"/>
                  </a:lnTo>
                  <a:lnTo>
                    <a:pt x="290" y="75"/>
                  </a:lnTo>
                  <a:lnTo>
                    <a:pt x="290" y="75"/>
                  </a:lnTo>
                  <a:lnTo>
                    <a:pt x="288" y="75"/>
                  </a:lnTo>
                  <a:lnTo>
                    <a:pt x="288" y="75"/>
                  </a:lnTo>
                  <a:lnTo>
                    <a:pt x="288" y="75"/>
                  </a:lnTo>
                  <a:lnTo>
                    <a:pt x="290" y="75"/>
                  </a:lnTo>
                  <a:lnTo>
                    <a:pt x="290" y="75"/>
                  </a:lnTo>
                  <a:lnTo>
                    <a:pt x="295" y="75"/>
                  </a:lnTo>
                  <a:lnTo>
                    <a:pt x="305" y="75"/>
                  </a:lnTo>
                  <a:lnTo>
                    <a:pt x="305" y="75"/>
                  </a:lnTo>
                  <a:lnTo>
                    <a:pt x="312" y="80"/>
                  </a:lnTo>
                  <a:lnTo>
                    <a:pt x="312" y="80"/>
                  </a:lnTo>
                  <a:lnTo>
                    <a:pt x="314" y="80"/>
                  </a:lnTo>
                  <a:lnTo>
                    <a:pt x="314" y="83"/>
                  </a:lnTo>
                  <a:lnTo>
                    <a:pt x="316" y="83"/>
                  </a:lnTo>
                  <a:lnTo>
                    <a:pt x="316" y="83"/>
                  </a:lnTo>
                  <a:lnTo>
                    <a:pt x="316" y="83"/>
                  </a:lnTo>
                  <a:lnTo>
                    <a:pt x="316" y="85"/>
                  </a:lnTo>
                  <a:lnTo>
                    <a:pt x="316" y="85"/>
                  </a:lnTo>
                  <a:lnTo>
                    <a:pt x="319" y="87"/>
                  </a:lnTo>
                  <a:lnTo>
                    <a:pt x="321" y="87"/>
                  </a:lnTo>
                  <a:lnTo>
                    <a:pt x="323" y="87"/>
                  </a:lnTo>
                  <a:lnTo>
                    <a:pt x="326" y="87"/>
                  </a:lnTo>
                  <a:lnTo>
                    <a:pt x="326" y="87"/>
                  </a:lnTo>
                  <a:lnTo>
                    <a:pt x="326" y="87"/>
                  </a:lnTo>
                  <a:lnTo>
                    <a:pt x="331" y="90"/>
                  </a:lnTo>
                  <a:lnTo>
                    <a:pt x="331" y="90"/>
                  </a:lnTo>
                  <a:lnTo>
                    <a:pt x="331" y="92"/>
                  </a:lnTo>
                  <a:lnTo>
                    <a:pt x="331" y="92"/>
                  </a:lnTo>
                  <a:lnTo>
                    <a:pt x="331" y="92"/>
                  </a:lnTo>
                  <a:lnTo>
                    <a:pt x="328" y="92"/>
                  </a:lnTo>
                  <a:lnTo>
                    <a:pt x="326" y="94"/>
                  </a:lnTo>
                  <a:lnTo>
                    <a:pt x="326" y="94"/>
                  </a:lnTo>
                  <a:lnTo>
                    <a:pt x="326" y="94"/>
                  </a:lnTo>
                  <a:lnTo>
                    <a:pt x="326" y="97"/>
                  </a:lnTo>
                  <a:lnTo>
                    <a:pt x="323" y="94"/>
                  </a:lnTo>
                  <a:lnTo>
                    <a:pt x="323" y="94"/>
                  </a:lnTo>
                  <a:lnTo>
                    <a:pt x="323" y="94"/>
                  </a:lnTo>
                  <a:lnTo>
                    <a:pt x="323" y="94"/>
                  </a:lnTo>
                  <a:lnTo>
                    <a:pt x="321" y="94"/>
                  </a:lnTo>
                  <a:lnTo>
                    <a:pt x="319" y="94"/>
                  </a:lnTo>
                  <a:lnTo>
                    <a:pt x="316" y="97"/>
                  </a:lnTo>
                  <a:lnTo>
                    <a:pt x="314" y="97"/>
                  </a:lnTo>
                  <a:lnTo>
                    <a:pt x="312" y="97"/>
                  </a:lnTo>
                  <a:lnTo>
                    <a:pt x="312" y="97"/>
                  </a:lnTo>
                  <a:lnTo>
                    <a:pt x="312" y="97"/>
                  </a:lnTo>
                  <a:lnTo>
                    <a:pt x="309" y="97"/>
                  </a:lnTo>
                  <a:lnTo>
                    <a:pt x="309" y="97"/>
                  </a:lnTo>
                  <a:lnTo>
                    <a:pt x="309" y="97"/>
                  </a:lnTo>
                  <a:lnTo>
                    <a:pt x="305" y="99"/>
                  </a:lnTo>
                  <a:lnTo>
                    <a:pt x="305" y="99"/>
                  </a:lnTo>
                  <a:lnTo>
                    <a:pt x="305" y="99"/>
                  </a:lnTo>
                  <a:lnTo>
                    <a:pt x="305" y="99"/>
                  </a:lnTo>
                  <a:lnTo>
                    <a:pt x="302" y="99"/>
                  </a:lnTo>
                  <a:lnTo>
                    <a:pt x="302" y="101"/>
                  </a:lnTo>
                  <a:lnTo>
                    <a:pt x="300" y="101"/>
                  </a:lnTo>
                  <a:lnTo>
                    <a:pt x="300" y="99"/>
                  </a:lnTo>
                  <a:lnTo>
                    <a:pt x="300" y="99"/>
                  </a:lnTo>
                  <a:lnTo>
                    <a:pt x="300" y="99"/>
                  </a:lnTo>
                  <a:lnTo>
                    <a:pt x="300" y="97"/>
                  </a:lnTo>
                  <a:lnTo>
                    <a:pt x="300" y="97"/>
                  </a:lnTo>
                  <a:lnTo>
                    <a:pt x="300" y="97"/>
                  </a:lnTo>
                  <a:lnTo>
                    <a:pt x="300" y="97"/>
                  </a:lnTo>
                  <a:lnTo>
                    <a:pt x="298" y="97"/>
                  </a:lnTo>
                  <a:lnTo>
                    <a:pt x="298" y="97"/>
                  </a:lnTo>
                  <a:lnTo>
                    <a:pt x="298" y="97"/>
                  </a:lnTo>
                  <a:lnTo>
                    <a:pt x="298" y="99"/>
                  </a:lnTo>
                  <a:lnTo>
                    <a:pt x="298" y="99"/>
                  </a:lnTo>
                  <a:lnTo>
                    <a:pt x="298" y="99"/>
                  </a:lnTo>
                  <a:lnTo>
                    <a:pt x="298" y="99"/>
                  </a:lnTo>
                  <a:lnTo>
                    <a:pt x="298" y="99"/>
                  </a:lnTo>
                  <a:lnTo>
                    <a:pt x="298" y="101"/>
                  </a:lnTo>
                  <a:lnTo>
                    <a:pt x="295" y="101"/>
                  </a:lnTo>
                  <a:lnTo>
                    <a:pt x="293" y="101"/>
                  </a:lnTo>
                  <a:lnTo>
                    <a:pt x="293" y="101"/>
                  </a:lnTo>
                  <a:lnTo>
                    <a:pt x="293" y="101"/>
                  </a:lnTo>
                  <a:lnTo>
                    <a:pt x="288" y="101"/>
                  </a:lnTo>
                  <a:lnTo>
                    <a:pt x="286" y="101"/>
                  </a:lnTo>
                  <a:lnTo>
                    <a:pt x="286" y="101"/>
                  </a:lnTo>
                  <a:lnTo>
                    <a:pt x="286" y="101"/>
                  </a:lnTo>
                  <a:lnTo>
                    <a:pt x="283" y="99"/>
                  </a:lnTo>
                  <a:lnTo>
                    <a:pt x="283" y="99"/>
                  </a:lnTo>
                  <a:lnTo>
                    <a:pt x="283" y="99"/>
                  </a:lnTo>
                  <a:lnTo>
                    <a:pt x="281" y="99"/>
                  </a:lnTo>
                  <a:lnTo>
                    <a:pt x="281" y="99"/>
                  </a:lnTo>
                  <a:lnTo>
                    <a:pt x="276" y="99"/>
                  </a:lnTo>
                  <a:lnTo>
                    <a:pt x="274" y="99"/>
                  </a:lnTo>
                  <a:lnTo>
                    <a:pt x="269" y="99"/>
                  </a:lnTo>
                  <a:lnTo>
                    <a:pt x="269" y="97"/>
                  </a:lnTo>
                  <a:lnTo>
                    <a:pt x="267" y="97"/>
                  </a:lnTo>
                  <a:lnTo>
                    <a:pt x="264" y="97"/>
                  </a:lnTo>
                  <a:lnTo>
                    <a:pt x="260" y="99"/>
                  </a:lnTo>
                  <a:lnTo>
                    <a:pt x="260" y="99"/>
                  </a:lnTo>
                  <a:lnTo>
                    <a:pt x="260" y="99"/>
                  </a:lnTo>
                  <a:lnTo>
                    <a:pt x="257" y="99"/>
                  </a:lnTo>
                  <a:lnTo>
                    <a:pt x="257" y="99"/>
                  </a:lnTo>
                  <a:lnTo>
                    <a:pt x="255" y="99"/>
                  </a:lnTo>
                  <a:lnTo>
                    <a:pt x="253" y="99"/>
                  </a:lnTo>
                  <a:lnTo>
                    <a:pt x="248" y="99"/>
                  </a:lnTo>
                  <a:lnTo>
                    <a:pt x="246" y="99"/>
                  </a:lnTo>
                  <a:lnTo>
                    <a:pt x="246" y="101"/>
                  </a:lnTo>
                  <a:lnTo>
                    <a:pt x="243" y="101"/>
                  </a:lnTo>
                  <a:lnTo>
                    <a:pt x="243" y="101"/>
                  </a:lnTo>
                  <a:lnTo>
                    <a:pt x="241" y="101"/>
                  </a:lnTo>
                  <a:lnTo>
                    <a:pt x="241" y="101"/>
                  </a:lnTo>
                  <a:lnTo>
                    <a:pt x="238" y="101"/>
                  </a:lnTo>
                  <a:lnTo>
                    <a:pt x="236" y="99"/>
                  </a:lnTo>
                  <a:lnTo>
                    <a:pt x="234" y="99"/>
                  </a:lnTo>
                  <a:lnTo>
                    <a:pt x="234" y="101"/>
                  </a:lnTo>
                  <a:lnTo>
                    <a:pt x="231" y="101"/>
                  </a:lnTo>
                  <a:lnTo>
                    <a:pt x="231" y="101"/>
                  </a:lnTo>
                  <a:lnTo>
                    <a:pt x="234" y="101"/>
                  </a:lnTo>
                  <a:lnTo>
                    <a:pt x="231" y="101"/>
                  </a:lnTo>
                  <a:lnTo>
                    <a:pt x="222" y="104"/>
                  </a:lnTo>
                  <a:lnTo>
                    <a:pt x="222" y="104"/>
                  </a:lnTo>
                  <a:lnTo>
                    <a:pt x="220" y="101"/>
                  </a:lnTo>
                  <a:lnTo>
                    <a:pt x="220" y="101"/>
                  </a:lnTo>
                  <a:lnTo>
                    <a:pt x="220" y="101"/>
                  </a:lnTo>
                  <a:lnTo>
                    <a:pt x="220" y="99"/>
                  </a:lnTo>
                  <a:lnTo>
                    <a:pt x="224" y="97"/>
                  </a:lnTo>
                  <a:lnTo>
                    <a:pt x="229" y="92"/>
                  </a:lnTo>
                  <a:lnTo>
                    <a:pt x="231" y="92"/>
                  </a:lnTo>
                  <a:lnTo>
                    <a:pt x="231" y="90"/>
                  </a:lnTo>
                  <a:lnTo>
                    <a:pt x="231" y="90"/>
                  </a:lnTo>
                  <a:lnTo>
                    <a:pt x="231" y="90"/>
                  </a:lnTo>
                  <a:lnTo>
                    <a:pt x="234" y="90"/>
                  </a:lnTo>
                  <a:lnTo>
                    <a:pt x="234" y="90"/>
                  </a:lnTo>
                  <a:lnTo>
                    <a:pt x="236" y="90"/>
                  </a:lnTo>
                  <a:lnTo>
                    <a:pt x="236" y="87"/>
                  </a:lnTo>
                  <a:lnTo>
                    <a:pt x="238" y="85"/>
                  </a:lnTo>
                  <a:lnTo>
                    <a:pt x="241" y="83"/>
                  </a:lnTo>
                  <a:lnTo>
                    <a:pt x="241" y="83"/>
                  </a:lnTo>
                  <a:lnTo>
                    <a:pt x="236" y="78"/>
                  </a:lnTo>
                  <a:lnTo>
                    <a:pt x="236" y="78"/>
                  </a:lnTo>
                  <a:lnTo>
                    <a:pt x="234" y="75"/>
                  </a:lnTo>
                  <a:lnTo>
                    <a:pt x="231" y="75"/>
                  </a:lnTo>
                  <a:lnTo>
                    <a:pt x="231" y="75"/>
                  </a:lnTo>
                  <a:lnTo>
                    <a:pt x="231" y="75"/>
                  </a:lnTo>
                  <a:lnTo>
                    <a:pt x="231" y="75"/>
                  </a:lnTo>
                  <a:lnTo>
                    <a:pt x="229" y="75"/>
                  </a:lnTo>
                  <a:lnTo>
                    <a:pt x="227" y="75"/>
                  </a:lnTo>
                  <a:lnTo>
                    <a:pt x="222" y="75"/>
                  </a:lnTo>
                  <a:lnTo>
                    <a:pt x="220" y="75"/>
                  </a:lnTo>
                  <a:lnTo>
                    <a:pt x="220" y="75"/>
                  </a:lnTo>
                  <a:lnTo>
                    <a:pt x="217" y="75"/>
                  </a:lnTo>
                  <a:lnTo>
                    <a:pt x="217" y="75"/>
                  </a:lnTo>
                  <a:lnTo>
                    <a:pt x="217" y="75"/>
                  </a:lnTo>
                  <a:lnTo>
                    <a:pt x="215" y="75"/>
                  </a:lnTo>
                  <a:lnTo>
                    <a:pt x="215" y="75"/>
                  </a:lnTo>
                  <a:lnTo>
                    <a:pt x="215" y="75"/>
                  </a:lnTo>
                  <a:lnTo>
                    <a:pt x="215" y="75"/>
                  </a:lnTo>
                  <a:lnTo>
                    <a:pt x="215" y="75"/>
                  </a:lnTo>
                  <a:lnTo>
                    <a:pt x="210" y="75"/>
                  </a:lnTo>
                  <a:lnTo>
                    <a:pt x="210" y="75"/>
                  </a:lnTo>
                  <a:lnTo>
                    <a:pt x="208" y="73"/>
                  </a:lnTo>
                  <a:lnTo>
                    <a:pt x="205" y="71"/>
                  </a:lnTo>
                  <a:lnTo>
                    <a:pt x="203" y="71"/>
                  </a:lnTo>
                  <a:lnTo>
                    <a:pt x="201" y="68"/>
                  </a:lnTo>
                  <a:lnTo>
                    <a:pt x="196" y="66"/>
                  </a:lnTo>
                  <a:lnTo>
                    <a:pt x="196" y="61"/>
                  </a:lnTo>
                  <a:lnTo>
                    <a:pt x="196" y="59"/>
                  </a:lnTo>
                  <a:lnTo>
                    <a:pt x="194" y="54"/>
                  </a:lnTo>
                  <a:lnTo>
                    <a:pt x="194" y="52"/>
                  </a:lnTo>
                  <a:lnTo>
                    <a:pt x="194" y="52"/>
                  </a:lnTo>
                  <a:lnTo>
                    <a:pt x="194" y="52"/>
                  </a:lnTo>
                  <a:lnTo>
                    <a:pt x="194" y="52"/>
                  </a:lnTo>
                  <a:lnTo>
                    <a:pt x="191" y="49"/>
                  </a:lnTo>
                  <a:moveTo>
                    <a:pt x="61" y="54"/>
                  </a:moveTo>
                  <a:lnTo>
                    <a:pt x="61" y="54"/>
                  </a:lnTo>
                  <a:lnTo>
                    <a:pt x="59" y="52"/>
                  </a:lnTo>
                  <a:lnTo>
                    <a:pt x="57" y="52"/>
                  </a:lnTo>
                  <a:lnTo>
                    <a:pt x="54" y="52"/>
                  </a:lnTo>
                  <a:lnTo>
                    <a:pt x="54" y="49"/>
                  </a:lnTo>
                  <a:lnTo>
                    <a:pt x="54" y="47"/>
                  </a:lnTo>
                  <a:lnTo>
                    <a:pt x="57" y="49"/>
                  </a:lnTo>
                  <a:lnTo>
                    <a:pt x="57" y="49"/>
                  </a:lnTo>
                  <a:lnTo>
                    <a:pt x="57" y="49"/>
                  </a:lnTo>
                  <a:lnTo>
                    <a:pt x="57" y="49"/>
                  </a:lnTo>
                  <a:lnTo>
                    <a:pt x="57" y="49"/>
                  </a:lnTo>
                  <a:lnTo>
                    <a:pt x="59" y="49"/>
                  </a:lnTo>
                  <a:lnTo>
                    <a:pt x="61" y="49"/>
                  </a:lnTo>
                  <a:lnTo>
                    <a:pt x="61" y="49"/>
                  </a:lnTo>
                  <a:lnTo>
                    <a:pt x="61" y="49"/>
                  </a:lnTo>
                  <a:lnTo>
                    <a:pt x="61" y="49"/>
                  </a:lnTo>
                  <a:lnTo>
                    <a:pt x="61" y="49"/>
                  </a:lnTo>
                  <a:lnTo>
                    <a:pt x="59" y="47"/>
                  </a:lnTo>
                  <a:lnTo>
                    <a:pt x="57" y="42"/>
                  </a:lnTo>
                  <a:lnTo>
                    <a:pt x="57" y="42"/>
                  </a:lnTo>
                  <a:lnTo>
                    <a:pt x="57" y="42"/>
                  </a:lnTo>
                  <a:lnTo>
                    <a:pt x="57" y="42"/>
                  </a:lnTo>
                  <a:lnTo>
                    <a:pt x="57" y="40"/>
                  </a:lnTo>
                  <a:lnTo>
                    <a:pt x="59" y="38"/>
                  </a:lnTo>
                  <a:lnTo>
                    <a:pt x="64" y="38"/>
                  </a:lnTo>
                  <a:lnTo>
                    <a:pt x="64" y="38"/>
                  </a:lnTo>
                  <a:lnTo>
                    <a:pt x="68" y="40"/>
                  </a:lnTo>
                  <a:lnTo>
                    <a:pt x="68" y="42"/>
                  </a:lnTo>
                  <a:lnTo>
                    <a:pt x="68" y="42"/>
                  </a:lnTo>
                  <a:lnTo>
                    <a:pt x="71" y="42"/>
                  </a:lnTo>
                  <a:lnTo>
                    <a:pt x="71" y="42"/>
                  </a:lnTo>
                  <a:lnTo>
                    <a:pt x="71" y="45"/>
                  </a:lnTo>
                  <a:lnTo>
                    <a:pt x="71" y="45"/>
                  </a:lnTo>
                  <a:lnTo>
                    <a:pt x="73" y="49"/>
                  </a:lnTo>
                  <a:lnTo>
                    <a:pt x="73" y="49"/>
                  </a:lnTo>
                  <a:lnTo>
                    <a:pt x="71" y="49"/>
                  </a:lnTo>
                  <a:lnTo>
                    <a:pt x="71" y="52"/>
                  </a:lnTo>
                  <a:lnTo>
                    <a:pt x="68" y="52"/>
                  </a:lnTo>
                  <a:lnTo>
                    <a:pt x="68" y="52"/>
                  </a:lnTo>
                  <a:lnTo>
                    <a:pt x="66" y="52"/>
                  </a:lnTo>
                  <a:lnTo>
                    <a:pt x="64" y="54"/>
                  </a:lnTo>
                  <a:lnTo>
                    <a:pt x="61" y="54"/>
                  </a:lnTo>
                  <a:moveTo>
                    <a:pt x="220" y="40"/>
                  </a:moveTo>
                  <a:lnTo>
                    <a:pt x="220" y="38"/>
                  </a:lnTo>
                  <a:lnTo>
                    <a:pt x="217" y="38"/>
                  </a:lnTo>
                  <a:lnTo>
                    <a:pt x="215" y="35"/>
                  </a:lnTo>
                  <a:lnTo>
                    <a:pt x="215" y="35"/>
                  </a:lnTo>
                  <a:lnTo>
                    <a:pt x="212" y="35"/>
                  </a:lnTo>
                  <a:lnTo>
                    <a:pt x="212" y="35"/>
                  </a:lnTo>
                  <a:lnTo>
                    <a:pt x="212" y="33"/>
                  </a:lnTo>
                  <a:lnTo>
                    <a:pt x="215" y="33"/>
                  </a:lnTo>
                  <a:lnTo>
                    <a:pt x="215" y="33"/>
                  </a:lnTo>
                  <a:lnTo>
                    <a:pt x="215" y="33"/>
                  </a:lnTo>
                  <a:lnTo>
                    <a:pt x="217" y="33"/>
                  </a:lnTo>
                  <a:lnTo>
                    <a:pt x="217" y="33"/>
                  </a:lnTo>
                  <a:lnTo>
                    <a:pt x="217" y="33"/>
                  </a:lnTo>
                  <a:lnTo>
                    <a:pt x="220" y="33"/>
                  </a:lnTo>
                  <a:lnTo>
                    <a:pt x="222" y="33"/>
                  </a:lnTo>
                  <a:lnTo>
                    <a:pt x="222" y="35"/>
                  </a:lnTo>
                  <a:lnTo>
                    <a:pt x="224" y="35"/>
                  </a:lnTo>
                  <a:lnTo>
                    <a:pt x="222" y="38"/>
                  </a:lnTo>
                  <a:lnTo>
                    <a:pt x="222" y="38"/>
                  </a:lnTo>
                  <a:lnTo>
                    <a:pt x="222" y="38"/>
                  </a:lnTo>
                  <a:lnTo>
                    <a:pt x="220" y="40"/>
                  </a:lnTo>
                  <a:moveTo>
                    <a:pt x="198" y="23"/>
                  </a:moveTo>
                  <a:lnTo>
                    <a:pt x="201" y="23"/>
                  </a:lnTo>
                  <a:lnTo>
                    <a:pt x="201" y="21"/>
                  </a:lnTo>
                  <a:lnTo>
                    <a:pt x="198" y="21"/>
                  </a:lnTo>
                  <a:lnTo>
                    <a:pt x="198" y="21"/>
                  </a:lnTo>
                  <a:lnTo>
                    <a:pt x="198" y="23"/>
                  </a:lnTo>
                  <a:lnTo>
                    <a:pt x="196" y="23"/>
                  </a:lnTo>
                  <a:lnTo>
                    <a:pt x="196" y="23"/>
                  </a:lnTo>
                  <a:lnTo>
                    <a:pt x="191" y="21"/>
                  </a:lnTo>
                  <a:lnTo>
                    <a:pt x="191" y="21"/>
                  </a:lnTo>
                  <a:lnTo>
                    <a:pt x="191" y="21"/>
                  </a:lnTo>
                  <a:lnTo>
                    <a:pt x="191" y="21"/>
                  </a:lnTo>
                  <a:lnTo>
                    <a:pt x="191" y="19"/>
                  </a:lnTo>
                  <a:lnTo>
                    <a:pt x="191" y="19"/>
                  </a:lnTo>
                  <a:lnTo>
                    <a:pt x="194" y="19"/>
                  </a:lnTo>
                  <a:lnTo>
                    <a:pt x="194" y="21"/>
                  </a:lnTo>
                  <a:lnTo>
                    <a:pt x="194" y="21"/>
                  </a:lnTo>
                  <a:lnTo>
                    <a:pt x="196" y="21"/>
                  </a:lnTo>
                  <a:lnTo>
                    <a:pt x="196" y="21"/>
                  </a:lnTo>
                  <a:lnTo>
                    <a:pt x="198" y="21"/>
                  </a:lnTo>
                  <a:lnTo>
                    <a:pt x="198" y="19"/>
                  </a:lnTo>
                  <a:lnTo>
                    <a:pt x="198" y="19"/>
                  </a:lnTo>
                  <a:lnTo>
                    <a:pt x="201" y="19"/>
                  </a:lnTo>
                  <a:lnTo>
                    <a:pt x="201" y="19"/>
                  </a:lnTo>
                  <a:lnTo>
                    <a:pt x="201" y="19"/>
                  </a:lnTo>
                  <a:lnTo>
                    <a:pt x="201" y="21"/>
                  </a:lnTo>
                  <a:lnTo>
                    <a:pt x="203" y="23"/>
                  </a:lnTo>
                  <a:lnTo>
                    <a:pt x="203" y="23"/>
                  </a:lnTo>
                  <a:lnTo>
                    <a:pt x="198" y="23"/>
                  </a:lnTo>
                  <a:lnTo>
                    <a:pt x="198" y="23"/>
                  </a:lnTo>
                  <a:moveTo>
                    <a:pt x="215" y="33"/>
                  </a:moveTo>
                  <a:lnTo>
                    <a:pt x="215" y="33"/>
                  </a:lnTo>
                  <a:lnTo>
                    <a:pt x="212" y="33"/>
                  </a:lnTo>
                  <a:lnTo>
                    <a:pt x="212" y="31"/>
                  </a:lnTo>
                  <a:lnTo>
                    <a:pt x="210" y="31"/>
                  </a:lnTo>
                  <a:lnTo>
                    <a:pt x="212" y="28"/>
                  </a:lnTo>
                  <a:lnTo>
                    <a:pt x="217" y="31"/>
                  </a:lnTo>
                  <a:lnTo>
                    <a:pt x="217" y="31"/>
                  </a:lnTo>
                  <a:lnTo>
                    <a:pt x="217" y="33"/>
                  </a:lnTo>
                  <a:lnTo>
                    <a:pt x="215" y="33"/>
                  </a:lnTo>
                  <a:moveTo>
                    <a:pt x="210" y="28"/>
                  </a:moveTo>
                  <a:lnTo>
                    <a:pt x="210" y="28"/>
                  </a:lnTo>
                  <a:lnTo>
                    <a:pt x="208" y="26"/>
                  </a:lnTo>
                  <a:lnTo>
                    <a:pt x="205" y="26"/>
                  </a:lnTo>
                  <a:lnTo>
                    <a:pt x="205" y="26"/>
                  </a:lnTo>
                  <a:lnTo>
                    <a:pt x="205" y="26"/>
                  </a:lnTo>
                  <a:lnTo>
                    <a:pt x="205" y="26"/>
                  </a:lnTo>
                  <a:lnTo>
                    <a:pt x="203" y="23"/>
                  </a:lnTo>
                  <a:lnTo>
                    <a:pt x="203" y="23"/>
                  </a:lnTo>
                  <a:lnTo>
                    <a:pt x="203" y="23"/>
                  </a:lnTo>
                  <a:lnTo>
                    <a:pt x="203" y="23"/>
                  </a:lnTo>
                  <a:lnTo>
                    <a:pt x="203" y="23"/>
                  </a:lnTo>
                  <a:lnTo>
                    <a:pt x="205" y="23"/>
                  </a:lnTo>
                  <a:lnTo>
                    <a:pt x="208" y="23"/>
                  </a:lnTo>
                  <a:lnTo>
                    <a:pt x="208" y="23"/>
                  </a:lnTo>
                  <a:lnTo>
                    <a:pt x="208" y="23"/>
                  </a:lnTo>
                  <a:lnTo>
                    <a:pt x="210" y="23"/>
                  </a:lnTo>
                  <a:lnTo>
                    <a:pt x="210" y="23"/>
                  </a:lnTo>
                  <a:lnTo>
                    <a:pt x="210" y="28"/>
                  </a:lnTo>
                  <a:lnTo>
                    <a:pt x="210" y="28"/>
                  </a:lnTo>
                  <a:moveTo>
                    <a:pt x="172" y="16"/>
                  </a:moveTo>
                  <a:lnTo>
                    <a:pt x="170" y="16"/>
                  </a:lnTo>
                  <a:lnTo>
                    <a:pt x="168" y="14"/>
                  </a:lnTo>
                  <a:lnTo>
                    <a:pt x="165" y="14"/>
                  </a:lnTo>
                  <a:lnTo>
                    <a:pt x="163" y="12"/>
                  </a:lnTo>
                  <a:lnTo>
                    <a:pt x="163" y="12"/>
                  </a:lnTo>
                  <a:lnTo>
                    <a:pt x="163" y="12"/>
                  </a:lnTo>
                  <a:lnTo>
                    <a:pt x="163" y="12"/>
                  </a:lnTo>
                  <a:lnTo>
                    <a:pt x="163" y="12"/>
                  </a:lnTo>
                  <a:lnTo>
                    <a:pt x="165" y="12"/>
                  </a:lnTo>
                  <a:lnTo>
                    <a:pt x="165" y="14"/>
                  </a:lnTo>
                  <a:lnTo>
                    <a:pt x="165" y="14"/>
                  </a:lnTo>
                  <a:lnTo>
                    <a:pt x="165" y="14"/>
                  </a:lnTo>
                  <a:lnTo>
                    <a:pt x="168" y="14"/>
                  </a:lnTo>
                  <a:lnTo>
                    <a:pt x="170" y="16"/>
                  </a:lnTo>
                  <a:lnTo>
                    <a:pt x="170" y="16"/>
                  </a:lnTo>
                  <a:lnTo>
                    <a:pt x="172" y="16"/>
                  </a:lnTo>
                  <a:lnTo>
                    <a:pt x="172"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7"/>
            <p:cNvSpPr>
              <a:spLocks/>
            </p:cNvSpPr>
            <p:nvPr/>
          </p:nvSpPr>
          <p:spPr bwMode="auto">
            <a:xfrm>
              <a:off x="1770" y="1347"/>
              <a:ext cx="7" cy="2"/>
            </a:xfrm>
            <a:custGeom>
              <a:avLst/>
              <a:gdLst>
                <a:gd name="T0" fmla="*/ 0 w 7"/>
                <a:gd name="T1" fmla="*/ 2 h 2"/>
                <a:gd name="T2" fmla="*/ 0 w 7"/>
                <a:gd name="T3" fmla="*/ 2 h 2"/>
                <a:gd name="T4" fmla="*/ 2 w 7"/>
                <a:gd name="T5" fmla="*/ 2 h 2"/>
                <a:gd name="T6" fmla="*/ 4 w 7"/>
                <a:gd name="T7" fmla="*/ 0 h 2"/>
                <a:gd name="T8" fmla="*/ 4 w 7"/>
                <a:gd name="T9" fmla="*/ 0 h 2"/>
                <a:gd name="T10" fmla="*/ 7 w 7"/>
                <a:gd name="T11" fmla="*/ 0 h 2"/>
                <a:gd name="T12" fmla="*/ 7 w 7"/>
                <a:gd name="T13" fmla="*/ 0 h 2"/>
                <a:gd name="T14" fmla="*/ 7 w 7"/>
                <a:gd name="T15" fmla="*/ 0 h 2"/>
                <a:gd name="T16" fmla="*/ 4 w 7"/>
                <a:gd name="T17" fmla="*/ 0 h 2"/>
                <a:gd name="T18" fmla="*/ 4 w 7"/>
                <a:gd name="T19" fmla="*/ 0 h 2"/>
                <a:gd name="T20" fmla="*/ 4 w 7"/>
                <a:gd name="T21" fmla="*/ 2 h 2"/>
                <a:gd name="T22" fmla="*/ 2 w 7"/>
                <a:gd name="T23" fmla="*/ 2 h 2"/>
                <a:gd name="T24" fmla="*/ 2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2" y="2"/>
                  </a:lnTo>
                  <a:lnTo>
                    <a:pt x="4" y="0"/>
                  </a:lnTo>
                  <a:lnTo>
                    <a:pt x="4" y="0"/>
                  </a:lnTo>
                  <a:lnTo>
                    <a:pt x="7" y="0"/>
                  </a:lnTo>
                  <a:lnTo>
                    <a:pt x="7" y="0"/>
                  </a:lnTo>
                  <a:lnTo>
                    <a:pt x="7" y="0"/>
                  </a:lnTo>
                  <a:lnTo>
                    <a:pt x="4" y="0"/>
                  </a:lnTo>
                  <a:lnTo>
                    <a:pt x="4" y="0"/>
                  </a:lnTo>
                  <a:lnTo>
                    <a:pt x="4" y="2"/>
                  </a:lnTo>
                  <a:lnTo>
                    <a:pt x="2" y="2"/>
                  </a:lnTo>
                  <a:lnTo>
                    <a:pt x="2" y="2"/>
                  </a:lnTo>
                  <a:lnTo>
                    <a:pt x="0" y="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8"/>
            <p:cNvSpPr>
              <a:spLocks/>
            </p:cNvSpPr>
            <p:nvPr/>
          </p:nvSpPr>
          <p:spPr bwMode="auto">
            <a:xfrm>
              <a:off x="1770" y="1347"/>
              <a:ext cx="7" cy="2"/>
            </a:xfrm>
            <a:custGeom>
              <a:avLst/>
              <a:gdLst>
                <a:gd name="T0" fmla="*/ 0 w 7"/>
                <a:gd name="T1" fmla="*/ 2 h 2"/>
                <a:gd name="T2" fmla="*/ 0 w 7"/>
                <a:gd name="T3" fmla="*/ 2 h 2"/>
                <a:gd name="T4" fmla="*/ 2 w 7"/>
                <a:gd name="T5" fmla="*/ 2 h 2"/>
                <a:gd name="T6" fmla="*/ 4 w 7"/>
                <a:gd name="T7" fmla="*/ 0 h 2"/>
                <a:gd name="T8" fmla="*/ 4 w 7"/>
                <a:gd name="T9" fmla="*/ 0 h 2"/>
                <a:gd name="T10" fmla="*/ 7 w 7"/>
                <a:gd name="T11" fmla="*/ 0 h 2"/>
                <a:gd name="T12" fmla="*/ 7 w 7"/>
                <a:gd name="T13" fmla="*/ 0 h 2"/>
                <a:gd name="T14" fmla="*/ 7 w 7"/>
                <a:gd name="T15" fmla="*/ 0 h 2"/>
                <a:gd name="T16" fmla="*/ 4 w 7"/>
                <a:gd name="T17" fmla="*/ 0 h 2"/>
                <a:gd name="T18" fmla="*/ 4 w 7"/>
                <a:gd name="T19" fmla="*/ 0 h 2"/>
                <a:gd name="T20" fmla="*/ 4 w 7"/>
                <a:gd name="T21" fmla="*/ 2 h 2"/>
                <a:gd name="T22" fmla="*/ 2 w 7"/>
                <a:gd name="T23" fmla="*/ 2 h 2"/>
                <a:gd name="T24" fmla="*/ 2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2" y="2"/>
                  </a:lnTo>
                  <a:lnTo>
                    <a:pt x="4" y="0"/>
                  </a:lnTo>
                  <a:lnTo>
                    <a:pt x="4" y="0"/>
                  </a:lnTo>
                  <a:lnTo>
                    <a:pt x="7" y="0"/>
                  </a:lnTo>
                  <a:lnTo>
                    <a:pt x="7" y="0"/>
                  </a:lnTo>
                  <a:lnTo>
                    <a:pt x="7" y="0"/>
                  </a:lnTo>
                  <a:lnTo>
                    <a:pt x="4" y="0"/>
                  </a:lnTo>
                  <a:lnTo>
                    <a:pt x="4" y="0"/>
                  </a:lnTo>
                  <a:lnTo>
                    <a:pt x="4" y="2"/>
                  </a:lnTo>
                  <a:lnTo>
                    <a:pt x="2"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9"/>
            <p:cNvSpPr>
              <a:spLocks noEditPoints="1"/>
            </p:cNvSpPr>
            <p:nvPr/>
          </p:nvSpPr>
          <p:spPr bwMode="auto">
            <a:xfrm>
              <a:off x="1810" y="1364"/>
              <a:ext cx="7" cy="21"/>
            </a:xfrm>
            <a:custGeom>
              <a:avLst/>
              <a:gdLst>
                <a:gd name="T0" fmla="*/ 4 w 7"/>
                <a:gd name="T1" fmla="*/ 21 h 21"/>
                <a:gd name="T2" fmla="*/ 2 w 7"/>
                <a:gd name="T3" fmla="*/ 21 h 21"/>
                <a:gd name="T4" fmla="*/ 0 w 7"/>
                <a:gd name="T5" fmla="*/ 21 h 21"/>
                <a:gd name="T6" fmla="*/ 0 w 7"/>
                <a:gd name="T7" fmla="*/ 21 h 21"/>
                <a:gd name="T8" fmla="*/ 0 w 7"/>
                <a:gd name="T9" fmla="*/ 19 h 21"/>
                <a:gd name="T10" fmla="*/ 0 w 7"/>
                <a:gd name="T11" fmla="*/ 19 h 21"/>
                <a:gd name="T12" fmla="*/ 2 w 7"/>
                <a:gd name="T13" fmla="*/ 16 h 21"/>
                <a:gd name="T14" fmla="*/ 2 w 7"/>
                <a:gd name="T15" fmla="*/ 16 h 21"/>
                <a:gd name="T16" fmla="*/ 2 w 7"/>
                <a:gd name="T17" fmla="*/ 16 h 21"/>
                <a:gd name="T18" fmla="*/ 4 w 7"/>
                <a:gd name="T19" fmla="*/ 16 h 21"/>
                <a:gd name="T20" fmla="*/ 7 w 7"/>
                <a:gd name="T21" fmla="*/ 19 h 21"/>
                <a:gd name="T22" fmla="*/ 7 w 7"/>
                <a:gd name="T23" fmla="*/ 19 h 21"/>
                <a:gd name="T24" fmla="*/ 4 w 7"/>
                <a:gd name="T25" fmla="*/ 21 h 21"/>
                <a:gd name="T26" fmla="*/ 4 w 7"/>
                <a:gd name="T27" fmla="*/ 21 h 21"/>
                <a:gd name="T28" fmla="*/ 4 w 7"/>
                <a:gd name="T29" fmla="*/ 4 h 21"/>
                <a:gd name="T30" fmla="*/ 4 w 7"/>
                <a:gd name="T31" fmla="*/ 4 h 21"/>
                <a:gd name="T32" fmla="*/ 2 w 7"/>
                <a:gd name="T33" fmla="*/ 2 h 21"/>
                <a:gd name="T34" fmla="*/ 0 w 7"/>
                <a:gd name="T35" fmla="*/ 2 h 21"/>
                <a:gd name="T36" fmla="*/ 0 w 7"/>
                <a:gd name="T37" fmla="*/ 2 h 21"/>
                <a:gd name="T38" fmla="*/ 0 w 7"/>
                <a:gd name="T39" fmla="*/ 2 h 21"/>
                <a:gd name="T40" fmla="*/ 0 w 7"/>
                <a:gd name="T41" fmla="*/ 0 h 21"/>
                <a:gd name="T42" fmla="*/ 0 w 7"/>
                <a:gd name="T43" fmla="*/ 0 h 21"/>
                <a:gd name="T44" fmla="*/ 0 w 7"/>
                <a:gd name="T45" fmla="*/ 0 h 21"/>
                <a:gd name="T46" fmla="*/ 2 w 7"/>
                <a:gd name="T47" fmla="*/ 0 h 21"/>
                <a:gd name="T48" fmla="*/ 4 w 7"/>
                <a:gd name="T49" fmla="*/ 2 h 21"/>
                <a:gd name="T50" fmla="*/ 4 w 7"/>
                <a:gd name="T51" fmla="*/ 2 h 21"/>
                <a:gd name="T52" fmla="*/ 4 w 7"/>
                <a:gd name="T53" fmla="*/ 2 h 21"/>
                <a:gd name="T54" fmla="*/ 4 w 7"/>
                <a:gd name="T55" fmla="*/ 4 h 21"/>
                <a:gd name="T56" fmla="*/ 4 w 7"/>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21">
                  <a:moveTo>
                    <a:pt x="4" y="21"/>
                  </a:moveTo>
                  <a:lnTo>
                    <a:pt x="2" y="21"/>
                  </a:lnTo>
                  <a:lnTo>
                    <a:pt x="0" y="21"/>
                  </a:lnTo>
                  <a:lnTo>
                    <a:pt x="0" y="21"/>
                  </a:lnTo>
                  <a:lnTo>
                    <a:pt x="0" y="19"/>
                  </a:lnTo>
                  <a:lnTo>
                    <a:pt x="0" y="19"/>
                  </a:lnTo>
                  <a:lnTo>
                    <a:pt x="2" y="16"/>
                  </a:lnTo>
                  <a:lnTo>
                    <a:pt x="2" y="16"/>
                  </a:lnTo>
                  <a:lnTo>
                    <a:pt x="2" y="16"/>
                  </a:lnTo>
                  <a:lnTo>
                    <a:pt x="4" y="16"/>
                  </a:lnTo>
                  <a:lnTo>
                    <a:pt x="7" y="19"/>
                  </a:lnTo>
                  <a:lnTo>
                    <a:pt x="7" y="19"/>
                  </a:lnTo>
                  <a:lnTo>
                    <a:pt x="4" y="21"/>
                  </a:lnTo>
                  <a:lnTo>
                    <a:pt x="4" y="21"/>
                  </a:lnTo>
                  <a:close/>
                  <a:moveTo>
                    <a:pt x="4" y="4"/>
                  </a:moveTo>
                  <a:lnTo>
                    <a:pt x="4" y="4"/>
                  </a:lnTo>
                  <a:lnTo>
                    <a:pt x="2" y="2"/>
                  </a:lnTo>
                  <a:lnTo>
                    <a:pt x="0" y="2"/>
                  </a:lnTo>
                  <a:lnTo>
                    <a:pt x="0" y="2"/>
                  </a:lnTo>
                  <a:lnTo>
                    <a:pt x="0" y="2"/>
                  </a:lnTo>
                  <a:lnTo>
                    <a:pt x="0" y="0"/>
                  </a:lnTo>
                  <a:lnTo>
                    <a:pt x="0" y="0"/>
                  </a:lnTo>
                  <a:lnTo>
                    <a:pt x="0" y="0"/>
                  </a:lnTo>
                  <a:lnTo>
                    <a:pt x="2" y="0"/>
                  </a:lnTo>
                  <a:lnTo>
                    <a:pt x="4" y="2"/>
                  </a:lnTo>
                  <a:lnTo>
                    <a:pt x="4" y="2"/>
                  </a:lnTo>
                  <a:lnTo>
                    <a:pt x="4" y="2"/>
                  </a:lnTo>
                  <a:lnTo>
                    <a:pt x="4" y="4"/>
                  </a:lnTo>
                  <a:lnTo>
                    <a:pt x="4" y="4"/>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0"/>
            <p:cNvSpPr>
              <a:spLocks noEditPoints="1"/>
            </p:cNvSpPr>
            <p:nvPr/>
          </p:nvSpPr>
          <p:spPr bwMode="auto">
            <a:xfrm>
              <a:off x="1810" y="1364"/>
              <a:ext cx="7" cy="21"/>
            </a:xfrm>
            <a:custGeom>
              <a:avLst/>
              <a:gdLst>
                <a:gd name="T0" fmla="*/ 4 w 7"/>
                <a:gd name="T1" fmla="*/ 21 h 21"/>
                <a:gd name="T2" fmla="*/ 2 w 7"/>
                <a:gd name="T3" fmla="*/ 21 h 21"/>
                <a:gd name="T4" fmla="*/ 0 w 7"/>
                <a:gd name="T5" fmla="*/ 21 h 21"/>
                <a:gd name="T6" fmla="*/ 0 w 7"/>
                <a:gd name="T7" fmla="*/ 21 h 21"/>
                <a:gd name="T8" fmla="*/ 0 w 7"/>
                <a:gd name="T9" fmla="*/ 19 h 21"/>
                <a:gd name="T10" fmla="*/ 0 w 7"/>
                <a:gd name="T11" fmla="*/ 19 h 21"/>
                <a:gd name="T12" fmla="*/ 2 w 7"/>
                <a:gd name="T13" fmla="*/ 16 h 21"/>
                <a:gd name="T14" fmla="*/ 2 w 7"/>
                <a:gd name="T15" fmla="*/ 16 h 21"/>
                <a:gd name="T16" fmla="*/ 2 w 7"/>
                <a:gd name="T17" fmla="*/ 16 h 21"/>
                <a:gd name="T18" fmla="*/ 4 w 7"/>
                <a:gd name="T19" fmla="*/ 16 h 21"/>
                <a:gd name="T20" fmla="*/ 7 w 7"/>
                <a:gd name="T21" fmla="*/ 19 h 21"/>
                <a:gd name="T22" fmla="*/ 7 w 7"/>
                <a:gd name="T23" fmla="*/ 19 h 21"/>
                <a:gd name="T24" fmla="*/ 4 w 7"/>
                <a:gd name="T25" fmla="*/ 21 h 21"/>
                <a:gd name="T26" fmla="*/ 4 w 7"/>
                <a:gd name="T27" fmla="*/ 21 h 21"/>
                <a:gd name="T28" fmla="*/ 4 w 7"/>
                <a:gd name="T29" fmla="*/ 4 h 21"/>
                <a:gd name="T30" fmla="*/ 4 w 7"/>
                <a:gd name="T31" fmla="*/ 4 h 21"/>
                <a:gd name="T32" fmla="*/ 2 w 7"/>
                <a:gd name="T33" fmla="*/ 2 h 21"/>
                <a:gd name="T34" fmla="*/ 0 w 7"/>
                <a:gd name="T35" fmla="*/ 2 h 21"/>
                <a:gd name="T36" fmla="*/ 0 w 7"/>
                <a:gd name="T37" fmla="*/ 2 h 21"/>
                <a:gd name="T38" fmla="*/ 0 w 7"/>
                <a:gd name="T39" fmla="*/ 2 h 21"/>
                <a:gd name="T40" fmla="*/ 0 w 7"/>
                <a:gd name="T41" fmla="*/ 0 h 21"/>
                <a:gd name="T42" fmla="*/ 0 w 7"/>
                <a:gd name="T43" fmla="*/ 0 h 21"/>
                <a:gd name="T44" fmla="*/ 0 w 7"/>
                <a:gd name="T45" fmla="*/ 0 h 21"/>
                <a:gd name="T46" fmla="*/ 2 w 7"/>
                <a:gd name="T47" fmla="*/ 0 h 21"/>
                <a:gd name="T48" fmla="*/ 4 w 7"/>
                <a:gd name="T49" fmla="*/ 2 h 21"/>
                <a:gd name="T50" fmla="*/ 4 w 7"/>
                <a:gd name="T51" fmla="*/ 2 h 21"/>
                <a:gd name="T52" fmla="*/ 4 w 7"/>
                <a:gd name="T53" fmla="*/ 2 h 21"/>
                <a:gd name="T54" fmla="*/ 4 w 7"/>
                <a:gd name="T55" fmla="*/ 4 h 21"/>
                <a:gd name="T56" fmla="*/ 4 w 7"/>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21">
                  <a:moveTo>
                    <a:pt x="4" y="21"/>
                  </a:moveTo>
                  <a:lnTo>
                    <a:pt x="2" y="21"/>
                  </a:lnTo>
                  <a:lnTo>
                    <a:pt x="0" y="21"/>
                  </a:lnTo>
                  <a:lnTo>
                    <a:pt x="0" y="21"/>
                  </a:lnTo>
                  <a:lnTo>
                    <a:pt x="0" y="19"/>
                  </a:lnTo>
                  <a:lnTo>
                    <a:pt x="0" y="19"/>
                  </a:lnTo>
                  <a:lnTo>
                    <a:pt x="2" y="16"/>
                  </a:lnTo>
                  <a:lnTo>
                    <a:pt x="2" y="16"/>
                  </a:lnTo>
                  <a:lnTo>
                    <a:pt x="2" y="16"/>
                  </a:lnTo>
                  <a:lnTo>
                    <a:pt x="4" y="16"/>
                  </a:lnTo>
                  <a:lnTo>
                    <a:pt x="7" y="19"/>
                  </a:lnTo>
                  <a:lnTo>
                    <a:pt x="7" y="19"/>
                  </a:lnTo>
                  <a:lnTo>
                    <a:pt x="4" y="21"/>
                  </a:lnTo>
                  <a:lnTo>
                    <a:pt x="4" y="21"/>
                  </a:lnTo>
                  <a:moveTo>
                    <a:pt x="4" y="4"/>
                  </a:moveTo>
                  <a:lnTo>
                    <a:pt x="4" y="4"/>
                  </a:lnTo>
                  <a:lnTo>
                    <a:pt x="2" y="2"/>
                  </a:lnTo>
                  <a:lnTo>
                    <a:pt x="0" y="2"/>
                  </a:lnTo>
                  <a:lnTo>
                    <a:pt x="0" y="2"/>
                  </a:lnTo>
                  <a:lnTo>
                    <a:pt x="0" y="2"/>
                  </a:lnTo>
                  <a:lnTo>
                    <a:pt x="0" y="0"/>
                  </a:lnTo>
                  <a:lnTo>
                    <a:pt x="0" y="0"/>
                  </a:lnTo>
                  <a:lnTo>
                    <a:pt x="0" y="0"/>
                  </a:lnTo>
                  <a:lnTo>
                    <a:pt x="2" y="0"/>
                  </a:lnTo>
                  <a:lnTo>
                    <a:pt x="4" y="2"/>
                  </a:lnTo>
                  <a:lnTo>
                    <a:pt x="4" y="2"/>
                  </a:lnTo>
                  <a:lnTo>
                    <a:pt x="4" y="2"/>
                  </a:lnTo>
                  <a:lnTo>
                    <a:pt x="4" y="4"/>
                  </a:lnTo>
                  <a:lnTo>
                    <a:pt x="4"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1"/>
            <p:cNvSpPr>
              <a:spLocks noEditPoints="1"/>
            </p:cNvSpPr>
            <p:nvPr/>
          </p:nvSpPr>
          <p:spPr bwMode="auto">
            <a:xfrm>
              <a:off x="1725" y="1340"/>
              <a:ext cx="9" cy="2"/>
            </a:xfrm>
            <a:custGeom>
              <a:avLst/>
              <a:gdLst>
                <a:gd name="T0" fmla="*/ 0 w 9"/>
                <a:gd name="T1" fmla="*/ 2 h 2"/>
                <a:gd name="T2" fmla="*/ 0 w 9"/>
                <a:gd name="T3" fmla="*/ 2 h 2"/>
                <a:gd name="T4" fmla="*/ 0 w 9"/>
                <a:gd name="T5" fmla="*/ 2 h 2"/>
                <a:gd name="T6" fmla="*/ 0 w 9"/>
                <a:gd name="T7" fmla="*/ 2 h 2"/>
                <a:gd name="T8" fmla="*/ 0 w 9"/>
                <a:gd name="T9" fmla="*/ 0 h 2"/>
                <a:gd name="T10" fmla="*/ 0 w 9"/>
                <a:gd name="T11" fmla="*/ 0 h 2"/>
                <a:gd name="T12" fmla="*/ 2 w 9"/>
                <a:gd name="T13" fmla="*/ 0 h 2"/>
                <a:gd name="T14" fmla="*/ 2 w 9"/>
                <a:gd name="T15" fmla="*/ 0 h 2"/>
                <a:gd name="T16" fmla="*/ 2 w 9"/>
                <a:gd name="T17" fmla="*/ 0 h 2"/>
                <a:gd name="T18" fmla="*/ 2 w 9"/>
                <a:gd name="T19" fmla="*/ 0 h 2"/>
                <a:gd name="T20" fmla="*/ 2 w 9"/>
                <a:gd name="T21" fmla="*/ 2 h 2"/>
                <a:gd name="T22" fmla="*/ 2 w 9"/>
                <a:gd name="T23" fmla="*/ 2 h 2"/>
                <a:gd name="T24" fmla="*/ 0 w 9"/>
                <a:gd name="T25" fmla="*/ 2 h 2"/>
                <a:gd name="T26" fmla="*/ 7 w 9"/>
                <a:gd name="T27" fmla="*/ 2 h 2"/>
                <a:gd name="T28" fmla="*/ 7 w 9"/>
                <a:gd name="T29" fmla="*/ 0 h 2"/>
                <a:gd name="T30" fmla="*/ 7 w 9"/>
                <a:gd name="T31" fmla="*/ 0 h 2"/>
                <a:gd name="T32" fmla="*/ 7 w 9"/>
                <a:gd name="T33" fmla="*/ 0 h 2"/>
                <a:gd name="T34" fmla="*/ 9 w 9"/>
                <a:gd name="T35" fmla="*/ 0 h 2"/>
                <a:gd name="T36" fmla="*/ 9 w 9"/>
                <a:gd name="T37" fmla="*/ 0 h 2"/>
                <a:gd name="T38" fmla="*/ 7 w 9"/>
                <a:gd name="T39" fmla="*/ 0 h 2"/>
                <a:gd name="T40" fmla="*/ 7 w 9"/>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0" y="2"/>
                  </a:moveTo>
                  <a:lnTo>
                    <a:pt x="0" y="2"/>
                  </a:lnTo>
                  <a:lnTo>
                    <a:pt x="0" y="2"/>
                  </a:lnTo>
                  <a:lnTo>
                    <a:pt x="0" y="2"/>
                  </a:lnTo>
                  <a:lnTo>
                    <a:pt x="0" y="0"/>
                  </a:lnTo>
                  <a:lnTo>
                    <a:pt x="0" y="0"/>
                  </a:lnTo>
                  <a:lnTo>
                    <a:pt x="2" y="0"/>
                  </a:lnTo>
                  <a:lnTo>
                    <a:pt x="2" y="0"/>
                  </a:lnTo>
                  <a:lnTo>
                    <a:pt x="2" y="0"/>
                  </a:lnTo>
                  <a:lnTo>
                    <a:pt x="2" y="0"/>
                  </a:lnTo>
                  <a:lnTo>
                    <a:pt x="2" y="2"/>
                  </a:lnTo>
                  <a:lnTo>
                    <a:pt x="2" y="2"/>
                  </a:lnTo>
                  <a:lnTo>
                    <a:pt x="0" y="2"/>
                  </a:lnTo>
                  <a:close/>
                  <a:moveTo>
                    <a:pt x="7" y="2"/>
                  </a:moveTo>
                  <a:lnTo>
                    <a:pt x="7" y="0"/>
                  </a:lnTo>
                  <a:lnTo>
                    <a:pt x="7" y="0"/>
                  </a:lnTo>
                  <a:lnTo>
                    <a:pt x="7" y="0"/>
                  </a:lnTo>
                  <a:lnTo>
                    <a:pt x="9" y="0"/>
                  </a:lnTo>
                  <a:lnTo>
                    <a:pt x="9" y="0"/>
                  </a:lnTo>
                  <a:lnTo>
                    <a:pt x="7" y="0"/>
                  </a:lnTo>
                  <a:lnTo>
                    <a:pt x="7" y="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2"/>
            <p:cNvSpPr>
              <a:spLocks noEditPoints="1"/>
            </p:cNvSpPr>
            <p:nvPr/>
          </p:nvSpPr>
          <p:spPr bwMode="auto">
            <a:xfrm>
              <a:off x="1725" y="1340"/>
              <a:ext cx="9" cy="2"/>
            </a:xfrm>
            <a:custGeom>
              <a:avLst/>
              <a:gdLst>
                <a:gd name="T0" fmla="*/ 0 w 9"/>
                <a:gd name="T1" fmla="*/ 2 h 2"/>
                <a:gd name="T2" fmla="*/ 0 w 9"/>
                <a:gd name="T3" fmla="*/ 2 h 2"/>
                <a:gd name="T4" fmla="*/ 0 w 9"/>
                <a:gd name="T5" fmla="*/ 2 h 2"/>
                <a:gd name="T6" fmla="*/ 0 w 9"/>
                <a:gd name="T7" fmla="*/ 2 h 2"/>
                <a:gd name="T8" fmla="*/ 0 w 9"/>
                <a:gd name="T9" fmla="*/ 0 h 2"/>
                <a:gd name="T10" fmla="*/ 0 w 9"/>
                <a:gd name="T11" fmla="*/ 0 h 2"/>
                <a:gd name="T12" fmla="*/ 2 w 9"/>
                <a:gd name="T13" fmla="*/ 0 h 2"/>
                <a:gd name="T14" fmla="*/ 2 w 9"/>
                <a:gd name="T15" fmla="*/ 0 h 2"/>
                <a:gd name="T16" fmla="*/ 2 w 9"/>
                <a:gd name="T17" fmla="*/ 0 h 2"/>
                <a:gd name="T18" fmla="*/ 2 w 9"/>
                <a:gd name="T19" fmla="*/ 0 h 2"/>
                <a:gd name="T20" fmla="*/ 2 w 9"/>
                <a:gd name="T21" fmla="*/ 2 h 2"/>
                <a:gd name="T22" fmla="*/ 2 w 9"/>
                <a:gd name="T23" fmla="*/ 2 h 2"/>
                <a:gd name="T24" fmla="*/ 0 w 9"/>
                <a:gd name="T25" fmla="*/ 2 h 2"/>
                <a:gd name="T26" fmla="*/ 7 w 9"/>
                <a:gd name="T27" fmla="*/ 2 h 2"/>
                <a:gd name="T28" fmla="*/ 7 w 9"/>
                <a:gd name="T29" fmla="*/ 0 h 2"/>
                <a:gd name="T30" fmla="*/ 7 w 9"/>
                <a:gd name="T31" fmla="*/ 0 h 2"/>
                <a:gd name="T32" fmla="*/ 7 w 9"/>
                <a:gd name="T33" fmla="*/ 0 h 2"/>
                <a:gd name="T34" fmla="*/ 9 w 9"/>
                <a:gd name="T35" fmla="*/ 0 h 2"/>
                <a:gd name="T36" fmla="*/ 9 w 9"/>
                <a:gd name="T37" fmla="*/ 0 h 2"/>
                <a:gd name="T38" fmla="*/ 7 w 9"/>
                <a:gd name="T39" fmla="*/ 0 h 2"/>
                <a:gd name="T40" fmla="*/ 7 w 9"/>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0" y="2"/>
                  </a:moveTo>
                  <a:lnTo>
                    <a:pt x="0" y="2"/>
                  </a:lnTo>
                  <a:lnTo>
                    <a:pt x="0" y="2"/>
                  </a:lnTo>
                  <a:lnTo>
                    <a:pt x="0" y="2"/>
                  </a:lnTo>
                  <a:lnTo>
                    <a:pt x="0" y="0"/>
                  </a:lnTo>
                  <a:lnTo>
                    <a:pt x="0" y="0"/>
                  </a:lnTo>
                  <a:lnTo>
                    <a:pt x="2" y="0"/>
                  </a:lnTo>
                  <a:lnTo>
                    <a:pt x="2" y="0"/>
                  </a:lnTo>
                  <a:lnTo>
                    <a:pt x="2" y="0"/>
                  </a:lnTo>
                  <a:lnTo>
                    <a:pt x="2" y="0"/>
                  </a:lnTo>
                  <a:lnTo>
                    <a:pt x="2" y="2"/>
                  </a:lnTo>
                  <a:lnTo>
                    <a:pt x="2" y="2"/>
                  </a:lnTo>
                  <a:lnTo>
                    <a:pt x="0" y="2"/>
                  </a:lnTo>
                  <a:moveTo>
                    <a:pt x="7" y="2"/>
                  </a:moveTo>
                  <a:lnTo>
                    <a:pt x="7" y="0"/>
                  </a:lnTo>
                  <a:lnTo>
                    <a:pt x="7" y="0"/>
                  </a:lnTo>
                  <a:lnTo>
                    <a:pt x="7" y="0"/>
                  </a:lnTo>
                  <a:lnTo>
                    <a:pt x="9" y="0"/>
                  </a:lnTo>
                  <a:lnTo>
                    <a:pt x="9" y="0"/>
                  </a:lnTo>
                  <a:lnTo>
                    <a:pt x="7" y="0"/>
                  </a:lnTo>
                  <a:lnTo>
                    <a:pt x="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
            <p:cNvSpPr>
              <a:spLocks/>
            </p:cNvSpPr>
            <p:nvPr/>
          </p:nvSpPr>
          <p:spPr bwMode="auto">
            <a:xfrm>
              <a:off x="1798" y="1390"/>
              <a:ext cx="5" cy="4"/>
            </a:xfrm>
            <a:custGeom>
              <a:avLst/>
              <a:gdLst>
                <a:gd name="T0" fmla="*/ 2 w 5"/>
                <a:gd name="T1" fmla="*/ 4 h 4"/>
                <a:gd name="T2" fmla="*/ 2 w 5"/>
                <a:gd name="T3" fmla="*/ 4 h 4"/>
                <a:gd name="T4" fmla="*/ 2 w 5"/>
                <a:gd name="T5" fmla="*/ 4 h 4"/>
                <a:gd name="T6" fmla="*/ 0 w 5"/>
                <a:gd name="T7" fmla="*/ 4 h 4"/>
                <a:gd name="T8" fmla="*/ 0 w 5"/>
                <a:gd name="T9" fmla="*/ 4 h 4"/>
                <a:gd name="T10" fmla="*/ 0 w 5"/>
                <a:gd name="T11" fmla="*/ 2 h 4"/>
                <a:gd name="T12" fmla="*/ 2 w 5"/>
                <a:gd name="T13" fmla="*/ 0 h 4"/>
                <a:gd name="T14" fmla="*/ 2 w 5"/>
                <a:gd name="T15" fmla="*/ 0 h 4"/>
                <a:gd name="T16" fmla="*/ 2 w 5"/>
                <a:gd name="T17" fmla="*/ 2 h 4"/>
                <a:gd name="T18" fmla="*/ 5 w 5"/>
                <a:gd name="T19" fmla="*/ 4 h 4"/>
                <a:gd name="T20" fmla="*/ 2 w 5"/>
                <a:gd name="T21" fmla="*/ 4 h 4"/>
                <a:gd name="T22" fmla="*/ 2 w 5"/>
                <a:gd name="T23" fmla="*/ 4 h 4"/>
                <a:gd name="T24" fmla="*/ 2 w 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2" y="4"/>
                  </a:moveTo>
                  <a:lnTo>
                    <a:pt x="2" y="4"/>
                  </a:lnTo>
                  <a:lnTo>
                    <a:pt x="2" y="4"/>
                  </a:lnTo>
                  <a:lnTo>
                    <a:pt x="0" y="4"/>
                  </a:lnTo>
                  <a:lnTo>
                    <a:pt x="0" y="4"/>
                  </a:lnTo>
                  <a:lnTo>
                    <a:pt x="0" y="2"/>
                  </a:lnTo>
                  <a:lnTo>
                    <a:pt x="2" y="0"/>
                  </a:lnTo>
                  <a:lnTo>
                    <a:pt x="2" y="0"/>
                  </a:lnTo>
                  <a:lnTo>
                    <a:pt x="2" y="2"/>
                  </a:lnTo>
                  <a:lnTo>
                    <a:pt x="5" y="4"/>
                  </a:lnTo>
                  <a:lnTo>
                    <a:pt x="2" y="4"/>
                  </a:lnTo>
                  <a:lnTo>
                    <a:pt x="2" y="4"/>
                  </a:lnTo>
                  <a:lnTo>
                    <a:pt x="2" y="4"/>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4"/>
            <p:cNvSpPr>
              <a:spLocks/>
            </p:cNvSpPr>
            <p:nvPr/>
          </p:nvSpPr>
          <p:spPr bwMode="auto">
            <a:xfrm>
              <a:off x="1798" y="1390"/>
              <a:ext cx="5" cy="4"/>
            </a:xfrm>
            <a:custGeom>
              <a:avLst/>
              <a:gdLst>
                <a:gd name="T0" fmla="*/ 2 w 5"/>
                <a:gd name="T1" fmla="*/ 4 h 4"/>
                <a:gd name="T2" fmla="*/ 2 w 5"/>
                <a:gd name="T3" fmla="*/ 4 h 4"/>
                <a:gd name="T4" fmla="*/ 2 w 5"/>
                <a:gd name="T5" fmla="*/ 4 h 4"/>
                <a:gd name="T6" fmla="*/ 0 w 5"/>
                <a:gd name="T7" fmla="*/ 4 h 4"/>
                <a:gd name="T8" fmla="*/ 0 w 5"/>
                <a:gd name="T9" fmla="*/ 4 h 4"/>
                <a:gd name="T10" fmla="*/ 0 w 5"/>
                <a:gd name="T11" fmla="*/ 2 h 4"/>
                <a:gd name="T12" fmla="*/ 2 w 5"/>
                <a:gd name="T13" fmla="*/ 0 h 4"/>
                <a:gd name="T14" fmla="*/ 2 w 5"/>
                <a:gd name="T15" fmla="*/ 0 h 4"/>
                <a:gd name="T16" fmla="*/ 2 w 5"/>
                <a:gd name="T17" fmla="*/ 2 h 4"/>
                <a:gd name="T18" fmla="*/ 5 w 5"/>
                <a:gd name="T19" fmla="*/ 4 h 4"/>
                <a:gd name="T20" fmla="*/ 2 w 5"/>
                <a:gd name="T21" fmla="*/ 4 h 4"/>
                <a:gd name="T22" fmla="*/ 2 w 5"/>
                <a:gd name="T23" fmla="*/ 4 h 4"/>
                <a:gd name="T24" fmla="*/ 2 w 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2" y="4"/>
                  </a:moveTo>
                  <a:lnTo>
                    <a:pt x="2" y="4"/>
                  </a:lnTo>
                  <a:lnTo>
                    <a:pt x="2" y="4"/>
                  </a:lnTo>
                  <a:lnTo>
                    <a:pt x="0" y="4"/>
                  </a:lnTo>
                  <a:lnTo>
                    <a:pt x="0" y="4"/>
                  </a:lnTo>
                  <a:lnTo>
                    <a:pt x="0" y="2"/>
                  </a:lnTo>
                  <a:lnTo>
                    <a:pt x="2" y="0"/>
                  </a:lnTo>
                  <a:lnTo>
                    <a:pt x="2" y="0"/>
                  </a:lnTo>
                  <a:lnTo>
                    <a:pt x="2" y="2"/>
                  </a:lnTo>
                  <a:lnTo>
                    <a:pt x="5" y="4"/>
                  </a:lnTo>
                  <a:lnTo>
                    <a:pt x="2" y="4"/>
                  </a:lnTo>
                  <a:lnTo>
                    <a:pt x="2" y="4"/>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5"/>
            <p:cNvSpPr>
              <a:spLocks noEditPoints="1"/>
            </p:cNvSpPr>
            <p:nvPr/>
          </p:nvSpPr>
          <p:spPr bwMode="auto">
            <a:xfrm>
              <a:off x="1644" y="1338"/>
              <a:ext cx="62" cy="19"/>
            </a:xfrm>
            <a:custGeom>
              <a:avLst/>
              <a:gdLst>
                <a:gd name="T0" fmla="*/ 45 w 62"/>
                <a:gd name="T1" fmla="*/ 16 h 19"/>
                <a:gd name="T2" fmla="*/ 43 w 62"/>
                <a:gd name="T3" fmla="*/ 16 h 19"/>
                <a:gd name="T4" fmla="*/ 43 w 62"/>
                <a:gd name="T5" fmla="*/ 16 h 19"/>
                <a:gd name="T6" fmla="*/ 33 w 62"/>
                <a:gd name="T7" fmla="*/ 19 h 19"/>
                <a:gd name="T8" fmla="*/ 31 w 62"/>
                <a:gd name="T9" fmla="*/ 19 h 19"/>
                <a:gd name="T10" fmla="*/ 29 w 62"/>
                <a:gd name="T11" fmla="*/ 19 h 19"/>
                <a:gd name="T12" fmla="*/ 22 w 62"/>
                <a:gd name="T13" fmla="*/ 19 h 19"/>
                <a:gd name="T14" fmla="*/ 19 w 62"/>
                <a:gd name="T15" fmla="*/ 19 h 19"/>
                <a:gd name="T16" fmla="*/ 17 w 62"/>
                <a:gd name="T17" fmla="*/ 16 h 19"/>
                <a:gd name="T18" fmla="*/ 15 w 62"/>
                <a:gd name="T19" fmla="*/ 19 h 19"/>
                <a:gd name="T20" fmla="*/ 15 w 62"/>
                <a:gd name="T21" fmla="*/ 19 h 19"/>
                <a:gd name="T22" fmla="*/ 12 w 62"/>
                <a:gd name="T23" fmla="*/ 19 h 19"/>
                <a:gd name="T24" fmla="*/ 8 w 62"/>
                <a:gd name="T25" fmla="*/ 19 h 19"/>
                <a:gd name="T26" fmla="*/ 3 w 62"/>
                <a:gd name="T27" fmla="*/ 19 h 19"/>
                <a:gd name="T28" fmla="*/ 3 w 62"/>
                <a:gd name="T29" fmla="*/ 16 h 19"/>
                <a:gd name="T30" fmla="*/ 5 w 62"/>
                <a:gd name="T31" fmla="*/ 11 h 19"/>
                <a:gd name="T32" fmla="*/ 5 w 62"/>
                <a:gd name="T33" fmla="*/ 9 h 19"/>
                <a:gd name="T34" fmla="*/ 3 w 62"/>
                <a:gd name="T35" fmla="*/ 7 h 19"/>
                <a:gd name="T36" fmla="*/ 3 w 62"/>
                <a:gd name="T37" fmla="*/ 7 h 19"/>
                <a:gd name="T38" fmla="*/ 3 w 62"/>
                <a:gd name="T39" fmla="*/ 7 h 19"/>
                <a:gd name="T40" fmla="*/ 0 w 62"/>
                <a:gd name="T41" fmla="*/ 4 h 19"/>
                <a:gd name="T42" fmla="*/ 5 w 62"/>
                <a:gd name="T43" fmla="*/ 2 h 19"/>
                <a:gd name="T44" fmla="*/ 5 w 62"/>
                <a:gd name="T45" fmla="*/ 0 h 19"/>
                <a:gd name="T46" fmla="*/ 8 w 62"/>
                <a:gd name="T47" fmla="*/ 0 h 19"/>
                <a:gd name="T48" fmla="*/ 8 w 62"/>
                <a:gd name="T49" fmla="*/ 0 h 19"/>
                <a:gd name="T50" fmla="*/ 17 w 62"/>
                <a:gd name="T51" fmla="*/ 2 h 19"/>
                <a:gd name="T52" fmla="*/ 24 w 62"/>
                <a:gd name="T53" fmla="*/ 2 h 19"/>
                <a:gd name="T54" fmla="*/ 31 w 62"/>
                <a:gd name="T55" fmla="*/ 2 h 19"/>
                <a:gd name="T56" fmla="*/ 33 w 62"/>
                <a:gd name="T57" fmla="*/ 2 h 19"/>
                <a:gd name="T58" fmla="*/ 36 w 62"/>
                <a:gd name="T59" fmla="*/ 4 h 19"/>
                <a:gd name="T60" fmla="*/ 38 w 62"/>
                <a:gd name="T61" fmla="*/ 2 h 19"/>
                <a:gd name="T62" fmla="*/ 41 w 62"/>
                <a:gd name="T63" fmla="*/ 2 h 19"/>
                <a:gd name="T64" fmla="*/ 43 w 62"/>
                <a:gd name="T65" fmla="*/ 2 h 19"/>
                <a:gd name="T66" fmla="*/ 45 w 62"/>
                <a:gd name="T67" fmla="*/ 4 h 19"/>
                <a:gd name="T68" fmla="*/ 52 w 62"/>
                <a:gd name="T69" fmla="*/ 4 h 19"/>
                <a:gd name="T70" fmla="*/ 52 w 62"/>
                <a:gd name="T71" fmla="*/ 9 h 19"/>
                <a:gd name="T72" fmla="*/ 52 w 62"/>
                <a:gd name="T73" fmla="*/ 9 h 19"/>
                <a:gd name="T74" fmla="*/ 45 w 62"/>
                <a:gd name="T75" fmla="*/ 14 h 19"/>
                <a:gd name="T76" fmla="*/ 55 w 62"/>
                <a:gd name="T77" fmla="*/ 14 h 19"/>
                <a:gd name="T78" fmla="*/ 52 w 62"/>
                <a:gd name="T79" fmla="*/ 14 h 19"/>
                <a:gd name="T80" fmla="*/ 52 w 62"/>
                <a:gd name="T81" fmla="*/ 14 h 19"/>
                <a:gd name="T82" fmla="*/ 55 w 62"/>
                <a:gd name="T83" fmla="*/ 11 h 19"/>
                <a:gd name="T84" fmla="*/ 59 w 62"/>
                <a:gd name="T85" fmla="*/ 11 h 19"/>
                <a:gd name="T86" fmla="*/ 62 w 62"/>
                <a:gd name="T87" fmla="*/ 11 h 19"/>
                <a:gd name="T88" fmla="*/ 57 w 62"/>
                <a:gd name="T8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9">
                  <a:moveTo>
                    <a:pt x="45" y="14"/>
                  </a:moveTo>
                  <a:lnTo>
                    <a:pt x="45" y="16"/>
                  </a:lnTo>
                  <a:lnTo>
                    <a:pt x="45" y="16"/>
                  </a:lnTo>
                  <a:lnTo>
                    <a:pt x="43" y="16"/>
                  </a:lnTo>
                  <a:lnTo>
                    <a:pt x="43" y="16"/>
                  </a:lnTo>
                  <a:lnTo>
                    <a:pt x="43" y="16"/>
                  </a:lnTo>
                  <a:lnTo>
                    <a:pt x="43" y="19"/>
                  </a:lnTo>
                  <a:lnTo>
                    <a:pt x="33" y="19"/>
                  </a:lnTo>
                  <a:lnTo>
                    <a:pt x="33" y="19"/>
                  </a:lnTo>
                  <a:lnTo>
                    <a:pt x="31" y="19"/>
                  </a:lnTo>
                  <a:lnTo>
                    <a:pt x="29" y="19"/>
                  </a:lnTo>
                  <a:lnTo>
                    <a:pt x="29" y="19"/>
                  </a:lnTo>
                  <a:lnTo>
                    <a:pt x="26" y="16"/>
                  </a:lnTo>
                  <a:lnTo>
                    <a:pt x="22" y="19"/>
                  </a:lnTo>
                  <a:lnTo>
                    <a:pt x="22" y="19"/>
                  </a:lnTo>
                  <a:lnTo>
                    <a:pt x="19" y="19"/>
                  </a:lnTo>
                  <a:lnTo>
                    <a:pt x="19" y="19"/>
                  </a:lnTo>
                  <a:lnTo>
                    <a:pt x="17" y="16"/>
                  </a:lnTo>
                  <a:lnTo>
                    <a:pt x="17" y="16"/>
                  </a:lnTo>
                  <a:lnTo>
                    <a:pt x="15" y="19"/>
                  </a:lnTo>
                  <a:lnTo>
                    <a:pt x="15" y="19"/>
                  </a:lnTo>
                  <a:lnTo>
                    <a:pt x="15" y="19"/>
                  </a:lnTo>
                  <a:lnTo>
                    <a:pt x="12" y="19"/>
                  </a:lnTo>
                  <a:lnTo>
                    <a:pt x="12" y="19"/>
                  </a:lnTo>
                  <a:lnTo>
                    <a:pt x="10" y="19"/>
                  </a:lnTo>
                  <a:lnTo>
                    <a:pt x="8" y="19"/>
                  </a:lnTo>
                  <a:lnTo>
                    <a:pt x="8" y="19"/>
                  </a:lnTo>
                  <a:lnTo>
                    <a:pt x="3" y="19"/>
                  </a:lnTo>
                  <a:lnTo>
                    <a:pt x="3" y="19"/>
                  </a:lnTo>
                  <a:lnTo>
                    <a:pt x="3" y="16"/>
                  </a:lnTo>
                  <a:lnTo>
                    <a:pt x="5" y="14"/>
                  </a:lnTo>
                  <a:lnTo>
                    <a:pt x="5" y="11"/>
                  </a:lnTo>
                  <a:lnTo>
                    <a:pt x="5" y="9"/>
                  </a:lnTo>
                  <a:lnTo>
                    <a:pt x="5" y="9"/>
                  </a:lnTo>
                  <a:lnTo>
                    <a:pt x="5" y="9"/>
                  </a:lnTo>
                  <a:lnTo>
                    <a:pt x="3" y="7"/>
                  </a:lnTo>
                  <a:lnTo>
                    <a:pt x="3" y="7"/>
                  </a:lnTo>
                  <a:lnTo>
                    <a:pt x="3" y="7"/>
                  </a:lnTo>
                  <a:lnTo>
                    <a:pt x="3" y="7"/>
                  </a:lnTo>
                  <a:lnTo>
                    <a:pt x="3" y="7"/>
                  </a:lnTo>
                  <a:lnTo>
                    <a:pt x="0" y="7"/>
                  </a:lnTo>
                  <a:lnTo>
                    <a:pt x="0" y="4"/>
                  </a:lnTo>
                  <a:lnTo>
                    <a:pt x="5" y="2"/>
                  </a:lnTo>
                  <a:lnTo>
                    <a:pt x="5" y="2"/>
                  </a:lnTo>
                  <a:lnTo>
                    <a:pt x="5" y="0"/>
                  </a:lnTo>
                  <a:lnTo>
                    <a:pt x="5" y="0"/>
                  </a:lnTo>
                  <a:lnTo>
                    <a:pt x="8" y="0"/>
                  </a:lnTo>
                  <a:lnTo>
                    <a:pt x="8" y="0"/>
                  </a:lnTo>
                  <a:lnTo>
                    <a:pt x="8" y="0"/>
                  </a:lnTo>
                  <a:lnTo>
                    <a:pt x="8" y="0"/>
                  </a:lnTo>
                  <a:lnTo>
                    <a:pt x="10" y="2"/>
                  </a:lnTo>
                  <a:lnTo>
                    <a:pt x="17" y="2"/>
                  </a:lnTo>
                  <a:lnTo>
                    <a:pt x="19" y="2"/>
                  </a:lnTo>
                  <a:lnTo>
                    <a:pt x="24" y="2"/>
                  </a:lnTo>
                  <a:lnTo>
                    <a:pt x="26" y="2"/>
                  </a:lnTo>
                  <a:lnTo>
                    <a:pt x="31" y="2"/>
                  </a:lnTo>
                  <a:lnTo>
                    <a:pt x="33" y="2"/>
                  </a:lnTo>
                  <a:lnTo>
                    <a:pt x="33" y="2"/>
                  </a:lnTo>
                  <a:lnTo>
                    <a:pt x="36" y="2"/>
                  </a:lnTo>
                  <a:lnTo>
                    <a:pt x="36" y="4"/>
                  </a:lnTo>
                  <a:lnTo>
                    <a:pt x="36" y="2"/>
                  </a:lnTo>
                  <a:lnTo>
                    <a:pt x="38" y="2"/>
                  </a:lnTo>
                  <a:lnTo>
                    <a:pt x="41" y="2"/>
                  </a:lnTo>
                  <a:lnTo>
                    <a:pt x="41" y="2"/>
                  </a:lnTo>
                  <a:lnTo>
                    <a:pt x="41" y="2"/>
                  </a:lnTo>
                  <a:lnTo>
                    <a:pt x="43" y="2"/>
                  </a:lnTo>
                  <a:lnTo>
                    <a:pt x="43" y="2"/>
                  </a:lnTo>
                  <a:lnTo>
                    <a:pt x="45" y="4"/>
                  </a:lnTo>
                  <a:lnTo>
                    <a:pt x="50" y="4"/>
                  </a:lnTo>
                  <a:lnTo>
                    <a:pt x="52" y="4"/>
                  </a:lnTo>
                  <a:lnTo>
                    <a:pt x="52" y="9"/>
                  </a:lnTo>
                  <a:lnTo>
                    <a:pt x="52" y="9"/>
                  </a:lnTo>
                  <a:lnTo>
                    <a:pt x="52" y="9"/>
                  </a:lnTo>
                  <a:lnTo>
                    <a:pt x="52" y="9"/>
                  </a:lnTo>
                  <a:lnTo>
                    <a:pt x="50" y="11"/>
                  </a:lnTo>
                  <a:lnTo>
                    <a:pt x="45" y="14"/>
                  </a:lnTo>
                  <a:lnTo>
                    <a:pt x="45" y="14"/>
                  </a:lnTo>
                  <a:close/>
                  <a:moveTo>
                    <a:pt x="55" y="14"/>
                  </a:moveTo>
                  <a:lnTo>
                    <a:pt x="55" y="14"/>
                  </a:lnTo>
                  <a:lnTo>
                    <a:pt x="52" y="14"/>
                  </a:lnTo>
                  <a:lnTo>
                    <a:pt x="52" y="14"/>
                  </a:lnTo>
                  <a:lnTo>
                    <a:pt x="52" y="14"/>
                  </a:lnTo>
                  <a:lnTo>
                    <a:pt x="55" y="11"/>
                  </a:lnTo>
                  <a:lnTo>
                    <a:pt x="55" y="11"/>
                  </a:lnTo>
                  <a:lnTo>
                    <a:pt x="57" y="11"/>
                  </a:lnTo>
                  <a:lnTo>
                    <a:pt x="59" y="11"/>
                  </a:lnTo>
                  <a:lnTo>
                    <a:pt x="62" y="11"/>
                  </a:lnTo>
                  <a:lnTo>
                    <a:pt x="62" y="11"/>
                  </a:lnTo>
                  <a:lnTo>
                    <a:pt x="59" y="14"/>
                  </a:lnTo>
                  <a:lnTo>
                    <a:pt x="57" y="14"/>
                  </a:lnTo>
                  <a:lnTo>
                    <a:pt x="55" y="1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6"/>
            <p:cNvSpPr>
              <a:spLocks noEditPoints="1"/>
            </p:cNvSpPr>
            <p:nvPr/>
          </p:nvSpPr>
          <p:spPr bwMode="auto">
            <a:xfrm>
              <a:off x="1644" y="1338"/>
              <a:ext cx="62" cy="19"/>
            </a:xfrm>
            <a:custGeom>
              <a:avLst/>
              <a:gdLst>
                <a:gd name="T0" fmla="*/ 45 w 62"/>
                <a:gd name="T1" fmla="*/ 16 h 19"/>
                <a:gd name="T2" fmla="*/ 43 w 62"/>
                <a:gd name="T3" fmla="*/ 16 h 19"/>
                <a:gd name="T4" fmla="*/ 43 w 62"/>
                <a:gd name="T5" fmla="*/ 16 h 19"/>
                <a:gd name="T6" fmla="*/ 33 w 62"/>
                <a:gd name="T7" fmla="*/ 19 h 19"/>
                <a:gd name="T8" fmla="*/ 31 w 62"/>
                <a:gd name="T9" fmla="*/ 19 h 19"/>
                <a:gd name="T10" fmla="*/ 29 w 62"/>
                <a:gd name="T11" fmla="*/ 19 h 19"/>
                <a:gd name="T12" fmla="*/ 22 w 62"/>
                <a:gd name="T13" fmla="*/ 19 h 19"/>
                <a:gd name="T14" fmla="*/ 19 w 62"/>
                <a:gd name="T15" fmla="*/ 19 h 19"/>
                <a:gd name="T16" fmla="*/ 17 w 62"/>
                <a:gd name="T17" fmla="*/ 16 h 19"/>
                <a:gd name="T18" fmla="*/ 15 w 62"/>
                <a:gd name="T19" fmla="*/ 19 h 19"/>
                <a:gd name="T20" fmla="*/ 15 w 62"/>
                <a:gd name="T21" fmla="*/ 19 h 19"/>
                <a:gd name="T22" fmla="*/ 12 w 62"/>
                <a:gd name="T23" fmla="*/ 19 h 19"/>
                <a:gd name="T24" fmla="*/ 8 w 62"/>
                <a:gd name="T25" fmla="*/ 19 h 19"/>
                <a:gd name="T26" fmla="*/ 3 w 62"/>
                <a:gd name="T27" fmla="*/ 19 h 19"/>
                <a:gd name="T28" fmla="*/ 3 w 62"/>
                <a:gd name="T29" fmla="*/ 16 h 19"/>
                <a:gd name="T30" fmla="*/ 5 w 62"/>
                <a:gd name="T31" fmla="*/ 11 h 19"/>
                <a:gd name="T32" fmla="*/ 5 w 62"/>
                <a:gd name="T33" fmla="*/ 9 h 19"/>
                <a:gd name="T34" fmla="*/ 3 w 62"/>
                <a:gd name="T35" fmla="*/ 7 h 19"/>
                <a:gd name="T36" fmla="*/ 3 w 62"/>
                <a:gd name="T37" fmla="*/ 7 h 19"/>
                <a:gd name="T38" fmla="*/ 3 w 62"/>
                <a:gd name="T39" fmla="*/ 7 h 19"/>
                <a:gd name="T40" fmla="*/ 0 w 62"/>
                <a:gd name="T41" fmla="*/ 4 h 19"/>
                <a:gd name="T42" fmla="*/ 5 w 62"/>
                <a:gd name="T43" fmla="*/ 2 h 19"/>
                <a:gd name="T44" fmla="*/ 5 w 62"/>
                <a:gd name="T45" fmla="*/ 0 h 19"/>
                <a:gd name="T46" fmla="*/ 8 w 62"/>
                <a:gd name="T47" fmla="*/ 0 h 19"/>
                <a:gd name="T48" fmla="*/ 8 w 62"/>
                <a:gd name="T49" fmla="*/ 0 h 19"/>
                <a:gd name="T50" fmla="*/ 17 w 62"/>
                <a:gd name="T51" fmla="*/ 2 h 19"/>
                <a:gd name="T52" fmla="*/ 24 w 62"/>
                <a:gd name="T53" fmla="*/ 2 h 19"/>
                <a:gd name="T54" fmla="*/ 31 w 62"/>
                <a:gd name="T55" fmla="*/ 2 h 19"/>
                <a:gd name="T56" fmla="*/ 33 w 62"/>
                <a:gd name="T57" fmla="*/ 2 h 19"/>
                <a:gd name="T58" fmla="*/ 36 w 62"/>
                <a:gd name="T59" fmla="*/ 4 h 19"/>
                <a:gd name="T60" fmla="*/ 38 w 62"/>
                <a:gd name="T61" fmla="*/ 2 h 19"/>
                <a:gd name="T62" fmla="*/ 41 w 62"/>
                <a:gd name="T63" fmla="*/ 2 h 19"/>
                <a:gd name="T64" fmla="*/ 43 w 62"/>
                <a:gd name="T65" fmla="*/ 2 h 19"/>
                <a:gd name="T66" fmla="*/ 45 w 62"/>
                <a:gd name="T67" fmla="*/ 4 h 19"/>
                <a:gd name="T68" fmla="*/ 52 w 62"/>
                <a:gd name="T69" fmla="*/ 4 h 19"/>
                <a:gd name="T70" fmla="*/ 52 w 62"/>
                <a:gd name="T71" fmla="*/ 9 h 19"/>
                <a:gd name="T72" fmla="*/ 52 w 62"/>
                <a:gd name="T73" fmla="*/ 9 h 19"/>
                <a:gd name="T74" fmla="*/ 45 w 62"/>
                <a:gd name="T75" fmla="*/ 14 h 19"/>
                <a:gd name="T76" fmla="*/ 55 w 62"/>
                <a:gd name="T77" fmla="*/ 14 h 19"/>
                <a:gd name="T78" fmla="*/ 52 w 62"/>
                <a:gd name="T79" fmla="*/ 14 h 19"/>
                <a:gd name="T80" fmla="*/ 52 w 62"/>
                <a:gd name="T81" fmla="*/ 14 h 19"/>
                <a:gd name="T82" fmla="*/ 55 w 62"/>
                <a:gd name="T83" fmla="*/ 11 h 19"/>
                <a:gd name="T84" fmla="*/ 59 w 62"/>
                <a:gd name="T85" fmla="*/ 11 h 19"/>
                <a:gd name="T86" fmla="*/ 62 w 62"/>
                <a:gd name="T87" fmla="*/ 11 h 19"/>
                <a:gd name="T88" fmla="*/ 57 w 62"/>
                <a:gd name="T8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9">
                  <a:moveTo>
                    <a:pt x="45" y="14"/>
                  </a:moveTo>
                  <a:lnTo>
                    <a:pt x="45" y="16"/>
                  </a:lnTo>
                  <a:lnTo>
                    <a:pt x="45" y="16"/>
                  </a:lnTo>
                  <a:lnTo>
                    <a:pt x="43" y="16"/>
                  </a:lnTo>
                  <a:lnTo>
                    <a:pt x="43" y="16"/>
                  </a:lnTo>
                  <a:lnTo>
                    <a:pt x="43" y="16"/>
                  </a:lnTo>
                  <a:lnTo>
                    <a:pt x="43" y="19"/>
                  </a:lnTo>
                  <a:lnTo>
                    <a:pt x="33" y="19"/>
                  </a:lnTo>
                  <a:lnTo>
                    <a:pt x="33" y="19"/>
                  </a:lnTo>
                  <a:lnTo>
                    <a:pt x="31" y="19"/>
                  </a:lnTo>
                  <a:lnTo>
                    <a:pt x="29" y="19"/>
                  </a:lnTo>
                  <a:lnTo>
                    <a:pt x="29" y="19"/>
                  </a:lnTo>
                  <a:lnTo>
                    <a:pt x="26" y="16"/>
                  </a:lnTo>
                  <a:lnTo>
                    <a:pt x="22" y="19"/>
                  </a:lnTo>
                  <a:lnTo>
                    <a:pt x="22" y="19"/>
                  </a:lnTo>
                  <a:lnTo>
                    <a:pt x="19" y="19"/>
                  </a:lnTo>
                  <a:lnTo>
                    <a:pt x="19" y="19"/>
                  </a:lnTo>
                  <a:lnTo>
                    <a:pt x="17" y="16"/>
                  </a:lnTo>
                  <a:lnTo>
                    <a:pt x="17" y="16"/>
                  </a:lnTo>
                  <a:lnTo>
                    <a:pt x="15" y="19"/>
                  </a:lnTo>
                  <a:lnTo>
                    <a:pt x="15" y="19"/>
                  </a:lnTo>
                  <a:lnTo>
                    <a:pt x="15" y="19"/>
                  </a:lnTo>
                  <a:lnTo>
                    <a:pt x="12" y="19"/>
                  </a:lnTo>
                  <a:lnTo>
                    <a:pt x="12" y="19"/>
                  </a:lnTo>
                  <a:lnTo>
                    <a:pt x="10" y="19"/>
                  </a:lnTo>
                  <a:lnTo>
                    <a:pt x="8" y="19"/>
                  </a:lnTo>
                  <a:lnTo>
                    <a:pt x="8" y="19"/>
                  </a:lnTo>
                  <a:lnTo>
                    <a:pt x="3" y="19"/>
                  </a:lnTo>
                  <a:lnTo>
                    <a:pt x="3" y="19"/>
                  </a:lnTo>
                  <a:lnTo>
                    <a:pt x="3" y="16"/>
                  </a:lnTo>
                  <a:lnTo>
                    <a:pt x="5" y="14"/>
                  </a:lnTo>
                  <a:lnTo>
                    <a:pt x="5" y="11"/>
                  </a:lnTo>
                  <a:lnTo>
                    <a:pt x="5" y="9"/>
                  </a:lnTo>
                  <a:lnTo>
                    <a:pt x="5" y="9"/>
                  </a:lnTo>
                  <a:lnTo>
                    <a:pt x="5" y="9"/>
                  </a:lnTo>
                  <a:lnTo>
                    <a:pt x="3" y="7"/>
                  </a:lnTo>
                  <a:lnTo>
                    <a:pt x="3" y="7"/>
                  </a:lnTo>
                  <a:lnTo>
                    <a:pt x="3" y="7"/>
                  </a:lnTo>
                  <a:lnTo>
                    <a:pt x="3" y="7"/>
                  </a:lnTo>
                  <a:lnTo>
                    <a:pt x="3" y="7"/>
                  </a:lnTo>
                  <a:lnTo>
                    <a:pt x="0" y="7"/>
                  </a:lnTo>
                  <a:lnTo>
                    <a:pt x="0" y="4"/>
                  </a:lnTo>
                  <a:lnTo>
                    <a:pt x="5" y="2"/>
                  </a:lnTo>
                  <a:lnTo>
                    <a:pt x="5" y="2"/>
                  </a:lnTo>
                  <a:lnTo>
                    <a:pt x="5" y="0"/>
                  </a:lnTo>
                  <a:lnTo>
                    <a:pt x="5" y="0"/>
                  </a:lnTo>
                  <a:lnTo>
                    <a:pt x="8" y="0"/>
                  </a:lnTo>
                  <a:lnTo>
                    <a:pt x="8" y="0"/>
                  </a:lnTo>
                  <a:lnTo>
                    <a:pt x="8" y="0"/>
                  </a:lnTo>
                  <a:lnTo>
                    <a:pt x="8" y="0"/>
                  </a:lnTo>
                  <a:lnTo>
                    <a:pt x="10" y="2"/>
                  </a:lnTo>
                  <a:lnTo>
                    <a:pt x="17" y="2"/>
                  </a:lnTo>
                  <a:lnTo>
                    <a:pt x="19" y="2"/>
                  </a:lnTo>
                  <a:lnTo>
                    <a:pt x="24" y="2"/>
                  </a:lnTo>
                  <a:lnTo>
                    <a:pt x="26" y="2"/>
                  </a:lnTo>
                  <a:lnTo>
                    <a:pt x="31" y="2"/>
                  </a:lnTo>
                  <a:lnTo>
                    <a:pt x="33" y="2"/>
                  </a:lnTo>
                  <a:lnTo>
                    <a:pt x="33" y="2"/>
                  </a:lnTo>
                  <a:lnTo>
                    <a:pt x="36" y="2"/>
                  </a:lnTo>
                  <a:lnTo>
                    <a:pt x="36" y="4"/>
                  </a:lnTo>
                  <a:lnTo>
                    <a:pt x="36" y="2"/>
                  </a:lnTo>
                  <a:lnTo>
                    <a:pt x="38" y="2"/>
                  </a:lnTo>
                  <a:lnTo>
                    <a:pt x="41" y="2"/>
                  </a:lnTo>
                  <a:lnTo>
                    <a:pt x="41" y="2"/>
                  </a:lnTo>
                  <a:lnTo>
                    <a:pt x="41" y="2"/>
                  </a:lnTo>
                  <a:lnTo>
                    <a:pt x="43" y="2"/>
                  </a:lnTo>
                  <a:lnTo>
                    <a:pt x="43" y="2"/>
                  </a:lnTo>
                  <a:lnTo>
                    <a:pt x="45" y="4"/>
                  </a:lnTo>
                  <a:lnTo>
                    <a:pt x="50" y="4"/>
                  </a:lnTo>
                  <a:lnTo>
                    <a:pt x="52" y="4"/>
                  </a:lnTo>
                  <a:lnTo>
                    <a:pt x="52" y="9"/>
                  </a:lnTo>
                  <a:lnTo>
                    <a:pt x="52" y="9"/>
                  </a:lnTo>
                  <a:lnTo>
                    <a:pt x="52" y="9"/>
                  </a:lnTo>
                  <a:lnTo>
                    <a:pt x="52" y="9"/>
                  </a:lnTo>
                  <a:lnTo>
                    <a:pt x="50" y="11"/>
                  </a:lnTo>
                  <a:lnTo>
                    <a:pt x="45" y="14"/>
                  </a:lnTo>
                  <a:lnTo>
                    <a:pt x="45" y="14"/>
                  </a:lnTo>
                  <a:moveTo>
                    <a:pt x="55" y="14"/>
                  </a:moveTo>
                  <a:lnTo>
                    <a:pt x="55" y="14"/>
                  </a:lnTo>
                  <a:lnTo>
                    <a:pt x="52" y="14"/>
                  </a:lnTo>
                  <a:lnTo>
                    <a:pt x="52" y="14"/>
                  </a:lnTo>
                  <a:lnTo>
                    <a:pt x="52" y="14"/>
                  </a:lnTo>
                  <a:lnTo>
                    <a:pt x="55" y="11"/>
                  </a:lnTo>
                  <a:lnTo>
                    <a:pt x="55" y="11"/>
                  </a:lnTo>
                  <a:lnTo>
                    <a:pt x="57" y="11"/>
                  </a:lnTo>
                  <a:lnTo>
                    <a:pt x="59" y="11"/>
                  </a:lnTo>
                  <a:lnTo>
                    <a:pt x="62" y="11"/>
                  </a:lnTo>
                  <a:lnTo>
                    <a:pt x="62" y="11"/>
                  </a:lnTo>
                  <a:lnTo>
                    <a:pt x="59" y="14"/>
                  </a:lnTo>
                  <a:lnTo>
                    <a:pt x="57" y="14"/>
                  </a:lnTo>
                  <a:lnTo>
                    <a:pt x="55"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7"/>
            <p:cNvSpPr>
              <a:spLocks/>
            </p:cNvSpPr>
            <p:nvPr/>
          </p:nvSpPr>
          <p:spPr bwMode="auto">
            <a:xfrm>
              <a:off x="1779" y="1373"/>
              <a:ext cx="7" cy="5"/>
            </a:xfrm>
            <a:custGeom>
              <a:avLst/>
              <a:gdLst>
                <a:gd name="T0" fmla="*/ 7 w 7"/>
                <a:gd name="T1" fmla="*/ 5 h 5"/>
                <a:gd name="T2" fmla="*/ 7 w 7"/>
                <a:gd name="T3" fmla="*/ 5 h 5"/>
                <a:gd name="T4" fmla="*/ 7 w 7"/>
                <a:gd name="T5" fmla="*/ 5 h 5"/>
                <a:gd name="T6" fmla="*/ 5 w 7"/>
                <a:gd name="T7" fmla="*/ 2 h 5"/>
                <a:gd name="T8" fmla="*/ 5 w 7"/>
                <a:gd name="T9" fmla="*/ 2 h 5"/>
                <a:gd name="T10" fmla="*/ 5 w 7"/>
                <a:gd name="T11" fmla="*/ 2 h 5"/>
                <a:gd name="T12" fmla="*/ 5 w 7"/>
                <a:gd name="T13" fmla="*/ 2 h 5"/>
                <a:gd name="T14" fmla="*/ 5 w 7"/>
                <a:gd name="T15" fmla="*/ 2 h 5"/>
                <a:gd name="T16" fmla="*/ 2 w 7"/>
                <a:gd name="T17" fmla="*/ 2 h 5"/>
                <a:gd name="T18" fmla="*/ 2 w 7"/>
                <a:gd name="T19" fmla="*/ 2 h 5"/>
                <a:gd name="T20" fmla="*/ 2 w 7"/>
                <a:gd name="T21" fmla="*/ 2 h 5"/>
                <a:gd name="T22" fmla="*/ 0 w 7"/>
                <a:gd name="T23" fmla="*/ 0 h 5"/>
                <a:gd name="T24" fmla="*/ 0 w 7"/>
                <a:gd name="T25" fmla="*/ 0 h 5"/>
                <a:gd name="T26" fmla="*/ 0 w 7"/>
                <a:gd name="T27" fmla="*/ 0 h 5"/>
                <a:gd name="T28" fmla="*/ 2 w 7"/>
                <a:gd name="T29" fmla="*/ 0 h 5"/>
                <a:gd name="T30" fmla="*/ 2 w 7"/>
                <a:gd name="T31" fmla="*/ 0 h 5"/>
                <a:gd name="T32" fmla="*/ 5 w 7"/>
                <a:gd name="T33" fmla="*/ 0 h 5"/>
                <a:gd name="T34" fmla="*/ 5 w 7"/>
                <a:gd name="T35" fmla="*/ 2 h 5"/>
                <a:gd name="T36" fmla="*/ 7 w 7"/>
                <a:gd name="T37" fmla="*/ 5 h 5"/>
                <a:gd name="T38" fmla="*/ 7 w 7"/>
                <a:gd name="T39" fmla="*/ 5 h 5"/>
                <a:gd name="T40" fmla="*/ 7 w 7"/>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7" y="5"/>
                  </a:moveTo>
                  <a:lnTo>
                    <a:pt x="7" y="5"/>
                  </a:lnTo>
                  <a:lnTo>
                    <a:pt x="7" y="5"/>
                  </a:lnTo>
                  <a:lnTo>
                    <a:pt x="5" y="2"/>
                  </a:lnTo>
                  <a:lnTo>
                    <a:pt x="5" y="2"/>
                  </a:lnTo>
                  <a:lnTo>
                    <a:pt x="5" y="2"/>
                  </a:lnTo>
                  <a:lnTo>
                    <a:pt x="5" y="2"/>
                  </a:lnTo>
                  <a:lnTo>
                    <a:pt x="5" y="2"/>
                  </a:lnTo>
                  <a:lnTo>
                    <a:pt x="2" y="2"/>
                  </a:lnTo>
                  <a:lnTo>
                    <a:pt x="2" y="2"/>
                  </a:lnTo>
                  <a:lnTo>
                    <a:pt x="2" y="2"/>
                  </a:lnTo>
                  <a:lnTo>
                    <a:pt x="0" y="0"/>
                  </a:lnTo>
                  <a:lnTo>
                    <a:pt x="0" y="0"/>
                  </a:lnTo>
                  <a:lnTo>
                    <a:pt x="0" y="0"/>
                  </a:lnTo>
                  <a:lnTo>
                    <a:pt x="2" y="0"/>
                  </a:lnTo>
                  <a:lnTo>
                    <a:pt x="2" y="0"/>
                  </a:lnTo>
                  <a:lnTo>
                    <a:pt x="5" y="0"/>
                  </a:lnTo>
                  <a:lnTo>
                    <a:pt x="5" y="2"/>
                  </a:lnTo>
                  <a:lnTo>
                    <a:pt x="7" y="5"/>
                  </a:lnTo>
                  <a:lnTo>
                    <a:pt x="7" y="5"/>
                  </a:lnTo>
                  <a:lnTo>
                    <a:pt x="7" y="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8"/>
            <p:cNvSpPr>
              <a:spLocks/>
            </p:cNvSpPr>
            <p:nvPr/>
          </p:nvSpPr>
          <p:spPr bwMode="auto">
            <a:xfrm>
              <a:off x="1779" y="1373"/>
              <a:ext cx="7" cy="5"/>
            </a:xfrm>
            <a:custGeom>
              <a:avLst/>
              <a:gdLst>
                <a:gd name="T0" fmla="*/ 7 w 7"/>
                <a:gd name="T1" fmla="*/ 5 h 5"/>
                <a:gd name="T2" fmla="*/ 7 w 7"/>
                <a:gd name="T3" fmla="*/ 5 h 5"/>
                <a:gd name="T4" fmla="*/ 7 w 7"/>
                <a:gd name="T5" fmla="*/ 5 h 5"/>
                <a:gd name="T6" fmla="*/ 5 w 7"/>
                <a:gd name="T7" fmla="*/ 2 h 5"/>
                <a:gd name="T8" fmla="*/ 5 w 7"/>
                <a:gd name="T9" fmla="*/ 2 h 5"/>
                <a:gd name="T10" fmla="*/ 5 w 7"/>
                <a:gd name="T11" fmla="*/ 2 h 5"/>
                <a:gd name="T12" fmla="*/ 5 w 7"/>
                <a:gd name="T13" fmla="*/ 2 h 5"/>
                <a:gd name="T14" fmla="*/ 5 w 7"/>
                <a:gd name="T15" fmla="*/ 2 h 5"/>
                <a:gd name="T16" fmla="*/ 2 w 7"/>
                <a:gd name="T17" fmla="*/ 2 h 5"/>
                <a:gd name="T18" fmla="*/ 2 w 7"/>
                <a:gd name="T19" fmla="*/ 2 h 5"/>
                <a:gd name="T20" fmla="*/ 2 w 7"/>
                <a:gd name="T21" fmla="*/ 2 h 5"/>
                <a:gd name="T22" fmla="*/ 0 w 7"/>
                <a:gd name="T23" fmla="*/ 0 h 5"/>
                <a:gd name="T24" fmla="*/ 0 w 7"/>
                <a:gd name="T25" fmla="*/ 0 h 5"/>
                <a:gd name="T26" fmla="*/ 0 w 7"/>
                <a:gd name="T27" fmla="*/ 0 h 5"/>
                <a:gd name="T28" fmla="*/ 2 w 7"/>
                <a:gd name="T29" fmla="*/ 0 h 5"/>
                <a:gd name="T30" fmla="*/ 2 w 7"/>
                <a:gd name="T31" fmla="*/ 0 h 5"/>
                <a:gd name="T32" fmla="*/ 5 w 7"/>
                <a:gd name="T33" fmla="*/ 0 h 5"/>
                <a:gd name="T34" fmla="*/ 5 w 7"/>
                <a:gd name="T35" fmla="*/ 2 h 5"/>
                <a:gd name="T36" fmla="*/ 7 w 7"/>
                <a:gd name="T37" fmla="*/ 5 h 5"/>
                <a:gd name="T38" fmla="*/ 7 w 7"/>
                <a:gd name="T39" fmla="*/ 5 h 5"/>
                <a:gd name="T40" fmla="*/ 7 w 7"/>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7" y="5"/>
                  </a:moveTo>
                  <a:lnTo>
                    <a:pt x="7" y="5"/>
                  </a:lnTo>
                  <a:lnTo>
                    <a:pt x="7" y="5"/>
                  </a:lnTo>
                  <a:lnTo>
                    <a:pt x="5" y="2"/>
                  </a:lnTo>
                  <a:lnTo>
                    <a:pt x="5" y="2"/>
                  </a:lnTo>
                  <a:lnTo>
                    <a:pt x="5" y="2"/>
                  </a:lnTo>
                  <a:lnTo>
                    <a:pt x="5" y="2"/>
                  </a:lnTo>
                  <a:lnTo>
                    <a:pt x="5" y="2"/>
                  </a:lnTo>
                  <a:lnTo>
                    <a:pt x="2" y="2"/>
                  </a:lnTo>
                  <a:lnTo>
                    <a:pt x="2" y="2"/>
                  </a:lnTo>
                  <a:lnTo>
                    <a:pt x="2" y="2"/>
                  </a:lnTo>
                  <a:lnTo>
                    <a:pt x="0" y="0"/>
                  </a:lnTo>
                  <a:lnTo>
                    <a:pt x="0" y="0"/>
                  </a:lnTo>
                  <a:lnTo>
                    <a:pt x="0" y="0"/>
                  </a:lnTo>
                  <a:lnTo>
                    <a:pt x="2" y="0"/>
                  </a:lnTo>
                  <a:lnTo>
                    <a:pt x="2" y="0"/>
                  </a:lnTo>
                  <a:lnTo>
                    <a:pt x="5" y="0"/>
                  </a:lnTo>
                  <a:lnTo>
                    <a:pt x="5" y="2"/>
                  </a:lnTo>
                  <a:lnTo>
                    <a:pt x="7" y="5"/>
                  </a:lnTo>
                  <a:lnTo>
                    <a:pt x="7" y="5"/>
                  </a:lnTo>
                  <a:lnTo>
                    <a:pt x="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9"/>
            <p:cNvSpPr>
              <a:spLocks noEditPoints="1"/>
            </p:cNvSpPr>
            <p:nvPr/>
          </p:nvSpPr>
          <p:spPr bwMode="auto">
            <a:xfrm>
              <a:off x="1713" y="1342"/>
              <a:ext cx="14" cy="22"/>
            </a:xfrm>
            <a:custGeom>
              <a:avLst/>
              <a:gdLst>
                <a:gd name="T0" fmla="*/ 5 w 14"/>
                <a:gd name="T1" fmla="*/ 22 h 22"/>
                <a:gd name="T2" fmla="*/ 5 w 14"/>
                <a:gd name="T3" fmla="*/ 22 h 22"/>
                <a:gd name="T4" fmla="*/ 5 w 14"/>
                <a:gd name="T5" fmla="*/ 22 h 22"/>
                <a:gd name="T6" fmla="*/ 5 w 14"/>
                <a:gd name="T7" fmla="*/ 22 h 22"/>
                <a:gd name="T8" fmla="*/ 5 w 14"/>
                <a:gd name="T9" fmla="*/ 19 h 22"/>
                <a:gd name="T10" fmla="*/ 5 w 14"/>
                <a:gd name="T11" fmla="*/ 19 h 22"/>
                <a:gd name="T12" fmla="*/ 5 w 14"/>
                <a:gd name="T13" fmla="*/ 19 h 22"/>
                <a:gd name="T14" fmla="*/ 5 w 14"/>
                <a:gd name="T15" fmla="*/ 19 h 22"/>
                <a:gd name="T16" fmla="*/ 5 w 14"/>
                <a:gd name="T17" fmla="*/ 19 h 22"/>
                <a:gd name="T18" fmla="*/ 7 w 14"/>
                <a:gd name="T19" fmla="*/ 19 h 22"/>
                <a:gd name="T20" fmla="*/ 7 w 14"/>
                <a:gd name="T21" fmla="*/ 19 h 22"/>
                <a:gd name="T22" fmla="*/ 7 w 14"/>
                <a:gd name="T23" fmla="*/ 19 h 22"/>
                <a:gd name="T24" fmla="*/ 7 w 14"/>
                <a:gd name="T25" fmla="*/ 19 h 22"/>
                <a:gd name="T26" fmla="*/ 7 w 14"/>
                <a:gd name="T27" fmla="*/ 19 h 22"/>
                <a:gd name="T28" fmla="*/ 9 w 14"/>
                <a:gd name="T29" fmla="*/ 19 h 22"/>
                <a:gd name="T30" fmla="*/ 9 w 14"/>
                <a:gd name="T31" fmla="*/ 19 h 22"/>
                <a:gd name="T32" fmla="*/ 9 w 14"/>
                <a:gd name="T33" fmla="*/ 19 h 22"/>
                <a:gd name="T34" fmla="*/ 9 w 14"/>
                <a:gd name="T35" fmla="*/ 19 h 22"/>
                <a:gd name="T36" fmla="*/ 9 w 14"/>
                <a:gd name="T37" fmla="*/ 19 h 22"/>
                <a:gd name="T38" fmla="*/ 9 w 14"/>
                <a:gd name="T39" fmla="*/ 19 h 22"/>
                <a:gd name="T40" fmla="*/ 9 w 14"/>
                <a:gd name="T41" fmla="*/ 19 h 22"/>
                <a:gd name="T42" fmla="*/ 12 w 14"/>
                <a:gd name="T43" fmla="*/ 19 h 22"/>
                <a:gd name="T44" fmla="*/ 12 w 14"/>
                <a:gd name="T45" fmla="*/ 19 h 22"/>
                <a:gd name="T46" fmla="*/ 12 w 14"/>
                <a:gd name="T47" fmla="*/ 19 h 22"/>
                <a:gd name="T48" fmla="*/ 12 w 14"/>
                <a:gd name="T49" fmla="*/ 19 h 22"/>
                <a:gd name="T50" fmla="*/ 12 w 14"/>
                <a:gd name="T51" fmla="*/ 19 h 22"/>
                <a:gd name="T52" fmla="*/ 14 w 14"/>
                <a:gd name="T53" fmla="*/ 19 h 22"/>
                <a:gd name="T54" fmla="*/ 14 w 14"/>
                <a:gd name="T55" fmla="*/ 19 h 22"/>
                <a:gd name="T56" fmla="*/ 14 w 14"/>
                <a:gd name="T57" fmla="*/ 19 h 22"/>
                <a:gd name="T58" fmla="*/ 14 w 14"/>
                <a:gd name="T59" fmla="*/ 19 h 22"/>
                <a:gd name="T60" fmla="*/ 14 w 14"/>
                <a:gd name="T61" fmla="*/ 19 h 22"/>
                <a:gd name="T62" fmla="*/ 14 w 14"/>
                <a:gd name="T63" fmla="*/ 19 h 22"/>
                <a:gd name="T64" fmla="*/ 14 w 14"/>
                <a:gd name="T65" fmla="*/ 19 h 22"/>
                <a:gd name="T66" fmla="*/ 12 w 14"/>
                <a:gd name="T67" fmla="*/ 22 h 22"/>
                <a:gd name="T68" fmla="*/ 12 w 14"/>
                <a:gd name="T69" fmla="*/ 22 h 22"/>
                <a:gd name="T70" fmla="*/ 12 w 14"/>
                <a:gd name="T71" fmla="*/ 22 h 22"/>
                <a:gd name="T72" fmla="*/ 12 w 14"/>
                <a:gd name="T73" fmla="*/ 22 h 22"/>
                <a:gd name="T74" fmla="*/ 9 w 14"/>
                <a:gd name="T75" fmla="*/ 22 h 22"/>
                <a:gd name="T76" fmla="*/ 9 w 14"/>
                <a:gd name="T77" fmla="*/ 22 h 22"/>
                <a:gd name="T78" fmla="*/ 9 w 14"/>
                <a:gd name="T79" fmla="*/ 22 h 22"/>
                <a:gd name="T80" fmla="*/ 9 w 14"/>
                <a:gd name="T81" fmla="*/ 22 h 22"/>
                <a:gd name="T82" fmla="*/ 9 w 14"/>
                <a:gd name="T83" fmla="*/ 22 h 22"/>
                <a:gd name="T84" fmla="*/ 7 w 14"/>
                <a:gd name="T85" fmla="*/ 22 h 22"/>
                <a:gd name="T86" fmla="*/ 7 w 14"/>
                <a:gd name="T87" fmla="*/ 22 h 22"/>
                <a:gd name="T88" fmla="*/ 7 w 14"/>
                <a:gd name="T89" fmla="*/ 22 h 22"/>
                <a:gd name="T90" fmla="*/ 7 w 14"/>
                <a:gd name="T91" fmla="*/ 22 h 22"/>
                <a:gd name="T92" fmla="*/ 7 w 14"/>
                <a:gd name="T93" fmla="*/ 22 h 22"/>
                <a:gd name="T94" fmla="*/ 7 w 14"/>
                <a:gd name="T95" fmla="*/ 22 h 22"/>
                <a:gd name="T96" fmla="*/ 5 w 14"/>
                <a:gd name="T97" fmla="*/ 22 h 22"/>
                <a:gd name="T98" fmla="*/ 5 w 14"/>
                <a:gd name="T99" fmla="*/ 22 h 22"/>
                <a:gd name="T100" fmla="*/ 5 w 14"/>
                <a:gd name="T101" fmla="*/ 22 h 22"/>
                <a:gd name="T102" fmla="*/ 0 w 14"/>
                <a:gd name="T103" fmla="*/ 0 h 22"/>
                <a:gd name="T104" fmla="*/ 2 w 14"/>
                <a:gd name="T105" fmla="*/ 0 h 22"/>
                <a:gd name="T106" fmla="*/ 2 w 14"/>
                <a:gd name="T107" fmla="*/ 0 h 22"/>
                <a:gd name="T108" fmla="*/ 7 w 14"/>
                <a:gd name="T109" fmla="*/ 3 h 22"/>
                <a:gd name="T110" fmla="*/ 7 w 14"/>
                <a:gd name="T111" fmla="*/ 3 h 22"/>
                <a:gd name="T112" fmla="*/ 5 w 14"/>
                <a:gd name="T113" fmla="*/ 3 h 22"/>
                <a:gd name="T114" fmla="*/ 2 w 14"/>
                <a:gd name="T115" fmla="*/ 3 h 22"/>
                <a:gd name="T116" fmla="*/ 0 w 14"/>
                <a:gd name="T1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2">
                  <a:moveTo>
                    <a:pt x="5" y="22"/>
                  </a:moveTo>
                  <a:lnTo>
                    <a:pt x="5" y="22"/>
                  </a:lnTo>
                  <a:lnTo>
                    <a:pt x="5" y="22"/>
                  </a:lnTo>
                  <a:lnTo>
                    <a:pt x="5" y="22"/>
                  </a:lnTo>
                  <a:lnTo>
                    <a:pt x="5" y="19"/>
                  </a:lnTo>
                  <a:lnTo>
                    <a:pt x="5" y="19"/>
                  </a:lnTo>
                  <a:lnTo>
                    <a:pt x="5" y="19"/>
                  </a:lnTo>
                  <a:lnTo>
                    <a:pt x="5" y="19"/>
                  </a:lnTo>
                  <a:lnTo>
                    <a:pt x="5" y="19"/>
                  </a:lnTo>
                  <a:lnTo>
                    <a:pt x="7" y="19"/>
                  </a:lnTo>
                  <a:lnTo>
                    <a:pt x="7" y="19"/>
                  </a:lnTo>
                  <a:lnTo>
                    <a:pt x="7" y="19"/>
                  </a:lnTo>
                  <a:lnTo>
                    <a:pt x="7" y="19"/>
                  </a:lnTo>
                  <a:lnTo>
                    <a:pt x="7" y="19"/>
                  </a:lnTo>
                  <a:lnTo>
                    <a:pt x="9" y="19"/>
                  </a:lnTo>
                  <a:lnTo>
                    <a:pt x="9" y="19"/>
                  </a:lnTo>
                  <a:lnTo>
                    <a:pt x="9" y="19"/>
                  </a:lnTo>
                  <a:lnTo>
                    <a:pt x="9" y="19"/>
                  </a:lnTo>
                  <a:lnTo>
                    <a:pt x="9" y="19"/>
                  </a:lnTo>
                  <a:lnTo>
                    <a:pt x="9" y="19"/>
                  </a:lnTo>
                  <a:lnTo>
                    <a:pt x="9" y="19"/>
                  </a:lnTo>
                  <a:lnTo>
                    <a:pt x="12" y="19"/>
                  </a:lnTo>
                  <a:lnTo>
                    <a:pt x="12" y="19"/>
                  </a:lnTo>
                  <a:lnTo>
                    <a:pt x="12" y="19"/>
                  </a:lnTo>
                  <a:lnTo>
                    <a:pt x="12" y="19"/>
                  </a:lnTo>
                  <a:lnTo>
                    <a:pt x="12" y="19"/>
                  </a:lnTo>
                  <a:lnTo>
                    <a:pt x="14" y="19"/>
                  </a:lnTo>
                  <a:lnTo>
                    <a:pt x="14" y="19"/>
                  </a:lnTo>
                  <a:lnTo>
                    <a:pt x="14" y="19"/>
                  </a:lnTo>
                  <a:lnTo>
                    <a:pt x="14" y="19"/>
                  </a:lnTo>
                  <a:lnTo>
                    <a:pt x="14" y="19"/>
                  </a:lnTo>
                  <a:lnTo>
                    <a:pt x="14" y="19"/>
                  </a:lnTo>
                  <a:lnTo>
                    <a:pt x="14" y="19"/>
                  </a:lnTo>
                  <a:lnTo>
                    <a:pt x="12" y="22"/>
                  </a:lnTo>
                  <a:lnTo>
                    <a:pt x="12" y="22"/>
                  </a:lnTo>
                  <a:lnTo>
                    <a:pt x="12" y="22"/>
                  </a:lnTo>
                  <a:lnTo>
                    <a:pt x="12" y="22"/>
                  </a:lnTo>
                  <a:lnTo>
                    <a:pt x="9" y="22"/>
                  </a:lnTo>
                  <a:lnTo>
                    <a:pt x="9" y="22"/>
                  </a:lnTo>
                  <a:lnTo>
                    <a:pt x="9" y="22"/>
                  </a:lnTo>
                  <a:lnTo>
                    <a:pt x="9" y="22"/>
                  </a:lnTo>
                  <a:lnTo>
                    <a:pt x="9" y="22"/>
                  </a:lnTo>
                  <a:lnTo>
                    <a:pt x="7" y="22"/>
                  </a:lnTo>
                  <a:lnTo>
                    <a:pt x="7" y="22"/>
                  </a:lnTo>
                  <a:lnTo>
                    <a:pt x="7" y="22"/>
                  </a:lnTo>
                  <a:lnTo>
                    <a:pt x="7" y="22"/>
                  </a:lnTo>
                  <a:lnTo>
                    <a:pt x="7" y="22"/>
                  </a:lnTo>
                  <a:lnTo>
                    <a:pt x="7" y="22"/>
                  </a:lnTo>
                  <a:lnTo>
                    <a:pt x="5" y="22"/>
                  </a:lnTo>
                  <a:lnTo>
                    <a:pt x="5" y="22"/>
                  </a:lnTo>
                  <a:lnTo>
                    <a:pt x="5" y="22"/>
                  </a:lnTo>
                  <a:close/>
                  <a:moveTo>
                    <a:pt x="0" y="0"/>
                  </a:moveTo>
                  <a:lnTo>
                    <a:pt x="2" y="0"/>
                  </a:lnTo>
                  <a:lnTo>
                    <a:pt x="2" y="0"/>
                  </a:lnTo>
                  <a:lnTo>
                    <a:pt x="7" y="3"/>
                  </a:lnTo>
                  <a:lnTo>
                    <a:pt x="7" y="3"/>
                  </a:lnTo>
                  <a:lnTo>
                    <a:pt x="5" y="3"/>
                  </a:lnTo>
                  <a:lnTo>
                    <a:pt x="2" y="3"/>
                  </a:lnTo>
                  <a:lnTo>
                    <a:pt x="0"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0"/>
            <p:cNvSpPr>
              <a:spLocks noEditPoints="1"/>
            </p:cNvSpPr>
            <p:nvPr/>
          </p:nvSpPr>
          <p:spPr bwMode="auto">
            <a:xfrm>
              <a:off x="1713" y="1342"/>
              <a:ext cx="14" cy="22"/>
            </a:xfrm>
            <a:custGeom>
              <a:avLst/>
              <a:gdLst>
                <a:gd name="T0" fmla="*/ 5 w 14"/>
                <a:gd name="T1" fmla="*/ 22 h 22"/>
                <a:gd name="T2" fmla="*/ 5 w 14"/>
                <a:gd name="T3" fmla="*/ 22 h 22"/>
                <a:gd name="T4" fmla="*/ 5 w 14"/>
                <a:gd name="T5" fmla="*/ 22 h 22"/>
                <a:gd name="T6" fmla="*/ 5 w 14"/>
                <a:gd name="T7" fmla="*/ 22 h 22"/>
                <a:gd name="T8" fmla="*/ 5 w 14"/>
                <a:gd name="T9" fmla="*/ 19 h 22"/>
                <a:gd name="T10" fmla="*/ 5 w 14"/>
                <a:gd name="T11" fmla="*/ 19 h 22"/>
                <a:gd name="T12" fmla="*/ 5 w 14"/>
                <a:gd name="T13" fmla="*/ 19 h 22"/>
                <a:gd name="T14" fmla="*/ 5 w 14"/>
                <a:gd name="T15" fmla="*/ 19 h 22"/>
                <a:gd name="T16" fmla="*/ 5 w 14"/>
                <a:gd name="T17" fmla="*/ 19 h 22"/>
                <a:gd name="T18" fmla="*/ 7 w 14"/>
                <a:gd name="T19" fmla="*/ 19 h 22"/>
                <a:gd name="T20" fmla="*/ 7 w 14"/>
                <a:gd name="T21" fmla="*/ 19 h 22"/>
                <a:gd name="T22" fmla="*/ 7 w 14"/>
                <a:gd name="T23" fmla="*/ 19 h 22"/>
                <a:gd name="T24" fmla="*/ 7 w 14"/>
                <a:gd name="T25" fmla="*/ 19 h 22"/>
                <a:gd name="T26" fmla="*/ 7 w 14"/>
                <a:gd name="T27" fmla="*/ 19 h 22"/>
                <a:gd name="T28" fmla="*/ 9 w 14"/>
                <a:gd name="T29" fmla="*/ 19 h 22"/>
                <a:gd name="T30" fmla="*/ 9 w 14"/>
                <a:gd name="T31" fmla="*/ 19 h 22"/>
                <a:gd name="T32" fmla="*/ 9 w 14"/>
                <a:gd name="T33" fmla="*/ 19 h 22"/>
                <a:gd name="T34" fmla="*/ 9 w 14"/>
                <a:gd name="T35" fmla="*/ 19 h 22"/>
                <a:gd name="T36" fmla="*/ 9 w 14"/>
                <a:gd name="T37" fmla="*/ 19 h 22"/>
                <a:gd name="T38" fmla="*/ 9 w 14"/>
                <a:gd name="T39" fmla="*/ 19 h 22"/>
                <a:gd name="T40" fmla="*/ 9 w 14"/>
                <a:gd name="T41" fmla="*/ 19 h 22"/>
                <a:gd name="T42" fmla="*/ 12 w 14"/>
                <a:gd name="T43" fmla="*/ 19 h 22"/>
                <a:gd name="T44" fmla="*/ 12 w 14"/>
                <a:gd name="T45" fmla="*/ 19 h 22"/>
                <a:gd name="T46" fmla="*/ 12 w 14"/>
                <a:gd name="T47" fmla="*/ 19 h 22"/>
                <a:gd name="T48" fmla="*/ 12 w 14"/>
                <a:gd name="T49" fmla="*/ 19 h 22"/>
                <a:gd name="T50" fmla="*/ 12 w 14"/>
                <a:gd name="T51" fmla="*/ 19 h 22"/>
                <a:gd name="T52" fmla="*/ 14 w 14"/>
                <a:gd name="T53" fmla="*/ 19 h 22"/>
                <a:gd name="T54" fmla="*/ 14 w 14"/>
                <a:gd name="T55" fmla="*/ 19 h 22"/>
                <a:gd name="T56" fmla="*/ 14 w 14"/>
                <a:gd name="T57" fmla="*/ 19 h 22"/>
                <a:gd name="T58" fmla="*/ 14 w 14"/>
                <a:gd name="T59" fmla="*/ 19 h 22"/>
                <a:gd name="T60" fmla="*/ 14 w 14"/>
                <a:gd name="T61" fmla="*/ 19 h 22"/>
                <a:gd name="T62" fmla="*/ 14 w 14"/>
                <a:gd name="T63" fmla="*/ 19 h 22"/>
                <a:gd name="T64" fmla="*/ 14 w 14"/>
                <a:gd name="T65" fmla="*/ 19 h 22"/>
                <a:gd name="T66" fmla="*/ 12 w 14"/>
                <a:gd name="T67" fmla="*/ 22 h 22"/>
                <a:gd name="T68" fmla="*/ 12 w 14"/>
                <a:gd name="T69" fmla="*/ 22 h 22"/>
                <a:gd name="T70" fmla="*/ 12 w 14"/>
                <a:gd name="T71" fmla="*/ 22 h 22"/>
                <a:gd name="T72" fmla="*/ 12 w 14"/>
                <a:gd name="T73" fmla="*/ 22 h 22"/>
                <a:gd name="T74" fmla="*/ 9 w 14"/>
                <a:gd name="T75" fmla="*/ 22 h 22"/>
                <a:gd name="T76" fmla="*/ 9 w 14"/>
                <a:gd name="T77" fmla="*/ 22 h 22"/>
                <a:gd name="T78" fmla="*/ 9 w 14"/>
                <a:gd name="T79" fmla="*/ 22 h 22"/>
                <a:gd name="T80" fmla="*/ 9 w 14"/>
                <a:gd name="T81" fmla="*/ 22 h 22"/>
                <a:gd name="T82" fmla="*/ 9 w 14"/>
                <a:gd name="T83" fmla="*/ 22 h 22"/>
                <a:gd name="T84" fmla="*/ 7 w 14"/>
                <a:gd name="T85" fmla="*/ 22 h 22"/>
                <a:gd name="T86" fmla="*/ 7 w 14"/>
                <a:gd name="T87" fmla="*/ 22 h 22"/>
                <a:gd name="T88" fmla="*/ 7 w 14"/>
                <a:gd name="T89" fmla="*/ 22 h 22"/>
                <a:gd name="T90" fmla="*/ 7 w 14"/>
                <a:gd name="T91" fmla="*/ 22 h 22"/>
                <a:gd name="T92" fmla="*/ 7 w 14"/>
                <a:gd name="T93" fmla="*/ 22 h 22"/>
                <a:gd name="T94" fmla="*/ 7 w 14"/>
                <a:gd name="T95" fmla="*/ 22 h 22"/>
                <a:gd name="T96" fmla="*/ 5 w 14"/>
                <a:gd name="T97" fmla="*/ 22 h 22"/>
                <a:gd name="T98" fmla="*/ 5 w 14"/>
                <a:gd name="T99" fmla="*/ 22 h 22"/>
                <a:gd name="T100" fmla="*/ 5 w 14"/>
                <a:gd name="T101" fmla="*/ 22 h 22"/>
                <a:gd name="T102" fmla="*/ 0 w 14"/>
                <a:gd name="T103" fmla="*/ 0 h 22"/>
                <a:gd name="T104" fmla="*/ 2 w 14"/>
                <a:gd name="T105" fmla="*/ 0 h 22"/>
                <a:gd name="T106" fmla="*/ 2 w 14"/>
                <a:gd name="T107" fmla="*/ 0 h 22"/>
                <a:gd name="T108" fmla="*/ 7 w 14"/>
                <a:gd name="T109" fmla="*/ 3 h 22"/>
                <a:gd name="T110" fmla="*/ 7 w 14"/>
                <a:gd name="T111" fmla="*/ 3 h 22"/>
                <a:gd name="T112" fmla="*/ 5 w 14"/>
                <a:gd name="T113" fmla="*/ 3 h 22"/>
                <a:gd name="T114" fmla="*/ 2 w 14"/>
                <a:gd name="T115" fmla="*/ 3 h 22"/>
                <a:gd name="T116" fmla="*/ 0 w 14"/>
                <a:gd name="T1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2">
                  <a:moveTo>
                    <a:pt x="5" y="22"/>
                  </a:moveTo>
                  <a:lnTo>
                    <a:pt x="5" y="22"/>
                  </a:lnTo>
                  <a:lnTo>
                    <a:pt x="5" y="22"/>
                  </a:lnTo>
                  <a:lnTo>
                    <a:pt x="5" y="22"/>
                  </a:lnTo>
                  <a:lnTo>
                    <a:pt x="5" y="19"/>
                  </a:lnTo>
                  <a:lnTo>
                    <a:pt x="5" y="19"/>
                  </a:lnTo>
                  <a:lnTo>
                    <a:pt x="5" y="19"/>
                  </a:lnTo>
                  <a:lnTo>
                    <a:pt x="5" y="19"/>
                  </a:lnTo>
                  <a:lnTo>
                    <a:pt x="5" y="19"/>
                  </a:lnTo>
                  <a:lnTo>
                    <a:pt x="7" y="19"/>
                  </a:lnTo>
                  <a:lnTo>
                    <a:pt x="7" y="19"/>
                  </a:lnTo>
                  <a:lnTo>
                    <a:pt x="7" y="19"/>
                  </a:lnTo>
                  <a:lnTo>
                    <a:pt x="7" y="19"/>
                  </a:lnTo>
                  <a:lnTo>
                    <a:pt x="7" y="19"/>
                  </a:lnTo>
                  <a:lnTo>
                    <a:pt x="9" y="19"/>
                  </a:lnTo>
                  <a:lnTo>
                    <a:pt x="9" y="19"/>
                  </a:lnTo>
                  <a:lnTo>
                    <a:pt x="9" y="19"/>
                  </a:lnTo>
                  <a:lnTo>
                    <a:pt x="9" y="19"/>
                  </a:lnTo>
                  <a:lnTo>
                    <a:pt x="9" y="19"/>
                  </a:lnTo>
                  <a:lnTo>
                    <a:pt x="9" y="19"/>
                  </a:lnTo>
                  <a:lnTo>
                    <a:pt x="9" y="19"/>
                  </a:lnTo>
                  <a:lnTo>
                    <a:pt x="12" y="19"/>
                  </a:lnTo>
                  <a:lnTo>
                    <a:pt x="12" y="19"/>
                  </a:lnTo>
                  <a:lnTo>
                    <a:pt x="12" y="19"/>
                  </a:lnTo>
                  <a:lnTo>
                    <a:pt x="12" y="19"/>
                  </a:lnTo>
                  <a:lnTo>
                    <a:pt x="12" y="19"/>
                  </a:lnTo>
                  <a:lnTo>
                    <a:pt x="14" y="19"/>
                  </a:lnTo>
                  <a:lnTo>
                    <a:pt x="14" y="19"/>
                  </a:lnTo>
                  <a:lnTo>
                    <a:pt x="14" y="19"/>
                  </a:lnTo>
                  <a:lnTo>
                    <a:pt x="14" y="19"/>
                  </a:lnTo>
                  <a:lnTo>
                    <a:pt x="14" y="19"/>
                  </a:lnTo>
                  <a:lnTo>
                    <a:pt x="14" y="19"/>
                  </a:lnTo>
                  <a:lnTo>
                    <a:pt x="14" y="19"/>
                  </a:lnTo>
                  <a:lnTo>
                    <a:pt x="12" y="22"/>
                  </a:lnTo>
                  <a:lnTo>
                    <a:pt x="12" y="22"/>
                  </a:lnTo>
                  <a:lnTo>
                    <a:pt x="12" y="22"/>
                  </a:lnTo>
                  <a:lnTo>
                    <a:pt x="12" y="22"/>
                  </a:lnTo>
                  <a:lnTo>
                    <a:pt x="9" y="22"/>
                  </a:lnTo>
                  <a:lnTo>
                    <a:pt x="9" y="22"/>
                  </a:lnTo>
                  <a:lnTo>
                    <a:pt x="9" y="22"/>
                  </a:lnTo>
                  <a:lnTo>
                    <a:pt x="9" y="22"/>
                  </a:lnTo>
                  <a:lnTo>
                    <a:pt x="9" y="22"/>
                  </a:lnTo>
                  <a:lnTo>
                    <a:pt x="7" y="22"/>
                  </a:lnTo>
                  <a:lnTo>
                    <a:pt x="7" y="22"/>
                  </a:lnTo>
                  <a:lnTo>
                    <a:pt x="7" y="22"/>
                  </a:lnTo>
                  <a:lnTo>
                    <a:pt x="7" y="22"/>
                  </a:lnTo>
                  <a:lnTo>
                    <a:pt x="7" y="22"/>
                  </a:lnTo>
                  <a:lnTo>
                    <a:pt x="7" y="22"/>
                  </a:lnTo>
                  <a:lnTo>
                    <a:pt x="5" y="22"/>
                  </a:lnTo>
                  <a:lnTo>
                    <a:pt x="5" y="22"/>
                  </a:lnTo>
                  <a:lnTo>
                    <a:pt x="5" y="22"/>
                  </a:lnTo>
                  <a:moveTo>
                    <a:pt x="0" y="0"/>
                  </a:moveTo>
                  <a:lnTo>
                    <a:pt x="2" y="0"/>
                  </a:lnTo>
                  <a:lnTo>
                    <a:pt x="2" y="0"/>
                  </a:lnTo>
                  <a:lnTo>
                    <a:pt x="7" y="3"/>
                  </a:lnTo>
                  <a:lnTo>
                    <a:pt x="7" y="3"/>
                  </a:lnTo>
                  <a:lnTo>
                    <a:pt x="5"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7056" y="2406586"/>
            <a:ext cx="2755900"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2920" y="1435290"/>
            <a:ext cx="1935163"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12057" y="2409654"/>
            <a:ext cx="720726"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62688" y="2061454"/>
            <a:ext cx="1460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32783" y="1800215"/>
            <a:ext cx="1627177" cy="369332"/>
          </a:xfrm>
          <a:prstGeom prst="rect">
            <a:avLst/>
          </a:prstGeom>
          <a:noFill/>
        </p:spPr>
        <p:txBody>
          <a:bodyPr wrap="none" rtlCol="0">
            <a:spAutoFit/>
          </a:bodyPr>
          <a:lstStyle/>
          <a:p>
            <a:r>
              <a:rPr lang="es-US" b="1" dirty="0" smtClean="0">
                <a:solidFill>
                  <a:schemeClr val="accent2"/>
                </a:solidFill>
              </a:rPr>
              <a:t>Santo domingo</a:t>
            </a:r>
            <a:endParaRPr lang="en-US" b="1" dirty="0">
              <a:solidFill>
                <a:schemeClr val="accent2"/>
              </a:solidFill>
            </a:endParaRPr>
          </a:p>
        </p:txBody>
      </p:sp>
      <p:sp>
        <p:nvSpPr>
          <p:cNvPr id="11" name="TextBox 10"/>
          <p:cNvSpPr txBox="1"/>
          <p:nvPr/>
        </p:nvSpPr>
        <p:spPr>
          <a:xfrm>
            <a:off x="2123728" y="2132856"/>
            <a:ext cx="864096" cy="461665"/>
          </a:xfrm>
          <a:prstGeom prst="rect">
            <a:avLst/>
          </a:prstGeom>
          <a:noFill/>
        </p:spPr>
        <p:txBody>
          <a:bodyPr wrap="square" rtlCol="0">
            <a:spAutoFit/>
          </a:bodyPr>
          <a:lstStyle/>
          <a:p>
            <a:r>
              <a:rPr lang="es-US" b="1" dirty="0" smtClean="0">
                <a:solidFill>
                  <a:schemeClr val="accent6"/>
                </a:solidFill>
              </a:rPr>
              <a:t>Port au </a:t>
            </a:r>
          </a:p>
          <a:p>
            <a:r>
              <a:rPr lang="es-US" b="1" dirty="0" smtClean="0">
                <a:solidFill>
                  <a:schemeClr val="accent6"/>
                </a:solidFill>
              </a:rPr>
              <a:t>Prince</a:t>
            </a:r>
            <a:endParaRPr lang="en-US" b="1" dirty="0">
              <a:solidFill>
                <a:schemeClr val="accent6"/>
              </a:solidFill>
            </a:endParaRPr>
          </a:p>
        </p:txBody>
      </p:sp>
      <p:sp>
        <p:nvSpPr>
          <p:cNvPr id="12" name="Freeform 1519"/>
          <p:cNvSpPr>
            <a:spLocks/>
          </p:cNvSpPr>
          <p:nvPr/>
        </p:nvSpPr>
        <p:spPr bwMode="auto">
          <a:xfrm>
            <a:off x="2408738" y="1800215"/>
            <a:ext cx="268433" cy="225349"/>
          </a:xfrm>
          <a:custGeom>
            <a:avLst/>
            <a:gdLst>
              <a:gd name="T0" fmla="*/ 29 w 48"/>
              <a:gd name="T1" fmla="*/ 19 h 47"/>
              <a:gd name="T2" fmla="*/ 24 w 48"/>
              <a:gd name="T3" fmla="*/ 0 h 47"/>
              <a:gd name="T4" fmla="*/ 18 w 48"/>
              <a:gd name="T5" fmla="*/ 19 h 47"/>
              <a:gd name="T6" fmla="*/ 0 w 48"/>
              <a:gd name="T7" fmla="*/ 19 h 47"/>
              <a:gd name="T8" fmla="*/ 14 w 48"/>
              <a:gd name="T9" fmla="*/ 30 h 47"/>
              <a:gd name="T10" fmla="*/ 8 w 48"/>
              <a:gd name="T11" fmla="*/ 47 h 47"/>
              <a:gd name="T12" fmla="*/ 24 w 48"/>
              <a:gd name="T13" fmla="*/ 36 h 47"/>
              <a:gd name="T14" fmla="*/ 39 w 48"/>
              <a:gd name="T15" fmla="*/ 47 h 47"/>
              <a:gd name="T16" fmla="*/ 33 w 48"/>
              <a:gd name="T17" fmla="*/ 30 h 47"/>
              <a:gd name="T18" fmla="*/ 48 w 48"/>
              <a:gd name="T19" fmla="*/ 19 h 47"/>
              <a:gd name="T20" fmla="*/ 29 w 48"/>
              <a:gd name="T2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19"/>
                </a:moveTo>
                <a:lnTo>
                  <a:pt x="24" y="0"/>
                </a:lnTo>
                <a:lnTo>
                  <a:pt x="18" y="19"/>
                </a:lnTo>
                <a:lnTo>
                  <a:pt x="0" y="19"/>
                </a:lnTo>
                <a:lnTo>
                  <a:pt x="14" y="30"/>
                </a:lnTo>
                <a:lnTo>
                  <a:pt x="8" y="47"/>
                </a:lnTo>
                <a:lnTo>
                  <a:pt x="24" y="36"/>
                </a:lnTo>
                <a:lnTo>
                  <a:pt x="39" y="47"/>
                </a:lnTo>
                <a:lnTo>
                  <a:pt x="33" y="30"/>
                </a:lnTo>
                <a:lnTo>
                  <a:pt x="48" y="19"/>
                </a:lnTo>
                <a:lnTo>
                  <a:pt x="29" y="19"/>
                </a:lnTo>
                <a:close/>
              </a:path>
            </a:pathLst>
          </a:custGeom>
          <a:solidFill>
            <a:srgbClr val="FFF2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519"/>
          <p:cNvSpPr>
            <a:spLocks/>
          </p:cNvSpPr>
          <p:nvPr/>
        </p:nvSpPr>
        <p:spPr bwMode="auto">
          <a:xfrm>
            <a:off x="2014207" y="2106333"/>
            <a:ext cx="268433" cy="225349"/>
          </a:xfrm>
          <a:custGeom>
            <a:avLst/>
            <a:gdLst>
              <a:gd name="T0" fmla="*/ 29 w 48"/>
              <a:gd name="T1" fmla="*/ 19 h 47"/>
              <a:gd name="T2" fmla="*/ 24 w 48"/>
              <a:gd name="T3" fmla="*/ 0 h 47"/>
              <a:gd name="T4" fmla="*/ 18 w 48"/>
              <a:gd name="T5" fmla="*/ 19 h 47"/>
              <a:gd name="T6" fmla="*/ 0 w 48"/>
              <a:gd name="T7" fmla="*/ 19 h 47"/>
              <a:gd name="T8" fmla="*/ 14 w 48"/>
              <a:gd name="T9" fmla="*/ 30 h 47"/>
              <a:gd name="T10" fmla="*/ 8 w 48"/>
              <a:gd name="T11" fmla="*/ 47 h 47"/>
              <a:gd name="T12" fmla="*/ 24 w 48"/>
              <a:gd name="T13" fmla="*/ 36 h 47"/>
              <a:gd name="T14" fmla="*/ 39 w 48"/>
              <a:gd name="T15" fmla="*/ 47 h 47"/>
              <a:gd name="T16" fmla="*/ 33 w 48"/>
              <a:gd name="T17" fmla="*/ 30 h 47"/>
              <a:gd name="T18" fmla="*/ 48 w 48"/>
              <a:gd name="T19" fmla="*/ 19 h 47"/>
              <a:gd name="T20" fmla="*/ 29 w 48"/>
              <a:gd name="T2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19"/>
                </a:moveTo>
                <a:lnTo>
                  <a:pt x="24" y="0"/>
                </a:lnTo>
                <a:lnTo>
                  <a:pt x="18" y="19"/>
                </a:lnTo>
                <a:lnTo>
                  <a:pt x="0" y="19"/>
                </a:lnTo>
                <a:lnTo>
                  <a:pt x="14" y="30"/>
                </a:lnTo>
                <a:lnTo>
                  <a:pt x="8" y="47"/>
                </a:lnTo>
                <a:lnTo>
                  <a:pt x="24" y="36"/>
                </a:lnTo>
                <a:lnTo>
                  <a:pt x="39" y="47"/>
                </a:lnTo>
                <a:lnTo>
                  <a:pt x="33" y="30"/>
                </a:lnTo>
                <a:lnTo>
                  <a:pt x="48" y="19"/>
                </a:lnTo>
                <a:lnTo>
                  <a:pt x="29" y="19"/>
                </a:lnTo>
                <a:close/>
              </a:path>
            </a:pathLst>
          </a:custGeom>
          <a:solidFill>
            <a:srgbClr val="FFF2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61"/>
          <p:cNvSpPr/>
          <p:nvPr/>
        </p:nvSpPr>
        <p:spPr>
          <a:xfrm>
            <a:off x="5580112" y="149731"/>
            <a:ext cx="3495785" cy="830997"/>
          </a:xfrm>
          <a:prstGeom prst="rect">
            <a:avLst/>
          </a:prstGeom>
        </p:spPr>
        <p:txBody>
          <a:bodyPr wrap="square">
            <a:spAutoFit/>
          </a:bodyPr>
          <a:lstStyle/>
          <a:p>
            <a:r>
              <a:rPr lang="en-US" sz="1600" dirty="0" smtClean="0">
                <a:solidFill>
                  <a:srgbClr val="BECBE0"/>
                </a:solidFill>
              </a:rPr>
              <a:t>Experiences </a:t>
            </a:r>
            <a:r>
              <a:rPr lang="en-US" sz="1600" dirty="0">
                <a:solidFill>
                  <a:srgbClr val="BECBE0"/>
                </a:solidFill>
              </a:rPr>
              <a:t>in the construction of public-private partnerships for disaster risk reduction </a:t>
            </a:r>
            <a:endParaRPr lang="en-US" sz="1600" dirty="0"/>
          </a:p>
        </p:txBody>
      </p:sp>
      <p:sp>
        <p:nvSpPr>
          <p:cNvPr id="72" name="Freeform 26"/>
          <p:cNvSpPr>
            <a:spLocks noEditPoints="1"/>
          </p:cNvSpPr>
          <p:nvPr/>
        </p:nvSpPr>
        <p:spPr bwMode="auto">
          <a:xfrm>
            <a:off x="2389088" y="2063750"/>
            <a:ext cx="180975" cy="112713"/>
          </a:xfrm>
          <a:custGeom>
            <a:avLst/>
            <a:gdLst>
              <a:gd name="T0" fmla="*/ 57 w 114"/>
              <a:gd name="T1" fmla="*/ 52 h 71"/>
              <a:gd name="T2" fmla="*/ 50 w 114"/>
              <a:gd name="T3" fmla="*/ 52 h 71"/>
              <a:gd name="T4" fmla="*/ 48 w 114"/>
              <a:gd name="T5" fmla="*/ 54 h 71"/>
              <a:gd name="T6" fmla="*/ 45 w 114"/>
              <a:gd name="T7" fmla="*/ 50 h 71"/>
              <a:gd name="T8" fmla="*/ 40 w 114"/>
              <a:gd name="T9" fmla="*/ 45 h 71"/>
              <a:gd name="T10" fmla="*/ 40 w 114"/>
              <a:gd name="T11" fmla="*/ 47 h 71"/>
              <a:gd name="T12" fmla="*/ 31 w 114"/>
              <a:gd name="T13" fmla="*/ 50 h 71"/>
              <a:gd name="T14" fmla="*/ 29 w 114"/>
              <a:gd name="T15" fmla="*/ 52 h 71"/>
              <a:gd name="T16" fmla="*/ 29 w 114"/>
              <a:gd name="T17" fmla="*/ 54 h 71"/>
              <a:gd name="T18" fmla="*/ 24 w 114"/>
              <a:gd name="T19" fmla="*/ 64 h 71"/>
              <a:gd name="T20" fmla="*/ 12 w 114"/>
              <a:gd name="T21" fmla="*/ 62 h 71"/>
              <a:gd name="T22" fmla="*/ 7 w 114"/>
              <a:gd name="T23" fmla="*/ 59 h 71"/>
              <a:gd name="T24" fmla="*/ 10 w 114"/>
              <a:gd name="T25" fmla="*/ 50 h 71"/>
              <a:gd name="T26" fmla="*/ 5 w 114"/>
              <a:gd name="T27" fmla="*/ 47 h 71"/>
              <a:gd name="T28" fmla="*/ 0 w 114"/>
              <a:gd name="T29" fmla="*/ 40 h 71"/>
              <a:gd name="T30" fmla="*/ 5 w 114"/>
              <a:gd name="T31" fmla="*/ 40 h 71"/>
              <a:gd name="T32" fmla="*/ 7 w 114"/>
              <a:gd name="T33" fmla="*/ 38 h 71"/>
              <a:gd name="T34" fmla="*/ 10 w 114"/>
              <a:gd name="T35" fmla="*/ 36 h 71"/>
              <a:gd name="T36" fmla="*/ 12 w 114"/>
              <a:gd name="T37" fmla="*/ 24 h 71"/>
              <a:gd name="T38" fmla="*/ 10 w 114"/>
              <a:gd name="T39" fmla="*/ 21 h 71"/>
              <a:gd name="T40" fmla="*/ 10 w 114"/>
              <a:gd name="T41" fmla="*/ 14 h 71"/>
              <a:gd name="T42" fmla="*/ 10 w 114"/>
              <a:gd name="T43" fmla="*/ 12 h 71"/>
              <a:gd name="T44" fmla="*/ 10 w 114"/>
              <a:gd name="T45" fmla="*/ 7 h 71"/>
              <a:gd name="T46" fmla="*/ 7 w 114"/>
              <a:gd name="T47" fmla="*/ 5 h 71"/>
              <a:gd name="T48" fmla="*/ 17 w 114"/>
              <a:gd name="T49" fmla="*/ 0 h 71"/>
              <a:gd name="T50" fmla="*/ 24 w 114"/>
              <a:gd name="T51" fmla="*/ 5 h 71"/>
              <a:gd name="T52" fmla="*/ 29 w 114"/>
              <a:gd name="T53" fmla="*/ 0 h 71"/>
              <a:gd name="T54" fmla="*/ 36 w 114"/>
              <a:gd name="T55" fmla="*/ 2 h 71"/>
              <a:gd name="T56" fmla="*/ 45 w 114"/>
              <a:gd name="T57" fmla="*/ 5 h 71"/>
              <a:gd name="T58" fmla="*/ 52 w 114"/>
              <a:gd name="T59" fmla="*/ 7 h 71"/>
              <a:gd name="T60" fmla="*/ 57 w 114"/>
              <a:gd name="T61" fmla="*/ 10 h 71"/>
              <a:gd name="T62" fmla="*/ 59 w 114"/>
              <a:gd name="T63" fmla="*/ 7 h 71"/>
              <a:gd name="T64" fmla="*/ 64 w 114"/>
              <a:gd name="T65" fmla="*/ 10 h 71"/>
              <a:gd name="T66" fmla="*/ 66 w 114"/>
              <a:gd name="T67" fmla="*/ 17 h 71"/>
              <a:gd name="T68" fmla="*/ 71 w 114"/>
              <a:gd name="T69" fmla="*/ 19 h 71"/>
              <a:gd name="T70" fmla="*/ 83 w 114"/>
              <a:gd name="T71" fmla="*/ 19 h 71"/>
              <a:gd name="T72" fmla="*/ 88 w 114"/>
              <a:gd name="T73" fmla="*/ 21 h 71"/>
              <a:gd name="T74" fmla="*/ 74 w 114"/>
              <a:gd name="T75" fmla="*/ 21 h 71"/>
              <a:gd name="T76" fmla="*/ 74 w 114"/>
              <a:gd name="T77" fmla="*/ 26 h 71"/>
              <a:gd name="T78" fmla="*/ 78 w 114"/>
              <a:gd name="T79" fmla="*/ 26 h 71"/>
              <a:gd name="T80" fmla="*/ 81 w 114"/>
              <a:gd name="T81" fmla="*/ 26 h 71"/>
              <a:gd name="T82" fmla="*/ 92 w 114"/>
              <a:gd name="T83" fmla="*/ 28 h 71"/>
              <a:gd name="T84" fmla="*/ 100 w 114"/>
              <a:gd name="T85" fmla="*/ 31 h 71"/>
              <a:gd name="T86" fmla="*/ 107 w 114"/>
              <a:gd name="T87" fmla="*/ 36 h 71"/>
              <a:gd name="T88" fmla="*/ 114 w 114"/>
              <a:gd name="T89" fmla="*/ 43 h 71"/>
              <a:gd name="T90" fmla="*/ 107 w 114"/>
              <a:gd name="T91" fmla="*/ 47 h 71"/>
              <a:gd name="T92" fmla="*/ 104 w 114"/>
              <a:gd name="T93" fmla="*/ 52 h 71"/>
              <a:gd name="T94" fmla="*/ 100 w 114"/>
              <a:gd name="T95" fmla="*/ 52 h 71"/>
              <a:gd name="T96" fmla="*/ 97 w 114"/>
              <a:gd name="T97" fmla="*/ 47 h 71"/>
              <a:gd name="T98" fmla="*/ 90 w 114"/>
              <a:gd name="T99" fmla="*/ 47 h 71"/>
              <a:gd name="T100" fmla="*/ 76 w 114"/>
              <a:gd name="T101" fmla="*/ 47 h 71"/>
              <a:gd name="T102" fmla="*/ 64 w 114"/>
              <a:gd name="T103" fmla="*/ 45 h 71"/>
              <a:gd name="T104" fmla="*/ 104 w 114"/>
              <a:gd name="T105" fmla="*/ 57 h 71"/>
              <a:gd name="T106" fmla="*/ 100 w 114"/>
              <a:gd name="T107" fmla="*/ 57 h 71"/>
              <a:gd name="T108" fmla="*/ 104 w 114"/>
              <a:gd name="T10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71">
                <a:moveTo>
                  <a:pt x="62" y="47"/>
                </a:moveTo>
                <a:lnTo>
                  <a:pt x="62" y="47"/>
                </a:lnTo>
                <a:lnTo>
                  <a:pt x="62" y="47"/>
                </a:lnTo>
                <a:lnTo>
                  <a:pt x="59" y="50"/>
                </a:lnTo>
                <a:lnTo>
                  <a:pt x="59" y="50"/>
                </a:lnTo>
                <a:lnTo>
                  <a:pt x="57" y="52"/>
                </a:lnTo>
                <a:lnTo>
                  <a:pt x="57" y="52"/>
                </a:lnTo>
                <a:lnTo>
                  <a:pt x="57" y="52"/>
                </a:lnTo>
                <a:lnTo>
                  <a:pt x="57" y="52"/>
                </a:lnTo>
                <a:lnTo>
                  <a:pt x="55" y="52"/>
                </a:lnTo>
                <a:lnTo>
                  <a:pt x="52" y="52"/>
                </a:lnTo>
                <a:lnTo>
                  <a:pt x="50" y="52"/>
                </a:lnTo>
                <a:lnTo>
                  <a:pt x="50" y="52"/>
                </a:lnTo>
                <a:lnTo>
                  <a:pt x="50" y="52"/>
                </a:lnTo>
                <a:lnTo>
                  <a:pt x="48" y="52"/>
                </a:lnTo>
                <a:lnTo>
                  <a:pt x="48" y="54"/>
                </a:lnTo>
                <a:lnTo>
                  <a:pt x="48" y="54"/>
                </a:lnTo>
                <a:lnTo>
                  <a:pt x="48" y="54"/>
                </a:lnTo>
                <a:lnTo>
                  <a:pt x="45" y="52"/>
                </a:lnTo>
                <a:lnTo>
                  <a:pt x="45" y="52"/>
                </a:lnTo>
                <a:lnTo>
                  <a:pt x="45" y="52"/>
                </a:lnTo>
                <a:lnTo>
                  <a:pt x="45" y="52"/>
                </a:lnTo>
                <a:lnTo>
                  <a:pt x="43" y="52"/>
                </a:lnTo>
                <a:lnTo>
                  <a:pt x="45" y="50"/>
                </a:lnTo>
                <a:lnTo>
                  <a:pt x="45" y="47"/>
                </a:lnTo>
                <a:lnTo>
                  <a:pt x="43" y="47"/>
                </a:lnTo>
                <a:lnTo>
                  <a:pt x="43" y="47"/>
                </a:lnTo>
                <a:lnTo>
                  <a:pt x="43" y="47"/>
                </a:lnTo>
                <a:lnTo>
                  <a:pt x="43" y="47"/>
                </a:lnTo>
                <a:lnTo>
                  <a:pt x="40" y="45"/>
                </a:lnTo>
                <a:lnTo>
                  <a:pt x="40" y="47"/>
                </a:lnTo>
                <a:lnTo>
                  <a:pt x="40" y="47"/>
                </a:lnTo>
                <a:lnTo>
                  <a:pt x="40" y="47"/>
                </a:lnTo>
                <a:lnTo>
                  <a:pt x="40" y="47"/>
                </a:lnTo>
                <a:lnTo>
                  <a:pt x="40" y="47"/>
                </a:lnTo>
                <a:lnTo>
                  <a:pt x="40" y="47"/>
                </a:lnTo>
                <a:lnTo>
                  <a:pt x="40" y="47"/>
                </a:lnTo>
                <a:lnTo>
                  <a:pt x="40" y="50"/>
                </a:lnTo>
                <a:lnTo>
                  <a:pt x="38" y="50"/>
                </a:lnTo>
                <a:lnTo>
                  <a:pt x="36" y="50"/>
                </a:lnTo>
                <a:lnTo>
                  <a:pt x="33" y="52"/>
                </a:lnTo>
                <a:lnTo>
                  <a:pt x="31" y="50"/>
                </a:lnTo>
                <a:lnTo>
                  <a:pt x="31" y="50"/>
                </a:lnTo>
                <a:lnTo>
                  <a:pt x="31" y="50"/>
                </a:lnTo>
                <a:lnTo>
                  <a:pt x="29" y="50"/>
                </a:lnTo>
                <a:lnTo>
                  <a:pt x="29" y="50"/>
                </a:lnTo>
                <a:lnTo>
                  <a:pt x="29" y="50"/>
                </a:lnTo>
                <a:lnTo>
                  <a:pt x="29" y="52"/>
                </a:lnTo>
                <a:lnTo>
                  <a:pt x="29" y="52"/>
                </a:lnTo>
                <a:lnTo>
                  <a:pt x="29" y="52"/>
                </a:lnTo>
                <a:lnTo>
                  <a:pt x="29" y="54"/>
                </a:lnTo>
                <a:lnTo>
                  <a:pt x="29" y="54"/>
                </a:lnTo>
                <a:lnTo>
                  <a:pt x="29" y="54"/>
                </a:lnTo>
                <a:lnTo>
                  <a:pt x="29" y="54"/>
                </a:lnTo>
                <a:lnTo>
                  <a:pt x="29" y="57"/>
                </a:lnTo>
                <a:lnTo>
                  <a:pt x="26" y="62"/>
                </a:lnTo>
                <a:lnTo>
                  <a:pt x="26" y="62"/>
                </a:lnTo>
                <a:lnTo>
                  <a:pt x="24" y="62"/>
                </a:lnTo>
                <a:lnTo>
                  <a:pt x="24" y="62"/>
                </a:lnTo>
                <a:lnTo>
                  <a:pt x="24" y="64"/>
                </a:lnTo>
                <a:lnTo>
                  <a:pt x="24" y="64"/>
                </a:lnTo>
                <a:lnTo>
                  <a:pt x="19" y="71"/>
                </a:lnTo>
                <a:lnTo>
                  <a:pt x="19" y="71"/>
                </a:lnTo>
                <a:lnTo>
                  <a:pt x="19" y="71"/>
                </a:lnTo>
                <a:lnTo>
                  <a:pt x="12" y="64"/>
                </a:lnTo>
                <a:lnTo>
                  <a:pt x="12" y="62"/>
                </a:lnTo>
                <a:lnTo>
                  <a:pt x="12" y="62"/>
                </a:lnTo>
                <a:lnTo>
                  <a:pt x="10" y="59"/>
                </a:lnTo>
                <a:lnTo>
                  <a:pt x="10" y="59"/>
                </a:lnTo>
                <a:lnTo>
                  <a:pt x="10" y="59"/>
                </a:lnTo>
                <a:lnTo>
                  <a:pt x="7" y="59"/>
                </a:lnTo>
                <a:lnTo>
                  <a:pt x="7" y="59"/>
                </a:lnTo>
                <a:lnTo>
                  <a:pt x="7" y="57"/>
                </a:lnTo>
                <a:lnTo>
                  <a:pt x="7" y="54"/>
                </a:lnTo>
                <a:lnTo>
                  <a:pt x="7" y="54"/>
                </a:lnTo>
                <a:lnTo>
                  <a:pt x="7" y="54"/>
                </a:lnTo>
                <a:lnTo>
                  <a:pt x="10" y="50"/>
                </a:lnTo>
                <a:lnTo>
                  <a:pt x="10" y="50"/>
                </a:lnTo>
                <a:lnTo>
                  <a:pt x="10" y="50"/>
                </a:lnTo>
                <a:lnTo>
                  <a:pt x="10" y="50"/>
                </a:lnTo>
                <a:lnTo>
                  <a:pt x="10" y="50"/>
                </a:lnTo>
                <a:lnTo>
                  <a:pt x="7" y="47"/>
                </a:lnTo>
                <a:lnTo>
                  <a:pt x="7" y="47"/>
                </a:lnTo>
                <a:lnTo>
                  <a:pt x="5" y="47"/>
                </a:lnTo>
                <a:lnTo>
                  <a:pt x="3" y="45"/>
                </a:lnTo>
                <a:lnTo>
                  <a:pt x="3" y="45"/>
                </a:lnTo>
                <a:lnTo>
                  <a:pt x="5" y="45"/>
                </a:lnTo>
                <a:lnTo>
                  <a:pt x="5" y="45"/>
                </a:lnTo>
                <a:lnTo>
                  <a:pt x="3" y="43"/>
                </a:lnTo>
                <a:lnTo>
                  <a:pt x="0" y="40"/>
                </a:lnTo>
                <a:lnTo>
                  <a:pt x="0" y="40"/>
                </a:lnTo>
                <a:lnTo>
                  <a:pt x="0" y="40"/>
                </a:lnTo>
                <a:lnTo>
                  <a:pt x="3" y="40"/>
                </a:lnTo>
                <a:lnTo>
                  <a:pt x="3" y="40"/>
                </a:lnTo>
                <a:lnTo>
                  <a:pt x="3" y="40"/>
                </a:lnTo>
                <a:lnTo>
                  <a:pt x="5" y="40"/>
                </a:lnTo>
                <a:lnTo>
                  <a:pt x="5" y="40"/>
                </a:lnTo>
                <a:lnTo>
                  <a:pt x="5" y="40"/>
                </a:lnTo>
                <a:lnTo>
                  <a:pt x="7" y="40"/>
                </a:lnTo>
                <a:lnTo>
                  <a:pt x="7" y="38"/>
                </a:lnTo>
                <a:lnTo>
                  <a:pt x="7" y="38"/>
                </a:lnTo>
                <a:lnTo>
                  <a:pt x="7" y="38"/>
                </a:lnTo>
                <a:lnTo>
                  <a:pt x="7" y="38"/>
                </a:lnTo>
                <a:lnTo>
                  <a:pt x="10" y="38"/>
                </a:lnTo>
                <a:lnTo>
                  <a:pt x="10" y="38"/>
                </a:lnTo>
                <a:lnTo>
                  <a:pt x="10" y="38"/>
                </a:lnTo>
                <a:lnTo>
                  <a:pt x="10" y="36"/>
                </a:lnTo>
                <a:lnTo>
                  <a:pt x="10" y="36"/>
                </a:lnTo>
                <a:lnTo>
                  <a:pt x="10" y="36"/>
                </a:lnTo>
                <a:lnTo>
                  <a:pt x="10" y="33"/>
                </a:lnTo>
                <a:lnTo>
                  <a:pt x="7" y="31"/>
                </a:lnTo>
                <a:lnTo>
                  <a:pt x="7" y="28"/>
                </a:lnTo>
                <a:lnTo>
                  <a:pt x="12" y="26"/>
                </a:lnTo>
                <a:lnTo>
                  <a:pt x="12" y="24"/>
                </a:lnTo>
                <a:lnTo>
                  <a:pt x="12" y="24"/>
                </a:lnTo>
                <a:lnTo>
                  <a:pt x="12" y="21"/>
                </a:lnTo>
                <a:lnTo>
                  <a:pt x="12" y="21"/>
                </a:lnTo>
                <a:lnTo>
                  <a:pt x="12" y="21"/>
                </a:lnTo>
                <a:lnTo>
                  <a:pt x="10" y="21"/>
                </a:lnTo>
                <a:lnTo>
                  <a:pt x="10" y="21"/>
                </a:lnTo>
                <a:lnTo>
                  <a:pt x="10" y="21"/>
                </a:lnTo>
                <a:lnTo>
                  <a:pt x="10" y="21"/>
                </a:lnTo>
                <a:lnTo>
                  <a:pt x="10" y="19"/>
                </a:lnTo>
                <a:lnTo>
                  <a:pt x="10" y="17"/>
                </a:lnTo>
                <a:lnTo>
                  <a:pt x="10" y="17"/>
                </a:lnTo>
                <a:lnTo>
                  <a:pt x="10" y="14"/>
                </a:lnTo>
                <a:lnTo>
                  <a:pt x="10" y="14"/>
                </a:lnTo>
                <a:lnTo>
                  <a:pt x="10" y="12"/>
                </a:lnTo>
                <a:lnTo>
                  <a:pt x="10" y="12"/>
                </a:lnTo>
                <a:lnTo>
                  <a:pt x="10" y="12"/>
                </a:lnTo>
                <a:lnTo>
                  <a:pt x="10" y="12"/>
                </a:lnTo>
                <a:lnTo>
                  <a:pt x="10" y="12"/>
                </a:lnTo>
                <a:lnTo>
                  <a:pt x="10" y="10"/>
                </a:lnTo>
                <a:lnTo>
                  <a:pt x="10" y="10"/>
                </a:lnTo>
                <a:lnTo>
                  <a:pt x="10" y="10"/>
                </a:lnTo>
                <a:lnTo>
                  <a:pt x="10" y="7"/>
                </a:lnTo>
                <a:lnTo>
                  <a:pt x="10" y="7"/>
                </a:lnTo>
                <a:lnTo>
                  <a:pt x="10" y="7"/>
                </a:lnTo>
                <a:lnTo>
                  <a:pt x="7" y="7"/>
                </a:lnTo>
                <a:lnTo>
                  <a:pt x="10" y="7"/>
                </a:lnTo>
                <a:lnTo>
                  <a:pt x="10" y="7"/>
                </a:lnTo>
                <a:lnTo>
                  <a:pt x="10" y="5"/>
                </a:lnTo>
                <a:lnTo>
                  <a:pt x="7" y="5"/>
                </a:lnTo>
                <a:lnTo>
                  <a:pt x="7" y="5"/>
                </a:lnTo>
                <a:lnTo>
                  <a:pt x="7" y="5"/>
                </a:lnTo>
                <a:lnTo>
                  <a:pt x="10" y="2"/>
                </a:lnTo>
                <a:lnTo>
                  <a:pt x="12" y="0"/>
                </a:lnTo>
                <a:lnTo>
                  <a:pt x="15" y="0"/>
                </a:lnTo>
                <a:lnTo>
                  <a:pt x="15" y="0"/>
                </a:lnTo>
                <a:lnTo>
                  <a:pt x="17" y="0"/>
                </a:lnTo>
                <a:lnTo>
                  <a:pt x="17" y="2"/>
                </a:lnTo>
                <a:lnTo>
                  <a:pt x="19" y="2"/>
                </a:lnTo>
                <a:lnTo>
                  <a:pt x="19" y="2"/>
                </a:lnTo>
                <a:lnTo>
                  <a:pt x="19" y="2"/>
                </a:lnTo>
                <a:lnTo>
                  <a:pt x="22" y="2"/>
                </a:lnTo>
                <a:lnTo>
                  <a:pt x="24" y="5"/>
                </a:lnTo>
                <a:lnTo>
                  <a:pt x="24" y="5"/>
                </a:lnTo>
                <a:lnTo>
                  <a:pt x="24" y="2"/>
                </a:lnTo>
                <a:lnTo>
                  <a:pt x="26" y="2"/>
                </a:lnTo>
                <a:lnTo>
                  <a:pt x="29" y="2"/>
                </a:lnTo>
                <a:lnTo>
                  <a:pt x="29" y="2"/>
                </a:lnTo>
                <a:lnTo>
                  <a:pt x="29" y="0"/>
                </a:lnTo>
                <a:lnTo>
                  <a:pt x="31" y="0"/>
                </a:lnTo>
                <a:lnTo>
                  <a:pt x="31" y="0"/>
                </a:lnTo>
                <a:lnTo>
                  <a:pt x="31" y="0"/>
                </a:lnTo>
                <a:lnTo>
                  <a:pt x="31" y="0"/>
                </a:lnTo>
                <a:lnTo>
                  <a:pt x="36" y="0"/>
                </a:lnTo>
                <a:lnTo>
                  <a:pt x="36" y="2"/>
                </a:lnTo>
                <a:lnTo>
                  <a:pt x="38" y="2"/>
                </a:lnTo>
                <a:lnTo>
                  <a:pt x="38" y="2"/>
                </a:lnTo>
                <a:lnTo>
                  <a:pt x="40" y="5"/>
                </a:lnTo>
                <a:lnTo>
                  <a:pt x="43" y="5"/>
                </a:lnTo>
                <a:lnTo>
                  <a:pt x="45" y="5"/>
                </a:lnTo>
                <a:lnTo>
                  <a:pt x="45" y="5"/>
                </a:lnTo>
                <a:lnTo>
                  <a:pt x="48" y="5"/>
                </a:lnTo>
                <a:lnTo>
                  <a:pt x="48" y="5"/>
                </a:lnTo>
                <a:lnTo>
                  <a:pt x="48" y="5"/>
                </a:lnTo>
                <a:lnTo>
                  <a:pt x="50" y="7"/>
                </a:lnTo>
                <a:lnTo>
                  <a:pt x="50" y="7"/>
                </a:lnTo>
                <a:lnTo>
                  <a:pt x="52" y="7"/>
                </a:lnTo>
                <a:lnTo>
                  <a:pt x="52" y="10"/>
                </a:lnTo>
                <a:lnTo>
                  <a:pt x="52" y="10"/>
                </a:lnTo>
                <a:lnTo>
                  <a:pt x="52" y="10"/>
                </a:lnTo>
                <a:lnTo>
                  <a:pt x="55" y="10"/>
                </a:lnTo>
                <a:lnTo>
                  <a:pt x="57" y="10"/>
                </a:lnTo>
                <a:lnTo>
                  <a:pt x="57" y="10"/>
                </a:lnTo>
                <a:lnTo>
                  <a:pt x="57" y="10"/>
                </a:lnTo>
                <a:lnTo>
                  <a:pt x="59" y="10"/>
                </a:lnTo>
                <a:lnTo>
                  <a:pt x="59" y="10"/>
                </a:lnTo>
                <a:lnTo>
                  <a:pt x="59" y="10"/>
                </a:lnTo>
                <a:lnTo>
                  <a:pt x="59" y="10"/>
                </a:lnTo>
                <a:lnTo>
                  <a:pt x="59" y="7"/>
                </a:lnTo>
                <a:lnTo>
                  <a:pt x="62" y="7"/>
                </a:lnTo>
                <a:lnTo>
                  <a:pt x="62" y="7"/>
                </a:lnTo>
                <a:lnTo>
                  <a:pt x="64" y="7"/>
                </a:lnTo>
                <a:lnTo>
                  <a:pt x="64" y="10"/>
                </a:lnTo>
                <a:lnTo>
                  <a:pt x="64" y="10"/>
                </a:lnTo>
                <a:lnTo>
                  <a:pt x="64" y="10"/>
                </a:lnTo>
                <a:lnTo>
                  <a:pt x="66" y="10"/>
                </a:lnTo>
                <a:lnTo>
                  <a:pt x="66" y="10"/>
                </a:lnTo>
                <a:lnTo>
                  <a:pt x="64" y="12"/>
                </a:lnTo>
                <a:lnTo>
                  <a:pt x="66" y="14"/>
                </a:lnTo>
                <a:lnTo>
                  <a:pt x="66" y="17"/>
                </a:lnTo>
                <a:lnTo>
                  <a:pt x="66" y="17"/>
                </a:lnTo>
                <a:lnTo>
                  <a:pt x="66" y="19"/>
                </a:lnTo>
                <a:lnTo>
                  <a:pt x="66" y="19"/>
                </a:lnTo>
                <a:lnTo>
                  <a:pt x="69" y="19"/>
                </a:lnTo>
                <a:lnTo>
                  <a:pt x="69" y="19"/>
                </a:lnTo>
                <a:lnTo>
                  <a:pt x="71" y="19"/>
                </a:lnTo>
                <a:lnTo>
                  <a:pt x="71" y="19"/>
                </a:lnTo>
                <a:lnTo>
                  <a:pt x="71" y="19"/>
                </a:lnTo>
                <a:lnTo>
                  <a:pt x="71" y="19"/>
                </a:lnTo>
                <a:lnTo>
                  <a:pt x="76" y="19"/>
                </a:lnTo>
                <a:lnTo>
                  <a:pt x="76" y="19"/>
                </a:lnTo>
                <a:lnTo>
                  <a:pt x="78" y="19"/>
                </a:lnTo>
                <a:lnTo>
                  <a:pt x="83" y="19"/>
                </a:lnTo>
                <a:lnTo>
                  <a:pt x="83" y="19"/>
                </a:lnTo>
                <a:lnTo>
                  <a:pt x="85" y="19"/>
                </a:lnTo>
                <a:lnTo>
                  <a:pt x="85" y="17"/>
                </a:lnTo>
                <a:lnTo>
                  <a:pt x="85" y="17"/>
                </a:lnTo>
                <a:lnTo>
                  <a:pt x="88" y="19"/>
                </a:lnTo>
                <a:lnTo>
                  <a:pt x="88" y="21"/>
                </a:lnTo>
                <a:lnTo>
                  <a:pt x="88" y="21"/>
                </a:lnTo>
                <a:lnTo>
                  <a:pt x="85" y="24"/>
                </a:lnTo>
                <a:lnTo>
                  <a:pt x="85" y="24"/>
                </a:lnTo>
                <a:lnTo>
                  <a:pt x="85" y="24"/>
                </a:lnTo>
                <a:lnTo>
                  <a:pt x="81" y="24"/>
                </a:lnTo>
                <a:lnTo>
                  <a:pt x="74" y="21"/>
                </a:lnTo>
                <a:lnTo>
                  <a:pt x="74" y="21"/>
                </a:lnTo>
                <a:lnTo>
                  <a:pt x="74" y="21"/>
                </a:lnTo>
                <a:lnTo>
                  <a:pt x="74" y="26"/>
                </a:lnTo>
                <a:lnTo>
                  <a:pt x="74" y="26"/>
                </a:lnTo>
                <a:lnTo>
                  <a:pt x="74" y="26"/>
                </a:lnTo>
                <a:lnTo>
                  <a:pt x="74" y="26"/>
                </a:lnTo>
                <a:lnTo>
                  <a:pt x="74" y="26"/>
                </a:lnTo>
                <a:lnTo>
                  <a:pt x="76" y="26"/>
                </a:lnTo>
                <a:lnTo>
                  <a:pt x="76" y="26"/>
                </a:lnTo>
                <a:lnTo>
                  <a:pt x="78" y="26"/>
                </a:lnTo>
                <a:lnTo>
                  <a:pt x="78" y="26"/>
                </a:lnTo>
                <a:lnTo>
                  <a:pt x="78" y="26"/>
                </a:lnTo>
                <a:lnTo>
                  <a:pt x="81" y="26"/>
                </a:lnTo>
                <a:lnTo>
                  <a:pt x="81" y="26"/>
                </a:lnTo>
                <a:lnTo>
                  <a:pt x="81" y="26"/>
                </a:lnTo>
                <a:lnTo>
                  <a:pt x="81" y="26"/>
                </a:lnTo>
                <a:lnTo>
                  <a:pt x="81" y="26"/>
                </a:lnTo>
                <a:lnTo>
                  <a:pt x="81" y="26"/>
                </a:lnTo>
                <a:lnTo>
                  <a:pt x="81" y="26"/>
                </a:lnTo>
                <a:lnTo>
                  <a:pt x="81" y="26"/>
                </a:lnTo>
                <a:lnTo>
                  <a:pt x="85" y="28"/>
                </a:lnTo>
                <a:lnTo>
                  <a:pt x="85" y="28"/>
                </a:lnTo>
                <a:lnTo>
                  <a:pt x="88" y="28"/>
                </a:lnTo>
                <a:lnTo>
                  <a:pt x="92" y="28"/>
                </a:lnTo>
                <a:lnTo>
                  <a:pt x="92" y="28"/>
                </a:lnTo>
                <a:lnTo>
                  <a:pt x="95" y="28"/>
                </a:lnTo>
                <a:lnTo>
                  <a:pt x="95" y="28"/>
                </a:lnTo>
                <a:lnTo>
                  <a:pt x="95" y="28"/>
                </a:lnTo>
                <a:lnTo>
                  <a:pt x="100" y="31"/>
                </a:lnTo>
                <a:lnTo>
                  <a:pt x="100" y="31"/>
                </a:lnTo>
                <a:lnTo>
                  <a:pt x="102" y="31"/>
                </a:lnTo>
                <a:lnTo>
                  <a:pt x="102" y="31"/>
                </a:lnTo>
                <a:lnTo>
                  <a:pt x="102" y="33"/>
                </a:lnTo>
                <a:lnTo>
                  <a:pt x="104" y="33"/>
                </a:lnTo>
                <a:lnTo>
                  <a:pt x="107" y="36"/>
                </a:lnTo>
                <a:lnTo>
                  <a:pt x="107" y="36"/>
                </a:lnTo>
                <a:lnTo>
                  <a:pt x="109" y="38"/>
                </a:lnTo>
                <a:lnTo>
                  <a:pt x="111" y="40"/>
                </a:lnTo>
                <a:lnTo>
                  <a:pt x="111" y="40"/>
                </a:lnTo>
                <a:lnTo>
                  <a:pt x="114" y="40"/>
                </a:lnTo>
                <a:lnTo>
                  <a:pt x="114" y="40"/>
                </a:lnTo>
                <a:lnTo>
                  <a:pt x="114" y="43"/>
                </a:lnTo>
                <a:lnTo>
                  <a:pt x="109" y="50"/>
                </a:lnTo>
                <a:lnTo>
                  <a:pt x="109" y="50"/>
                </a:lnTo>
                <a:lnTo>
                  <a:pt x="109" y="50"/>
                </a:lnTo>
                <a:lnTo>
                  <a:pt x="107" y="50"/>
                </a:lnTo>
                <a:lnTo>
                  <a:pt x="107" y="50"/>
                </a:lnTo>
                <a:lnTo>
                  <a:pt x="107" y="47"/>
                </a:lnTo>
                <a:lnTo>
                  <a:pt x="104" y="47"/>
                </a:lnTo>
                <a:lnTo>
                  <a:pt x="104" y="47"/>
                </a:lnTo>
                <a:lnTo>
                  <a:pt x="104" y="47"/>
                </a:lnTo>
                <a:lnTo>
                  <a:pt x="104" y="52"/>
                </a:lnTo>
                <a:lnTo>
                  <a:pt x="104" y="52"/>
                </a:lnTo>
                <a:lnTo>
                  <a:pt x="104" y="52"/>
                </a:lnTo>
                <a:lnTo>
                  <a:pt x="102" y="52"/>
                </a:lnTo>
                <a:lnTo>
                  <a:pt x="102" y="52"/>
                </a:lnTo>
                <a:lnTo>
                  <a:pt x="100" y="52"/>
                </a:lnTo>
                <a:lnTo>
                  <a:pt x="100" y="52"/>
                </a:lnTo>
                <a:lnTo>
                  <a:pt x="100" y="52"/>
                </a:lnTo>
                <a:lnTo>
                  <a:pt x="100" y="52"/>
                </a:lnTo>
                <a:lnTo>
                  <a:pt x="97" y="50"/>
                </a:lnTo>
                <a:lnTo>
                  <a:pt x="97" y="47"/>
                </a:lnTo>
                <a:lnTo>
                  <a:pt x="97" y="47"/>
                </a:lnTo>
                <a:lnTo>
                  <a:pt x="97" y="47"/>
                </a:lnTo>
                <a:lnTo>
                  <a:pt x="97" y="47"/>
                </a:lnTo>
                <a:lnTo>
                  <a:pt x="97" y="47"/>
                </a:lnTo>
                <a:lnTo>
                  <a:pt x="95" y="47"/>
                </a:lnTo>
                <a:lnTo>
                  <a:pt x="95" y="47"/>
                </a:lnTo>
                <a:lnTo>
                  <a:pt x="95" y="47"/>
                </a:lnTo>
                <a:lnTo>
                  <a:pt x="92" y="47"/>
                </a:lnTo>
                <a:lnTo>
                  <a:pt x="90" y="47"/>
                </a:lnTo>
                <a:lnTo>
                  <a:pt x="90" y="47"/>
                </a:lnTo>
                <a:lnTo>
                  <a:pt x="88" y="47"/>
                </a:lnTo>
                <a:lnTo>
                  <a:pt x="85" y="47"/>
                </a:lnTo>
                <a:lnTo>
                  <a:pt x="81" y="47"/>
                </a:lnTo>
                <a:lnTo>
                  <a:pt x="78" y="47"/>
                </a:lnTo>
                <a:lnTo>
                  <a:pt x="76" y="47"/>
                </a:lnTo>
                <a:lnTo>
                  <a:pt x="76" y="47"/>
                </a:lnTo>
                <a:lnTo>
                  <a:pt x="71" y="45"/>
                </a:lnTo>
                <a:lnTo>
                  <a:pt x="69" y="45"/>
                </a:lnTo>
                <a:lnTo>
                  <a:pt x="69" y="45"/>
                </a:lnTo>
                <a:lnTo>
                  <a:pt x="66" y="45"/>
                </a:lnTo>
                <a:lnTo>
                  <a:pt x="64" y="45"/>
                </a:lnTo>
                <a:lnTo>
                  <a:pt x="64" y="45"/>
                </a:lnTo>
                <a:lnTo>
                  <a:pt x="64" y="45"/>
                </a:lnTo>
                <a:lnTo>
                  <a:pt x="64" y="47"/>
                </a:lnTo>
                <a:lnTo>
                  <a:pt x="62" y="47"/>
                </a:lnTo>
                <a:moveTo>
                  <a:pt x="104" y="57"/>
                </a:moveTo>
                <a:lnTo>
                  <a:pt x="104" y="57"/>
                </a:lnTo>
                <a:lnTo>
                  <a:pt x="104" y="57"/>
                </a:lnTo>
                <a:lnTo>
                  <a:pt x="104" y="54"/>
                </a:lnTo>
                <a:lnTo>
                  <a:pt x="102" y="57"/>
                </a:lnTo>
                <a:lnTo>
                  <a:pt x="102" y="57"/>
                </a:lnTo>
                <a:lnTo>
                  <a:pt x="102" y="57"/>
                </a:lnTo>
                <a:lnTo>
                  <a:pt x="102" y="57"/>
                </a:lnTo>
                <a:lnTo>
                  <a:pt x="100" y="57"/>
                </a:lnTo>
                <a:lnTo>
                  <a:pt x="100" y="54"/>
                </a:lnTo>
                <a:lnTo>
                  <a:pt x="100" y="54"/>
                </a:lnTo>
                <a:lnTo>
                  <a:pt x="100" y="54"/>
                </a:lnTo>
                <a:lnTo>
                  <a:pt x="100" y="54"/>
                </a:lnTo>
                <a:lnTo>
                  <a:pt x="104" y="54"/>
                </a:lnTo>
                <a:lnTo>
                  <a:pt x="104" y="54"/>
                </a:lnTo>
                <a:lnTo>
                  <a:pt x="104" y="54"/>
                </a:lnTo>
                <a:lnTo>
                  <a:pt x="104" y="54"/>
                </a:lnTo>
                <a:lnTo>
                  <a:pt x="107" y="57"/>
                </a:lnTo>
                <a:lnTo>
                  <a:pt x="104" y="57"/>
                </a:lnTo>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5"/>
          <p:cNvSpPr>
            <a:spLocks noEditPoints="1"/>
          </p:cNvSpPr>
          <p:nvPr/>
        </p:nvSpPr>
        <p:spPr bwMode="auto">
          <a:xfrm>
            <a:off x="2262688" y="2052637"/>
            <a:ext cx="139700" cy="101600"/>
          </a:xfrm>
          <a:custGeom>
            <a:avLst/>
            <a:gdLst>
              <a:gd name="T0" fmla="*/ 33 w 88"/>
              <a:gd name="T1" fmla="*/ 14 h 64"/>
              <a:gd name="T2" fmla="*/ 31 w 88"/>
              <a:gd name="T3" fmla="*/ 12 h 64"/>
              <a:gd name="T4" fmla="*/ 36 w 88"/>
              <a:gd name="T5" fmla="*/ 7 h 64"/>
              <a:gd name="T6" fmla="*/ 40 w 88"/>
              <a:gd name="T7" fmla="*/ 7 h 64"/>
              <a:gd name="T8" fmla="*/ 50 w 88"/>
              <a:gd name="T9" fmla="*/ 5 h 64"/>
              <a:gd name="T10" fmla="*/ 57 w 88"/>
              <a:gd name="T11" fmla="*/ 5 h 64"/>
              <a:gd name="T12" fmla="*/ 71 w 88"/>
              <a:gd name="T13" fmla="*/ 9 h 64"/>
              <a:gd name="T14" fmla="*/ 76 w 88"/>
              <a:gd name="T15" fmla="*/ 12 h 64"/>
              <a:gd name="T16" fmla="*/ 85 w 88"/>
              <a:gd name="T17" fmla="*/ 12 h 64"/>
              <a:gd name="T18" fmla="*/ 85 w 88"/>
              <a:gd name="T19" fmla="*/ 16 h 64"/>
              <a:gd name="T20" fmla="*/ 85 w 88"/>
              <a:gd name="T21" fmla="*/ 19 h 64"/>
              <a:gd name="T22" fmla="*/ 85 w 88"/>
              <a:gd name="T23" fmla="*/ 26 h 64"/>
              <a:gd name="T24" fmla="*/ 88 w 88"/>
              <a:gd name="T25" fmla="*/ 26 h 64"/>
              <a:gd name="T26" fmla="*/ 83 w 88"/>
              <a:gd name="T27" fmla="*/ 35 h 64"/>
              <a:gd name="T28" fmla="*/ 85 w 88"/>
              <a:gd name="T29" fmla="*/ 42 h 64"/>
              <a:gd name="T30" fmla="*/ 83 w 88"/>
              <a:gd name="T31" fmla="*/ 42 h 64"/>
              <a:gd name="T32" fmla="*/ 81 w 88"/>
              <a:gd name="T33" fmla="*/ 45 h 64"/>
              <a:gd name="T34" fmla="*/ 76 w 88"/>
              <a:gd name="T35" fmla="*/ 45 h 64"/>
              <a:gd name="T36" fmla="*/ 78 w 88"/>
              <a:gd name="T37" fmla="*/ 49 h 64"/>
              <a:gd name="T38" fmla="*/ 85 w 88"/>
              <a:gd name="T39" fmla="*/ 54 h 64"/>
              <a:gd name="T40" fmla="*/ 83 w 88"/>
              <a:gd name="T41" fmla="*/ 59 h 64"/>
              <a:gd name="T42" fmla="*/ 83 w 88"/>
              <a:gd name="T43" fmla="*/ 61 h 64"/>
              <a:gd name="T44" fmla="*/ 78 w 88"/>
              <a:gd name="T45" fmla="*/ 59 h 64"/>
              <a:gd name="T46" fmla="*/ 71 w 88"/>
              <a:gd name="T47" fmla="*/ 57 h 64"/>
              <a:gd name="T48" fmla="*/ 64 w 88"/>
              <a:gd name="T49" fmla="*/ 57 h 64"/>
              <a:gd name="T50" fmla="*/ 55 w 88"/>
              <a:gd name="T51" fmla="*/ 59 h 64"/>
              <a:gd name="T52" fmla="*/ 52 w 88"/>
              <a:gd name="T53" fmla="*/ 59 h 64"/>
              <a:gd name="T54" fmla="*/ 45 w 88"/>
              <a:gd name="T55" fmla="*/ 59 h 64"/>
              <a:gd name="T56" fmla="*/ 31 w 88"/>
              <a:gd name="T57" fmla="*/ 57 h 64"/>
              <a:gd name="T58" fmla="*/ 22 w 88"/>
              <a:gd name="T59" fmla="*/ 59 h 64"/>
              <a:gd name="T60" fmla="*/ 22 w 88"/>
              <a:gd name="T61" fmla="*/ 61 h 64"/>
              <a:gd name="T62" fmla="*/ 22 w 88"/>
              <a:gd name="T63" fmla="*/ 64 h 64"/>
              <a:gd name="T64" fmla="*/ 17 w 88"/>
              <a:gd name="T65" fmla="*/ 61 h 64"/>
              <a:gd name="T66" fmla="*/ 10 w 88"/>
              <a:gd name="T67" fmla="*/ 54 h 64"/>
              <a:gd name="T68" fmla="*/ 5 w 88"/>
              <a:gd name="T69" fmla="*/ 54 h 64"/>
              <a:gd name="T70" fmla="*/ 0 w 88"/>
              <a:gd name="T71" fmla="*/ 49 h 64"/>
              <a:gd name="T72" fmla="*/ 10 w 88"/>
              <a:gd name="T73" fmla="*/ 42 h 64"/>
              <a:gd name="T74" fmla="*/ 14 w 88"/>
              <a:gd name="T75" fmla="*/ 45 h 64"/>
              <a:gd name="T76" fmla="*/ 24 w 88"/>
              <a:gd name="T77" fmla="*/ 47 h 64"/>
              <a:gd name="T78" fmla="*/ 29 w 88"/>
              <a:gd name="T79" fmla="*/ 47 h 64"/>
              <a:gd name="T80" fmla="*/ 24 w 88"/>
              <a:gd name="T81" fmla="*/ 47 h 64"/>
              <a:gd name="T82" fmla="*/ 31 w 88"/>
              <a:gd name="T83" fmla="*/ 47 h 64"/>
              <a:gd name="T84" fmla="*/ 36 w 88"/>
              <a:gd name="T85" fmla="*/ 49 h 64"/>
              <a:gd name="T86" fmla="*/ 48 w 88"/>
              <a:gd name="T87" fmla="*/ 49 h 64"/>
              <a:gd name="T88" fmla="*/ 55 w 88"/>
              <a:gd name="T89" fmla="*/ 49 h 64"/>
              <a:gd name="T90" fmla="*/ 57 w 88"/>
              <a:gd name="T91" fmla="*/ 47 h 64"/>
              <a:gd name="T92" fmla="*/ 62 w 88"/>
              <a:gd name="T93" fmla="*/ 47 h 64"/>
              <a:gd name="T94" fmla="*/ 66 w 88"/>
              <a:gd name="T95" fmla="*/ 42 h 64"/>
              <a:gd name="T96" fmla="*/ 64 w 88"/>
              <a:gd name="T97" fmla="*/ 42 h 64"/>
              <a:gd name="T98" fmla="*/ 59 w 88"/>
              <a:gd name="T99" fmla="*/ 38 h 64"/>
              <a:gd name="T100" fmla="*/ 55 w 88"/>
              <a:gd name="T101" fmla="*/ 35 h 64"/>
              <a:gd name="T102" fmla="*/ 55 w 88"/>
              <a:gd name="T103" fmla="*/ 21 h 64"/>
              <a:gd name="T104" fmla="*/ 43 w 88"/>
              <a:gd name="T105" fmla="*/ 14 h 64"/>
              <a:gd name="T106" fmla="*/ 40 w 88"/>
              <a:gd name="T107" fmla="*/ 38 h 64"/>
              <a:gd name="T108" fmla="*/ 36 w 88"/>
              <a:gd name="T109" fmla="*/ 35 h 64"/>
              <a:gd name="T110" fmla="*/ 43 w 88"/>
              <a:gd name="T111" fmla="*/ 35 h 64"/>
              <a:gd name="T112" fmla="*/ 52 w 88"/>
              <a:gd name="T113" fmla="*/ 40 h 64"/>
              <a:gd name="T114" fmla="*/ 57 w 88"/>
              <a:gd name="T115" fmla="*/ 2 h 64"/>
              <a:gd name="T116" fmla="*/ 48 w 88"/>
              <a:gd name="T117" fmla="*/ 0 h 64"/>
              <a:gd name="T118" fmla="*/ 52 w 88"/>
              <a:gd name="T119" fmla="*/ 0 h 64"/>
              <a:gd name="T120" fmla="*/ 57 w 88"/>
              <a:gd name="T121"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64">
                <a:moveTo>
                  <a:pt x="43" y="14"/>
                </a:moveTo>
                <a:lnTo>
                  <a:pt x="40" y="14"/>
                </a:lnTo>
                <a:lnTo>
                  <a:pt x="36" y="14"/>
                </a:lnTo>
                <a:lnTo>
                  <a:pt x="33" y="14"/>
                </a:lnTo>
                <a:lnTo>
                  <a:pt x="33" y="14"/>
                </a:lnTo>
                <a:lnTo>
                  <a:pt x="33" y="14"/>
                </a:lnTo>
                <a:lnTo>
                  <a:pt x="33" y="14"/>
                </a:lnTo>
                <a:lnTo>
                  <a:pt x="31" y="14"/>
                </a:lnTo>
                <a:lnTo>
                  <a:pt x="31" y="12"/>
                </a:lnTo>
                <a:lnTo>
                  <a:pt x="31" y="12"/>
                </a:lnTo>
                <a:lnTo>
                  <a:pt x="31" y="12"/>
                </a:lnTo>
                <a:lnTo>
                  <a:pt x="33" y="9"/>
                </a:lnTo>
                <a:lnTo>
                  <a:pt x="33" y="7"/>
                </a:lnTo>
                <a:lnTo>
                  <a:pt x="33" y="7"/>
                </a:lnTo>
                <a:lnTo>
                  <a:pt x="36" y="7"/>
                </a:lnTo>
                <a:lnTo>
                  <a:pt x="36" y="7"/>
                </a:lnTo>
                <a:lnTo>
                  <a:pt x="36" y="7"/>
                </a:lnTo>
                <a:lnTo>
                  <a:pt x="38" y="7"/>
                </a:lnTo>
                <a:lnTo>
                  <a:pt x="38" y="7"/>
                </a:lnTo>
                <a:lnTo>
                  <a:pt x="40" y="7"/>
                </a:lnTo>
                <a:lnTo>
                  <a:pt x="40" y="5"/>
                </a:lnTo>
                <a:lnTo>
                  <a:pt x="45" y="5"/>
                </a:lnTo>
                <a:lnTo>
                  <a:pt x="45" y="5"/>
                </a:lnTo>
                <a:lnTo>
                  <a:pt x="50" y="5"/>
                </a:lnTo>
                <a:lnTo>
                  <a:pt x="50" y="5"/>
                </a:lnTo>
                <a:lnTo>
                  <a:pt x="52" y="5"/>
                </a:lnTo>
                <a:lnTo>
                  <a:pt x="52" y="5"/>
                </a:lnTo>
                <a:lnTo>
                  <a:pt x="52" y="5"/>
                </a:lnTo>
                <a:lnTo>
                  <a:pt x="55" y="5"/>
                </a:lnTo>
                <a:lnTo>
                  <a:pt x="57" y="5"/>
                </a:lnTo>
                <a:lnTo>
                  <a:pt x="59" y="7"/>
                </a:lnTo>
                <a:lnTo>
                  <a:pt x="59" y="7"/>
                </a:lnTo>
                <a:lnTo>
                  <a:pt x="62" y="9"/>
                </a:lnTo>
                <a:lnTo>
                  <a:pt x="66" y="9"/>
                </a:lnTo>
                <a:lnTo>
                  <a:pt x="71" y="9"/>
                </a:lnTo>
                <a:lnTo>
                  <a:pt x="71" y="12"/>
                </a:lnTo>
                <a:lnTo>
                  <a:pt x="71" y="12"/>
                </a:lnTo>
                <a:lnTo>
                  <a:pt x="73" y="12"/>
                </a:lnTo>
                <a:lnTo>
                  <a:pt x="73" y="12"/>
                </a:lnTo>
                <a:lnTo>
                  <a:pt x="76" y="12"/>
                </a:lnTo>
                <a:lnTo>
                  <a:pt x="83" y="12"/>
                </a:lnTo>
                <a:lnTo>
                  <a:pt x="83" y="12"/>
                </a:lnTo>
                <a:lnTo>
                  <a:pt x="85" y="12"/>
                </a:lnTo>
                <a:lnTo>
                  <a:pt x="85" y="12"/>
                </a:lnTo>
                <a:lnTo>
                  <a:pt x="85" y="12"/>
                </a:lnTo>
                <a:lnTo>
                  <a:pt x="85" y="14"/>
                </a:lnTo>
                <a:lnTo>
                  <a:pt x="85" y="14"/>
                </a:lnTo>
                <a:lnTo>
                  <a:pt x="85" y="14"/>
                </a:lnTo>
                <a:lnTo>
                  <a:pt x="85" y="16"/>
                </a:lnTo>
                <a:lnTo>
                  <a:pt x="85" y="16"/>
                </a:lnTo>
                <a:lnTo>
                  <a:pt x="85" y="16"/>
                </a:lnTo>
                <a:lnTo>
                  <a:pt x="85" y="16"/>
                </a:lnTo>
                <a:lnTo>
                  <a:pt x="85" y="16"/>
                </a:lnTo>
                <a:lnTo>
                  <a:pt x="85" y="19"/>
                </a:lnTo>
                <a:lnTo>
                  <a:pt x="85" y="19"/>
                </a:lnTo>
                <a:lnTo>
                  <a:pt x="85" y="21"/>
                </a:lnTo>
                <a:lnTo>
                  <a:pt x="85" y="21"/>
                </a:lnTo>
                <a:lnTo>
                  <a:pt x="85" y="23"/>
                </a:lnTo>
                <a:lnTo>
                  <a:pt x="85" y="26"/>
                </a:lnTo>
                <a:lnTo>
                  <a:pt x="85" y="26"/>
                </a:lnTo>
                <a:lnTo>
                  <a:pt x="85" y="26"/>
                </a:lnTo>
                <a:lnTo>
                  <a:pt x="85" y="26"/>
                </a:lnTo>
                <a:lnTo>
                  <a:pt x="88" y="26"/>
                </a:lnTo>
                <a:lnTo>
                  <a:pt x="88" y="26"/>
                </a:lnTo>
                <a:lnTo>
                  <a:pt x="88" y="26"/>
                </a:lnTo>
                <a:lnTo>
                  <a:pt x="88" y="28"/>
                </a:lnTo>
                <a:lnTo>
                  <a:pt x="88" y="28"/>
                </a:lnTo>
                <a:lnTo>
                  <a:pt x="88" y="31"/>
                </a:lnTo>
                <a:lnTo>
                  <a:pt x="83" y="33"/>
                </a:lnTo>
                <a:lnTo>
                  <a:pt x="83" y="35"/>
                </a:lnTo>
                <a:lnTo>
                  <a:pt x="85" y="38"/>
                </a:lnTo>
                <a:lnTo>
                  <a:pt x="85" y="40"/>
                </a:lnTo>
                <a:lnTo>
                  <a:pt x="85" y="40"/>
                </a:lnTo>
                <a:lnTo>
                  <a:pt x="85" y="40"/>
                </a:lnTo>
                <a:lnTo>
                  <a:pt x="85" y="42"/>
                </a:lnTo>
                <a:lnTo>
                  <a:pt x="85" y="42"/>
                </a:lnTo>
                <a:lnTo>
                  <a:pt x="85" y="42"/>
                </a:lnTo>
                <a:lnTo>
                  <a:pt x="83" y="42"/>
                </a:lnTo>
                <a:lnTo>
                  <a:pt x="83" y="42"/>
                </a:lnTo>
                <a:lnTo>
                  <a:pt x="83" y="42"/>
                </a:lnTo>
                <a:lnTo>
                  <a:pt x="83" y="42"/>
                </a:lnTo>
                <a:lnTo>
                  <a:pt x="83" y="45"/>
                </a:lnTo>
                <a:lnTo>
                  <a:pt x="81" y="45"/>
                </a:lnTo>
                <a:lnTo>
                  <a:pt x="81" y="45"/>
                </a:lnTo>
                <a:lnTo>
                  <a:pt x="81" y="45"/>
                </a:lnTo>
                <a:lnTo>
                  <a:pt x="78" y="45"/>
                </a:lnTo>
                <a:lnTo>
                  <a:pt x="78" y="45"/>
                </a:lnTo>
                <a:lnTo>
                  <a:pt x="78" y="45"/>
                </a:lnTo>
                <a:lnTo>
                  <a:pt x="76" y="45"/>
                </a:lnTo>
                <a:lnTo>
                  <a:pt x="76" y="45"/>
                </a:lnTo>
                <a:lnTo>
                  <a:pt x="76" y="45"/>
                </a:lnTo>
                <a:lnTo>
                  <a:pt x="78" y="47"/>
                </a:lnTo>
                <a:lnTo>
                  <a:pt x="81" y="49"/>
                </a:lnTo>
                <a:lnTo>
                  <a:pt x="81" y="49"/>
                </a:lnTo>
                <a:lnTo>
                  <a:pt x="78" y="49"/>
                </a:lnTo>
                <a:lnTo>
                  <a:pt x="78" y="49"/>
                </a:lnTo>
                <a:lnTo>
                  <a:pt x="81" y="52"/>
                </a:lnTo>
                <a:lnTo>
                  <a:pt x="83" y="52"/>
                </a:lnTo>
                <a:lnTo>
                  <a:pt x="83" y="52"/>
                </a:lnTo>
                <a:lnTo>
                  <a:pt x="85" y="54"/>
                </a:lnTo>
                <a:lnTo>
                  <a:pt x="85" y="54"/>
                </a:lnTo>
                <a:lnTo>
                  <a:pt x="85" y="54"/>
                </a:lnTo>
                <a:lnTo>
                  <a:pt x="85" y="54"/>
                </a:lnTo>
                <a:lnTo>
                  <a:pt x="85" y="54"/>
                </a:lnTo>
                <a:lnTo>
                  <a:pt x="83" y="59"/>
                </a:lnTo>
                <a:lnTo>
                  <a:pt x="83" y="59"/>
                </a:lnTo>
                <a:lnTo>
                  <a:pt x="83" y="59"/>
                </a:lnTo>
                <a:lnTo>
                  <a:pt x="83" y="61"/>
                </a:lnTo>
                <a:lnTo>
                  <a:pt x="83" y="64"/>
                </a:lnTo>
                <a:lnTo>
                  <a:pt x="83" y="61"/>
                </a:lnTo>
                <a:lnTo>
                  <a:pt x="83" y="61"/>
                </a:lnTo>
                <a:lnTo>
                  <a:pt x="83" y="61"/>
                </a:lnTo>
                <a:lnTo>
                  <a:pt x="83" y="61"/>
                </a:lnTo>
                <a:lnTo>
                  <a:pt x="81" y="61"/>
                </a:lnTo>
                <a:lnTo>
                  <a:pt x="78" y="59"/>
                </a:lnTo>
                <a:lnTo>
                  <a:pt x="78" y="59"/>
                </a:lnTo>
                <a:lnTo>
                  <a:pt x="73" y="57"/>
                </a:lnTo>
                <a:lnTo>
                  <a:pt x="73" y="57"/>
                </a:lnTo>
                <a:lnTo>
                  <a:pt x="71" y="57"/>
                </a:lnTo>
                <a:lnTo>
                  <a:pt x="71" y="57"/>
                </a:lnTo>
                <a:lnTo>
                  <a:pt x="69" y="57"/>
                </a:lnTo>
                <a:lnTo>
                  <a:pt x="66" y="57"/>
                </a:lnTo>
                <a:lnTo>
                  <a:pt x="66" y="57"/>
                </a:lnTo>
                <a:lnTo>
                  <a:pt x="66" y="57"/>
                </a:lnTo>
                <a:lnTo>
                  <a:pt x="64" y="57"/>
                </a:lnTo>
                <a:lnTo>
                  <a:pt x="59" y="57"/>
                </a:lnTo>
                <a:lnTo>
                  <a:pt x="59" y="59"/>
                </a:lnTo>
                <a:lnTo>
                  <a:pt x="57" y="59"/>
                </a:lnTo>
                <a:lnTo>
                  <a:pt x="55" y="59"/>
                </a:lnTo>
                <a:lnTo>
                  <a:pt x="55" y="59"/>
                </a:lnTo>
                <a:lnTo>
                  <a:pt x="55" y="59"/>
                </a:lnTo>
                <a:lnTo>
                  <a:pt x="52" y="59"/>
                </a:lnTo>
                <a:lnTo>
                  <a:pt x="52" y="59"/>
                </a:lnTo>
                <a:lnTo>
                  <a:pt x="52" y="59"/>
                </a:lnTo>
                <a:lnTo>
                  <a:pt x="52" y="59"/>
                </a:lnTo>
                <a:lnTo>
                  <a:pt x="52" y="59"/>
                </a:lnTo>
                <a:lnTo>
                  <a:pt x="50" y="59"/>
                </a:lnTo>
                <a:lnTo>
                  <a:pt x="45" y="59"/>
                </a:lnTo>
                <a:lnTo>
                  <a:pt x="45" y="59"/>
                </a:lnTo>
                <a:lnTo>
                  <a:pt x="45" y="59"/>
                </a:lnTo>
                <a:lnTo>
                  <a:pt x="40" y="59"/>
                </a:lnTo>
                <a:lnTo>
                  <a:pt x="38" y="57"/>
                </a:lnTo>
                <a:lnTo>
                  <a:pt x="36" y="57"/>
                </a:lnTo>
                <a:lnTo>
                  <a:pt x="33" y="57"/>
                </a:lnTo>
                <a:lnTo>
                  <a:pt x="31" y="57"/>
                </a:lnTo>
                <a:lnTo>
                  <a:pt x="31" y="57"/>
                </a:lnTo>
                <a:lnTo>
                  <a:pt x="22" y="59"/>
                </a:lnTo>
                <a:lnTo>
                  <a:pt x="22" y="59"/>
                </a:lnTo>
                <a:lnTo>
                  <a:pt x="22" y="59"/>
                </a:lnTo>
                <a:lnTo>
                  <a:pt x="22" y="59"/>
                </a:lnTo>
                <a:lnTo>
                  <a:pt x="22" y="59"/>
                </a:lnTo>
                <a:lnTo>
                  <a:pt x="19" y="59"/>
                </a:lnTo>
                <a:lnTo>
                  <a:pt x="19" y="61"/>
                </a:lnTo>
                <a:lnTo>
                  <a:pt x="22" y="61"/>
                </a:lnTo>
                <a:lnTo>
                  <a:pt x="22" y="61"/>
                </a:lnTo>
                <a:lnTo>
                  <a:pt x="22" y="61"/>
                </a:lnTo>
                <a:lnTo>
                  <a:pt x="22" y="61"/>
                </a:lnTo>
                <a:lnTo>
                  <a:pt x="22" y="64"/>
                </a:lnTo>
                <a:lnTo>
                  <a:pt x="22" y="64"/>
                </a:lnTo>
                <a:lnTo>
                  <a:pt x="22" y="64"/>
                </a:lnTo>
                <a:lnTo>
                  <a:pt x="19" y="64"/>
                </a:lnTo>
                <a:lnTo>
                  <a:pt x="19" y="64"/>
                </a:lnTo>
                <a:lnTo>
                  <a:pt x="19" y="61"/>
                </a:lnTo>
                <a:lnTo>
                  <a:pt x="19" y="61"/>
                </a:lnTo>
                <a:lnTo>
                  <a:pt x="17" y="61"/>
                </a:lnTo>
                <a:lnTo>
                  <a:pt x="17" y="59"/>
                </a:lnTo>
                <a:lnTo>
                  <a:pt x="17" y="59"/>
                </a:lnTo>
                <a:lnTo>
                  <a:pt x="14" y="57"/>
                </a:lnTo>
                <a:lnTo>
                  <a:pt x="12" y="57"/>
                </a:lnTo>
                <a:lnTo>
                  <a:pt x="10" y="54"/>
                </a:lnTo>
                <a:lnTo>
                  <a:pt x="7" y="54"/>
                </a:lnTo>
                <a:lnTo>
                  <a:pt x="7" y="54"/>
                </a:lnTo>
                <a:lnTo>
                  <a:pt x="7" y="54"/>
                </a:lnTo>
                <a:lnTo>
                  <a:pt x="5" y="54"/>
                </a:lnTo>
                <a:lnTo>
                  <a:pt x="5" y="54"/>
                </a:lnTo>
                <a:lnTo>
                  <a:pt x="5" y="54"/>
                </a:lnTo>
                <a:lnTo>
                  <a:pt x="5" y="54"/>
                </a:lnTo>
                <a:lnTo>
                  <a:pt x="3" y="54"/>
                </a:lnTo>
                <a:lnTo>
                  <a:pt x="3" y="52"/>
                </a:lnTo>
                <a:lnTo>
                  <a:pt x="0" y="49"/>
                </a:lnTo>
                <a:lnTo>
                  <a:pt x="3" y="45"/>
                </a:lnTo>
                <a:lnTo>
                  <a:pt x="3" y="45"/>
                </a:lnTo>
                <a:lnTo>
                  <a:pt x="7" y="42"/>
                </a:lnTo>
                <a:lnTo>
                  <a:pt x="7" y="42"/>
                </a:lnTo>
                <a:lnTo>
                  <a:pt x="10" y="42"/>
                </a:lnTo>
                <a:lnTo>
                  <a:pt x="10" y="45"/>
                </a:lnTo>
                <a:lnTo>
                  <a:pt x="12" y="45"/>
                </a:lnTo>
                <a:lnTo>
                  <a:pt x="12" y="45"/>
                </a:lnTo>
                <a:lnTo>
                  <a:pt x="14" y="45"/>
                </a:lnTo>
                <a:lnTo>
                  <a:pt x="14" y="45"/>
                </a:lnTo>
                <a:lnTo>
                  <a:pt x="14" y="45"/>
                </a:lnTo>
                <a:lnTo>
                  <a:pt x="22" y="47"/>
                </a:lnTo>
                <a:lnTo>
                  <a:pt x="24" y="47"/>
                </a:lnTo>
                <a:lnTo>
                  <a:pt x="24" y="47"/>
                </a:lnTo>
                <a:lnTo>
                  <a:pt x="24" y="47"/>
                </a:lnTo>
                <a:lnTo>
                  <a:pt x="24" y="47"/>
                </a:lnTo>
                <a:lnTo>
                  <a:pt x="24" y="47"/>
                </a:lnTo>
                <a:lnTo>
                  <a:pt x="26" y="47"/>
                </a:lnTo>
                <a:lnTo>
                  <a:pt x="29" y="47"/>
                </a:lnTo>
                <a:lnTo>
                  <a:pt x="29" y="47"/>
                </a:lnTo>
                <a:lnTo>
                  <a:pt x="29" y="47"/>
                </a:lnTo>
                <a:lnTo>
                  <a:pt x="26" y="47"/>
                </a:lnTo>
                <a:lnTo>
                  <a:pt x="26" y="47"/>
                </a:lnTo>
                <a:lnTo>
                  <a:pt x="24" y="47"/>
                </a:lnTo>
                <a:lnTo>
                  <a:pt x="24" y="47"/>
                </a:lnTo>
                <a:lnTo>
                  <a:pt x="26" y="49"/>
                </a:lnTo>
                <a:lnTo>
                  <a:pt x="26" y="49"/>
                </a:lnTo>
                <a:lnTo>
                  <a:pt x="29" y="49"/>
                </a:lnTo>
                <a:lnTo>
                  <a:pt x="29" y="49"/>
                </a:lnTo>
                <a:lnTo>
                  <a:pt x="31" y="47"/>
                </a:lnTo>
                <a:lnTo>
                  <a:pt x="31" y="47"/>
                </a:lnTo>
                <a:lnTo>
                  <a:pt x="33" y="47"/>
                </a:lnTo>
                <a:lnTo>
                  <a:pt x="33" y="47"/>
                </a:lnTo>
                <a:lnTo>
                  <a:pt x="36" y="49"/>
                </a:lnTo>
                <a:lnTo>
                  <a:pt x="36" y="49"/>
                </a:lnTo>
                <a:lnTo>
                  <a:pt x="40" y="49"/>
                </a:lnTo>
                <a:lnTo>
                  <a:pt x="43" y="49"/>
                </a:lnTo>
                <a:lnTo>
                  <a:pt x="45" y="49"/>
                </a:lnTo>
                <a:lnTo>
                  <a:pt x="45" y="49"/>
                </a:lnTo>
                <a:lnTo>
                  <a:pt x="48" y="49"/>
                </a:lnTo>
                <a:lnTo>
                  <a:pt x="48" y="49"/>
                </a:lnTo>
                <a:lnTo>
                  <a:pt x="48" y="49"/>
                </a:lnTo>
                <a:lnTo>
                  <a:pt x="50" y="49"/>
                </a:lnTo>
                <a:lnTo>
                  <a:pt x="55" y="52"/>
                </a:lnTo>
                <a:lnTo>
                  <a:pt x="55" y="49"/>
                </a:lnTo>
                <a:lnTo>
                  <a:pt x="55" y="49"/>
                </a:lnTo>
                <a:lnTo>
                  <a:pt x="55" y="49"/>
                </a:lnTo>
                <a:lnTo>
                  <a:pt x="57" y="49"/>
                </a:lnTo>
                <a:lnTo>
                  <a:pt x="57" y="47"/>
                </a:lnTo>
                <a:lnTo>
                  <a:pt x="57" y="47"/>
                </a:lnTo>
                <a:lnTo>
                  <a:pt x="57" y="47"/>
                </a:lnTo>
                <a:lnTo>
                  <a:pt x="57" y="47"/>
                </a:lnTo>
                <a:lnTo>
                  <a:pt x="59" y="47"/>
                </a:lnTo>
                <a:lnTo>
                  <a:pt x="59" y="47"/>
                </a:lnTo>
                <a:lnTo>
                  <a:pt x="62" y="47"/>
                </a:lnTo>
                <a:lnTo>
                  <a:pt x="64" y="47"/>
                </a:lnTo>
                <a:lnTo>
                  <a:pt x="64" y="47"/>
                </a:lnTo>
                <a:lnTo>
                  <a:pt x="64" y="47"/>
                </a:lnTo>
                <a:lnTo>
                  <a:pt x="66" y="47"/>
                </a:lnTo>
                <a:lnTo>
                  <a:pt x="66" y="42"/>
                </a:lnTo>
                <a:lnTo>
                  <a:pt x="66" y="42"/>
                </a:lnTo>
                <a:lnTo>
                  <a:pt x="64" y="42"/>
                </a:lnTo>
                <a:lnTo>
                  <a:pt x="64" y="42"/>
                </a:lnTo>
                <a:lnTo>
                  <a:pt x="64" y="42"/>
                </a:lnTo>
                <a:lnTo>
                  <a:pt x="64" y="42"/>
                </a:lnTo>
                <a:lnTo>
                  <a:pt x="59" y="40"/>
                </a:lnTo>
                <a:lnTo>
                  <a:pt x="59" y="40"/>
                </a:lnTo>
                <a:lnTo>
                  <a:pt x="59" y="40"/>
                </a:lnTo>
                <a:lnTo>
                  <a:pt x="59" y="40"/>
                </a:lnTo>
                <a:lnTo>
                  <a:pt x="59" y="38"/>
                </a:lnTo>
                <a:lnTo>
                  <a:pt x="57" y="38"/>
                </a:lnTo>
                <a:lnTo>
                  <a:pt x="57" y="35"/>
                </a:lnTo>
                <a:lnTo>
                  <a:pt x="57" y="35"/>
                </a:lnTo>
                <a:lnTo>
                  <a:pt x="55" y="35"/>
                </a:lnTo>
                <a:lnTo>
                  <a:pt x="55" y="35"/>
                </a:lnTo>
                <a:lnTo>
                  <a:pt x="52" y="33"/>
                </a:lnTo>
                <a:lnTo>
                  <a:pt x="52" y="28"/>
                </a:lnTo>
                <a:lnTo>
                  <a:pt x="52" y="26"/>
                </a:lnTo>
                <a:lnTo>
                  <a:pt x="52" y="23"/>
                </a:lnTo>
                <a:lnTo>
                  <a:pt x="55" y="21"/>
                </a:lnTo>
                <a:lnTo>
                  <a:pt x="55" y="19"/>
                </a:lnTo>
                <a:lnTo>
                  <a:pt x="45" y="14"/>
                </a:lnTo>
                <a:lnTo>
                  <a:pt x="45" y="14"/>
                </a:lnTo>
                <a:lnTo>
                  <a:pt x="43" y="14"/>
                </a:lnTo>
                <a:lnTo>
                  <a:pt x="43" y="14"/>
                </a:lnTo>
                <a:moveTo>
                  <a:pt x="52" y="42"/>
                </a:moveTo>
                <a:lnTo>
                  <a:pt x="50" y="42"/>
                </a:lnTo>
                <a:lnTo>
                  <a:pt x="48" y="40"/>
                </a:lnTo>
                <a:lnTo>
                  <a:pt x="43" y="40"/>
                </a:lnTo>
                <a:lnTo>
                  <a:pt x="40" y="38"/>
                </a:lnTo>
                <a:lnTo>
                  <a:pt x="38" y="38"/>
                </a:lnTo>
                <a:lnTo>
                  <a:pt x="38" y="35"/>
                </a:lnTo>
                <a:lnTo>
                  <a:pt x="38" y="35"/>
                </a:lnTo>
                <a:lnTo>
                  <a:pt x="36" y="35"/>
                </a:lnTo>
                <a:lnTo>
                  <a:pt x="36" y="35"/>
                </a:lnTo>
                <a:lnTo>
                  <a:pt x="38" y="35"/>
                </a:lnTo>
                <a:lnTo>
                  <a:pt x="38" y="35"/>
                </a:lnTo>
                <a:lnTo>
                  <a:pt x="38" y="35"/>
                </a:lnTo>
                <a:lnTo>
                  <a:pt x="40" y="35"/>
                </a:lnTo>
                <a:lnTo>
                  <a:pt x="43" y="35"/>
                </a:lnTo>
                <a:lnTo>
                  <a:pt x="45" y="38"/>
                </a:lnTo>
                <a:lnTo>
                  <a:pt x="50" y="38"/>
                </a:lnTo>
                <a:lnTo>
                  <a:pt x="50" y="38"/>
                </a:lnTo>
                <a:lnTo>
                  <a:pt x="52" y="40"/>
                </a:lnTo>
                <a:lnTo>
                  <a:pt x="52" y="40"/>
                </a:lnTo>
                <a:lnTo>
                  <a:pt x="52" y="40"/>
                </a:lnTo>
                <a:lnTo>
                  <a:pt x="52" y="42"/>
                </a:lnTo>
                <a:lnTo>
                  <a:pt x="52" y="42"/>
                </a:lnTo>
                <a:lnTo>
                  <a:pt x="52" y="42"/>
                </a:lnTo>
                <a:moveTo>
                  <a:pt x="57" y="2"/>
                </a:moveTo>
                <a:lnTo>
                  <a:pt x="55" y="2"/>
                </a:lnTo>
                <a:lnTo>
                  <a:pt x="50" y="2"/>
                </a:lnTo>
                <a:lnTo>
                  <a:pt x="48" y="2"/>
                </a:lnTo>
                <a:lnTo>
                  <a:pt x="48" y="2"/>
                </a:lnTo>
                <a:lnTo>
                  <a:pt x="48" y="0"/>
                </a:lnTo>
                <a:lnTo>
                  <a:pt x="48" y="0"/>
                </a:lnTo>
                <a:lnTo>
                  <a:pt x="48" y="0"/>
                </a:lnTo>
                <a:lnTo>
                  <a:pt x="50" y="0"/>
                </a:lnTo>
                <a:lnTo>
                  <a:pt x="52" y="0"/>
                </a:lnTo>
                <a:lnTo>
                  <a:pt x="52" y="0"/>
                </a:lnTo>
                <a:lnTo>
                  <a:pt x="55" y="2"/>
                </a:lnTo>
                <a:lnTo>
                  <a:pt x="57" y="2"/>
                </a:lnTo>
                <a:lnTo>
                  <a:pt x="57" y="2"/>
                </a:lnTo>
                <a:lnTo>
                  <a:pt x="57" y="2"/>
                </a:lnTo>
                <a:lnTo>
                  <a:pt x="57" y="2"/>
                </a:lnTo>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p>
        </p:txBody>
      </p:sp>
      <p:pic>
        <p:nvPicPr>
          <p:cNvPr id="78"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9099" y="-87154"/>
            <a:ext cx="2950777" cy="127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4226796" y="1206152"/>
            <a:ext cx="5158629" cy="1465800"/>
            <a:chOff x="4226796" y="1206152"/>
            <a:chExt cx="5158629" cy="1465800"/>
          </a:xfrm>
        </p:grpSpPr>
        <p:pic>
          <p:nvPicPr>
            <p:cNvPr id="63"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26796" y="1508124"/>
              <a:ext cx="2214850" cy="70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Rectangle 68"/>
            <p:cNvSpPr/>
            <p:nvPr/>
          </p:nvSpPr>
          <p:spPr>
            <a:xfrm>
              <a:off x="6358527" y="1206152"/>
              <a:ext cx="3026898" cy="1384995"/>
            </a:xfrm>
            <a:prstGeom prst="rect">
              <a:avLst/>
            </a:prstGeom>
          </p:spPr>
          <p:txBody>
            <a:bodyPr wrap="square">
              <a:spAutoFit/>
            </a:bodyPr>
            <a:lstStyle/>
            <a:p>
              <a:r>
                <a:rPr lang="en-US" dirty="0" smtClean="0"/>
                <a:t>AGERCA (2007) 25 companies </a:t>
              </a:r>
            </a:p>
            <a:p>
              <a:r>
                <a:rPr lang="en-US" dirty="0" smtClean="0"/>
                <a:t>PART OF THE SNGRD</a:t>
              </a:r>
              <a:endParaRPr lang="en-US" dirty="0"/>
            </a:p>
            <a:p>
              <a:r>
                <a:rPr lang="en-US" dirty="0" smtClean="0"/>
                <a:t>Business </a:t>
              </a:r>
              <a:r>
                <a:rPr lang="en-US" dirty="0"/>
                <a:t>Continuity Planning </a:t>
              </a:r>
              <a:endParaRPr lang="en-US" dirty="0" smtClean="0"/>
            </a:p>
            <a:p>
              <a:r>
                <a:rPr lang="en-US" dirty="0" smtClean="0"/>
                <a:t>Awareness </a:t>
              </a:r>
              <a:r>
                <a:rPr lang="en-US" dirty="0"/>
                <a:t>among the </a:t>
              </a:r>
              <a:r>
                <a:rPr lang="en-US" dirty="0" smtClean="0"/>
                <a:t>population.</a:t>
              </a:r>
            </a:p>
            <a:p>
              <a:r>
                <a:rPr lang="en-US" dirty="0"/>
                <a:t>a </a:t>
              </a:r>
              <a:r>
                <a:rPr lang="en-US" dirty="0" smtClean="0"/>
                <a:t>bridge </a:t>
              </a:r>
              <a:r>
                <a:rPr lang="en-US" dirty="0"/>
                <a:t>between the private </a:t>
              </a:r>
              <a:r>
                <a:rPr lang="en-US" dirty="0" smtClean="0"/>
                <a:t>and </a:t>
              </a:r>
              <a:r>
                <a:rPr lang="en-US" dirty="0"/>
                <a:t>the public </a:t>
              </a:r>
              <a:endParaRPr lang="en-US" dirty="0" smtClean="0"/>
            </a:p>
            <a:p>
              <a:r>
                <a:rPr lang="en-US" dirty="0" smtClean="0"/>
                <a:t>COOPI Goal</a:t>
              </a:r>
              <a:r>
                <a:rPr lang="en-US" dirty="0"/>
                <a:t> </a:t>
              </a:r>
            </a:p>
          </p:txBody>
        </p:sp>
        <p:sp>
          <p:nvSpPr>
            <p:cNvPr id="8" name="Rectangle 7"/>
            <p:cNvSpPr/>
            <p:nvPr/>
          </p:nvSpPr>
          <p:spPr>
            <a:xfrm>
              <a:off x="4226796" y="1206152"/>
              <a:ext cx="4921109" cy="1465800"/>
            </a:xfrm>
            <a:prstGeom prst="rect">
              <a:avLst/>
            </a:prstGeom>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grpSp>
      <p:grpSp>
        <p:nvGrpSpPr>
          <p:cNvPr id="74" name="Group 73"/>
          <p:cNvGrpSpPr/>
          <p:nvPr/>
        </p:nvGrpSpPr>
        <p:grpSpPr>
          <a:xfrm>
            <a:off x="2835277" y="4746848"/>
            <a:ext cx="6376660" cy="2210544"/>
            <a:chOff x="2835277" y="4746848"/>
            <a:chExt cx="6376660" cy="2210544"/>
          </a:xfrm>
        </p:grpSpPr>
        <p:pic>
          <p:nvPicPr>
            <p:cNvPr id="66" name="Picture 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58503" y="4924490"/>
              <a:ext cx="1629521" cy="66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53298" y="4877089"/>
              <a:ext cx="1471535" cy="198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181400" y="5655733"/>
              <a:ext cx="1571899" cy="130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6347017" y="5087008"/>
              <a:ext cx="2796983" cy="1384995"/>
            </a:xfrm>
            <a:prstGeom prst="rect">
              <a:avLst/>
            </a:prstGeom>
          </p:spPr>
          <p:txBody>
            <a:bodyPr wrap="square">
              <a:spAutoFit/>
            </a:bodyPr>
            <a:lstStyle/>
            <a:p>
              <a:r>
                <a:rPr lang="en-GB" dirty="0" smtClean="0"/>
                <a:t>3 associations 38+28+26 privates companies </a:t>
              </a:r>
            </a:p>
            <a:p>
              <a:r>
                <a:rPr lang="en-GB" dirty="0" smtClean="0"/>
                <a:t>Providing transport, Chlorine training material, space for trainings, developing contingency plan  aligned at companies level and communities level. UNDP</a:t>
              </a:r>
              <a:endParaRPr lang="en-GB" dirty="0"/>
            </a:p>
          </p:txBody>
        </p:sp>
        <p:sp>
          <p:nvSpPr>
            <p:cNvPr id="10" name="Rectangle 9"/>
            <p:cNvSpPr/>
            <p:nvPr/>
          </p:nvSpPr>
          <p:spPr>
            <a:xfrm>
              <a:off x="2835277" y="4746848"/>
              <a:ext cx="6376660" cy="2111152"/>
            </a:xfrm>
            <a:prstGeom prst="rect">
              <a:avLst/>
            </a:prstGeom>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grpSp>
      <p:grpSp>
        <p:nvGrpSpPr>
          <p:cNvPr id="73" name="Group 72"/>
          <p:cNvGrpSpPr/>
          <p:nvPr/>
        </p:nvGrpSpPr>
        <p:grpSpPr>
          <a:xfrm>
            <a:off x="4211960" y="2708920"/>
            <a:ext cx="4999976" cy="2011189"/>
            <a:chOff x="4182956" y="2832100"/>
            <a:chExt cx="4999976" cy="2011189"/>
          </a:xfrm>
        </p:grpSpPr>
        <p:pic>
          <p:nvPicPr>
            <p:cNvPr id="64" name="Picture 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177248" y="2941557"/>
              <a:ext cx="1906472" cy="180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092280" y="2904297"/>
              <a:ext cx="1991440" cy="77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69"/>
            <p:cNvSpPr/>
            <p:nvPr/>
          </p:nvSpPr>
          <p:spPr>
            <a:xfrm>
              <a:off x="4673702" y="2904297"/>
              <a:ext cx="2397990" cy="1938992"/>
            </a:xfrm>
            <a:prstGeom prst="rect">
              <a:avLst/>
            </a:prstGeom>
          </p:spPr>
          <p:txBody>
            <a:bodyPr wrap="square">
              <a:spAutoFit/>
            </a:bodyPr>
            <a:lstStyle/>
            <a:p>
              <a:r>
                <a:rPr lang="en-US" dirty="0"/>
                <a:t>free emergency calls (to ask the service of an ambulance and other kind of emergency needs)</a:t>
              </a:r>
            </a:p>
            <a:p>
              <a:r>
                <a:rPr lang="en-US" dirty="0" smtClean="0"/>
                <a:t>SMS for prevention </a:t>
              </a:r>
              <a:r>
                <a:rPr lang="en-US" dirty="0"/>
                <a:t>measure</a:t>
              </a:r>
            </a:p>
            <a:p>
              <a:r>
                <a:rPr lang="en-US" dirty="0"/>
                <a:t>Free phones and free SMS for SAT and monitoring of water treatment to fight Cholera risk. PAHO OXFAM PLAN Habitat </a:t>
              </a:r>
            </a:p>
          </p:txBody>
        </p:sp>
        <p:sp>
          <p:nvSpPr>
            <p:cNvPr id="75" name="Rectangle 74"/>
            <p:cNvSpPr/>
            <p:nvPr/>
          </p:nvSpPr>
          <p:spPr>
            <a:xfrm>
              <a:off x="4182956" y="2832100"/>
              <a:ext cx="4999976" cy="2011189"/>
            </a:xfrm>
            <a:prstGeom prst="rect">
              <a:avLst/>
            </a:prstGeom>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grpSp>
    </p:spTree>
    <p:extLst>
      <p:ext uri="{BB962C8B-B14F-4D97-AF65-F5344CB8AC3E}">
        <p14:creationId xmlns:p14="http://schemas.microsoft.com/office/powerpoint/2010/main" val="41595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73"/>
                                        </p:tgtEl>
                                      </p:cBhvr>
                                    </p:animEffect>
                                    <p:set>
                                      <p:cBhvr>
                                        <p:cTn id="33" dur="1" fill="hold">
                                          <p:stCondLst>
                                            <p:cond delay="499"/>
                                          </p:stCondLst>
                                        </p:cTn>
                                        <p:tgtEl>
                                          <p:spTgt spid="73"/>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5"/>
          <p:cNvSpPr>
            <a:spLocks noEditPoints="1"/>
          </p:cNvSpPr>
          <p:nvPr/>
        </p:nvSpPr>
        <p:spPr bwMode="auto">
          <a:xfrm>
            <a:off x="1914525" y="2409825"/>
            <a:ext cx="717550" cy="814388"/>
          </a:xfrm>
          <a:custGeom>
            <a:avLst/>
            <a:gdLst>
              <a:gd name="T0" fmla="*/ 218 w 452"/>
              <a:gd name="T1" fmla="*/ 52 h 513"/>
              <a:gd name="T2" fmla="*/ 230 w 452"/>
              <a:gd name="T3" fmla="*/ 38 h 513"/>
              <a:gd name="T4" fmla="*/ 256 w 452"/>
              <a:gd name="T5" fmla="*/ 40 h 513"/>
              <a:gd name="T6" fmla="*/ 291 w 452"/>
              <a:gd name="T7" fmla="*/ 14 h 513"/>
              <a:gd name="T8" fmla="*/ 308 w 452"/>
              <a:gd name="T9" fmla="*/ 5 h 513"/>
              <a:gd name="T10" fmla="*/ 322 w 452"/>
              <a:gd name="T11" fmla="*/ 19 h 513"/>
              <a:gd name="T12" fmla="*/ 282 w 452"/>
              <a:gd name="T13" fmla="*/ 45 h 513"/>
              <a:gd name="T14" fmla="*/ 258 w 452"/>
              <a:gd name="T15" fmla="*/ 97 h 513"/>
              <a:gd name="T16" fmla="*/ 284 w 452"/>
              <a:gd name="T17" fmla="*/ 128 h 513"/>
              <a:gd name="T18" fmla="*/ 289 w 452"/>
              <a:gd name="T19" fmla="*/ 158 h 513"/>
              <a:gd name="T20" fmla="*/ 308 w 452"/>
              <a:gd name="T21" fmla="*/ 168 h 513"/>
              <a:gd name="T22" fmla="*/ 341 w 452"/>
              <a:gd name="T23" fmla="*/ 168 h 513"/>
              <a:gd name="T24" fmla="*/ 379 w 452"/>
              <a:gd name="T25" fmla="*/ 196 h 513"/>
              <a:gd name="T26" fmla="*/ 405 w 452"/>
              <a:gd name="T27" fmla="*/ 196 h 513"/>
              <a:gd name="T28" fmla="*/ 424 w 452"/>
              <a:gd name="T29" fmla="*/ 191 h 513"/>
              <a:gd name="T30" fmla="*/ 435 w 452"/>
              <a:gd name="T31" fmla="*/ 203 h 513"/>
              <a:gd name="T32" fmla="*/ 424 w 452"/>
              <a:gd name="T33" fmla="*/ 227 h 513"/>
              <a:gd name="T34" fmla="*/ 428 w 452"/>
              <a:gd name="T35" fmla="*/ 265 h 513"/>
              <a:gd name="T36" fmla="*/ 438 w 452"/>
              <a:gd name="T37" fmla="*/ 283 h 513"/>
              <a:gd name="T38" fmla="*/ 443 w 452"/>
              <a:gd name="T39" fmla="*/ 309 h 513"/>
              <a:gd name="T40" fmla="*/ 452 w 452"/>
              <a:gd name="T41" fmla="*/ 347 h 513"/>
              <a:gd name="T42" fmla="*/ 440 w 452"/>
              <a:gd name="T43" fmla="*/ 324 h 513"/>
              <a:gd name="T44" fmla="*/ 421 w 452"/>
              <a:gd name="T45" fmla="*/ 331 h 513"/>
              <a:gd name="T46" fmla="*/ 412 w 452"/>
              <a:gd name="T47" fmla="*/ 331 h 513"/>
              <a:gd name="T48" fmla="*/ 369 w 452"/>
              <a:gd name="T49" fmla="*/ 352 h 513"/>
              <a:gd name="T50" fmla="*/ 360 w 452"/>
              <a:gd name="T51" fmla="*/ 366 h 513"/>
              <a:gd name="T52" fmla="*/ 369 w 452"/>
              <a:gd name="T53" fmla="*/ 399 h 513"/>
              <a:gd name="T54" fmla="*/ 372 w 452"/>
              <a:gd name="T55" fmla="*/ 442 h 513"/>
              <a:gd name="T56" fmla="*/ 353 w 452"/>
              <a:gd name="T57" fmla="*/ 505 h 513"/>
              <a:gd name="T58" fmla="*/ 341 w 452"/>
              <a:gd name="T59" fmla="*/ 491 h 513"/>
              <a:gd name="T60" fmla="*/ 339 w 452"/>
              <a:gd name="T61" fmla="*/ 456 h 513"/>
              <a:gd name="T62" fmla="*/ 301 w 452"/>
              <a:gd name="T63" fmla="*/ 456 h 513"/>
              <a:gd name="T64" fmla="*/ 263 w 452"/>
              <a:gd name="T65" fmla="*/ 456 h 513"/>
              <a:gd name="T66" fmla="*/ 251 w 452"/>
              <a:gd name="T67" fmla="*/ 435 h 513"/>
              <a:gd name="T68" fmla="*/ 227 w 452"/>
              <a:gd name="T69" fmla="*/ 413 h 513"/>
              <a:gd name="T70" fmla="*/ 213 w 452"/>
              <a:gd name="T71" fmla="*/ 392 h 513"/>
              <a:gd name="T72" fmla="*/ 197 w 452"/>
              <a:gd name="T73" fmla="*/ 387 h 513"/>
              <a:gd name="T74" fmla="*/ 166 w 452"/>
              <a:gd name="T75" fmla="*/ 373 h 513"/>
              <a:gd name="T76" fmla="*/ 138 w 452"/>
              <a:gd name="T77" fmla="*/ 373 h 513"/>
              <a:gd name="T78" fmla="*/ 123 w 452"/>
              <a:gd name="T79" fmla="*/ 361 h 513"/>
              <a:gd name="T80" fmla="*/ 104 w 452"/>
              <a:gd name="T81" fmla="*/ 352 h 513"/>
              <a:gd name="T82" fmla="*/ 83 w 452"/>
              <a:gd name="T83" fmla="*/ 335 h 513"/>
              <a:gd name="T84" fmla="*/ 93 w 452"/>
              <a:gd name="T85" fmla="*/ 319 h 513"/>
              <a:gd name="T86" fmla="*/ 109 w 452"/>
              <a:gd name="T87" fmla="*/ 307 h 513"/>
              <a:gd name="T88" fmla="*/ 130 w 452"/>
              <a:gd name="T89" fmla="*/ 283 h 513"/>
              <a:gd name="T90" fmla="*/ 135 w 452"/>
              <a:gd name="T91" fmla="*/ 267 h 513"/>
              <a:gd name="T92" fmla="*/ 130 w 452"/>
              <a:gd name="T93" fmla="*/ 258 h 513"/>
              <a:gd name="T94" fmla="*/ 133 w 452"/>
              <a:gd name="T95" fmla="*/ 236 h 513"/>
              <a:gd name="T96" fmla="*/ 135 w 452"/>
              <a:gd name="T97" fmla="*/ 210 h 513"/>
              <a:gd name="T98" fmla="*/ 123 w 452"/>
              <a:gd name="T99" fmla="*/ 175 h 513"/>
              <a:gd name="T100" fmla="*/ 121 w 452"/>
              <a:gd name="T101" fmla="*/ 149 h 513"/>
              <a:gd name="T102" fmla="*/ 135 w 452"/>
              <a:gd name="T103" fmla="*/ 132 h 513"/>
              <a:gd name="T104" fmla="*/ 135 w 452"/>
              <a:gd name="T105" fmla="*/ 125 h 513"/>
              <a:gd name="T106" fmla="*/ 147 w 452"/>
              <a:gd name="T107" fmla="*/ 139 h 513"/>
              <a:gd name="T108" fmla="*/ 147 w 452"/>
              <a:gd name="T109" fmla="*/ 123 h 513"/>
              <a:gd name="T110" fmla="*/ 173 w 452"/>
              <a:gd name="T111" fmla="*/ 99 h 513"/>
              <a:gd name="T112" fmla="*/ 185 w 452"/>
              <a:gd name="T113" fmla="*/ 85 h 513"/>
              <a:gd name="T114" fmla="*/ 197 w 452"/>
              <a:gd name="T115" fmla="*/ 57 h 513"/>
              <a:gd name="T116" fmla="*/ 133 w 452"/>
              <a:gd name="T117" fmla="*/ 253 h 513"/>
              <a:gd name="T118" fmla="*/ 107 w 452"/>
              <a:gd name="T119" fmla="*/ 305 h 513"/>
              <a:gd name="T120" fmla="*/ 0 w 452"/>
              <a:gd name="T12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13">
                <a:moveTo>
                  <a:pt x="208" y="45"/>
                </a:moveTo>
                <a:lnTo>
                  <a:pt x="211" y="45"/>
                </a:lnTo>
                <a:lnTo>
                  <a:pt x="220" y="50"/>
                </a:lnTo>
                <a:lnTo>
                  <a:pt x="220" y="50"/>
                </a:lnTo>
                <a:lnTo>
                  <a:pt x="223" y="50"/>
                </a:lnTo>
                <a:lnTo>
                  <a:pt x="223" y="50"/>
                </a:lnTo>
                <a:lnTo>
                  <a:pt x="223" y="50"/>
                </a:lnTo>
                <a:lnTo>
                  <a:pt x="225" y="50"/>
                </a:lnTo>
                <a:lnTo>
                  <a:pt x="225" y="50"/>
                </a:lnTo>
                <a:lnTo>
                  <a:pt x="227" y="50"/>
                </a:lnTo>
                <a:lnTo>
                  <a:pt x="225" y="50"/>
                </a:lnTo>
                <a:lnTo>
                  <a:pt x="225" y="50"/>
                </a:lnTo>
                <a:lnTo>
                  <a:pt x="225" y="50"/>
                </a:lnTo>
                <a:lnTo>
                  <a:pt x="223" y="50"/>
                </a:lnTo>
                <a:lnTo>
                  <a:pt x="220" y="50"/>
                </a:lnTo>
                <a:lnTo>
                  <a:pt x="218" y="52"/>
                </a:lnTo>
                <a:lnTo>
                  <a:pt x="216" y="54"/>
                </a:lnTo>
                <a:lnTo>
                  <a:pt x="218" y="54"/>
                </a:lnTo>
                <a:lnTo>
                  <a:pt x="220" y="54"/>
                </a:lnTo>
                <a:lnTo>
                  <a:pt x="220" y="57"/>
                </a:lnTo>
                <a:lnTo>
                  <a:pt x="220" y="57"/>
                </a:lnTo>
                <a:lnTo>
                  <a:pt x="223" y="57"/>
                </a:lnTo>
                <a:lnTo>
                  <a:pt x="225" y="57"/>
                </a:lnTo>
                <a:lnTo>
                  <a:pt x="225" y="54"/>
                </a:lnTo>
                <a:lnTo>
                  <a:pt x="225" y="52"/>
                </a:lnTo>
                <a:lnTo>
                  <a:pt x="227" y="50"/>
                </a:lnTo>
                <a:lnTo>
                  <a:pt x="227" y="47"/>
                </a:lnTo>
                <a:lnTo>
                  <a:pt x="227" y="45"/>
                </a:lnTo>
                <a:lnTo>
                  <a:pt x="227" y="43"/>
                </a:lnTo>
                <a:lnTo>
                  <a:pt x="227" y="40"/>
                </a:lnTo>
                <a:lnTo>
                  <a:pt x="230" y="40"/>
                </a:lnTo>
                <a:lnTo>
                  <a:pt x="230" y="38"/>
                </a:lnTo>
                <a:lnTo>
                  <a:pt x="230" y="38"/>
                </a:lnTo>
                <a:lnTo>
                  <a:pt x="234" y="38"/>
                </a:lnTo>
                <a:lnTo>
                  <a:pt x="234" y="38"/>
                </a:lnTo>
                <a:lnTo>
                  <a:pt x="237" y="38"/>
                </a:lnTo>
                <a:lnTo>
                  <a:pt x="237" y="38"/>
                </a:lnTo>
                <a:lnTo>
                  <a:pt x="239" y="40"/>
                </a:lnTo>
                <a:lnTo>
                  <a:pt x="242" y="40"/>
                </a:lnTo>
                <a:lnTo>
                  <a:pt x="246" y="40"/>
                </a:lnTo>
                <a:lnTo>
                  <a:pt x="246" y="40"/>
                </a:lnTo>
                <a:lnTo>
                  <a:pt x="249" y="40"/>
                </a:lnTo>
                <a:lnTo>
                  <a:pt x="249" y="40"/>
                </a:lnTo>
                <a:lnTo>
                  <a:pt x="249" y="40"/>
                </a:lnTo>
                <a:lnTo>
                  <a:pt x="251" y="40"/>
                </a:lnTo>
                <a:lnTo>
                  <a:pt x="253" y="40"/>
                </a:lnTo>
                <a:lnTo>
                  <a:pt x="256" y="40"/>
                </a:lnTo>
                <a:lnTo>
                  <a:pt x="256" y="40"/>
                </a:lnTo>
                <a:lnTo>
                  <a:pt x="258" y="40"/>
                </a:lnTo>
                <a:lnTo>
                  <a:pt x="258" y="40"/>
                </a:lnTo>
                <a:lnTo>
                  <a:pt x="260" y="38"/>
                </a:lnTo>
                <a:lnTo>
                  <a:pt x="260" y="38"/>
                </a:lnTo>
                <a:lnTo>
                  <a:pt x="260" y="36"/>
                </a:lnTo>
                <a:lnTo>
                  <a:pt x="265" y="33"/>
                </a:lnTo>
                <a:lnTo>
                  <a:pt x="272" y="28"/>
                </a:lnTo>
                <a:lnTo>
                  <a:pt x="275" y="26"/>
                </a:lnTo>
                <a:lnTo>
                  <a:pt x="282" y="24"/>
                </a:lnTo>
                <a:lnTo>
                  <a:pt x="282" y="24"/>
                </a:lnTo>
                <a:lnTo>
                  <a:pt x="282" y="24"/>
                </a:lnTo>
                <a:lnTo>
                  <a:pt x="284" y="24"/>
                </a:lnTo>
                <a:lnTo>
                  <a:pt x="289" y="21"/>
                </a:lnTo>
                <a:lnTo>
                  <a:pt x="289" y="21"/>
                </a:lnTo>
                <a:lnTo>
                  <a:pt x="289" y="21"/>
                </a:lnTo>
                <a:lnTo>
                  <a:pt x="291" y="14"/>
                </a:lnTo>
                <a:lnTo>
                  <a:pt x="291" y="14"/>
                </a:lnTo>
                <a:lnTo>
                  <a:pt x="291" y="12"/>
                </a:lnTo>
                <a:lnTo>
                  <a:pt x="291" y="12"/>
                </a:lnTo>
                <a:lnTo>
                  <a:pt x="291" y="10"/>
                </a:lnTo>
                <a:lnTo>
                  <a:pt x="291" y="10"/>
                </a:lnTo>
                <a:lnTo>
                  <a:pt x="296" y="10"/>
                </a:lnTo>
                <a:lnTo>
                  <a:pt x="298" y="10"/>
                </a:lnTo>
                <a:lnTo>
                  <a:pt x="296" y="12"/>
                </a:lnTo>
                <a:lnTo>
                  <a:pt x="296" y="12"/>
                </a:lnTo>
                <a:lnTo>
                  <a:pt x="296" y="14"/>
                </a:lnTo>
                <a:lnTo>
                  <a:pt x="298" y="14"/>
                </a:lnTo>
                <a:lnTo>
                  <a:pt x="298" y="14"/>
                </a:lnTo>
                <a:lnTo>
                  <a:pt x="301" y="12"/>
                </a:lnTo>
                <a:lnTo>
                  <a:pt x="303" y="10"/>
                </a:lnTo>
                <a:lnTo>
                  <a:pt x="305" y="7"/>
                </a:lnTo>
                <a:lnTo>
                  <a:pt x="308" y="5"/>
                </a:lnTo>
                <a:lnTo>
                  <a:pt x="308" y="5"/>
                </a:lnTo>
                <a:lnTo>
                  <a:pt x="305" y="5"/>
                </a:lnTo>
                <a:lnTo>
                  <a:pt x="305" y="5"/>
                </a:lnTo>
                <a:lnTo>
                  <a:pt x="305" y="5"/>
                </a:lnTo>
                <a:lnTo>
                  <a:pt x="305" y="5"/>
                </a:lnTo>
                <a:lnTo>
                  <a:pt x="308" y="5"/>
                </a:lnTo>
                <a:lnTo>
                  <a:pt x="310" y="5"/>
                </a:lnTo>
                <a:lnTo>
                  <a:pt x="310" y="5"/>
                </a:lnTo>
                <a:lnTo>
                  <a:pt x="320" y="7"/>
                </a:lnTo>
                <a:lnTo>
                  <a:pt x="320" y="7"/>
                </a:lnTo>
                <a:lnTo>
                  <a:pt x="320" y="10"/>
                </a:lnTo>
                <a:lnTo>
                  <a:pt x="324" y="14"/>
                </a:lnTo>
                <a:lnTo>
                  <a:pt x="324" y="17"/>
                </a:lnTo>
                <a:lnTo>
                  <a:pt x="324" y="17"/>
                </a:lnTo>
                <a:lnTo>
                  <a:pt x="322" y="17"/>
                </a:lnTo>
                <a:lnTo>
                  <a:pt x="322" y="19"/>
                </a:lnTo>
                <a:lnTo>
                  <a:pt x="320" y="19"/>
                </a:lnTo>
                <a:lnTo>
                  <a:pt x="317" y="21"/>
                </a:lnTo>
                <a:lnTo>
                  <a:pt x="317" y="21"/>
                </a:lnTo>
                <a:lnTo>
                  <a:pt x="317" y="21"/>
                </a:lnTo>
                <a:lnTo>
                  <a:pt x="315" y="24"/>
                </a:lnTo>
                <a:lnTo>
                  <a:pt x="312" y="24"/>
                </a:lnTo>
                <a:lnTo>
                  <a:pt x="308" y="26"/>
                </a:lnTo>
                <a:lnTo>
                  <a:pt x="305" y="26"/>
                </a:lnTo>
                <a:lnTo>
                  <a:pt x="303" y="26"/>
                </a:lnTo>
                <a:lnTo>
                  <a:pt x="298" y="28"/>
                </a:lnTo>
                <a:lnTo>
                  <a:pt x="294" y="33"/>
                </a:lnTo>
                <a:lnTo>
                  <a:pt x="291" y="40"/>
                </a:lnTo>
                <a:lnTo>
                  <a:pt x="286" y="43"/>
                </a:lnTo>
                <a:lnTo>
                  <a:pt x="286" y="43"/>
                </a:lnTo>
                <a:lnTo>
                  <a:pt x="282" y="45"/>
                </a:lnTo>
                <a:lnTo>
                  <a:pt x="282" y="45"/>
                </a:lnTo>
                <a:lnTo>
                  <a:pt x="279" y="47"/>
                </a:lnTo>
                <a:lnTo>
                  <a:pt x="277" y="52"/>
                </a:lnTo>
                <a:lnTo>
                  <a:pt x="275" y="54"/>
                </a:lnTo>
                <a:lnTo>
                  <a:pt x="272" y="62"/>
                </a:lnTo>
                <a:lnTo>
                  <a:pt x="270" y="62"/>
                </a:lnTo>
                <a:lnTo>
                  <a:pt x="270" y="66"/>
                </a:lnTo>
                <a:lnTo>
                  <a:pt x="268" y="66"/>
                </a:lnTo>
                <a:lnTo>
                  <a:pt x="268" y="69"/>
                </a:lnTo>
                <a:lnTo>
                  <a:pt x="268" y="76"/>
                </a:lnTo>
                <a:lnTo>
                  <a:pt x="268" y="76"/>
                </a:lnTo>
                <a:lnTo>
                  <a:pt x="268" y="78"/>
                </a:lnTo>
                <a:lnTo>
                  <a:pt x="265" y="83"/>
                </a:lnTo>
                <a:lnTo>
                  <a:pt x="265" y="85"/>
                </a:lnTo>
                <a:lnTo>
                  <a:pt x="263" y="90"/>
                </a:lnTo>
                <a:lnTo>
                  <a:pt x="263" y="92"/>
                </a:lnTo>
                <a:lnTo>
                  <a:pt x="258" y="97"/>
                </a:lnTo>
                <a:lnTo>
                  <a:pt x="256" y="102"/>
                </a:lnTo>
                <a:lnTo>
                  <a:pt x="253" y="104"/>
                </a:lnTo>
                <a:lnTo>
                  <a:pt x="256" y="104"/>
                </a:lnTo>
                <a:lnTo>
                  <a:pt x="258" y="104"/>
                </a:lnTo>
                <a:lnTo>
                  <a:pt x="260" y="104"/>
                </a:lnTo>
                <a:lnTo>
                  <a:pt x="260" y="102"/>
                </a:lnTo>
                <a:lnTo>
                  <a:pt x="265" y="99"/>
                </a:lnTo>
                <a:lnTo>
                  <a:pt x="268" y="102"/>
                </a:lnTo>
                <a:lnTo>
                  <a:pt x="268" y="104"/>
                </a:lnTo>
                <a:lnTo>
                  <a:pt x="268" y="104"/>
                </a:lnTo>
                <a:lnTo>
                  <a:pt x="270" y="106"/>
                </a:lnTo>
                <a:lnTo>
                  <a:pt x="272" y="106"/>
                </a:lnTo>
                <a:lnTo>
                  <a:pt x="275" y="111"/>
                </a:lnTo>
                <a:lnTo>
                  <a:pt x="277" y="121"/>
                </a:lnTo>
                <a:lnTo>
                  <a:pt x="284" y="128"/>
                </a:lnTo>
                <a:lnTo>
                  <a:pt x="284" y="128"/>
                </a:lnTo>
                <a:lnTo>
                  <a:pt x="284" y="128"/>
                </a:lnTo>
                <a:lnTo>
                  <a:pt x="284" y="128"/>
                </a:lnTo>
                <a:lnTo>
                  <a:pt x="284" y="130"/>
                </a:lnTo>
                <a:lnTo>
                  <a:pt x="286" y="135"/>
                </a:lnTo>
                <a:lnTo>
                  <a:pt x="286" y="137"/>
                </a:lnTo>
                <a:lnTo>
                  <a:pt x="286" y="137"/>
                </a:lnTo>
                <a:lnTo>
                  <a:pt x="286" y="139"/>
                </a:lnTo>
                <a:lnTo>
                  <a:pt x="284" y="139"/>
                </a:lnTo>
                <a:lnTo>
                  <a:pt x="282" y="142"/>
                </a:lnTo>
                <a:lnTo>
                  <a:pt x="282" y="151"/>
                </a:lnTo>
                <a:lnTo>
                  <a:pt x="282" y="156"/>
                </a:lnTo>
                <a:lnTo>
                  <a:pt x="284" y="158"/>
                </a:lnTo>
                <a:lnTo>
                  <a:pt x="284" y="158"/>
                </a:lnTo>
                <a:lnTo>
                  <a:pt x="284" y="158"/>
                </a:lnTo>
                <a:lnTo>
                  <a:pt x="286" y="158"/>
                </a:lnTo>
                <a:lnTo>
                  <a:pt x="289" y="158"/>
                </a:lnTo>
                <a:lnTo>
                  <a:pt x="291" y="161"/>
                </a:lnTo>
                <a:lnTo>
                  <a:pt x="291" y="161"/>
                </a:lnTo>
                <a:lnTo>
                  <a:pt x="291" y="163"/>
                </a:lnTo>
                <a:lnTo>
                  <a:pt x="291" y="165"/>
                </a:lnTo>
                <a:lnTo>
                  <a:pt x="294" y="165"/>
                </a:lnTo>
                <a:lnTo>
                  <a:pt x="294" y="165"/>
                </a:lnTo>
                <a:lnTo>
                  <a:pt x="294" y="168"/>
                </a:lnTo>
                <a:lnTo>
                  <a:pt x="294" y="168"/>
                </a:lnTo>
                <a:lnTo>
                  <a:pt x="296" y="168"/>
                </a:lnTo>
                <a:lnTo>
                  <a:pt x="296" y="170"/>
                </a:lnTo>
                <a:lnTo>
                  <a:pt x="298" y="170"/>
                </a:lnTo>
                <a:lnTo>
                  <a:pt x="301" y="170"/>
                </a:lnTo>
                <a:lnTo>
                  <a:pt x="301" y="170"/>
                </a:lnTo>
                <a:lnTo>
                  <a:pt x="303" y="170"/>
                </a:lnTo>
                <a:lnTo>
                  <a:pt x="305" y="170"/>
                </a:lnTo>
                <a:lnTo>
                  <a:pt x="308" y="168"/>
                </a:lnTo>
                <a:lnTo>
                  <a:pt x="308" y="168"/>
                </a:lnTo>
                <a:lnTo>
                  <a:pt x="310" y="170"/>
                </a:lnTo>
                <a:lnTo>
                  <a:pt x="312" y="170"/>
                </a:lnTo>
                <a:lnTo>
                  <a:pt x="312" y="170"/>
                </a:lnTo>
                <a:lnTo>
                  <a:pt x="317" y="170"/>
                </a:lnTo>
                <a:lnTo>
                  <a:pt x="320" y="170"/>
                </a:lnTo>
                <a:lnTo>
                  <a:pt x="322" y="173"/>
                </a:lnTo>
                <a:lnTo>
                  <a:pt x="327" y="170"/>
                </a:lnTo>
                <a:lnTo>
                  <a:pt x="327" y="170"/>
                </a:lnTo>
                <a:lnTo>
                  <a:pt x="329" y="170"/>
                </a:lnTo>
                <a:lnTo>
                  <a:pt x="329" y="170"/>
                </a:lnTo>
                <a:lnTo>
                  <a:pt x="331" y="168"/>
                </a:lnTo>
                <a:lnTo>
                  <a:pt x="331" y="168"/>
                </a:lnTo>
                <a:lnTo>
                  <a:pt x="331" y="168"/>
                </a:lnTo>
                <a:lnTo>
                  <a:pt x="336" y="168"/>
                </a:lnTo>
                <a:lnTo>
                  <a:pt x="341" y="168"/>
                </a:lnTo>
                <a:lnTo>
                  <a:pt x="343" y="170"/>
                </a:lnTo>
                <a:lnTo>
                  <a:pt x="346" y="170"/>
                </a:lnTo>
                <a:lnTo>
                  <a:pt x="346" y="173"/>
                </a:lnTo>
                <a:lnTo>
                  <a:pt x="348" y="173"/>
                </a:lnTo>
                <a:lnTo>
                  <a:pt x="348" y="173"/>
                </a:lnTo>
                <a:lnTo>
                  <a:pt x="348" y="173"/>
                </a:lnTo>
                <a:lnTo>
                  <a:pt x="350" y="173"/>
                </a:lnTo>
                <a:lnTo>
                  <a:pt x="350" y="173"/>
                </a:lnTo>
                <a:lnTo>
                  <a:pt x="350" y="170"/>
                </a:lnTo>
                <a:lnTo>
                  <a:pt x="353" y="170"/>
                </a:lnTo>
                <a:lnTo>
                  <a:pt x="353" y="170"/>
                </a:lnTo>
                <a:lnTo>
                  <a:pt x="367" y="187"/>
                </a:lnTo>
                <a:lnTo>
                  <a:pt x="374" y="198"/>
                </a:lnTo>
                <a:lnTo>
                  <a:pt x="376" y="196"/>
                </a:lnTo>
                <a:lnTo>
                  <a:pt x="376" y="196"/>
                </a:lnTo>
                <a:lnTo>
                  <a:pt x="379" y="196"/>
                </a:lnTo>
                <a:lnTo>
                  <a:pt x="379" y="198"/>
                </a:lnTo>
                <a:lnTo>
                  <a:pt x="379" y="198"/>
                </a:lnTo>
                <a:lnTo>
                  <a:pt x="381" y="198"/>
                </a:lnTo>
                <a:lnTo>
                  <a:pt x="381" y="198"/>
                </a:lnTo>
                <a:lnTo>
                  <a:pt x="383" y="196"/>
                </a:lnTo>
                <a:lnTo>
                  <a:pt x="383" y="196"/>
                </a:lnTo>
                <a:lnTo>
                  <a:pt x="386" y="194"/>
                </a:lnTo>
                <a:lnTo>
                  <a:pt x="386" y="194"/>
                </a:lnTo>
                <a:lnTo>
                  <a:pt x="388" y="194"/>
                </a:lnTo>
                <a:lnTo>
                  <a:pt x="393" y="196"/>
                </a:lnTo>
                <a:lnTo>
                  <a:pt x="395" y="196"/>
                </a:lnTo>
                <a:lnTo>
                  <a:pt x="398" y="196"/>
                </a:lnTo>
                <a:lnTo>
                  <a:pt x="398" y="196"/>
                </a:lnTo>
                <a:lnTo>
                  <a:pt x="400" y="196"/>
                </a:lnTo>
                <a:lnTo>
                  <a:pt x="402" y="196"/>
                </a:lnTo>
                <a:lnTo>
                  <a:pt x="405" y="196"/>
                </a:lnTo>
                <a:lnTo>
                  <a:pt x="405" y="196"/>
                </a:lnTo>
                <a:lnTo>
                  <a:pt x="405" y="196"/>
                </a:lnTo>
                <a:lnTo>
                  <a:pt x="407" y="196"/>
                </a:lnTo>
                <a:lnTo>
                  <a:pt x="409" y="196"/>
                </a:lnTo>
                <a:lnTo>
                  <a:pt x="409" y="196"/>
                </a:lnTo>
                <a:lnTo>
                  <a:pt x="412" y="196"/>
                </a:lnTo>
                <a:lnTo>
                  <a:pt x="412" y="194"/>
                </a:lnTo>
                <a:lnTo>
                  <a:pt x="414" y="194"/>
                </a:lnTo>
                <a:lnTo>
                  <a:pt x="414" y="194"/>
                </a:lnTo>
                <a:lnTo>
                  <a:pt x="417" y="194"/>
                </a:lnTo>
                <a:lnTo>
                  <a:pt x="417" y="194"/>
                </a:lnTo>
                <a:lnTo>
                  <a:pt x="417" y="194"/>
                </a:lnTo>
                <a:lnTo>
                  <a:pt x="419" y="194"/>
                </a:lnTo>
                <a:lnTo>
                  <a:pt x="419" y="194"/>
                </a:lnTo>
                <a:lnTo>
                  <a:pt x="421" y="194"/>
                </a:lnTo>
                <a:lnTo>
                  <a:pt x="424" y="191"/>
                </a:lnTo>
                <a:lnTo>
                  <a:pt x="428" y="191"/>
                </a:lnTo>
                <a:lnTo>
                  <a:pt x="431" y="191"/>
                </a:lnTo>
                <a:lnTo>
                  <a:pt x="433" y="194"/>
                </a:lnTo>
                <a:lnTo>
                  <a:pt x="433" y="194"/>
                </a:lnTo>
                <a:lnTo>
                  <a:pt x="433" y="194"/>
                </a:lnTo>
                <a:lnTo>
                  <a:pt x="435" y="196"/>
                </a:lnTo>
                <a:lnTo>
                  <a:pt x="435" y="196"/>
                </a:lnTo>
                <a:lnTo>
                  <a:pt x="435" y="196"/>
                </a:lnTo>
                <a:lnTo>
                  <a:pt x="433" y="198"/>
                </a:lnTo>
                <a:lnTo>
                  <a:pt x="435" y="198"/>
                </a:lnTo>
                <a:lnTo>
                  <a:pt x="435" y="198"/>
                </a:lnTo>
                <a:lnTo>
                  <a:pt x="435" y="201"/>
                </a:lnTo>
                <a:lnTo>
                  <a:pt x="435" y="201"/>
                </a:lnTo>
                <a:lnTo>
                  <a:pt x="435" y="201"/>
                </a:lnTo>
                <a:lnTo>
                  <a:pt x="435" y="203"/>
                </a:lnTo>
                <a:lnTo>
                  <a:pt x="435" y="203"/>
                </a:lnTo>
                <a:lnTo>
                  <a:pt x="433" y="203"/>
                </a:lnTo>
                <a:lnTo>
                  <a:pt x="431" y="206"/>
                </a:lnTo>
                <a:lnTo>
                  <a:pt x="431" y="208"/>
                </a:lnTo>
                <a:lnTo>
                  <a:pt x="431" y="210"/>
                </a:lnTo>
                <a:lnTo>
                  <a:pt x="428" y="210"/>
                </a:lnTo>
                <a:lnTo>
                  <a:pt x="428" y="213"/>
                </a:lnTo>
                <a:lnTo>
                  <a:pt x="431" y="213"/>
                </a:lnTo>
                <a:lnTo>
                  <a:pt x="431" y="215"/>
                </a:lnTo>
                <a:lnTo>
                  <a:pt x="431" y="215"/>
                </a:lnTo>
                <a:lnTo>
                  <a:pt x="428" y="217"/>
                </a:lnTo>
                <a:lnTo>
                  <a:pt x="428" y="217"/>
                </a:lnTo>
                <a:lnTo>
                  <a:pt x="426" y="220"/>
                </a:lnTo>
                <a:lnTo>
                  <a:pt x="426" y="220"/>
                </a:lnTo>
                <a:lnTo>
                  <a:pt x="424" y="220"/>
                </a:lnTo>
                <a:lnTo>
                  <a:pt x="424" y="222"/>
                </a:lnTo>
                <a:lnTo>
                  <a:pt x="424" y="227"/>
                </a:lnTo>
                <a:lnTo>
                  <a:pt x="424" y="229"/>
                </a:lnTo>
                <a:lnTo>
                  <a:pt x="424" y="232"/>
                </a:lnTo>
                <a:lnTo>
                  <a:pt x="424" y="232"/>
                </a:lnTo>
                <a:lnTo>
                  <a:pt x="424" y="236"/>
                </a:lnTo>
                <a:lnTo>
                  <a:pt x="424" y="239"/>
                </a:lnTo>
                <a:lnTo>
                  <a:pt x="424" y="239"/>
                </a:lnTo>
                <a:lnTo>
                  <a:pt x="424" y="246"/>
                </a:lnTo>
                <a:lnTo>
                  <a:pt x="426" y="253"/>
                </a:lnTo>
                <a:lnTo>
                  <a:pt x="424" y="253"/>
                </a:lnTo>
                <a:lnTo>
                  <a:pt x="424" y="253"/>
                </a:lnTo>
                <a:lnTo>
                  <a:pt x="424" y="255"/>
                </a:lnTo>
                <a:lnTo>
                  <a:pt x="426" y="258"/>
                </a:lnTo>
                <a:lnTo>
                  <a:pt x="426" y="260"/>
                </a:lnTo>
                <a:lnTo>
                  <a:pt x="428" y="260"/>
                </a:lnTo>
                <a:lnTo>
                  <a:pt x="428" y="262"/>
                </a:lnTo>
                <a:lnTo>
                  <a:pt x="428" y="265"/>
                </a:lnTo>
                <a:lnTo>
                  <a:pt x="431" y="269"/>
                </a:lnTo>
                <a:lnTo>
                  <a:pt x="431" y="269"/>
                </a:lnTo>
                <a:lnTo>
                  <a:pt x="431" y="269"/>
                </a:lnTo>
                <a:lnTo>
                  <a:pt x="431" y="269"/>
                </a:lnTo>
                <a:lnTo>
                  <a:pt x="433" y="269"/>
                </a:lnTo>
                <a:lnTo>
                  <a:pt x="433" y="269"/>
                </a:lnTo>
                <a:lnTo>
                  <a:pt x="433" y="269"/>
                </a:lnTo>
                <a:lnTo>
                  <a:pt x="435" y="272"/>
                </a:lnTo>
                <a:lnTo>
                  <a:pt x="435" y="274"/>
                </a:lnTo>
                <a:lnTo>
                  <a:pt x="438" y="276"/>
                </a:lnTo>
                <a:lnTo>
                  <a:pt x="438" y="279"/>
                </a:lnTo>
                <a:lnTo>
                  <a:pt x="438" y="279"/>
                </a:lnTo>
                <a:lnTo>
                  <a:pt x="438" y="279"/>
                </a:lnTo>
                <a:lnTo>
                  <a:pt x="440" y="279"/>
                </a:lnTo>
                <a:lnTo>
                  <a:pt x="440" y="281"/>
                </a:lnTo>
                <a:lnTo>
                  <a:pt x="438" y="283"/>
                </a:lnTo>
                <a:lnTo>
                  <a:pt x="438" y="283"/>
                </a:lnTo>
                <a:lnTo>
                  <a:pt x="435" y="286"/>
                </a:lnTo>
                <a:lnTo>
                  <a:pt x="433" y="286"/>
                </a:lnTo>
                <a:lnTo>
                  <a:pt x="428" y="291"/>
                </a:lnTo>
                <a:lnTo>
                  <a:pt x="424" y="295"/>
                </a:lnTo>
                <a:lnTo>
                  <a:pt x="424" y="298"/>
                </a:lnTo>
                <a:lnTo>
                  <a:pt x="426" y="298"/>
                </a:lnTo>
                <a:lnTo>
                  <a:pt x="431" y="298"/>
                </a:lnTo>
                <a:lnTo>
                  <a:pt x="431" y="298"/>
                </a:lnTo>
                <a:lnTo>
                  <a:pt x="431" y="300"/>
                </a:lnTo>
                <a:lnTo>
                  <a:pt x="433" y="302"/>
                </a:lnTo>
                <a:lnTo>
                  <a:pt x="435" y="302"/>
                </a:lnTo>
                <a:lnTo>
                  <a:pt x="440" y="309"/>
                </a:lnTo>
                <a:lnTo>
                  <a:pt x="440" y="309"/>
                </a:lnTo>
                <a:lnTo>
                  <a:pt x="443" y="309"/>
                </a:lnTo>
                <a:lnTo>
                  <a:pt x="443" y="309"/>
                </a:lnTo>
                <a:lnTo>
                  <a:pt x="443" y="312"/>
                </a:lnTo>
                <a:lnTo>
                  <a:pt x="445" y="312"/>
                </a:lnTo>
                <a:lnTo>
                  <a:pt x="443" y="314"/>
                </a:lnTo>
                <a:lnTo>
                  <a:pt x="443" y="314"/>
                </a:lnTo>
                <a:lnTo>
                  <a:pt x="443" y="314"/>
                </a:lnTo>
                <a:lnTo>
                  <a:pt x="443" y="317"/>
                </a:lnTo>
                <a:lnTo>
                  <a:pt x="443" y="317"/>
                </a:lnTo>
                <a:lnTo>
                  <a:pt x="445" y="319"/>
                </a:lnTo>
                <a:lnTo>
                  <a:pt x="445" y="319"/>
                </a:lnTo>
                <a:lnTo>
                  <a:pt x="445" y="321"/>
                </a:lnTo>
                <a:lnTo>
                  <a:pt x="450" y="333"/>
                </a:lnTo>
                <a:lnTo>
                  <a:pt x="452" y="340"/>
                </a:lnTo>
                <a:lnTo>
                  <a:pt x="452" y="345"/>
                </a:lnTo>
                <a:lnTo>
                  <a:pt x="452" y="345"/>
                </a:lnTo>
                <a:lnTo>
                  <a:pt x="452" y="347"/>
                </a:lnTo>
                <a:lnTo>
                  <a:pt x="452" y="347"/>
                </a:lnTo>
                <a:lnTo>
                  <a:pt x="452" y="347"/>
                </a:lnTo>
                <a:lnTo>
                  <a:pt x="447" y="347"/>
                </a:lnTo>
                <a:lnTo>
                  <a:pt x="447" y="347"/>
                </a:lnTo>
                <a:lnTo>
                  <a:pt x="447" y="347"/>
                </a:lnTo>
                <a:lnTo>
                  <a:pt x="447" y="345"/>
                </a:lnTo>
                <a:lnTo>
                  <a:pt x="447" y="345"/>
                </a:lnTo>
                <a:lnTo>
                  <a:pt x="447" y="343"/>
                </a:lnTo>
                <a:lnTo>
                  <a:pt x="447" y="340"/>
                </a:lnTo>
                <a:lnTo>
                  <a:pt x="447" y="340"/>
                </a:lnTo>
                <a:lnTo>
                  <a:pt x="447" y="338"/>
                </a:lnTo>
                <a:lnTo>
                  <a:pt x="447" y="335"/>
                </a:lnTo>
                <a:lnTo>
                  <a:pt x="445" y="331"/>
                </a:lnTo>
                <a:lnTo>
                  <a:pt x="445" y="328"/>
                </a:lnTo>
                <a:lnTo>
                  <a:pt x="443" y="326"/>
                </a:lnTo>
                <a:lnTo>
                  <a:pt x="443" y="326"/>
                </a:lnTo>
                <a:lnTo>
                  <a:pt x="440" y="324"/>
                </a:lnTo>
                <a:lnTo>
                  <a:pt x="440" y="321"/>
                </a:lnTo>
                <a:lnTo>
                  <a:pt x="440" y="321"/>
                </a:lnTo>
                <a:lnTo>
                  <a:pt x="440" y="321"/>
                </a:lnTo>
                <a:lnTo>
                  <a:pt x="438" y="319"/>
                </a:lnTo>
                <a:lnTo>
                  <a:pt x="435" y="319"/>
                </a:lnTo>
                <a:lnTo>
                  <a:pt x="433" y="319"/>
                </a:lnTo>
                <a:lnTo>
                  <a:pt x="433" y="321"/>
                </a:lnTo>
                <a:lnTo>
                  <a:pt x="431" y="321"/>
                </a:lnTo>
                <a:lnTo>
                  <a:pt x="428" y="324"/>
                </a:lnTo>
                <a:lnTo>
                  <a:pt x="428" y="326"/>
                </a:lnTo>
                <a:lnTo>
                  <a:pt x="428" y="326"/>
                </a:lnTo>
                <a:lnTo>
                  <a:pt x="426" y="328"/>
                </a:lnTo>
                <a:lnTo>
                  <a:pt x="424" y="331"/>
                </a:lnTo>
                <a:lnTo>
                  <a:pt x="424" y="331"/>
                </a:lnTo>
                <a:lnTo>
                  <a:pt x="421" y="331"/>
                </a:lnTo>
                <a:lnTo>
                  <a:pt x="421" y="331"/>
                </a:lnTo>
                <a:lnTo>
                  <a:pt x="419" y="331"/>
                </a:lnTo>
                <a:lnTo>
                  <a:pt x="419" y="331"/>
                </a:lnTo>
                <a:lnTo>
                  <a:pt x="419" y="331"/>
                </a:lnTo>
                <a:lnTo>
                  <a:pt x="417" y="328"/>
                </a:lnTo>
                <a:lnTo>
                  <a:pt x="417" y="328"/>
                </a:lnTo>
                <a:lnTo>
                  <a:pt x="417" y="326"/>
                </a:lnTo>
                <a:lnTo>
                  <a:pt x="417" y="326"/>
                </a:lnTo>
                <a:lnTo>
                  <a:pt x="417" y="324"/>
                </a:lnTo>
                <a:lnTo>
                  <a:pt x="414" y="324"/>
                </a:lnTo>
                <a:lnTo>
                  <a:pt x="414" y="324"/>
                </a:lnTo>
                <a:lnTo>
                  <a:pt x="412" y="324"/>
                </a:lnTo>
                <a:lnTo>
                  <a:pt x="412" y="326"/>
                </a:lnTo>
                <a:lnTo>
                  <a:pt x="412" y="326"/>
                </a:lnTo>
                <a:lnTo>
                  <a:pt x="412" y="328"/>
                </a:lnTo>
                <a:lnTo>
                  <a:pt x="412" y="331"/>
                </a:lnTo>
                <a:lnTo>
                  <a:pt x="412" y="331"/>
                </a:lnTo>
                <a:lnTo>
                  <a:pt x="414" y="331"/>
                </a:lnTo>
                <a:lnTo>
                  <a:pt x="414" y="331"/>
                </a:lnTo>
                <a:lnTo>
                  <a:pt x="393" y="331"/>
                </a:lnTo>
                <a:lnTo>
                  <a:pt x="386" y="331"/>
                </a:lnTo>
                <a:lnTo>
                  <a:pt x="381" y="331"/>
                </a:lnTo>
                <a:lnTo>
                  <a:pt x="376" y="331"/>
                </a:lnTo>
                <a:lnTo>
                  <a:pt x="376" y="331"/>
                </a:lnTo>
                <a:lnTo>
                  <a:pt x="374" y="331"/>
                </a:lnTo>
                <a:lnTo>
                  <a:pt x="372" y="331"/>
                </a:lnTo>
                <a:lnTo>
                  <a:pt x="367" y="331"/>
                </a:lnTo>
                <a:lnTo>
                  <a:pt x="365" y="333"/>
                </a:lnTo>
                <a:lnTo>
                  <a:pt x="362" y="333"/>
                </a:lnTo>
                <a:lnTo>
                  <a:pt x="362" y="333"/>
                </a:lnTo>
                <a:lnTo>
                  <a:pt x="362" y="352"/>
                </a:lnTo>
                <a:lnTo>
                  <a:pt x="367" y="352"/>
                </a:lnTo>
                <a:lnTo>
                  <a:pt x="369" y="352"/>
                </a:lnTo>
                <a:lnTo>
                  <a:pt x="374" y="352"/>
                </a:lnTo>
                <a:lnTo>
                  <a:pt x="376" y="352"/>
                </a:lnTo>
                <a:lnTo>
                  <a:pt x="379" y="352"/>
                </a:lnTo>
                <a:lnTo>
                  <a:pt x="381" y="352"/>
                </a:lnTo>
                <a:lnTo>
                  <a:pt x="381" y="354"/>
                </a:lnTo>
                <a:lnTo>
                  <a:pt x="383" y="357"/>
                </a:lnTo>
                <a:lnTo>
                  <a:pt x="383" y="361"/>
                </a:lnTo>
                <a:lnTo>
                  <a:pt x="383" y="364"/>
                </a:lnTo>
                <a:lnTo>
                  <a:pt x="381" y="366"/>
                </a:lnTo>
                <a:lnTo>
                  <a:pt x="379" y="366"/>
                </a:lnTo>
                <a:lnTo>
                  <a:pt x="379" y="364"/>
                </a:lnTo>
                <a:lnTo>
                  <a:pt x="374" y="361"/>
                </a:lnTo>
                <a:lnTo>
                  <a:pt x="367" y="364"/>
                </a:lnTo>
                <a:lnTo>
                  <a:pt x="365" y="364"/>
                </a:lnTo>
                <a:lnTo>
                  <a:pt x="365" y="366"/>
                </a:lnTo>
                <a:lnTo>
                  <a:pt x="360" y="366"/>
                </a:lnTo>
                <a:lnTo>
                  <a:pt x="357" y="366"/>
                </a:lnTo>
                <a:lnTo>
                  <a:pt x="355" y="366"/>
                </a:lnTo>
                <a:lnTo>
                  <a:pt x="355" y="368"/>
                </a:lnTo>
                <a:lnTo>
                  <a:pt x="355" y="373"/>
                </a:lnTo>
                <a:lnTo>
                  <a:pt x="355" y="376"/>
                </a:lnTo>
                <a:lnTo>
                  <a:pt x="355" y="380"/>
                </a:lnTo>
                <a:lnTo>
                  <a:pt x="355" y="385"/>
                </a:lnTo>
                <a:lnTo>
                  <a:pt x="355" y="387"/>
                </a:lnTo>
                <a:lnTo>
                  <a:pt x="355" y="390"/>
                </a:lnTo>
                <a:lnTo>
                  <a:pt x="357" y="390"/>
                </a:lnTo>
                <a:lnTo>
                  <a:pt x="360" y="394"/>
                </a:lnTo>
                <a:lnTo>
                  <a:pt x="365" y="397"/>
                </a:lnTo>
                <a:lnTo>
                  <a:pt x="367" y="399"/>
                </a:lnTo>
                <a:lnTo>
                  <a:pt x="367" y="399"/>
                </a:lnTo>
                <a:lnTo>
                  <a:pt x="369" y="399"/>
                </a:lnTo>
                <a:lnTo>
                  <a:pt x="369" y="399"/>
                </a:lnTo>
                <a:lnTo>
                  <a:pt x="372" y="404"/>
                </a:lnTo>
                <a:lnTo>
                  <a:pt x="369" y="404"/>
                </a:lnTo>
                <a:lnTo>
                  <a:pt x="369" y="406"/>
                </a:lnTo>
                <a:lnTo>
                  <a:pt x="369" y="406"/>
                </a:lnTo>
                <a:lnTo>
                  <a:pt x="369" y="406"/>
                </a:lnTo>
                <a:lnTo>
                  <a:pt x="372" y="413"/>
                </a:lnTo>
                <a:lnTo>
                  <a:pt x="374" y="413"/>
                </a:lnTo>
                <a:lnTo>
                  <a:pt x="374" y="416"/>
                </a:lnTo>
                <a:lnTo>
                  <a:pt x="374" y="416"/>
                </a:lnTo>
                <a:lnTo>
                  <a:pt x="374" y="416"/>
                </a:lnTo>
                <a:lnTo>
                  <a:pt x="376" y="418"/>
                </a:lnTo>
                <a:lnTo>
                  <a:pt x="376" y="423"/>
                </a:lnTo>
                <a:lnTo>
                  <a:pt x="376" y="425"/>
                </a:lnTo>
                <a:lnTo>
                  <a:pt x="376" y="425"/>
                </a:lnTo>
                <a:lnTo>
                  <a:pt x="374" y="430"/>
                </a:lnTo>
                <a:lnTo>
                  <a:pt x="372" y="442"/>
                </a:lnTo>
                <a:lnTo>
                  <a:pt x="369" y="453"/>
                </a:lnTo>
                <a:lnTo>
                  <a:pt x="369" y="456"/>
                </a:lnTo>
                <a:lnTo>
                  <a:pt x="369" y="461"/>
                </a:lnTo>
                <a:lnTo>
                  <a:pt x="369" y="461"/>
                </a:lnTo>
                <a:lnTo>
                  <a:pt x="365" y="489"/>
                </a:lnTo>
                <a:lnTo>
                  <a:pt x="362" y="503"/>
                </a:lnTo>
                <a:lnTo>
                  <a:pt x="360" y="513"/>
                </a:lnTo>
                <a:lnTo>
                  <a:pt x="360" y="513"/>
                </a:lnTo>
                <a:lnTo>
                  <a:pt x="360" y="513"/>
                </a:lnTo>
                <a:lnTo>
                  <a:pt x="357" y="513"/>
                </a:lnTo>
                <a:lnTo>
                  <a:pt x="357" y="510"/>
                </a:lnTo>
                <a:lnTo>
                  <a:pt x="355" y="510"/>
                </a:lnTo>
                <a:lnTo>
                  <a:pt x="353" y="508"/>
                </a:lnTo>
                <a:lnTo>
                  <a:pt x="353" y="508"/>
                </a:lnTo>
                <a:lnTo>
                  <a:pt x="353" y="508"/>
                </a:lnTo>
                <a:lnTo>
                  <a:pt x="353" y="505"/>
                </a:lnTo>
                <a:lnTo>
                  <a:pt x="353" y="505"/>
                </a:lnTo>
                <a:lnTo>
                  <a:pt x="353" y="503"/>
                </a:lnTo>
                <a:lnTo>
                  <a:pt x="350" y="503"/>
                </a:lnTo>
                <a:lnTo>
                  <a:pt x="348" y="501"/>
                </a:lnTo>
                <a:lnTo>
                  <a:pt x="348" y="501"/>
                </a:lnTo>
                <a:lnTo>
                  <a:pt x="346" y="501"/>
                </a:lnTo>
                <a:lnTo>
                  <a:pt x="346" y="501"/>
                </a:lnTo>
                <a:lnTo>
                  <a:pt x="346" y="501"/>
                </a:lnTo>
                <a:lnTo>
                  <a:pt x="343" y="501"/>
                </a:lnTo>
                <a:lnTo>
                  <a:pt x="343" y="501"/>
                </a:lnTo>
                <a:lnTo>
                  <a:pt x="341" y="501"/>
                </a:lnTo>
                <a:lnTo>
                  <a:pt x="339" y="501"/>
                </a:lnTo>
                <a:lnTo>
                  <a:pt x="336" y="498"/>
                </a:lnTo>
                <a:lnTo>
                  <a:pt x="336" y="496"/>
                </a:lnTo>
                <a:lnTo>
                  <a:pt x="339" y="494"/>
                </a:lnTo>
                <a:lnTo>
                  <a:pt x="341" y="491"/>
                </a:lnTo>
                <a:lnTo>
                  <a:pt x="343" y="487"/>
                </a:lnTo>
                <a:lnTo>
                  <a:pt x="346" y="484"/>
                </a:lnTo>
                <a:lnTo>
                  <a:pt x="355" y="468"/>
                </a:lnTo>
                <a:lnTo>
                  <a:pt x="355" y="465"/>
                </a:lnTo>
                <a:lnTo>
                  <a:pt x="353" y="468"/>
                </a:lnTo>
                <a:lnTo>
                  <a:pt x="353" y="465"/>
                </a:lnTo>
                <a:lnTo>
                  <a:pt x="350" y="463"/>
                </a:lnTo>
                <a:lnTo>
                  <a:pt x="350" y="463"/>
                </a:lnTo>
                <a:lnTo>
                  <a:pt x="348" y="461"/>
                </a:lnTo>
                <a:lnTo>
                  <a:pt x="348" y="461"/>
                </a:lnTo>
                <a:lnTo>
                  <a:pt x="346" y="461"/>
                </a:lnTo>
                <a:lnTo>
                  <a:pt x="346" y="461"/>
                </a:lnTo>
                <a:lnTo>
                  <a:pt x="341" y="461"/>
                </a:lnTo>
                <a:lnTo>
                  <a:pt x="341" y="461"/>
                </a:lnTo>
                <a:lnTo>
                  <a:pt x="339" y="458"/>
                </a:lnTo>
                <a:lnTo>
                  <a:pt x="339" y="456"/>
                </a:lnTo>
                <a:lnTo>
                  <a:pt x="331" y="451"/>
                </a:lnTo>
                <a:lnTo>
                  <a:pt x="327" y="453"/>
                </a:lnTo>
                <a:lnTo>
                  <a:pt x="324" y="453"/>
                </a:lnTo>
                <a:lnTo>
                  <a:pt x="322" y="456"/>
                </a:lnTo>
                <a:lnTo>
                  <a:pt x="315" y="456"/>
                </a:lnTo>
                <a:lnTo>
                  <a:pt x="315" y="453"/>
                </a:lnTo>
                <a:lnTo>
                  <a:pt x="310" y="451"/>
                </a:lnTo>
                <a:lnTo>
                  <a:pt x="310" y="451"/>
                </a:lnTo>
                <a:lnTo>
                  <a:pt x="305" y="451"/>
                </a:lnTo>
                <a:lnTo>
                  <a:pt x="305" y="451"/>
                </a:lnTo>
                <a:lnTo>
                  <a:pt x="305" y="451"/>
                </a:lnTo>
                <a:lnTo>
                  <a:pt x="305" y="449"/>
                </a:lnTo>
                <a:lnTo>
                  <a:pt x="305" y="449"/>
                </a:lnTo>
                <a:lnTo>
                  <a:pt x="303" y="451"/>
                </a:lnTo>
                <a:lnTo>
                  <a:pt x="301" y="456"/>
                </a:lnTo>
                <a:lnTo>
                  <a:pt x="301" y="456"/>
                </a:lnTo>
                <a:lnTo>
                  <a:pt x="298" y="456"/>
                </a:lnTo>
                <a:lnTo>
                  <a:pt x="296" y="456"/>
                </a:lnTo>
                <a:lnTo>
                  <a:pt x="294" y="458"/>
                </a:lnTo>
                <a:lnTo>
                  <a:pt x="289" y="461"/>
                </a:lnTo>
                <a:lnTo>
                  <a:pt x="286" y="461"/>
                </a:lnTo>
                <a:lnTo>
                  <a:pt x="286" y="461"/>
                </a:lnTo>
                <a:lnTo>
                  <a:pt x="282" y="458"/>
                </a:lnTo>
                <a:lnTo>
                  <a:pt x="279" y="458"/>
                </a:lnTo>
                <a:lnTo>
                  <a:pt x="275" y="458"/>
                </a:lnTo>
                <a:lnTo>
                  <a:pt x="272" y="461"/>
                </a:lnTo>
                <a:lnTo>
                  <a:pt x="270" y="461"/>
                </a:lnTo>
                <a:lnTo>
                  <a:pt x="270" y="458"/>
                </a:lnTo>
                <a:lnTo>
                  <a:pt x="268" y="458"/>
                </a:lnTo>
                <a:lnTo>
                  <a:pt x="268" y="458"/>
                </a:lnTo>
                <a:lnTo>
                  <a:pt x="265" y="458"/>
                </a:lnTo>
                <a:lnTo>
                  <a:pt x="263" y="456"/>
                </a:lnTo>
                <a:lnTo>
                  <a:pt x="263" y="456"/>
                </a:lnTo>
                <a:lnTo>
                  <a:pt x="263" y="456"/>
                </a:lnTo>
                <a:lnTo>
                  <a:pt x="263" y="453"/>
                </a:lnTo>
                <a:lnTo>
                  <a:pt x="263" y="451"/>
                </a:lnTo>
                <a:lnTo>
                  <a:pt x="263" y="451"/>
                </a:lnTo>
                <a:lnTo>
                  <a:pt x="265" y="449"/>
                </a:lnTo>
                <a:lnTo>
                  <a:pt x="263" y="442"/>
                </a:lnTo>
                <a:lnTo>
                  <a:pt x="263" y="439"/>
                </a:lnTo>
                <a:lnTo>
                  <a:pt x="260" y="439"/>
                </a:lnTo>
                <a:lnTo>
                  <a:pt x="258" y="439"/>
                </a:lnTo>
                <a:lnTo>
                  <a:pt x="256" y="442"/>
                </a:lnTo>
                <a:lnTo>
                  <a:pt x="253" y="439"/>
                </a:lnTo>
                <a:lnTo>
                  <a:pt x="251" y="437"/>
                </a:lnTo>
                <a:lnTo>
                  <a:pt x="251" y="437"/>
                </a:lnTo>
                <a:lnTo>
                  <a:pt x="251" y="435"/>
                </a:lnTo>
                <a:lnTo>
                  <a:pt x="251" y="435"/>
                </a:lnTo>
                <a:lnTo>
                  <a:pt x="253" y="432"/>
                </a:lnTo>
                <a:lnTo>
                  <a:pt x="251" y="432"/>
                </a:lnTo>
                <a:lnTo>
                  <a:pt x="251" y="430"/>
                </a:lnTo>
                <a:lnTo>
                  <a:pt x="249" y="430"/>
                </a:lnTo>
                <a:lnTo>
                  <a:pt x="249" y="428"/>
                </a:lnTo>
                <a:lnTo>
                  <a:pt x="249" y="425"/>
                </a:lnTo>
                <a:lnTo>
                  <a:pt x="246" y="423"/>
                </a:lnTo>
                <a:lnTo>
                  <a:pt x="244" y="423"/>
                </a:lnTo>
                <a:lnTo>
                  <a:pt x="244" y="423"/>
                </a:lnTo>
                <a:lnTo>
                  <a:pt x="239" y="423"/>
                </a:lnTo>
                <a:lnTo>
                  <a:pt x="239" y="420"/>
                </a:lnTo>
                <a:lnTo>
                  <a:pt x="232" y="416"/>
                </a:lnTo>
                <a:lnTo>
                  <a:pt x="230" y="416"/>
                </a:lnTo>
                <a:lnTo>
                  <a:pt x="227" y="416"/>
                </a:lnTo>
                <a:lnTo>
                  <a:pt x="227" y="413"/>
                </a:lnTo>
                <a:lnTo>
                  <a:pt x="227" y="413"/>
                </a:lnTo>
                <a:lnTo>
                  <a:pt x="227" y="411"/>
                </a:lnTo>
                <a:lnTo>
                  <a:pt x="227" y="411"/>
                </a:lnTo>
                <a:lnTo>
                  <a:pt x="227" y="409"/>
                </a:lnTo>
                <a:lnTo>
                  <a:pt x="225" y="409"/>
                </a:lnTo>
                <a:lnTo>
                  <a:pt x="225" y="406"/>
                </a:lnTo>
                <a:lnTo>
                  <a:pt x="225" y="404"/>
                </a:lnTo>
                <a:lnTo>
                  <a:pt x="225" y="402"/>
                </a:lnTo>
                <a:lnTo>
                  <a:pt x="223" y="402"/>
                </a:lnTo>
                <a:lnTo>
                  <a:pt x="223" y="402"/>
                </a:lnTo>
                <a:lnTo>
                  <a:pt x="218" y="397"/>
                </a:lnTo>
                <a:lnTo>
                  <a:pt x="216" y="397"/>
                </a:lnTo>
                <a:lnTo>
                  <a:pt x="216" y="397"/>
                </a:lnTo>
                <a:lnTo>
                  <a:pt x="213" y="394"/>
                </a:lnTo>
                <a:lnTo>
                  <a:pt x="213" y="394"/>
                </a:lnTo>
                <a:lnTo>
                  <a:pt x="213" y="394"/>
                </a:lnTo>
                <a:lnTo>
                  <a:pt x="213" y="392"/>
                </a:lnTo>
                <a:lnTo>
                  <a:pt x="213" y="392"/>
                </a:lnTo>
                <a:lnTo>
                  <a:pt x="213" y="392"/>
                </a:lnTo>
                <a:lnTo>
                  <a:pt x="211" y="390"/>
                </a:lnTo>
                <a:lnTo>
                  <a:pt x="211" y="390"/>
                </a:lnTo>
                <a:lnTo>
                  <a:pt x="211" y="390"/>
                </a:lnTo>
                <a:lnTo>
                  <a:pt x="211" y="390"/>
                </a:lnTo>
                <a:lnTo>
                  <a:pt x="208" y="392"/>
                </a:lnTo>
                <a:lnTo>
                  <a:pt x="206" y="390"/>
                </a:lnTo>
                <a:lnTo>
                  <a:pt x="206" y="390"/>
                </a:lnTo>
                <a:lnTo>
                  <a:pt x="204" y="387"/>
                </a:lnTo>
                <a:lnTo>
                  <a:pt x="201" y="385"/>
                </a:lnTo>
                <a:lnTo>
                  <a:pt x="199" y="385"/>
                </a:lnTo>
                <a:lnTo>
                  <a:pt x="199" y="385"/>
                </a:lnTo>
                <a:lnTo>
                  <a:pt x="199" y="387"/>
                </a:lnTo>
                <a:lnTo>
                  <a:pt x="197" y="387"/>
                </a:lnTo>
                <a:lnTo>
                  <a:pt x="197" y="387"/>
                </a:lnTo>
                <a:lnTo>
                  <a:pt x="197" y="387"/>
                </a:lnTo>
                <a:lnTo>
                  <a:pt x="194" y="387"/>
                </a:lnTo>
                <a:lnTo>
                  <a:pt x="194" y="387"/>
                </a:lnTo>
                <a:lnTo>
                  <a:pt x="192" y="385"/>
                </a:lnTo>
                <a:lnTo>
                  <a:pt x="192" y="385"/>
                </a:lnTo>
                <a:lnTo>
                  <a:pt x="190" y="385"/>
                </a:lnTo>
                <a:lnTo>
                  <a:pt x="187" y="383"/>
                </a:lnTo>
                <a:lnTo>
                  <a:pt x="182" y="383"/>
                </a:lnTo>
                <a:lnTo>
                  <a:pt x="182" y="383"/>
                </a:lnTo>
                <a:lnTo>
                  <a:pt x="182" y="383"/>
                </a:lnTo>
                <a:lnTo>
                  <a:pt x="178" y="380"/>
                </a:lnTo>
                <a:lnTo>
                  <a:pt x="175" y="376"/>
                </a:lnTo>
                <a:lnTo>
                  <a:pt x="173" y="373"/>
                </a:lnTo>
                <a:lnTo>
                  <a:pt x="173" y="373"/>
                </a:lnTo>
                <a:lnTo>
                  <a:pt x="171" y="373"/>
                </a:lnTo>
                <a:lnTo>
                  <a:pt x="166" y="373"/>
                </a:lnTo>
                <a:lnTo>
                  <a:pt x="161" y="373"/>
                </a:lnTo>
                <a:lnTo>
                  <a:pt x="161" y="376"/>
                </a:lnTo>
                <a:lnTo>
                  <a:pt x="161" y="376"/>
                </a:lnTo>
                <a:lnTo>
                  <a:pt x="159" y="378"/>
                </a:lnTo>
                <a:lnTo>
                  <a:pt x="156" y="378"/>
                </a:lnTo>
                <a:lnTo>
                  <a:pt x="156" y="378"/>
                </a:lnTo>
                <a:lnTo>
                  <a:pt x="156" y="376"/>
                </a:lnTo>
                <a:lnTo>
                  <a:pt x="152" y="376"/>
                </a:lnTo>
                <a:lnTo>
                  <a:pt x="152" y="376"/>
                </a:lnTo>
                <a:lnTo>
                  <a:pt x="152" y="376"/>
                </a:lnTo>
                <a:lnTo>
                  <a:pt x="149" y="378"/>
                </a:lnTo>
                <a:lnTo>
                  <a:pt x="147" y="378"/>
                </a:lnTo>
                <a:lnTo>
                  <a:pt x="142" y="376"/>
                </a:lnTo>
                <a:lnTo>
                  <a:pt x="142" y="373"/>
                </a:lnTo>
                <a:lnTo>
                  <a:pt x="138" y="373"/>
                </a:lnTo>
                <a:lnTo>
                  <a:pt x="138" y="373"/>
                </a:lnTo>
                <a:lnTo>
                  <a:pt x="135" y="373"/>
                </a:lnTo>
                <a:lnTo>
                  <a:pt x="133" y="373"/>
                </a:lnTo>
                <a:lnTo>
                  <a:pt x="130" y="371"/>
                </a:lnTo>
                <a:lnTo>
                  <a:pt x="130" y="368"/>
                </a:lnTo>
                <a:lnTo>
                  <a:pt x="130" y="366"/>
                </a:lnTo>
                <a:lnTo>
                  <a:pt x="130" y="366"/>
                </a:lnTo>
                <a:lnTo>
                  <a:pt x="130" y="364"/>
                </a:lnTo>
                <a:lnTo>
                  <a:pt x="128" y="364"/>
                </a:lnTo>
                <a:lnTo>
                  <a:pt x="128" y="364"/>
                </a:lnTo>
                <a:lnTo>
                  <a:pt x="128" y="364"/>
                </a:lnTo>
                <a:lnTo>
                  <a:pt x="126" y="364"/>
                </a:lnTo>
                <a:lnTo>
                  <a:pt x="126" y="364"/>
                </a:lnTo>
                <a:lnTo>
                  <a:pt x="126" y="361"/>
                </a:lnTo>
                <a:lnTo>
                  <a:pt x="123" y="361"/>
                </a:lnTo>
                <a:lnTo>
                  <a:pt x="123" y="361"/>
                </a:lnTo>
                <a:lnTo>
                  <a:pt x="123" y="361"/>
                </a:lnTo>
                <a:lnTo>
                  <a:pt x="123" y="359"/>
                </a:lnTo>
                <a:lnTo>
                  <a:pt x="123" y="359"/>
                </a:lnTo>
                <a:lnTo>
                  <a:pt x="123" y="359"/>
                </a:lnTo>
                <a:lnTo>
                  <a:pt x="121" y="359"/>
                </a:lnTo>
                <a:lnTo>
                  <a:pt x="119" y="359"/>
                </a:lnTo>
                <a:lnTo>
                  <a:pt x="119" y="359"/>
                </a:lnTo>
                <a:lnTo>
                  <a:pt x="116" y="359"/>
                </a:lnTo>
                <a:lnTo>
                  <a:pt x="116" y="357"/>
                </a:lnTo>
                <a:lnTo>
                  <a:pt x="114" y="357"/>
                </a:lnTo>
                <a:lnTo>
                  <a:pt x="112" y="357"/>
                </a:lnTo>
                <a:lnTo>
                  <a:pt x="112" y="357"/>
                </a:lnTo>
                <a:lnTo>
                  <a:pt x="109" y="357"/>
                </a:lnTo>
                <a:lnTo>
                  <a:pt x="107" y="354"/>
                </a:lnTo>
                <a:lnTo>
                  <a:pt x="107" y="352"/>
                </a:lnTo>
                <a:lnTo>
                  <a:pt x="107" y="352"/>
                </a:lnTo>
                <a:lnTo>
                  <a:pt x="104" y="352"/>
                </a:lnTo>
                <a:lnTo>
                  <a:pt x="104" y="352"/>
                </a:lnTo>
                <a:lnTo>
                  <a:pt x="102" y="352"/>
                </a:lnTo>
                <a:lnTo>
                  <a:pt x="102" y="352"/>
                </a:lnTo>
                <a:lnTo>
                  <a:pt x="100" y="350"/>
                </a:lnTo>
                <a:lnTo>
                  <a:pt x="100" y="347"/>
                </a:lnTo>
                <a:lnTo>
                  <a:pt x="100" y="347"/>
                </a:lnTo>
                <a:lnTo>
                  <a:pt x="97" y="347"/>
                </a:lnTo>
                <a:lnTo>
                  <a:pt x="95" y="347"/>
                </a:lnTo>
                <a:lnTo>
                  <a:pt x="95" y="347"/>
                </a:lnTo>
                <a:lnTo>
                  <a:pt x="95" y="345"/>
                </a:lnTo>
                <a:lnTo>
                  <a:pt x="93" y="345"/>
                </a:lnTo>
                <a:lnTo>
                  <a:pt x="93" y="345"/>
                </a:lnTo>
                <a:lnTo>
                  <a:pt x="88" y="340"/>
                </a:lnTo>
                <a:lnTo>
                  <a:pt x="88" y="338"/>
                </a:lnTo>
                <a:lnTo>
                  <a:pt x="85" y="335"/>
                </a:lnTo>
                <a:lnTo>
                  <a:pt x="83" y="335"/>
                </a:lnTo>
                <a:lnTo>
                  <a:pt x="83" y="335"/>
                </a:lnTo>
                <a:lnTo>
                  <a:pt x="81" y="335"/>
                </a:lnTo>
                <a:lnTo>
                  <a:pt x="81" y="335"/>
                </a:lnTo>
                <a:lnTo>
                  <a:pt x="83" y="331"/>
                </a:lnTo>
                <a:lnTo>
                  <a:pt x="85" y="328"/>
                </a:lnTo>
                <a:lnTo>
                  <a:pt x="88" y="328"/>
                </a:lnTo>
                <a:lnTo>
                  <a:pt x="90" y="328"/>
                </a:lnTo>
                <a:lnTo>
                  <a:pt x="90" y="328"/>
                </a:lnTo>
                <a:lnTo>
                  <a:pt x="95" y="331"/>
                </a:lnTo>
                <a:lnTo>
                  <a:pt x="95" y="331"/>
                </a:lnTo>
                <a:lnTo>
                  <a:pt x="97" y="326"/>
                </a:lnTo>
                <a:lnTo>
                  <a:pt x="97" y="326"/>
                </a:lnTo>
                <a:lnTo>
                  <a:pt x="95" y="324"/>
                </a:lnTo>
                <a:lnTo>
                  <a:pt x="95" y="321"/>
                </a:lnTo>
                <a:lnTo>
                  <a:pt x="93" y="321"/>
                </a:lnTo>
                <a:lnTo>
                  <a:pt x="93" y="319"/>
                </a:lnTo>
                <a:lnTo>
                  <a:pt x="93" y="317"/>
                </a:lnTo>
                <a:lnTo>
                  <a:pt x="93" y="314"/>
                </a:lnTo>
                <a:lnTo>
                  <a:pt x="95" y="312"/>
                </a:lnTo>
                <a:lnTo>
                  <a:pt x="95" y="309"/>
                </a:lnTo>
                <a:lnTo>
                  <a:pt x="97" y="312"/>
                </a:lnTo>
                <a:lnTo>
                  <a:pt x="97" y="309"/>
                </a:lnTo>
                <a:lnTo>
                  <a:pt x="97" y="309"/>
                </a:lnTo>
                <a:lnTo>
                  <a:pt x="100" y="309"/>
                </a:lnTo>
                <a:lnTo>
                  <a:pt x="100" y="307"/>
                </a:lnTo>
                <a:lnTo>
                  <a:pt x="100" y="307"/>
                </a:lnTo>
                <a:lnTo>
                  <a:pt x="102" y="309"/>
                </a:lnTo>
                <a:lnTo>
                  <a:pt x="102" y="309"/>
                </a:lnTo>
                <a:lnTo>
                  <a:pt x="102" y="309"/>
                </a:lnTo>
                <a:lnTo>
                  <a:pt x="104" y="307"/>
                </a:lnTo>
                <a:lnTo>
                  <a:pt x="109" y="307"/>
                </a:lnTo>
                <a:lnTo>
                  <a:pt x="109" y="307"/>
                </a:lnTo>
                <a:lnTo>
                  <a:pt x="114" y="307"/>
                </a:lnTo>
                <a:lnTo>
                  <a:pt x="114" y="307"/>
                </a:lnTo>
                <a:lnTo>
                  <a:pt x="114" y="305"/>
                </a:lnTo>
                <a:lnTo>
                  <a:pt x="116" y="302"/>
                </a:lnTo>
                <a:lnTo>
                  <a:pt x="116" y="305"/>
                </a:lnTo>
                <a:lnTo>
                  <a:pt x="116" y="305"/>
                </a:lnTo>
                <a:lnTo>
                  <a:pt x="119" y="307"/>
                </a:lnTo>
                <a:lnTo>
                  <a:pt x="119" y="305"/>
                </a:lnTo>
                <a:lnTo>
                  <a:pt x="121" y="305"/>
                </a:lnTo>
                <a:lnTo>
                  <a:pt x="121" y="302"/>
                </a:lnTo>
                <a:lnTo>
                  <a:pt x="121" y="300"/>
                </a:lnTo>
                <a:lnTo>
                  <a:pt x="121" y="298"/>
                </a:lnTo>
                <a:lnTo>
                  <a:pt x="126" y="291"/>
                </a:lnTo>
                <a:lnTo>
                  <a:pt x="128" y="291"/>
                </a:lnTo>
                <a:lnTo>
                  <a:pt x="130" y="283"/>
                </a:lnTo>
                <a:lnTo>
                  <a:pt x="130" y="283"/>
                </a:lnTo>
                <a:lnTo>
                  <a:pt x="130" y="283"/>
                </a:lnTo>
                <a:lnTo>
                  <a:pt x="130" y="283"/>
                </a:lnTo>
                <a:lnTo>
                  <a:pt x="130" y="281"/>
                </a:lnTo>
                <a:lnTo>
                  <a:pt x="133" y="281"/>
                </a:lnTo>
                <a:lnTo>
                  <a:pt x="135" y="276"/>
                </a:lnTo>
                <a:lnTo>
                  <a:pt x="138" y="274"/>
                </a:lnTo>
                <a:lnTo>
                  <a:pt x="140" y="272"/>
                </a:lnTo>
                <a:lnTo>
                  <a:pt x="140" y="272"/>
                </a:lnTo>
                <a:lnTo>
                  <a:pt x="140" y="269"/>
                </a:lnTo>
                <a:lnTo>
                  <a:pt x="142" y="265"/>
                </a:lnTo>
                <a:lnTo>
                  <a:pt x="142" y="265"/>
                </a:lnTo>
                <a:lnTo>
                  <a:pt x="140" y="265"/>
                </a:lnTo>
                <a:lnTo>
                  <a:pt x="140" y="267"/>
                </a:lnTo>
                <a:lnTo>
                  <a:pt x="138" y="267"/>
                </a:lnTo>
                <a:lnTo>
                  <a:pt x="138" y="267"/>
                </a:lnTo>
                <a:lnTo>
                  <a:pt x="135" y="267"/>
                </a:lnTo>
                <a:lnTo>
                  <a:pt x="135" y="267"/>
                </a:lnTo>
                <a:lnTo>
                  <a:pt x="135" y="265"/>
                </a:lnTo>
                <a:lnTo>
                  <a:pt x="135" y="265"/>
                </a:lnTo>
                <a:lnTo>
                  <a:pt x="135" y="262"/>
                </a:lnTo>
                <a:lnTo>
                  <a:pt x="138" y="262"/>
                </a:lnTo>
                <a:lnTo>
                  <a:pt x="138" y="260"/>
                </a:lnTo>
                <a:lnTo>
                  <a:pt x="138" y="260"/>
                </a:lnTo>
                <a:lnTo>
                  <a:pt x="135" y="260"/>
                </a:lnTo>
                <a:lnTo>
                  <a:pt x="135" y="260"/>
                </a:lnTo>
                <a:lnTo>
                  <a:pt x="135" y="260"/>
                </a:lnTo>
                <a:lnTo>
                  <a:pt x="133" y="262"/>
                </a:lnTo>
                <a:lnTo>
                  <a:pt x="133" y="265"/>
                </a:lnTo>
                <a:lnTo>
                  <a:pt x="133" y="265"/>
                </a:lnTo>
                <a:lnTo>
                  <a:pt x="130" y="262"/>
                </a:lnTo>
                <a:lnTo>
                  <a:pt x="130" y="262"/>
                </a:lnTo>
                <a:lnTo>
                  <a:pt x="130" y="258"/>
                </a:lnTo>
                <a:lnTo>
                  <a:pt x="130" y="258"/>
                </a:lnTo>
                <a:lnTo>
                  <a:pt x="133" y="255"/>
                </a:lnTo>
                <a:lnTo>
                  <a:pt x="135" y="255"/>
                </a:lnTo>
                <a:lnTo>
                  <a:pt x="135" y="255"/>
                </a:lnTo>
                <a:lnTo>
                  <a:pt x="135" y="255"/>
                </a:lnTo>
                <a:lnTo>
                  <a:pt x="135" y="253"/>
                </a:lnTo>
                <a:lnTo>
                  <a:pt x="133" y="253"/>
                </a:lnTo>
                <a:lnTo>
                  <a:pt x="133" y="250"/>
                </a:lnTo>
                <a:lnTo>
                  <a:pt x="133" y="248"/>
                </a:lnTo>
                <a:lnTo>
                  <a:pt x="133" y="248"/>
                </a:lnTo>
                <a:lnTo>
                  <a:pt x="133" y="248"/>
                </a:lnTo>
                <a:lnTo>
                  <a:pt x="135" y="246"/>
                </a:lnTo>
                <a:lnTo>
                  <a:pt x="135" y="243"/>
                </a:lnTo>
                <a:lnTo>
                  <a:pt x="133" y="241"/>
                </a:lnTo>
                <a:lnTo>
                  <a:pt x="133" y="236"/>
                </a:lnTo>
                <a:lnTo>
                  <a:pt x="133" y="236"/>
                </a:lnTo>
                <a:lnTo>
                  <a:pt x="133" y="236"/>
                </a:lnTo>
                <a:lnTo>
                  <a:pt x="133" y="234"/>
                </a:lnTo>
                <a:lnTo>
                  <a:pt x="133" y="229"/>
                </a:lnTo>
                <a:lnTo>
                  <a:pt x="133" y="227"/>
                </a:lnTo>
                <a:lnTo>
                  <a:pt x="133" y="224"/>
                </a:lnTo>
                <a:lnTo>
                  <a:pt x="133" y="224"/>
                </a:lnTo>
                <a:lnTo>
                  <a:pt x="133" y="222"/>
                </a:lnTo>
                <a:lnTo>
                  <a:pt x="130" y="217"/>
                </a:lnTo>
                <a:lnTo>
                  <a:pt x="128" y="215"/>
                </a:lnTo>
                <a:lnTo>
                  <a:pt x="128" y="215"/>
                </a:lnTo>
                <a:lnTo>
                  <a:pt x="128" y="213"/>
                </a:lnTo>
                <a:lnTo>
                  <a:pt x="130" y="213"/>
                </a:lnTo>
                <a:lnTo>
                  <a:pt x="133" y="213"/>
                </a:lnTo>
                <a:lnTo>
                  <a:pt x="133" y="213"/>
                </a:lnTo>
                <a:lnTo>
                  <a:pt x="133" y="213"/>
                </a:lnTo>
                <a:lnTo>
                  <a:pt x="135" y="210"/>
                </a:lnTo>
                <a:lnTo>
                  <a:pt x="135" y="208"/>
                </a:lnTo>
                <a:lnTo>
                  <a:pt x="135" y="208"/>
                </a:lnTo>
                <a:lnTo>
                  <a:pt x="133" y="201"/>
                </a:lnTo>
                <a:lnTo>
                  <a:pt x="130" y="198"/>
                </a:lnTo>
                <a:lnTo>
                  <a:pt x="130" y="196"/>
                </a:lnTo>
                <a:lnTo>
                  <a:pt x="128" y="196"/>
                </a:lnTo>
                <a:lnTo>
                  <a:pt x="128" y="196"/>
                </a:lnTo>
                <a:lnTo>
                  <a:pt x="128" y="191"/>
                </a:lnTo>
                <a:lnTo>
                  <a:pt x="130" y="194"/>
                </a:lnTo>
                <a:lnTo>
                  <a:pt x="133" y="191"/>
                </a:lnTo>
                <a:lnTo>
                  <a:pt x="133" y="189"/>
                </a:lnTo>
                <a:lnTo>
                  <a:pt x="133" y="184"/>
                </a:lnTo>
                <a:lnTo>
                  <a:pt x="130" y="180"/>
                </a:lnTo>
                <a:lnTo>
                  <a:pt x="130" y="180"/>
                </a:lnTo>
                <a:lnTo>
                  <a:pt x="130" y="180"/>
                </a:lnTo>
                <a:lnTo>
                  <a:pt x="123" y="175"/>
                </a:lnTo>
                <a:lnTo>
                  <a:pt x="123" y="170"/>
                </a:lnTo>
                <a:lnTo>
                  <a:pt x="123" y="170"/>
                </a:lnTo>
                <a:lnTo>
                  <a:pt x="123" y="168"/>
                </a:lnTo>
                <a:lnTo>
                  <a:pt x="119" y="165"/>
                </a:lnTo>
                <a:lnTo>
                  <a:pt x="116" y="163"/>
                </a:lnTo>
                <a:lnTo>
                  <a:pt x="119" y="156"/>
                </a:lnTo>
                <a:lnTo>
                  <a:pt x="121" y="156"/>
                </a:lnTo>
                <a:lnTo>
                  <a:pt x="121" y="156"/>
                </a:lnTo>
                <a:lnTo>
                  <a:pt x="121" y="156"/>
                </a:lnTo>
                <a:lnTo>
                  <a:pt x="121" y="154"/>
                </a:lnTo>
                <a:lnTo>
                  <a:pt x="121" y="154"/>
                </a:lnTo>
                <a:lnTo>
                  <a:pt x="121" y="151"/>
                </a:lnTo>
                <a:lnTo>
                  <a:pt x="121" y="151"/>
                </a:lnTo>
                <a:lnTo>
                  <a:pt x="121" y="151"/>
                </a:lnTo>
                <a:lnTo>
                  <a:pt x="121" y="149"/>
                </a:lnTo>
                <a:lnTo>
                  <a:pt x="121" y="149"/>
                </a:lnTo>
                <a:lnTo>
                  <a:pt x="123" y="149"/>
                </a:lnTo>
                <a:lnTo>
                  <a:pt x="126" y="151"/>
                </a:lnTo>
                <a:lnTo>
                  <a:pt x="126" y="154"/>
                </a:lnTo>
                <a:lnTo>
                  <a:pt x="126" y="154"/>
                </a:lnTo>
                <a:lnTo>
                  <a:pt x="126" y="154"/>
                </a:lnTo>
                <a:lnTo>
                  <a:pt x="133" y="149"/>
                </a:lnTo>
                <a:lnTo>
                  <a:pt x="133" y="149"/>
                </a:lnTo>
                <a:lnTo>
                  <a:pt x="133" y="147"/>
                </a:lnTo>
                <a:lnTo>
                  <a:pt x="135" y="144"/>
                </a:lnTo>
                <a:lnTo>
                  <a:pt x="135" y="142"/>
                </a:lnTo>
                <a:lnTo>
                  <a:pt x="138" y="142"/>
                </a:lnTo>
                <a:lnTo>
                  <a:pt x="138" y="139"/>
                </a:lnTo>
                <a:lnTo>
                  <a:pt x="138" y="137"/>
                </a:lnTo>
                <a:lnTo>
                  <a:pt x="135" y="135"/>
                </a:lnTo>
                <a:lnTo>
                  <a:pt x="135" y="135"/>
                </a:lnTo>
                <a:lnTo>
                  <a:pt x="135" y="132"/>
                </a:lnTo>
                <a:lnTo>
                  <a:pt x="133" y="132"/>
                </a:lnTo>
                <a:lnTo>
                  <a:pt x="133" y="132"/>
                </a:lnTo>
                <a:lnTo>
                  <a:pt x="133" y="130"/>
                </a:lnTo>
                <a:lnTo>
                  <a:pt x="133" y="130"/>
                </a:lnTo>
                <a:lnTo>
                  <a:pt x="133" y="128"/>
                </a:lnTo>
                <a:lnTo>
                  <a:pt x="130" y="125"/>
                </a:lnTo>
                <a:lnTo>
                  <a:pt x="130" y="125"/>
                </a:lnTo>
                <a:lnTo>
                  <a:pt x="130" y="125"/>
                </a:lnTo>
                <a:lnTo>
                  <a:pt x="128" y="125"/>
                </a:lnTo>
                <a:lnTo>
                  <a:pt x="130" y="123"/>
                </a:lnTo>
                <a:lnTo>
                  <a:pt x="130" y="123"/>
                </a:lnTo>
                <a:lnTo>
                  <a:pt x="133" y="121"/>
                </a:lnTo>
                <a:lnTo>
                  <a:pt x="133" y="121"/>
                </a:lnTo>
                <a:lnTo>
                  <a:pt x="133" y="121"/>
                </a:lnTo>
                <a:lnTo>
                  <a:pt x="135" y="123"/>
                </a:lnTo>
                <a:lnTo>
                  <a:pt x="135" y="125"/>
                </a:lnTo>
                <a:lnTo>
                  <a:pt x="135" y="125"/>
                </a:lnTo>
                <a:lnTo>
                  <a:pt x="138" y="125"/>
                </a:lnTo>
                <a:lnTo>
                  <a:pt x="138" y="128"/>
                </a:lnTo>
                <a:lnTo>
                  <a:pt x="138" y="128"/>
                </a:lnTo>
                <a:lnTo>
                  <a:pt x="140" y="128"/>
                </a:lnTo>
                <a:lnTo>
                  <a:pt x="140" y="128"/>
                </a:lnTo>
                <a:lnTo>
                  <a:pt x="142" y="130"/>
                </a:lnTo>
                <a:lnTo>
                  <a:pt x="145" y="132"/>
                </a:lnTo>
                <a:lnTo>
                  <a:pt x="145" y="135"/>
                </a:lnTo>
                <a:lnTo>
                  <a:pt x="145" y="135"/>
                </a:lnTo>
                <a:lnTo>
                  <a:pt x="147" y="137"/>
                </a:lnTo>
                <a:lnTo>
                  <a:pt x="149" y="137"/>
                </a:lnTo>
                <a:lnTo>
                  <a:pt x="149" y="137"/>
                </a:lnTo>
                <a:lnTo>
                  <a:pt x="149" y="137"/>
                </a:lnTo>
                <a:lnTo>
                  <a:pt x="149" y="139"/>
                </a:lnTo>
                <a:lnTo>
                  <a:pt x="147" y="139"/>
                </a:lnTo>
                <a:lnTo>
                  <a:pt x="147" y="139"/>
                </a:lnTo>
                <a:lnTo>
                  <a:pt x="147" y="139"/>
                </a:lnTo>
                <a:lnTo>
                  <a:pt x="147" y="139"/>
                </a:lnTo>
                <a:lnTo>
                  <a:pt x="147" y="142"/>
                </a:lnTo>
                <a:lnTo>
                  <a:pt x="147" y="142"/>
                </a:lnTo>
                <a:lnTo>
                  <a:pt x="149" y="142"/>
                </a:lnTo>
                <a:lnTo>
                  <a:pt x="152" y="142"/>
                </a:lnTo>
                <a:lnTo>
                  <a:pt x="152" y="142"/>
                </a:lnTo>
                <a:lnTo>
                  <a:pt x="152" y="139"/>
                </a:lnTo>
                <a:lnTo>
                  <a:pt x="152" y="137"/>
                </a:lnTo>
                <a:lnTo>
                  <a:pt x="152" y="135"/>
                </a:lnTo>
                <a:lnTo>
                  <a:pt x="152" y="130"/>
                </a:lnTo>
                <a:lnTo>
                  <a:pt x="152" y="128"/>
                </a:lnTo>
                <a:lnTo>
                  <a:pt x="149" y="125"/>
                </a:lnTo>
                <a:lnTo>
                  <a:pt x="147" y="125"/>
                </a:lnTo>
                <a:lnTo>
                  <a:pt x="147" y="123"/>
                </a:lnTo>
                <a:lnTo>
                  <a:pt x="147" y="123"/>
                </a:lnTo>
                <a:lnTo>
                  <a:pt x="147" y="121"/>
                </a:lnTo>
                <a:lnTo>
                  <a:pt x="149" y="121"/>
                </a:lnTo>
                <a:lnTo>
                  <a:pt x="154" y="118"/>
                </a:lnTo>
                <a:lnTo>
                  <a:pt x="161" y="113"/>
                </a:lnTo>
                <a:lnTo>
                  <a:pt x="161" y="113"/>
                </a:lnTo>
                <a:lnTo>
                  <a:pt x="161" y="113"/>
                </a:lnTo>
                <a:lnTo>
                  <a:pt x="161" y="111"/>
                </a:lnTo>
                <a:lnTo>
                  <a:pt x="164" y="111"/>
                </a:lnTo>
                <a:lnTo>
                  <a:pt x="164" y="111"/>
                </a:lnTo>
                <a:lnTo>
                  <a:pt x="166" y="109"/>
                </a:lnTo>
                <a:lnTo>
                  <a:pt x="168" y="104"/>
                </a:lnTo>
                <a:lnTo>
                  <a:pt x="168" y="102"/>
                </a:lnTo>
                <a:lnTo>
                  <a:pt x="171" y="99"/>
                </a:lnTo>
                <a:lnTo>
                  <a:pt x="171" y="99"/>
                </a:lnTo>
                <a:lnTo>
                  <a:pt x="173" y="99"/>
                </a:lnTo>
                <a:lnTo>
                  <a:pt x="178" y="97"/>
                </a:lnTo>
                <a:lnTo>
                  <a:pt x="180" y="97"/>
                </a:lnTo>
                <a:lnTo>
                  <a:pt x="182" y="97"/>
                </a:lnTo>
                <a:lnTo>
                  <a:pt x="185" y="97"/>
                </a:lnTo>
                <a:lnTo>
                  <a:pt x="185" y="97"/>
                </a:lnTo>
                <a:lnTo>
                  <a:pt x="185" y="97"/>
                </a:lnTo>
                <a:lnTo>
                  <a:pt x="185" y="95"/>
                </a:lnTo>
                <a:lnTo>
                  <a:pt x="187" y="95"/>
                </a:lnTo>
                <a:lnTo>
                  <a:pt x="187" y="92"/>
                </a:lnTo>
                <a:lnTo>
                  <a:pt x="187" y="92"/>
                </a:lnTo>
                <a:lnTo>
                  <a:pt x="187" y="92"/>
                </a:lnTo>
                <a:lnTo>
                  <a:pt x="187" y="90"/>
                </a:lnTo>
                <a:lnTo>
                  <a:pt x="187" y="90"/>
                </a:lnTo>
                <a:lnTo>
                  <a:pt x="185" y="88"/>
                </a:lnTo>
                <a:lnTo>
                  <a:pt x="185" y="88"/>
                </a:lnTo>
                <a:lnTo>
                  <a:pt x="185" y="85"/>
                </a:lnTo>
                <a:lnTo>
                  <a:pt x="187" y="80"/>
                </a:lnTo>
                <a:lnTo>
                  <a:pt x="187" y="80"/>
                </a:lnTo>
                <a:lnTo>
                  <a:pt x="187" y="78"/>
                </a:lnTo>
                <a:lnTo>
                  <a:pt x="187" y="76"/>
                </a:lnTo>
                <a:lnTo>
                  <a:pt x="187" y="76"/>
                </a:lnTo>
                <a:lnTo>
                  <a:pt x="187" y="76"/>
                </a:lnTo>
                <a:lnTo>
                  <a:pt x="190" y="73"/>
                </a:lnTo>
                <a:lnTo>
                  <a:pt x="190" y="71"/>
                </a:lnTo>
                <a:lnTo>
                  <a:pt x="187" y="66"/>
                </a:lnTo>
                <a:lnTo>
                  <a:pt x="190" y="66"/>
                </a:lnTo>
                <a:lnTo>
                  <a:pt x="190" y="64"/>
                </a:lnTo>
                <a:lnTo>
                  <a:pt x="190" y="62"/>
                </a:lnTo>
                <a:lnTo>
                  <a:pt x="190" y="62"/>
                </a:lnTo>
                <a:lnTo>
                  <a:pt x="192" y="59"/>
                </a:lnTo>
                <a:lnTo>
                  <a:pt x="197" y="57"/>
                </a:lnTo>
                <a:lnTo>
                  <a:pt x="197" y="57"/>
                </a:lnTo>
                <a:lnTo>
                  <a:pt x="197" y="57"/>
                </a:lnTo>
                <a:lnTo>
                  <a:pt x="199" y="57"/>
                </a:lnTo>
                <a:lnTo>
                  <a:pt x="197" y="57"/>
                </a:lnTo>
                <a:lnTo>
                  <a:pt x="197" y="57"/>
                </a:lnTo>
                <a:lnTo>
                  <a:pt x="197" y="57"/>
                </a:lnTo>
                <a:lnTo>
                  <a:pt x="197" y="54"/>
                </a:lnTo>
                <a:lnTo>
                  <a:pt x="197" y="54"/>
                </a:lnTo>
                <a:lnTo>
                  <a:pt x="199" y="54"/>
                </a:lnTo>
                <a:lnTo>
                  <a:pt x="204" y="52"/>
                </a:lnTo>
                <a:lnTo>
                  <a:pt x="204" y="50"/>
                </a:lnTo>
                <a:lnTo>
                  <a:pt x="204" y="50"/>
                </a:lnTo>
                <a:lnTo>
                  <a:pt x="208" y="47"/>
                </a:lnTo>
                <a:lnTo>
                  <a:pt x="208" y="45"/>
                </a:lnTo>
                <a:lnTo>
                  <a:pt x="208" y="45"/>
                </a:lnTo>
                <a:close/>
                <a:moveTo>
                  <a:pt x="130" y="253"/>
                </a:moveTo>
                <a:lnTo>
                  <a:pt x="133" y="253"/>
                </a:lnTo>
                <a:lnTo>
                  <a:pt x="133" y="255"/>
                </a:lnTo>
                <a:lnTo>
                  <a:pt x="133" y="255"/>
                </a:lnTo>
                <a:lnTo>
                  <a:pt x="133" y="255"/>
                </a:lnTo>
                <a:lnTo>
                  <a:pt x="128" y="255"/>
                </a:lnTo>
                <a:lnTo>
                  <a:pt x="128" y="255"/>
                </a:lnTo>
                <a:lnTo>
                  <a:pt x="128" y="255"/>
                </a:lnTo>
                <a:lnTo>
                  <a:pt x="130" y="253"/>
                </a:lnTo>
                <a:lnTo>
                  <a:pt x="130" y="253"/>
                </a:lnTo>
                <a:lnTo>
                  <a:pt x="130" y="253"/>
                </a:lnTo>
                <a:lnTo>
                  <a:pt x="130" y="253"/>
                </a:lnTo>
                <a:close/>
                <a:moveTo>
                  <a:pt x="109" y="307"/>
                </a:moveTo>
                <a:lnTo>
                  <a:pt x="109" y="307"/>
                </a:lnTo>
                <a:lnTo>
                  <a:pt x="107" y="305"/>
                </a:lnTo>
                <a:lnTo>
                  <a:pt x="107" y="305"/>
                </a:lnTo>
                <a:lnTo>
                  <a:pt x="107" y="305"/>
                </a:lnTo>
                <a:lnTo>
                  <a:pt x="107" y="305"/>
                </a:lnTo>
                <a:lnTo>
                  <a:pt x="107" y="302"/>
                </a:lnTo>
                <a:lnTo>
                  <a:pt x="109" y="302"/>
                </a:lnTo>
                <a:lnTo>
                  <a:pt x="109" y="302"/>
                </a:lnTo>
                <a:lnTo>
                  <a:pt x="109" y="302"/>
                </a:lnTo>
                <a:lnTo>
                  <a:pt x="109" y="305"/>
                </a:lnTo>
                <a:lnTo>
                  <a:pt x="109" y="305"/>
                </a:lnTo>
                <a:lnTo>
                  <a:pt x="112" y="307"/>
                </a:lnTo>
                <a:lnTo>
                  <a:pt x="109" y="307"/>
                </a:lnTo>
                <a:lnTo>
                  <a:pt x="109" y="307"/>
                </a:lnTo>
                <a:lnTo>
                  <a:pt x="109" y="307"/>
                </a:lnTo>
                <a:close/>
                <a:moveTo>
                  <a:pt x="0" y="3"/>
                </a:moveTo>
                <a:lnTo>
                  <a:pt x="0" y="3"/>
                </a:lnTo>
                <a:lnTo>
                  <a:pt x="0" y="3"/>
                </a:lnTo>
                <a:lnTo>
                  <a:pt x="0" y="0"/>
                </a:lnTo>
                <a:lnTo>
                  <a:pt x="0" y="0"/>
                </a:lnTo>
                <a:lnTo>
                  <a:pt x="0" y="0"/>
                </a:lnTo>
                <a:lnTo>
                  <a:pt x="0" y="0"/>
                </a:lnTo>
                <a:lnTo>
                  <a:pt x="0" y="3"/>
                </a:lnTo>
                <a:lnTo>
                  <a:pt x="0" y="3"/>
                </a:lnTo>
                <a:lnTo>
                  <a:pt x="0" y="3"/>
                </a:lnTo>
                <a:lnTo>
                  <a:pt x="0" y="3"/>
                </a:lnTo>
                <a:close/>
              </a:path>
            </a:pathLst>
          </a:custGeom>
          <a:solidFill>
            <a:schemeClr val="accent2">
              <a:lumMod val="75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31" name="Freeform 5"/>
          <p:cNvSpPr>
            <a:spLocks noEditPoints="1"/>
          </p:cNvSpPr>
          <p:nvPr/>
        </p:nvSpPr>
        <p:spPr bwMode="auto">
          <a:xfrm>
            <a:off x="1910234" y="2420888"/>
            <a:ext cx="717550" cy="814388"/>
          </a:xfrm>
          <a:custGeom>
            <a:avLst/>
            <a:gdLst>
              <a:gd name="T0" fmla="*/ 218 w 452"/>
              <a:gd name="T1" fmla="*/ 52 h 513"/>
              <a:gd name="T2" fmla="*/ 230 w 452"/>
              <a:gd name="T3" fmla="*/ 38 h 513"/>
              <a:gd name="T4" fmla="*/ 256 w 452"/>
              <a:gd name="T5" fmla="*/ 40 h 513"/>
              <a:gd name="T6" fmla="*/ 291 w 452"/>
              <a:gd name="T7" fmla="*/ 14 h 513"/>
              <a:gd name="T8" fmla="*/ 308 w 452"/>
              <a:gd name="T9" fmla="*/ 5 h 513"/>
              <a:gd name="T10" fmla="*/ 322 w 452"/>
              <a:gd name="T11" fmla="*/ 19 h 513"/>
              <a:gd name="T12" fmla="*/ 282 w 452"/>
              <a:gd name="T13" fmla="*/ 45 h 513"/>
              <a:gd name="T14" fmla="*/ 258 w 452"/>
              <a:gd name="T15" fmla="*/ 97 h 513"/>
              <a:gd name="T16" fmla="*/ 284 w 452"/>
              <a:gd name="T17" fmla="*/ 128 h 513"/>
              <a:gd name="T18" fmla="*/ 289 w 452"/>
              <a:gd name="T19" fmla="*/ 158 h 513"/>
              <a:gd name="T20" fmla="*/ 308 w 452"/>
              <a:gd name="T21" fmla="*/ 168 h 513"/>
              <a:gd name="T22" fmla="*/ 341 w 452"/>
              <a:gd name="T23" fmla="*/ 168 h 513"/>
              <a:gd name="T24" fmla="*/ 379 w 452"/>
              <a:gd name="T25" fmla="*/ 196 h 513"/>
              <a:gd name="T26" fmla="*/ 405 w 452"/>
              <a:gd name="T27" fmla="*/ 196 h 513"/>
              <a:gd name="T28" fmla="*/ 424 w 452"/>
              <a:gd name="T29" fmla="*/ 191 h 513"/>
              <a:gd name="T30" fmla="*/ 435 w 452"/>
              <a:gd name="T31" fmla="*/ 203 h 513"/>
              <a:gd name="T32" fmla="*/ 424 w 452"/>
              <a:gd name="T33" fmla="*/ 227 h 513"/>
              <a:gd name="T34" fmla="*/ 428 w 452"/>
              <a:gd name="T35" fmla="*/ 265 h 513"/>
              <a:gd name="T36" fmla="*/ 438 w 452"/>
              <a:gd name="T37" fmla="*/ 283 h 513"/>
              <a:gd name="T38" fmla="*/ 443 w 452"/>
              <a:gd name="T39" fmla="*/ 309 h 513"/>
              <a:gd name="T40" fmla="*/ 452 w 452"/>
              <a:gd name="T41" fmla="*/ 347 h 513"/>
              <a:gd name="T42" fmla="*/ 440 w 452"/>
              <a:gd name="T43" fmla="*/ 324 h 513"/>
              <a:gd name="T44" fmla="*/ 421 w 452"/>
              <a:gd name="T45" fmla="*/ 331 h 513"/>
              <a:gd name="T46" fmla="*/ 412 w 452"/>
              <a:gd name="T47" fmla="*/ 331 h 513"/>
              <a:gd name="T48" fmla="*/ 369 w 452"/>
              <a:gd name="T49" fmla="*/ 352 h 513"/>
              <a:gd name="T50" fmla="*/ 360 w 452"/>
              <a:gd name="T51" fmla="*/ 366 h 513"/>
              <a:gd name="T52" fmla="*/ 369 w 452"/>
              <a:gd name="T53" fmla="*/ 399 h 513"/>
              <a:gd name="T54" fmla="*/ 372 w 452"/>
              <a:gd name="T55" fmla="*/ 442 h 513"/>
              <a:gd name="T56" fmla="*/ 353 w 452"/>
              <a:gd name="T57" fmla="*/ 505 h 513"/>
              <a:gd name="T58" fmla="*/ 341 w 452"/>
              <a:gd name="T59" fmla="*/ 491 h 513"/>
              <a:gd name="T60" fmla="*/ 339 w 452"/>
              <a:gd name="T61" fmla="*/ 456 h 513"/>
              <a:gd name="T62" fmla="*/ 301 w 452"/>
              <a:gd name="T63" fmla="*/ 456 h 513"/>
              <a:gd name="T64" fmla="*/ 263 w 452"/>
              <a:gd name="T65" fmla="*/ 456 h 513"/>
              <a:gd name="T66" fmla="*/ 251 w 452"/>
              <a:gd name="T67" fmla="*/ 435 h 513"/>
              <a:gd name="T68" fmla="*/ 227 w 452"/>
              <a:gd name="T69" fmla="*/ 413 h 513"/>
              <a:gd name="T70" fmla="*/ 213 w 452"/>
              <a:gd name="T71" fmla="*/ 392 h 513"/>
              <a:gd name="T72" fmla="*/ 197 w 452"/>
              <a:gd name="T73" fmla="*/ 387 h 513"/>
              <a:gd name="T74" fmla="*/ 166 w 452"/>
              <a:gd name="T75" fmla="*/ 373 h 513"/>
              <a:gd name="T76" fmla="*/ 138 w 452"/>
              <a:gd name="T77" fmla="*/ 373 h 513"/>
              <a:gd name="T78" fmla="*/ 123 w 452"/>
              <a:gd name="T79" fmla="*/ 361 h 513"/>
              <a:gd name="T80" fmla="*/ 104 w 452"/>
              <a:gd name="T81" fmla="*/ 352 h 513"/>
              <a:gd name="T82" fmla="*/ 83 w 452"/>
              <a:gd name="T83" fmla="*/ 335 h 513"/>
              <a:gd name="T84" fmla="*/ 93 w 452"/>
              <a:gd name="T85" fmla="*/ 319 h 513"/>
              <a:gd name="T86" fmla="*/ 109 w 452"/>
              <a:gd name="T87" fmla="*/ 307 h 513"/>
              <a:gd name="T88" fmla="*/ 130 w 452"/>
              <a:gd name="T89" fmla="*/ 283 h 513"/>
              <a:gd name="T90" fmla="*/ 135 w 452"/>
              <a:gd name="T91" fmla="*/ 267 h 513"/>
              <a:gd name="T92" fmla="*/ 130 w 452"/>
              <a:gd name="T93" fmla="*/ 258 h 513"/>
              <a:gd name="T94" fmla="*/ 133 w 452"/>
              <a:gd name="T95" fmla="*/ 236 h 513"/>
              <a:gd name="T96" fmla="*/ 135 w 452"/>
              <a:gd name="T97" fmla="*/ 210 h 513"/>
              <a:gd name="T98" fmla="*/ 123 w 452"/>
              <a:gd name="T99" fmla="*/ 175 h 513"/>
              <a:gd name="T100" fmla="*/ 121 w 452"/>
              <a:gd name="T101" fmla="*/ 149 h 513"/>
              <a:gd name="T102" fmla="*/ 135 w 452"/>
              <a:gd name="T103" fmla="*/ 132 h 513"/>
              <a:gd name="T104" fmla="*/ 135 w 452"/>
              <a:gd name="T105" fmla="*/ 125 h 513"/>
              <a:gd name="T106" fmla="*/ 147 w 452"/>
              <a:gd name="T107" fmla="*/ 139 h 513"/>
              <a:gd name="T108" fmla="*/ 147 w 452"/>
              <a:gd name="T109" fmla="*/ 123 h 513"/>
              <a:gd name="T110" fmla="*/ 173 w 452"/>
              <a:gd name="T111" fmla="*/ 99 h 513"/>
              <a:gd name="T112" fmla="*/ 185 w 452"/>
              <a:gd name="T113" fmla="*/ 85 h 513"/>
              <a:gd name="T114" fmla="*/ 197 w 452"/>
              <a:gd name="T115" fmla="*/ 57 h 513"/>
              <a:gd name="T116" fmla="*/ 133 w 452"/>
              <a:gd name="T117" fmla="*/ 253 h 513"/>
              <a:gd name="T118" fmla="*/ 107 w 452"/>
              <a:gd name="T119" fmla="*/ 305 h 513"/>
              <a:gd name="T120" fmla="*/ 0 w 452"/>
              <a:gd name="T12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2" h="513">
                <a:moveTo>
                  <a:pt x="208" y="45"/>
                </a:moveTo>
                <a:lnTo>
                  <a:pt x="211" y="45"/>
                </a:lnTo>
                <a:lnTo>
                  <a:pt x="220" y="50"/>
                </a:lnTo>
                <a:lnTo>
                  <a:pt x="220" y="50"/>
                </a:lnTo>
                <a:lnTo>
                  <a:pt x="223" y="50"/>
                </a:lnTo>
                <a:lnTo>
                  <a:pt x="223" y="50"/>
                </a:lnTo>
                <a:lnTo>
                  <a:pt x="223" y="50"/>
                </a:lnTo>
                <a:lnTo>
                  <a:pt x="225" y="50"/>
                </a:lnTo>
                <a:lnTo>
                  <a:pt x="225" y="50"/>
                </a:lnTo>
                <a:lnTo>
                  <a:pt x="227" y="50"/>
                </a:lnTo>
                <a:lnTo>
                  <a:pt x="225" y="50"/>
                </a:lnTo>
                <a:lnTo>
                  <a:pt x="225" y="50"/>
                </a:lnTo>
                <a:lnTo>
                  <a:pt x="225" y="50"/>
                </a:lnTo>
                <a:lnTo>
                  <a:pt x="223" y="50"/>
                </a:lnTo>
                <a:lnTo>
                  <a:pt x="220" y="50"/>
                </a:lnTo>
                <a:lnTo>
                  <a:pt x="218" y="52"/>
                </a:lnTo>
                <a:lnTo>
                  <a:pt x="216" y="54"/>
                </a:lnTo>
                <a:lnTo>
                  <a:pt x="218" y="54"/>
                </a:lnTo>
                <a:lnTo>
                  <a:pt x="220" y="54"/>
                </a:lnTo>
                <a:lnTo>
                  <a:pt x="220" y="57"/>
                </a:lnTo>
                <a:lnTo>
                  <a:pt x="220" y="57"/>
                </a:lnTo>
                <a:lnTo>
                  <a:pt x="223" y="57"/>
                </a:lnTo>
                <a:lnTo>
                  <a:pt x="225" y="57"/>
                </a:lnTo>
                <a:lnTo>
                  <a:pt x="225" y="54"/>
                </a:lnTo>
                <a:lnTo>
                  <a:pt x="225" y="52"/>
                </a:lnTo>
                <a:lnTo>
                  <a:pt x="227" y="50"/>
                </a:lnTo>
                <a:lnTo>
                  <a:pt x="227" y="47"/>
                </a:lnTo>
                <a:lnTo>
                  <a:pt x="227" y="45"/>
                </a:lnTo>
                <a:lnTo>
                  <a:pt x="227" y="43"/>
                </a:lnTo>
                <a:lnTo>
                  <a:pt x="227" y="40"/>
                </a:lnTo>
                <a:lnTo>
                  <a:pt x="230" y="40"/>
                </a:lnTo>
                <a:lnTo>
                  <a:pt x="230" y="38"/>
                </a:lnTo>
                <a:lnTo>
                  <a:pt x="230" y="38"/>
                </a:lnTo>
                <a:lnTo>
                  <a:pt x="234" y="38"/>
                </a:lnTo>
                <a:lnTo>
                  <a:pt x="234" y="38"/>
                </a:lnTo>
                <a:lnTo>
                  <a:pt x="237" y="38"/>
                </a:lnTo>
                <a:lnTo>
                  <a:pt x="237" y="38"/>
                </a:lnTo>
                <a:lnTo>
                  <a:pt x="239" y="40"/>
                </a:lnTo>
                <a:lnTo>
                  <a:pt x="242" y="40"/>
                </a:lnTo>
                <a:lnTo>
                  <a:pt x="246" y="40"/>
                </a:lnTo>
                <a:lnTo>
                  <a:pt x="246" y="40"/>
                </a:lnTo>
                <a:lnTo>
                  <a:pt x="249" y="40"/>
                </a:lnTo>
                <a:lnTo>
                  <a:pt x="249" y="40"/>
                </a:lnTo>
                <a:lnTo>
                  <a:pt x="249" y="40"/>
                </a:lnTo>
                <a:lnTo>
                  <a:pt x="251" y="40"/>
                </a:lnTo>
                <a:lnTo>
                  <a:pt x="253" y="40"/>
                </a:lnTo>
                <a:lnTo>
                  <a:pt x="256" y="40"/>
                </a:lnTo>
                <a:lnTo>
                  <a:pt x="256" y="40"/>
                </a:lnTo>
                <a:lnTo>
                  <a:pt x="258" y="40"/>
                </a:lnTo>
                <a:lnTo>
                  <a:pt x="258" y="40"/>
                </a:lnTo>
                <a:lnTo>
                  <a:pt x="260" y="38"/>
                </a:lnTo>
                <a:lnTo>
                  <a:pt x="260" y="38"/>
                </a:lnTo>
                <a:lnTo>
                  <a:pt x="260" y="36"/>
                </a:lnTo>
                <a:lnTo>
                  <a:pt x="265" y="33"/>
                </a:lnTo>
                <a:lnTo>
                  <a:pt x="272" y="28"/>
                </a:lnTo>
                <a:lnTo>
                  <a:pt x="275" y="26"/>
                </a:lnTo>
                <a:lnTo>
                  <a:pt x="282" y="24"/>
                </a:lnTo>
                <a:lnTo>
                  <a:pt x="282" y="24"/>
                </a:lnTo>
                <a:lnTo>
                  <a:pt x="282" y="24"/>
                </a:lnTo>
                <a:lnTo>
                  <a:pt x="284" y="24"/>
                </a:lnTo>
                <a:lnTo>
                  <a:pt x="289" y="21"/>
                </a:lnTo>
                <a:lnTo>
                  <a:pt x="289" y="21"/>
                </a:lnTo>
                <a:lnTo>
                  <a:pt x="289" y="21"/>
                </a:lnTo>
                <a:lnTo>
                  <a:pt x="291" y="14"/>
                </a:lnTo>
                <a:lnTo>
                  <a:pt x="291" y="14"/>
                </a:lnTo>
                <a:lnTo>
                  <a:pt x="291" y="12"/>
                </a:lnTo>
                <a:lnTo>
                  <a:pt x="291" y="12"/>
                </a:lnTo>
                <a:lnTo>
                  <a:pt x="291" y="10"/>
                </a:lnTo>
                <a:lnTo>
                  <a:pt x="291" y="10"/>
                </a:lnTo>
                <a:lnTo>
                  <a:pt x="296" y="10"/>
                </a:lnTo>
                <a:lnTo>
                  <a:pt x="298" y="10"/>
                </a:lnTo>
                <a:lnTo>
                  <a:pt x="296" y="12"/>
                </a:lnTo>
                <a:lnTo>
                  <a:pt x="296" y="12"/>
                </a:lnTo>
                <a:lnTo>
                  <a:pt x="296" y="14"/>
                </a:lnTo>
                <a:lnTo>
                  <a:pt x="298" y="14"/>
                </a:lnTo>
                <a:lnTo>
                  <a:pt x="298" y="14"/>
                </a:lnTo>
                <a:lnTo>
                  <a:pt x="301" y="12"/>
                </a:lnTo>
                <a:lnTo>
                  <a:pt x="303" y="10"/>
                </a:lnTo>
                <a:lnTo>
                  <a:pt x="305" y="7"/>
                </a:lnTo>
                <a:lnTo>
                  <a:pt x="308" y="5"/>
                </a:lnTo>
                <a:lnTo>
                  <a:pt x="308" y="5"/>
                </a:lnTo>
                <a:lnTo>
                  <a:pt x="305" y="5"/>
                </a:lnTo>
                <a:lnTo>
                  <a:pt x="305" y="5"/>
                </a:lnTo>
                <a:lnTo>
                  <a:pt x="305" y="5"/>
                </a:lnTo>
                <a:lnTo>
                  <a:pt x="305" y="5"/>
                </a:lnTo>
                <a:lnTo>
                  <a:pt x="308" y="5"/>
                </a:lnTo>
                <a:lnTo>
                  <a:pt x="310" y="5"/>
                </a:lnTo>
                <a:lnTo>
                  <a:pt x="310" y="5"/>
                </a:lnTo>
                <a:lnTo>
                  <a:pt x="320" y="7"/>
                </a:lnTo>
                <a:lnTo>
                  <a:pt x="320" y="7"/>
                </a:lnTo>
                <a:lnTo>
                  <a:pt x="320" y="10"/>
                </a:lnTo>
                <a:lnTo>
                  <a:pt x="324" y="14"/>
                </a:lnTo>
                <a:lnTo>
                  <a:pt x="324" y="17"/>
                </a:lnTo>
                <a:lnTo>
                  <a:pt x="324" y="17"/>
                </a:lnTo>
                <a:lnTo>
                  <a:pt x="322" y="17"/>
                </a:lnTo>
                <a:lnTo>
                  <a:pt x="322" y="19"/>
                </a:lnTo>
                <a:lnTo>
                  <a:pt x="320" y="19"/>
                </a:lnTo>
                <a:lnTo>
                  <a:pt x="317" y="21"/>
                </a:lnTo>
                <a:lnTo>
                  <a:pt x="317" y="21"/>
                </a:lnTo>
                <a:lnTo>
                  <a:pt x="317" y="21"/>
                </a:lnTo>
                <a:lnTo>
                  <a:pt x="315" y="24"/>
                </a:lnTo>
                <a:lnTo>
                  <a:pt x="312" y="24"/>
                </a:lnTo>
                <a:lnTo>
                  <a:pt x="308" y="26"/>
                </a:lnTo>
                <a:lnTo>
                  <a:pt x="305" y="26"/>
                </a:lnTo>
                <a:lnTo>
                  <a:pt x="303" y="26"/>
                </a:lnTo>
                <a:lnTo>
                  <a:pt x="298" y="28"/>
                </a:lnTo>
                <a:lnTo>
                  <a:pt x="294" y="33"/>
                </a:lnTo>
                <a:lnTo>
                  <a:pt x="291" y="40"/>
                </a:lnTo>
                <a:lnTo>
                  <a:pt x="286" y="43"/>
                </a:lnTo>
                <a:lnTo>
                  <a:pt x="286" y="43"/>
                </a:lnTo>
                <a:lnTo>
                  <a:pt x="282" y="45"/>
                </a:lnTo>
                <a:lnTo>
                  <a:pt x="282" y="45"/>
                </a:lnTo>
                <a:lnTo>
                  <a:pt x="279" y="47"/>
                </a:lnTo>
                <a:lnTo>
                  <a:pt x="277" y="52"/>
                </a:lnTo>
                <a:lnTo>
                  <a:pt x="275" y="54"/>
                </a:lnTo>
                <a:lnTo>
                  <a:pt x="272" y="62"/>
                </a:lnTo>
                <a:lnTo>
                  <a:pt x="270" y="62"/>
                </a:lnTo>
                <a:lnTo>
                  <a:pt x="270" y="66"/>
                </a:lnTo>
                <a:lnTo>
                  <a:pt x="268" y="66"/>
                </a:lnTo>
                <a:lnTo>
                  <a:pt x="268" y="69"/>
                </a:lnTo>
                <a:lnTo>
                  <a:pt x="268" y="76"/>
                </a:lnTo>
                <a:lnTo>
                  <a:pt x="268" y="76"/>
                </a:lnTo>
                <a:lnTo>
                  <a:pt x="268" y="78"/>
                </a:lnTo>
                <a:lnTo>
                  <a:pt x="265" y="83"/>
                </a:lnTo>
                <a:lnTo>
                  <a:pt x="265" y="85"/>
                </a:lnTo>
                <a:lnTo>
                  <a:pt x="263" y="90"/>
                </a:lnTo>
                <a:lnTo>
                  <a:pt x="263" y="92"/>
                </a:lnTo>
                <a:lnTo>
                  <a:pt x="258" y="97"/>
                </a:lnTo>
                <a:lnTo>
                  <a:pt x="256" y="102"/>
                </a:lnTo>
                <a:lnTo>
                  <a:pt x="253" y="104"/>
                </a:lnTo>
                <a:lnTo>
                  <a:pt x="256" y="104"/>
                </a:lnTo>
                <a:lnTo>
                  <a:pt x="258" y="104"/>
                </a:lnTo>
                <a:lnTo>
                  <a:pt x="260" y="104"/>
                </a:lnTo>
                <a:lnTo>
                  <a:pt x="260" y="102"/>
                </a:lnTo>
                <a:lnTo>
                  <a:pt x="265" y="99"/>
                </a:lnTo>
                <a:lnTo>
                  <a:pt x="268" y="102"/>
                </a:lnTo>
                <a:lnTo>
                  <a:pt x="268" y="104"/>
                </a:lnTo>
                <a:lnTo>
                  <a:pt x="268" y="104"/>
                </a:lnTo>
                <a:lnTo>
                  <a:pt x="270" y="106"/>
                </a:lnTo>
                <a:lnTo>
                  <a:pt x="272" y="106"/>
                </a:lnTo>
                <a:lnTo>
                  <a:pt x="275" y="111"/>
                </a:lnTo>
                <a:lnTo>
                  <a:pt x="277" y="121"/>
                </a:lnTo>
                <a:lnTo>
                  <a:pt x="284" y="128"/>
                </a:lnTo>
                <a:lnTo>
                  <a:pt x="284" y="128"/>
                </a:lnTo>
                <a:lnTo>
                  <a:pt x="284" y="128"/>
                </a:lnTo>
                <a:lnTo>
                  <a:pt x="284" y="128"/>
                </a:lnTo>
                <a:lnTo>
                  <a:pt x="284" y="130"/>
                </a:lnTo>
                <a:lnTo>
                  <a:pt x="286" y="135"/>
                </a:lnTo>
                <a:lnTo>
                  <a:pt x="286" y="137"/>
                </a:lnTo>
                <a:lnTo>
                  <a:pt x="286" y="137"/>
                </a:lnTo>
                <a:lnTo>
                  <a:pt x="286" y="139"/>
                </a:lnTo>
                <a:lnTo>
                  <a:pt x="284" y="139"/>
                </a:lnTo>
                <a:lnTo>
                  <a:pt x="282" y="142"/>
                </a:lnTo>
                <a:lnTo>
                  <a:pt x="282" y="151"/>
                </a:lnTo>
                <a:lnTo>
                  <a:pt x="282" y="156"/>
                </a:lnTo>
                <a:lnTo>
                  <a:pt x="284" y="158"/>
                </a:lnTo>
                <a:lnTo>
                  <a:pt x="284" y="158"/>
                </a:lnTo>
                <a:lnTo>
                  <a:pt x="284" y="158"/>
                </a:lnTo>
                <a:lnTo>
                  <a:pt x="286" y="158"/>
                </a:lnTo>
                <a:lnTo>
                  <a:pt x="289" y="158"/>
                </a:lnTo>
                <a:lnTo>
                  <a:pt x="291" y="161"/>
                </a:lnTo>
                <a:lnTo>
                  <a:pt x="291" y="161"/>
                </a:lnTo>
                <a:lnTo>
                  <a:pt x="291" y="163"/>
                </a:lnTo>
                <a:lnTo>
                  <a:pt x="291" y="165"/>
                </a:lnTo>
                <a:lnTo>
                  <a:pt x="294" y="165"/>
                </a:lnTo>
                <a:lnTo>
                  <a:pt x="294" y="165"/>
                </a:lnTo>
                <a:lnTo>
                  <a:pt x="294" y="168"/>
                </a:lnTo>
                <a:lnTo>
                  <a:pt x="294" y="168"/>
                </a:lnTo>
                <a:lnTo>
                  <a:pt x="296" y="168"/>
                </a:lnTo>
                <a:lnTo>
                  <a:pt x="296" y="170"/>
                </a:lnTo>
                <a:lnTo>
                  <a:pt x="298" y="170"/>
                </a:lnTo>
                <a:lnTo>
                  <a:pt x="301" y="170"/>
                </a:lnTo>
                <a:lnTo>
                  <a:pt x="301" y="170"/>
                </a:lnTo>
                <a:lnTo>
                  <a:pt x="303" y="170"/>
                </a:lnTo>
                <a:lnTo>
                  <a:pt x="305" y="170"/>
                </a:lnTo>
                <a:lnTo>
                  <a:pt x="308" y="168"/>
                </a:lnTo>
                <a:lnTo>
                  <a:pt x="308" y="168"/>
                </a:lnTo>
                <a:lnTo>
                  <a:pt x="310" y="170"/>
                </a:lnTo>
                <a:lnTo>
                  <a:pt x="312" y="170"/>
                </a:lnTo>
                <a:lnTo>
                  <a:pt x="312" y="170"/>
                </a:lnTo>
                <a:lnTo>
                  <a:pt x="317" y="170"/>
                </a:lnTo>
                <a:lnTo>
                  <a:pt x="320" y="170"/>
                </a:lnTo>
                <a:lnTo>
                  <a:pt x="322" y="173"/>
                </a:lnTo>
                <a:lnTo>
                  <a:pt x="327" y="170"/>
                </a:lnTo>
                <a:lnTo>
                  <a:pt x="327" y="170"/>
                </a:lnTo>
                <a:lnTo>
                  <a:pt x="329" y="170"/>
                </a:lnTo>
                <a:lnTo>
                  <a:pt x="329" y="170"/>
                </a:lnTo>
                <a:lnTo>
                  <a:pt x="331" y="168"/>
                </a:lnTo>
                <a:lnTo>
                  <a:pt x="331" y="168"/>
                </a:lnTo>
                <a:lnTo>
                  <a:pt x="331" y="168"/>
                </a:lnTo>
                <a:lnTo>
                  <a:pt x="336" y="168"/>
                </a:lnTo>
                <a:lnTo>
                  <a:pt x="341" y="168"/>
                </a:lnTo>
                <a:lnTo>
                  <a:pt x="343" y="170"/>
                </a:lnTo>
                <a:lnTo>
                  <a:pt x="346" y="170"/>
                </a:lnTo>
                <a:lnTo>
                  <a:pt x="346" y="173"/>
                </a:lnTo>
                <a:lnTo>
                  <a:pt x="348" y="173"/>
                </a:lnTo>
                <a:lnTo>
                  <a:pt x="348" y="173"/>
                </a:lnTo>
                <a:lnTo>
                  <a:pt x="348" y="173"/>
                </a:lnTo>
                <a:lnTo>
                  <a:pt x="350" y="173"/>
                </a:lnTo>
                <a:lnTo>
                  <a:pt x="350" y="173"/>
                </a:lnTo>
                <a:lnTo>
                  <a:pt x="350" y="170"/>
                </a:lnTo>
                <a:lnTo>
                  <a:pt x="353" y="170"/>
                </a:lnTo>
                <a:lnTo>
                  <a:pt x="353" y="170"/>
                </a:lnTo>
                <a:lnTo>
                  <a:pt x="367" y="187"/>
                </a:lnTo>
                <a:lnTo>
                  <a:pt x="374" y="198"/>
                </a:lnTo>
                <a:lnTo>
                  <a:pt x="376" y="196"/>
                </a:lnTo>
                <a:lnTo>
                  <a:pt x="376" y="196"/>
                </a:lnTo>
                <a:lnTo>
                  <a:pt x="379" y="196"/>
                </a:lnTo>
                <a:lnTo>
                  <a:pt x="379" y="198"/>
                </a:lnTo>
                <a:lnTo>
                  <a:pt x="379" y="198"/>
                </a:lnTo>
                <a:lnTo>
                  <a:pt x="381" y="198"/>
                </a:lnTo>
                <a:lnTo>
                  <a:pt x="381" y="198"/>
                </a:lnTo>
                <a:lnTo>
                  <a:pt x="383" y="196"/>
                </a:lnTo>
                <a:lnTo>
                  <a:pt x="383" y="196"/>
                </a:lnTo>
                <a:lnTo>
                  <a:pt x="386" y="194"/>
                </a:lnTo>
                <a:lnTo>
                  <a:pt x="386" y="194"/>
                </a:lnTo>
                <a:lnTo>
                  <a:pt x="388" y="194"/>
                </a:lnTo>
                <a:lnTo>
                  <a:pt x="393" y="196"/>
                </a:lnTo>
                <a:lnTo>
                  <a:pt x="395" y="196"/>
                </a:lnTo>
                <a:lnTo>
                  <a:pt x="398" y="196"/>
                </a:lnTo>
                <a:lnTo>
                  <a:pt x="398" y="196"/>
                </a:lnTo>
                <a:lnTo>
                  <a:pt x="400" y="196"/>
                </a:lnTo>
                <a:lnTo>
                  <a:pt x="402" y="196"/>
                </a:lnTo>
                <a:lnTo>
                  <a:pt x="405" y="196"/>
                </a:lnTo>
                <a:lnTo>
                  <a:pt x="405" y="196"/>
                </a:lnTo>
                <a:lnTo>
                  <a:pt x="405" y="196"/>
                </a:lnTo>
                <a:lnTo>
                  <a:pt x="407" y="196"/>
                </a:lnTo>
                <a:lnTo>
                  <a:pt x="409" y="196"/>
                </a:lnTo>
                <a:lnTo>
                  <a:pt x="409" y="196"/>
                </a:lnTo>
                <a:lnTo>
                  <a:pt x="412" y="196"/>
                </a:lnTo>
                <a:lnTo>
                  <a:pt x="412" y="194"/>
                </a:lnTo>
                <a:lnTo>
                  <a:pt x="414" y="194"/>
                </a:lnTo>
                <a:lnTo>
                  <a:pt x="414" y="194"/>
                </a:lnTo>
                <a:lnTo>
                  <a:pt x="417" y="194"/>
                </a:lnTo>
                <a:lnTo>
                  <a:pt x="417" y="194"/>
                </a:lnTo>
                <a:lnTo>
                  <a:pt x="417" y="194"/>
                </a:lnTo>
                <a:lnTo>
                  <a:pt x="419" y="194"/>
                </a:lnTo>
                <a:lnTo>
                  <a:pt x="419" y="194"/>
                </a:lnTo>
                <a:lnTo>
                  <a:pt x="421" y="194"/>
                </a:lnTo>
                <a:lnTo>
                  <a:pt x="424" y="191"/>
                </a:lnTo>
                <a:lnTo>
                  <a:pt x="428" y="191"/>
                </a:lnTo>
                <a:lnTo>
                  <a:pt x="431" y="191"/>
                </a:lnTo>
                <a:lnTo>
                  <a:pt x="433" y="194"/>
                </a:lnTo>
                <a:lnTo>
                  <a:pt x="433" y="194"/>
                </a:lnTo>
                <a:lnTo>
                  <a:pt x="433" y="194"/>
                </a:lnTo>
                <a:lnTo>
                  <a:pt x="435" y="196"/>
                </a:lnTo>
                <a:lnTo>
                  <a:pt x="435" y="196"/>
                </a:lnTo>
                <a:lnTo>
                  <a:pt x="435" y="196"/>
                </a:lnTo>
                <a:lnTo>
                  <a:pt x="433" y="198"/>
                </a:lnTo>
                <a:lnTo>
                  <a:pt x="435" y="198"/>
                </a:lnTo>
                <a:lnTo>
                  <a:pt x="435" y="198"/>
                </a:lnTo>
                <a:lnTo>
                  <a:pt x="435" y="201"/>
                </a:lnTo>
                <a:lnTo>
                  <a:pt x="435" y="201"/>
                </a:lnTo>
                <a:lnTo>
                  <a:pt x="435" y="201"/>
                </a:lnTo>
                <a:lnTo>
                  <a:pt x="435" y="203"/>
                </a:lnTo>
                <a:lnTo>
                  <a:pt x="435" y="203"/>
                </a:lnTo>
                <a:lnTo>
                  <a:pt x="433" y="203"/>
                </a:lnTo>
                <a:lnTo>
                  <a:pt x="431" y="206"/>
                </a:lnTo>
                <a:lnTo>
                  <a:pt x="431" y="208"/>
                </a:lnTo>
                <a:lnTo>
                  <a:pt x="431" y="210"/>
                </a:lnTo>
                <a:lnTo>
                  <a:pt x="428" y="210"/>
                </a:lnTo>
                <a:lnTo>
                  <a:pt x="428" y="213"/>
                </a:lnTo>
                <a:lnTo>
                  <a:pt x="431" y="213"/>
                </a:lnTo>
                <a:lnTo>
                  <a:pt x="431" y="215"/>
                </a:lnTo>
                <a:lnTo>
                  <a:pt x="431" y="215"/>
                </a:lnTo>
                <a:lnTo>
                  <a:pt x="428" y="217"/>
                </a:lnTo>
                <a:lnTo>
                  <a:pt x="428" y="217"/>
                </a:lnTo>
                <a:lnTo>
                  <a:pt x="426" y="220"/>
                </a:lnTo>
                <a:lnTo>
                  <a:pt x="426" y="220"/>
                </a:lnTo>
                <a:lnTo>
                  <a:pt x="424" y="220"/>
                </a:lnTo>
                <a:lnTo>
                  <a:pt x="424" y="222"/>
                </a:lnTo>
                <a:lnTo>
                  <a:pt x="424" y="227"/>
                </a:lnTo>
                <a:lnTo>
                  <a:pt x="424" y="229"/>
                </a:lnTo>
                <a:lnTo>
                  <a:pt x="424" y="232"/>
                </a:lnTo>
                <a:lnTo>
                  <a:pt x="424" y="232"/>
                </a:lnTo>
                <a:lnTo>
                  <a:pt x="424" y="236"/>
                </a:lnTo>
                <a:lnTo>
                  <a:pt x="424" y="239"/>
                </a:lnTo>
                <a:lnTo>
                  <a:pt x="424" y="239"/>
                </a:lnTo>
                <a:lnTo>
                  <a:pt x="424" y="246"/>
                </a:lnTo>
                <a:lnTo>
                  <a:pt x="426" y="253"/>
                </a:lnTo>
                <a:lnTo>
                  <a:pt x="424" y="253"/>
                </a:lnTo>
                <a:lnTo>
                  <a:pt x="424" y="253"/>
                </a:lnTo>
                <a:lnTo>
                  <a:pt x="424" y="255"/>
                </a:lnTo>
                <a:lnTo>
                  <a:pt x="426" y="258"/>
                </a:lnTo>
                <a:lnTo>
                  <a:pt x="426" y="260"/>
                </a:lnTo>
                <a:lnTo>
                  <a:pt x="428" y="260"/>
                </a:lnTo>
                <a:lnTo>
                  <a:pt x="428" y="262"/>
                </a:lnTo>
                <a:lnTo>
                  <a:pt x="428" y="265"/>
                </a:lnTo>
                <a:lnTo>
                  <a:pt x="431" y="269"/>
                </a:lnTo>
                <a:lnTo>
                  <a:pt x="431" y="269"/>
                </a:lnTo>
                <a:lnTo>
                  <a:pt x="431" y="269"/>
                </a:lnTo>
                <a:lnTo>
                  <a:pt x="431" y="269"/>
                </a:lnTo>
                <a:lnTo>
                  <a:pt x="433" y="269"/>
                </a:lnTo>
                <a:lnTo>
                  <a:pt x="433" y="269"/>
                </a:lnTo>
                <a:lnTo>
                  <a:pt x="433" y="269"/>
                </a:lnTo>
                <a:lnTo>
                  <a:pt x="435" y="272"/>
                </a:lnTo>
                <a:lnTo>
                  <a:pt x="435" y="274"/>
                </a:lnTo>
                <a:lnTo>
                  <a:pt x="438" y="276"/>
                </a:lnTo>
                <a:lnTo>
                  <a:pt x="438" y="279"/>
                </a:lnTo>
                <a:lnTo>
                  <a:pt x="438" y="279"/>
                </a:lnTo>
                <a:lnTo>
                  <a:pt x="438" y="279"/>
                </a:lnTo>
                <a:lnTo>
                  <a:pt x="440" y="279"/>
                </a:lnTo>
                <a:lnTo>
                  <a:pt x="440" y="281"/>
                </a:lnTo>
                <a:lnTo>
                  <a:pt x="438" y="283"/>
                </a:lnTo>
                <a:lnTo>
                  <a:pt x="438" y="283"/>
                </a:lnTo>
                <a:lnTo>
                  <a:pt x="435" y="286"/>
                </a:lnTo>
                <a:lnTo>
                  <a:pt x="433" y="286"/>
                </a:lnTo>
                <a:lnTo>
                  <a:pt x="428" y="291"/>
                </a:lnTo>
                <a:lnTo>
                  <a:pt x="424" y="295"/>
                </a:lnTo>
                <a:lnTo>
                  <a:pt x="424" y="298"/>
                </a:lnTo>
                <a:lnTo>
                  <a:pt x="426" y="298"/>
                </a:lnTo>
                <a:lnTo>
                  <a:pt x="431" y="298"/>
                </a:lnTo>
                <a:lnTo>
                  <a:pt x="431" y="298"/>
                </a:lnTo>
                <a:lnTo>
                  <a:pt x="431" y="300"/>
                </a:lnTo>
                <a:lnTo>
                  <a:pt x="433" y="302"/>
                </a:lnTo>
                <a:lnTo>
                  <a:pt x="435" y="302"/>
                </a:lnTo>
                <a:lnTo>
                  <a:pt x="440" y="309"/>
                </a:lnTo>
                <a:lnTo>
                  <a:pt x="440" y="309"/>
                </a:lnTo>
                <a:lnTo>
                  <a:pt x="443" y="309"/>
                </a:lnTo>
                <a:lnTo>
                  <a:pt x="443" y="309"/>
                </a:lnTo>
                <a:lnTo>
                  <a:pt x="443" y="312"/>
                </a:lnTo>
                <a:lnTo>
                  <a:pt x="445" y="312"/>
                </a:lnTo>
                <a:lnTo>
                  <a:pt x="443" y="314"/>
                </a:lnTo>
                <a:lnTo>
                  <a:pt x="443" y="314"/>
                </a:lnTo>
                <a:lnTo>
                  <a:pt x="443" y="314"/>
                </a:lnTo>
                <a:lnTo>
                  <a:pt x="443" y="317"/>
                </a:lnTo>
                <a:lnTo>
                  <a:pt x="443" y="317"/>
                </a:lnTo>
                <a:lnTo>
                  <a:pt x="445" y="319"/>
                </a:lnTo>
                <a:lnTo>
                  <a:pt x="445" y="319"/>
                </a:lnTo>
                <a:lnTo>
                  <a:pt x="445" y="321"/>
                </a:lnTo>
                <a:lnTo>
                  <a:pt x="450" y="333"/>
                </a:lnTo>
                <a:lnTo>
                  <a:pt x="452" y="340"/>
                </a:lnTo>
                <a:lnTo>
                  <a:pt x="452" y="345"/>
                </a:lnTo>
                <a:lnTo>
                  <a:pt x="452" y="345"/>
                </a:lnTo>
                <a:lnTo>
                  <a:pt x="452" y="347"/>
                </a:lnTo>
                <a:lnTo>
                  <a:pt x="452" y="347"/>
                </a:lnTo>
                <a:lnTo>
                  <a:pt x="452" y="347"/>
                </a:lnTo>
                <a:lnTo>
                  <a:pt x="447" y="347"/>
                </a:lnTo>
                <a:lnTo>
                  <a:pt x="447" y="347"/>
                </a:lnTo>
                <a:lnTo>
                  <a:pt x="447" y="347"/>
                </a:lnTo>
                <a:lnTo>
                  <a:pt x="447" y="345"/>
                </a:lnTo>
                <a:lnTo>
                  <a:pt x="447" y="345"/>
                </a:lnTo>
                <a:lnTo>
                  <a:pt x="447" y="343"/>
                </a:lnTo>
                <a:lnTo>
                  <a:pt x="447" y="340"/>
                </a:lnTo>
                <a:lnTo>
                  <a:pt x="447" y="340"/>
                </a:lnTo>
                <a:lnTo>
                  <a:pt x="447" y="338"/>
                </a:lnTo>
                <a:lnTo>
                  <a:pt x="447" y="335"/>
                </a:lnTo>
                <a:lnTo>
                  <a:pt x="445" y="331"/>
                </a:lnTo>
                <a:lnTo>
                  <a:pt x="445" y="328"/>
                </a:lnTo>
                <a:lnTo>
                  <a:pt x="443" y="326"/>
                </a:lnTo>
                <a:lnTo>
                  <a:pt x="443" y="326"/>
                </a:lnTo>
                <a:lnTo>
                  <a:pt x="440" y="324"/>
                </a:lnTo>
                <a:lnTo>
                  <a:pt x="440" y="321"/>
                </a:lnTo>
                <a:lnTo>
                  <a:pt x="440" y="321"/>
                </a:lnTo>
                <a:lnTo>
                  <a:pt x="440" y="321"/>
                </a:lnTo>
                <a:lnTo>
                  <a:pt x="438" y="319"/>
                </a:lnTo>
                <a:lnTo>
                  <a:pt x="435" y="319"/>
                </a:lnTo>
                <a:lnTo>
                  <a:pt x="433" y="319"/>
                </a:lnTo>
                <a:lnTo>
                  <a:pt x="433" y="321"/>
                </a:lnTo>
                <a:lnTo>
                  <a:pt x="431" y="321"/>
                </a:lnTo>
                <a:lnTo>
                  <a:pt x="428" y="324"/>
                </a:lnTo>
                <a:lnTo>
                  <a:pt x="428" y="326"/>
                </a:lnTo>
                <a:lnTo>
                  <a:pt x="428" y="326"/>
                </a:lnTo>
                <a:lnTo>
                  <a:pt x="426" y="328"/>
                </a:lnTo>
                <a:lnTo>
                  <a:pt x="424" y="331"/>
                </a:lnTo>
                <a:lnTo>
                  <a:pt x="424" y="331"/>
                </a:lnTo>
                <a:lnTo>
                  <a:pt x="421" y="331"/>
                </a:lnTo>
                <a:lnTo>
                  <a:pt x="421" y="331"/>
                </a:lnTo>
                <a:lnTo>
                  <a:pt x="419" y="331"/>
                </a:lnTo>
                <a:lnTo>
                  <a:pt x="419" y="331"/>
                </a:lnTo>
                <a:lnTo>
                  <a:pt x="419" y="331"/>
                </a:lnTo>
                <a:lnTo>
                  <a:pt x="417" y="328"/>
                </a:lnTo>
                <a:lnTo>
                  <a:pt x="417" y="328"/>
                </a:lnTo>
                <a:lnTo>
                  <a:pt x="417" y="326"/>
                </a:lnTo>
                <a:lnTo>
                  <a:pt x="417" y="326"/>
                </a:lnTo>
                <a:lnTo>
                  <a:pt x="417" y="324"/>
                </a:lnTo>
                <a:lnTo>
                  <a:pt x="414" y="324"/>
                </a:lnTo>
                <a:lnTo>
                  <a:pt x="414" y="324"/>
                </a:lnTo>
                <a:lnTo>
                  <a:pt x="412" y="324"/>
                </a:lnTo>
                <a:lnTo>
                  <a:pt x="412" y="326"/>
                </a:lnTo>
                <a:lnTo>
                  <a:pt x="412" y="326"/>
                </a:lnTo>
                <a:lnTo>
                  <a:pt x="412" y="328"/>
                </a:lnTo>
                <a:lnTo>
                  <a:pt x="412" y="331"/>
                </a:lnTo>
                <a:lnTo>
                  <a:pt x="412" y="331"/>
                </a:lnTo>
                <a:lnTo>
                  <a:pt x="414" y="331"/>
                </a:lnTo>
                <a:lnTo>
                  <a:pt x="414" y="331"/>
                </a:lnTo>
                <a:lnTo>
                  <a:pt x="393" y="331"/>
                </a:lnTo>
                <a:lnTo>
                  <a:pt x="386" y="331"/>
                </a:lnTo>
                <a:lnTo>
                  <a:pt x="381" y="331"/>
                </a:lnTo>
                <a:lnTo>
                  <a:pt x="376" y="331"/>
                </a:lnTo>
                <a:lnTo>
                  <a:pt x="376" y="331"/>
                </a:lnTo>
                <a:lnTo>
                  <a:pt x="374" y="331"/>
                </a:lnTo>
                <a:lnTo>
                  <a:pt x="372" y="331"/>
                </a:lnTo>
                <a:lnTo>
                  <a:pt x="367" y="331"/>
                </a:lnTo>
                <a:lnTo>
                  <a:pt x="365" y="333"/>
                </a:lnTo>
                <a:lnTo>
                  <a:pt x="362" y="333"/>
                </a:lnTo>
                <a:lnTo>
                  <a:pt x="362" y="333"/>
                </a:lnTo>
                <a:lnTo>
                  <a:pt x="362" y="352"/>
                </a:lnTo>
                <a:lnTo>
                  <a:pt x="367" y="352"/>
                </a:lnTo>
                <a:lnTo>
                  <a:pt x="369" y="352"/>
                </a:lnTo>
                <a:lnTo>
                  <a:pt x="374" y="352"/>
                </a:lnTo>
                <a:lnTo>
                  <a:pt x="376" y="352"/>
                </a:lnTo>
                <a:lnTo>
                  <a:pt x="379" y="352"/>
                </a:lnTo>
                <a:lnTo>
                  <a:pt x="381" y="352"/>
                </a:lnTo>
                <a:lnTo>
                  <a:pt x="381" y="354"/>
                </a:lnTo>
                <a:lnTo>
                  <a:pt x="383" y="357"/>
                </a:lnTo>
                <a:lnTo>
                  <a:pt x="383" y="361"/>
                </a:lnTo>
                <a:lnTo>
                  <a:pt x="383" y="364"/>
                </a:lnTo>
                <a:lnTo>
                  <a:pt x="381" y="366"/>
                </a:lnTo>
                <a:lnTo>
                  <a:pt x="379" y="366"/>
                </a:lnTo>
                <a:lnTo>
                  <a:pt x="379" y="364"/>
                </a:lnTo>
                <a:lnTo>
                  <a:pt x="374" y="361"/>
                </a:lnTo>
                <a:lnTo>
                  <a:pt x="367" y="364"/>
                </a:lnTo>
                <a:lnTo>
                  <a:pt x="365" y="364"/>
                </a:lnTo>
                <a:lnTo>
                  <a:pt x="365" y="366"/>
                </a:lnTo>
                <a:lnTo>
                  <a:pt x="360" y="366"/>
                </a:lnTo>
                <a:lnTo>
                  <a:pt x="357" y="366"/>
                </a:lnTo>
                <a:lnTo>
                  <a:pt x="355" y="366"/>
                </a:lnTo>
                <a:lnTo>
                  <a:pt x="355" y="368"/>
                </a:lnTo>
                <a:lnTo>
                  <a:pt x="355" y="373"/>
                </a:lnTo>
                <a:lnTo>
                  <a:pt x="355" y="376"/>
                </a:lnTo>
                <a:lnTo>
                  <a:pt x="355" y="380"/>
                </a:lnTo>
                <a:lnTo>
                  <a:pt x="355" y="385"/>
                </a:lnTo>
                <a:lnTo>
                  <a:pt x="355" y="387"/>
                </a:lnTo>
                <a:lnTo>
                  <a:pt x="355" y="390"/>
                </a:lnTo>
                <a:lnTo>
                  <a:pt x="357" y="390"/>
                </a:lnTo>
                <a:lnTo>
                  <a:pt x="360" y="394"/>
                </a:lnTo>
                <a:lnTo>
                  <a:pt x="365" y="397"/>
                </a:lnTo>
                <a:lnTo>
                  <a:pt x="367" y="399"/>
                </a:lnTo>
                <a:lnTo>
                  <a:pt x="367" y="399"/>
                </a:lnTo>
                <a:lnTo>
                  <a:pt x="369" y="399"/>
                </a:lnTo>
                <a:lnTo>
                  <a:pt x="369" y="399"/>
                </a:lnTo>
                <a:lnTo>
                  <a:pt x="372" y="404"/>
                </a:lnTo>
                <a:lnTo>
                  <a:pt x="369" y="404"/>
                </a:lnTo>
                <a:lnTo>
                  <a:pt x="369" y="406"/>
                </a:lnTo>
                <a:lnTo>
                  <a:pt x="369" y="406"/>
                </a:lnTo>
                <a:lnTo>
                  <a:pt x="369" y="406"/>
                </a:lnTo>
                <a:lnTo>
                  <a:pt x="372" y="413"/>
                </a:lnTo>
                <a:lnTo>
                  <a:pt x="374" y="413"/>
                </a:lnTo>
                <a:lnTo>
                  <a:pt x="374" y="416"/>
                </a:lnTo>
                <a:lnTo>
                  <a:pt x="374" y="416"/>
                </a:lnTo>
                <a:lnTo>
                  <a:pt x="374" y="416"/>
                </a:lnTo>
                <a:lnTo>
                  <a:pt x="376" y="418"/>
                </a:lnTo>
                <a:lnTo>
                  <a:pt x="376" y="423"/>
                </a:lnTo>
                <a:lnTo>
                  <a:pt x="376" y="425"/>
                </a:lnTo>
                <a:lnTo>
                  <a:pt x="376" y="425"/>
                </a:lnTo>
                <a:lnTo>
                  <a:pt x="374" y="430"/>
                </a:lnTo>
                <a:lnTo>
                  <a:pt x="372" y="442"/>
                </a:lnTo>
                <a:lnTo>
                  <a:pt x="369" y="453"/>
                </a:lnTo>
                <a:lnTo>
                  <a:pt x="369" y="456"/>
                </a:lnTo>
                <a:lnTo>
                  <a:pt x="369" y="461"/>
                </a:lnTo>
                <a:lnTo>
                  <a:pt x="369" y="461"/>
                </a:lnTo>
                <a:lnTo>
                  <a:pt x="365" y="489"/>
                </a:lnTo>
                <a:lnTo>
                  <a:pt x="362" y="503"/>
                </a:lnTo>
                <a:lnTo>
                  <a:pt x="360" y="513"/>
                </a:lnTo>
                <a:lnTo>
                  <a:pt x="360" y="513"/>
                </a:lnTo>
                <a:lnTo>
                  <a:pt x="360" y="513"/>
                </a:lnTo>
                <a:lnTo>
                  <a:pt x="357" y="513"/>
                </a:lnTo>
                <a:lnTo>
                  <a:pt x="357" y="510"/>
                </a:lnTo>
                <a:lnTo>
                  <a:pt x="355" y="510"/>
                </a:lnTo>
                <a:lnTo>
                  <a:pt x="353" y="508"/>
                </a:lnTo>
                <a:lnTo>
                  <a:pt x="353" y="508"/>
                </a:lnTo>
                <a:lnTo>
                  <a:pt x="353" y="508"/>
                </a:lnTo>
                <a:lnTo>
                  <a:pt x="353" y="505"/>
                </a:lnTo>
                <a:lnTo>
                  <a:pt x="353" y="505"/>
                </a:lnTo>
                <a:lnTo>
                  <a:pt x="353" y="503"/>
                </a:lnTo>
                <a:lnTo>
                  <a:pt x="350" y="503"/>
                </a:lnTo>
                <a:lnTo>
                  <a:pt x="348" y="501"/>
                </a:lnTo>
                <a:lnTo>
                  <a:pt x="348" y="501"/>
                </a:lnTo>
                <a:lnTo>
                  <a:pt x="346" y="501"/>
                </a:lnTo>
                <a:lnTo>
                  <a:pt x="346" y="501"/>
                </a:lnTo>
                <a:lnTo>
                  <a:pt x="346" y="501"/>
                </a:lnTo>
                <a:lnTo>
                  <a:pt x="343" y="501"/>
                </a:lnTo>
                <a:lnTo>
                  <a:pt x="343" y="501"/>
                </a:lnTo>
                <a:lnTo>
                  <a:pt x="341" y="501"/>
                </a:lnTo>
                <a:lnTo>
                  <a:pt x="339" y="501"/>
                </a:lnTo>
                <a:lnTo>
                  <a:pt x="336" y="498"/>
                </a:lnTo>
                <a:lnTo>
                  <a:pt x="336" y="496"/>
                </a:lnTo>
                <a:lnTo>
                  <a:pt x="339" y="494"/>
                </a:lnTo>
                <a:lnTo>
                  <a:pt x="341" y="491"/>
                </a:lnTo>
                <a:lnTo>
                  <a:pt x="343" y="487"/>
                </a:lnTo>
                <a:lnTo>
                  <a:pt x="346" y="484"/>
                </a:lnTo>
                <a:lnTo>
                  <a:pt x="355" y="468"/>
                </a:lnTo>
                <a:lnTo>
                  <a:pt x="355" y="465"/>
                </a:lnTo>
                <a:lnTo>
                  <a:pt x="353" y="468"/>
                </a:lnTo>
                <a:lnTo>
                  <a:pt x="353" y="465"/>
                </a:lnTo>
                <a:lnTo>
                  <a:pt x="350" y="463"/>
                </a:lnTo>
                <a:lnTo>
                  <a:pt x="350" y="463"/>
                </a:lnTo>
                <a:lnTo>
                  <a:pt x="348" y="461"/>
                </a:lnTo>
                <a:lnTo>
                  <a:pt x="348" y="461"/>
                </a:lnTo>
                <a:lnTo>
                  <a:pt x="346" y="461"/>
                </a:lnTo>
                <a:lnTo>
                  <a:pt x="346" y="461"/>
                </a:lnTo>
                <a:lnTo>
                  <a:pt x="341" y="461"/>
                </a:lnTo>
                <a:lnTo>
                  <a:pt x="341" y="461"/>
                </a:lnTo>
                <a:lnTo>
                  <a:pt x="339" y="458"/>
                </a:lnTo>
                <a:lnTo>
                  <a:pt x="339" y="456"/>
                </a:lnTo>
                <a:lnTo>
                  <a:pt x="331" y="451"/>
                </a:lnTo>
                <a:lnTo>
                  <a:pt x="327" y="453"/>
                </a:lnTo>
                <a:lnTo>
                  <a:pt x="324" y="453"/>
                </a:lnTo>
                <a:lnTo>
                  <a:pt x="322" y="456"/>
                </a:lnTo>
                <a:lnTo>
                  <a:pt x="315" y="456"/>
                </a:lnTo>
                <a:lnTo>
                  <a:pt x="315" y="453"/>
                </a:lnTo>
                <a:lnTo>
                  <a:pt x="310" y="451"/>
                </a:lnTo>
                <a:lnTo>
                  <a:pt x="310" y="451"/>
                </a:lnTo>
                <a:lnTo>
                  <a:pt x="305" y="451"/>
                </a:lnTo>
                <a:lnTo>
                  <a:pt x="305" y="451"/>
                </a:lnTo>
                <a:lnTo>
                  <a:pt x="305" y="451"/>
                </a:lnTo>
                <a:lnTo>
                  <a:pt x="305" y="449"/>
                </a:lnTo>
                <a:lnTo>
                  <a:pt x="305" y="449"/>
                </a:lnTo>
                <a:lnTo>
                  <a:pt x="303" y="451"/>
                </a:lnTo>
                <a:lnTo>
                  <a:pt x="301" y="456"/>
                </a:lnTo>
                <a:lnTo>
                  <a:pt x="301" y="456"/>
                </a:lnTo>
                <a:lnTo>
                  <a:pt x="298" y="456"/>
                </a:lnTo>
                <a:lnTo>
                  <a:pt x="296" y="456"/>
                </a:lnTo>
                <a:lnTo>
                  <a:pt x="294" y="458"/>
                </a:lnTo>
                <a:lnTo>
                  <a:pt x="289" y="461"/>
                </a:lnTo>
                <a:lnTo>
                  <a:pt x="286" y="461"/>
                </a:lnTo>
                <a:lnTo>
                  <a:pt x="286" y="461"/>
                </a:lnTo>
                <a:lnTo>
                  <a:pt x="282" y="458"/>
                </a:lnTo>
                <a:lnTo>
                  <a:pt x="279" y="458"/>
                </a:lnTo>
                <a:lnTo>
                  <a:pt x="275" y="458"/>
                </a:lnTo>
                <a:lnTo>
                  <a:pt x="272" y="461"/>
                </a:lnTo>
                <a:lnTo>
                  <a:pt x="270" y="461"/>
                </a:lnTo>
                <a:lnTo>
                  <a:pt x="270" y="458"/>
                </a:lnTo>
                <a:lnTo>
                  <a:pt x="268" y="458"/>
                </a:lnTo>
                <a:lnTo>
                  <a:pt x="268" y="458"/>
                </a:lnTo>
                <a:lnTo>
                  <a:pt x="265" y="458"/>
                </a:lnTo>
                <a:lnTo>
                  <a:pt x="263" y="456"/>
                </a:lnTo>
                <a:lnTo>
                  <a:pt x="263" y="456"/>
                </a:lnTo>
                <a:lnTo>
                  <a:pt x="263" y="456"/>
                </a:lnTo>
                <a:lnTo>
                  <a:pt x="263" y="453"/>
                </a:lnTo>
                <a:lnTo>
                  <a:pt x="263" y="451"/>
                </a:lnTo>
                <a:lnTo>
                  <a:pt x="263" y="451"/>
                </a:lnTo>
                <a:lnTo>
                  <a:pt x="265" y="449"/>
                </a:lnTo>
                <a:lnTo>
                  <a:pt x="263" y="442"/>
                </a:lnTo>
                <a:lnTo>
                  <a:pt x="263" y="439"/>
                </a:lnTo>
                <a:lnTo>
                  <a:pt x="260" y="439"/>
                </a:lnTo>
                <a:lnTo>
                  <a:pt x="258" y="439"/>
                </a:lnTo>
                <a:lnTo>
                  <a:pt x="256" y="442"/>
                </a:lnTo>
                <a:lnTo>
                  <a:pt x="253" y="439"/>
                </a:lnTo>
                <a:lnTo>
                  <a:pt x="251" y="437"/>
                </a:lnTo>
                <a:lnTo>
                  <a:pt x="251" y="437"/>
                </a:lnTo>
                <a:lnTo>
                  <a:pt x="251" y="435"/>
                </a:lnTo>
                <a:lnTo>
                  <a:pt x="251" y="435"/>
                </a:lnTo>
                <a:lnTo>
                  <a:pt x="253" y="432"/>
                </a:lnTo>
                <a:lnTo>
                  <a:pt x="251" y="432"/>
                </a:lnTo>
                <a:lnTo>
                  <a:pt x="251" y="430"/>
                </a:lnTo>
                <a:lnTo>
                  <a:pt x="249" y="430"/>
                </a:lnTo>
                <a:lnTo>
                  <a:pt x="249" y="428"/>
                </a:lnTo>
                <a:lnTo>
                  <a:pt x="249" y="425"/>
                </a:lnTo>
                <a:lnTo>
                  <a:pt x="246" y="423"/>
                </a:lnTo>
                <a:lnTo>
                  <a:pt x="244" y="423"/>
                </a:lnTo>
                <a:lnTo>
                  <a:pt x="244" y="423"/>
                </a:lnTo>
                <a:lnTo>
                  <a:pt x="239" y="423"/>
                </a:lnTo>
                <a:lnTo>
                  <a:pt x="239" y="420"/>
                </a:lnTo>
                <a:lnTo>
                  <a:pt x="232" y="416"/>
                </a:lnTo>
                <a:lnTo>
                  <a:pt x="230" y="416"/>
                </a:lnTo>
                <a:lnTo>
                  <a:pt x="227" y="416"/>
                </a:lnTo>
                <a:lnTo>
                  <a:pt x="227" y="413"/>
                </a:lnTo>
                <a:lnTo>
                  <a:pt x="227" y="413"/>
                </a:lnTo>
                <a:lnTo>
                  <a:pt x="227" y="411"/>
                </a:lnTo>
                <a:lnTo>
                  <a:pt x="227" y="411"/>
                </a:lnTo>
                <a:lnTo>
                  <a:pt x="227" y="409"/>
                </a:lnTo>
                <a:lnTo>
                  <a:pt x="225" y="409"/>
                </a:lnTo>
                <a:lnTo>
                  <a:pt x="225" y="406"/>
                </a:lnTo>
                <a:lnTo>
                  <a:pt x="225" y="404"/>
                </a:lnTo>
                <a:lnTo>
                  <a:pt x="225" y="402"/>
                </a:lnTo>
                <a:lnTo>
                  <a:pt x="223" y="402"/>
                </a:lnTo>
                <a:lnTo>
                  <a:pt x="223" y="402"/>
                </a:lnTo>
                <a:lnTo>
                  <a:pt x="218" y="397"/>
                </a:lnTo>
                <a:lnTo>
                  <a:pt x="216" y="397"/>
                </a:lnTo>
                <a:lnTo>
                  <a:pt x="216" y="397"/>
                </a:lnTo>
                <a:lnTo>
                  <a:pt x="213" y="394"/>
                </a:lnTo>
                <a:lnTo>
                  <a:pt x="213" y="394"/>
                </a:lnTo>
                <a:lnTo>
                  <a:pt x="213" y="394"/>
                </a:lnTo>
                <a:lnTo>
                  <a:pt x="213" y="392"/>
                </a:lnTo>
                <a:lnTo>
                  <a:pt x="213" y="392"/>
                </a:lnTo>
                <a:lnTo>
                  <a:pt x="213" y="392"/>
                </a:lnTo>
                <a:lnTo>
                  <a:pt x="211" y="390"/>
                </a:lnTo>
                <a:lnTo>
                  <a:pt x="211" y="390"/>
                </a:lnTo>
                <a:lnTo>
                  <a:pt x="211" y="390"/>
                </a:lnTo>
                <a:lnTo>
                  <a:pt x="211" y="390"/>
                </a:lnTo>
                <a:lnTo>
                  <a:pt x="208" y="392"/>
                </a:lnTo>
                <a:lnTo>
                  <a:pt x="206" y="390"/>
                </a:lnTo>
                <a:lnTo>
                  <a:pt x="206" y="390"/>
                </a:lnTo>
                <a:lnTo>
                  <a:pt x="204" y="387"/>
                </a:lnTo>
                <a:lnTo>
                  <a:pt x="201" y="385"/>
                </a:lnTo>
                <a:lnTo>
                  <a:pt x="199" y="385"/>
                </a:lnTo>
                <a:lnTo>
                  <a:pt x="199" y="385"/>
                </a:lnTo>
                <a:lnTo>
                  <a:pt x="199" y="387"/>
                </a:lnTo>
                <a:lnTo>
                  <a:pt x="197" y="387"/>
                </a:lnTo>
                <a:lnTo>
                  <a:pt x="197" y="387"/>
                </a:lnTo>
                <a:lnTo>
                  <a:pt x="197" y="387"/>
                </a:lnTo>
                <a:lnTo>
                  <a:pt x="194" y="387"/>
                </a:lnTo>
                <a:lnTo>
                  <a:pt x="194" y="387"/>
                </a:lnTo>
                <a:lnTo>
                  <a:pt x="192" y="385"/>
                </a:lnTo>
                <a:lnTo>
                  <a:pt x="192" y="385"/>
                </a:lnTo>
                <a:lnTo>
                  <a:pt x="190" y="385"/>
                </a:lnTo>
                <a:lnTo>
                  <a:pt x="187" y="383"/>
                </a:lnTo>
                <a:lnTo>
                  <a:pt x="182" y="383"/>
                </a:lnTo>
                <a:lnTo>
                  <a:pt x="182" y="383"/>
                </a:lnTo>
                <a:lnTo>
                  <a:pt x="182" y="383"/>
                </a:lnTo>
                <a:lnTo>
                  <a:pt x="178" y="380"/>
                </a:lnTo>
                <a:lnTo>
                  <a:pt x="175" y="376"/>
                </a:lnTo>
                <a:lnTo>
                  <a:pt x="173" y="373"/>
                </a:lnTo>
                <a:lnTo>
                  <a:pt x="173" y="373"/>
                </a:lnTo>
                <a:lnTo>
                  <a:pt x="171" y="373"/>
                </a:lnTo>
                <a:lnTo>
                  <a:pt x="166" y="373"/>
                </a:lnTo>
                <a:lnTo>
                  <a:pt x="161" y="373"/>
                </a:lnTo>
                <a:lnTo>
                  <a:pt x="161" y="376"/>
                </a:lnTo>
                <a:lnTo>
                  <a:pt x="161" y="376"/>
                </a:lnTo>
                <a:lnTo>
                  <a:pt x="159" y="378"/>
                </a:lnTo>
                <a:lnTo>
                  <a:pt x="156" y="378"/>
                </a:lnTo>
                <a:lnTo>
                  <a:pt x="156" y="378"/>
                </a:lnTo>
                <a:lnTo>
                  <a:pt x="156" y="376"/>
                </a:lnTo>
                <a:lnTo>
                  <a:pt x="152" y="376"/>
                </a:lnTo>
                <a:lnTo>
                  <a:pt x="152" y="376"/>
                </a:lnTo>
                <a:lnTo>
                  <a:pt x="152" y="376"/>
                </a:lnTo>
                <a:lnTo>
                  <a:pt x="149" y="378"/>
                </a:lnTo>
                <a:lnTo>
                  <a:pt x="147" y="378"/>
                </a:lnTo>
                <a:lnTo>
                  <a:pt x="142" y="376"/>
                </a:lnTo>
                <a:lnTo>
                  <a:pt x="142" y="373"/>
                </a:lnTo>
                <a:lnTo>
                  <a:pt x="138" y="373"/>
                </a:lnTo>
                <a:lnTo>
                  <a:pt x="138" y="373"/>
                </a:lnTo>
                <a:lnTo>
                  <a:pt x="135" y="373"/>
                </a:lnTo>
                <a:lnTo>
                  <a:pt x="133" y="373"/>
                </a:lnTo>
                <a:lnTo>
                  <a:pt x="130" y="371"/>
                </a:lnTo>
                <a:lnTo>
                  <a:pt x="130" y="368"/>
                </a:lnTo>
                <a:lnTo>
                  <a:pt x="130" y="366"/>
                </a:lnTo>
                <a:lnTo>
                  <a:pt x="130" y="366"/>
                </a:lnTo>
                <a:lnTo>
                  <a:pt x="130" y="364"/>
                </a:lnTo>
                <a:lnTo>
                  <a:pt x="128" y="364"/>
                </a:lnTo>
                <a:lnTo>
                  <a:pt x="128" y="364"/>
                </a:lnTo>
                <a:lnTo>
                  <a:pt x="128" y="364"/>
                </a:lnTo>
                <a:lnTo>
                  <a:pt x="126" y="364"/>
                </a:lnTo>
                <a:lnTo>
                  <a:pt x="126" y="364"/>
                </a:lnTo>
                <a:lnTo>
                  <a:pt x="126" y="361"/>
                </a:lnTo>
                <a:lnTo>
                  <a:pt x="123" y="361"/>
                </a:lnTo>
                <a:lnTo>
                  <a:pt x="123" y="361"/>
                </a:lnTo>
                <a:lnTo>
                  <a:pt x="123" y="361"/>
                </a:lnTo>
                <a:lnTo>
                  <a:pt x="123" y="359"/>
                </a:lnTo>
                <a:lnTo>
                  <a:pt x="123" y="359"/>
                </a:lnTo>
                <a:lnTo>
                  <a:pt x="123" y="359"/>
                </a:lnTo>
                <a:lnTo>
                  <a:pt x="121" y="359"/>
                </a:lnTo>
                <a:lnTo>
                  <a:pt x="119" y="359"/>
                </a:lnTo>
                <a:lnTo>
                  <a:pt x="119" y="359"/>
                </a:lnTo>
                <a:lnTo>
                  <a:pt x="116" y="359"/>
                </a:lnTo>
                <a:lnTo>
                  <a:pt x="116" y="357"/>
                </a:lnTo>
                <a:lnTo>
                  <a:pt x="114" y="357"/>
                </a:lnTo>
                <a:lnTo>
                  <a:pt x="112" y="357"/>
                </a:lnTo>
                <a:lnTo>
                  <a:pt x="112" y="357"/>
                </a:lnTo>
                <a:lnTo>
                  <a:pt x="109" y="357"/>
                </a:lnTo>
                <a:lnTo>
                  <a:pt x="107" y="354"/>
                </a:lnTo>
                <a:lnTo>
                  <a:pt x="107" y="352"/>
                </a:lnTo>
                <a:lnTo>
                  <a:pt x="107" y="352"/>
                </a:lnTo>
                <a:lnTo>
                  <a:pt x="104" y="352"/>
                </a:lnTo>
                <a:lnTo>
                  <a:pt x="104" y="352"/>
                </a:lnTo>
                <a:lnTo>
                  <a:pt x="102" y="352"/>
                </a:lnTo>
                <a:lnTo>
                  <a:pt x="102" y="352"/>
                </a:lnTo>
                <a:lnTo>
                  <a:pt x="100" y="350"/>
                </a:lnTo>
                <a:lnTo>
                  <a:pt x="100" y="347"/>
                </a:lnTo>
                <a:lnTo>
                  <a:pt x="100" y="347"/>
                </a:lnTo>
                <a:lnTo>
                  <a:pt x="97" y="347"/>
                </a:lnTo>
                <a:lnTo>
                  <a:pt x="95" y="347"/>
                </a:lnTo>
                <a:lnTo>
                  <a:pt x="95" y="347"/>
                </a:lnTo>
                <a:lnTo>
                  <a:pt x="95" y="345"/>
                </a:lnTo>
                <a:lnTo>
                  <a:pt x="93" y="345"/>
                </a:lnTo>
                <a:lnTo>
                  <a:pt x="93" y="345"/>
                </a:lnTo>
                <a:lnTo>
                  <a:pt x="88" y="340"/>
                </a:lnTo>
                <a:lnTo>
                  <a:pt x="88" y="338"/>
                </a:lnTo>
                <a:lnTo>
                  <a:pt x="85" y="335"/>
                </a:lnTo>
                <a:lnTo>
                  <a:pt x="83" y="335"/>
                </a:lnTo>
                <a:lnTo>
                  <a:pt x="83" y="335"/>
                </a:lnTo>
                <a:lnTo>
                  <a:pt x="81" y="335"/>
                </a:lnTo>
                <a:lnTo>
                  <a:pt x="81" y="335"/>
                </a:lnTo>
                <a:lnTo>
                  <a:pt x="83" y="331"/>
                </a:lnTo>
                <a:lnTo>
                  <a:pt x="85" y="328"/>
                </a:lnTo>
                <a:lnTo>
                  <a:pt x="88" y="328"/>
                </a:lnTo>
                <a:lnTo>
                  <a:pt x="90" y="328"/>
                </a:lnTo>
                <a:lnTo>
                  <a:pt x="90" y="328"/>
                </a:lnTo>
                <a:lnTo>
                  <a:pt x="95" y="331"/>
                </a:lnTo>
                <a:lnTo>
                  <a:pt x="95" y="331"/>
                </a:lnTo>
                <a:lnTo>
                  <a:pt x="97" y="326"/>
                </a:lnTo>
                <a:lnTo>
                  <a:pt x="97" y="326"/>
                </a:lnTo>
                <a:lnTo>
                  <a:pt x="95" y="324"/>
                </a:lnTo>
                <a:lnTo>
                  <a:pt x="95" y="321"/>
                </a:lnTo>
                <a:lnTo>
                  <a:pt x="93" y="321"/>
                </a:lnTo>
                <a:lnTo>
                  <a:pt x="93" y="319"/>
                </a:lnTo>
                <a:lnTo>
                  <a:pt x="93" y="317"/>
                </a:lnTo>
                <a:lnTo>
                  <a:pt x="93" y="314"/>
                </a:lnTo>
                <a:lnTo>
                  <a:pt x="95" y="312"/>
                </a:lnTo>
                <a:lnTo>
                  <a:pt x="95" y="309"/>
                </a:lnTo>
                <a:lnTo>
                  <a:pt x="97" y="312"/>
                </a:lnTo>
                <a:lnTo>
                  <a:pt x="97" y="309"/>
                </a:lnTo>
                <a:lnTo>
                  <a:pt x="97" y="309"/>
                </a:lnTo>
                <a:lnTo>
                  <a:pt x="100" y="309"/>
                </a:lnTo>
                <a:lnTo>
                  <a:pt x="100" y="307"/>
                </a:lnTo>
                <a:lnTo>
                  <a:pt x="100" y="307"/>
                </a:lnTo>
                <a:lnTo>
                  <a:pt x="102" y="309"/>
                </a:lnTo>
                <a:lnTo>
                  <a:pt x="102" y="309"/>
                </a:lnTo>
                <a:lnTo>
                  <a:pt x="102" y="309"/>
                </a:lnTo>
                <a:lnTo>
                  <a:pt x="104" y="307"/>
                </a:lnTo>
                <a:lnTo>
                  <a:pt x="109" y="307"/>
                </a:lnTo>
                <a:lnTo>
                  <a:pt x="109" y="307"/>
                </a:lnTo>
                <a:lnTo>
                  <a:pt x="114" y="307"/>
                </a:lnTo>
                <a:lnTo>
                  <a:pt x="114" y="307"/>
                </a:lnTo>
                <a:lnTo>
                  <a:pt x="114" y="305"/>
                </a:lnTo>
                <a:lnTo>
                  <a:pt x="116" y="302"/>
                </a:lnTo>
                <a:lnTo>
                  <a:pt x="116" y="305"/>
                </a:lnTo>
                <a:lnTo>
                  <a:pt x="116" y="305"/>
                </a:lnTo>
                <a:lnTo>
                  <a:pt x="119" y="307"/>
                </a:lnTo>
                <a:lnTo>
                  <a:pt x="119" y="305"/>
                </a:lnTo>
                <a:lnTo>
                  <a:pt x="121" y="305"/>
                </a:lnTo>
                <a:lnTo>
                  <a:pt x="121" y="302"/>
                </a:lnTo>
                <a:lnTo>
                  <a:pt x="121" y="300"/>
                </a:lnTo>
                <a:lnTo>
                  <a:pt x="121" y="298"/>
                </a:lnTo>
                <a:lnTo>
                  <a:pt x="126" y="291"/>
                </a:lnTo>
                <a:lnTo>
                  <a:pt x="128" y="291"/>
                </a:lnTo>
                <a:lnTo>
                  <a:pt x="130" y="283"/>
                </a:lnTo>
                <a:lnTo>
                  <a:pt x="130" y="283"/>
                </a:lnTo>
                <a:lnTo>
                  <a:pt x="130" y="283"/>
                </a:lnTo>
                <a:lnTo>
                  <a:pt x="130" y="283"/>
                </a:lnTo>
                <a:lnTo>
                  <a:pt x="130" y="281"/>
                </a:lnTo>
                <a:lnTo>
                  <a:pt x="133" y="281"/>
                </a:lnTo>
                <a:lnTo>
                  <a:pt x="135" y="276"/>
                </a:lnTo>
                <a:lnTo>
                  <a:pt x="138" y="274"/>
                </a:lnTo>
                <a:lnTo>
                  <a:pt x="140" y="272"/>
                </a:lnTo>
                <a:lnTo>
                  <a:pt x="140" y="272"/>
                </a:lnTo>
                <a:lnTo>
                  <a:pt x="140" y="269"/>
                </a:lnTo>
                <a:lnTo>
                  <a:pt x="142" y="265"/>
                </a:lnTo>
                <a:lnTo>
                  <a:pt x="142" y="265"/>
                </a:lnTo>
                <a:lnTo>
                  <a:pt x="140" y="265"/>
                </a:lnTo>
                <a:lnTo>
                  <a:pt x="140" y="267"/>
                </a:lnTo>
                <a:lnTo>
                  <a:pt x="138" y="267"/>
                </a:lnTo>
                <a:lnTo>
                  <a:pt x="138" y="267"/>
                </a:lnTo>
                <a:lnTo>
                  <a:pt x="135" y="267"/>
                </a:lnTo>
                <a:lnTo>
                  <a:pt x="135" y="267"/>
                </a:lnTo>
                <a:lnTo>
                  <a:pt x="135" y="265"/>
                </a:lnTo>
                <a:lnTo>
                  <a:pt x="135" y="265"/>
                </a:lnTo>
                <a:lnTo>
                  <a:pt x="135" y="262"/>
                </a:lnTo>
                <a:lnTo>
                  <a:pt x="138" y="262"/>
                </a:lnTo>
                <a:lnTo>
                  <a:pt x="138" y="260"/>
                </a:lnTo>
                <a:lnTo>
                  <a:pt x="138" y="260"/>
                </a:lnTo>
                <a:lnTo>
                  <a:pt x="135" y="260"/>
                </a:lnTo>
                <a:lnTo>
                  <a:pt x="135" y="260"/>
                </a:lnTo>
                <a:lnTo>
                  <a:pt x="135" y="260"/>
                </a:lnTo>
                <a:lnTo>
                  <a:pt x="133" y="262"/>
                </a:lnTo>
                <a:lnTo>
                  <a:pt x="133" y="265"/>
                </a:lnTo>
                <a:lnTo>
                  <a:pt x="133" y="265"/>
                </a:lnTo>
                <a:lnTo>
                  <a:pt x="130" y="262"/>
                </a:lnTo>
                <a:lnTo>
                  <a:pt x="130" y="262"/>
                </a:lnTo>
                <a:lnTo>
                  <a:pt x="130" y="258"/>
                </a:lnTo>
                <a:lnTo>
                  <a:pt x="130" y="258"/>
                </a:lnTo>
                <a:lnTo>
                  <a:pt x="133" y="255"/>
                </a:lnTo>
                <a:lnTo>
                  <a:pt x="135" y="255"/>
                </a:lnTo>
                <a:lnTo>
                  <a:pt x="135" y="255"/>
                </a:lnTo>
                <a:lnTo>
                  <a:pt x="135" y="255"/>
                </a:lnTo>
                <a:lnTo>
                  <a:pt x="135" y="253"/>
                </a:lnTo>
                <a:lnTo>
                  <a:pt x="133" y="253"/>
                </a:lnTo>
                <a:lnTo>
                  <a:pt x="133" y="250"/>
                </a:lnTo>
                <a:lnTo>
                  <a:pt x="133" y="248"/>
                </a:lnTo>
                <a:lnTo>
                  <a:pt x="133" y="248"/>
                </a:lnTo>
                <a:lnTo>
                  <a:pt x="133" y="248"/>
                </a:lnTo>
                <a:lnTo>
                  <a:pt x="135" y="246"/>
                </a:lnTo>
                <a:lnTo>
                  <a:pt x="135" y="243"/>
                </a:lnTo>
                <a:lnTo>
                  <a:pt x="133" y="241"/>
                </a:lnTo>
                <a:lnTo>
                  <a:pt x="133" y="236"/>
                </a:lnTo>
                <a:lnTo>
                  <a:pt x="133" y="236"/>
                </a:lnTo>
                <a:lnTo>
                  <a:pt x="133" y="236"/>
                </a:lnTo>
                <a:lnTo>
                  <a:pt x="133" y="234"/>
                </a:lnTo>
                <a:lnTo>
                  <a:pt x="133" y="229"/>
                </a:lnTo>
                <a:lnTo>
                  <a:pt x="133" y="227"/>
                </a:lnTo>
                <a:lnTo>
                  <a:pt x="133" y="224"/>
                </a:lnTo>
                <a:lnTo>
                  <a:pt x="133" y="224"/>
                </a:lnTo>
                <a:lnTo>
                  <a:pt x="133" y="222"/>
                </a:lnTo>
                <a:lnTo>
                  <a:pt x="130" y="217"/>
                </a:lnTo>
                <a:lnTo>
                  <a:pt x="128" y="215"/>
                </a:lnTo>
                <a:lnTo>
                  <a:pt x="128" y="215"/>
                </a:lnTo>
                <a:lnTo>
                  <a:pt x="128" y="213"/>
                </a:lnTo>
                <a:lnTo>
                  <a:pt x="130" y="213"/>
                </a:lnTo>
                <a:lnTo>
                  <a:pt x="133" y="213"/>
                </a:lnTo>
                <a:lnTo>
                  <a:pt x="133" y="213"/>
                </a:lnTo>
                <a:lnTo>
                  <a:pt x="133" y="213"/>
                </a:lnTo>
                <a:lnTo>
                  <a:pt x="135" y="210"/>
                </a:lnTo>
                <a:lnTo>
                  <a:pt x="135" y="208"/>
                </a:lnTo>
                <a:lnTo>
                  <a:pt x="135" y="208"/>
                </a:lnTo>
                <a:lnTo>
                  <a:pt x="133" y="201"/>
                </a:lnTo>
                <a:lnTo>
                  <a:pt x="130" y="198"/>
                </a:lnTo>
                <a:lnTo>
                  <a:pt x="130" y="196"/>
                </a:lnTo>
                <a:lnTo>
                  <a:pt x="128" y="196"/>
                </a:lnTo>
                <a:lnTo>
                  <a:pt x="128" y="196"/>
                </a:lnTo>
                <a:lnTo>
                  <a:pt x="128" y="191"/>
                </a:lnTo>
                <a:lnTo>
                  <a:pt x="130" y="194"/>
                </a:lnTo>
                <a:lnTo>
                  <a:pt x="133" y="191"/>
                </a:lnTo>
                <a:lnTo>
                  <a:pt x="133" y="189"/>
                </a:lnTo>
                <a:lnTo>
                  <a:pt x="133" y="184"/>
                </a:lnTo>
                <a:lnTo>
                  <a:pt x="130" y="180"/>
                </a:lnTo>
                <a:lnTo>
                  <a:pt x="130" y="180"/>
                </a:lnTo>
                <a:lnTo>
                  <a:pt x="130" y="180"/>
                </a:lnTo>
                <a:lnTo>
                  <a:pt x="123" y="175"/>
                </a:lnTo>
                <a:lnTo>
                  <a:pt x="123" y="170"/>
                </a:lnTo>
                <a:lnTo>
                  <a:pt x="123" y="170"/>
                </a:lnTo>
                <a:lnTo>
                  <a:pt x="123" y="168"/>
                </a:lnTo>
                <a:lnTo>
                  <a:pt x="119" y="165"/>
                </a:lnTo>
                <a:lnTo>
                  <a:pt x="116" y="163"/>
                </a:lnTo>
                <a:lnTo>
                  <a:pt x="119" y="156"/>
                </a:lnTo>
                <a:lnTo>
                  <a:pt x="121" y="156"/>
                </a:lnTo>
                <a:lnTo>
                  <a:pt x="121" y="156"/>
                </a:lnTo>
                <a:lnTo>
                  <a:pt x="121" y="156"/>
                </a:lnTo>
                <a:lnTo>
                  <a:pt x="121" y="154"/>
                </a:lnTo>
                <a:lnTo>
                  <a:pt x="121" y="154"/>
                </a:lnTo>
                <a:lnTo>
                  <a:pt x="121" y="151"/>
                </a:lnTo>
                <a:lnTo>
                  <a:pt x="121" y="151"/>
                </a:lnTo>
                <a:lnTo>
                  <a:pt x="121" y="151"/>
                </a:lnTo>
                <a:lnTo>
                  <a:pt x="121" y="149"/>
                </a:lnTo>
                <a:lnTo>
                  <a:pt x="121" y="149"/>
                </a:lnTo>
                <a:lnTo>
                  <a:pt x="123" y="149"/>
                </a:lnTo>
                <a:lnTo>
                  <a:pt x="126" y="151"/>
                </a:lnTo>
                <a:lnTo>
                  <a:pt x="126" y="154"/>
                </a:lnTo>
                <a:lnTo>
                  <a:pt x="126" y="154"/>
                </a:lnTo>
                <a:lnTo>
                  <a:pt x="126" y="154"/>
                </a:lnTo>
                <a:lnTo>
                  <a:pt x="133" y="149"/>
                </a:lnTo>
                <a:lnTo>
                  <a:pt x="133" y="149"/>
                </a:lnTo>
                <a:lnTo>
                  <a:pt x="133" y="147"/>
                </a:lnTo>
                <a:lnTo>
                  <a:pt x="135" y="144"/>
                </a:lnTo>
                <a:lnTo>
                  <a:pt x="135" y="142"/>
                </a:lnTo>
                <a:lnTo>
                  <a:pt x="138" y="142"/>
                </a:lnTo>
                <a:lnTo>
                  <a:pt x="138" y="139"/>
                </a:lnTo>
                <a:lnTo>
                  <a:pt x="138" y="137"/>
                </a:lnTo>
                <a:lnTo>
                  <a:pt x="135" y="135"/>
                </a:lnTo>
                <a:lnTo>
                  <a:pt x="135" y="135"/>
                </a:lnTo>
                <a:lnTo>
                  <a:pt x="135" y="132"/>
                </a:lnTo>
                <a:lnTo>
                  <a:pt x="133" y="132"/>
                </a:lnTo>
                <a:lnTo>
                  <a:pt x="133" y="132"/>
                </a:lnTo>
                <a:lnTo>
                  <a:pt x="133" y="130"/>
                </a:lnTo>
                <a:lnTo>
                  <a:pt x="133" y="130"/>
                </a:lnTo>
                <a:lnTo>
                  <a:pt x="133" y="128"/>
                </a:lnTo>
                <a:lnTo>
                  <a:pt x="130" y="125"/>
                </a:lnTo>
                <a:lnTo>
                  <a:pt x="130" y="125"/>
                </a:lnTo>
                <a:lnTo>
                  <a:pt x="130" y="125"/>
                </a:lnTo>
                <a:lnTo>
                  <a:pt x="128" y="125"/>
                </a:lnTo>
                <a:lnTo>
                  <a:pt x="130" y="123"/>
                </a:lnTo>
                <a:lnTo>
                  <a:pt x="130" y="123"/>
                </a:lnTo>
                <a:lnTo>
                  <a:pt x="133" y="121"/>
                </a:lnTo>
                <a:lnTo>
                  <a:pt x="133" y="121"/>
                </a:lnTo>
                <a:lnTo>
                  <a:pt x="133" y="121"/>
                </a:lnTo>
                <a:lnTo>
                  <a:pt x="135" y="123"/>
                </a:lnTo>
                <a:lnTo>
                  <a:pt x="135" y="125"/>
                </a:lnTo>
                <a:lnTo>
                  <a:pt x="135" y="125"/>
                </a:lnTo>
                <a:lnTo>
                  <a:pt x="138" y="125"/>
                </a:lnTo>
                <a:lnTo>
                  <a:pt x="138" y="128"/>
                </a:lnTo>
                <a:lnTo>
                  <a:pt x="138" y="128"/>
                </a:lnTo>
                <a:lnTo>
                  <a:pt x="140" y="128"/>
                </a:lnTo>
                <a:lnTo>
                  <a:pt x="140" y="128"/>
                </a:lnTo>
                <a:lnTo>
                  <a:pt x="142" y="130"/>
                </a:lnTo>
                <a:lnTo>
                  <a:pt x="145" y="132"/>
                </a:lnTo>
                <a:lnTo>
                  <a:pt x="145" y="135"/>
                </a:lnTo>
                <a:lnTo>
                  <a:pt x="145" y="135"/>
                </a:lnTo>
                <a:lnTo>
                  <a:pt x="147" y="137"/>
                </a:lnTo>
                <a:lnTo>
                  <a:pt x="149" y="137"/>
                </a:lnTo>
                <a:lnTo>
                  <a:pt x="149" y="137"/>
                </a:lnTo>
                <a:lnTo>
                  <a:pt x="149" y="137"/>
                </a:lnTo>
                <a:lnTo>
                  <a:pt x="149" y="139"/>
                </a:lnTo>
                <a:lnTo>
                  <a:pt x="147" y="139"/>
                </a:lnTo>
                <a:lnTo>
                  <a:pt x="147" y="139"/>
                </a:lnTo>
                <a:lnTo>
                  <a:pt x="147" y="139"/>
                </a:lnTo>
                <a:lnTo>
                  <a:pt x="147" y="139"/>
                </a:lnTo>
                <a:lnTo>
                  <a:pt x="147" y="142"/>
                </a:lnTo>
                <a:lnTo>
                  <a:pt x="147" y="142"/>
                </a:lnTo>
                <a:lnTo>
                  <a:pt x="149" y="142"/>
                </a:lnTo>
                <a:lnTo>
                  <a:pt x="152" y="142"/>
                </a:lnTo>
                <a:lnTo>
                  <a:pt x="152" y="142"/>
                </a:lnTo>
                <a:lnTo>
                  <a:pt x="152" y="139"/>
                </a:lnTo>
                <a:lnTo>
                  <a:pt x="152" y="137"/>
                </a:lnTo>
                <a:lnTo>
                  <a:pt x="152" y="135"/>
                </a:lnTo>
                <a:lnTo>
                  <a:pt x="152" y="130"/>
                </a:lnTo>
                <a:lnTo>
                  <a:pt x="152" y="128"/>
                </a:lnTo>
                <a:lnTo>
                  <a:pt x="149" y="125"/>
                </a:lnTo>
                <a:lnTo>
                  <a:pt x="147" y="125"/>
                </a:lnTo>
                <a:lnTo>
                  <a:pt x="147" y="123"/>
                </a:lnTo>
                <a:lnTo>
                  <a:pt x="147" y="123"/>
                </a:lnTo>
                <a:lnTo>
                  <a:pt x="147" y="121"/>
                </a:lnTo>
                <a:lnTo>
                  <a:pt x="149" y="121"/>
                </a:lnTo>
                <a:lnTo>
                  <a:pt x="154" y="118"/>
                </a:lnTo>
                <a:lnTo>
                  <a:pt x="161" y="113"/>
                </a:lnTo>
                <a:lnTo>
                  <a:pt x="161" y="113"/>
                </a:lnTo>
                <a:lnTo>
                  <a:pt x="161" y="113"/>
                </a:lnTo>
                <a:lnTo>
                  <a:pt x="161" y="111"/>
                </a:lnTo>
                <a:lnTo>
                  <a:pt x="164" y="111"/>
                </a:lnTo>
                <a:lnTo>
                  <a:pt x="164" y="111"/>
                </a:lnTo>
                <a:lnTo>
                  <a:pt x="166" y="109"/>
                </a:lnTo>
                <a:lnTo>
                  <a:pt x="168" y="104"/>
                </a:lnTo>
                <a:lnTo>
                  <a:pt x="168" y="102"/>
                </a:lnTo>
                <a:lnTo>
                  <a:pt x="171" y="99"/>
                </a:lnTo>
                <a:lnTo>
                  <a:pt x="171" y="99"/>
                </a:lnTo>
                <a:lnTo>
                  <a:pt x="173" y="99"/>
                </a:lnTo>
                <a:lnTo>
                  <a:pt x="178" y="97"/>
                </a:lnTo>
                <a:lnTo>
                  <a:pt x="180" y="97"/>
                </a:lnTo>
                <a:lnTo>
                  <a:pt x="182" y="97"/>
                </a:lnTo>
                <a:lnTo>
                  <a:pt x="185" y="97"/>
                </a:lnTo>
                <a:lnTo>
                  <a:pt x="185" y="97"/>
                </a:lnTo>
                <a:lnTo>
                  <a:pt x="185" y="97"/>
                </a:lnTo>
                <a:lnTo>
                  <a:pt x="185" y="95"/>
                </a:lnTo>
                <a:lnTo>
                  <a:pt x="187" y="95"/>
                </a:lnTo>
                <a:lnTo>
                  <a:pt x="187" y="92"/>
                </a:lnTo>
                <a:lnTo>
                  <a:pt x="187" y="92"/>
                </a:lnTo>
                <a:lnTo>
                  <a:pt x="187" y="92"/>
                </a:lnTo>
                <a:lnTo>
                  <a:pt x="187" y="90"/>
                </a:lnTo>
                <a:lnTo>
                  <a:pt x="187" y="90"/>
                </a:lnTo>
                <a:lnTo>
                  <a:pt x="185" y="88"/>
                </a:lnTo>
                <a:lnTo>
                  <a:pt x="185" y="88"/>
                </a:lnTo>
                <a:lnTo>
                  <a:pt x="185" y="85"/>
                </a:lnTo>
                <a:lnTo>
                  <a:pt x="187" y="80"/>
                </a:lnTo>
                <a:lnTo>
                  <a:pt x="187" y="80"/>
                </a:lnTo>
                <a:lnTo>
                  <a:pt x="187" y="78"/>
                </a:lnTo>
                <a:lnTo>
                  <a:pt x="187" y="76"/>
                </a:lnTo>
                <a:lnTo>
                  <a:pt x="187" y="76"/>
                </a:lnTo>
                <a:lnTo>
                  <a:pt x="187" y="76"/>
                </a:lnTo>
                <a:lnTo>
                  <a:pt x="190" y="73"/>
                </a:lnTo>
                <a:lnTo>
                  <a:pt x="190" y="71"/>
                </a:lnTo>
                <a:lnTo>
                  <a:pt x="187" y="66"/>
                </a:lnTo>
                <a:lnTo>
                  <a:pt x="190" y="66"/>
                </a:lnTo>
                <a:lnTo>
                  <a:pt x="190" y="64"/>
                </a:lnTo>
                <a:lnTo>
                  <a:pt x="190" y="62"/>
                </a:lnTo>
                <a:lnTo>
                  <a:pt x="190" y="62"/>
                </a:lnTo>
                <a:lnTo>
                  <a:pt x="192" y="59"/>
                </a:lnTo>
                <a:lnTo>
                  <a:pt x="197" y="57"/>
                </a:lnTo>
                <a:lnTo>
                  <a:pt x="197" y="57"/>
                </a:lnTo>
                <a:lnTo>
                  <a:pt x="197" y="57"/>
                </a:lnTo>
                <a:lnTo>
                  <a:pt x="199" y="57"/>
                </a:lnTo>
                <a:lnTo>
                  <a:pt x="197" y="57"/>
                </a:lnTo>
                <a:lnTo>
                  <a:pt x="197" y="57"/>
                </a:lnTo>
                <a:lnTo>
                  <a:pt x="197" y="57"/>
                </a:lnTo>
                <a:lnTo>
                  <a:pt x="197" y="54"/>
                </a:lnTo>
                <a:lnTo>
                  <a:pt x="197" y="54"/>
                </a:lnTo>
                <a:lnTo>
                  <a:pt x="199" y="54"/>
                </a:lnTo>
                <a:lnTo>
                  <a:pt x="204" y="52"/>
                </a:lnTo>
                <a:lnTo>
                  <a:pt x="204" y="50"/>
                </a:lnTo>
                <a:lnTo>
                  <a:pt x="204" y="50"/>
                </a:lnTo>
                <a:lnTo>
                  <a:pt x="208" y="47"/>
                </a:lnTo>
                <a:lnTo>
                  <a:pt x="208" y="45"/>
                </a:lnTo>
                <a:lnTo>
                  <a:pt x="208" y="45"/>
                </a:lnTo>
                <a:close/>
                <a:moveTo>
                  <a:pt x="130" y="253"/>
                </a:moveTo>
                <a:lnTo>
                  <a:pt x="133" y="253"/>
                </a:lnTo>
                <a:lnTo>
                  <a:pt x="133" y="255"/>
                </a:lnTo>
                <a:lnTo>
                  <a:pt x="133" y="255"/>
                </a:lnTo>
                <a:lnTo>
                  <a:pt x="133" y="255"/>
                </a:lnTo>
                <a:lnTo>
                  <a:pt x="128" y="255"/>
                </a:lnTo>
                <a:lnTo>
                  <a:pt x="128" y="255"/>
                </a:lnTo>
                <a:lnTo>
                  <a:pt x="128" y="255"/>
                </a:lnTo>
                <a:lnTo>
                  <a:pt x="130" y="253"/>
                </a:lnTo>
                <a:lnTo>
                  <a:pt x="130" y="253"/>
                </a:lnTo>
                <a:lnTo>
                  <a:pt x="130" y="253"/>
                </a:lnTo>
                <a:lnTo>
                  <a:pt x="130" y="253"/>
                </a:lnTo>
                <a:close/>
                <a:moveTo>
                  <a:pt x="109" y="307"/>
                </a:moveTo>
                <a:lnTo>
                  <a:pt x="109" y="307"/>
                </a:lnTo>
                <a:lnTo>
                  <a:pt x="107" y="305"/>
                </a:lnTo>
                <a:lnTo>
                  <a:pt x="107" y="305"/>
                </a:lnTo>
                <a:lnTo>
                  <a:pt x="107" y="305"/>
                </a:lnTo>
                <a:lnTo>
                  <a:pt x="107" y="305"/>
                </a:lnTo>
                <a:lnTo>
                  <a:pt x="107" y="302"/>
                </a:lnTo>
                <a:lnTo>
                  <a:pt x="109" y="302"/>
                </a:lnTo>
                <a:lnTo>
                  <a:pt x="109" y="302"/>
                </a:lnTo>
                <a:lnTo>
                  <a:pt x="109" y="302"/>
                </a:lnTo>
                <a:lnTo>
                  <a:pt x="109" y="305"/>
                </a:lnTo>
                <a:lnTo>
                  <a:pt x="109" y="305"/>
                </a:lnTo>
                <a:lnTo>
                  <a:pt x="112" y="307"/>
                </a:lnTo>
                <a:lnTo>
                  <a:pt x="109" y="307"/>
                </a:lnTo>
                <a:lnTo>
                  <a:pt x="109" y="307"/>
                </a:lnTo>
                <a:lnTo>
                  <a:pt x="109" y="307"/>
                </a:lnTo>
                <a:close/>
                <a:moveTo>
                  <a:pt x="0" y="3"/>
                </a:moveTo>
                <a:lnTo>
                  <a:pt x="0" y="3"/>
                </a:lnTo>
                <a:lnTo>
                  <a:pt x="0" y="3"/>
                </a:lnTo>
                <a:lnTo>
                  <a:pt x="0" y="0"/>
                </a:lnTo>
                <a:lnTo>
                  <a:pt x="0" y="0"/>
                </a:lnTo>
                <a:lnTo>
                  <a:pt x="0" y="0"/>
                </a:lnTo>
                <a:lnTo>
                  <a:pt x="0" y="0"/>
                </a:lnTo>
                <a:lnTo>
                  <a:pt x="0" y="3"/>
                </a:lnTo>
                <a:lnTo>
                  <a:pt x="0" y="3"/>
                </a:lnTo>
                <a:lnTo>
                  <a:pt x="0" y="3"/>
                </a:lnTo>
                <a:lnTo>
                  <a:pt x="0" y="3"/>
                </a:lnTo>
                <a:close/>
              </a:path>
            </a:pathLst>
          </a:custGeom>
          <a:solidFill>
            <a:srgbClr val="FF0000"/>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98" name="Freeform 340"/>
          <p:cNvSpPr>
            <a:spLocks noEditPoints="1"/>
          </p:cNvSpPr>
          <p:nvPr/>
        </p:nvSpPr>
        <p:spPr bwMode="auto">
          <a:xfrm>
            <a:off x="1412876" y="2832100"/>
            <a:ext cx="798513" cy="311150"/>
          </a:xfrm>
          <a:custGeom>
            <a:avLst/>
            <a:gdLst>
              <a:gd name="T0" fmla="*/ 362 w 503"/>
              <a:gd name="T1" fmla="*/ 180 h 196"/>
              <a:gd name="T2" fmla="*/ 348 w 503"/>
              <a:gd name="T3" fmla="*/ 180 h 196"/>
              <a:gd name="T4" fmla="*/ 345 w 503"/>
              <a:gd name="T5" fmla="*/ 173 h 196"/>
              <a:gd name="T6" fmla="*/ 343 w 503"/>
              <a:gd name="T7" fmla="*/ 166 h 196"/>
              <a:gd name="T8" fmla="*/ 350 w 503"/>
              <a:gd name="T9" fmla="*/ 156 h 196"/>
              <a:gd name="T10" fmla="*/ 357 w 503"/>
              <a:gd name="T11" fmla="*/ 142 h 196"/>
              <a:gd name="T12" fmla="*/ 364 w 503"/>
              <a:gd name="T13" fmla="*/ 126 h 196"/>
              <a:gd name="T14" fmla="*/ 362 w 503"/>
              <a:gd name="T15" fmla="*/ 111 h 196"/>
              <a:gd name="T16" fmla="*/ 359 w 503"/>
              <a:gd name="T17" fmla="*/ 111 h 196"/>
              <a:gd name="T18" fmla="*/ 355 w 503"/>
              <a:gd name="T19" fmla="*/ 123 h 196"/>
              <a:gd name="T20" fmla="*/ 352 w 503"/>
              <a:gd name="T21" fmla="*/ 123 h 196"/>
              <a:gd name="T22" fmla="*/ 333 w 503"/>
              <a:gd name="T23" fmla="*/ 116 h 196"/>
              <a:gd name="T24" fmla="*/ 333 w 503"/>
              <a:gd name="T25" fmla="*/ 107 h 196"/>
              <a:gd name="T26" fmla="*/ 331 w 503"/>
              <a:gd name="T27" fmla="*/ 90 h 196"/>
              <a:gd name="T28" fmla="*/ 336 w 503"/>
              <a:gd name="T29" fmla="*/ 74 h 196"/>
              <a:gd name="T30" fmla="*/ 345 w 503"/>
              <a:gd name="T31" fmla="*/ 64 h 196"/>
              <a:gd name="T32" fmla="*/ 345 w 503"/>
              <a:gd name="T33" fmla="*/ 50 h 196"/>
              <a:gd name="T34" fmla="*/ 355 w 503"/>
              <a:gd name="T35" fmla="*/ 38 h 196"/>
              <a:gd name="T36" fmla="*/ 355 w 503"/>
              <a:gd name="T37" fmla="*/ 31 h 196"/>
              <a:gd name="T38" fmla="*/ 355 w 503"/>
              <a:gd name="T39" fmla="*/ 22 h 196"/>
              <a:gd name="T40" fmla="*/ 366 w 503"/>
              <a:gd name="T41" fmla="*/ 15 h 196"/>
              <a:gd name="T42" fmla="*/ 381 w 503"/>
              <a:gd name="T43" fmla="*/ 12 h 196"/>
              <a:gd name="T44" fmla="*/ 392 w 503"/>
              <a:gd name="T45" fmla="*/ 0 h 196"/>
              <a:gd name="T46" fmla="*/ 407 w 503"/>
              <a:gd name="T47" fmla="*/ 12 h 196"/>
              <a:gd name="T48" fmla="*/ 418 w 503"/>
              <a:gd name="T49" fmla="*/ 17 h 196"/>
              <a:gd name="T50" fmla="*/ 428 w 503"/>
              <a:gd name="T51" fmla="*/ 22 h 196"/>
              <a:gd name="T52" fmla="*/ 435 w 503"/>
              <a:gd name="T53" fmla="*/ 26 h 196"/>
              <a:gd name="T54" fmla="*/ 454 w 503"/>
              <a:gd name="T55" fmla="*/ 38 h 196"/>
              <a:gd name="T56" fmla="*/ 466 w 503"/>
              <a:gd name="T57" fmla="*/ 33 h 196"/>
              <a:gd name="T58" fmla="*/ 492 w 503"/>
              <a:gd name="T59" fmla="*/ 43 h 196"/>
              <a:gd name="T60" fmla="*/ 496 w 503"/>
              <a:gd name="T61" fmla="*/ 50 h 196"/>
              <a:gd name="T62" fmla="*/ 496 w 503"/>
              <a:gd name="T63" fmla="*/ 57 h 196"/>
              <a:gd name="T64" fmla="*/ 501 w 503"/>
              <a:gd name="T65" fmla="*/ 64 h 196"/>
              <a:gd name="T66" fmla="*/ 494 w 503"/>
              <a:gd name="T67" fmla="*/ 81 h 196"/>
              <a:gd name="T68" fmla="*/ 466 w 503"/>
              <a:gd name="T69" fmla="*/ 116 h 196"/>
              <a:gd name="T70" fmla="*/ 416 w 503"/>
              <a:gd name="T71" fmla="*/ 140 h 196"/>
              <a:gd name="T72" fmla="*/ 411 w 503"/>
              <a:gd name="T73" fmla="*/ 149 h 196"/>
              <a:gd name="T74" fmla="*/ 407 w 503"/>
              <a:gd name="T75" fmla="*/ 152 h 196"/>
              <a:gd name="T76" fmla="*/ 402 w 503"/>
              <a:gd name="T77" fmla="*/ 163 h 196"/>
              <a:gd name="T78" fmla="*/ 397 w 503"/>
              <a:gd name="T79" fmla="*/ 178 h 196"/>
              <a:gd name="T80" fmla="*/ 392 w 503"/>
              <a:gd name="T81" fmla="*/ 187 h 196"/>
              <a:gd name="T82" fmla="*/ 381 w 503"/>
              <a:gd name="T83" fmla="*/ 196 h 196"/>
              <a:gd name="T84" fmla="*/ 12 w 503"/>
              <a:gd name="T85" fmla="*/ 76 h 196"/>
              <a:gd name="T86" fmla="*/ 12 w 503"/>
              <a:gd name="T87" fmla="*/ 64 h 196"/>
              <a:gd name="T88" fmla="*/ 10 w 503"/>
              <a:gd name="T89" fmla="*/ 50 h 196"/>
              <a:gd name="T90" fmla="*/ 5 w 503"/>
              <a:gd name="T91" fmla="*/ 43 h 196"/>
              <a:gd name="T92" fmla="*/ 15 w 503"/>
              <a:gd name="T93" fmla="*/ 48 h 196"/>
              <a:gd name="T94" fmla="*/ 22 w 503"/>
              <a:gd name="T95" fmla="*/ 59 h 196"/>
              <a:gd name="T96" fmla="*/ 41 w 503"/>
              <a:gd name="T97" fmla="*/ 69 h 196"/>
              <a:gd name="T98" fmla="*/ 43 w 503"/>
              <a:gd name="T99" fmla="*/ 59 h 196"/>
              <a:gd name="T100" fmla="*/ 348 w 503"/>
              <a:gd name="T101" fmla="*/ 137 h 196"/>
              <a:gd name="T102" fmla="*/ 357 w 503"/>
              <a:gd name="T103" fmla="*/ 126 h 196"/>
              <a:gd name="T104" fmla="*/ 5 w 503"/>
              <a:gd name="T105" fmla="*/ 59 h 196"/>
              <a:gd name="T106" fmla="*/ 10 w 503"/>
              <a:gd name="T107" fmla="*/ 55 h 196"/>
              <a:gd name="T108" fmla="*/ 29 w 503"/>
              <a:gd name="T109" fmla="*/ 55 h 196"/>
              <a:gd name="T110" fmla="*/ 34 w 503"/>
              <a:gd name="T111" fmla="*/ 50 h 196"/>
              <a:gd name="T112" fmla="*/ 62 w 503"/>
              <a:gd name="T113" fmla="*/ 74 h 196"/>
              <a:gd name="T114" fmla="*/ 69 w 503"/>
              <a:gd name="T115" fmla="*/ 67 h 196"/>
              <a:gd name="T116" fmla="*/ 74 w 503"/>
              <a:gd name="T117" fmla="*/ 69 h 196"/>
              <a:gd name="T118" fmla="*/ 36 w 503"/>
              <a:gd name="T119" fmla="*/ 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3" h="196">
                <a:moveTo>
                  <a:pt x="374" y="189"/>
                </a:moveTo>
                <a:lnTo>
                  <a:pt x="371" y="185"/>
                </a:lnTo>
                <a:lnTo>
                  <a:pt x="371" y="185"/>
                </a:lnTo>
                <a:lnTo>
                  <a:pt x="371" y="182"/>
                </a:lnTo>
                <a:lnTo>
                  <a:pt x="369" y="180"/>
                </a:lnTo>
                <a:lnTo>
                  <a:pt x="366" y="180"/>
                </a:lnTo>
                <a:lnTo>
                  <a:pt x="366" y="180"/>
                </a:lnTo>
                <a:lnTo>
                  <a:pt x="366" y="180"/>
                </a:lnTo>
                <a:lnTo>
                  <a:pt x="364" y="180"/>
                </a:lnTo>
                <a:lnTo>
                  <a:pt x="362" y="180"/>
                </a:lnTo>
                <a:lnTo>
                  <a:pt x="357" y="178"/>
                </a:lnTo>
                <a:lnTo>
                  <a:pt x="357" y="178"/>
                </a:lnTo>
                <a:lnTo>
                  <a:pt x="355" y="175"/>
                </a:lnTo>
                <a:lnTo>
                  <a:pt x="355" y="175"/>
                </a:lnTo>
                <a:lnTo>
                  <a:pt x="352" y="175"/>
                </a:lnTo>
                <a:lnTo>
                  <a:pt x="352" y="175"/>
                </a:lnTo>
                <a:lnTo>
                  <a:pt x="350" y="175"/>
                </a:lnTo>
                <a:lnTo>
                  <a:pt x="350" y="178"/>
                </a:lnTo>
                <a:lnTo>
                  <a:pt x="348" y="178"/>
                </a:lnTo>
                <a:lnTo>
                  <a:pt x="348" y="180"/>
                </a:lnTo>
                <a:lnTo>
                  <a:pt x="345" y="180"/>
                </a:lnTo>
                <a:lnTo>
                  <a:pt x="345" y="180"/>
                </a:lnTo>
                <a:lnTo>
                  <a:pt x="345" y="180"/>
                </a:lnTo>
                <a:lnTo>
                  <a:pt x="343" y="180"/>
                </a:lnTo>
                <a:lnTo>
                  <a:pt x="343" y="180"/>
                </a:lnTo>
                <a:lnTo>
                  <a:pt x="343" y="178"/>
                </a:lnTo>
                <a:lnTo>
                  <a:pt x="343" y="175"/>
                </a:lnTo>
                <a:lnTo>
                  <a:pt x="345" y="175"/>
                </a:lnTo>
                <a:lnTo>
                  <a:pt x="345" y="175"/>
                </a:lnTo>
                <a:lnTo>
                  <a:pt x="345" y="173"/>
                </a:lnTo>
                <a:lnTo>
                  <a:pt x="345" y="173"/>
                </a:lnTo>
                <a:lnTo>
                  <a:pt x="345" y="173"/>
                </a:lnTo>
                <a:lnTo>
                  <a:pt x="343" y="173"/>
                </a:lnTo>
                <a:lnTo>
                  <a:pt x="343" y="173"/>
                </a:lnTo>
                <a:lnTo>
                  <a:pt x="343" y="173"/>
                </a:lnTo>
                <a:lnTo>
                  <a:pt x="343" y="171"/>
                </a:lnTo>
                <a:lnTo>
                  <a:pt x="341" y="168"/>
                </a:lnTo>
                <a:lnTo>
                  <a:pt x="341" y="168"/>
                </a:lnTo>
                <a:lnTo>
                  <a:pt x="343" y="166"/>
                </a:lnTo>
                <a:lnTo>
                  <a:pt x="343" y="166"/>
                </a:lnTo>
                <a:lnTo>
                  <a:pt x="345" y="166"/>
                </a:lnTo>
                <a:lnTo>
                  <a:pt x="345" y="166"/>
                </a:lnTo>
                <a:lnTo>
                  <a:pt x="348" y="166"/>
                </a:lnTo>
                <a:lnTo>
                  <a:pt x="348" y="166"/>
                </a:lnTo>
                <a:lnTo>
                  <a:pt x="352" y="163"/>
                </a:lnTo>
                <a:lnTo>
                  <a:pt x="352" y="163"/>
                </a:lnTo>
                <a:lnTo>
                  <a:pt x="352" y="161"/>
                </a:lnTo>
                <a:lnTo>
                  <a:pt x="350" y="159"/>
                </a:lnTo>
                <a:lnTo>
                  <a:pt x="350" y="159"/>
                </a:lnTo>
                <a:lnTo>
                  <a:pt x="350" y="156"/>
                </a:lnTo>
                <a:lnTo>
                  <a:pt x="350" y="154"/>
                </a:lnTo>
                <a:lnTo>
                  <a:pt x="350" y="152"/>
                </a:lnTo>
                <a:lnTo>
                  <a:pt x="350" y="149"/>
                </a:lnTo>
                <a:lnTo>
                  <a:pt x="345" y="147"/>
                </a:lnTo>
                <a:lnTo>
                  <a:pt x="348" y="147"/>
                </a:lnTo>
                <a:lnTo>
                  <a:pt x="348" y="147"/>
                </a:lnTo>
                <a:lnTo>
                  <a:pt x="348" y="147"/>
                </a:lnTo>
                <a:lnTo>
                  <a:pt x="352" y="147"/>
                </a:lnTo>
                <a:lnTo>
                  <a:pt x="357" y="145"/>
                </a:lnTo>
                <a:lnTo>
                  <a:pt x="357" y="142"/>
                </a:lnTo>
                <a:lnTo>
                  <a:pt x="359" y="142"/>
                </a:lnTo>
                <a:lnTo>
                  <a:pt x="359" y="140"/>
                </a:lnTo>
                <a:lnTo>
                  <a:pt x="359" y="137"/>
                </a:lnTo>
                <a:lnTo>
                  <a:pt x="359" y="137"/>
                </a:lnTo>
                <a:lnTo>
                  <a:pt x="359" y="137"/>
                </a:lnTo>
                <a:lnTo>
                  <a:pt x="359" y="137"/>
                </a:lnTo>
                <a:lnTo>
                  <a:pt x="362" y="133"/>
                </a:lnTo>
                <a:lnTo>
                  <a:pt x="362" y="130"/>
                </a:lnTo>
                <a:lnTo>
                  <a:pt x="364" y="126"/>
                </a:lnTo>
                <a:lnTo>
                  <a:pt x="364" y="126"/>
                </a:lnTo>
                <a:lnTo>
                  <a:pt x="364" y="123"/>
                </a:lnTo>
                <a:lnTo>
                  <a:pt x="364" y="123"/>
                </a:lnTo>
                <a:lnTo>
                  <a:pt x="364" y="121"/>
                </a:lnTo>
                <a:lnTo>
                  <a:pt x="364" y="121"/>
                </a:lnTo>
                <a:lnTo>
                  <a:pt x="364" y="121"/>
                </a:lnTo>
                <a:lnTo>
                  <a:pt x="364" y="121"/>
                </a:lnTo>
                <a:lnTo>
                  <a:pt x="362" y="116"/>
                </a:lnTo>
                <a:lnTo>
                  <a:pt x="362" y="114"/>
                </a:lnTo>
                <a:lnTo>
                  <a:pt x="362" y="111"/>
                </a:lnTo>
                <a:lnTo>
                  <a:pt x="362" y="111"/>
                </a:lnTo>
                <a:lnTo>
                  <a:pt x="362" y="107"/>
                </a:lnTo>
                <a:lnTo>
                  <a:pt x="364" y="107"/>
                </a:lnTo>
                <a:lnTo>
                  <a:pt x="364" y="107"/>
                </a:lnTo>
                <a:lnTo>
                  <a:pt x="362" y="107"/>
                </a:lnTo>
                <a:lnTo>
                  <a:pt x="359" y="109"/>
                </a:lnTo>
                <a:lnTo>
                  <a:pt x="359" y="109"/>
                </a:lnTo>
                <a:lnTo>
                  <a:pt x="359" y="109"/>
                </a:lnTo>
                <a:lnTo>
                  <a:pt x="359" y="111"/>
                </a:lnTo>
                <a:lnTo>
                  <a:pt x="359" y="111"/>
                </a:lnTo>
                <a:lnTo>
                  <a:pt x="359" y="111"/>
                </a:lnTo>
                <a:lnTo>
                  <a:pt x="362" y="114"/>
                </a:lnTo>
                <a:lnTo>
                  <a:pt x="362" y="114"/>
                </a:lnTo>
                <a:lnTo>
                  <a:pt x="362" y="116"/>
                </a:lnTo>
                <a:lnTo>
                  <a:pt x="362" y="119"/>
                </a:lnTo>
                <a:lnTo>
                  <a:pt x="359" y="121"/>
                </a:lnTo>
                <a:lnTo>
                  <a:pt x="359" y="123"/>
                </a:lnTo>
                <a:lnTo>
                  <a:pt x="359" y="123"/>
                </a:lnTo>
                <a:lnTo>
                  <a:pt x="357" y="123"/>
                </a:lnTo>
                <a:lnTo>
                  <a:pt x="357" y="123"/>
                </a:lnTo>
                <a:lnTo>
                  <a:pt x="355" y="123"/>
                </a:lnTo>
                <a:lnTo>
                  <a:pt x="355" y="123"/>
                </a:lnTo>
                <a:lnTo>
                  <a:pt x="355" y="119"/>
                </a:lnTo>
                <a:lnTo>
                  <a:pt x="357" y="116"/>
                </a:lnTo>
                <a:lnTo>
                  <a:pt x="357" y="116"/>
                </a:lnTo>
                <a:lnTo>
                  <a:pt x="357" y="116"/>
                </a:lnTo>
                <a:lnTo>
                  <a:pt x="357" y="116"/>
                </a:lnTo>
                <a:lnTo>
                  <a:pt x="355" y="119"/>
                </a:lnTo>
                <a:lnTo>
                  <a:pt x="355" y="119"/>
                </a:lnTo>
                <a:lnTo>
                  <a:pt x="355" y="121"/>
                </a:lnTo>
                <a:lnTo>
                  <a:pt x="352" y="123"/>
                </a:lnTo>
                <a:lnTo>
                  <a:pt x="350" y="126"/>
                </a:lnTo>
                <a:lnTo>
                  <a:pt x="350" y="128"/>
                </a:lnTo>
                <a:lnTo>
                  <a:pt x="348" y="128"/>
                </a:lnTo>
                <a:lnTo>
                  <a:pt x="348" y="128"/>
                </a:lnTo>
                <a:lnTo>
                  <a:pt x="343" y="126"/>
                </a:lnTo>
                <a:lnTo>
                  <a:pt x="338" y="121"/>
                </a:lnTo>
                <a:lnTo>
                  <a:pt x="338" y="119"/>
                </a:lnTo>
                <a:lnTo>
                  <a:pt x="336" y="119"/>
                </a:lnTo>
                <a:lnTo>
                  <a:pt x="336" y="119"/>
                </a:lnTo>
                <a:lnTo>
                  <a:pt x="333" y="116"/>
                </a:lnTo>
                <a:lnTo>
                  <a:pt x="333" y="116"/>
                </a:lnTo>
                <a:lnTo>
                  <a:pt x="331" y="116"/>
                </a:lnTo>
                <a:lnTo>
                  <a:pt x="329" y="116"/>
                </a:lnTo>
                <a:lnTo>
                  <a:pt x="326" y="111"/>
                </a:lnTo>
                <a:lnTo>
                  <a:pt x="326" y="111"/>
                </a:lnTo>
                <a:lnTo>
                  <a:pt x="329" y="111"/>
                </a:lnTo>
                <a:lnTo>
                  <a:pt x="331" y="111"/>
                </a:lnTo>
                <a:lnTo>
                  <a:pt x="333" y="109"/>
                </a:lnTo>
                <a:lnTo>
                  <a:pt x="333" y="109"/>
                </a:lnTo>
                <a:lnTo>
                  <a:pt x="333" y="107"/>
                </a:lnTo>
                <a:lnTo>
                  <a:pt x="333" y="104"/>
                </a:lnTo>
                <a:lnTo>
                  <a:pt x="333" y="102"/>
                </a:lnTo>
                <a:lnTo>
                  <a:pt x="333" y="97"/>
                </a:lnTo>
                <a:lnTo>
                  <a:pt x="333" y="97"/>
                </a:lnTo>
                <a:lnTo>
                  <a:pt x="331" y="95"/>
                </a:lnTo>
                <a:lnTo>
                  <a:pt x="331" y="93"/>
                </a:lnTo>
                <a:lnTo>
                  <a:pt x="331" y="93"/>
                </a:lnTo>
                <a:lnTo>
                  <a:pt x="331" y="93"/>
                </a:lnTo>
                <a:lnTo>
                  <a:pt x="331" y="90"/>
                </a:lnTo>
                <a:lnTo>
                  <a:pt x="331" y="90"/>
                </a:lnTo>
                <a:lnTo>
                  <a:pt x="333" y="90"/>
                </a:lnTo>
                <a:lnTo>
                  <a:pt x="333" y="85"/>
                </a:lnTo>
                <a:lnTo>
                  <a:pt x="331" y="83"/>
                </a:lnTo>
                <a:lnTo>
                  <a:pt x="331" y="81"/>
                </a:lnTo>
                <a:lnTo>
                  <a:pt x="329" y="78"/>
                </a:lnTo>
                <a:lnTo>
                  <a:pt x="329" y="76"/>
                </a:lnTo>
                <a:lnTo>
                  <a:pt x="329" y="76"/>
                </a:lnTo>
                <a:lnTo>
                  <a:pt x="331" y="74"/>
                </a:lnTo>
                <a:lnTo>
                  <a:pt x="333" y="71"/>
                </a:lnTo>
                <a:lnTo>
                  <a:pt x="336" y="74"/>
                </a:lnTo>
                <a:lnTo>
                  <a:pt x="338" y="74"/>
                </a:lnTo>
                <a:lnTo>
                  <a:pt x="338" y="71"/>
                </a:lnTo>
                <a:lnTo>
                  <a:pt x="341" y="69"/>
                </a:lnTo>
                <a:lnTo>
                  <a:pt x="341" y="69"/>
                </a:lnTo>
                <a:lnTo>
                  <a:pt x="341" y="67"/>
                </a:lnTo>
                <a:lnTo>
                  <a:pt x="341" y="64"/>
                </a:lnTo>
                <a:lnTo>
                  <a:pt x="343" y="62"/>
                </a:lnTo>
                <a:lnTo>
                  <a:pt x="343" y="62"/>
                </a:lnTo>
                <a:lnTo>
                  <a:pt x="345" y="64"/>
                </a:lnTo>
                <a:lnTo>
                  <a:pt x="345" y="64"/>
                </a:lnTo>
                <a:lnTo>
                  <a:pt x="345" y="64"/>
                </a:lnTo>
                <a:lnTo>
                  <a:pt x="348" y="64"/>
                </a:lnTo>
                <a:lnTo>
                  <a:pt x="348" y="64"/>
                </a:lnTo>
                <a:lnTo>
                  <a:pt x="345" y="64"/>
                </a:lnTo>
                <a:lnTo>
                  <a:pt x="345" y="62"/>
                </a:lnTo>
                <a:lnTo>
                  <a:pt x="345" y="62"/>
                </a:lnTo>
                <a:lnTo>
                  <a:pt x="343" y="62"/>
                </a:lnTo>
                <a:lnTo>
                  <a:pt x="343" y="57"/>
                </a:lnTo>
                <a:lnTo>
                  <a:pt x="341" y="55"/>
                </a:lnTo>
                <a:lnTo>
                  <a:pt x="345" y="50"/>
                </a:lnTo>
                <a:lnTo>
                  <a:pt x="345" y="50"/>
                </a:lnTo>
                <a:lnTo>
                  <a:pt x="348" y="50"/>
                </a:lnTo>
                <a:lnTo>
                  <a:pt x="350" y="48"/>
                </a:lnTo>
                <a:lnTo>
                  <a:pt x="350" y="48"/>
                </a:lnTo>
                <a:lnTo>
                  <a:pt x="352" y="45"/>
                </a:lnTo>
                <a:lnTo>
                  <a:pt x="352" y="45"/>
                </a:lnTo>
                <a:lnTo>
                  <a:pt x="355" y="43"/>
                </a:lnTo>
                <a:lnTo>
                  <a:pt x="355" y="41"/>
                </a:lnTo>
                <a:lnTo>
                  <a:pt x="355" y="38"/>
                </a:lnTo>
                <a:lnTo>
                  <a:pt x="355" y="38"/>
                </a:lnTo>
                <a:lnTo>
                  <a:pt x="355" y="38"/>
                </a:lnTo>
                <a:lnTo>
                  <a:pt x="355" y="36"/>
                </a:lnTo>
                <a:lnTo>
                  <a:pt x="355" y="36"/>
                </a:lnTo>
                <a:lnTo>
                  <a:pt x="355" y="33"/>
                </a:lnTo>
                <a:lnTo>
                  <a:pt x="357" y="33"/>
                </a:lnTo>
                <a:lnTo>
                  <a:pt x="357" y="33"/>
                </a:lnTo>
                <a:lnTo>
                  <a:pt x="357" y="33"/>
                </a:lnTo>
                <a:lnTo>
                  <a:pt x="357" y="31"/>
                </a:lnTo>
                <a:lnTo>
                  <a:pt x="355" y="31"/>
                </a:lnTo>
                <a:lnTo>
                  <a:pt x="355" y="31"/>
                </a:lnTo>
                <a:lnTo>
                  <a:pt x="355" y="29"/>
                </a:lnTo>
                <a:lnTo>
                  <a:pt x="357" y="29"/>
                </a:lnTo>
                <a:lnTo>
                  <a:pt x="357" y="26"/>
                </a:lnTo>
                <a:lnTo>
                  <a:pt x="357" y="26"/>
                </a:lnTo>
                <a:lnTo>
                  <a:pt x="355" y="26"/>
                </a:lnTo>
                <a:lnTo>
                  <a:pt x="355" y="24"/>
                </a:lnTo>
                <a:lnTo>
                  <a:pt x="355" y="24"/>
                </a:lnTo>
                <a:lnTo>
                  <a:pt x="352" y="24"/>
                </a:lnTo>
                <a:lnTo>
                  <a:pt x="352" y="22"/>
                </a:lnTo>
                <a:lnTo>
                  <a:pt x="355" y="22"/>
                </a:lnTo>
                <a:lnTo>
                  <a:pt x="355" y="19"/>
                </a:lnTo>
                <a:lnTo>
                  <a:pt x="357" y="19"/>
                </a:lnTo>
                <a:lnTo>
                  <a:pt x="357" y="19"/>
                </a:lnTo>
                <a:lnTo>
                  <a:pt x="362" y="17"/>
                </a:lnTo>
                <a:lnTo>
                  <a:pt x="362" y="17"/>
                </a:lnTo>
                <a:lnTo>
                  <a:pt x="362" y="17"/>
                </a:lnTo>
                <a:lnTo>
                  <a:pt x="364" y="15"/>
                </a:lnTo>
                <a:lnTo>
                  <a:pt x="364" y="15"/>
                </a:lnTo>
                <a:lnTo>
                  <a:pt x="364" y="15"/>
                </a:lnTo>
                <a:lnTo>
                  <a:pt x="366" y="15"/>
                </a:lnTo>
                <a:lnTo>
                  <a:pt x="369" y="15"/>
                </a:lnTo>
                <a:lnTo>
                  <a:pt x="369" y="15"/>
                </a:lnTo>
                <a:lnTo>
                  <a:pt x="371" y="15"/>
                </a:lnTo>
                <a:lnTo>
                  <a:pt x="374" y="12"/>
                </a:lnTo>
                <a:lnTo>
                  <a:pt x="374" y="12"/>
                </a:lnTo>
                <a:lnTo>
                  <a:pt x="374" y="12"/>
                </a:lnTo>
                <a:lnTo>
                  <a:pt x="378" y="12"/>
                </a:lnTo>
                <a:lnTo>
                  <a:pt x="378" y="12"/>
                </a:lnTo>
                <a:lnTo>
                  <a:pt x="378" y="12"/>
                </a:lnTo>
                <a:lnTo>
                  <a:pt x="381" y="12"/>
                </a:lnTo>
                <a:lnTo>
                  <a:pt x="383" y="10"/>
                </a:lnTo>
                <a:lnTo>
                  <a:pt x="383" y="10"/>
                </a:lnTo>
                <a:lnTo>
                  <a:pt x="383" y="10"/>
                </a:lnTo>
                <a:lnTo>
                  <a:pt x="385" y="7"/>
                </a:lnTo>
                <a:lnTo>
                  <a:pt x="388" y="7"/>
                </a:lnTo>
                <a:lnTo>
                  <a:pt x="390" y="7"/>
                </a:lnTo>
                <a:lnTo>
                  <a:pt x="390" y="7"/>
                </a:lnTo>
                <a:lnTo>
                  <a:pt x="390" y="3"/>
                </a:lnTo>
                <a:lnTo>
                  <a:pt x="392" y="0"/>
                </a:lnTo>
                <a:lnTo>
                  <a:pt x="392" y="0"/>
                </a:lnTo>
                <a:lnTo>
                  <a:pt x="397" y="5"/>
                </a:lnTo>
                <a:lnTo>
                  <a:pt x="397" y="5"/>
                </a:lnTo>
                <a:lnTo>
                  <a:pt x="400" y="5"/>
                </a:lnTo>
                <a:lnTo>
                  <a:pt x="400" y="7"/>
                </a:lnTo>
                <a:lnTo>
                  <a:pt x="400" y="7"/>
                </a:lnTo>
                <a:lnTo>
                  <a:pt x="402" y="7"/>
                </a:lnTo>
                <a:lnTo>
                  <a:pt x="404" y="7"/>
                </a:lnTo>
                <a:lnTo>
                  <a:pt x="404" y="7"/>
                </a:lnTo>
                <a:lnTo>
                  <a:pt x="404" y="10"/>
                </a:lnTo>
                <a:lnTo>
                  <a:pt x="407" y="12"/>
                </a:lnTo>
                <a:lnTo>
                  <a:pt x="407" y="12"/>
                </a:lnTo>
                <a:lnTo>
                  <a:pt x="409" y="12"/>
                </a:lnTo>
                <a:lnTo>
                  <a:pt x="409" y="12"/>
                </a:lnTo>
                <a:lnTo>
                  <a:pt x="411" y="12"/>
                </a:lnTo>
                <a:lnTo>
                  <a:pt x="411" y="12"/>
                </a:lnTo>
                <a:lnTo>
                  <a:pt x="411" y="15"/>
                </a:lnTo>
                <a:lnTo>
                  <a:pt x="414" y="17"/>
                </a:lnTo>
                <a:lnTo>
                  <a:pt x="416" y="17"/>
                </a:lnTo>
                <a:lnTo>
                  <a:pt x="416" y="17"/>
                </a:lnTo>
                <a:lnTo>
                  <a:pt x="418" y="17"/>
                </a:lnTo>
                <a:lnTo>
                  <a:pt x="421" y="17"/>
                </a:lnTo>
                <a:lnTo>
                  <a:pt x="421" y="19"/>
                </a:lnTo>
                <a:lnTo>
                  <a:pt x="423" y="19"/>
                </a:lnTo>
                <a:lnTo>
                  <a:pt x="423" y="19"/>
                </a:lnTo>
                <a:lnTo>
                  <a:pt x="426" y="19"/>
                </a:lnTo>
                <a:lnTo>
                  <a:pt x="428" y="19"/>
                </a:lnTo>
                <a:lnTo>
                  <a:pt x="428" y="19"/>
                </a:lnTo>
                <a:lnTo>
                  <a:pt x="428" y="19"/>
                </a:lnTo>
                <a:lnTo>
                  <a:pt x="428" y="22"/>
                </a:lnTo>
                <a:lnTo>
                  <a:pt x="428" y="22"/>
                </a:lnTo>
                <a:lnTo>
                  <a:pt x="428" y="22"/>
                </a:lnTo>
                <a:lnTo>
                  <a:pt x="430" y="22"/>
                </a:lnTo>
                <a:lnTo>
                  <a:pt x="430" y="24"/>
                </a:lnTo>
                <a:lnTo>
                  <a:pt x="430" y="24"/>
                </a:lnTo>
                <a:lnTo>
                  <a:pt x="433" y="24"/>
                </a:lnTo>
                <a:lnTo>
                  <a:pt x="433" y="24"/>
                </a:lnTo>
                <a:lnTo>
                  <a:pt x="433" y="24"/>
                </a:lnTo>
                <a:lnTo>
                  <a:pt x="435" y="24"/>
                </a:lnTo>
                <a:lnTo>
                  <a:pt x="435" y="26"/>
                </a:lnTo>
                <a:lnTo>
                  <a:pt x="435" y="26"/>
                </a:lnTo>
                <a:lnTo>
                  <a:pt x="435" y="29"/>
                </a:lnTo>
                <a:lnTo>
                  <a:pt x="435" y="31"/>
                </a:lnTo>
                <a:lnTo>
                  <a:pt x="437" y="33"/>
                </a:lnTo>
                <a:lnTo>
                  <a:pt x="440" y="33"/>
                </a:lnTo>
                <a:lnTo>
                  <a:pt x="442" y="33"/>
                </a:lnTo>
                <a:lnTo>
                  <a:pt x="442" y="33"/>
                </a:lnTo>
                <a:lnTo>
                  <a:pt x="447" y="33"/>
                </a:lnTo>
                <a:lnTo>
                  <a:pt x="447" y="36"/>
                </a:lnTo>
                <a:lnTo>
                  <a:pt x="452" y="38"/>
                </a:lnTo>
                <a:lnTo>
                  <a:pt x="454" y="38"/>
                </a:lnTo>
                <a:lnTo>
                  <a:pt x="456" y="36"/>
                </a:lnTo>
                <a:lnTo>
                  <a:pt x="456" y="36"/>
                </a:lnTo>
                <a:lnTo>
                  <a:pt x="456" y="36"/>
                </a:lnTo>
                <a:lnTo>
                  <a:pt x="461" y="36"/>
                </a:lnTo>
                <a:lnTo>
                  <a:pt x="461" y="38"/>
                </a:lnTo>
                <a:lnTo>
                  <a:pt x="461" y="38"/>
                </a:lnTo>
                <a:lnTo>
                  <a:pt x="463" y="38"/>
                </a:lnTo>
                <a:lnTo>
                  <a:pt x="466" y="36"/>
                </a:lnTo>
                <a:lnTo>
                  <a:pt x="466" y="36"/>
                </a:lnTo>
                <a:lnTo>
                  <a:pt x="466" y="33"/>
                </a:lnTo>
                <a:lnTo>
                  <a:pt x="470" y="33"/>
                </a:lnTo>
                <a:lnTo>
                  <a:pt x="475" y="33"/>
                </a:lnTo>
                <a:lnTo>
                  <a:pt x="477" y="33"/>
                </a:lnTo>
                <a:lnTo>
                  <a:pt x="477" y="33"/>
                </a:lnTo>
                <a:lnTo>
                  <a:pt x="480" y="36"/>
                </a:lnTo>
                <a:lnTo>
                  <a:pt x="482" y="41"/>
                </a:lnTo>
                <a:lnTo>
                  <a:pt x="487" y="43"/>
                </a:lnTo>
                <a:lnTo>
                  <a:pt x="487" y="43"/>
                </a:lnTo>
                <a:lnTo>
                  <a:pt x="487" y="43"/>
                </a:lnTo>
                <a:lnTo>
                  <a:pt x="492" y="43"/>
                </a:lnTo>
                <a:lnTo>
                  <a:pt x="494" y="45"/>
                </a:lnTo>
                <a:lnTo>
                  <a:pt x="496" y="45"/>
                </a:lnTo>
                <a:lnTo>
                  <a:pt x="496" y="45"/>
                </a:lnTo>
                <a:lnTo>
                  <a:pt x="499" y="48"/>
                </a:lnTo>
                <a:lnTo>
                  <a:pt x="499" y="48"/>
                </a:lnTo>
                <a:lnTo>
                  <a:pt x="501" y="48"/>
                </a:lnTo>
                <a:lnTo>
                  <a:pt x="501" y="48"/>
                </a:lnTo>
                <a:lnTo>
                  <a:pt x="501" y="48"/>
                </a:lnTo>
                <a:lnTo>
                  <a:pt x="499" y="50"/>
                </a:lnTo>
                <a:lnTo>
                  <a:pt x="496" y="50"/>
                </a:lnTo>
                <a:lnTo>
                  <a:pt x="494" y="48"/>
                </a:lnTo>
                <a:lnTo>
                  <a:pt x="494" y="48"/>
                </a:lnTo>
                <a:lnTo>
                  <a:pt x="489" y="48"/>
                </a:lnTo>
                <a:lnTo>
                  <a:pt x="489" y="50"/>
                </a:lnTo>
                <a:lnTo>
                  <a:pt x="492" y="50"/>
                </a:lnTo>
                <a:lnTo>
                  <a:pt x="494" y="52"/>
                </a:lnTo>
                <a:lnTo>
                  <a:pt x="494" y="52"/>
                </a:lnTo>
                <a:lnTo>
                  <a:pt x="496" y="52"/>
                </a:lnTo>
                <a:lnTo>
                  <a:pt x="496" y="55"/>
                </a:lnTo>
                <a:lnTo>
                  <a:pt x="496" y="57"/>
                </a:lnTo>
                <a:lnTo>
                  <a:pt x="496" y="57"/>
                </a:lnTo>
                <a:lnTo>
                  <a:pt x="496" y="57"/>
                </a:lnTo>
                <a:lnTo>
                  <a:pt x="499" y="59"/>
                </a:lnTo>
                <a:lnTo>
                  <a:pt x="499" y="59"/>
                </a:lnTo>
                <a:lnTo>
                  <a:pt x="501" y="59"/>
                </a:lnTo>
                <a:lnTo>
                  <a:pt x="501" y="62"/>
                </a:lnTo>
                <a:lnTo>
                  <a:pt x="501" y="64"/>
                </a:lnTo>
                <a:lnTo>
                  <a:pt x="501" y="64"/>
                </a:lnTo>
                <a:lnTo>
                  <a:pt x="501" y="64"/>
                </a:lnTo>
                <a:lnTo>
                  <a:pt x="501" y="64"/>
                </a:lnTo>
                <a:lnTo>
                  <a:pt x="501" y="67"/>
                </a:lnTo>
                <a:lnTo>
                  <a:pt x="501" y="69"/>
                </a:lnTo>
                <a:lnTo>
                  <a:pt x="503" y="74"/>
                </a:lnTo>
                <a:lnTo>
                  <a:pt x="499" y="74"/>
                </a:lnTo>
                <a:lnTo>
                  <a:pt x="499" y="74"/>
                </a:lnTo>
                <a:lnTo>
                  <a:pt x="499" y="74"/>
                </a:lnTo>
                <a:lnTo>
                  <a:pt x="496" y="74"/>
                </a:lnTo>
                <a:lnTo>
                  <a:pt x="496" y="76"/>
                </a:lnTo>
                <a:lnTo>
                  <a:pt x="496" y="78"/>
                </a:lnTo>
                <a:lnTo>
                  <a:pt x="494" y="81"/>
                </a:lnTo>
                <a:lnTo>
                  <a:pt x="494" y="83"/>
                </a:lnTo>
                <a:lnTo>
                  <a:pt x="492" y="90"/>
                </a:lnTo>
                <a:lnTo>
                  <a:pt x="492" y="90"/>
                </a:lnTo>
                <a:lnTo>
                  <a:pt x="492" y="93"/>
                </a:lnTo>
                <a:lnTo>
                  <a:pt x="489" y="93"/>
                </a:lnTo>
                <a:lnTo>
                  <a:pt x="487" y="97"/>
                </a:lnTo>
                <a:lnTo>
                  <a:pt x="485" y="100"/>
                </a:lnTo>
                <a:lnTo>
                  <a:pt x="480" y="107"/>
                </a:lnTo>
                <a:lnTo>
                  <a:pt x="477" y="109"/>
                </a:lnTo>
                <a:lnTo>
                  <a:pt x="466" y="116"/>
                </a:lnTo>
                <a:lnTo>
                  <a:pt x="459" y="123"/>
                </a:lnTo>
                <a:lnTo>
                  <a:pt x="452" y="126"/>
                </a:lnTo>
                <a:lnTo>
                  <a:pt x="447" y="128"/>
                </a:lnTo>
                <a:lnTo>
                  <a:pt x="442" y="128"/>
                </a:lnTo>
                <a:lnTo>
                  <a:pt x="435" y="130"/>
                </a:lnTo>
                <a:lnTo>
                  <a:pt x="423" y="135"/>
                </a:lnTo>
                <a:lnTo>
                  <a:pt x="423" y="135"/>
                </a:lnTo>
                <a:lnTo>
                  <a:pt x="423" y="135"/>
                </a:lnTo>
                <a:lnTo>
                  <a:pt x="421" y="137"/>
                </a:lnTo>
                <a:lnTo>
                  <a:pt x="416" y="140"/>
                </a:lnTo>
                <a:lnTo>
                  <a:pt x="416" y="142"/>
                </a:lnTo>
                <a:lnTo>
                  <a:pt x="414" y="145"/>
                </a:lnTo>
                <a:lnTo>
                  <a:pt x="414" y="145"/>
                </a:lnTo>
                <a:lnTo>
                  <a:pt x="411" y="145"/>
                </a:lnTo>
                <a:lnTo>
                  <a:pt x="411" y="147"/>
                </a:lnTo>
                <a:lnTo>
                  <a:pt x="411" y="147"/>
                </a:lnTo>
                <a:lnTo>
                  <a:pt x="411" y="147"/>
                </a:lnTo>
                <a:lnTo>
                  <a:pt x="411" y="149"/>
                </a:lnTo>
                <a:lnTo>
                  <a:pt x="414" y="149"/>
                </a:lnTo>
                <a:lnTo>
                  <a:pt x="411" y="149"/>
                </a:lnTo>
                <a:lnTo>
                  <a:pt x="411" y="152"/>
                </a:lnTo>
                <a:lnTo>
                  <a:pt x="409" y="152"/>
                </a:lnTo>
                <a:lnTo>
                  <a:pt x="409" y="149"/>
                </a:lnTo>
                <a:lnTo>
                  <a:pt x="409" y="149"/>
                </a:lnTo>
                <a:lnTo>
                  <a:pt x="409" y="149"/>
                </a:lnTo>
                <a:lnTo>
                  <a:pt x="409" y="149"/>
                </a:lnTo>
                <a:lnTo>
                  <a:pt x="407" y="149"/>
                </a:lnTo>
                <a:lnTo>
                  <a:pt x="407" y="149"/>
                </a:lnTo>
                <a:lnTo>
                  <a:pt x="407" y="149"/>
                </a:lnTo>
                <a:lnTo>
                  <a:pt x="407" y="152"/>
                </a:lnTo>
                <a:lnTo>
                  <a:pt x="407" y="152"/>
                </a:lnTo>
                <a:lnTo>
                  <a:pt x="407" y="154"/>
                </a:lnTo>
                <a:lnTo>
                  <a:pt x="407" y="156"/>
                </a:lnTo>
                <a:lnTo>
                  <a:pt x="407" y="159"/>
                </a:lnTo>
                <a:lnTo>
                  <a:pt x="407" y="159"/>
                </a:lnTo>
                <a:lnTo>
                  <a:pt x="404" y="159"/>
                </a:lnTo>
                <a:lnTo>
                  <a:pt x="404" y="161"/>
                </a:lnTo>
                <a:lnTo>
                  <a:pt x="404" y="161"/>
                </a:lnTo>
                <a:lnTo>
                  <a:pt x="402" y="163"/>
                </a:lnTo>
                <a:lnTo>
                  <a:pt x="402" y="163"/>
                </a:lnTo>
                <a:lnTo>
                  <a:pt x="402" y="166"/>
                </a:lnTo>
                <a:lnTo>
                  <a:pt x="402" y="166"/>
                </a:lnTo>
                <a:lnTo>
                  <a:pt x="402" y="168"/>
                </a:lnTo>
                <a:lnTo>
                  <a:pt x="400" y="168"/>
                </a:lnTo>
                <a:lnTo>
                  <a:pt x="400" y="171"/>
                </a:lnTo>
                <a:lnTo>
                  <a:pt x="397" y="175"/>
                </a:lnTo>
                <a:lnTo>
                  <a:pt x="397" y="175"/>
                </a:lnTo>
                <a:lnTo>
                  <a:pt x="397" y="175"/>
                </a:lnTo>
                <a:lnTo>
                  <a:pt x="397" y="178"/>
                </a:lnTo>
                <a:lnTo>
                  <a:pt x="397" y="178"/>
                </a:lnTo>
                <a:lnTo>
                  <a:pt x="397" y="180"/>
                </a:lnTo>
                <a:lnTo>
                  <a:pt x="397" y="180"/>
                </a:lnTo>
                <a:lnTo>
                  <a:pt x="397" y="182"/>
                </a:lnTo>
                <a:lnTo>
                  <a:pt x="397" y="185"/>
                </a:lnTo>
                <a:lnTo>
                  <a:pt x="397" y="185"/>
                </a:lnTo>
                <a:lnTo>
                  <a:pt x="395" y="185"/>
                </a:lnTo>
                <a:lnTo>
                  <a:pt x="395" y="185"/>
                </a:lnTo>
                <a:lnTo>
                  <a:pt x="392" y="185"/>
                </a:lnTo>
                <a:lnTo>
                  <a:pt x="392" y="185"/>
                </a:lnTo>
                <a:lnTo>
                  <a:pt x="392" y="187"/>
                </a:lnTo>
                <a:lnTo>
                  <a:pt x="390" y="187"/>
                </a:lnTo>
                <a:lnTo>
                  <a:pt x="390" y="187"/>
                </a:lnTo>
                <a:lnTo>
                  <a:pt x="390" y="189"/>
                </a:lnTo>
                <a:lnTo>
                  <a:pt x="390" y="189"/>
                </a:lnTo>
                <a:lnTo>
                  <a:pt x="390" y="192"/>
                </a:lnTo>
                <a:lnTo>
                  <a:pt x="388" y="196"/>
                </a:lnTo>
                <a:lnTo>
                  <a:pt x="385" y="196"/>
                </a:lnTo>
                <a:lnTo>
                  <a:pt x="385" y="196"/>
                </a:lnTo>
                <a:lnTo>
                  <a:pt x="383" y="196"/>
                </a:lnTo>
                <a:lnTo>
                  <a:pt x="381" y="196"/>
                </a:lnTo>
                <a:lnTo>
                  <a:pt x="381" y="196"/>
                </a:lnTo>
                <a:lnTo>
                  <a:pt x="381" y="196"/>
                </a:lnTo>
                <a:lnTo>
                  <a:pt x="378" y="196"/>
                </a:lnTo>
                <a:lnTo>
                  <a:pt x="376" y="194"/>
                </a:lnTo>
                <a:lnTo>
                  <a:pt x="374" y="192"/>
                </a:lnTo>
                <a:lnTo>
                  <a:pt x="374" y="189"/>
                </a:lnTo>
                <a:moveTo>
                  <a:pt x="15" y="76"/>
                </a:moveTo>
                <a:lnTo>
                  <a:pt x="15" y="76"/>
                </a:lnTo>
                <a:lnTo>
                  <a:pt x="12" y="76"/>
                </a:lnTo>
                <a:lnTo>
                  <a:pt x="12" y="76"/>
                </a:lnTo>
                <a:lnTo>
                  <a:pt x="10" y="76"/>
                </a:lnTo>
                <a:lnTo>
                  <a:pt x="10" y="76"/>
                </a:lnTo>
                <a:lnTo>
                  <a:pt x="8" y="76"/>
                </a:lnTo>
                <a:lnTo>
                  <a:pt x="8" y="74"/>
                </a:lnTo>
                <a:lnTo>
                  <a:pt x="5" y="71"/>
                </a:lnTo>
                <a:lnTo>
                  <a:pt x="5" y="71"/>
                </a:lnTo>
                <a:lnTo>
                  <a:pt x="5" y="71"/>
                </a:lnTo>
                <a:lnTo>
                  <a:pt x="8" y="69"/>
                </a:lnTo>
                <a:lnTo>
                  <a:pt x="8" y="69"/>
                </a:lnTo>
                <a:lnTo>
                  <a:pt x="12" y="64"/>
                </a:lnTo>
                <a:lnTo>
                  <a:pt x="15" y="64"/>
                </a:lnTo>
                <a:lnTo>
                  <a:pt x="15" y="64"/>
                </a:lnTo>
                <a:lnTo>
                  <a:pt x="17" y="64"/>
                </a:lnTo>
                <a:lnTo>
                  <a:pt x="19" y="62"/>
                </a:lnTo>
                <a:lnTo>
                  <a:pt x="17" y="62"/>
                </a:lnTo>
                <a:lnTo>
                  <a:pt x="17" y="62"/>
                </a:lnTo>
                <a:lnTo>
                  <a:pt x="10" y="55"/>
                </a:lnTo>
                <a:lnTo>
                  <a:pt x="10" y="52"/>
                </a:lnTo>
                <a:lnTo>
                  <a:pt x="10" y="50"/>
                </a:lnTo>
                <a:lnTo>
                  <a:pt x="10" y="50"/>
                </a:lnTo>
                <a:lnTo>
                  <a:pt x="10" y="48"/>
                </a:lnTo>
                <a:lnTo>
                  <a:pt x="8" y="45"/>
                </a:lnTo>
                <a:lnTo>
                  <a:pt x="8" y="45"/>
                </a:lnTo>
                <a:lnTo>
                  <a:pt x="8" y="45"/>
                </a:lnTo>
                <a:lnTo>
                  <a:pt x="5" y="45"/>
                </a:lnTo>
                <a:lnTo>
                  <a:pt x="5" y="45"/>
                </a:lnTo>
                <a:lnTo>
                  <a:pt x="3" y="45"/>
                </a:lnTo>
                <a:lnTo>
                  <a:pt x="3" y="45"/>
                </a:lnTo>
                <a:lnTo>
                  <a:pt x="3" y="45"/>
                </a:lnTo>
                <a:lnTo>
                  <a:pt x="5" y="43"/>
                </a:lnTo>
                <a:lnTo>
                  <a:pt x="10" y="41"/>
                </a:lnTo>
                <a:lnTo>
                  <a:pt x="12" y="41"/>
                </a:lnTo>
                <a:lnTo>
                  <a:pt x="12" y="41"/>
                </a:lnTo>
                <a:lnTo>
                  <a:pt x="12" y="43"/>
                </a:lnTo>
                <a:lnTo>
                  <a:pt x="12" y="45"/>
                </a:lnTo>
                <a:lnTo>
                  <a:pt x="12" y="45"/>
                </a:lnTo>
                <a:lnTo>
                  <a:pt x="15" y="45"/>
                </a:lnTo>
                <a:lnTo>
                  <a:pt x="15" y="45"/>
                </a:lnTo>
                <a:lnTo>
                  <a:pt x="15" y="48"/>
                </a:lnTo>
                <a:lnTo>
                  <a:pt x="15" y="48"/>
                </a:lnTo>
                <a:lnTo>
                  <a:pt x="15" y="48"/>
                </a:lnTo>
                <a:lnTo>
                  <a:pt x="15" y="50"/>
                </a:lnTo>
                <a:lnTo>
                  <a:pt x="17" y="52"/>
                </a:lnTo>
                <a:lnTo>
                  <a:pt x="17" y="55"/>
                </a:lnTo>
                <a:lnTo>
                  <a:pt x="19" y="55"/>
                </a:lnTo>
                <a:lnTo>
                  <a:pt x="19" y="55"/>
                </a:lnTo>
                <a:lnTo>
                  <a:pt x="19" y="55"/>
                </a:lnTo>
                <a:lnTo>
                  <a:pt x="22" y="57"/>
                </a:lnTo>
                <a:lnTo>
                  <a:pt x="22" y="57"/>
                </a:lnTo>
                <a:lnTo>
                  <a:pt x="22" y="59"/>
                </a:lnTo>
                <a:lnTo>
                  <a:pt x="22" y="62"/>
                </a:lnTo>
                <a:lnTo>
                  <a:pt x="24" y="64"/>
                </a:lnTo>
                <a:lnTo>
                  <a:pt x="24" y="64"/>
                </a:lnTo>
                <a:lnTo>
                  <a:pt x="26" y="64"/>
                </a:lnTo>
                <a:lnTo>
                  <a:pt x="26" y="67"/>
                </a:lnTo>
                <a:lnTo>
                  <a:pt x="24" y="71"/>
                </a:lnTo>
                <a:lnTo>
                  <a:pt x="24" y="74"/>
                </a:lnTo>
                <a:lnTo>
                  <a:pt x="17" y="76"/>
                </a:lnTo>
                <a:lnTo>
                  <a:pt x="15" y="76"/>
                </a:lnTo>
                <a:moveTo>
                  <a:pt x="41" y="69"/>
                </a:moveTo>
                <a:lnTo>
                  <a:pt x="38" y="69"/>
                </a:lnTo>
                <a:lnTo>
                  <a:pt x="36" y="67"/>
                </a:lnTo>
                <a:lnTo>
                  <a:pt x="36" y="64"/>
                </a:lnTo>
                <a:lnTo>
                  <a:pt x="36" y="62"/>
                </a:lnTo>
                <a:lnTo>
                  <a:pt x="36" y="62"/>
                </a:lnTo>
                <a:lnTo>
                  <a:pt x="36" y="62"/>
                </a:lnTo>
                <a:lnTo>
                  <a:pt x="36" y="59"/>
                </a:lnTo>
                <a:lnTo>
                  <a:pt x="38" y="59"/>
                </a:lnTo>
                <a:lnTo>
                  <a:pt x="41" y="59"/>
                </a:lnTo>
                <a:lnTo>
                  <a:pt x="43" y="59"/>
                </a:lnTo>
                <a:lnTo>
                  <a:pt x="45" y="62"/>
                </a:lnTo>
                <a:lnTo>
                  <a:pt x="45" y="62"/>
                </a:lnTo>
                <a:lnTo>
                  <a:pt x="45" y="64"/>
                </a:lnTo>
                <a:lnTo>
                  <a:pt x="45" y="64"/>
                </a:lnTo>
                <a:lnTo>
                  <a:pt x="43" y="67"/>
                </a:lnTo>
                <a:lnTo>
                  <a:pt x="41" y="69"/>
                </a:lnTo>
                <a:moveTo>
                  <a:pt x="350" y="137"/>
                </a:moveTo>
                <a:lnTo>
                  <a:pt x="350" y="137"/>
                </a:lnTo>
                <a:lnTo>
                  <a:pt x="348" y="137"/>
                </a:lnTo>
                <a:lnTo>
                  <a:pt x="348" y="137"/>
                </a:lnTo>
                <a:lnTo>
                  <a:pt x="348" y="133"/>
                </a:lnTo>
                <a:lnTo>
                  <a:pt x="348" y="130"/>
                </a:lnTo>
                <a:lnTo>
                  <a:pt x="348" y="130"/>
                </a:lnTo>
                <a:lnTo>
                  <a:pt x="350" y="130"/>
                </a:lnTo>
                <a:lnTo>
                  <a:pt x="350" y="130"/>
                </a:lnTo>
                <a:lnTo>
                  <a:pt x="350" y="128"/>
                </a:lnTo>
                <a:lnTo>
                  <a:pt x="355" y="126"/>
                </a:lnTo>
                <a:lnTo>
                  <a:pt x="355" y="126"/>
                </a:lnTo>
                <a:lnTo>
                  <a:pt x="357" y="126"/>
                </a:lnTo>
                <a:lnTo>
                  <a:pt x="357" y="126"/>
                </a:lnTo>
                <a:lnTo>
                  <a:pt x="359" y="128"/>
                </a:lnTo>
                <a:lnTo>
                  <a:pt x="359" y="128"/>
                </a:lnTo>
                <a:lnTo>
                  <a:pt x="359" y="128"/>
                </a:lnTo>
                <a:lnTo>
                  <a:pt x="352" y="133"/>
                </a:lnTo>
                <a:lnTo>
                  <a:pt x="355" y="135"/>
                </a:lnTo>
                <a:lnTo>
                  <a:pt x="352" y="135"/>
                </a:lnTo>
                <a:lnTo>
                  <a:pt x="352" y="137"/>
                </a:lnTo>
                <a:lnTo>
                  <a:pt x="350" y="137"/>
                </a:lnTo>
                <a:lnTo>
                  <a:pt x="350" y="137"/>
                </a:lnTo>
                <a:moveTo>
                  <a:pt x="5" y="59"/>
                </a:moveTo>
                <a:lnTo>
                  <a:pt x="5" y="59"/>
                </a:lnTo>
                <a:lnTo>
                  <a:pt x="3" y="57"/>
                </a:lnTo>
                <a:lnTo>
                  <a:pt x="3" y="57"/>
                </a:lnTo>
                <a:lnTo>
                  <a:pt x="0" y="57"/>
                </a:lnTo>
                <a:lnTo>
                  <a:pt x="0" y="55"/>
                </a:lnTo>
                <a:lnTo>
                  <a:pt x="3" y="52"/>
                </a:lnTo>
                <a:lnTo>
                  <a:pt x="8" y="52"/>
                </a:lnTo>
                <a:lnTo>
                  <a:pt x="8" y="52"/>
                </a:lnTo>
                <a:lnTo>
                  <a:pt x="8" y="52"/>
                </a:lnTo>
                <a:lnTo>
                  <a:pt x="10" y="55"/>
                </a:lnTo>
                <a:lnTo>
                  <a:pt x="10" y="55"/>
                </a:lnTo>
                <a:lnTo>
                  <a:pt x="10" y="57"/>
                </a:lnTo>
                <a:lnTo>
                  <a:pt x="10" y="59"/>
                </a:lnTo>
                <a:lnTo>
                  <a:pt x="8" y="59"/>
                </a:lnTo>
                <a:lnTo>
                  <a:pt x="5" y="59"/>
                </a:lnTo>
                <a:moveTo>
                  <a:pt x="34" y="55"/>
                </a:moveTo>
                <a:lnTo>
                  <a:pt x="31" y="55"/>
                </a:lnTo>
                <a:lnTo>
                  <a:pt x="31" y="55"/>
                </a:lnTo>
                <a:lnTo>
                  <a:pt x="29" y="55"/>
                </a:lnTo>
                <a:lnTo>
                  <a:pt x="29" y="55"/>
                </a:lnTo>
                <a:lnTo>
                  <a:pt x="26" y="55"/>
                </a:lnTo>
                <a:lnTo>
                  <a:pt x="24" y="52"/>
                </a:lnTo>
                <a:lnTo>
                  <a:pt x="26" y="50"/>
                </a:lnTo>
                <a:lnTo>
                  <a:pt x="26" y="50"/>
                </a:lnTo>
                <a:lnTo>
                  <a:pt x="26" y="48"/>
                </a:lnTo>
                <a:lnTo>
                  <a:pt x="29" y="50"/>
                </a:lnTo>
                <a:lnTo>
                  <a:pt x="31" y="50"/>
                </a:lnTo>
                <a:lnTo>
                  <a:pt x="31" y="50"/>
                </a:lnTo>
                <a:lnTo>
                  <a:pt x="31" y="50"/>
                </a:lnTo>
                <a:lnTo>
                  <a:pt x="34" y="50"/>
                </a:lnTo>
                <a:lnTo>
                  <a:pt x="34" y="50"/>
                </a:lnTo>
                <a:lnTo>
                  <a:pt x="34" y="52"/>
                </a:lnTo>
                <a:lnTo>
                  <a:pt x="36" y="52"/>
                </a:lnTo>
                <a:lnTo>
                  <a:pt x="36" y="52"/>
                </a:lnTo>
                <a:lnTo>
                  <a:pt x="34" y="55"/>
                </a:lnTo>
                <a:lnTo>
                  <a:pt x="34" y="55"/>
                </a:lnTo>
                <a:lnTo>
                  <a:pt x="34" y="55"/>
                </a:lnTo>
                <a:moveTo>
                  <a:pt x="67" y="74"/>
                </a:moveTo>
                <a:lnTo>
                  <a:pt x="67" y="74"/>
                </a:lnTo>
                <a:lnTo>
                  <a:pt x="62" y="74"/>
                </a:lnTo>
                <a:lnTo>
                  <a:pt x="62" y="71"/>
                </a:lnTo>
                <a:lnTo>
                  <a:pt x="64" y="71"/>
                </a:lnTo>
                <a:lnTo>
                  <a:pt x="64" y="71"/>
                </a:lnTo>
                <a:lnTo>
                  <a:pt x="64" y="71"/>
                </a:lnTo>
                <a:lnTo>
                  <a:pt x="64" y="71"/>
                </a:lnTo>
                <a:lnTo>
                  <a:pt x="67" y="71"/>
                </a:lnTo>
                <a:lnTo>
                  <a:pt x="67" y="69"/>
                </a:lnTo>
                <a:lnTo>
                  <a:pt x="69" y="69"/>
                </a:lnTo>
                <a:lnTo>
                  <a:pt x="69" y="67"/>
                </a:lnTo>
                <a:lnTo>
                  <a:pt x="69" y="67"/>
                </a:lnTo>
                <a:lnTo>
                  <a:pt x="69" y="67"/>
                </a:lnTo>
                <a:lnTo>
                  <a:pt x="71" y="67"/>
                </a:lnTo>
                <a:lnTo>
                  <a:pt x="71" y="64"/>
                </a:lnTo>
                <a:lnTo>
                  <a:pt x="71" y="64"/>
                </a:lnTo>
                <a:lnTo>
                  <a:pt x="74" y="64"/>
                </a:lnTo>
                <a:lnTo>
                  <a:pt x="74" y="64"/>
                </a:lnTo>
                <a:lnTo>
                  <a:pt x="74" y="67"/>
                </a:lnTo>
                <a:lnTo>
                  <a:pt x="74" y="67"/>
                </a:lnTo>
                <a:lnTo>
                  <a:pt x="74" y="69"/>
                </a:lnTo>
                <a:lnTo>
                  <a:pt x="74" y="69"/>
                </a:lnTo>
                <a:lnTo>
                  <a:pt x="69" y="71"/>
                </a:lnTo>
                <a:lnTo>
                  <a:pt x="69" y="74"/>
                </a:lnTo>
                <a:lnTo>
                  <a:pt x="67" y="74"/>
                </a:lnTo>
                <a:moveTo>
                  <a:pt x="38" y="85"/>
                </a:moveTo>
                <a:lnTo>
                  <a:pt x="38" y="85"/>
                </a:lnTo>
                <a:lnTo>
                  <a:pt x="38" y="85"/>
                </a:lnTo>
                <a:lnTo>
                  <a:pt x="36" y="85"/>
                </a:lnTo>
                <a:lnTo>
                  <a:pt x="36" y="85"/>
                </a:lnTo>
                <a:lnTo>
                  <a:pt x="36" y="85"/>
                </a:lnTo>
                <a:lnTo>
                  <a:pt x="36" y="81"/>
                </a:lnTo>
                <a:lnTo>
                  <a:pt x="36" y="81"/>
                </a:lnTo>
                <a:lnTo>
                  <a:pt x="38" y="81"/>
                </a:lnTo>
                <a:lnTo>
                  <a:pt x="41" y="83"/>
                </a:lnTo>
                <a:lnTo>
                  <a:pt x="41" y="83"/>
                </a:lnTo>
                <a:lnTo>
                  <a:pt x="41" y="83"/>
                </a:lnTo>
                <a:lnTo>
                  <a:pt x="41" y="85"/>
                </a:lnTo>
                <a:lnTo>
                  <a:pt x="38" y="85"/>
                </a:lnTo>
                <a:lnTo>
                  <a:pt x="38" y="85"/>
                </a:lnTo>
                <a:lnTo>
                  <a:pt x="38" y="85"/>
                </a:lnTo>
              </a:path>
            </a:pathLst>
          </a:cu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4"/>
          <p:cNvGrpSpPr>
            <a:grpSpLocks noChangeAspect="1"/>
          </p:cNvGrpSpPr>
          <p:nvPr/>
        </p:nvGrpSpPr>
        <p:grpSpPr bwMode="auto">
          <a:xfrm>
            <a:off x="1549400" y="1714500"/>
            <a:ext cx="1709738" cy="1249363"/>
            <a:chOff x="976" y="1080"/>
            <a:chExt cx="1077" cy="787"/>
          </a:xfrm>
          <a:effectLst/>
        </p:grpSpPr>
        <p:sp>
          <p:nvSpPr>
            <p:cNvPr id="15" name="AutoShape 3"/>
            <p:cNvSpPr>
              <a:spLocks noChangeAspect="1" noChangeArrowheads="1" noTextEdit="1"/>
            </p:cNvSpPr>
            <p:nvPr/>
          </p:nvSpPr>
          <p:spPr bwMode="auto">
            <a:xfrm>
              <a:off x="976" y="1080"/>
              <a:ext cx="1077" cy="7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1824" y="1642"/>
              <a:ext cx="151" cy="225"/>
            </a:xfrm>
            <a:custGeom>
              <a:avLst/>
              <a:gdLst>
                <a:gd name="T0" fmla="*/ 106 w 151"/>
                <a:gd name="T1" fmla="*/ 55 h 225"/>
                <a:gd name="T2" fmla="*/ 116 w 151"/>
                <a:gd name="T3" fmla="*/ 64 h 225"/>
                <a:gd name="T4" fmla="*/ 123 w 151"/>
                <a:gd name="T5" fmla="*/ 69 h 225"/>
                <a:gd name="T6" fmla="*/ 130 w 151"/>
                <a:gd name="T7" fmla="*/ 76 h 225"/>
                <a:gd name="T8" fmla="*/ 125 w 151"/>
                <a:gd name="T9" fmla="*/ 97 h 225"/>
                <a:gd name="T10" fmla="*/ 127 w 151"/>
                <a:gd name="T11" fmla="*/ 102 h 225"/>
                <a:gd name="T12" fmla="*/ 125 w 151"/>
                <a:gd name="T13" fmla="*/ 107 h 225"/>
                <a:gd name="T14" fmla="*/ 113 w 151"/>
                <a:gd name="T15" fmla="*/ 109 h 225"/>
                <a:gd name="T16" fmla="*/ 106 w 151"/>
                <a:gd name="T17" fmla="*/ 116 h 225"/>
                <a:gd name="T18" fmla="*/ 106 w 151"/>
                <a:gd name="T19" fmla="*/ 130 h 225"/>
                <a:gd name="T20" fmla="*/ 104 w 151"/>
                <a:gd name="T21" fmla="*/ 140 h 225"/>
                <a:gd name="T22" fmla="*/ 109 w 151"/>
                <a:gd name="T23" fmla="*/ 147 h 225"/>
                <a:gd name="T24" fmla="*/ 111 w 151"/>
                <a:gd name="T25" fmla="*/ 152 h 225"/>
                <a:gd name="T26" fmla="*/ 116 w 151"/>
                <a:gd name="T27" fmla="*/ 159 h 225"/>
                <a:gd name="T28" fmla="*/ 125 w 151"/>
                <a:gd name="T29" fmla="*/ 166 h 225"/>
                <a:gd name="T30" fmla="*/ 127 w 151"/>
                <a:gd name="T31" fmla="*/ 173 h 225"/>
                <a:gd name="T32" fmla="*/ 139 w 151"/>
                <a:gd name="T33" fmla="*/ 194 h 225"/>
                <a:gd name="T34" fmla="*/ 151 w 151"/>
                <a:gd name="T35" fmla="*/ 201 h 225"/>
                <a:gd name="T36" fmla="*/ 142 w 151"/>
                <a:gd name="T37" fmla="*/ 204 h 225"/>
                <a:gd name="T38" fmla="*/ 132 w 151"/>
                <a:gd name="T39" fmla="*/ 201 h 225"/>
                <a:gd name="T40" fmla="*/ 125 w 151"/>
                <a:gd name="T41" fmla="*/ 201 h 225"/>
                <a:gd name="T42" fmla="*/ 118 w 151"/>
                <a:gd name="T43" fmla="*/ 208 h 225"/>
                <a:gd name="T44" fmla="*/ 113 w 151"/>
                <a:gd name="T45" fmla="*/ 208 h 225"/>
                <a:gd name="T46" fmla="*/ 99 w 151"/>
                <a:gd name="T47" fmla="*/ 216 h 225"/>
                <a:gd name="T48" fmla="*/ 90 w 151"/>
                <a:gd name="T49" fmla="*/ 220 h 225"/>
                <a:gd name="T50" fmla="*/ 83 w 151"/>
                <a:gd name="T51" fmla="*/ 225 h 225"/>
                <a:gd name="T52" fmla="*/ 75 w 151"/>
                <a:gd name="T53" fmla="*/ 223 h 225"/>
                <a:gd name="T54" fmla="*/ 61 w 151"/>
                <a:gd name="T55" fmla="*/ 213 h 225"/>
                <a:gd name="T56" fmla="*/ 54 w 151"/>
                <a:gd name="T57" fmla="*/ 206 h 225"/>
                <a:gd name="T58" fmla="*/ 52 w 151"/>
                <a:gd name="T59" fmla="*/ 194 h 225"/>
                <a:gd name="T60" fmla="*/ 47 w 151"/>
                <a:gd name="T61" fmla="*/ 187 h 225"/>
                <a:gd name="T62" fmla="*/ 45 w 151"/>
                <a:gd name="T63" fmla="*/ 173 h 225"/>
                <a:gd name="T64" fmla="*/ 47 w 151"/>
                <a:gd name="T65" fmla="*/ 161 h 225"/>
                <a:gd name="T66" fmla="*/ 57 w 151"/>
                <a:gd name="T67" fmla="*/ 142 h 225"/>
                <a:gd name="T68" fmla="*/ 52 w 151"/>
                <a:gd name="T69" fmla="*/ 128 h 225"/>
                <a:gd name="T70" fmla="*/ 42 w 151"/>
                <a:gd name="T71" fmla="*/ 126 h 225"/>
                <a:gd name="T72" fmla="*/ 40 w 151"/>
                <a:gd name="T73" fmla="*/ 121 h 225"/>
                <a:gd name="T74" fmla="*/ 40 w 151"/>
                <a:gd name="T75" fmla="*/ 104 h 225"/>
                <a:gd name="T76" fmla="*/ 35 w 151"/>
                <a:gd name="T77" fmla="*/ 102 h 225"/>
                <a:gd name="T78" fmla="*/ 21 w 151"/>
                <a:gd name="T79" fmla="*/ 102 h 225"/>
                <a:gd name="T80" fmla="*/ 2 w 151"/>
                <a:gd name="T81" fmla="*/ 81 h 225"/>
                <a:gd name="T82" fmla="*/ 7 w 151"/>
                <a:gd name="T83" fmla="*/ 74 h 225"/>
                <a:gd name="T84" fmla="*/ 9 w 151"/>
                <a:gd name="T85" fmla="*/ 57 h 225"/>
                <a:gd name="T86" fmla="*/ 21 w 151"/>
                <a:gd name="T87" fmla="*/ 55 h 225"/>
                <a:gd name="T88" fmla="*/ 26 w 151"/>
                <a:gd name="T89" fmla="*/ 52 h 225"/>
                <a:gd name="T90" fmla="*/ 35 w 151"/>
                <a:gd name="T91" fmla="*/ 45 h 225"/>
                <a:gd name="T92" fmla="*/ 28 w 151"/>
                <a:gd name="T93" fmla="*/ 43 h 225"/>
                <a:gd name="T94" fmla="*/ 26 w 151"/>
                <a:gd name="T95" fmla="*/ 38 h 225"/>
                <a:gd name="T96" fmla="*/ 21 w 151"/>
                <a:gd name="T97" fmla="*/ 31 h 225"/>
                <a:gd name="T98" fmla="*/ 28 w 151"/>
                <a:gd name="T99" fmla="*/ 24 h 225"/>
                <a:gd name="T100" fmla="*/ 42 w 151"/>
                <a:gd name="T101" fmla="*/ 17 h 225"/>
                <a:gd name="T102" fmla="*/ 47 w 151"/>
                <a:gd name="T103" fmla="*/ 10 h 225"/>
                <a:gd name="T104" fmla="*/ 42 w 151"/>
                <a:gd name="T105" fmla="*/ 0 h 225"/>
                <a:gd name="T106" fmla="*/ 47 w 151"/>
                <a:gd name="T107" fmla="*/ 5 h 225"/>
                <a:gd name="T108" fmla="*/ 54 w 151"/>
                <a:gd name="T109" fmla="*/ 8 h 225"/>
                <a:gd name="T110" fmla="*/ 71 w 151"/>
                <a:gd name="T111" fmla="*/ 17 h 225"/>
                <a:gd name="T112" fmla="*/ 83 w 151"/>
                <a:gd name="T113" fmla="*/ 31 h 225"/>
                <a:gd name="T114" fmla="*/ 90 w 151"/>
                <a:gd name="T115" fmla="*/ 48 h 225"/>
                <a:gd name="T116" fmla="*/ 85 w 151"/>
                <a:gd name="T117" fmla="*/ 55 h 225"/>
                <a:gd name="T118" fmla="*/ 85 w 151"/>
                <a:gd name="T119" fmla="*/ 67 h 225"/>
                <a:gd name="T120" fmla="*/ 87 w 151"/>
                <a:gd name="T121" fmla="*/ 57 h 225"/>
                <a:gd name="T122" fmla="*/ 97 w 151"/>
                <a:gd name="T123"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225">
                  <a:moveTo>
                    <a:pt x="99" y="55"/>
                  </a:moveTo>
                  <a:lnTo>
                    <a:pt x="99" y="52"/>
                  </a:lnTo>
                  <a:lnTo>
                    <a:pt x="104" y="55"/>
                  </a:lnTo>
                  <a:lnTo>
                    <a:pt x="104" y="55"/>
                  </a:lnTo>
                  <a:lnTo>
                    <a:pt x="104" y="55"/>
                  </a:lnTo>
                  <a:lnTo>
                    <a:pt x="106" y="55"/>
                  </a:lnTo>
                  <a:lnTo>
                    <a:pt x="106" y="57"/>
                  </a:lnTo>
                  <a:lnTo>
                    <a:pt x="106" y="57"/>
                  </a:lnTo>
                  <a:lnTo>
                    <a:pt x="106" y="57"/>
                  </a:lnTo>
                  <a:lnTo>
                    <a:pt x="109" y="57"/>
                  </a:lnTo>
                  <a:lnTo>
                    <a:pt x="111" y="62"/>
                  </a:lnTo>
                  <a:lnTo>
                    <a:pt x="116" y="64"/>
                  </a:lnTo>
                  <a:lnTo>
                    <a:pt x="116" y="64"/>
                  </a:lnTo>
                  <a:lnTo>
                    <a:pt x="118" y="69"/>
                  </a:lnTo>
                  <a:lnTo>
                    <a:pt x="118" y="71"/>
                  </a:lnTo>
                  <a:lnTo>
                    <a:pt x="120" y="69"/>
                  </a:lnTo>
                  <a:lnTo>
                    <a:pt x="120" y="69"/>
                  </a:lnTo>
                  <a:lnTo>
                    <a:pt x="123" y="69"/>
                  </a:lnTo>
                  <a:lnTo>
                    <a:pt x="125" y="71"/>
                  </a:lnTo>
                  <a:lnTo>
                    <a:pt x="127" y="71"/>
                  </a:lnTo>
                  <a:lnTo>
                    <a:pt x="127" y="74"/>
                  </a:lnTo>
                  <a:lnTo>
                    <a:pt x="127" y="74"/>
                  </a:lnTo>
                  <a:lnTo>
                    <a:pt x="130" y="76"/>
                  </a:lnTo>
                  <a:lnTo>
                    <a:pt x="130" y="76"/>
                  </a:lnTo>
                  <a:lnTo>
                    <a:pt x="130" y="81"/>
                  </a:lnTo>
                  <a:lnTo>
                    <a:pt x="130" y="90"/>
                  </a:lnTo>
                  <a:lnTo>
                    <a:pt x="130" y="90"/>
                  </a:lnTo>
                  <a:lnTo>
                    <a:pt x="127" y="93"/>
                  </a:lnTo>
                  <a:lnTo>
                    <a:pt x="127" y="95"/>
                  </a:lnTo>
                  <a:lnTo>
                    <a:pt x="125" y="97"/>
                  </a:lnTo>
                  <a:lnTo>
                    <a:pt x="125" y="97"/>
                  </a:lnTo>
                  <a:lnTo>
                    <a:pt x="125" y="100"/>
                  </a:lnTo>
                  <a:lnTo>
                    <a:pt x="125" y="102"/>
                  </a:lnTo>
                  <a:lnTo>
                    <a:pt x="127" y="102"/>
                  </a:lnTo>
                  <a:lnTo>
                    <a:pt x="127" y="102"/>
                  </a:lnTo>
                  <a:lnTo>
                    <a:pt x="127" y="102"/>
                  </a:lnTo>
                  <a:lnTo>
                    <a:pt x="130" y="104"/>
                  </a:lnTo>
                  <a:lnTo>
                    <a:pt x="127" y="104"/>
                  </a:lnTo>
                  <a:lnTo>
                    <a:pt x="127" y="104"/>
                  </a:lnTo>
                  <a:lnTo>
                    <a:pt x="125" y="104"/>
                  </a:lnTo>
                  <a:lnTo>
                    <a:pt x="125" y="104"/>
                  </a:lnTo>
                  <a:lnTo>
                    <a:pt x="125" y="107"/>
                  </a:lnTo>
                  <a:lnTo>
                    <a:pt x="125" y="109"/>
                  </a:lnTo>
                  <a:lnTo>
                    <a:pt x="123" y="109"/>
                  </a:lnTo>
                  <a:lnTo>
                    <a:pt x="120" y="109"/>
                  </a:lnTo>
                  <a:lnTo>
                    <a:pt x="116" y="109"/>
                  </a:lnTo>
                  <a:lnTo>
                    <a:pt x="116" y="109"/>
                  </a:lnTo>
                  <a:lnTo>
                    <a:pt x="113" y="109"/>
                  </a:lnTo>
                  <a:lnTo>
                    <a:pt x="109" y="112"/>
                  </a:lnTo>
                  <a:lnTo>
                    <a:pt x="106" y="114"/>
                  </a:lnTo>
                  <a:lnTo>
                    <a:pt x="106" y="114"/>
                  </a:lnTo>
                  <a:lnTo>
                    <a:pt x="106" y="116"/>
                  </a:lnTo>
                  <a:lnTo>
                    <a:pt x="106" y="116"/>
                  </a:lnTo>
                  <a:lnTo>
                    <a:pt x="106" y="116"/>
                  </a:lnTo>
                  <a:lnTo>
                    <a:pt x="109" y="119"/>
                  </a:lnTo>
                  <a:lnTo>
                    <a:pt x="109" y="121"/>
                  </a:lnTo>
                  <a:lnTo>
                    <a:pt x="106" y="123"/>
                  </a:lnTo>
                  <a:lnTo>
                    <a:pt x="106" y="128"/>
                  </a:lnTo>
                  <a:lnTo>
                    <a:pt x="106" y="130"/>
                  </a:lnTo>
                  <a:lnTo>
                    <a:pt x="106" y="130"/>
                  </a:lnTo>
                  <a:lnTo>
                    <a:pt x="104" y="133"/>
                  </a:lnTo>
                  <a:lnTo>
                    <a:pt x="104" y="133"/>
                  </a:lnTo>
                  <a:lnTo>
                    <a:pt x="101" y="135"/>
                  </a:lnTo>
                  <a:lnTo>
                    <a:pt x="101" y="135"/>
                  </a:lnTo>
                  <a:lnTo>
                    <a:pt x="101" y="140"/>
                  </a:lnTo>
                  <a:lnTo>
                    <a:pt x="104" y="140"/>
                  </a:lnTo>
                  <a:lnTo>
                    <a:pt x="104" y="142"/>
                  </a:lnTo>
                  <a:lnTo>
                    <a:pt x="106" y="142"/>
                  </a:lnTo>
                  <a:lnTo>
                    <a:pt x="106" y="142"/>
                  </a:lnTo>
                  <a:lnTo>
                    <a:pt x="109" y="145"/>
                  </a:lnTo>
                  <a:lnTo>
                    <a:pt x="109" y="147"/>
                  </a:lnTo>
                  <a:lnTo>
                    <a:pt x="109" y="147"/>
                  </a:lnTo>
                  <a:lnTo>
                    <a:pt x="109" y="147"/>
                  </a:lnTo>
                  <a:lnTo>
                    <a:pt x="109" y="149"/>
                  </a:lnTo>
                  <a:lnTo>
                    <a:pt x="109" y="149"/>
                  </a:lnTo>
                  <a:lnTo>
                    <a:pt x="109" y="149"/>
                  </a:lnTo>
                  <a:lnTo>
                    <a:pt x="111" y="152"/>
                  </a:lnTo>
                  <a:lnTo>
                    <a:pt x="111" y="152"/>
                  </a:lnTo>
                  <a:lnTo>
                    <a:pt x="113" y="154"/>
                  </a:lnTo>
                  <a:lnTo>
                    <a:pt x="116" y="154"/>
                  </a:lnTo>
                  <a:lnTo>
                    <a:pt x="116" y="156"/>
                  </a:lnTo>
                  <a:lnTo>
                    <a:pt x="113" y="159"/>
                  </a:lnTo>
                  <a:lnTo>
                    <a:pt x="116" y="159"/>
                  </a:lnTo>
                  <a:lnTo>
                    <a:pt x="116" y="159"/>
                  </a:lnTo>
                  <a:lnTo>
                    <a:pt x="118" y="159"/>
                  </a:lnTo>
                  <a:lnTo>
                    <a:pt x="120" y="159"/>
                  </a:lnTo>
                  <a:lnTo>
                    <a:pt x="125" y="159"/>
                  </a:lnTo>
                  <a:lnTo>
                    <a:pt x="125" y="161"/>
                  </a:lnTo>
                  <a:lnTo>
                    <a:pt x="125" y="161"/>
                  </a:lnTo>
                  <a:lnTo>
                    <a:pt x="125" y="166"/>
                  </a:lnTo>
                  <a:lnTo>
                    <a:pt x="125" y="166"/>
                  </a:lnTo>
                  <a:lnTo>
                    <a:pt x="127" y="168"/>
                  </a:lnTo>
                  <a:lnTo>
                    <a:pt x="127" y="168"/>
                  </a:lnTo>
                  <a:lnTo>
                    <a:pt x="127" y="168"/>
                  </a:lnTo>
                  <a:lnTo>
                    <a:pt x="127" y="171"/>
                  </a:lnTo>
                  <a:lnTo>
                    <a:pt x="127" y="173"/>
                  </a:lnTo>
                  <a:lnTo>
                    <a:pt x="127" y="175"/>
                  </a:lnTo>
                  <a:lnTo>
                    <a:pt x="130" y="178"/>
                  </a:lnTo>
                  <a:lnTo>
                    <a:pt x="137" y="187"/>
                  </a:lnTo>
                  <a:lnTo>
                    <a:pt x="137" y="187"/>
                  </a:lnTo>
                  <a:lnTo>
                    <a:pt x="139" y="192"/>
                  </a:lnTo>
                  <a:lnTo>
                    <a:pt x="139" y="194"/>
                  </a:lnTo>
                  <a:lnTo>
                    <a:pt x="142" y="197"/>
                  </a:lnTo>
                  <a:lnTo>
                    <a:pt x="144" y="199"/>
                  </a:lnTo>
                  <a:lnTo>
                    <a:pt x="146" y="199"/>
                  </a:lnTo>
                  <a:lnTo>
                    <a:pt x="146" y="199"/>
                  </a:lnTo>
                  <a:lnTo>
                    <a:pt x="149" y="201"/>
                  </a:lnTo>
                  <a:lnTo>
                    <a:pt x="151" y="201"/>
                  </a:lnTo>
                  <a:lnTo>
                    <a:pt x="151" y="201"/>
                  </a:lnTo>
                  <a:lnTo>
                    <a:pt x="149" y="204"/>
                  </a:lnTo>
                  <a:lnTo>
                    <a:pt x="146" y="204"/>
                  </a:lnTo>
                  <a:lnTo>
                    <a:pt x="146" y="204"/>
                  </a:lnTo>
                  <a:lnTo>
                    <a:pt x="146" y="204"/>
                  </a:lnTo>
                  <a:lnTo>
                    <a:pt x="142" y="204"/>
                  </a:lnTo>
                  <a:lnTo>
                    <a:pt x="142" y="204"/>
                  </a:lnTo>
                  <a:lnTo>
                    <a:pt x="142" y="204"/>
                  </a:lnTo>
                  <a:lnTo>
                    <a:pt x="139" y="204"/>
                  </a:lnTo>
                  <a:lnTo>
                    <a:pt x="135" y="204"/>
                  </a:lnTo>
                  <a:lnTo>
                    <a:pt x="132" y="201"/>
                  </a:lnTo>
                  <a:lnTo>
                    <a:pt x="132" y="201"/>
                  </a:lnTo>
                  <a:lnTo>
                    <a:pt x="132" y="201"/>
                  </a:lnTo>
                  <a:lnTo>
                    <a:pt x="132" y="199"/>
                  </a:lnTo>
                  <a:lnTo>
                    <a:pt x="130" y="201"/>
                  </a:lnTo>
                  <a:lnTo>
                    <a:pt x="127" y="201"/>
                  </a:lnTo>
                  <a:lnTo>
                    <a:pt x="127" y="201"/>
                  </a:lnTo>
                  <a:lnTo>
                    <a:pt x="125" y="201"/>
                  </a:lnTo>
                  <a:lnTo>
                    <a:pt x="125" y="201"/>
                  </a:lnTo>
                  <a:lnTo>
                    <a:pt x="125" y="201"/>
                  </a:lnTo>
                  <a:lnTo>
                    <a:pt x="120" y="204"/>
                  </a:lnTo>
                  <a:lnTo>
                    <a:pt x="120" y="204"/>
                  </a:lnTo>
                  <a:lnTo>
                    <a:pt x="120" y="206"/>
                  </a:lnTo>
                  <a:lnTo>
                    <a:pt x="118" y="208"/>
                  </a:lnTo>
                  <a:lnTo>
                    <a:pt x="118" y="208"/>
                  </a:lnTo>
                  <a:lnTo>
                    <a:pt x="118" y="211"/>
                  </a:lnTo>
                  <a:lnTo>
                    <a:pt x="116" y="211"/>
                  </a:lnTo>
                  <a:lnTo>
                    <a:pt x="116" y="211"/>
                  </a:lnTo>
                  <a:lnTo>
                    <a:pt x="113" y="211"/>
                  </a:lnTo>
                  <a:lnTo>
                    <a:pt x="113" y="208"/>
                  </a:lnTo>
                  <a:lnTo>
                    <a:pt x="111" y="208"/>
                  </a:lnTo>
                  <a:lnTo>
                    <a:pt x="109" y="211"/>
                  </a:lnTo>
                  <a:lnTo>
                    <a:pt x="104" y="213"/>
                  </a:lnTo>
                  <a:lnTo>
                    <a:pt x="104" y="213"/>
                  </a:lnTo>
                  <a:lnTo>
                    <a:pt x="104" y="216"/>
                  </a:lnTo>
                  <a:lnTo>
                    <a:pt x="99" y="216"/>
                  </a:lnTo>
                  <a:lnTo>
                    <a:pt x="97" y="213"/>
                  </a:lnTo>
                  <a:lnTo>
                    <a:pt x="94" y="213"/>
                  </a:lnTo>
                  <a:lnTo>
                    <a:pt x="92" y="216"/>
                  </a:lnTo>
                  <a:lnTo>
                    <a:pt x="90" y="218"/>
                  </a:lnTo>
                  <a:lnTo>
                    <a:pt x="90" y="220"/>
                  </a:lnTo>
                  <a:lnTo>
                    <a:pt x="90" y="220"/>
                  </a:lnTo>
                  <a:lnTo>
                    <a:pt x="90" y="223"/>
                  </a:lnTo>
                  <a:lnTo>
                    <a:pt x="87" y="223"/>
                  </a:lnTo>
                  <a:lnTo>
                    <a:pt x="87" y="223"/>
                  </a:lnTo>
                  <a:lnTo>
                    <a:pt x="83" y="223"/>
                  </a:lnTo>
                  <a:lnTo>
                    <a:pt x="83" y="223"/>
                  </a:lnTo>
                  <a:lnTo>
                    <a:pt x="83" y="225"/>
                  </a:lnTo>
                  <a:lnTo>
                    <a:pt x="80" y="225"/>
                  </a:lnTo>
                  <a:lnTo>
                    <a:pt x="80" y="225"/>
                  </a:lnTo>
                  <a:lnTo>
                    <a:pt x="78" y="225"/>
                  </a:lnTo>
                  <a:lnTo>
                    <a:pt x="78" y="225"/>
                  </a:lnTo>
                  <a:lnTo>
                    <a:pt x="75" y="225"/>
                  </a:lnTo>
                  <a:lnTo>
                    <a:pt x="75" y="223"/>
                  </a:lnTo>
                  <a:lnTo>
                    <a:pt x="75" y="223"/>
                  </a:lnTo>
                  <a:lnTo>
                    <a:pt x="75" y="223"/>
                  </a:lnTo>
                  <a:lnTo>
                    <a:pt x="73" y="223"/>
                  </a:lnTo>
                  <a:lnTo>
                    <a:pt x="71" y="220"/>
                  </a:lnTo>
                  <a:lnTo>
                    <a:pt x="66" y="220"/>
                  </a:lnTo>
                  <a:lnTo>
                    <a:pt x="61" y="213"/>
                  </a:lnTo>
                  <a:lnTo>
                    <a:pt x="59" y="211"/>
                  </a:lnTo>
                  <a:lnTo>
                    <a:pt x="59" y="211"/>
                  </a:lnTo>
                  <a:lnTo>
                    <a:pt x="54" y="208"/>
                  </a:lnTo>
                  <a:lnTo>
                    <a:pt x="54" y="208"/>
                  </a:lnTo>
                  <a:lnTo>
                    <a:pt x="52" y="208"/>
                  </a:lnTo>
                  <a:lnTo>
                    <a:pt x="54" y="206"/>
                  </a:lnTo>
                  <a:lnTo>
                    <a:pt x="54" y="206"/>
                  </a:lnTo>
                  <a:lnTo>
                    <a:pt x="52" y="206"/>
                  </a:lnTo>
                  <a:lnTo>
                    <a:pt x="52" y="206"/>
                  </a:lnTo>
                  <a:lnTo>
                    <a:pt x="50" y="204"/>
                  </a:lnTo>
                  <a:lnTo>
                    <a:pt x="52" y="199"/>
                  </a:lnTo>
                  <a:lnTo>
                    <a:pt x="52" y="194"/>
                  </a:lnTo>
                  <a:lnTo>
                    <a:pt x="52" y="192"/>
                  </a:lnTo>
                  <a:lnTo>
                    <a:pt x="50" y="192"/>
                  </a:lnTo>
                  <a:lnTo>
                    <a:pt x="47" y="190"/>
                  </a:lnTo>
                  <a:lnTo>
                    <a:pt x="47" y="190"/>
                  </a:lnTo>
                  <a:lnTo>
                    <a:pt x="47" y="190"/>
                  </a:lnTo>
                  <a:lnTo>
                    <a:pt x="47" y="187"/>
                  </a:lnTo>
                  <a:lnTo>
                    <a:pt x="47" y="187"/>
                  </a:lnTo>
                  <a:lnTo>
                    <a:pt x="45" y="182"/>
                  </a:lnTo>
                  <a:lnTo>
                    <a:pt x="45" y="182"/>
                  </a:lnTo>
                  <a:lnTo>
                    <a:pt x="42" y="180"/>
                  </a:lnTo>
                  <a:lnTo>
                    <a:pt x="42" y="175"/>
                  </a:lnTo>
                  <a:lnTo>
                    <a:pt x="45" y="173"/>
                  </a:lnTo>
                  <a:lnTo>
                    <a:pt x="45" y="171"/>
                  </a:lnTo>
                  <a:lnTo>
                    <a:pt x="45" y="168"/>
                  </a:lnTo>
                  <a:lnTo>
                    <a:pt x="45" y="164"/>
                  </a:lnTo>
                  <a:lnTo>
                    <a:pt x="47" y="161"/>
                  </a:lnTo>
                  <a:lnTo>
                    <a:pt x="47" y="161"/>
                  </a:lnTo>
                  <a:lnTo>
                    <a:pt x="47" y="161"/>
                  </a:lnTo>
                  <a:lnTo>
                    <a:pt x="50" y="159"/>
                  </a:lnTo>
                  <a:lnTo>
                    <a:pt x="50" y="154"/>
                  </a:lnTo>
                  <a:lnTo>
                    <a:pt x="47" y="154"/>
                  </a:lnTo>
                  <a:lnTo>
                    <a:pt x="50" y="152"/>
                  </a:lnTo>
                  <a:lnTo>
                    <a:pt x="54" y="149"/>
                  </a:lnTo>
                  <a:lnTo>
                    <a:pt x="57" y="142"/>
                  </a:lnTo>
                  <a:lnTo>
                    <a:pt x="57" y="140"/>
                  </a:lnTo>
                  <a:lnTo>
                    <a:pt x="52" y="135"/>
                  </a:lnTo>
                  <a:lnTo>
                    <a:pt x="52" y="133"/>
                  </a:lnTo>
                  <a:lnTo>
                    <a:pt x="52" y="133"/>
                  </a:lnTo>
                  <a:lnTo>
                    <a:pt x="52" y="130"/>
                  </a:lnTo>
                  <a:lnTo>
                    <a:pt x="52" y="128"/>
                  </a:lnTo>
                  <a:lnTo>
                    <a:pt x="52" y="128"/>
                  </a:lnTo>
                  <a:lnTo>
                    <a:pt x="52" y="128"/>
                  </a:lnTo>
                  <a:lnTo>
                    <a:pt x="50" y="126"/>
                  </a:lnTo>
                  <a:lnTo>
                    <a:pt x="45" y="123"/>
                  </a:lnTo>
                  <a:lnTo>
                    <a:pt x="45" y="123"/>
                  </a:lnTo>
                  <a:lnTo>
                    <a:pt x="42" y="126"/>
                  </a:lnTo>
                  <a:lnTo>
                    <a:pt x="40" y="123"/>
                  </a:lnTo>
                  <a:lnTo>
                    <a:pt x="38" y="123"/>
                  </a:lnTo>
                  <a:lnTo>
                    <a:pt x="38" y="123"/>
                  </a:lnTo>
                  <a:lnTo>
                    <a:pt x="40" y="121"/>
                  </a:lnTo>
                  <a:lnTo>
                    <a:pt x="40" y="121"/>
                  </a:lnTo>
                  <a:lnTo>
                    <a:pt x="40" y="121"/>
                  </a:lnTo>
                  <a:lnTo>
                    <a:pt x="42" y="119"/>
                  </a:lnTo>
                  <a:lnTo>
                    <a:pt x="42" y="116"/>
                  </a:lnTo>
                  <a:lnTo>
                    <a:pt x="42" y="114"/>
                  </a:lnTo>
                  <a:lnTo>
                    <a:pt x="42" y="109"/>
                  </a:lnTo>
                  <a:lnTo>
                    <a:pt x="42" y="107"/>
                  </a:lnTo>
                  <a:lnTo>
                    <a:pt x="40" y="104"/>
                  </a:lnTo>
                  <a:lnTo>
                    <a:pt x="40" y="104"/>
                  </a:lnTo>
                  <a:lnTo>
                    <a:pt x="40" y="102"/>
                  </a:lnTo>
                  <a:lnTo>
                    <a:pt x="40" y="102"/>
                  </a:lnTo>
                  <a:lnTo>
                    <a:pt x="38" y="100"/>
                  </a:lnTo>
                  <a:lnTo>
                    <a:pt x="35" y="102"/>
                  </a:lnTo>
                  <a:lnTo>
                    <a:pt x="35" y="102"/>
                  </a:lnTo>
                  <a:lnTo>
                    <a:pt x="33" y="102"/>
                  </a:lnTo>
                  <a:lnTo>
                    <a:pt x="26" y="104"/>
                  </a:lnTo>
                  <a:lnTo>
                    <a:pt x="26" y="102"/>
                  </a:lnTo>
                  <a:lnTo>
                    <a:pt x="26" y="102"/>
                  </a:lnTo>
                  <a:lnTo>
                    <a:pt x="21" y="102"/>
                  </a:lnTo>
                  <a:lnTo>
                    <a:pt x="21" y="102"/>
                  </a:lnTo>
                  <a:lnTo>
                    <a:pt x="21" y="102"/>
                  </a:lnTo>
                  <a:lnTo>
                    <a:pt x="19" y="102"/>
                  </a:lnTo>
                  <a:lnTo>
                    <a:pt x="16" y="100"/>
                  </a:lnTo>
                  <a:lnTo>
                    <a:pt x="9" y="90"/>
                  </a:lnTo>
                  <a:lnTo>
                    <a:pt x="0" y="81"/>
                  </a:lnTo>
                  <a:lnTo>
                    <a:pt x="2" y="81"/>
                  </a:lnTo>
                  <a:lnTo>
                    <a:pt x="2" y="78"/>
                  </a:lnTo>
                  <a:lnTo>
                    <a:pt x="2" y="78"/>
                  </a:lnTo>
                  <a:lnTo>
                    <a:pt x="5" y="76"/>
                  </a:lnTo>
                  <a:lnTo>
                    <a:pt x="5" y="76"/>
                  </a:lnTo>
                  <a:lnTo>
                    <a:pt x="5" y="76"/>
                  </a:lnTo>
                  <a:lnTo>
                    <a:pt x="7" y="74"/>
                  </a:lnTo>
                  <a:lnTo>
                    <a:pt x="9" y="69"/>
                  </a:lnTo>
                  <a:lnTo>
                    <a:pt x="9" y="67"/>
                  </a:lnTo>
                  <a:lnTo>
                    <a:pt x="7" y="62"/>
                  </a:lnTo>
                  <a:lnTo>
                    <a:pt x="7" y="62"/>
                  </a:lnTo>
                  <a:lnTo>
                    <a:pt x="7" y="60"/>
                  </a:lnTo>
                  <a:lnTo>
                    <a:pt x="9" y="57"/>
                  </a:lnTo>
                  <a:lnTo>
                    <a:pt x="12" y="57"/>
                  </a:lnTo>
                  <a:lnTo>
                    <a:pt x="12" y="57"/>
                  </a:lnTo>
                  <a:lnTo>
                    <a:pt x="14" y="57"/>
                  </a:lnTo>
                  <a:lnTo>
                    <a:pt x="16" y="55"/>
                  </a:lnTo>
                  <a:lnTo>
                    <a:pt x="19" y="55"/>
                  </a:lnTo>
                  <a:lnTo>
                    <a:pt x="21" y="55"/>
                  </a:lnTo>
                  <a:lnTo>
                    <a:pt x="21" y="55"/>
                  </a:lnTo>
                  <a:lnTo>
                    <a:pt x="21" y="55"/>
                  </a:lnTo>
                  <a:lnTo>
                    <a:pt x="24" y="55"/>
                  </a:lnTo>
                  <a:lnTo>
                    <a:pt x="24" y="52"/>
                  </a:lnTo>
                  <a:lnTo>
                    <a:pt x="26" y="52"/>
                  </a:lnTo>
                  <a:lnTo>
                    <a:pt x="26" y="52"/>
                  </a:lnTo>
                  <a:lnTo>
                    <a:pt x="28" y="52"/>
                  </a:lnTo>
                  <a:lnTo>
                    <a:pt x="28" y="50"/>
                  </a:lnTo>
                  <a:lnTo>
                    <a:pt x="31" y="50"/>
                  </a:lnTo>
                  <a:lnTo>
                    <a:pt x="33" y="45"/>
                  </a:lnTo>
                  <a:lnTo>
                    <a:pt x="35" y="45"/>
                  </a:lnTo>
                  <a:lnTo>
                    <a:pt x="35" y="45"/>
                  </a:lnTo>
                  <a:lnTo>
                    <a:pt x="33" y="43"/>
                  </a:lnTo>
                  <a:lnTo>
                    <a:pt x="33" y="43"/>
                  </a:lnTo>
                  <a:lnTo>
                    <a:pt x="33" y="43"/>
                  </a:lnTo>
                  <a:lnTo>
                    <a:pt x="28" y="43"/>
                  </a:lnTo>
                  <a:lnTo>
                    <a:pt x="28" y="43"/>
                  </a:lnTo>
                  <a:lnTo>
                    <a:pt x="28" y="43"/>
                  </a:lnTo>
                  <a:lnTo>
                    <a:pt x="26" y="45"/>
                  </a:lnTo>
                  <a:lnTo>
                    <a:pt x="24" y="43"/>
                  </a:lnTo>
                  <a:lnTo>
                    <a:pt x="24" y="41"/>
                  </a:lnTo>
                  <a:lnTo>
                    <a:pt x="24" y="41"/>
                  </a:lnTo>
                  <a:lnTo>
                    <a:pt x="24" y="38"/>
                  </a:lnTo>
                  <a:lnTo>
                    <a:pt x="26" y="38"/>
                  </a:lnTo>
                  <a:lnTo>
                    <a:pt x="26" y="38"/>
                  </a:lnTo>
                  <a:lnTo>
                    <a:pt x="24" y="36"/>
                  </a:lnTo>
                  <a:lnTo>
                    <a:pt x="24" y="34"/>
                  </a:lnTo>
                  <a:lnTo>
                    <a:pt x="21" y="34"/>
                  </a:lnTo>
                  <a:lnTo>
                    <a:pt x="21" y="34"/>
                  </a:lnTo>
                  <a:lnTo>
                    <a:pt x="21" y="31"/>
                  </a:lnTo>
                  <a:lnTo>
                    <a:pt x="21" y="31"/>
                  </a:lnTo>
                  <a:lnTo>
                    <a:pt x="24" y="31"/>
                  </a:lnTo>
                  <a:lnTo>
                    <a:pt x="26" y="29"/>
                  </a:lnTo>
                  <a:lnTo>
                    <a:pt x="26" y="26"/>
                  </a:lnTo>
                  <a:lnTo>
                    <a:pt x="26" y="24"/>
                  </a:lnTo>
                  <a:lnTo>
                    <a:pt x="28" y="24"/>
                  </a:lnTo>
                  <a:lnTo>
                    <a:pt x="33" y="22"/>
                  </a:lnTo>
                  <a:lnTo>
                    <a:pt x="35" y="19"/>
                  </a:lnTo>
                  <a:lnTo>
                    <a:pt x="35" y="19"/>
                  </a:lnTo>
                  <a:lnTo>
                    <a:pt x="40" y="17"/>
                  </a:lnTo>
                  <a:lnTo>
                    <a:pt x="40" y="17"/>
                  </a:lnTo>
                  <a:lnTo>
                    <a:pt x="42" y="17"/>
                  </a:lnTo>
                  <a:lnTo>
                    <a:pt x="42" y="15"/>
                  </a:lnTo>
                  <a:lnTo>
                    <a:pt x="42" y="12"/>
                  </a:lnTo>
                  <a:lnTo>
                    <a:pt x="45" y="12"/>
                  </a:lnTo>
                  <a:lnTo>
                    <a:pt x="45" y="12"/>
                  </a:lnTo>
                  <a:lnTo>
                    <a:pt x="45" y="12"/>
                  </a:lnTo>
                  <a:lnTo>
                    <a:pt x="47" y="10"/>
                  </a:lnTo>
                  <a:lnTo>
                    <a:pt x="47" y="10"/>
                  </a:lnTo>
                  <a:lnTo>
                    <a:pt x="50" y="10"/>
                  </a:lnTo>
                  <a:lnTo>
                    <a:pt x="50" y="8"/>
                  </a:lnTo>
                  <a:lnTo>
                    <a:pt x="47" y="5"/>
                  </a:lnTo>
                  <a:lnTo>
                    <a:pt x="42" y="3"/>
                  </a:lnTo>
                  <a:lnTo>
                    <a:pt x="42" y="0"/>
                  </a:lnTo>
                  <a:lnTo>
                    <a:pt x="45" y="3"/>
                  </a:lnTo>
                  <a:lnTo>
                    <a:pt x="45" y="3"/>
                  </a:lnTo>
                  <a:lnTo>
                    <a:pt x="47" y="3"/>
                  </a:lnTo>
                  <a:lnTo>
                    <a:pt x="47" y="5"/>
                  </a:lnTo>
                  <a:lnTo>
                    <a:pt x="47" y="5"/>
                  </a:lnTo>
                  <a:lnTo>
                    <a:pt x="47" y="5"/>
                  </a:lnTo>
                  <a:lnTo>
                    <a:pt x="47" y="8"/>
                  </a:lnTo>
                  <a:lnTo>
                    <a:pt x="50" y="8"/>
                  </a:lnTo>
                  <a:lnTo>
                    <a:pt x="50" y="8"/>
                  </a:lnTo>
                  <a:lnTo>
                    <a:pt x="50" y="5"/>
                  </a:lnTo>
                  <a:lnTo>
                    <a:pt x="50" y="5"/>
                  </a:lnTo>
                  <a:lnTo>
                    <a:pt x="54" y="8"/>
                  </a:lnTo>
                  <a:lnTo>
                    <a:pt x="54" y="8"/>
                  </a:lnTo>
                  <a:lnTo>
                    <a:pt x="64" y="12"/>
                  </a:lnTo>
                  <a:lnTo>
                    <a:pt x="68" y="17"/>
                  </a:lnTo>
                  <a:lnTo>
                    <a:pt x="68" y="17"/>
                  </a:lnTo>
                  <a:lnTo>
                    <a:pt x="71" y="17"/>
                  </a:lnTo>
                  <a:lnTo>
                    <a:pt x="71" y="17"/>
                  </a:lnTo>
                  <a:lnTo>
                    <a:pt x="71" y="19"/>
                  </a:lnTo>
                  <a:lnTo>
                    <a:pt x="75" y="22"/>
                  </a:lnTo>
                  <a:lnTo>
                    <a:pt x="80" y="26"/>
                  </a:lnTo>
                  <a:lnTo>
                    <a:pt x="80" y="26"/>
                  </a:lnTo>
                  <a:lnTo>
                    <a:pt x="80" y="29"/>
                  </a:lnTo>
                  <a:lnTo>
                    <a:pt x="83" y="31"/>
                  </a:lnTo>
                  <a:lnTo>
                    <a:pt x="85" y="31"/>
                  </a:lnTo>
                  <a:lnTo>
                    <a:pt x="90" y="36"/>
                  </a:lnTo>
                  <a:lnTo>
                    <a:pt x="90" y="38"/>
                  </a:lnTo>
                  <a:lnTo>
                    <a:pt x="90" y="43"/>
                  </a:lnTo>
                  <a:lnTo>
                    <a:pt x="90" y="45"/>
                  </a:lnTo>
                  <a:lnTo>
                    <a:pt x="90" y="48"/>
                  </a:lnTo>
                  <a:lnTo>
                    <a:pt x="90" y="48"/>
                  </a:lnTo>
                  <a:lnTo>
                    <a:pt x="87" y="48"/>
                  </a:lnTo>
                  <a:lnTo>
                    <a:pt x="87" y="50"/>
                  </a:lnTo>
                  <a:lnTo>
                    <a:pt x="87" y="50"/>
                  </a:lnTo>
                  <a:lnTo>
                    <a:pt x="87" y="50"/>
                  </a:lnTo>
                  <a:lnTo>
                    <a:pt x="85" y="55"/>
                  </a:lnTo>
                  <a:lnTo>
                    <a:pt x="85" y="55"/>
                  </a:lnTo>
                  <a:lnTo>
                    <a:pt x="85" y="60"/>
                  </a:lnTo>
                  <a:lnTo>
                    <a:pt x="85" y="64"/>
                  </a:lnTo>
                  <a:lnTo>
                    <a:pt x="85" y="67"/>
                  </a:lnTo>
                  <a:lnTo>
                    <a:pt x="85" y="67"/>
                  </a:lnTo>
                  <a:lnTo>
                    <a:pt x="85" y="67"/>
                  </a:lnTo>
                  <a:lnTo>
                    <a:pt x="87" y="64"/>
                  </a:lnTo>
                  <a:lnTo>
                    <a:pt x="87" y="64"/>
                  </a:lnTo>
                  <a:lnTo>
                    <a:pt x="87" y="62"/>
                  </a:lnTo>
                  <a:lnTo>
                    <a:pt x="87" y="62"/>
                  </a:lnTo>
                  <a:lnTo>
                    <a:pt x="87" y="60"/>
                  </a:lnTo>
                  <a:lnTo>
                    <a:pt x="87" y="57"/>
                  </a:lnTo>
                  <a:lnTo>
                    <a:pt x="90" y="55"/>
                  </a:lnTo>
                  <a:lnTo>
                    <a:pt x="90" y="52"/>
                  </a:lnTo>
                  <a:lnTo>
                    <a:pt x="92" y="52"/>
                  </a:lnTo>
                  <a:lnTo>
                    <a:pt x="92" y="52"/>
                  </a:lnTo>
                  <a:lnTo>
                    <a:pt x="94" y="52"/>
                  </a:lnTo>
                  <a:lnTo>
                    <a:pt x="97" y="52"/>
                  </a:lnTo>
                  <a:lnTo>
                    <a:pt x="97" y="52"/>
                  </a:lnTo>
                  <a:lnTo>
                    <a:pt x="99" y="5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1824" y="1642"/>
              <a:ext cx="151" cy="225"/>
            </a:xfrm>
            <a:custGeom>
              <a:avLst/>
              <a:gdLst>
                <a:gd name="T0" fmla="*/ 106 w 151"/>
                <a:gd name="T1" fmla="*/ 55 h 225"/>
                <a:gd name="T2" fmla="*/ 116 w 151"/>
                <a:gd name="T3" fmla="*/ 64 h 225"/>
                <a:gd name="T4" fmla="*/ 123 w 151"/>
                <a:gd name="T5" fmla="*/ 69 h 225"/>
                <a:gd name="T6" fmla="*/ 130 w 151"/>
                <a:gd name="T7" fmla="*/ 76 h 225"/>
                <a:gd name="T8" fmla="*/ 125 w 151"/>
                <a:gd name="T9" fmla="*/ 97 h 225"/>
                <a:gd name="T10" fmla="*/ 127 w 151"/>
                <a:gd name="T11" fmla="*/ 102 h 225"/>
                <a:gd name="T12" fmla="*/ 125 w 151"/>
                <a:gd name="T13" fmla="*/ 107 h 225"/>
                <a:gd name="T14" fmla="*/ 113 w 151"/>
                <a:gd name="T15" fmla="*/ 109 h 225"/>
                <a:gd name="T16" fmla="*/ 106 w 151"/>
                <a:gd name="T17" fmla="*/ 116 h 225"/>
                <a:gd name="T18" fmla="*/ 106 w 151"/>
                <a:gd name="T19" fmla="*/ 130 h 225"/>
                <a:gd name="T20" fmla="*/ 104 w 151"/>
                <a:gd name="T21" fmla="*/ 140 h 225"/>
                <a:gd name="T22" fmla="*/ 109 w 151"/>
                <a:gd name="T23" fmla="*/ 147 h 225"/>
                <a:gd name="T24" fmla="*/ 111 w 151"/>
                <a:gd name="T25" fmla="*/ 152 h 225"/>
                <a:gd name="T26" fmla="*/ 116 w 151"/>
                <a:gd name="T27" fmla="*/ 159 h 225"/>
                <a:gd name="T28" fmla="*/ 125 w 151"/>
                <a:gd name="T29" fmla="*/ 166 h 225"/>
                <a:gd name="T30" fmla="*/ 127 w 151"/>
                <a:gd name="T31" fmla="*/ 173 h 225"/>
                <a:gd name="T32" fmla="*/ 139 w 151"/>
                <a:gd name="T33" fmla="*/ 194 h 225"/>
                <a:gd name="T34" fmla="*/ 151 w 151"/>
                <a:gd name="T35" fmla="*/ 201 h 225"/>
                <a:gd name="T36" fmla="*/ 142 w 151"/>
                <a:gd name="T37" fmla="*/ 204 h 225"/>
                <a:gd name="T38" fmla="*/ 132 w 151"/>
                <a:gd name="T39" fmla="*/ 201 h 225"/>
                <a:gd name="T40" fmla="*/ 125 w 151"/>
                <a:gd name="T41" fmla="*/ 201 h 225"/>
                <a:gd name="T42" fmla="*/ 118 w 151"/>
                <a:gd name="T43" fmla="*/ 208 h 225"/>
                <a:gd name="T44" fmla="*/ 113 w 151"/>
                <a:gd name="T45" fmla="*/ 208 h 225"/>
                <a:gd name="T46" fmla="*/ 99 w 151"/>
                <a:gd name="T47" fmla="*/ 216 h 225"/>
                <a:gd name="T48" fmla="*/ 90 w 151"/>
                <a:gd name="T49" fmla="*/ 220 h 225"/>
                <a:gd name="T50" fmla="*/ 83 w 151"/>
                <a:gd name="T51" fmla="*/ 225 h 225"/>
                <a:gd name="T52" fmla="*/ 75 w 151"/>
                <a:gd name="T53" fmla="*/ 223 h 225"/>
                <a:gd name="T54" fmla="*/ 61 w 151"/>
                <a:gd name="T55" fmla="*/ 213 h 225"/>
                <a:gd name="T56" fmla="*/ 54 w 151"/>
                <a:gd name="T57" fmla="*/ 206 h 225"/>
                <a:gd name="T58" fmla="*/ 52 w 151"/>
                <a:gd name="T59" fmla="*/ 194 h 225"/>
                <a:gd name="T60" fmla="*/ 47 w 151"/>
                <a:gd name="T61" fmla="*/ 187 h 225"/>
                <a:gd name="T62" fmla="*/ 45 w 151"/>
                <a:gd name="T63" fmla="*/ 173 h 225"/>
                <a:gd name="T64" fmla="*/ 47 w 151"/>
                <a:gd name="T65" fmla="*/ 161 h 225"/>
                <a:gd name="T66" fmla="*/ 57 w 151"/>
                <a:gd name="T67" fmla="*/ 142 h 225"/>
                <a:gd name="T68" fmla="*/ 52 w 151"/>
                <a:gd name="T69" fmla="*/ 128 h 225"/>
                <a:gd name="T70" fmla="*/ 42 w 151"/>
                <a:gd name="T71" fmla="*/ 126 h 225"/>
                <a:gd name="T72" fmla="*/ 40 w 151"/>
                <a:gd name="T73" fmla="*/ 121 h 225"/>
                <a:gd name="T74" fmla="*/ 40 w 151"/>
                <a:gd name="T75" fmla="*/ 104 h 225"/>
                <a:gd name="T76" fmla="*/ 35 w 151"/>
                <a:gd name="T77" fmla="*/ 102 h 225"/>
                <a:gd name="T78" fmla="*/ 21 w 151"/>
                <a:gd name="T79" fmla="*/ 102 h 225"/>
                <a:gd name="T80" fmla="*/ 2 w 151"/>
                <a:gd name="T81" fmla="*/ 81 h 225"/>
                <a:gd name="T82" fmla="*/ 7 w 151"/>
                <a:gd name="T83" fmla="*/ 74 h 225"/>
                <a:gd name="T84" fmla="*/ 9 w 151"/>
                <a:gd name="T85" fmla="*/ 57 h 225"/>
                <a:gd name="T86" fmla="*/ 21 w 151"/>
                <a:gd name="T87" fmla="*/ 55 h 225"/>
                <a:gd name="T88" fmla="*/ 26 w 151"/>
                <a:gd name="T89" fmla="*/ 52 h 225"/>
                <a:gd name="T90" fmla="*/ 35 w 151"/>
                <a:gd name="T91" fmla="*/ 45 h 225"/>
                <a:gd name="T92" fmla="*/ 28 w 151"/>
                <a:gd name="T93" fmla="*/ 43 h 225"/>
                <a:gd name="T94" fmla="*/ 26 w 151"/>
                <a:gd name="T95" fmla="*/ 38 h 225"/>
                <a:gd name="T96" fmla="*/ 21 w 151"/>
                <a:gd name="T97" fmla="*/ 31 h 225"/>
                <a:gd name="T98" fmla="*/ 28 w 151"/>
                <a:gd name="T99" fmla="*/ 24 h 225"/>
                <a:gd name="T100" fmla="*/ 42 w 151"/>
                <a:gd name="T101" fmla="*/ 17 h 225"/>
                <a:gd name="T102" fmla="*/ 47 w 151"/>
                <a:gd name="T103" fmla="*/ 10 h 225"/>
                <a:gd name="T104" fmla="*/ 42 w 151"/>
                <a:gd name="T105" fmla="*/ 0 h 225"/>
                <a:gd name="T106" fmla="*/ 47 w 151"/>
                <a:gd name="T107" fmla="*/ 5 h 225"/>
                <a:gd name="T108" fmla="*/ 54 w 151"/>
                <a:gd name="T109" fmla="*/ 8 h 225"/>
                <a:gd name="T110" fmla="*/ 71 w 151"/>
                <a:gd name="T111" fmla="*/ 17 h 225"/>
                <a:gd name="T112" fmla="*/ 83 w 151"/>
                <a:gd name="T113" fmla="*/ 31 h 225"/>
                <a:gd name="T114" fmla="*/ 90 w 151"/>
                <a:gd name="T115" fmla="*/ 48 h 225"/>
                <a:gd name="T116" fmla="*/ 85 w 151"/>
                <a:gd name="T117" fmla="*/ 55 h 225"/>
                <a:gd name="T118" fmla="*/ 85 w 151"/>
                <a:gd name="T119" fmla="*/ 67 h 225"/>
                <a:gd name="T120" fmla="*/ 87 w 151"/>
                <a:gd name="T121" fmla="*/ 57 h 225"/>
                <a:gd name="T122" fmla="*/ 97 w 151"/>
                <a:gd name="T123"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225">
                  <a:moveTo>
                    <a:pt x="99" y="55"/>
                  </a:moveTo>
                  <a:lnTo>
                    <a:pt x="99" y="52"/>
                  </a:lnTo>
                  <a:lnTo>
                    <a:pt x="104" y="55"/>
                  </a:lnTo>
                  <a:lnTo>
                    <a:pt x="104" y="55"/>
                  </a:lnTo>
                  <a:lnTo>
                    <a:pt x="104" y="55"/>
                  </a:lnTo>
                  <a:lnTo>
                    <a:pt x="106" y="55"/>
                  </a:lnTo>
                  <a:lnTo>
                    <a:pt x="106" y="57"/>
                  </a:lnTo>
                  <a:lnTo>
                    <a:pt x="106" y="57"/>
                  </a:lnTo>
                  <a:lnTo>
                    <a:pt x="106" y="57"/>
                  </a:lnTo>
                  <a:lnTo>
                    <a:pt x="109" y="57"/>
                  </a:lnTo>
                  <a:lnTo>
                    <a:pt x="111" y="62"/>
                  </a:lnTo>
                  <a:lnTo>
                    <a:pt x="116" y="64"/>
                  </a:lnTo>
                  <a:lnTo>
                    <a:pt x="116" y="64"/>
                  </a:lnTo>
                  <a:lnTo>
                    <a:pt x="118" y="69"/>
                  </a:lnTo>
                  <a:lnTo>
                    <a:pt x="118" y="71"/>
                  </a:lnTo>
                  <a:lnTo>
                    <a:pt x="120" y="69"/>
                  </a:lnTo>
                  <a:lnTo>
                    <a:pt x="120" y="69"/>
                  </a:lnTo>
                  <a:lnTo>
                    <a:pt x="123" y="69"/>
                  </a:lnTo>
                  <a:lnTo>
                    <a:pt x="125" y="71"/>
                  </a:lnTo>
                  <a:lnTo>
                    <a:pt x="127" y="71"/>
                  </a:lnTo>
                  <a:lnTo>
                    <a:pt x="127" y="74"/>
                  </a:lnTo>
                  <a:lnTo>
                    <a:pt x="127" y="74"/>
                  </a:lnTo>
                  <a:lnTo>
                    <a:pt x="130" y="76"/>
                  </a:lnTo>
                  <a:lnTo>
                    <a:pt x="130" y="76"/>
                  </a:lnTo>
                  <a:lnTo>
                    <a:pt x="130" y="81"/>
                  </a:lnTo>
                  <a:lnTo>
                    <a:pt x="130" y="90"/>
                  </a:lnTo>
                  <a:lnTo>
                    <a:pt x="130" y="90"/>
                  </a:lnTo>
                  <a:lnTo>
                    <a:pt x="127" y="93"/>
                  </a:lnTo>
                  <a:lnTo>
                    <a:pt x="127" y="95"/>
                  </a:lnTo>
                  <a:lnTo>
                    <a:pt x="125" y="97"/>
                  </a:lnTo>
                  <a:lnTo>
                    <a:pt x="125" y="97"/>
                  </a:lnTo>
                  <a:lnTo>
                    <a:pt x="125" y="100"/>
                  </a:lnTo>
                  <a:lnTo>
                    <a:pt x="125" y="102"/>
                  </a:lnTo>
                  <a:lnTo>
                    <a:pt x="127" y="102"/>
                  </a:lnTo>
                  <a:lnTo>
                    <a:pt x="127" y="102"/>
                  </a:lnTo>
                  <a:lnTo>
                    <a:pt x="127" y="102"/>
                  </a:lnTo>
                  <a:lnTo>
                    <a:pt x="130" y="104"/>
                  </a:lnTo>
                  <a:lnTo>
                    <a:pt x="127" y="104"/>
                  </a:lnTo>
                  <a:lnTo>
                    <a:pt x="127" y="104"/>
                  </a:lnTo>
                  <a:lnTo>
                    <a:pt x="125" y="104"/>
                  </a:lnTo>
                  <a:lnTo>
                    <a:pt x="125" y="104"/>
                  </a:lnTo>
                  <a:lnTo>
                    <a:pt x="125" y="107"/>
                  </a:lnTo>
                  <a:lnTo>
                    <a:pt x="125" y="109"/>
                  </a:lnTo>
                  <a:lnTo>
                    <a:pt x="123" y="109"/>
                  </a:lnTo>
                  <a:lnTo>
                    <a:pt x="120" y="109"/>
                  </a:lnTo>
                  <a:lnTo>
                    <a:pt x="116" y="109"/>
                  </a:lnTo>
                  <a:lnTo>
                    <a:pt x="116" y="109"/>
                  </a:lnTo>
                  <a:lnTo>
                    <a:pt x="113" y="109"/>
                  </a:lnTo>
                  <a:lnTo>
                    <a:pt x="109" y="112"/>
                  </a:lnTo>
                  <a:lnTo>
                    <a:pt x="106" y="114"/>
                  </a:lnTo>
                  <a:lnTo>
                    <a:pt x="106" y="114"/>
                  </a:lnTo>
                  <a:lnTo>
                    <a:pt x="106" y="116"/>
                  </a:lnTo>
                  <a:lnTo>
                    <a:pt x="106" y="116"/>
                  </a:lnTo>
                  <a:lnTo>
                    <a:pt x="106" y="116"/>
                  </a:lnTo>
                  <a:lnTo>
                    <a:pt x="109" y="119"/>
                  </a:lnTo>
                  <a:lnTo>
                    <a:pt x="109" y="121"/>
                  </a:lnTo>
                  <a:lnTo>
                    <a:pt x="106" y="123"/>
                  </a:lnTo>
                  <a:lnTo>
                    <a:pt x="106" y="128"/>
                  </a:lnTo>
                  <a:lnTo>
                    <a:pt x="106" y="130"/>
                  </a:lnTo>
                  <a:lnTo>
                    <a:pt x="106" y="130"/>
                  </a:lnTo>
                  <a:lnTo>
                    <a:pt x="104" y="133"/>
                  </a:lnTo>
                  <a:lnTo>
                    <a:pt x="104" y="133"/>
                  </a:lnTo>
                  <a:lnTo>
                    <a:pt x="101" y="135"/>
                  </a:lnTo>
                  <a:lnTo>
                    <a:pt x="101" y="135"/>
                  </a:lnTo>
                  <a:lnTo>
                    <a:pt x="101" y="140"/>
                  </a:lnTo>
                  <a:lnTo>
                    <a:pt x="104" y="140"/>
                  </a:lnTo>
                  <a:lnTo>
                    <a:pt x="104" y="142"/>
                  </a:lnTo>
                  <a:lnTo>
                    <a:pt x="106" y="142"/>
                  </a:lnTo>
                  <a:lnTo>
                    <a:pt x="106" y="142"/>
                  </a:lnTo>
                  <a:lnTo>
                    <a:pt x="109" y="145"/>
                  </a:lnTo>
                  <a:lnTo>
                    <a:pt x="109" y="147"/>
                  </a:lnTo>
                  <a:lnTo>
                    <a:pt x="109" y="147"/>
                  </a:lnTo>
                  <a:lnTo>
                    <a:pt x="109" y="147"/>
                  </a:lnTo>
                  <a:lnTo>
                    <a:pt x="109" y="149"/>
                  </a:lnTo>
                  <a:lnTo>
                    <a:pt x="109" y="149"/>
                  </a:lnTo>
                  <a:lnTo>
                    <a:pt x="109" y="149"/>
                  </a:lnTo>
                  <a:lnTo>
                    <a:pt x="111" y="152"/>
                  </a:lnTo>
                  <a:lnTo>
                    <a:pt x="111" y="152"/>
                  </a:lnTo>
                  <a:lnTo>
                    <a:pt x="113" y="154"/>
                  </a:lnTo>
                  <a:lnTo>
                    <a:pt x="116" y="154"/>
                  </a:lnTo>
                  <a:lnTo>
                    <a:pt x="116" y="156"/>
                  </a:lnTo>
                  <a:lnTo>
                    <a:pt x="113" y="159"/>
                  </a:lnTo>
                  <a:lnTo>
                    <a:pt x="116" y="159"/>
                  </a:lnTo>
                  <a:lnTo>
                    <a:pt x="116" y="159"/>
                  </a:lnTo>
                  <a:lnTo>
                    <a:pt x="118" y="159"/>
                  </a:lnTo>
                  <a:lnTo>
                    <a:pt x="120" y="159"/>
                  </a:lnTo>
                  <a:lnTo>
                    <a:pt x="125" y="159"/>
                  </a:lnTo>
                  <a:lnTo>
                    <a:pt x="125" y="161"/>
                  </a:lnTo>
                  <a:lnTo>
                    <a:pt x="125" y="161"/>
                  </a:lnTo>
                  <a:lnTo>
                    <a:pt x="125" y="166"/>
                  </a:lnTo>
                  <a:lnTo>
                    <a:pt x="125" y="166"/>
                  </a:lnTo>
                  <a:lnTo>
                    <a:pt x="127" y="168"/>
                  </a:lnTo>
                  <a:lnTo>
                    <a:pt x="127" y="168"/>
                  </a:lnTo>
                  <a:lnTo>
                    <a:pt x="127" y="168"/>
                  </a:lnTo>
                  <a:lnTo>
                    <a:pt x="127" y="171"/>
                  </a:lnTo>
                  <a:lnTo>
                    <a:pt x="127" y="173"/>
                  </a:lnTo>
                  <a:lnTo>
                    <a:pt x="127" y="175"/>
                  </a:lnTo>
                  <a:lnTo>
                    <a:pt x="130" y="178"/>
                  </a:lnTo>
                  <a:lnTo>
                    <a:pt x="137" y="187"/>
                  </a:lnTo>
                  <a:lnTo>
                    <a:pt x="137" y="187"/>
                  </a:lnTo>
                  <a:lnTo>
                    <a:pt x="139" y="192"/>
                  </a:lnTo>
                  <a:lnTo>
                    <a:pt x="139" y="194"/>
                  </a:lnTo>
                  <a:lnTo>
                    <a:pt x="142" y="197"/>
                  </a:lnTo>
                  <a:lnTo>
                    <a:pt x="144" y="199"/>
                  </a:lnTo>
                  <a:lnTo>
                    <a:pt x="146" y="199"/>
                  </a:lnTo>
                  <a:lnTo>
                    <a:pt x="146" y="199"/>
                  </a:lnTo>
                  <a:lnTo>
                    <a:pt x="149" y="201"/>
                  </a:lnTo>
                  <a:lnTo>
                    <a:pt x="151" y="201"/>
                  </a:lnTo>
                  <a:lnTo>
                    <a:pt x="151" y="201"/>
                  </a:lnTo>
                  <a:lnTo>
                    <a:pt x="149" y="204"/>
                  </a:lnTo>
                  <a:lnTo>
                    <a:pt x="146" y="204"/>
                  </a:lnTo>
                  <a:lnTo>
                    <a:pt x="146" y="204"/>
                  </a:lnTo>
                  <a:lnTo>
                    <a:pt x="146" y="204"/>
                  </a:lnTo>
                  <a:lnTo>
                    <a:pt x="142" y="204"/>
                  </a:lnTo>
                  <a:lnTo>
                    <a:pt x="142" y="204"/>
                  </a:lnTo>
                  <a:lnTo>
                    <a:pt x="142" y="204"/>
                  </a:lnTo>
                  <a:lnTo>
                    <a:pt x="139" y="204"/>
                  </a:lnTo>
                  <a:lnTo>
                    <a:pt x="135" y="204"/>
                  </a:lnTo>
                  <a:lnTo>
                    <a:pt x="132" y="201"/>
                  </a:lnTo>
                  <a:lnTo>
                    <a:pt x="132" y="201"/>
                  </a:lnTo>
                  <a:lnTo>
                    <a:pt x="132" y="201"/>
                  </a:lnTo>
                  <a:lnTo>
                    <a:pt x="132" y="199"/>
                  </a:lnTo>
                  <a:lnTo>
                    <a:pt x="130" y="201"/>
                  </a:lnTo>
                  <a:lnTo>
                    <a:pt x="127" y="201"/>
                  </a:lnTo>
                  <a:lnTo>
                    <a:pt x="127" y="201"/>
                  </a:lnTo>
                  <a:lnTo>
                    <a:pt x="125" y="201"/>
                  </a:lnTo>
                  <a:lnTo>
                    <a:pt x="125" y="201"/>
                  </a:lnTo>
                  <a:lnTo>
                    <a:pt x="125" y="201"/>
                  </a:lnTo>
                  <a:lnTo>
                    <a:pt x="120" y="204"/>
                  </a:lnTo>
                  <a:lnTo>
                    <a:pt x="120" y="204"/>
                  </a:lnTo>
                  <a:lnTo>
                    <a:pt x="120" y="206"/>
                  </a:lnTo>
                  <a:lnTo>
                    <a:pt x="118" y="208"/>
                  </a:lnTo>
                  <a:lnTo>
                    <a:pt x="118" y="208"/>
                  </a:lnTo>
                  <a:lnTo>
                    <a:pt x="118" y="211"/>
                  </a:lnTo>
                  <a:lnTo>
                    <a:pt x="116" y="211"/>
                  </a:lnTo>
                  <a:lnTo>
                    <a:pt x="116" y="211"/>
                  </a:lnTo>
                  <a:lnTo>
                    <a:pt x="113" y="211"/>
                  </a:lnTo>
                  <a:lnTo>
                    <a:pt x="113" y="208"/>
                  </a:lnTo>
                  <a:lnTo>
                    <a:pt x="111" y="208"/>
                  </a:lnTo>
                  <a:lnTo>
                    <a:pt x="109" y="211"/>
                  </a:lnTo>
                  <a:lnTo>
                    <a:pt x="104" y="213"/>
                  </a:lnTo>
                  <a:lnTo>
                    <a:pt x="104" y="213"/>
                  </a:lnTo>
                  <a:lnTo>
                    <a:pt x="104" y="216"/>
                  </a:lnTo>
                  <a:lnTo>
                    <a:pt x="99" y="216"/>
                  </a:lnTo>
                  <a:lnTo>
                    <a:pt x="97" y="213"/>
                  </a:lnTo>
                  <a:lnTo>
                    <a:pt x="94" y="213"/>
                  </a:lnTo>
                  <a:lnTo>
                    <a:pt x="92" y="216"/>
                  </a:lnTo>
                  <a:lnTo>
                    <a:pt x="90" y="218"/>
                  </a:lnTo>
                  <a:lnTo>
                    <a:pt x="90" y="220"/>
                  </a:lnTo>
                  <a:lnTo>
                    <a:pt x="90" y="220"/>
                  </a:lnTo>
                  <a:lnTo>
                    <a:pt x="90" y="223"/>
                  </a:lnTo>
                  <a:lnTo>
                    <a:pt x="87" y="223"/>
                  </a:lnTo>
                  <a:lnTo>
                    <a:pt x="87" y="223"/>
                  </a:lnTo>
                  <a:lnTo>
                    <a:pt x="83" y="223"/>
                  </a:lnTo>
                  <a:lnTo>
                    <a:pt x="83" y="223"/>
                  </a:lnTo>
                  <a:lnTo>
                    <a:pt x="83" y="225"/>
                  </a:lnTo>
                  <a:lnTo>
                    <a:pt x="80" y="225"/>
                  </a:lnTo>
                  <a:lnTo>
                    <a:pt x="80" y="225"/>
                  </a:lnTo>
                  <a:lnTo>
                    <a:pt x="78" y="225"/>
                  </a:lnTo>
                  <a:lnTo>
                    <a:pt x="78" y="225"/>
                  </a:lnTo>
                  <a:lnTo>
                    <a:pt x="75" y="225"/>
                  </a:lnTo>
                  <a:lnTo>
                    <a:pt x="75" y="223"/>
                  </a:lnTo>
                  <a:lnTo>
                    <a:pt x="75" y="223"/>
                  </a:lnTo>
                  <a:lnTo>
                    <a:pt x="75" y="223"/>
                  </a:lnTo>
                  <a:lnTo>
                    <a:pt x="73" y="223"/>
                  </a:lnTo>
                  <a:lnTo>
                    <a:pt x="71" y="220"/>
                  </a:lnTo>
                  <a:lnTo>
                    <a:pt x="66" y="220"/>
                  </a:lnTo>
                  <a:lnTo>
                    <a:pt x="61" y="213"/>
                  </a:lnTo>
                  <a:lnTo>
                    <a:pt x="59" y="211"/>
                  </a:lnTo>
                  <a:lnTo>
                    <a:pt x="59" y="211"/>
                  </a:lnTo>
                  <a:lnTo>
                    <a:pt x="54" y="208"/>
                  </a:lnTo>
                  <a:lnTo>
                    <a:pt x="54" y="208"/>
                  </a:lnTo>
                  <a:lnTo>
                    <a:pt x="52" y="208"/>
                  </a:lnTo>
                  <a:lnTo>
                    <a:pt x="54" y="206"/>
                  </a:lnTo>
                  <a:lnTo>
                    <a:pt x="54" y="206"/>
                  </a:lnTo>
                  <a:lnTo>
                    <a:pt x="52" y="206"/>
                  </a:lnTo>
                  <a:lnTo>
                    <a:pt x="52" y="206"/>
                  </a:lnTo>
                  <a:lnTo>
                    <a:pt x="50" y="204"/>
                  </a:lnTo>
                  <a:lnTo>
                    <a:pt x="52" y="199"/>
                  </a:lnTo>
                  <a:lnTo>
                    <a:pt x="52" y="194"/>
                  </a:lnTo>
                  <a:lnTo>
                    <a:pt x="52" y="192"/>
                  </a:lnTo>
                  <a:lnTo>
                    <a:pt x="50" y="192"/>
                  </a:lnTo>
                  <a:lnTo>
                    <a:pt x="47" y="190"/>
                  </a:lnTo>
                  <a:lnTo>
                    <a:pt x="47" y="190"/>
                  </a:lnTo>
                  <a:lnTo>
                    <a:pt x="47" y="190"/>
                  </a:lnTo>
                  <a:lnTo>
                    <a:pt x="47" y="187"/>
                  </a:lnTo>
                  <a:lnTo>
                    <a:pt x="47" y="187"/>
                  </a:lnTo>
                  <a:lnTo>
                    <a:pt x="45" y="182"/>
                  </a:lnTo>
                  <a:lnTo>
                    <a:pt x="45" y="182"/>
                  </a:lnTo>
                  <a:lnTo>
                    <a:pt x="42" y="180"/>
                  </a:lnTo>
                  <a:lnTo>
                    <a:pt x="42" y="175"/>
                  </a:lnTo>
                  <a:lnTo>
                    <a:pt x="45" y="173"/>
                  </a:lnTo>
                  <a:lnTo>
                    <a:pt x="45" y="171"/>
                  </a:lnTo>
                  <a:lnTo>
                    <a:pt x="45" y="168"/>
                  </a:lnTo>
                  <a:lnTo>
                    <a:pt x="45" y="164"/>
                  </a:lnTo>
                  <a:lnTo>
                    <a:pt x="47" y="161"/>
                  </a:lnTo>
                  <a:lnTo>
                    <a:pt x="47" y="161"/>
                  </a:lnTo>
                  <a:lnTo>
                    <a:pt x="47" y="161"/>
                  </a:lnTo>
                  <a:lnTo>
                    <a:pt x="50" y="159"/>
                  </a:lnTo>
                  <a:lnTo>
                    <a:pt x="50" y="154"/>
                  </a:lnTo>
                  <a:lnTo>
                    <a:pt x="47" y="154"/>
                  </a:lnTo>
                  <a:lnTo>
                    <a:pt x="50" y="152"/>
                  </a:lnTo>
                  <a:lnTo>
                    <a:pt x="54" y="149"/>
                  </a:lnTo>
                  <a:lnTo>
                    <a:pt x="57" y="142"/>
                  </a:lnTo>
                  <a:lnTo>
                    <a:pt x="57" y="140"/>
                  </a:lnTo>
                  <a:lnTo>
                    <a:pt x="52" y="135"/>
                  </a:lnTo>
                  <a:lnTo>
                    <a:pt x="52" y="133"/>
                  </a:lnTo>
                  <a:lnTo>
                    <a:pt x="52" y="133"/>
                  </a:lnTo>
                  <a:lnTo>
                    <a:pt x="52" y="130"/>
                  </a:lnTo>
                  <a:lnTo>
                    <a:pt x="52" y="128"/>
                  </a:lnTo>
                  <a:lnTo>
                    <a:pt x="52" y="128"/>
                  </a:lnTo>
                  <a:lnTo>
                    <a:pt x="52" y="128"/>
                  </a:lnTo>
                  <a:lnTo>
                    <a:pt x="50" y="126"/>
                  </a:lnTo>
                  <a:lnTo>
                    <a:pt x="45" y="123"/>
                  </a:lnTo>
                  <a:lnTo>
                    <a:pt x="45" y="123"/>
                  </a:lnTo>
                  <a:lnTo>
                    <a:pt x="42" y="126"/>
                  </a:lnTo>
                  <a:lnTo>
                    <a:pt x="40" y="123"/>
                  </a:lnTo>
                  <a:lnTo>
                    <a:pt x="38" y="123"/>
                  </a:lnTo>
                  <a:lnTo>
                    <a:pt x="38" y="123"/>
                  </a:lnTo>
                  <a:lnTo>
                    <a:pt x="40" y="121"/>
                  </a:lnTo>
                  <a:lnTo>
                    <a:pt x="40" y="121"/>
                  </a:lnTo>
                  <a:lnTo>
                    <a:pt x="40" y="121"/>
                  </a:lnTo>
                  <a:lnTo>
                    <a:pt x="42" y="119"/>
                  </a:lnTo>
                  <a:lnTo>
                    <a:pt x="42" y="116"/>
                  </a:lnTo>
                  <a:lnTo>
                    <a:pt x="42" y="114"/>
                  </a:lnTo>
                  <a:lnTo>
                    <a:pt x="42" y="109"/>
                  </a:lnTo>
                  <a:lnTo>
                    <a:pt x="42" y="107"/>
                  </a:lnTo>
                  <a:lnTo>
                    <a:pt x="40" y="104"/>
                  </a:lnTo>
                  <a:lnTo>
                    <a:pt x="40" y="104"/>
                  </a:lnTo>
                  <a:lnTo>
                    <a:pt x="40" y="102"/>
                  </a:lnTo>
                  <a:lnTo>
                    <a:pt x="40" y="102"/>
                  </a:lnTo>
                  <a:lnTo>
                    <a:pt x="38" y="100"/>
                  </a:lnTo>
                  <a:lnTo>
                    <a:pt x="35" y="102"/>
                  </a:lnTo>
                  <a:lnTo>
                    <a:pt x="35" y="102"/>
                  </a:lnTo>
                  <a:lnTo>
                    <a:pt x="33" y="102"/>
                  </a:lnTo>
                  <a:lnTo>
                    <a:pt x="26" y="104"/>
                  </a:lnTo>
                  <a:lnTo>
                    <a:pt x="26" y="102"/>
                  </a:lnTo>
                  <a:lnTo>
                    <a:pt x="26" y="102"/>
                  </a:lnTo>
                  <a:lnTo>
                    <a:pt x="21" y="102"/>
                  </a:lnTo>
                  <a:lnTo>
                    <a:pt x="21" y="102"/>
                  </a:lnTo>
                  <a:lnTo>
                    <a:pt x="21" y="102"/>
                  </a:lnTo>
                  <a:lnTo>
                    <a:pt x="19" y="102"/>
                  </a:lnTo>
                  <a:lnTo>
                    <a:pt x="16" y="100"/>
                  </a:lnTo>
                  <a:lnTo>
                    <a:pt x="9" y="90"/>
                  </a:lnTo>
                  <a:lnTo>
                    <a:pt x="0" y="81"/>
                  </a:lnTo>
                  <a:lnTo>
                    <a:pt x="2" y="81"/>
                  </a:lnTo>
                  <a:lnTo>
                    <a:pt x="2" y="78"/>
                  </a:lnTo>
                  <a:lnTo>
                    <a:pt x="2" y="78"/>
                  </a:lnTo>
                  <a:lnTo>
                    <a:pt x="5" y="76"/>
                  </a:lnTo>
                  <a:lnTo>
                    <a:pt x="5" y="76"/>
                  </a:lnTo>
                  <a:lnTo>
                    <a:pt x="5" y="76"/>
                  </a:lnTo>
                  <a:lnTo>
                    <a:pt x="7" y="74"/>
                  </a:lnTo>
                  <a:lnTo>
                    <a:pt x="9" y="69"/>
                  </a:lnTo>
                  <a:lnTo>
                    <a:pt x="9" y="67"/>
                  </a:lnTo>
                  <a:lnTo>
                    <a:pt x="7" y="62"/>
                  </a:lnTo>
                  <a:lnTo>
                    <a:pt x="7" y="62"/>
                  </a:lnTo>
                  <a:lnTo>
                    <a:pt x="7" y="60"/>
                  </a:lnTo>
                  <a:lnTo>
                    <a:pt x="9" y="57"/>
                  </a:lnTo>
                  <a:lnTo>
                    <a:pt x="12" y="57"/>
                  </a:lnTo>
                  <a:lnTo>
                    <a:pt x="12" y="57"/>
                  </a:lnTo>
                  <a:lnTo>
                    <a:pt x="14" y="57"/>
                  </a:lnTo>
                  <a:lnTo>
                    <a:pt x="16" y="55"/>
                  </a:lnTo>
                  <a:lnTo>
                    <a:pt x="19" y="55"/>
                  </a:lnTo>
                  <a:lnTo>
                    <a:pt x="21" y="55"/>
                  </a:lnTo>
                  <a:lnTo>
                    <a:pt x="21" y="55"/>
                  </a:lnTo>
                  <a:lnTo>
                    <a:pt x="21" y="55"/>
                  </a:lnTo>
                  <a:lnTo>
                    <a:pt x="24" y="55"/>
                  </a:lnTo>
                  <a:lnTo>
                    <a:pt x="24" y="52"/>
                  </a:lnTo>
                  <a:lnTo>
                    <a:pt x="26" y="52"/>
                  </a:lnTo>
                  <a:lnTo>
                    <a:pt x="26" y="52"/>
                  </a:lnTo>
                  <a:lnTo>
                    <a:pt x="28" y="52"/>
                  </a:lnTo>
                  <a:lnTo>
                    <a:pt x="28" y="50"/>
                  </a:lnTo>
                  <a:lnTo>
                    <a:pt x="31" y="50"/>
                  </a:lnTo>
                  <a:lnTo>
                    <a:pt x="33" y="45"/>
                  </a:lnTo>
                  <a:lnTo>
                    <a:pt x="35" y="45"/>
                  </a:lnTo>
                  <a:lnTo>
                    <a:pt x="35" y="45"/>
                  </a:lnTo>
                  <a:lnTo>
                    <a:pt x="33" y="43"/>
                  </a:lnTo>
                  <a:lnTo>
                    <a:pt x="33" y="43"/>
                  </a:lnTo>
                  <a:lnTo>
                    <a:pt x="33" y="43"/>
                  </a:lnTo>
                  <a:lnTo>
                    <a:pt x="28" y="43"/>
                  </a:lnTo>
                  <a:lnTo>
                    <a:pt x="28" y="43"/>
                  </a:lnTo>
                  <a:lnTo>
                    <a:pt x="28" y="43"/>
                  </a:lnTo>
                  <a:lnTo>
                    <a:pt x="26" y="45"/>
                  </a:lnTo>
                  <a:lnTo>
                    <a:pt x="24" y="43"/>
                  </a:lnTo>
                  <a:lnTo>
                    <a:pt x="24" y="41"/>
                  </a:lnTo>
                  <a:lnTo>
                    <a:pt x="24" y="41"/>
                  </a:lnTo>
                  <a:lnTo>
                    <a:pt x="24" y="38"/>
                  </a:lnTo>
                  <a:lnTo>
                    <a:pt x="26" y="38"/>
                  </a:lnTo>
                  <a:lnTo>
                    <a:pt x="26" y="38"/>
                  </a:lnTo>
                  <a:lnTo>
                    <a:pt x="24" y="36"/>
                  </a:lnTo>
                  <a:lnTo>
                    <a:pt x="24" y="34"/>
                  </a:lnTo>
                  <a:lnTo>
                    <a:pt x="21" y="34"/>
                  </a:lnTo>
                  <a:lnTo>
                    <a:pt x="21" y="34"/>
                  </a:lnTo>
                  <a:lnTo>
                    <a:pt x="21" y="31"/>
                  </a:lnTo>
                  <a:lnTo>
                    <a:pt x="21" y="31"/>
                  </a:lnTo>
                  <a:lnTo>
                    <a:pt x="24" y="31"/>
                  </a:lnTo>
                  <a:lnTo>
                    <a:pt x="26" y="29"/>
                  </a:lnTo>
                  <a:lnTo>
                    <a:pt x="26" y="26"/>
                  </a:lnTo>
                  <a:lnTo>
                    <a:pt x="26" y="24"/>
                  </a:lnTo>
                  <a:lnTo>
                    <a:pt x="28" y="24"/>
                  </a:lnTo>
                  <a:lnTo>
                    <a:pt x="33" y="22"/>
                  </a:lnTo>
                  <a:lnTo>
                    <a:pt x="35" y="19"/>
                  </a:lnTo>
                  <a:lnTo>
                    <a:pt x="35" y="19"/>
                  </a:lnTo>
                  <a:lnTo>
                    <a:pt x="40" y="17"/>
                  </a:lnTo>
                  <a:lnTo>
                    <a:pt x="40" y="17"/>
                  </a:lnTo>
                  <a:lnTo>
                    <a:pt x="42" y="17"/>
                  </a:lnTo>
                  <a:lnTo>
                    <a:pt x="42" y="15"/>
                  </a:lnTo>
                  <a:lnTo>
                    <a:pt x="42" y="12"/>
                  </a:lnTo>
                  <a:lnTo>
                    <a:pt x="45" y="12"/>
                  </a:lnTo>
                  <a:lnTo>
                    <a:pt x="45" y="12"/>
                  </a:lnTo>
                  <a:lnTo>
                    <a:pt x="45" y="12"/>
                  </a:lnTo>
                  <a:lnTo>
                    <a:pt x="47" y="10"/>
                  </a:lnTo>
                  <a:lnTo>
                    <a:pt x="47" y="10"/>
                  </a:lnTo>
                  <a:lnTo>
                    <a:pt x="50" y="10"/>
                  </a:lnTo>
                  <a:lnTo>
                    <a:pt x="50" y="8"/>
                  </a:lnTo>
                  <a:lnTo>
                    <a:pt x="47" y="5"/>
                  </a:lnTo>
                  <a:lnTo>
                    <a:pt x="42" y="3"/>
                  </a:lnTo>
                  <a:lnTo>
                    <a:pt x="42" y="0"/>
                  </a:lnTo>
                  <a:lnTo>
                    <a:pt x="45" y="3"/>
                  </a:lnTo>
                  <a:lnTo>
                    <a:pt x="45" y="3"/>
                  </a:lnTo>
                  <a:lnTo>
                    <a:pt x="47" y="3"/>
                  </a:lnTo>
                  <a:lnTo>
                    <a:pt x="47" y="5"/>
                  </a:lnTo>
                  <a:lnTo>
                    <a:pt x="47" y="5"/>
                  </a:lnTo>
                  <a:lnTo>
                    <a:pt x="47" y="5"/>
                  </a:lnTo>
                  <a:lnTo>
                    <a:pt x="47" y="8"/>
                  </a:lnTo>
                  <a:lnTo>
                    <a:pt x="50" y="8"/>
                  </a:lnTo>
                  <a:lnTo>
                    <a:pt x="50" y="8"/>
                  </a:lnTo>
                  <a:lnTo>
                    <a:pt x="50" y="5"/>
                  </a:lnTo>
                  <a:lnTo>
                    <a:pt x="50" y="5"/>
                  </a:lnTo>
                  <a:lnTo>
                    <a:pt x="54" y="8"/>
                  </a:lnTo>
                  <a:lnTo>
                    <a:pt x="54" y="8"/>
                  </a:lnTo>
                  <a:lnTo>
                    <a:pt x="64" y="12"/>
                  </a:lnTo>
                  <a:lnTo>
                    <a:pt x="68" y="17"/>
                  </a:lnTo>
                  <a:lnTo>
                    <a:pt x="68" y="17"/>
                  </a:lnTo>
                  <a:lnTo>
                    <a:pt x="71" y="17"/>
                  </a:lnTo>
                  <a:lnTo>
                    <a:pt x="71" y="17"/>
                  </a:lnTo>
                  <a:lnTo>
                    <a:pt x="71" y="19"/>
                  </a:lnTo>
                  <a:lnTo>
                    <a:pt x="75" y="22"/>
                  </a:lnTo>
                  <a:lnTo>
                    <a:pt x="80" y="26"/>
                  </a:lnTo>
                  <a:lnTo>
                    <a:pt x="80" y="26"/>
                  </a:lnTo>
                  <a:lnTo>
                    <a:pt x="80" y="29"/>
                  </a:lnTo>
                  <a:lnTo>
                    <a:pt x="83" y="31"/>
                  </a:lnTo>
                  <a:lnTo>
                    <a:pt x="85" y="31"/>
                  </a:lnTo>
                  <a:lnTo>
                    <a:pt x="90" y="36"/>
                  </a:lnTo>
                  <a:lnTo>
                    <a:pt x="90" y="38"/>
                  </a:lnTo>
                  <a:lnTo>
                    <a:pt x="90" y="43"/>
                  </a:lnTo>
                  <a:lnTo>
                    <a:pt x="90" y="45"/>
                  </a:lnTo>
                  <a:lnTo>
                    <a:pt x="90" y="48"/>
                  </a:lnTo>
                  <a:lnTo>
                    <a:pt x="90" y="48"/>
                  </a:lnTo>
                  <a:lnTo>
                    <a:pt x="87" y="48"/>
                  </a:lnTo>
                  <a:lnTo>
                    <a:pt x="87" y="50"/>
                  </a:lnTo>
                  <a:lnTo>
                    <a:pt x="87" y="50"/>
                  </a:lnTo>
                  <a:lnTo>
                    <a:pt x="87" y="50"/>
                  </a:lnTo>
                  <a:lnTo>
                    <a:pt x="85" y="55"/>
                  </a:lnTo>
                  <a:lnTo>
                    <a:pt x="85" y="55"/>
                  </a:lnTo>
                  <a:lnTo>
                    <a:pt x="85" y="60"/>
                  </a:lnTo>
                  <a:lnTo>
                    <a:pt x="85" y="64"/>
                  </a:lnTo>
                  <a:lnTo>
                    <a:pt x="85" y="67"/>
                  </a:lnTo>
                  <a:lnTo>
                    <a:pt x="85" y="67"/>
                  </a:lnTo>
                  <a:lnTo>
                    <a:pt x="85" y="67"/>
                  </a:lnTo>
                  <a:lnTo>
                    <a:pt x="87" y="64"/>
                  </a:lnTo>
                  <a:lnTo>
                    <a:pt x="87" y="64"/>
                  </a:lnTo>
                  <a:lnTo>
                    <a:pt x="87" y="62"/>
                  </a:lnTo>
                  <a:lnTo>
                    <a:pt x="87" y="62"/>
                  </a:lnTo>
                  <a:lnTo>
                    <a:pt x="87" y="60"/>
                  </a:lnTo>
                  <a:lnTo>
                    <a:pt x="87" y="57"/>
                  </a:lnTo>
                  <a:lnTo>
                    <a:pt x="90" y="55"/>
                  </a:lnTo>
                  <a:lnTo>
                    <a:pt x="90" y="52"/>
                  </a:lnTo>
                  <a:lnTo>
                    <a:pt x="92" y="52"/>
                  </a:lnTo>
                  <a:lnTo>
                    <a:pt x="92" y="52"/>
                  </a:lnTo>
                  <a:lnTo>
                    <a:pt x="94" y="52"/>
                  </a:lnTo>
                  <a:lnTo>
                    <a:pt x="97" y="52"/>
                  </a:lnTo>
                  <a:lnTo>
                    <a:pt x="97" y="52"/>
                  </a:lnTo>
                  <a:lnTo>
                    <a:pt x="99"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1925" y="1720"/>
              <a:ext cx="126" cy="128"/>
            </a:xfrm>
            <a:custGeom>
              <a:avLst/>
              <a:gdLst>
                <a:gd name="T0" fmla="*/ 95 w 126"/>
                <a:gd name="T1" fmla="*/ 5 h 128"/>
                <a:gd name="T2" fmla="*/ 95 w 126"/>
                <a:gd name="T3" fmla="*/ 5 h 128"/>
                <a:gd name="T4" fmla="*/ 93 w 126"/>
                <a:gd name="T5" fmla="*/ 0 h 128"/>
                <a:gd name="T6" fmla="*/ 104 w 126"/>
                <a:gd name="T7" fmla="*/ 3 h 128"/>
                <a:gd name="T8" fmla="*/ 119 w 126"/>
                <a:gd name="T9" fmla="*/ 5 h 128"/>
                <a:gd name="T10" fmla="*/ 126 w 126"/>
                <a:gd name="T11" fmla="*/ 10 h 128"/>
                <a:gd name="T12" fmla="*/ 123 w 126"/>
                <a:gd name="T13" fmla="*/ 17 h 128"/>
                <a:gd name="T14" fmla="*/ 121 w 126"/>
                <a:gd name="T15" fmla="*/ 22 h 128"/>
                <a:gd name="T16" fmla="*/ 116 w 126"/>
                <a:gd name="T17" fmla="*/ 24 h 128"/>
                <a:gd name="T18" fmla="*/ 111 w 126"/>
                <a:gd name="T19" fmla="*/ 29 h 128"/>
                <a:gd name="T20" fmla="*/ 111 w 126"/>
                <a:gd name="T21" fmla="*/ 38 h 128"/>
                <a:gd name="T22" fmla="*/ 111 w 126"/>
                <a:gd name="T23" fmla="*/ 45 h 128"/>
                <a:gd name="T24" fmla="*/ 111 w 126"/>
                <a:gd name="T25" fmla="*/ 50 h 128"/>
                <a:gd name="T26" fmla="*/ 116 w 126"/>
                <a:gd name="T27" fmla="*/ 64 h 128"/>
                <a:gd name="T28" fmla="*/ 126 w 126"/>
                <a:gd name="T29" fmla="*/ 74 h 128"/>
                <a:gd name="T30" fmla="*/ 123 w 126"/>
                <a:gd name="T31" fmla="*/ 83 h 128"/>
                <a:gd name="T32" fmla="*/ 119 w 126"/>
                <a:gd name="T33" fmla="*/ 88 h 128"/>
                <a:gd name="T34" fmla="*/ 119 w 126"/>
                <a:gd name="T35" fmla="*/ 97 h 128"/>
                <a:gd name="T36" fmla="*/ 116 w 126"/>
                <a:gd name="T37" fmla="*/ 104 h 128"/>
                <a:gd name="T38" fmla="*/ 111 w 126"/>
                <a:gd name="T39" fmla="*/ 109 h 128"/>
                <a:gd name="T40" fmla="*/ 104 w 126"/>
                <a:gd name="T41" fmla="*/ 114 h 128"/>
                <a:gd name="T42" fmla="*/ 102 w 126"/>
                <a:gd name="T43" fmla="*/ 109 h 128"/>
                <a:gd name="T44" fmla="*/ 97 w 126"/>
                <a:gd name="T45" fmla="*/ 109 h 128"/>
                <a:gd name="T46" fmla="*/ 78 w 126"/>
                <a:gd name="T47" fmla="*/ 109 h 128"/>
                <a:gd name="T48" fmla="*/ 67 w 126"/>
                <a:gd name="T49" fmla="*/ 107 h 128"/>
                <a:gd name="T50" fmla="*/ 64 w 126"/>
                <a:gd name="T51" fmla="*/ 109 h 128"/>
                <a:gd name="T52" fmla="*/ 67 w 126"/>
                <a:gd name="T53" fmla="*/ 121 h 128"/>
                <a:gd name="T54" fmla="*/ 64 w 126"/>
                <a:gd name="T55" fmla="*/ 128 h 128"/>
                <a:gd name="T56" fmla="*/ 57 w 126"/>
                <a:gd name="T57" fmla="*/ 126 h 128"/>
                <a:gd name="T58" fmla="*/ 50 w 126"/>
                <a:gd name="T59" fmla="*/ 123 h 128"/>
                <a:gd name="T60" fmla="*/ 43 w 126"/>
                <a:gd name="T61" fmla="*/ 121 h 128"/>
                <a:gd name="T62" fmla="*/ 36 w 126"/>
                <a:gd name="T63" fmla="*/ 109 h 128"/>
                <a:gd name="T64" fmla="*/ 26 w 126"/>
                <a:gd name="T65" fmla="*/ 95 h 128"/>
                <a:gd name="T66" fmla="*/ 26 w 126"/>
                <a:gd name="T67" fmla="*/ 90 h 128"/>
                <a:gd name="T68" fmla="*/ 24 w 126"/>
                <a:gd name="T69" fmla="*/ 83 h 128"/>
                <a:gd name="T70" fmla="*/ 15 w 126"/>
                <a:gd name="T71" fmla="*/ 81 h 128"/>
                <a:gd name="T72" fmla="*/ 15 w 126"/>
                <a:gd name="T73" fmla="*/ 76 h 128"/>
                <a:gd name="T74" fmla="*/ 8 w 126"/>
                <a:gd name="T75" fmla="*/ 71 h 128"/>
                <a:gd name="T76" fmla="*/ 8 w 126"/>
                <a:gd name="T77" fmla="*/ 69 h 128"/>
                <a:gd name="T78" fmla="*/ 5 w 126"/>
                <a:gd name="T79" fmla="*/ 64 h 128"/>
                <a:gd name="T80" fmla="*/ 0 w 126"/>
                <a:gd name="T81" fmla="*/ 57 h 128"/>
                <a:gd name="T82" fmla="*/ 5 w 126"/>
                <a:gd name="T83" fmla="*/ 52 h 128"/>
                <a:gd name="T84" fmla="*/ 8 w 126"/>
                <a:gd name="T85" fmla="*/ 43 h 128"/>
                <a:gd name="T86" fmla="*/ 5 w 126"/>
                <a:gd name="T87" fmla="*/ 38 h 128"/>
                <a:gd name="T88" fmla="*/ 12 w 126"/>
                <a:gd name="T89" fmla="*/ 31 h 128"/>
                <a:gd name="T90" fmla="*/ 22 w 126"/>
                <a:gd name="T91" fmla="*/ 31 h 128"/>
                <a:gd name="T92" fmla="*/ 24 w 126"/>
                <a:gd name="T93" fmla="*/ 26 h 128"/>
                <a:gd name="T94" fmla="*/ 26 w 126"/>
                <a:gd name="T95" fmla="*/ 24 h 128"/>
                <a:gd name="T96" fmla="*/ 24 w 126"/>
                <a:gd name="T97" fmla="*/ 22 h 128"/>
                <a:gd name="T98" fmla="*/ 29 w 126"/>
                <a:gd name="T99" fmla="*/ 15 h 128"/>
                <a:gd name="T100" fmla="*/ 29 w 126"/>
                <a:gd name="T101" fmla="*/ 8 h 128"/>
                <a:gd name="T102" fmla="*/ 43 w 126"/>
                <a:gd name="T103" fmla="*/ 0 h 128"/>
                <a:gd name="T104" fmla="*/ 57 w 126"/>
                <a:gd name="T105" fmla="*/ 3 h 128"/>
                <a:gd name="T106" fmla="*/ 67 w 126"/>
                <a:gd name="T107" fmla="*/ 10 h 128"/>
                <a:gd name="T108" fmla="*/ 67 w 126"/>
                <a:gd name="T109" fmla="*/ 5 h 128"/>
                <a:gd name="T110" fmla="*/ 76 w 126"/>
                <a:gd name="T111" fmla="*/ 0 h 128"/>
                <a:gd name="T112" fmla="*/ 83 w 126"/>
                <a:gd name="T113" fmla="*/ 3 h 128"/>
                <a:gd name="T114" fmla="*/ 90 w 126"/>
                <a:gd name="T11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28">
                  <a:moveTo>
                    <a:pt x="90" y="5"/>
                  </a:moveTo>
                  <a:lnTo>
                    <a:pt x="93" y="5"/>
                  </a:lnTo>
                  <a:lnTo>
                    <a:pt x="95" y="5"/>
                  </a:lnTo>
                  <a:lnTo>
                    <a:pt x="95" y="5"/>
                  </a:lnTo>
                  <a:lnTo>
                    <a:pt x="100" y="5"/>
                  </a:lnTo>
                  <a:lnTo>
                    <a:pt x="97" y="5"/>
                  </a:lnTo>
                  <a:lnTo>
                    <a:pt x="95" y="5"/>
                  </a:lnTo>
                  <a:lnTo>
                    <a:pt x="95" y="5"/>
                  </a:lnTo>
                  <a:lnTo>
                    <a:pt x="90" y="3"/>
                  </a:lnTo>
                  <a:lnTo>
                    <a:pt x="90" y="3"/>
                  </a:lnTo>
                  <a:lnTo>
                    <a:pt x="90" y="3"/>
                  </a:lnTo>
                  <a:lnTo>
                    <a:pt x="93" y="0"/>
                  </a:lnTo>
                  <a:lnTo>
                    <a:pt x="95" y="0"/>
                  </a:lnTo>
                  <a:lnTo>
                    <a:pt x="97" y="0"/>
                  </a:lnTo>
                  <a:lnTo>
                    <a:pt x="102" y="0"/>
                  </a:lnTo>
                  <a:lnTo>
                    <a:pt x="104" y="3"/>
                  </a:lnTo>
                  <a:lnTo>
                    <a:pt x="104" y="3"/>
                  </a:lnTo>
                  <a:lnTo>
                    <a:pt x="114" y="3"/>
                  </a:lnTo>
                  <a:lnTo>
                    <a:pt x="116" y="3"/>
                  </a:lnTo>
                  <a:lnTo>
                    <a:pt x="119" y="5"/>
                  </a:lnTo>
                  <a:lnTo>
                    <a:pt x="119" y="5"/>
                  </a:lnTo>
                  <a:lnTo>
                    <a:pt x="123" y="5"/>
                  </a:lnTo>
                  <a:lnTo>
                    <a:pt x="126" y="8"/>
                  </a:lnTo>
                  <a:lnTo>
                    <a:pt x="126" y="10"/>
                  </a:lnTo>
                  <a:lnTo>
                    <a:pt x="123" y="12"/>
                  </a:lnTo>
                  <a:lnTo>
                    <a:pt x="123" y="12"/>
                  </a:lnTo>
                  <a:lnTo>
                    <a:pt x="123" y="15"/>
                  </a:lnTo>
                  <a:lnTo>
                    <a:pt x="123" y="17"/>
                  </a:lnTo>
                  <a:lnTo>
                    <a:pt x="123" y="17"/>
                  </a:lnTo>
                  <a:lnTo>
                    <a:pt x="121" y="17"/>
                  </a:lnTo>
                  <a:lnTo>
                    <a:pt x="121" y="19"/>
                  </a:lnTo>
                  <a:lnTo>
                    <a:pt x="121" y="22"/>
                  </a:lnTo>
                  <a:lnTo>
                    <a:pt x="121" y="22"/>
                  </a:lnTo>
                  <a:lnTo>
                    <a:pt x="119" y="22"/>
                  </a:lnTo>
                  <a:lnTo>
                    <a:pt x="119" y="22"/>
                  </a:lnTo>
                  <a:lnTo>
                    <a:pt x="116" y="24"/>
                  </a:lnTo>
                  <a:lnTo>
                    <a:pt x="116" y="24"/>
                  </a:lnTo>
                  <a:lnTo>
                    <a:pt x="114" y="26"/>
                  </a:lnTo>
                  <a:lnTo>
                    <a:pt x="114" y="29"/>
                  </a:lnTo>
                  <a:lnTo>
                    <a:pt x="111" y="29"/>
                  </a:lnTo>
                  <a:lnTo>
                    <a:pt x="111" y="31"/>
                  </a:lnTo>
                  <a:lnTo>
                    <a:pt x="111" y="31"/>
                  </a:lnTo>
                  <a:lnTo>
                    <a:pt x="111" y="36"/>
                  </a:lnTo>
                  <a:lnTo>
                    <a:pt x="111" y="38"/>
                  </a:lnTo>
                  <a:lnTo>
                    <a:pt x="111" y="38"/>
                  </a:lnTo>
                  <a:lnTo>
                    <a:pt x="111" y="41"/>
                  </a:lnTo>
                  <a:lnTo>
                    <a:pt x="111" y="43"/>
                  </a:lnTo>
                  <a:lnTo>
                    <a:pt x="111" y="45"/>
                  </a:lnTo>
                  <a:lnTo>
                    <a:pt x="111" y="45"/>
                  </a:lnTo>
                  <a:lnTo>
                    <a:pt x="111" y="45"/>
                  </a:lnTo>
                  <a:lnTo>
                    <a:pt x="111" y="50"/>
                  </a:lnTo>
                  <a:lnTo>
                    <a:pt x="111" y="50"/>
                  </a:lnTo>
                  <a:lnTo>
                    <a:pt x="114" y="55"/>
                  </a:lnTo>
                  <a:lnTo>
                    <a:pt x="114" y="57"/>
                  </a:lnTo>
                  <a:lnTo>
                    <a:pt x="114" y="60"/>
                  </a:lnTo>
                  <a:lnTo>
                    <a:pt x="116" y="64"/>
                  </a:lnTo>
                  <a:lnTo>
                    <a:pt x="119" y="67"/>
                  </a:lnTo>
                  <a:lnTo>
                    <a:pt x="121" y="69"/>
                  </a:lnTo>
                  <a:lnTo>
                    <a:pt x="121" y="69"/>
                  </a:lnTo>
                  <a:lnTo>
                    <a:pt x="126" y="74"/>
                  </a:lnTo>
                  <a:lnTo>
                    <a:pt x="126" y="74"/>
                  </a:lnTo>
                  <a:lnTo>
                    <a:pt x="126" y="78"/>
                  </a:lnTo>
                  <a:lnTo>
                    <a:pt x="123" y="83"/>
                  </a:lnTo>
                  <a:lnTo>
                    <a:pt x="123" y="83"/>
                  </a:lnTo>
                  <a:lnTo>
                    <a:pt x="121" y="83"/>
                  </a:lnTo>
                  <a:lnTo>
                    <a:pt x="119" y="86"/>
                  </a:lnTo>
                  <a:lnTo>
                    <a:pt x="119" y="88"/>
                  </a:lnTo>
                  <a:lnTo>
                    <a:pt x="119" y="88"/>
                  </a:lnTo>
                  <a:lnTo>
                    <a:pt x="119" y="90"/>
                  </a:lnTo>
                  <a:lnTo>
                    <a:pt x="119" y="90"/>
                  </a:lnTo>
                  <a:lnTo>
                    <a:pt x="121" y="93"/>
                  </a:lnTo>
                  <a:lnTo>
                    <a:pt x="119" y="97"/>
                  </a:lnTo>
                  <a:lnTo>
                    <a:pt x="119" y="100"/>
                  </a:lnTo>
                  <a:lnTo>
                    <a:pt x="119" y="100"/>
                  </a:lnTo>
                  <a:lnTo>
                    <a:pt x="116" y="100"/>
                  </a:lnTo>
                  <a:lnTo>
                    <a:pt x="116" y="104"/>
                  </a:lnTo>
                  <a:lnTo>
                    <a:pt x="116" y="104"/>
                  </a:lnTo>
                  <a:lnTo>
                    <a:pt x="114" y="107"/>
                  </a:lnTo>
                  <a:lnTo>
                    <a:pt x="114" y="107"/>
                  </a:lnTo>
                  <a:lnTo>
                    <a:pt x="111" y="109"/>
                  </a:lnTo>
                  <a:lnTo>
                    <a:pt x="109" y="112"/>
                  </a:lnTo>
                  <a:lnTo>
                    <a:pt x="107" y="114"/>
                  </a:lnTo>
                  <a:lnTo>
                    <a:pt x="107" y="114"/>
                  </a:lnTo>
                  <a:lnTo>
                    <a:pt x="104" y="114"/>
                  </a:lnTo>
                  <a:lnTo>
                    <a:pt x="104" y="112"/>
                  </a:lnTo>
                  <a:lnTo>
                    <a:pt x="104" y="112"/>
                  </a:lnTo>
                  <a:lnTo>
                    <a:pt x="104" y="109"/>
                  </a:lnTo>
                  <a:lnTo>
                    <a:pt x="102" y="109"/>
                  </a:lnTo>
                  <a:lnTo>
                    <a:pt x="102" y="109"/>
                  </a:lnTo>
                  <a:lnTo>
                    <a:pt x="100" y="109"/>
                  </a:lnTo>
                  <a:lnTo>
                    <a:pt x="100" y="109"/>
                  </a:lnTo>
                  <a:lnTo>
                    <a:pt x="97" y="109"/>
                  </a:lnTo>
                  <a:lnTo>
                    <a:pt x="95" y="107"/>
                  </a:lnTo>
                  <a:lnTo>
                    <a:pt x="93" y="107"/>
                  </a:lnTo>
                  <a:lnTo>
                    <a:pt x="90" y="107"/>
                  </a:lnTo>
                  <a:lnTo>
                    <a:pt x="78" y="109"/>
                  </a:lnTo>
                  <a:lnTo>
                    <a:pt x="74" y="112"/>
                  </a:lnTo>
                  <a:lnTo>
                    <a:pt x="69" y="109"/>
                  </a:lnTo>
                  <a:lnTo>
                    <a:pt x="67" y="107"/>
                  </a:lnTo>
                  <a:lnTo>
                    <a:pt x="67" y="107"/>
                  </a:lnTo>
                  <a:lnTo>
                    <a:pt x="67" y="107"/>
                  </a:lnTo>
                  <a:lnTo>
                    <a:pt x="64" y="107"/>
                  </a:lnTo>
                  <a:lnTo>
                    <a:pt x="64" y="107"/>
                  </a:lnTo>
                  <a:lnTo>
                    <a:pt x="64" y="109"/>
                  </a:lnTo>
                  <a:lnTo>
                    <a:pt x="62" y="112"/>
                  </a:lnTo>
                  <a:lnTo>
                    <a:pt x="60" y="116"/>
                  </a:lnTo>
                  <a:lnTo>
                    <a:pt x="62" y="116"/>
                  </a:lnTo>
                  <a:lnTo>
                    <a:pt x="67" y="121"/>
                  </a:lnTo>
                  <a:lnTo>
                    <a:pt x="67" y="126"/>
                  </a:lnTo>
                  <a:lnTo>
                    <a:pt x="67" y="128"/>
                  </a:lnTo>
                  <a:lnTo>
                    <a:pt x="64" y="128"/>
                  </a:lnTo>
                  <a:lnTo>
                    <a:pt x="64" y="128"/>
                  </a:lnTo>
                  <a:lnTo>
                    <a:pt x="64" y="128"/>
                  </a:lnTo>
                  <a:lnTo>
                    <a:pt x="62" y="128"/>
                  </a:lnTo>
                  <a:lnTo>
                    <a:pt x="60" y="128"/>
                  </a:lnTo>
                  <a:lnTo>
                    <a:pt x="57" y="126"/>
                  </a:lnTo>
                  <a:lnTo>
                    <a:pt x="55" y="126"/>
                  </a:lnTo>
                  <a:lnTo>
                    <a:pt x="50" y="126"/>
                  </a:lnTo>
                  <a:lnTo>
                    <a:pt x="50" y="123"/>
                  </a:lnTo>
                  <a:lnTo>
                    <a:pt x="50" y="123"/>
                  </a:lnTo>
                  <a:lnTo>
                    <a:pt x="48" y="123"/>
                  </a:lnTo>
                  <a:lnTo>
                    <a:pt x="45" y="121"/>
                  </a:lnTo>
                  <a:lnTo>
                    <a:pt x="45" y="121"/>
                  </a:lnTo>
                  <a:lnTo>
                    <a:pt x="43" y="121"/>
                  </a:lnTo>
                  <a:lnTo>
                    <a:pt x="41" y="119"/>
                  </a:lnTo>
                  <a:lnTo>
                    <a:pt x="38" y="116"/>
                  </a:lnTo>
                  <a:lnTo>
                    <a:pt x="38" y="114"/>
                  </a:lnTo>
                  <a:lnTo>
                    <a:pt x="36" y="109"/>
                  </a:lnTo>
                  <a:lnTo>
                    <a:pt x="36" y="109"/>
                  </a:lnTo>
                  <a:lnTo>
                    <a:pt x="29" y="100"/>
                  </a:lnTo>
                  <a:lnTo>
                    <a:pt x="26" y="97"/>
                  </a:lnTo>
                  <a:lnTo>
                    <a:pt x="26" y="95"/>
                  </a:lnTo>
                  <a:lnTo>
                    <a:pt x="26" y="93"/>
                  </a:lnTo>
                  <a:lnTo>
                    <a:pt x="26" y="90"/>
                  </a:lnTo>
                  <a:lnTo>
                    <a:pt x="26" y="90"/>
                  </a:lnTo>
                  <a:lnTo>
                    <a:pt x="26" y="90"/>
                  </a:lnTo>
                  <a:lnTo>
                    <a:pt x="24" y="88"/>
                  </a:lnTo>
                  <a:lnTo>
                    <a:pt x="24" y="88"/>
                  </a:lnTo>
                  <a:lnTo>
                    <a:pt x="24" y="83"/>
                  </a:lnTo>
                  <a:lnTo>
                    <a:pt x="24" y="83"/>
                  </a:lnTo>
                  <a:lnTo>
                    <a:pt x="24" y="81"/>
                  </a:lnTo>
                  <a:lnTo>
                    <a:pt x="19" y="81"/>
                  </a:lnTo>
                  <a:lnTo>
                    <a:pt x="17" y="81"/>
                  </a:lnTo>
                  <a:lnTo>
                    <a:pt x="15" y="81"/>
                  </a:lnTo>
                  <a:lnTo>
                    <a:pt x="15" y="81"/>
                  </a:lnTo>
                  <a:lnTo>
                    <a:pt x="12" y="81"/>
                  </a:lnTo>
                  <a:lnTo>
                    <a:pt x="15" y="78"/>
                  </a:lnTo>
                  <a:lnTo>
                    <a:pt x="15" y="76"/>
                  </a:lnTo>
                  <a:lnTo>
                    <a:pt x="12" y="76"/>
                  </a:lnTo>
                  <a:lnTo>
                    <a:pt x="10" y="74"/>
                  </a:lnTo>
                  <a:lnTo>
                    <a:pt x="10" y="74"/>
                  </a:lnTo>
                  <a:lnTo>
                    <a:pt x="8" y="71"/>
                  </a:lnTo>
                  <a:lnTo>
                    <a:pt x="8" y="71"/>
                  </a:lnTo>
                  <a:lnTo>
                    <a:pt x="8" y="71"/>
                  </a:lnTo>
                  <a:lnTo>
                    <a:pt x="8" y="69"/>
                  </a:lnTo>
                  <a:lnTo>
                    <a:pt x="8" y="69"/>
                  </a:lnTo>
                  <a:lnTo>
                    <a:pt x="8" y="69"/>
                  </a:lnTo>
                  <a:lnTo>
                    <a:pt x="8" y="67"/>
                  </a:lnTo>
                  <a:lnTo>
                    <a:pt x="5" y="64"/>
                  </a:lnTo>
                  <a:lnTo>
                    <a:pt x="5" y="64"/>
                  </a:lnTo>
                  <a:lnTo>
                    <a:pt x="3" y="64"/>
                  </a:lnTo>
                  <a:lnTo>
                    <a:pt x="3" y="62"/>
                  </a:lnTo>
                  <a:lnTo>
                    <a:pt x="0" y="62"/>
                  </a:lnTo>
                  <a:lnTo>
                    <a:pt x="0" y="57"/>
                  </a:lnTo>
                  <a:lnTo>
                    <a:pt x="0" y="57"/>
                  </a:lnTo>
                  <a:lnTo>
                    <a:pt x="3" y="55"/>
                  </a:lnTo>
                  <a:lnTo>
                    <a:pt x="3" y="55"/>
                  </a:lnTo>
                  <a:lnTo>
                    <a:pt x="5" y="52"/>
                  </a:lnTo>
                  <a:lnTo>
                    <a:pt x="5" y="52"/>
                  </a:lnTo>
                  <a:lnTo>
                    <a:pt x="5" y="50"/>
                  </a:lnTo>
                  <a:lnTo>
                    <a:pt x="5" y="45"/>
                  </a:lnTo>
                  <a:lnTo>
                    <a:pt x="8" y="43"/>
                  </a:lnTo>
                  <a:lnTo>
                    <a:pt x="8" y="41"/>
                  </a:lnTo>
                  <a:lnTo>
                    <a:pt x="5" y="38"/>
                  </a:lnTo>
                  <a:lnTo>
                    <a:pt x="5" y="38"/>
                  </a:lnTo>
                  <a:lnTo>
                    <a:pt x="5" y="38"/>
                  </a:lnTo>
                  <a:lnTo>
                    <a:pt x="5" y="36"/>
                  </a:lnTo>
                  <a:lnTo>
                    <a:pt x="5" y="36"/>
                  </a:lnTo>
                  <a:lnTo>
                    <a:pt x="8" y="34"/>
                  </a:lnTo>
                  <a:lnTo>
                    <a:pt x="12" y="31"/>
                  </a:lnTo>
                  <a:lnTo>
                    <a:pt x="15" y="31"/>
                  </a:lnTo>
                  <a:lnTo>
                    <a:pt x="15" y="31"/>
                  </a:lnTo>
                  <a:lnTo>
                    <a:pt x="19" y="31"/>
                  </a:lnTo>
                  <a:lnTo>
                    <a:pt x="22" y="31"/>
                  </a:lnTo>
                  <a:lnTo>
                    <a:pt x="24" y="31"/>
                  </a:lnTo>
                  <a:lnTo>
                    <a:pt x="24" y="29"/>
                  </a:lnTo>
                  <a:lnTo>
                    <a:pt x="24" y="26"/>
                  </a:lnTo>
                  <a:lnTo>
                    <a:pt x="24" y="26"/>
                  </a:lnTo>
                  <a:lnTo>
                    <a:pt x="26" y="26"/>
                  </a:lnTo>
                  <a:lnTo>
                    <a:pt x="26" y="26"/>
                  </a:lnTo>
                  <a:lnTo>
                    <a:pt x="29" y="26"/>
                  </a:lnTo>
                  <a:lnTo>
                    <a:pt x="26" y="24"/>
                  </a:lnTo>
                  <a:lnTo>
                    <a:pt x="26" y="24"/>
                  </a:lnTo>
                  <a:lnTo>
                    <a:pt x="26" y="24"/>
                  </a:lnTo>
                  <a:lnTo>
                    <a:pt x="24" y="24"/>
                  </a:lnTo>
                  <a:lnTo>
                    <a:pt x="24" y="22"/>
                  </a:lnTo>
                  <a:lnTo>
                    <a:pt x="24" y="19"/>
                  </a:lnTo>
                  <a:lnTo>
                    <a:pt x="24" y="19"/>
                  </a:lnTo>
                  <a:lnTo>
                    <a:pt x="26" y="17"/>
                  </a:lnTo>
                  <a:lnTo>
                    <a:pt x="29" y="15"/>
                  </a:lnTo>
                  <a:lnTo>
                    <a:pt x="29" y="15"/>
                  </a:lnTo>
                  <a:lnTo>
                    <a:pt x="29" y="10"/>
                  </a:lnTo>
                  <a:lnTo>
                    <a:pt x="29" y="10"/>
                  </a:lnTo>
                  <a:lnTo>
                    <a:pt x="29" y="8"/>
                  </a:lnTo>
                  <a:lnTo>
                    <a:pt x="31" y="3"/>
                  </a:lnTo>
                  <a:lnTo>
                    <a:pt x="34" y="0"/>
                  </a:lnTo>
                  <a:lnTo>
                    <a:pt x="34" y="0"/>
                  </a:lnTo>
                  <a:lnTo>
                    <a:pt x="43" y="0"/>
                  </a:lnTo>
                  <a:lnTo>
                    <a:pt x="45" y="3"/>
                  </a:lnTo>
                  <a:lnTo>
                    <a:pt x="48" y="3"/>
                  </a:lnTo>
                  <a:lnTo>
                    <a:pt x="50" y="3"/>
                  </a:lnTo>
                  <a:lnTo>
                    <a:pt x="57" y="3"/>
                  </a:lnTo>
                  <a:lnTo>
                    <a:pt x="64" y="5"/>
                  </a:lnTo>
                  <a:lnTo>
                    <a:pt x="67" y="8"/>
                  </a:lnTo>
                  <a:lnTo>
                    <a:pt x="67" y="10"/>
                  </a:lnTo>
                  <a:lnTo>
                    <a:pt x="67" y="10"/>
                  </a:lnTo>
                  <a:lnTo>
                    <a:pt x="67" y="10"/>
                  </a:lnTo>
                  <a:lnTo>
                    <a:pt x="67" y="10"/>
                  </a:lnTo>
                  <a:lnTo>
                    <a:pt x="67" y="8"/>
                  </a:lnTo>
                  <a:lnTo>
                    <a:pt x="67" y="5"/>
                  </a:lnTo>
                  <a:lnTo>
                    <a:pt x="69" y="3"/>
                  </a:lnTo>
                  <a:lnTo>
                    <a:pt x="69" y="3"/>
                  </a:lnTo>
                  <a:lnTo>
                    <a:pt x="71" y="0"/>
                  </a:lnTo>
                  <a:lnTo>
                    <a:pt x="76" y="0"/>
                  </a:lnTo>
                  <a:lnTo>
                    <a:pt x="78" y="0"/>
                  </a:lnTo>
                  <a:lnTo>
                    <a:pt x="83" y="3"/>
                  </a:lnTo>
                  <a:lnTo>
                    <a:pt x="83" y="3"/>
                  </a:lnTo>
                  <a:lnTo>
                    <a:pt x="83" y="3"/>
                  </a:lnTo>
                  <a:lnTo>
                    <a:pt x="86" y="3"/>
                  </a:lnTo>
                  <a:lnTo>
                    <a:pt x="88" y="3"/>
                  </a:lnTo>
                  <a:lnTo>
                    <a:pt x="88" y="3"/>
                  </a:lnTo>
                  <a:lnTo>
                    <a:pt x="90" y="3"/>
                  </a:lnTo>
                  <a:lnTo>
                    <a:pt x="90" y="5"/>
                  </a:lnTo>
                  <a:lnTo>
                    <a:pt x="90" y="5"/>
                  </a:lnTo>
                  <a:lnTo>
                    <a:pt x="90" y="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1925" y="1720"/>
              <a:ext cx="126" cy="128"/>
            </a:xfrm>
            <a:custGeom>
              <a:avLst/>
              <a:gdLst>
                <a:gd name="T0" fmla="*/ 95 w 126"/>
                <a:gd name="T1" fmla="*/ 5 h 128"/>
                <a:gd name="T2" fmla="*/ 95 w 126"/>
                <a:gd name="T3" fmla="*/ 5 h 128"/>
                <a:gd name="T4" fmla="*/ 93 w 126"/>
                <a:gd name="T5" fmla="*/ 0 h 128"/>
                <a:gd name="T6" fmla="*/ 104 w 126"/>
                <a:gd name="T7" fmla="*/ 3 h 128"/>
                <a:gd name="T8" fmla="*/ 119 w 126"/>
                <a:gd name="T9" fmla="*/ 5 h 128"/>
                <a:gd name="T10" fmla="*/ 126 w 126"/>
                <a:gd name="T11" fmla="*/ 10 h 128"/>
                <a:gd name="T12" fmla="*/ 123 w 126"/>
                <a:gd name="T13" fmla="*/ 17 h 128"/>
                <a:gd name="T14" fmla="*/ 121 w 126"/>
                <a:gd name="T15" fmla="*/ 22 h 128"/>
                <a:gd name="T16" fmla="*/ 116 w 126"/>
                <a:gd name="T17" fmla="*/ 24 h 128"/>
                <a:gd name="T18" fmla="*/ 111 w 126"/>
                <a:gd name="T19" fmla="*/ 29 h 128"/>
                <a:gd name="T20" fmla="*/ 111 w 126"/>
                <a:gd name="T21" fmla="*/ 38 h 128"/>
                <a:gd name="T22" fmla="*/ 111 w 126"/>
                <a:gd name="T23" fmla="*/ 45 h 128"/>
                <a:gd name="T24" fmla="*/ 111 w 126"/>
                <a:gd name="T25" fmla="*/ 50 h 128"/>
                <a:gd name="T26" fmla="*/ 116 w 126"/>
                <a:gd name="T27" fmla="*/ 64 h 128"/>
                <a:gd name="T28" fmla="*/ 126 w 126"/>
                <a:gd name="T29" fmla="*/ 74 h 128"/>
                <a:gd name="T30" fmla="*/ 123 w 126"/>
                <a:gd name="T31" fmla="*/ 83 h 128"/>
                <a:gd name="T32" fmla="*/ 119 w 126"/>
                <a:gd name="T33" fmla="*/ 88 h 128"/>
                <a:gd name="T34" fmla="*/ 119 w 126"/>
                <a:gd name="T35" fmla="*/ 97 h 128"/>
                <a:gd name="T36" fmla="*/ 116 w 126"/>
                <a:gd name="T37" fmla="*/ 104 h 128"/>
                <a:gd name="T38" fmla="*/ 111 w 126"/>
                <a:gd name="T39" fmla="*/ 109 h 128"/>
                <a:gd name="T40" fmla="*/ 104 w 126"/>
                <a:gd name="T41" fmla="*/ 114 h 128"/>
                <a:gd name="T42" fmla="*/ 102 w 126"/>
                <a:gd name="T43" fmla="*/ 109 h 128"/>
                <a:gd name="T44" fmla="*/ 97 w 126"/>
                <a:gd name="T45" fmla="*/ 109 h 128"/>
                <a:gd name="T46" fmla="*/ 78 w 126"/>
                <a:gd name="T47" fmla="*/ 109 h 128"/>
                <a:gd name="T48" fmla="*/ 67 w 126"/>
                <a:gd name="T49" fmla="*/ 107 h 128"/>
                <a:gd name="T50" fmla="*/ 64 w 126"/>
                <a:gd name="T51" fmla="*/ 109 h 128"/>
                <a:gd name="T52" fmla="*/ 67 w 126"/>
                <a:gd name="T53" fmla="*/ 121 h 128"/>
                <a:gd name="T54" fmla="*/ 64 w 126"/>
                <a:gd name="T55" fmla="*/ 128 h 128"/>
                <a:gd name="T56" fmla="*/ 57 w 126"/>
                <a:gd name="T57" fmla="*/ 126 h 128"/>
                <a:gd name="T58" fmla="*/ 50 w 126"/>
                <a:gd name="T59" fmla="*/ 123 h 128"/>
                <a:gd name="T60" fmla="*/ 43 w 126"/>
                <a:gd name="T61" fmla="*/ 121 h 128"/>
                <a:gd name="T62" fmla="*/ 36 w 126"/>
                <a:gd name="T63" fmla="*/ 109 h 128"/>
                <a:gd name="T64" fmla="*/ 26 w 126"/>
                <a:gd name="T65" fmla="*/ 95 h 128"/>
                <a:gd name="T66" fmla="*/ 26 w 126"/>
                <a:gd name="T67" fmla="*/ 90 h 128"/>
                <a:gd name="T68" fmla="*/ 24 w 126"/>
                <a:gd name="T69" fmla="*/ 83 h 128"/>
                <a:gd name="T70" fmla="*/ 15 w 126"/>
                <a:gd name="T71" fmla="*/ 81 h 128"/>
                <a:gd name="T72" fmla="*/ 15 w 126"/>
                <a:gd name="T73" fmla="*/ 76 h 128"/>
                <a:gd name="T74" fmla="*/ 8 w 126"/>
                <a:gd name="T75" fmla="*/ 71 h 128"/>
                <a:gd name="T76" fmla="*/ 8 w 126"/>
                <a:gd name="T77" fmla="*/ 69 h 128"/>
                <a:gd name="T78" fmla="*/ 5 w 126"/>
                <a:gd name="T79" fmla="*/ 64 h 128"/>
                <a:gd name="T80" fmla="*/ 0 w 126"/>
                <a:gd name="T81" fmla="*/ 57 h 128"/>
                <a:gd name="T82" fmla="*/ 5 w 126"/>
                <a:gd name="T83" fmla="*/ 52 h 128"/>
                <a:gd name="T84" fmla="*/ 8 w 126"/>
                <a:gd name="T85" fmla="*/ 43 h 128"/>
                <a:gd name="T86" fmla="*/ 5 w 126"/>
                <a:gd name="T87" fmla="*/ 38 h 128"/>
                <a:gd name="T88" fmla="*/ 12 w 126"/>
                <a:gd name="T89" fmla="*/ 31 h 128"/>
                <a:gd name="T90" fmla="*/ 22 w 126"/>
                <a:gd name="T91" fmla="*/ 31 h 128"/>
                <a:gd name="T92" fmla="*/ 24 w 126"/>
                <a:gd name="T93" fmla="*/ 26 h 128"/>
                <a:gd name="T94" fmla="*/ 26 w 126"/>
                <a:gd name="T95" fmla="*/ 24 h 128"/>
                <a:gd name="T96" fmla="*/ 24 w 126"/>
                <a:gd name="T97" fmla="*/ 22 h 128"/>
                <a:gd name="T98" fmla="*/ 29 w 126"/>
                <a:gd name="T99" fmla="*/ 15 h 128"/>
                <a:gd name="T100" fmla="*/ 29 w 126"/>
                <a:gd name="T101" fmla="*/ 8 h 128"/>
                <a:gd name="T102" fmla="*/ 43 w 126"/>
                <a:gd name="T103" fmla="*/ 0 h 128"/>
                <a:gd name="T104" fmla="*/ 57 w 126"/>
                <a:gd name="T105" fmla="*/ 3 h 128"/>
                <a:gd name="T106" fmla="*/ 67 w 126"/>
                <a:gd name="T107" fmla="*/ 10 h 128"/>
                <a:gd name="T108" fmla="*/ 67 w 126"/>
                <a:gd name="T109" fmla="*/ 5 h 128"/>
                <a:gd name="T110" fmla="*/ 76 w 126"/>
                <a:gd name="T111" fmla="*/ 0 h 128"/>
                <a:gd name="T112" fmla="*/ 83 w 126"/>
                <a:gd name="T113" fmla="*/ 3 h 128"/>
                <a:gd name="T114" fmla="*/ 90 w 126"/>
                <a:gd name="T11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28">
                  <a:moveTo>
                    <a:pt x="90" y="5"/>
                  </a:moveTo>
                  <a:lnTo>
                    <a:pt x="93" y="5"/>
                  </a:lnTo>
                  <a:lnTo>
                    <a:pt x="95" y="5"/>
                  </a:lnTo>
                  <a:lnTo>
                    <a:pt x="95" y="5"/>
                  </a:lnTo>
                  <a:lnTo>
                    <a:pt x="100" y="5"/>
                  </a:lnTo>
                  <a:lnTo>
                    <a:pt x="97" y="5"/>
                  </a:lnTo>
                  <a:lnTo>
                    <a:pt x="95" y="5"/>
                  </a:lnTo>
                  <a:lnTo>
                    <a:pt x="95" y="5"/>
                  </a:lnTo>
                  <a:lnTo>
                    <a:pt x="90" y="3"/>
                  </a:lnTo>
                  <a:lnTo>
                    <a:pt x="90" y="3"/>
                  </a:lnTo>
                  <a:lnTo>
                    <a:pt x="90" y="3"/>
                  </a:lnTo>
                  <a:lnTo>
                    <a:pt x="93" y="0"/>
                  </a:lnTo>
                  <a:lnTo>
                    <a:pt x="95" y="0"/>
                  </a:lnTo>
                  <a:lnTo>
                    <a:pt x="97" y="0"/>
                  </a:lnTo>
                  <a:lnTo>
                    <a:pt x="102" y="0"/>
                  </a:lnTo>
                  <a:lnTo>
                    <a:pt x="104" y="3"/>
                  </a:lnTo>
                  <a:lnTo>
                    <a:pt x="104" y="3"/>
                  </a:lnTo>
                  <a:lnTo>
                    <a:pt x="114" y="3"/>
                  </a:lnTo>
                  <a:lnTo>
                    <a:pt x="116" y="3"/>
                  </a:lnTo>
                  <a:lnTo>
                    <a:pt x="119" y="5"/>
                  </a:lnTo>
                  <a:lnTo>
                    <a:pt x="119" y="5"/>
                  </a:lnTo>
                  <a:lnTo>
                    <a:pt x="123" y="5"/>
                  </a:lnTo>
                  <a:lnTo>
                    <a:pt x="126" y="8"/>
                  </a:lnTo>
                  <a:lnTo>
                    <a:pt x="126" y="10"/>
                  </a:lnTo>
                  <a:lnTo>
                    <a:pt x="123" y="12"/>
                  </a:lnTo>
                  <a:lnTo>
                    <a:pt x="123" y="12"/>
                  </a:lnTo>
                  <a:lnTo>
                    <a:pt x="123" y="15"/>
                  </a:lnTo>
                  <a:lnTo>
                    <a:pt x="123" y="17"/>
                  </a:lnTo>
                  <a:lnTo>
                    <a:pt x="123" y="17"/>
                  </a:lnTo>
                  <a:lnTo>
                    <a:pt x="121" y="17"/>
                  </a:lnTo>
                  <a:lnTo>
                    <a:pt x="121" y="19"/>
                  </a:lnTo>
                  <a:lnTo>
                    <a:pt x="121" y="22"/>
                  </a:lnTo>
                  <a:lnTo>
                    <a:pt x="121" y="22"/>
                  </a:lnTo>
                  <a:lnTo>
                    <a:pt x="119" y="22"/>
                  </a:lnTo>
                  <a:lnTo>
                    <a:pt x="119" y="22"/>
                  </a:lnTo>
                  <a:lnTo>
                    <a:pt x="116" y="24"/>
                  </a:lnTo>
                  <a:lnTo>
                    <a:pt x="116" y="24"/>
                  </a:lnTo>
                  <a:lnTo>
                    <a:pt x="114" y="26"/>
                  </a:lnTo>
                  <a:lnTo>
                    <a:pt x="114" y="29"/>
                  </a:lnTo>
                  <a:lnTo>
                    <a:pt x="111" y="29"/>
                  </a:lnTo>
                  <a:lnTo>
                    <a:pt x="111" y="31"/>
                  </a:lnTo>
                  <a:lnTo>
                    <a:pt x="111" y="31"/>
                  </a:lnTo>
                  <a:lnTo>
                    <a:pt x="111" y="36"/>
                  </a:lnTo>
                  <a:lnTo>
                    <a:pt x="111" y="38"/>
                  </a:lnTo>
                  <a:lnTo>
                    <a:pt x="111" y="38"/>
                  </a:lnTo>
                  <a:lnTo>
                    <a:pt x="111" y="41"/>
                  </a:lnTo>
                  <a:lnTo>
                    <a:pt x="111" y="43"/>
                  </a:lnTo>
                  <a:lnTo>
                    <a:pt x="111" y="45"/>
                  </a:lnTo>
                  <a:lnTo>
                    <a:pt x="111" y="45"/>
                  </a:lnTo>
                  <a:lnTo>
                    <a:pt x="111" y="45"/>
                  </a:lnTo>
                  <a:lnTo>
                    <a:pt x="111" y="50"/>
                  </a:lnTo>
                  <a:lnTo>
                    <a:pt x="111" y="50"/>
                  </a:lnTo>
                  <a:lnTo>
                    <a:pt x="114" y="55"/>
                  </a:lnTo>
                  <a:lnTo>
                    <a:pt x="114" y="57"/>
                  </a:lnTo>
                  <a:lnTo>
                    <a:pt x="114" y="60"/>
                  </a:lnTo>
                  <a:lnTo>
                    <a:pt x="116" y="64"/>
                  </a:lnTo>
                  <a:lnTo>
                    <a:pt x="119" y="67"/>
                  </a:lnTo>
                  <a:lnTo>
                    <a:pt x="121" y="69"/>
                  </a:lnTo>
                  <a:lnTo>
                    <a:pt x="121" y="69"/>
                  </a:lnTo>
                  <a:lnTo>
                    <a:pt x="126" y="74"/>
                  </a:lnTo>
                  <a:lnTo>
                    <a:pt x="126" y="74"/>
                  </a:lnTo>
                  <a:lnTo>
                    <a:pt x="126" y="78"/>
                  </a:lnTo>
                  <a:lnTo>
                    <a:pt x="123" y="83"/>
                  </a:lnTo>
                  <a:lnTo>
                    <a:pt x="123" y="83"/>
                  </a:lnTo>
                  <a:lnTo>
                    <a:pt x="121" y="83"/>
                  </a:lnTo>
                  <a:lnTo>
                    <a:pt x="119" y="86"/>
                  </a:lnTo>
                  <a:lnTo>
                    <a:pt x="119" y="88"/>
                  </a:lnTo>
                  <a:lnTo>
                    <a:pt x="119" y="88"/>
                  </a:lnTo>
                  <a:lnTo>
                    <a:pt x="119" y="90"/>
                  </a:lnTo>
                  <a:lnTo>
                    <a:pt x="119" y="90"/>
                  </a:lnTo>
                  <a:lnTo>
                    <a:pt x="121" y="93"/>
                  </a:lnTo>
                  <a:lnTo>
                    <a:pt x="119" y="97"/>
                  </a:lnTo>
                  <a:lnTo>
                    <a:pt x="119" y="100"/>
                  </a:lnTo>
                  <a:lnTo>
                    <a:pt x="119" y="100"/>
                  </a:lnTo>
                  <a:lnTo>
                    <a:pt x="116" y="100"/>
                  </a:lnTo>
                  <a:lnTo>
                    <a:pt x="116" y="104"/>
                  </a:lnTo>
                  <a:lnTo>
                    <a:pt x="116" y="104"/>
                  </a:lnTo>
                  <a:lnTo>
                    <a:pt x="114" y="107"/>
                  </a:lnTo>
                  <a:lnTo>
                    <a:pt x="114" y="107"/>
                  </a:lnTo>
                  <a:lnTo>
                    <a:pt x="111" y="109"/>
                  </a:lnTo>
                  <a:lnTo>
                    <a:pt x="109" y="112"/>
                  </a:lnTo>
                  <a:lnTo>
                    <a:pt x="107" y="114"/>
                  </a:lnTo>
                  <a:lnTo>
                    <a:pt x="107" y="114"/>
                  </a:lnTo>
                  <a:lnTo>
                    <a:pt x="104" y="114"/>
                  </a:lnTo>
                  <a:lnTo>
                    <a:pt x="104" y="112"/>
                  </a:lnTo>
                  <a:lnTo>
                    <a:pt x="104" y="112"/>
                  </a:lnTo>
                  <a:lnTo>
                    <a:pt x="104" y="109"/>
                  </a:lnTo>
                  <a:lnTo>
                    <a:pt x="102" y="109"/>
                  </a:lnTo>
                  <a:lnTo>
                    <a:pt x="102" y="109"/>
                  </a:lnTo>
                  <a:lnTo>
                    <a:pt x="100" y="109"/>
                  </a:lnTo>
                  <a:lnTo>
                    <a:pt x="100" y="109"/>
                  </a:lnTo>
                  <a:lnTo>
                    <a:pt x="97" y="109"/>
                  </a:lnTo>
                  <a:lnTo>
                    <a:pt x="95" y="107"/>
                  </a:lnTo>
                  <a:lnTo>
                    <a:pt x="93" y="107"/>
                  </a:lnTo>
                  <a:lnTo>
                    <a:pt x="90" y="107"/>
                  </a:lnTo>
                  <a:lnTo>
                    <a:pt x="78" y="109"/>
                  </a:lnTo>
                  <a:lnTo>
                    <a:pt x="74" y="112"/>
                  </a:lnTo>
                  <a:lnTo>
                    <a:pt x="69" y="109"/>
                  </a:lnTo>
                  <a:lnTo>
                    <a:pt x="67" y="107"/>
                  </a:lnTo>
                  <a:lnTo>
                    <a:pt x="67" y="107"/>
                  </a:lnTo>
                  <a:lnTo>
                    <a:pt x="67" y="107"/>
                  </a:lnTo>
                  <a:lnTo>
                    <a:pt x="64" y="107"/>
                  </a:lnTo>
                  <a:lnTo>
                    <a:pt x="64" y="107"/>
                  </a:lnTo>
                  <a:lnTo>
                    <a:pt x="64" y="109"/>
                  </a:lnTo>
                  <a:lnTo>
                    <a:pt x="62" y="112"/>
                  </a:lnTo>
                  <a:lnTo>
                    <a:pt x="60" y="116"/>
                  </a:lnTo>
                  <a:lnTo>
                    <a:pt x="62" y="116"/>
                  </a:lnTo>
                  <a:lnTo>
                    <a:pt x="67" y="121"/>
                  </a:lnTo>
                  <a:lnTo>
                    <a:pt x="67" y="126"/>
                  </a:lnTo>
                  <a:lnTo>
                    <a:pt x="67" y="128"/>
                  </a:lnTo>
                  <a:lnTo>
                    <a:pt x="64" y="128"/>
                  </a:lnTo>
                  <a:lnTo>
                    <a:pt x="64" y="128"/>
                  </a:lnTo>
                  <a:lnTo>
                    <a:pt x="64" y="128"/>
                  </a:lnTo>
                  <a:lnTo>
                    <a:pt x="62" y="128"/>
                  </a:lnTo>
                  <a:lnTo>
                    <a:pt x="60" y="128"/>
                  </a:lnTo>
                  <a:lnTo>
                    <a:pt x="57" y="126"/>
                  </a:lnTo>
                  <a:lnTo>
                    <a:pt x="55" y="126"/>
                  </a:lnTo>
                  <a:lnTo>
                    <a:pt x="50" y="126"/>
                  </a:lnTo>
                  <a:lnTo>
                    <a:pt x="50" y="123"/>
                  </a:lnTo>
                  <a:lnTo>
                    <a:pt x="50" y="123"/>
                  </a:lnTo>
                  <a:lnTo>
                    <a:pt x="48" y="123"/>
                  </a:lnTo>
                  <a:lnTo>
                    <a:pt x="45" y="121"/>
                  </a:lnTo>
                  <a:lnTo>
                    <a:pt x="45" y="121"/>
                  </a:lnTo>
                  <a:lnTo>
                    <a:pt x="43" y="121"/>
                  </a:lnTo>
                  <a:lnTo>
                    <a:pt x="41" y="119"/>
                  </a:lnTo>
                  <a:lnTo>
                    <a:pt x="38" y="116"/>
                  </a:lnTo>
                  <a:lnTo>
                    <a:pt x="38" y="114"/>
                  </a:lnTo>
                  <a:lnTo>
                    <a:pt x="36" y="109"/>
                  </a:lnTo>
                  <a:lnTo>
                    <a:pt x="36" y="109"/>
                  </a:lnTo>
                  <a:lnTo>
                    <a:pt x="29" y="100"/>
                  </a:lnTo>
                  <a:lnTo>
                    <a:pt x="26" y="97"/>
                  </a:lnTo>
                  <a:lnTo>
                    <a:pt x="26" y="95"/>
                  </a:lnTo>
                  <a:lnTo>
                    <a:pt x="26" y="93"/>
                  </a:lnTo>
                  <a:lnTo>
                    <a:pt x="26" y="90"/>
                  </a:lnTo>
                  <a:lnTo>
                    <a:pt x="26" y="90"/>
                  </a:lnTo>
                  <a:lnTo>
                    <a:pt x="26" y="90"/>
                  </a:lnTo>
                  <a:lnTo>
                    <a:pt x="24" y="88"/>
                  </a:lnTo>
                  <a:lnTo>
                    <a:pt x="24" y="88"/>
                  </a:lnTo>
                  <a:lnTo>
                    <a:pt x="24" y="83"/>
                  </a:lnTo>
                  <a:lnTo>
                    <a:pt x="24" y="83"/>
                  </a:lnTo>
                  <a:lnTo>
                    <a:pt x="24" y="81"/>
                  </a:lnTo>
                  <a:lnTo>
                    <a:pt x="19" y="81"/>
                  </a:lnTo>
                  <a:lnTo>
                    <a:pt x="17" y="81"/>
                  </a:lnTo>
                  <a:lnTo>
                    <a:pt x="15" y="81"/>
                  </a:lnTo>
                  <a:lnTo>
                    <a:pt x="15" y="81"/>
                  </a:lnTo>
                  <a:lnTo>
                    <a:pt x="12" y="81"/>
                  </a:lnTo>
                  <a:lnTo>
                    <a:pt x="15" y="78"/>
                  </a:lnTo>
                  <a:lnTo>
                    <a:pt x="15" y="76"/>
                  </a:lnTo>
                  <a:lnTo>
                    <a:pt x="12" y="76"/>
                  </a:lnTo>
                  <a:lnTo>
                    <a:pt x="10" y="74"/>
                  </a:lnTo>
                  <a:lnTo>
                    <a:pt x="10" y="74"/>
                  </a:lnTo>
                  <a:lnTo>
                    <a:pt x="8" y="71"/>
                  </a:lnTo>
                  <a:lnTo>
                    <a:pt x="8" y="71"/>
                  </a:lnTo>
                  <a:lnTo>
                    <a:pt x="8" y="71"/>
                  </a:lnTo>
                  <a:lnTo>
                    <a:pt x="8" y="69"/>
                  </a:lnTo>
                  <a:lnTo>
                    <a:pt x="8" y="69"/>
                  </a:lnTo>
                  <a:lnTo>
                    <a:pt x="8" y="69"/>
                  </a:lnTo>
                  <a:lnTo>
                    <a:pt x="8" y="67"/>
                  </a:lnTo>
                  <a:lnTo>
                    <a:pt x="5" y="64"/>
                  </a:lnTo>
                  <a:lnTo>
                    <a:pt x="5" y="64"/>
                  </a:lnTo>
                  <a:lnTo>
                    <a:pt x="3" y="64"/>
                  </a:lnTo>
                  <a:lnTo>
                    <a:pt x="3" y="62"/>
                  </a:lnTo>
                  <a:lnTo>
                    <a:pt x="0" y="62"/>
                  </a:lnTo>
                  <a:lnTo>
                    <a:pt x="0" y="57"/>
                  </a:lnTo>
                  <a:lnTo>
                    <a:pt x="0" y="57"/>
                  </a:lnTo>
                  <a:lnTo>
                    <a:pt x="3" y="55"/>
                  </a:lnTo>
                  <a:lnTo>
                    <a:pt x="3" y="55"/>
                  </a:lnTo>
                  <a:lnTo>
                    <a:pt x="5" y="52"/>
                  </a:lnTo>
                  <a:lnTo>
                    <a:pt x="5" y="52"/>
                  </a:lnTo>
                  <a:lnTo>
                    <a:pt x="5" y="50"/>
                  </a:lnTo>
                  <a:lnTo>
                    <a:pt x="5" y="45"/>
                  </a:lnTo>
                  <a:lnTo>
                    <a:pt x="8" y="43"/>
                  </a:lnTo>
                  <a:lnTo>
                    <a:pt x="8" y="41"/>
                  </a:lnTo>
                  <a:lnTo>
                    <a:pt x="5" y="38"/>
                  </a:lnTo>
                  <a:lnTo>
                    <a:pt x="5" y="38"/>
                  </a:lnTo>
                  <a:lnTo>
                    <a:pt x="5" y="38"/>
                  </a:lnTo>
                  <a:lnTo>
                    <a:pt x="5" y="36"/>
                  </a:lnTo>
                  <a:lnTo>
                    <a:pt x="5" y="36"/>
                  </a:lnTo>
                  <a:lnTo>
                    <a:pt x="8" y="34"/>
                  </a:lnTo>
                  <a:lnTo>
                    <a:pt x="12" y="31"/>
                  </a:lnTo>
                  <a:lnTo>
                    <a:pt x="15" y="31"/>
                  </a:lnTo>
                  <a:lnTo>
                    <a:pt x="15" y="31"/>
                  </a:lnTo>
                  <a:lnTo>
                    <a:pt x="19" y="31"/>
                  </a:lnTo>
                  <a:lnTo>
                    <a:pt x="22" y="31"/>
                  </a:lnTo>
                  <a:lnTo>
                    <a:pt x="24" y="31"/>
                  </a:lnTo>
                  <a:lnTo>
                    <a:pt x="24" y="29"/>
                  </a:lnTo>
                  <a:lnTo>
                    <a:pt x="24" y="26"/>
                  </a:lnTo>
                  <a:lnTo>
                    <a:pt x="24" y="26"/>
                  </a:lnTo>
                  <a:lnTo>
                    <a:pt x="26" y="26"/>
                  </a:lnTo>
                  <a:lnTo>
                    <a:pt x="26" y="26"/>
                  </a:lnTo>
                  <a:lnTo>
                    <a:pt x="29" y="26"/>
                  </a:lnTo>
                  <a:lnTo>
                    <a:pt x="26" y="24"/>
                  </a:lnTo>
                  <a:lnTo>
                    <a:pt x="26" y="24"/>
                  </a:lnTo>
                  <a:lnTo>
                    <a:pt x="26" y="24"/>
                  </a:lnTo>
                  <a:lnTo>
                    <a:pt x="24" y="24"/>
                  </a:lnTo>
                  <a:lnTo>
                    <a:pt x="24" y="22"/>
                  </a:lnTo>
                  <a:lnTo>
                    <a:pt x="24" y="19"/>
                  </a:lnTo>
                  <a:lnTo>
                    <a:pt x="24" y="19"/>
                  </a:lnTo>
                  <a:lnTo>
                    <a:pt x="26" y="17"/>
                  </a:lnTo>
                  <a:lnTo>
                    <a:pt x="29" y="15"/>
                  </a:lnTo>
                  <a:lnTo>
                    <a:pt x="29" y="15"/>
                  </a:lnTo>
                  <a:lnTo>
                    <a:pt x="29" y="10"/>
                  </a:lnTo>
                  <a:lnTo>
                    <a:pt x="29" y="10"/>
                  </a:lnTo>
                  <a:lnTo>
                    <a:pt x="29" y="8"/>
                  </a:lnTo>
                  <a:lnTo>
                    <a:pt x="31" y="3"/>
                  </a:lnTo>
                  <a:lnTo>
                    <a:pt x="34" y="0"/>
                  </a:lnTo>
                  <a:lnTo>
                    <a:pt x="34" y="0"/>
                  </a:lnTo>
                  <a:lnTo>
                    <a:pt x="43" y="0"/>
                  </a:lnTo>
                  <a:lnTo>
                    <a:pt x="45" y="3"/>
                  </a:lnTo>
                  <a:lnTo>
                    <a:pt x="48" y="3"/>
                  </a:lnTo>
                  <a:lnTo>
                    <a:pt x="50" y="3"/>
                  </a:lnTo>
                  <a:lnTo>
                    <a:pt x="57" y="3"/>
                  </a:lnTo>
                  <a:lnTo>
                    <a:pt x="64" y="5"/>
                  </a:lnTo>
                  <a:lnTo>
                    <a:pt x="67" y="8"/>
                  </a:lnTo>
                  <a:lnTo>
                    <a:pt x="67" y="10"/>
                  </a:lnTo>
                  <a:lnTo>
                    <a:pt x="67" y="10"/>
                  </a:lnTo>
                  <a:lnTo>
                    <a:pt x="67" y="10"/>
                  </a:lnTo>
                  <a:lnTo>
                    <a:pt x="67" y="10"/>
                  </a:lnTo>
                  <a:lnTo>
                    <a:pt x="67" y="8"/>
                  </a:lnTo>
                  <a:lnTo>
                    <a:pt x="67" y="5"/>
                  </a:lnTo>
                  <a:lnTo>
                    <a:pt x="69" y="3"/>
                  </a:lnTo>
                  <a:lnTo>
                    <a:pt x="69" y="3"/>
                  </a:lnTo>
                  <a:lnTo>
                    <a:pt x="71" y="0"/>
                  </a:lnTo>
                  <a:lnTo>
                    <a:pt x="76" y="0"/>
                  </a:lnTo>
                  <a:lnTo>
                    <a:pt x="78" y="0"/>
                  </a:lnTo>
                  <a:lnTo>
                    <a:pt x="83" y="3"/>
                  </a:lnTo>
                  <a:lnTo>
                    <a:pt x="83" y="3"/>
                  </a:lnTo>
                  <a:lnTo>
                    <a:pt x="83" y="3"/>
                  </a:lnTo>
                  <a:lnTo>
                    <a:pt x="86" y="3"/>
                  </a:lnTo>
                  <a:lnTo>
                    <a:pt x="88" y="3"/>
                  </a:lnTo>
                  <a:lnTo>
                    <a:pt x="88" y="3"/>
                  </a:lnTo>
                  <a:lnTo>
                    <a:pt x="90" y="3"/>
                  </a:lnTo>
                  <a:lnTo>
                    <a:pt x="90" y="5"/>
                  </a:lnTo>
                  <a:lnTo>
                    <a:pt x="90" y="5"/>
                  </a:lnTo>
                  <a:lnTo>
                    <a:pt x="9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1807" y="1557"/>
              <a:ext cx="43" cy="41"/>
            </a:xfrm>
            <a:custGeom>
              <a:avLst/>
              <a:gdLst>
                <a:gd name="T0" fmla="*/ 26 w 43"/>
                <a:gd name="T1" fmla="*/ 17 h 41"/>
                <a:gd name="T2" fmla="*/ 31 w 43"/>
                <a:gd name="T3" fmla="*/ 17 h 41"/>
                <a:gd name="T4" fmla="*/ 31 w 43"/>
                <a:gd name="T5" fmla="*/ 17 h 41"/>
                <a:gd name="T6" fmla="*/ 31 w 43"/>
                <a:gd name="T7" fmla="*/ 19 h 41"/>
                <a:gd name="T8" fmla="*/ 29 w 43"/>
                <a:gd name="T9" fmla="*/ 19 h 41"/>
                <a:gd name="T10" fmla="*/ 29 w 43"/>
                <a:gd name="T11" fmla="*/ 26 h 41"/>
                <a:gd name="T12" fmla="*/ 29 w 43"/>
                <a:gd name="T13" fmla="*/ 31 h 41"/>
                <a:gd name="T14" fmla="*/ 26 w 43"/>
                <a:gd name="T15" fmla="*/ 38 h 41"/>
                <a:gd name="T16" fmla="*/ 24 w 43"/>
                <a:gd name="T17" fmla="*/ 38 h 41"/>
                <a:gd name="T18" fmla="*/ 17 w 43"/>
                <a:gd name="T19" fmla="*/ 41 h 41"/>
                <a:gd name="T20" fmla="*/ 10 w 43"/>
                <a:gd name="T21" fmla="*/ 38 h 41"/>
                <a:gd name="T22" fmla="*/ 5 w 43"/>
                <a:gd name="T23" fmla="*/ 38 h 41"/>
                <a:gd name="T24" fmla="*/ 3 w 43"/>
                <a:gd name="T25" fmla="*/ 41 h 41"/>
                <a:gd name="T26" fmla="*/ 3 w 43"/>
                <a:gd name="T27" fmla="*/ 41 h 41"/>
                <a:gd name="T28" fmla="*/ 5 w 43"/>
                <a:gd name="T29" fmla="*/ 38 h 41"/>
                <a:gd name="T30" fmla="*/ 15 w 43"/>
                <a:gd name="T31" fmla="*/ 34 h 41"/>
                <a:gd name="T32" fmla="*/ 15 w 43"/>
                <a:gd name="T33" fmla="*/ 34 h 41"/>
                <a:gd name="T34" fmla="*/ 15 w 43"/>
                <a:gd name="T35" fmla="*/ 24 h 41"/>
                <a:gd name="T36" fmla="*/ 12 w 43"/>
                <a:gd name="T37" fmla="*/ 22 h 41"/>
                <a:gd name="T38" fmla="*/ 10 w 43"/>
                <a:gd name="T39" fmla="*/ 22 h 41"/>
                <a:gd name="T40" fmla="*/ 10 w 43"/>
                <a:gd name="T41" fmla="*/ 19 h 41"/>
                <a:gd name="T42" fmla="*/ 15 w 43"/>
                <a:gd name="T43" fmla="*/ 19 h 41"/>
                <a:gd name="T44" fmla="*/ 17 w 43"/>
                <a:gd name="T45" fmla="*/ 17 h 41"/>
                <a:gd name="T46" fmla="*/ 24 w 43"/>
                <a:gd name="T47" fmla="*/ 17 h 41"/>
                <a:gd name="T48" fmla="*/ 26 w 43"/>
                <a:gd name="T49" fmla="*/ 17 h 41"/>
                <a:gd name="T50" fmla="*/ 36 w 43"/>
                <a:gd name="T51" fmla="*/ 8 h 41"/>
                <a:gd name="T52" fmla="*/ 33 w 43"/>
                <a:gd name="T53" fmla="*/ 5 h 41"/>
                <a:gd name="T54" fmla="*/ 38 w 43"/>
                <a:gd name="T55" fmla="*/ 3 h 41"/>
                <a:gd name="T56" fmla="*/ 43 w 43"/>
                <a:gd name="T57" fmla="*/ 0 h 41"/>
                <a:gd name="T58" fmla="*/ 43 w 43"/>
                <a:gd name="T59" fmla="*/ 3 h 41"/>
                <a:gd name="T60" fmla="*/ 41 w 43"/>
                <a:gd name="T61" fmla="*/ 5 h 41"/>
                <a:gd name="T62" fmla="*/ 38 w 43"/>
                <a:gd name="T63" fmla="*/ 5 h 41"/>
                <a:gd name="T64" fmla="*/ 36 w 43"/>
                <a:gd name="T6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26" y="17"/>
                  </a:moveTo>
                  <a:lnTo>
                    <a:pt x="26" y="17"/>
                  </a:lnTo>
                  <a:lnTo>
                    <a:pt x="29" y="17"/>
                  </a:lnTo>
                  <a:lnTo>
                    <a:pt x="31" y="17"/>
                  </a:lnTo>
                  <a:lnTo>
                    <a:pt x="31" y="17"/>
                  </a:lnTo>
                  <a:lnTo>
                    <a:pt x="31" y="17"/>
                  </a:lnTo>
                  <a:lnTo>
                    <a:pt x="31" y="19"/>
                  </a:lnTo>
                  <a:lnTo>
                    <a:pt x="31" y="19"/>
                  </a:lnTo>
                  <a:lnTo>
                    <a:pt x="29" y="19"/>
                  </a:lnTo>
                  <a:lnTo>
                    <a:pt x="29" y="19"/>
                  </a:lnTo>
                  <a:lnTo>
                    <a:pt x="29" y="22"/>
                  </a:lnTo>
                  <a:lnTo>
                    <a:pt x="29" y="26"/>
                  </a:lnTo>
                  <a:lnTo>
                    <a:pt x="29" y="29"/>
                  </a:lnTo>
                  <a:lnTo>
                    <a:pt x="29" y="31"/>
                  </a:lnTo>
                  <a:lnTo>
                    <a:pt x="29" y="36"/>
                  </a:lnTo>
                  <a:lnTo>
                    <a:pt x="26" y="38"/>
                  </a:lnTo>
                  <a:lnTo>
                    <a:pt x="26" y="38"/>
                  </a:lnTo>
                  <a:lnTo>
                    <a:pt x="24" y="38"/>
                  </a:lnTo>
                  <a:lnTo>
                    <a:pt x="24" y="41"/>
                  </a:lnTo>
                  <a:lnTo>
                    <a:pt x="17" y="41"/>
                  </a:lnTo>
                  <a:lnTo>
                    <a:pt x="15" y="41"/>
                  </a:lnTo>
                  <a:lnTo>
                    <a:pt x="10" y="38"/>
                  </a:lnTo>
                  <a:lnTo>
                    <a:pt x="7" y="38"/>
                  </a:lnTo>
                  <a:lnTo>
                    <a:pt x="5" y="38"/>
                  </a:lnTo>
                  <a:lnTo>
                    <a:pt x="5" y="38"/>
                  </a:lnTo>
                  <a:lnTo>
                    <a:pt x="3" y="41"/>
                  </a:lnTo>
                  <a:lnTo>
                    <a:pt x="3" y="41"/>
                  </a:lnTo>
                  <a:lnTo>
                    <a:pt x="3" y="41"/>
                  </a:lnTo>
                  <a:lnTo>
                    <a:pt x="0" y="41"/>
                  </a:lnTo>
                  <a:lnTo>
                    <a:pt x="5" y="38"/>
                  </a:lnTo>
                  <a:lnTo>
                    <a:pt x="10" y="36"/>
                  </a:lnTo>
                  <a:lnTo>
                    <a:pt x="15" y="34"/>
                  </a:lnTo>
                  <a:lnTo>
                    <a:pt x="15" y="34"/>
                  </a:lnTo>
                  <a:lnTo>
                    <a:pt x="15" y="34"/>
                  </a:lnTo>
                  <a:lnTo>
                    <a:pt x="15" y="24"/>
                  </a:lnTo>
                  <a:lnTo>
                    <a:pt x="15" y="24"/>
                  </a:lnTo>
                  <a:lnTo>
                    <a:pt x="15" y="22"/>
                  </a:lnTo>
                  <a:lnTo>
                    <a:pt x="12" y="22"/>
                  </a:lnTo>
                  <a:lnTo>
                    <a:pt x="12" y="22"/>
                  </a:lnTo>
                  <a:lnTo>
                    <a:pt x="10" y="22"/>
                  </a:lnTo>
                  <a:lnTo>
                    <a:pt x="10" y="22"/>
                  </a:lnTo>
                  <a:lnTo>
                    <a:pt x="10" y="19"/>
                  </a:lnTo>
                  <a:lnTo>
                    <a:pt x="12" y="19"/>
                  </a:lnTo>
                  <a:lnTo>
                    <a:pt x="15" y="19"/>
                  </a:lnTo>
                  <a:lnTo>
                    <a:pt x="17" y="19"/>
                  </a:lnTo>
                  <a:lnTo>
                    <a:pt x="17" y="17"/>
                  </a:lnTo>
                  <a:lnTo>
                    <a:pt x="22" y="17"/>
                  </a:lnTo>
                  <a:lnTo>
                    <a:pt x="24" y="17"/>
                  </a:lnTo>
                  <a:lnTo>
                    <a:pt x="24" y="17"/>
                  </a:lnTo>
                  <a:lnTo>
                    <a:pt x="26" y="17"/>
                  </a:lnTo>
                  <a:lnTo>
                    <a:pt x="26" y="17"/>
                  </a:lnTo>
                  <a:close/>
                  <a:moveTo>
                    <a:pt x="36" y="8"/>
                  </a:moveTo>
                  <a:lnTo>
                    <a:pt x="33" y="5"/>
                  </a:lnTo>
                  <a:lnTo>
                    <a:pt x="33" y="5"/>
                  </a:lnTo>
                  <a:lnTo>
                    <a:pt x="36" y="3"/>
                  </a:lnTo>
                  <a:lnTo>
                    <a:pt x="38" y="3"/>
                  </a:lnTo>
                  <a:lnTo>
                    <a:pt x="41" y="3"/>
                  </a:lnTo>
                  <a:lnTo>
                    <a:pt x="43" y="0"/>
                  </a:lnTo>
                  <a:lnTo>
                    <a:pt x="43" y="0"/>
                  </a:lnTo>
                  <a:lnTo>
                    <a:pt x="43" y="3"/>
                  </a:lnTo>
                  <a:lnTo>
                    <a:pt x="43" y="3"/>
                  </a:lnTo>
                  <a:lnTo>
                    <a:pt x="41" y="5"/>
                  </a:lnTo>
                  <a:lnTo>
                    <a:pt x="41" y="5"/>
                  </a:lnTo>
                  <a:lnTo>
                    <a:pt x="38" y="5"/>
                  </a:lnTo>
                  <a:lnTo>
                    <a:pt x="38" y="5"/>
                  </a:lnTo>
                  <a:lnTo>
                    <a:pt x="36" y="5"/>
                  </a:lnTo>
                  <a:lnTo>
                    <a:pt x="36" y="8"/>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p:nvSpPr>
          <p:spPr bwMode="auto">
            <a:xfrm>
              <a:off x="1807" y="1557"/>
              <a:ext cx="43" cy="41"/>
            </a:xfrm>
            <a:custGeom>
              <a:avLst/>
              <a:gdLst>
                <a:gd name="T0" fmla="*/ 26 w 43"/>
                <a:gd name="T1" fmla="*/ 17 h 41"/>
                <a:gd name="T2" fmla="*/ 31 w 43"/>
                <a:gd name="T3" fmla="*/ 17 h 41"/>
                <a:gd name="T4" fmla="*/ 31 w 43"/>
                <a:gd name="T5" fmla="*/ 17 h 41"/>
                <a:gd name="T6" fmla="*/ 31 w 43"/>
                <a:gd name="T7" fmla="*/ 19 h 41"/>
                <a:gd name="T8" fmla="*/ 29 w 43"/>
                <a:gd name="T9" fmla="*/ 19 h 41"/>
                <a:gd name="T10" fmla="*/ 29 w 43"/>
                <a:gd name="T11" fmla="*/ 26 h 41"/>
                <a:gd name="T12" fmla="*/ 29 w 43"/>
                <a:gd name="T13" fmla="*/ 31 h 41"/>
                <a:gd name="T14" fmla="*/ 26 w 43"/>
                <a:gd name="T15" fmla="*/ 38 h 41"/>
                <a:gd name="T16" fmla="*/ 24 w 43"/>
                <a:gd name="T17" fmla="*/ 38 h 41"/>
                <a:gd name="T18" fmla="*/ 17 w 43"/>
                <a:gd name="T19" fmla="*/ 41 h 41"/>
                <a:gd name="T20" fmla="*/ 10 w 43"/>
                <a:gd name="T21" fmla="*/ 38 h 41"/>
                <a:gd name="T22" fmla="*/ 5 w 43"/>
                <a:gd name="T23" fmla="*/ 38 h 41"/>
                <a:gd name="T24" fmla="*/ 3 w 43"/>
                <a:gd name="T25" fmla="*/ 41 h 41"/>
                <a:gd name="T26" fmla="*/ 3 w 43"/>
                <a:gd name="T27" fmla="*/ 41 h 41"/>
                <a:gd name="T28" fmla="*/ 5 w 43"/>
                <a:gd name="T29" fmla="*/ 38 h 41"/>
                <a:gd name="T30" fmla="*/ 15 w 43"/>
                <a:gd name="T31" fmla="*/ 34 h 41"/>
                <a:gd name="T32" fmla="*/ 15 w 43"/>
                <a:gd name="T33" fmla="*/ 34 h 41"/>
                <a:gd name="T34" fmla="*/ 15 w 43"/>
                <a:gd name="T35" fmla="*/ 24 h 41"/>
                <a:gd name="T36" fmla="*/ 12 w 43"/>
                <a:gd name="T37" fmla="*/ 22 h 41"/>
                <a:gd name="T38" fmla="*/ 10 w 43"/>
                <a:gd name="T39" fmla="*/ 22 h 41"/>
                <a:gd name="T40" fmla="*/ 10 w 43"/>
                <a:gd name="T41" fmla="*/ 19 h 41"/>
                <a:gd name="T42" fmla="*/ 15 w 43"/>
                <a:gd name="T43" fmla="*/ 19 h 41"/>
                <a:gd name="T44" fmla="*/ 17 w 43"/>
                <a:gd name="T45" fmla="*/ 17 h 41"/>
                <a:gd name="T46" fmla="*/ 24 w 43"/>
                <a:gd name="T47" fmla="*/ 17 h 41"/>
                <a:gd name="T48" fmla="*/ 26 w 43"/>
                <a:gd name="T49" fmla="*/ 17 h 41"/>
                <a:gd name="T50" fmla="*/ 36 w 43"/>
                <a:gd name="T51" fmla="*/ 8 h 41"/>
                <a:gd name="T52" fmla="*/ 33 w 43"/>
                <a:gd name="T53" fmla="*/ 5 h 41"/>
                <a:gd name="T54" fmla="*/ 38 w 43"/>
                <a:gd name="T55" fmla="*/ 3 h 41"/>
                <a:gd name="T56" fmla="*/ 43 w 43"/>
                <a:gd name="T57" fmla="*/ 0 h 41"/>
                <a:gd name="T58" fmla="*/ 43 w 43"/>
                <a:gd name="T59" fmla="*/ 3 h 41"/>
                <a:gd name="T60" fmla="*/ 41 w 43"/>
                <a:gd name="T61" fmla="*/ 5 h 41"/>
                <a:gd name="T62" fmla="*/ 38 w 43"/>
                <a:gd name="T63" fmla="*/ 5 h 41"/>
                <a:gd name="T64" fmla="*/ 36 w 43"/>
                <a:gd name="T6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26" y="17"/>
                  </a:moveTo>
                  <a:lnTo>
                    <a:pt x="26" y="17"/>
                  </a:lnTo>
                  <a:lnTo>
                    <a:pt x="29" y="17"/>
                  </a:lnTo>
                  <a:lnTo>
                    <a:pt x="31" y="17"/>
                  </a:lnTo>
                  <a:lnTo>
                    <a:pt x="31" y="17"/>
                  </a:lnTo>
                  <a:lnTo>
                    <a:pt x="31" y="17"/>
                  </a:lnTo>
                  <a:lnTo>
                    <a:pt x="31" y="19"/>
                  </a:lnTo>
                  <a:lnTo>
                    <a:pt x="31" y="19"/>
                  </a:lnTo>
                  <a:lnTo>
                    <a:pt x="29" y="19"/>
                  </a:lnTo>
                  <a:lnTo>
                    <a:pt x="29" y="19"/>
                  </a:lnTo>
                  <a:lnTo>
                    <a:pt x="29" y="22"/>
                  </a:lnTo>
                  <a:lnTo>
                    <a:pt x="29" y="26"/>
                  </a:lnTo>
                  <a:lnTo>
                    <a:pt x="29" y="29"/>
                  </a:lnTo>
                  <a:lnTo>
                    <a:pt x="29" y="31"/>
                  </a:lnTo>
                  <a:lnTo>
                    <a:pt x="29" y="36"/>
                  </a:lnTo>
                  <a:lnTo>
                    <a:pt x="26" y="38"/>
                  </a:lnTo>
                  <a:lnTo>
                    <a:pt x="26" y="38"/>
                  </a:lnTo>
                  <a:lnTo>
                    <a:pt x="24" y="38"/>
                  </a:lnTo>
                  <a:lnTo>
                    <a:pt x="24" y="41"/>
                  </a:lnTo>
                  <a:lnTo>
                    <a:pt x="17" y="41"/>
                  </a:lnTo>
                  <a:lnTo>
                    <a:pt x="15" y="41"/>
                  </a:lnTo>
                  <a:lnTo>
                    <a:pt x="10" y="38"/>
                  </a:lnTo>
                  <a:lnTo>
                    <a:pt x="7" y="38"/>
                  </a:lnTo>
                  <a:lnTo>
                    <a:pt x="5" y="38"/>
                  </a:lnTo>
                  <a:lnTo>
                    <a:pt x="5" y="38"/>
                  </a:lnTo>
                  <a:lnTo>
                    <a:pt x="3" y="41"/>
                  </a:lnTo>
                  <a:lnTo>
                    <a:pt x="3" y="41"/>
                  </a:lnTo>
                  <a:lnTo>
                    <a:pt x="3" y="41"/>
                  </a:lnTo>
                  <a:lnTo>
                    <a:pt x="0" y="41"/>
                  </a:lnTo>
                  <a:lnTo>
                    <a:pt x="5" y="38"/>
                  </a:lnTo>
                  <a:lnTo>
                    <a:pt x="10" y="36"/>
                  </a:lnTo>
                  <a:lnTo>
                    <a:pt x="15" y="34"/>
                  </a:lnTo>
                  <a:lnTo>
                    <a:pt x="15" y="34"/>
                  </a:lnTo>
                  <a:lnTo>
                    <a:pt x="15" y="34"/>
                  </a:lnTo>
                  <a:lnTo>
                    <a:pt x="15" y="24"/>
                  </a:lnTo>
                  <a:lnTo>
                    <a:pt x="15" y="24"/>
                  </a:lnTo>
                  <a:lnTo>
                    <a:pt x="15" y="22"/>
                  </a:lnTo>
                  <a:lnTo>
                    <a:pt x="12" y="22"/>
                  </a:lnTo>
                  <a:lnTo>
                    <a:pt x="12" y="22"/>
                  </a:lnTo>
                  <a:lnTo>
                    <a:pt x="10" y="22"/>
                  </a:lnTo>
                  <a:lnTo>
                    <a:pt x="10" y="22"/>
                  </a:lnTo>
                  <a:lnTo>
                    <a:pt x="10" y="19"/>
                  </a:lnTo>
                  <a:lnTo>
                    <a:pt x="12" y="19"/>
                  </a:lnTo>
                  <a:lnTo>
                    <a:pt x="15" y="19"/>
                  </a:lnTo>
                  <a:lnTo>
                    <a:pt x="17" y="19"/>
                  </a:lnTo>
                  <a:lnTo>
                    <a:pt x="17" y="17"/>
                  </a:lnTo>
                  <a:lnTo>
                    <a:pt x="22" y="17"/>
                  </a:lnTo>
                  <a:lnTo>
                    <a:pt x="24" y="17"/>
                  </a:lnTo>
                  <a:lnTo>
                    <a:pt x="24" y="17"/>
                  </a:lnTo>
                  <a:lnTo>
                    <a:pt x="26" y="17"/>
                  </a:lnTo>
                  <a:lnTo>
                    <a:pt x="26" y="17"/>
                  </a:lnTo>
                  <a:moveTo>
                    <a:pt x="36" y="8"/>
                  </a:moveTo>
                  <a:lnTo>
                    <a:pt x="33" y="5"/>
                  </a:lnTo>
                  <a:lnTo>
                    <a:pt x="33" y="5"/>
                  </a:lnTo>
                  <a:lnTo>
                    <a:pt x="36" y="3"/>
                  </a:lnTo>
                  <a:lnTo>
                    <a:pt x="38" y="3"/>
                  </a:lnTo>
                  <a:lnTo>
                    <a:pt x="41" y="3"/>
                  </a:lnTo>
                  <a:lnTo>
                    <a:pt x="43" y="0"/>
                  </a:lnTo>
                  <a:lnTo>
                    <a:pt x="43" y="0"/>
                  </a:lnTo>
                  <a:lnTo>
                    <a:pt x="43" y="3"/>
                  </a:lnTo>
                  <a:lnTo>
                    <a:pt x="43" y="3"/>
                  </a:lnTo>
                  <a:lnTo>
                    <a:pt x="41" y="5"/>
                  </a:lnTo>
                  <a:lnTo>
                    <a:pt x="41" y="5"/>
                  </a:lnTo>
                  <a:lnTo>
                    <a:pt x="38" y="5"/>
                  </a:lnTo>
                  <a:lnTo>
                    <a:pt x="38" y="5"/>
                  </a:lnTo>
                  <a:lnTo>
                    <a:pt x="36" y="5"/>
                  </a:lnTo>
                  <a:lnTo>
                    <a:pt x="36"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1878" y="1496"/>
              <a:ext cx="7" cy="9"/>
            </a:xfrm>
            <a:custGeom>
              <a:avLst/>
              <a:gdLst>
                <a:gd name="T0" fmla="*/ 3 w 7"/>
                <a:gd name="T1" fmla="*/ 9 h 9"/>
                <a:gd name="T2" fmla="*/ 3 w 7"/>
                <a:gd name="T3" fmla="*/ 9 h 9"/>
                <a:gd name="T4" fmla="*/ 3 w 7"/>
                <a:gd name="T5" fmla="*/ 9 h 9"/>
                <a:gd name="T6" fmla="*/ 0 w 7"/>
                <a:gd name="T7" fmla="*/ 9 h 9"/>
                <a:gd name="T8" fmla="*/ 0 w 7"/>
                <a:gd name="T9" fmla="*/ 7 h 9"/>
                <a:gd name="T10" fmla="*/ 0 w 7"/>
                <a:gd name="T11" fmla="*/ 7 h 9"/>
                <a:gd name="T12" fmla="*/ 0 w 7"/>
                <a:gd name="T13" fmla="*/ 2 h 9"/>
                <a:gd name="T14" fmla="*/ 0 w 7"/>
                <a:gd name="T15" fmla="*/ 2 h 9"/>
                <a:gd name="T16" fmla="*/ 0 w 7"/>
                <a:gd name="T17" fmla="*/ 2 h 9"/>
                <a:gd name="T18" fmla="*/ 0 w 7"/>
                <a:gd name="T19" fmla="*/ 0 h 9"/>
                <a:gd name="T20" fmla="*/ 0 w 7"/>
                <a:gd name="T21" fmla="*/ 0 h 9"/>
                <a:gd name="T22" fmla="*/ 0 w 7"/>
                <a:gd name="T23" fmla="*/ 0 h 9"/>
                <a:gd name="T24" fmla="*/ 0 w 7"/>
                <a:gd name="T25" fmla="*/ 0 h 9"/>
                <a:gd name="T26" fmla="*/ 3 w 7"/>
                <a:gd name="T27" fmla="*/ 2 h 9"/>
                <a:gd name="T28" fmla="*/ 3 w 7"/>
                <a:gd name="T29" fmla="*/ 2 h 9"/>
                <a:gd name="T30" fmla="*/ 3 w 7"/>
                <a:gd name="T31" fmla="*/ 2 h 9"/>
                <a:gd name="T32" fmla="*/ 3 w 7"/>
                <a:gd name="T33" fmla="*/ 2 h 9"/>
                <a:gd name="T34" fmla="*/ 3 w 7"/>
                <a:gd name="T35" fmla="*/ 5 h 9"/>
                <a:gd name="T36" fmla="*/ 5 w 7"/>
                <a:gd name="T37" fmla="*/ 5 h 9"/>
                <a:gd name="T38" fmla="*/ 5 w 7"/>
                <a:gd name="T39" fmla="*/ 5 h 9"/>
                <a:gd name="T40" fmla="*/ 5 w 7"/>
                <a:gd name="T41" fmla="*/ 5 h 9"/>
                <a:gd name="T42" fmla="*/ 7 w 7"/>
                <a:gd name="T43" fmla="*/ 7 h 9"/>
                <a:gd name="T44" fmla="*/ 7 w 7"/>
                <a:gd name="T45" fmla="*/ 7 h 9"/>
                <a:gd name="T46" fmla="*/ 7 w 7"/>
                <a:gd name="T47" fmla="*/ 7 h 9"/>
                <a:gd name="T48" fmla="*/ 5 w 7"/>
                <a:gd name="T49" fmla="*/ 7 h 9"/>
                <a:gd name="T50" fmla="*/ 5 w 7"/>
                <a:gd name="T51" fmla="*/ 7 h 9"/>
                <a:gd name="T52" fmla="*/ 5 w 7"/>
                <a:gd name="T53" fmla="*/ 7 h 9"/>
                <a:gd name="T54" fmla="*/ 5 w 7"/>
                <a:gd name="T55" fmla="*/ 9 h 9"/>
                <a:gd name="T56" fmla="*/ 5 w 7"/>
                <a:gd name="T57" fmla="*/ 9 h 9"/>
                <a:gd name="T58" fmla="*/ 5 w 7"/>
                <a:gd name="T59" fmla="*/ 9 h 9"/>
                <a:gd name="T60" fmla="*/ 3 w 7"/>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9">
                  <a:moveTo>
                    <a:pt x="3" y="9"/>
                  </a:moveTo>
                  <a:lnTo>
                    <a:pt x="3" y="9"/>
                  </a:lnTo>
                  <a:lnTo>
                    <a:pt x="3" y="9"/>
                  </a:lnTo>
                  <a:lnTo>
                    <a:pt x="0" y="9"/>
                  </a:lnTo>
                  <a:lnTo>
                    <a:pt x="0" y="7"/>
                  </a:lnTo>
                  <a:lnTo>
                    <a:pt x="0" y="7"/>
                  </a:lnTo>
                  <a:lnTo>
                    <a:pt x="0" y="2"/>
                  </a:lnTo>
                  <a:lnTo>
                    <a:pt x="0" y="2"/>
                  </a:lnTo>
                  <a:lnTo>
                    <a:pt x="0" y="2"/>
                  </a:lnTo>
                  <a:lnTo>
                    <a:pt x="0" y="0"/>
                  </a:lnTo>
                  <a:lnTo>
                    <a:pt x="0" y="0"/>
                  </a:lnTo>
                  <a:lnTo>
                    <a:pt x="0" y="0"/>
                  </a:lnTo>
                  <a:lnTo>
                    <a:pt x="0" y="0"/>
                  </a:lnTo>
                  <a:lnTo>
                    <a:pt x="3" y="2"/>
                  </a:lnTo>
                  <a:lnTo>
                    <a:pt x="3" y="2"/>
                  </a:lnTo>
                  <a:lnTo>
                    <a:pt x="3" y="2"/>
                  </a:lnTo>
                  <a:lnTo>
                    <a:pt x="3" y="2"/>
                  </a:lnTo>
                  <a:lnTo>
                    <a:pt x="3" y="5"/>
                  </a:lnTo>
                  <a:lnTo>
                    <a:pt x="5" y="5"/>
                  </a:lnTo>
                  <a:lnTo>
                    <a:pt x="5" y="5"/>
                  </a:lnTo>
                  <a:lnTo>
                    <a:pt x="5" y="5"/>
                  </a:lnTo>
                  <a:lnTo>
                    <a:pt x="7" y="7"/>
                  </a:lnTo>
                  <a:lnTo>
                    <a:pt x="7" y="7"/>
                  </a:lnTo>
                  <a:lnTo>
                    <a:pt x="7" y="7"/>
                  </a:lnTo>
                  <a:lnTo>
                    <a:pt x="5" y="7"/>
                  </a:lnTo>
                  <a:lnTo>
                    <a:pt x="5" y="7"/>
                  </a:lnTo>
                  <a:lnTo>
                    <a:pt x="5" y="7"/>
                  </a:lnTo>
                  <a:lnTo>
                    <a:pt x="5" y="9"/>
                  </a:lnTo>
                  <a:lnTo>
                    <a:pt x="5" y="9"/>
                  </a:lnTo>
                  <a:lnTo>
                    <a:pt x="5" y="9"/>
                  </a:lnTo>
                  <a:lnTo>
                    <a:pt x="3" y="9"/>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1878" y="1496"/>
              <a:ext cx="7" cy="9"/>
            </a:xfrm>
            <a:custGeom>
              <a:avLst/>
              <a:gdLst>
                <a:gd name="T0" fmla="*/ 3 w 7"/>
                <a:gd name="T1" fmla="*/ 9 h 9"/>
                <a:gd name="T2" fmla="*/ 3 w 7"/>
                <a:gd name="T3" fmla="*/ 9 h 9"/>
                <a:gd name="T4" fmla="*/ 3 w 7"/>
                <a:gd name="T5" fmla="*/ 9 h 9"/>
                <a:gd name="T6" fmla="*/ 0 w 7"/>
                <a:gd name="T7" fmla="*/ 9 h 9"/>
                <a:gd name="T8" fmla="*/ 0 w 7"/>
                <a:gd name="T9" fmla="*/ 7 h 9"/>
                <a:gd name="T10" fmla="*/ 0 w 7"/>
                <a:gd name="T11" fmla="*/ 7 h 9"/>
                <a:gd name="T12" fmla="*/ 0 w 7"/>
                <a:gd name="T13" fmla="*/ 2 h 9"/>
                <a:gd name="T14" fmla="*/ 0 w 7"/>
                <a:gd name="T15" fmla="*/ 2 h 9"/>
                <a:gd name="T16" fmla="*/ 0 w 7"/>
                <a:gd name="T17" fmla="*/ 2 h 9"/>
                <a:gd name="T18" fmla="*/ 0 w 7"/>
                <a:gd name="T19" fmla="*/ 0 h 9"/>
                <a:gd name="T20" fmla="*/ 0 w 7"/>
                <a:gd name="T21" fmla="*/ 0 h 9"/>
                <a:gd name="T22" fmla="*/ 0 w 7"/>
                <a:gd name="T23" fmla="*/ 0 h 9"/>
                <a:gd name="T24" fmla="*/ 0 w 7"/>
                <a:gd name="T25" fmla="*/ 0 h 9"/>
                <a:gd name="T26" fmla="*/ 3 w 7"/>
                <a:gd name="T27" fmla="*/ 2 h 9"/>
                <a:gd name="T28" fmla="*/ 3 w 7"/>
                <a:gd name="T29" fmla="*/ 2 h 9"/>
                <a:gd name="T30" fmla="*/ 3 w 7"/>
                <a:gd name="T31" fmla="*/ 2 h 9"/>
                <a:gd name="T32" fmla="*/ 3 w 7"/>
                <a:gd name="T33" fmla="*/ 2 h 9"/>
                <a:gd name="T34" fmla="*/ 3 w 7"/>
                <a:gd name="T35" fmla="*/ 5 h 9"/>
                <a:gd name="T36" fmla="*/ 5 w 7"/>
                <a:gd name="T37" fmla="*/ 5 h 9"/>
                <a:gd name="T38" fmla="*/ 5 w 7"/>
                <a:gd name="T39" fmla="*/ 5 h 9"/>
                <a:gd name="T40" fmla="*/ 5 w 7"/>
                <a:gd name="T41" fmla="*/ 5 h 9"/>
                <a:gd name="T42" fmla="*/ 7 w 7"/>
                <a:gd name="T43" fmla="*/ 7 h 9"/>
                <a:gd name="T44" fmla="*/ 7 w 7"/>
                <a:gd name="T45" fmla="*/ 7 h 9"/>
                <a:gd name="T46" fmla="*/ 7 w 7"/>
                <a:gd name="T47" fmla="*/ 7 h 9"/>
                <a:gd name="T48" fmla="*/ 5 w 7"/>
                <a:gd name="T49" fmla="*/ 7 h 9"/>
                <a:gd name="T50" fmla="*/ 5 w 7"/>
                <a:gd name="T51" fmla="*/ 7 h 9"/>
                <a:gd name="T52" fmla="*/ 5 w 7"/>
                <a:gd name="T53" fmla="*/ 7 h 9"/>
                <a:gd name="T54" fmla="*/ 5 w 7"/>
                <a:gd name="T55" fmla="*/ 9 h 9"/>
                <a:gd name="T56" fmla="*/ 5 w 7"/>
                <a:gd name="T57" fmla="*/ 9 h 9"/>
                <a:gd name="T58" fmla="*/ 5 w 7"/>
                <a:gd name="T59" fmla="*/ 9 h 9"/>
                <a:gd name="T60" fmla="*/ 3 w 7"/>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9">
                  <a:moveTo>
                    <a:pt x="3" y="9"/>
                  </a:moveTo>
                  <a:lnTo>
                    <a:pt x="3" y="9"/>
                  </a:lnTo>
                  <a:lnTo>
                    <a:pt x="3" y="9"/>
                  </a:lnTo>
                  <a:lnTo>
                    <a:pt x="0" y="9"/>
                  </a:lnTo>
                  <a:lnTo>
                    <a:pt x="0" y="7"/>
                  </a:lnTo>
                  <a:lnTo>
                    <a:pt x="0" y="7"/>
                  </a:lnTo>
                  <a:lnTo>
                    <a:pt x="0" y="2"/>
                  </a:lnTo>
                  <a:lnTo>
                    <a:pt x="0" y="2"/>
                  </a:lnTo>
                  <a:lnTo>
                    <a:pt x="0" y="2"/>
                  </a:lnTo>
                  <a:lnTo>
                    <a:pt x="0" y="0"/>
                  </a:lnTo>
                  <a:lnTo>
                    <a:pt x="0" y="0"/>
                  </a:lnTo>
                  <a:lnTo>
                    <a:pt x="0" y="0"/>
                  </a:lnTo>
                  <a:lnTo>
                    <a:pt x="0" y="0"/>
                  </a:lnTo>
                  <a:lnTo>
                    <a:pt x="3" y="2"/>
                  </a:lnTo>
                  <a:lnTo>
                    <a:pt x="3" y="2"/>
                  </a:lnTo>
                  <a:lnTo>
                    <a:pt x="3" y="2"/>
                  </a:lnTo>
                  <a:lnTo>
                    <a:pt x="3" y="2"/>
                  </a:lnTo>
                  <a:lnTo>
                    <a:pt x="3" y="5"/>
                  </a:lnTo>
                  <a:lnTo>
                    <a:pt x="5" y="5"/>
                  </a:lnTo>
                  <a:lnTo>
                    <a:pt x="5" y="5"/>
                  </a:lnTo>
                  <a:lnTo>
                    <a:pt x="5" y="5"/>
                  </a:lnTo>
                  <a:lnTo>
                    <a:pt x="7" y="7"/>
                  </a:lnTo>
                  <a:lnTo>
                    <a:pt x="7" y="7"/>
                  </a:lnTo>
                  <a:lnTo>
                    <a:pt x="7" y="7"/>
                  </a:lnTo>
                  <a:lnTo>
                    <a:pt x="5" y="7"/>
                  </a:lnTo>
                  <a:lnTo>
                    <a:pt x="5" y="7"/>
                  </a:lnTo>
                  <a:lnTo>
                    <a:pt x="5" y="7"/>
                  </a:lnTo>
                  <a:lnTo>
                    <a:pt x="5" y="9"/>
                  </a:lnTo>
                  <a:lnTo>
                    <a:pt x="5" y="9"/>
                  </a:lnTo>
                  <a:lnTo>
                    <a:pt x="5" y="9"/>
                  </a:lnTo>
                  <a:lnTo>
                    <a:pt x="3"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1822" y="1427"/>
              <a:ext cx="7" cy="12"/>
            </a:xfrm>
            <a:custGeom>
              <a:avLst/>
              <a:gdLst>
                <a:gd name="T0" fmla="*/ 4 w 7"/>
                <a:gd name="T1" fmla="*/ 12 h 12"/>
                <a:gd name="T2" fmla="*/ 4 w 7"/>
                <a:gd name="T3" fmla="*/ 12 h 12"/>
                <a:gd name="T4" fmla="*/ 2 w 7"/>
                <a:gd name="T5" fmla="*/ 12 h 12"/>
                <a:gd name="T6" fmla="*/ 2 w 7"/>
                <a:gd name="T7" fmla="*/ 12 h 12"/>
                <a:gd name="T8" fmla="*/ 4 w 7"/>
                <a:gd name="T9" fmla="*/ 10 h 12"/>
                <a:gd name="T10" fmla="*/ 2 w 7"/>
                <a:gd name="T11" fmla="*/ 10 h 12"/>
                <a:gd name="T12" fmla="*/ 2 w 7"/>
                <a:gd name="T13" fmla="*/ 8 h 12"/>
                <a:gd name="T14" fmla="*/ 2 w 7"/>
                <a:gd name="T15" fmla="*/ 5 h 12"/>
                <a:gd name="T16" fmla="*/ 2 w 7"/>
                <a:gd name="T17" fmla="*/ 5 h 12"/>
                <a:gd name="T18" fmla="*/ 0 w 7"/>
                <a:gd name="T19" fmla="*/ 5 h 12"/>
                <a:gd name="T20" fmla="*/ 0 w 7"/>
                <a:gd name="T21" fmla="*/ 5 h 12"/>
                <a:gd name="T22" fmla="*/ 0 w 7"/>
                <a:gd name="T23" fmla="*/ 3 h 12"/>
                <a:gd name="T24" fmla="*/ 0 w 7"/>
                <a:gd name="T25" fmla="*/ 0 h 12"/>
                <a:gd name="T26" fmla="*/ 0 w 7"/>
                <a:gd name="T27" fmla="*/ 0 h 12"/>
                <a:gd name="T28" fmla="*/ 0 w 7"/>
                <a:gd name="T29" fmla="*/ 0 h 12"/>
                <a:gd name="T30" fmla="*/ 0 w 7"/>
                <a:gd name="T31" fmla="*/ 0 h 12"/>
                <a:gd name="T32" fmla="*/ 2 w 7"/>
                <a:gd name="T33" fmla="*/ 0 h 12"/>
                <a:gd name="T34" fmla="*/ 4 w 7"/>
                <a:gd name="T35" fmla="*/ 0 h 12"/>
                <a:gd name="T36" fmla="*/ 4 w 7"/>
                <a:gd name="T37" fmla="*/ 0 h 12"/>
                <a:gd name="T38" fmla="*/ 7 w 7"/>
                <a:gd name="T39" fmla="*/ 3 h 12"/>
                <a:gd name="T40" fmla="*/ 7 w 7"/>
                <a:gd name="T41" fmla="*/ 5 h 12"/>
                <a:gd name="T42" fmla="*/ 7 w 7"/>
                <a:gd name="T43" fmla="*/ 10 h 12"/>
                <a:gd name="T44" fmla="*/ 7 w 7"/>
                <a:gd name="T45" fmla="*/ 10 h 12"/>
                <a:gd name="T46" fmla="*/ 7 w 7"/>
                <a:gd name="T47" fmla="*/ 12 h 12"/>
                <a:gd name="T48" fmla="*/ 7 w 7"/>
                <a:gd name="T49" fmla="*/ 12 h 12"/>
                <a:gd name="T50" fmla="*/ 7 w 7"/>
                <a:gd name="T51" fmla="*/ 12 h 12"/>
                <a:gd name="T52" fmla="*/ 4 w 7"/>
                <a:gd name="T5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4" y="12"/>
                  </a:moveTo>
                  <a:lnTo>
                    <a:pt x="4" y="12"/>
                  </a:lnTo>
                  <a:lnTo>
                    <a:pt x="2" y="12"/>
                  </a:lnTo>
                  <a:lnTo>
                    <a:pt x="2" y="12"/>
                  </a:lnTo>
                  <a:lnTo>
                    <a:pt x="4" y="10"/>
                  </a:lnTo>
                  <a:lnTo>
                    <a:pt x="2" y="10"/>
                  </a:lnTo>
                  <a:lnTo>
                    <a:pt x="2" y="8"/>
                  </a:lnTo>
                  <a:lnTo>
                    <a:pt x="2" y="5"/>
                  </a:lnTo>
                  <a:lnTo>
                    <a:pt x="2" y="5"/>
                  </a:lnTo>
                  <a:lnTo>
                    <a:pt x="0" y="5"/>
                  </a:lnTo>
                  <a:lnTo>
                    <a:pt x="0" y="5"/>
                  </a:lnTo>
                  <a:lnTo>
                    <a:pt x="0" y="3"/>
                  </a:lnTo>
                  <a:lnTo>
                    <a:pt x="0" y="0"/>
                  </a:lnTo>
                  <a:lnTo>
                    <a:pt x="0" y="0"/>
                  </a:lnTo>
                  <a:lnTo>
                    <a:pt x="0" y="0"/>
                  </a:lnTo>
                  <a:lnTo>
                    <a:pt x="0" y="0"/>
                  </a:lnTo>
                  <a:lnTo>
                    <a:pt x="2" y="0"/>
                  </a:lnTo>
                  <a:lnTo>
                    <a:pt x="4" y="0"/>
                  </a:lnTo>
                  <a:lnTo>
                    <a:pt x="4" y="0"/>
                  </a:lnTo>
                  <a:lnTo>
                    <a:pt x="7" y="3"/>
                  </a:lnTo>
                  <a:lnTo>
                    <a:pt x="7" y="5"/>
                  </a:lnTo>
                  <a:lnTo>
                    <a:pt x="7" y="10"/>
                  </a:lnTo>
                  <a:lnTo>
                    <a:pt x="7" y="10"/>
                  </a:lnTo>
                  <a:lnTo>
                    <a:pt x="7" y="12"/>
                  </a:lnTo>
                  <a:lnTo>
                    <a:pt x="7" y="12"/>
                  </a:lnTo>
                  <a:lnTo>
                    <a:pt x="7" y="12"/>
                  </a:lnTo>
                  <a:lnTo>
                    <a:pt x="4" y="1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1822" y="1427"/>
              <a:ext cx="7" cy="12"/>
            </a:xfrm>
            <a:custGeom>
              <a:avLst/>
              <a:gdLst>
                <a:gd name="T0" fmla="*/ 4 w 7"/>
                <a:gd name="T1" fmla="*/ 12 h 12"/>
                <a:gd name="T2" fmla="*/ 4 w 7"/>
                <a:gd name="T3" fmla="*/ 12 h 12"/>
                <a:gd name="T4" fmla="*/ 2 w 7"/>
                <a:gd name="T5" fmla="*/ 12 h 12"/>
                <a:gd name="T6" fmla="*/ 2 w 7"/>
                <a:gd name="T7" fmla="*/ 12 h 12"/>
                <a:gd name="T8" fmla="*/ 4 w 7"/>
                <a:gd name="T9" fmla="*/ 10 h 12"/>
                <a:gd name="T10" fmla="*/ 2 w 7"/>
                <a:gd name="T11" fmla="*/ 10 h 12"/>
                <a:gd name="T12" fmla="*/ 2 w 7"/>
                <a:gd name="T13" fmla="*/ 8 h 12"/>
                <a:gd name="T14" fmla="*/ 2 w 7"/>
                <a:gd name="T15" fmla="*/ 5 h 12"/>
                <a:gd name="T16" fmla="*/ 2 w 7"/>
                <a:gd name="T17" fmla="*/ 5 h 12"/>
                <a:gd name="T18" fmla="*/ 0 w 7"/>
                <a:gd name="T19" fmla="*/ 5 h 12"/>
                <a:gd name="T20" fmla="*/ 0 w 7"/>
                <a:gd name="T21" fmla="*/ 5 h 12"/>
                <a:gd name="T22" fmla="*/ 0 w 7"/>
                <a:gd name="T23" fmla="*/ 3 h 12"/>
                <a:gd name="T24" fmla="*/ 0 w 7"/>
                <a:gd name="T25" fmla="*/ 0 h 12"/>
                <a:gd name="T26" fmla="*/ 0 w 7"/>
                <a:gd name="T27" fmla="*/ 0 h 12"/>
                <a:gd name="T28" fmla="*/ 0 w 7"/>
                <a:gd name="T29" fmla="*/ 0 h 12"/>
                <a:gd name="T30" fmla="*/ 0 w 7"/>
                <a:gd name="T31" fmla="*/ 0 h 12"/>
                <a:gd name="T32" fmla="*/ 2 w 7"/>
                <a:gd name="T33" fmla="*/ 0 h 12"/>
                <a:gd name="T34" fmla="*/ 4 w 7"/>
                <a:gd name="T35" fmla="*/ 0 h 12"/>
                <a:gd name="T36" fmla="*/ 4 w 7"/>
                <a:gd name="T37" fmla="*/ 0 h 12"/>
                <a:gd name="T38" fmla="*/ 7 w 7"/>
                <a:gd name="T39" fmla="*/ 3 h 12"/>
                <a:gd name="T40" fmla="*/ 7 w 7"/>
                <a:gd name="T41" fmla="*/ 5 h 12"/>
                <a:gd name="T42" fmla="*/ 7 w 7"/>
                <a:gd name="T43" fmla="*/ 10 h 12"/>
                <a:gd name="T44" fmla="*/ 7 w 7"/>
                <a:gd name="T45" fmla="*/ 10 h 12"/>
                <a:gd name="T46" fmla="*/ 7 w 7"/>
                <a:gd name="T47" fmla="*/ 12 h 12"/>
                <a:gd name="T48" fmla="*/ 7 w 7"/>
                <a:gd name="T49" fmla="*/ 12 h 12"/>
                <a:gd name="T50" fmla="*/ 7 w 7"/>
                <a:gd name="T51" fmla="*/ 12 h 12"/>
                <a:gd name="T52" fmla="*/ 4 w 7"/>
                <a:gd name="T5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4" y="12"/>
                  </a:moveTo>
                  <a:lnTo>
                    <a:pt x="4" y="12"/>
                  </a:lnTo>
                  <a:lnTo>
                    <a:pt x="2" y="12"/>
                  </a:lnTo>
                  <a:lnTo>
                    <a:pt x="2" y="12"/>
                  </a:lnTo>
                  <a:lnTo>
                    <a:pt x="4" y="10"/>
                  </a:lnTo>
                  <a:lnTo>
                    <a:pt x="2" y="10"/>
                  </a:lnTo>
                  <a:lnTo>
                    <a:pt x="2" y="8"/>
                  </a:lnTo>
                  <a:lnTo>
                    <a:pt x="2" y="5"/>
                  </a:lnTo>
                  <a:lnTo>
                    <a:pt x="2" y="5"/>
                  </a:lnTo>
                  <a:lnTo>
                    <a:pt x="0" y="5"/>
                  </a:lnTo>
                  <a:lnTo>
                    <a:pt x="0" y="5"/>
                  </a:lnTo>
                  <a:lnTo>
                    <a:pt x="0" y="3"/>
                  </a:lnTo>
                  <a:lnTo>
                    <a:pt x="0" y="0"/>
                  </a:lnTo>
                  <a:lnTo>
                    <a:pt x="0" y="0"/>
                  </a:lnTo>
                  <a:lnTo>
                    <a:pt x="0" y="0"/>
                  </a:lnTo>
                  <a:lnTo>
                    <a:pt x="0" y="0"/>
                  </a:lnTo>
                  <a:lnTo>
                    <a:pt x="2" y="0"/>
                  </a:lnTo>
                  <a:lnTo>
                    <a:pt x="4" y="0"/>
                  </a:lnTo>
                  <a:lnTo>
                    <a:pt x="4" y="0"/>
                  </a:lnTo>
                  <a:lnTo>
                    <a:pt x="7" y="3"/>
                  </a:lnTo>
                  <a:lnTo>
                    <a:pt x="7" y="5"/>
                  </a:lnTo>
                  <a:lnTo>
                    <a:pt x="7" y="10"/>
                  </a:lnTo>
                  <a:lnTo>
                    <a:pt x="7" y="10"/>
                  </a:lnTo>
                  <a:lnTo>
                    <a:pt x="7" y="12"/>
                  </a:lnTo>
                  <a:lnTo>
                    <a:pt x="7" y="12"/>
                  </a:lnTo>
                  <a:lnTo>
                    <a:pt x="7" y="12"/>
                  </a:lnTo>
                  <a:lnTo>
                    <a:pt x="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1812" y="1531"/>
              <a:ext cx="7" cy="8"/>
            </a:xfrm>
            <a:custGeom>
              <a:avLst/>
              <a:gdLst>
                <a:gd name="T0" fmla="*/ 5 w 7"/>
                <a:gd name="T1" fmla="*/ 0 h 8"/>
                <a:gd name="T2" fmla="*/ 7 w 7"/>
                <a:gd name="T3" fmla="*/ 0 h 8"/>
                <a:gd name="T4" fmla="*/ 7 w 7"/>
                <a:gd name="T5" fmla="*/ 0 h 8"/>
                <a:gd name="T6" fmla="*/ 7 w 7"/>
                <a:gd name="T7" fmla="*/ 3 h 8"/>
                <a:gd name="T8" fmla="*/ 5 w 7"/>
                <a:gd name="T9" fmla="*/ 5 h 8"/>
                <a:gd name="T10" fmla="*/ 5 w 7"/>
                <a:gd name="T11" fmla="*/ 5 h 8"/>
                <a:gd name="T12" fmla="*/ 5 w 7"/>
                <a:gd name="T13" fmla="*/ 5 h 8"/>
                <a:gd name="T14" fmla="*/ 5 w 7"/>
                <a:gd name="T15" fmla="*/ 5 h 8"/>
                <a:gd name="T16" fmla="*/ 2 w 7"/>
                <a:gd name="T17" fmla="*/ 5 h 8"/>
                <a:gd name="T18" fmla="*/ 2 w 7"/>
                <a:gd name="T19" fmla="*/ 8 h 8"/>
                <a:gd name="T20" fmla="*/ 2 w 7"/>
                <a:gd name="T21" fmla="*/ 8 h 8"/>
                <a:gd name="T22" fmla="*/ 0 w 7"/>
                <a:gd name="T23" fmla="*/ 8 h 8"/>
                <a:gd name="T24" fmla="*/ 2 w 7"/>
                <a:gd name="T25" fmla="*/ 0 h 8"/>
                <a:gd name="T26" fmla="*/ 2 w 7"/>
                <a:gd name="T27" fmla="*/ 0 h 8"/>
                <a:gd name="T28" fmla="*/ 2 w 7"/>
                <a:gd name="T29" fmla="*/ 0 h 8"/>
                <a:gd name="T30" fmla="*/ 5 w 7"/>
                <a:gd name="T31" fmla="*/ 0 h 8"/>
                <a:gd name="T32" fmla="*/ 5 w 7"/>
                <a:gd name="T33" fmla="*/ 0 h 8"/>
                <a:gd name="T34" fmla="*/ 5 w 7"/>
                <a:gd name="T35" fmla="*/ 0 h 8"/>
                <a:gd name="T36" fmla="*/ 5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5" y="0"/>
                  </a:moveTo>
                  <a:lnTo>
                    <a:pt x="7" y="0"/>
                  </a:lnTo>
                  <a:lnTo>
                    <a:pt x="7" y="0"/>
                  </a:lnTo>
                  <a:lnTo>
                    <a:pt x="7" y="3"/>
                  </a:lnTo>
                  <a:lnTo>
                    <a:pt x="5" y="5"/>
                  </a:lnTo>
                  <a:lnTo>
                    <a:pt x="5" y="5"/>
                  </a:lnTo>
                  <a:lnTo>
                    <a:pt x="5" y="5"/>
                  </a:lnTo>
                  <a:lnTo>
                    <a:pt x="5" y="5"/>
                  </a:lnTo>
                  <a:lnTo>
                    <a:pt x="2" y="5"/>
                  </a:lnTo>
                  <a:lnTo>
                    <a:pt x="2" y="8"/>
                  </a:lnTo>
                  <a:lnTo>
                    <a:pt x="2" y="8"/>
                  </a:lnTo>
                  <a:lnTo>
                    <a:pt x="0" y="8"/>
                  </a:lnTo>
                  <a:lnTo>
                    <a:pt x="2" y="0"/>
                  </a:lnTo>
                  <a:lnTo>
                    <a:pt x="2" y="0"/>
                  </a:lnTo>
                  <a:lnTo>
                    <a:pt x="2" y="0"/>
                  </a:lnTo>
                  <a:lnTo>
                    <a:pt x="5" y="0"/>
                  </a:lnTo>
                  <a:lnTo>
                    <a:pt x="5" y="0"/>
                  </a:lnTo>
                  <a:lnTo>
                    <a:pt x="5" y="0"/>
                  </a:lnTo>
                  <a:lnTo>
                    <a:pt x="5"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1812" y="1531"/>
              <a:ext cx="7" cy="8"/>
            </a:xfrm>
            <a:custGeom>
              <a:avLst/>
              <a:gdLst>
                <a:gd name="T0" fmla="*/ 5 w 7"/>
                <a:gd name="T1" fmla="*/ 0 h 8"/>
                <a:gd name="T2" fmla="*/ 7 w 7"/>
                <a:gd name="T3" fmla="*/ 0 h 8"/>
                <a:gd name="T4" fmla="*/ 7 w 7"/>
                <a:gd name="T5" fmla="*/ 0 h 8"/>
                <a:gd name="T6" fmla="*/ 7 w 7"/>
                <a:gd name="T7" fmla="*/ 3 h 8"/>
                <a:gd name="T8" fmla="*/ 5 w 7"/>
                <a:gd name="T9" fmla="*/ 5 h 8"/>
                <a:gd name="T10" fmla="*/ 5 w 7"/>
                <a:gd name="T11" fmla="*/ 5 h 8"/>
                <a:gd name="T12" fmla="*/ 5 w 7"/>
                <a:gd name="T13" fmla="*/ 5 h 8"/>
                <a:gd name="T14" fmla="*/ 5 w 7"/>
                <a:gd name="T15" fmla="*/ 5 h 8"/>
                <a:gd name="T16" fmla="*/ 2 w 7"/>
                <a:gd name="T17" fmla="*/ 5 h 8"/>
                <a:gd name="T18" fmla="*/ 2 w 7"/>
                <a:gd name="T19" fmla="*/ 8 h 8"/>
                <a:gd name="T20" fmla="*/ 2 w 7"/>
                <a:gd name="T21" fmla="*/ 8 h 8"/>
                <a:gd name="T22" fmla="*/ 0 w 7"/>
                <a:gd name="T23" fmla="*/ 8 h 8"/>
                <a:gd name="T24" fmla="*/ 2 w 7"/>
                <a:gd name="T25" fmla="*/ 0 h 8"/>
                <a:gd name="T26" fmla="*/ 2 w 7"/>
                <a:gd name="T27" fmla="*/ 0 h 8"/>
                <a:gd name="T28" fmla="*/ 2 w 7"/>
                <a:gd name="T29" fmla="*/ 0 h 8"/>
                <a:gd name="T30" fmla="*/ 5 w 7"/>
                <a:gd name="T31" fmla="*/ 0 h 8"/>
                <a:gd name="T32" fmla="*/ 5 w 7"/>
                <a:gd name="T33" fmla="*/ 0 h 8"/>
                <a:gd name="T34" fmla="*/ 5 w 7"/>
                <a:gd name="T35" fmla="*/ 0 h 8"/>
                <a:gd name="T36" fmla="*/ 5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5" y="0"/>
                  </a:moveTo>
                  <a:lnTo>
                    <a:pt x="7" y="0"/>
                  </a:lnTo>
                  <a:lnTo>
                    <a:pt x="7" y="0"/>
                  </a:lnTo>
                  <a:lnTo>
                    <a:pt x="7" y="3"/>
                  </a:lnTo>
                  <a:lnTo>
                    <a:pt x="5" y="5"/>
                  </a:lnTo>
                  <a:lnTo>
                    <a:pt x="5" y="5"/>
                  </a:lnTo>
                  <a:lnTo>
                    <a:pt x="5" y="5"/>
                  </a:lnTo>
                  <a:lnTo>
                    <a:pt x="5" y="5"/>
                  </a:lnTo>
                  <a:lnTo>
                    <a:pt x="2" y="5"/>
                  </a:lnTo>
                  <a:lnTo>
                    <a:pt x="2" y="8"/>
                  </a:lnTo>
                  <a:lnTo>
                    <a:pt x="2" y="8"/>
                  </a:lnTo>
                  <a:lnTo>
                    <a:pt x="0" y="8"/>
                  </a:lnTo>
                  <a:lnTo>
                    <a:pt x="2" y="0"/>
                  </a:lnTo>
                  <a:lnTo>
                    <a:pt x="2" y="0"/>
                  </a:lnTo>
                  <a:lnTo>
                    <a:pt x="2" y="0"/>
                  </a:lnTo>
                  <a:lnTo>
                    <a:pt x="5" y="0"/>
                  </a:lnTo>
                  <a:lnTo>
                    <a:pt x="5" y="0"/>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noEditPoints="1"/>
            </p:cNvSpPr>
            <p:nvPr/>
          </p:nvSpPr>
          <p:spPr bwMode="auto">
            <a:xfrm>
              <a:off x="1812" y="1399"/>
              <a:ext cx="19" cy="21"/>
            </a:xfrm>
            <a:custGeom>
              <a:avLst/>
              <a:gdLst>
                <a:gd name="T0" fmla="*/ 10 w 19"/>
                <a:gd name="T1" fmla="*/ 5 h 21"/>
                <a:gd name="T2" fmla="*/ 7 w 19"/>
                <a:gd name="T3" fmla="*/ 2 h 21"/>
                <a:gd name="T4" fmla="*/ 7 w 19"/>
                <a:gd name="T5" fmla="*/ 2 h 21"/>
                <a:gd name="T6" fmla="*/ 10 w 19"/>
                <a:gd name="T7" fmla="*/ 2 h 21"/>
                <a:gd name="T8" fmla="*/ 12 w 19"/>
                <a:gd name="T9" fmla="*/ 2 h 21"/>
                <a:gd name="T10" fmla="*/ 12 w 19"/>
                <a:gd name="T11" fmla="*/ 2 h 21"/>
                <a:gd name="T12" fmla="*/ 12 w 19"/>
                <a:gd name="T13" fmla="*/ 5 h 21"/>
                <a:gd name="T14" fmla="*/ 14 w 19"/>
                <a:gd name="T15" fmla="*/ 5 h 21"/>
                <a:gd name="T16" fmla="*/ 14 w 19"/>
                <a:gd name="T17" fmla="*/ 7 h 21"/>
                <a:gd name="T18" fmla="*/ 17 w 19"/>
                <a:gd name="T19" fmla="*/ 7 h 21"/>
                <a:gd name="T20" fmla="*/ 17 w 19"/>
                <a:gd name="T21" fmla="*/ 7 h 21"/>
                <a:gd name="T22" fmla="*/ 19 w 19"/>
                <a:gd name="T23" fmla="*/ 7 h 21"/>
                <a:gd name="T24" fmla="*/ 10 w 19"/>
                <a:gd name="T25" fmla="*/ 10 h 21"/>
                <a:gd name="T26" fmla="*/ 10 w 19"/>
                <a:gd name="T27" fmla="*/ 10 h 21"/>
                <a:gd name="T28" fmla="*/ 10 w 19"/>
                <a:gd name="T29" fmla="*/ 10 h 21"/>
                <a:gd name="T30" fmla="*/ 7 w 19"/>
                <a:gd name="T31" fmla="*/ 10 h 21"/>
                <a:gd name="T32" fmla="*/ 7 w 19"/>
                <a:gd name="T33" fmla="*/ 10 h 21"/>
                <a:gd name="T34" fmla="*/ 7 w 19"/>
                <a:gd name="T35" fmla="*/ 12 h 21"/>
                <a:gd name="T36" fmla="*/ 7 w 19"/>
                <a:gd name="T37" fmla="*/ 14 h 21"/>
                <a:gd name="T38" fmla="*/ 7 w 19"/>
                <a:gd name="T39" fmla="*/ 17 h 21"/>
                <a:gd name="T40" fmla="*/ 5 w 19"/>
                <a:gd name="T41" fmla="*/ 17 h 21"/>
                <a:gd name="T42" fmla="*/ 2 w 19"/>
                <a:gd name="T43" fmla="*/ 17 h 21"/>
                <a:gd name="T44" fmla="*/ 0 w 19"/>
                <a:gd name="T45" fmla="*/ 10 h 21"/>
                <a:gd name="T46" fmla="*/ 0 w 19"/>
                <a:gd name="T47" fmla="*/ 7 h 21"/>
                <a:gd name="T48" fmla="*/ 2 w 19"/>
                <a:gd name="T49" fmla="*/ 5 h 21"/>
                <a:gd name="T50" fmla="*/ 2 w 19"/>
                <a:gd name="T51" fmla="*/ 5 h 21"/>
                <a:gd name="T52" fmla="*/ 5 w 19"/>
                <a:gd name="T53" fmla="*/ 7 h 21"/>
                <a:gd name="T54" fmla="*/ 7 w 19"/>
                <a:gd name="T55" fmla="*/ 7 h 21"/>
                <a:gd name="T56" fmla="*/ 17 w 19"/>
                <a:gd name="T57" fmla="*/ 21 h 21"/>
                <a:gd name="T58" fmla="*/ 14 w 19"/>
                <a:gd name="T59" fmla="*/ 19 h 21"/>
                <a:gd name="T60" fmla="*/ 14 w 19"/>
                <a:gd name="T61" fmla="*/ 19 h 21"/>
                <a:gd name="T62" fmla="*/ 17 w 19"/>
                <a:gd name="T63" fmla="*/ 17 h 21"/>
                <a:gd name="T64" fmla="*/ 17 w 19"/>
                <a:gd name="T65" fmla="*/ 17 h 21"/>
                <a:gd name="T66" fmla="*/ 19 w 19"/>
                <a:gd name="T67" fmla="*/ 19 h 21"/>
                <a:gd name="T68" fmla="*/ 17 w 19"/>
                <a:gd name="T69" fmla="*/ 19 h 21"/>
                <a:gd name="T70" fmla="*/ 17 w 19"/>
                <a:gd name="T7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1">
                  <a:moveTo>
                    <a:pt x="7" y="7"/>
                  </a:moveTo>
                  <a:lnTo>
                    <a:pt x="10" y="5"/>
                  </a:lnTo>
                  <a:lnTo>
                    <a:pt x="10" y="5"/>
                  </a:lnTo>
                  <a:lnTo>
                    <a:pt x="7" y="2"/>
                  </a:lnTo>
                  <a:lnTo>
                    <a:pt x="7" y="2"/>
                  </a:lnTo>
                  <a:lnTo>
                    <a:pt x="7" y="2"/>
                  </a:lnTo>
                  <a:lnTo>
                    <a:pt x="10" y="2"/>
                  </a:lnTo>
                  <a:lnTo>
                    <a:pt x="10" y="2"/>
                  </a:lnTo>
                  <a:lnTo>
                    <a:pt x="10" y="0"/>
                  </a:lnTo>
                  <a:lnTo>
                    <a:pt x="12" y="2"/>
                  </a:lnTo>
                  <a:lnTo>
                    <a:pt x="12" y="2"/>
                  </a:lnTo>
                  <a:lnTo>
                    <a:pt x="12" y="2"/>
                  </a:lnTo>
                  <a:lnTo>
                    <a:pt x="12" y="2"/>
                  </a:lnTo>
                  <a:lnTo>
                    <a:pt x="12" y="5"/>
                  </a:lnTo>
                  <a:lnTo>
                    <a:pt x="12" y="5"/>
                  </a:lnTo>
                  <a:lnTo>
                    <a:pt x="14" y="5"/>
                  </a:lnTo>
                  <a:lnTo>
                    <a:pt x="14" y="5"/>
                  </a:lnTo>
                  <a:lnTo>
                    <a:pt x="14" y="7"/>
                  </a:lnTo>
                  <a:lnTo>
                    <a:pt x="14" y="7"/>
                  </a:lnTo>
                  <a:lnTo>
                    <a:pt x="17" y="7"/>
                  </a:lnTo>
                  <a:lnTo>
                    <a:pt x="17" y="7"/>
                  </a:lnTo>
                  <a:lnTo>
                    <a:pt x="17" y="7"/>
                  </a:lnTo>
                  <a:lnTo>
                    <a:pt x="17" y="7"/>
                  </a:lnTo>
                  <a:lnTo>
                    <a:pt x="19" y="7"/>
                  </a:lnTo>
                  <a:lnTo>
                    <a:pt x="17" y="10"/>
                  </a:lnTo>
                  <a:lnTo>
                    <a:pt x="10" y="10"/>
                  </a:lnTo>
                  <a:lnTo>
                    <a:pt x="10" y="10"/>
                  </a:lnTo>
                  <a:lnTo>
                    <a:pt x="10" y="10"/>
                  </a:lnTo>
                  <a:lnTo>
                    <a:pt x="10" y="10"/>
                  </a:lnTo>
                  <a:lnTo>
                    <a:pt x="10" y="10"/>
                  </a:lnTo>
                  <a:lnTo>
                    <a:pt x="7" y="10"/>
                  </a:lnTo>
                  <a:lnTo>
                    <a:pt x="7" y="10"/>
                  </a:lnTo>
                  <a:lnTo>
                    <a:pt x="7" y="10"/>
                  </a:lnTo>
                  <a:lnTo>
                    <a:pt x="7" y="10"/>
                  </a:lnTo>
                  <a:lnTo>
                    <a:pt x="7" y="12"/>
                  </a:lnTo>
                  <a:lnTo>
                    <a:pt x="7" y="12"/>
                  </a:lnTo>
                  <a:lnTo>
                    <a:pt x="7" y="14"/>
                  </a:lnTo>
                  <a:lnTo>
                    <a:pt x="7" y="14"/>
                  </a:lnTo>
                  <a:lnTo>
                    <a:pt x="7" y="14"/>
                  </a:lnTo>
                  <a:lnTo>
                    <a:pt x="7" y="17"/>
                  </a:lnTo>
                  <a:lnTo>
                    <a:pt x="5" y="17"/>
                  </a:lnTo>
                  <a:lnTo>
                    <a:pt x="5" y="17"/>
                  </a:lnTo>
                  <a:lnTo>
                    <a:pt x="2" y="19"/>
                  </a:lnTo>
                  <a:lnTo>
                    <a:pt x="2" y="17"/>
                  </a:lnTo>
                  <a:lnTo>
                    <a:pt x="2" y="14"/>
                  </a:lnTo>
                  <a:lnTo>
                    <a:pt x="0" y="10"/>
                  </a:lnTo>
                  <a:lnTo>
                    <a:pt x="0" y="7"/>
                  </a:lnTo>
                  <a:lnTo>
                    <a:pt x="0" y="7"/>
                  </a:lnTo>
                  <a:lnTo>
                    <a:pt x="0" y="7"/>
                  </a:lnTo>
                  <a:lnTo>
                    <a:pt x="2" y="5"/>
                  </a:lnTo>
                  <a:lnTo>
                    <a:pt x="2" y="5"/>
                  </a:lnTo>
                  <a:lnTo>
                    <a:pt x="2" y="5"/>
                  </a:lnTo>
                  <a:lnTo>
                    <a:pt x="5" y="7"/>
                  </a:lnTo>
                  <a:lnTo>
                    <a:pt x="5" y="7"/>
                  </a:lnTo>
                  <a:lnTo>
                    <a:pt x="7" y="7"/>
                  </a:lnTo>
                  <a:lnTo>
                    <a:pt x="7" y="7"/>
                  </a:lnTo>
                  <a:lnTo>
                    <a:pt x="7" y="7"/>
                  </a:lnTo>
                  <a:close/>
                  <a:moveTo>
                    <a:pt x="17" y="21"/>
                  </a:moveTo>
                  <a:lnTo>
                    <a:pt x="17" y="21"/>
                  </a:lnTo>
                  <a:lnTo>
                    <a:pt x="14" y="19"/>
                  </a:lnTo>
                  <a:lnTo>
                    <a:pt x="14" y="19"/>
                  </a:lnTo>
                  <a:lnTo>
                    <a:pt x="14" y="19"/>
                  </a:lnTo>
                  <a:lnTo>
                    <a:pt x="14" y="17"/>
                  </a:lnTo>
                  <a:lnTo>
                    <a:pt x="17" y="17"/>
                  </a:lnTo>
                  <a:lnTo>
                    <a:pt x="17" y="17"/>
                  </a:lnTo>
                  <a:lnTo>
                    <a:pt x="17" y="17"/>
                  </a:lnTo>
                  <a:lnTo>
                    <a:pt x="19" y="19"/>
                  </a:lnTo>
                  <a:lnTo>
                    <a:pt x="19" y="19"/>
                  </a:lnTo>
                  <a:lnTo>
                    <a:pt x="19" y="19"/>
                  </a:lnTo>
                  <a:lnTo>
                    <a:pt x="17" y="19"/>
                  </a:lnTo>
                  <a:lnTo>
                    <a:pt x="17" y="21"/>
                  </a:lnTo>
                  <a:lnTo>
                    <a:pt x="17" y="21"/>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noEditPoints="1"/>
            </p:cNvSpPr>
            <p:nvPr/>
          </p:nvSpPr>
          <p:spPr bwMode="auto">
            <a:xfrm>
              <a:off x="1812" y="1399"/>
              <a:ext cx="19" cy="21"/>
            </a:xfrm>
            <a:custGeom>
              <a:avLst/>
              <a:gdLst>
                <a:gd name="T0" fmla="*/ 10 w 19"/>
                <a:gd name="T1" fmla="*/ 5 h 21"/>
                <a:gd name="T2" fmla="*/ 7 w 19"/>
                <a:gd name="T3" fmla="*/ 2 h 21"/>
                <a:gd name="T4" fmla="*/ 7 w 19"/>
                <a:gd name="T5" fmla="*/ 2 h 21"/>
                <a:gd name="T6" fmla="*/ 10 w 19"/>
                <a:gd name="T7" fmla="*/ 2 h 21"/>
                <a:gd name="T8" fmla="*/ 12 w 19"/>
                <a:gd name="T9" fmla="*/ 2 h 21"/>
                <a:gd name="T10" fmla="*/ 12 w 19"/>
                <a:gd name="T11" fmla="*/ 2 h 21"/>
                <a:gd name="T12" fmla="*/ 12 w 19"/>
                <a:gd name="T13" fmla="*/ 5 h 21"/>
                <a:gd name="T14" fmla="*/ 14 w 19"/>
                <a:gd name="T15" fmla="*/ 5 h 21"/>
                <a:gd name="T16" fmla="*/ 14 w 19"/>
                <a:gd name="T17" fmla="*/ 7 h 21"/>
                <a:gd name="T18" fmla="*/ 17 w 19"/>
                <a:gd name="T19" fmla="*/ 7 h 21"/>
                <a:gd name="T20" fmla="*/ 17 w 19"/>
                <a:gd name="T21" fmla="*/ 7 h 21"/>
                <a:gd name="T22" fmla="*/ 19 w 19"/>
                <a:gd name="T23" fmla="*/ 7 h 21"/>
                <a:gd name="T24" fmla="*/ 10 w 19"/>
                <a:gd name="T25" fmla="*/ 10 h 21"/>
                <a:gd name="T26" fmla="*/ 10 w 19"/>
                <a:gd name="T27" fmla="*/ 10 h 21"/>
                <a:gd name="T28" fmla="*/ 10 w 19"/>
                <a:gd name="T29" fmla="*/ 10 h 21"/>
                <a:gd name="T30" fmla="*/ 7 w 19"/>
                <a:gd name="T31" fmla="*/ 10 h 21"/>
                <a:gd name="T32" fmla="*/ 7 w 19"/>
                <a:gd name="T33" fmla="*/ 10 h 21"/>
                <a:gd name="T34" fmla="*/ 7 w 19"/>
                <a:gd name="T35" fmla="*/ 12 h 21"/>
                <a:gd name="T36" fmla="*/ 7 w 19"/>
                <a:gd name="T37" fmla="*/ 14 h 21"/>
                <a:gd name="T38" fmla="*/ 7 w 19"/>
                <a:gd name="T39" fmla="*/ 17 h 21"/>
                <a:gd name="T40" fmla="*/ 5 w 19"/>
                <a:gd name="T41" fmla="*/ 17 h 21"/>
                <a:gd name="T42" fmla="*/ 2 w 19"/>
                <a:gd name="T43" fmla="*/ 17 h 21"/>
                <a:gd name="T44" fmla="*/ 0 w 19"/>
                <a:gd name="T45" fmla="*/ 10 h 21"/>
                <a:gd name="T46" fmla="*/ 0 w 19"/>
                <a:gd name="T47" fmla="*/ 7 h 21"/>
                <a:gd name="T48" fmla="*/ 2 w 19"/>
                <a:gd name="T49" fmla="*/ 5 h 21"/>
                <a:gd name="T50" fmla="*/ 2 w 19"/>
                <a:gd name="T51" fmla="*/ 5 h 21"/>
                <a:gd name="T52" fmla="*/ 5 w 19"/>
                <a:gd name="T53" fmla="*/ 7 h 21"/>
                <a:gd name="T54" fmla="*/ 7 w 19"/>
                <a:gd name="T55" fmla="*/ 7 h 21"/>
                <a:gd name="T56" fmla="*/ 17 w 19"/>
                <a:gd name="T57" fmla="*/ 21 h 21"/>
                <a:gd name="T58" fmla="*/ 14 w 19"/>
                <a:gd name="T59" fmla="*/ 19 h 21"/>
                <a:gd name="T60" fmla="*/ 14 w 19"/>
                <a:gd name="T61" fmla="*/ 19 h 21"/>
                <a:gd name="T62" fmla="*/ 17 w 19"/>
                <a:gd name="T63" fmla="*/ 17 h 21"/>
                <a:gd name="T64" fmla="*/ 17 w 19"/>
                <a:gd name="T65" fmla="*/ 17 h 21"/>
                <a:gd name="T66" fmla="*/ 19 w 19"/>
                <a:gd name="T67" fmla="*/ 19 h 21"/>
                <a:gd name="T68" fmla="*/ 17 w 19"/>
                <a:gd name="T69" fmla="*/ 19 h 21"/>
                <a:gd name="T70" fmla="*/ 17 w 19"/>
                <a:gd name="T7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1">
                  <a:moveTo>
                    <a:pt x="7" y="7"/>
                  </a:moveTo>
                  <a:lnTo>
                    <a:pt x="10" y="5"/>
                  </a:lnTo>
                  <a:lnTo>
                    <a:pt x="10" y="5"/>
                  </a:lnTo>
                  <a:lnTo>
                    <a:pt x="7" y="2"/>
                  </a:lnTo>
                  <a:lnTo>
                    <a:pt x="7" y="2"/>
                  </a:lnTo>
                  <a:lnTo>
                    <a:pt x="7" y="2"/>
                  </a:lnTo>
                  <a:lnTo>
                    <a:pt x="10" y="2"/>
                  </a:lnTo>
                  <a:lnTo>
                    <a:pt x="10" y="2"/>
                  </a:lnTo>
                  <a:lnTo>
                    <a:pt x="10" y="0"/>
                  </a:lnTo>
                  <a:lnTo>
                    <a:pt x="12" y="2"/>
                  </a:lnTo>
                  <a:lnTo>
                    <a:pt x="12" y="2"/>
                  </a:lnTo>
                  <a:lnTo>
                    <a:pt x="12" y="2"/>
                  </a:lnTo>
                  <a:lnTo>
                    <a:pt x="12" y="2"/>
                  </a:lnTo>
                  <a:lnTo>
                    <a:pt x="12" y="5"/>
                  </a:lnTo>
                  <a:lnTo>
                    <a:pt x="12" y="5"/>
                  </a:lnTo>
                  <a:lnTo>
                    <a:pt x="14" y="5"/>
                  </a:lnTo>
                  <a:lnTo>
                    <a:pt x="14" y="5"/>
                  </a:lnTo>
                  <a:lnTo>
                    <a:pt x="14" y="7"/>
                  </a:lnTo>
                  <a:lnTo>
                    <a:pt x="14" y="7"/>
                  </a:lnTo>
                  <a:lnTo>
                    <a:pt x="17" y="7"/>
                  </a:lnTo>
                  <a:lnTo>
                    <a:pt x="17" y="7"/>
                  </a:lnTo>
                  <a:lnTo>
                    <a:pt x="17" y="7"/>
                  </a:lnTo>
                  <a:lnTo>
                    <a:pt x="17" y="7"/>
                  </a:lnTo>
                  <a:lnTo>
                    <a:pt x="19" y="7"/>
                  </a:lnTo>
                  <a:lnTo>
                    <a:pt x="17" y="10"/>
                  </a:lnTo>
                  <a:lnTo>
                    <a:pt x="10" y="10"/>
                  </a:lnTo>
                  <a:lnTo>
                    <a:pt x="10" y="10"/>
                  </a:lnTo>
                  <a:lnTo>
                    <a:pt x="10" y="10"/>
                  </a:lnTo>
                  <a:lnTo>
                    <a:pt x="10" y="10"/>
                  </a:lnTo>
                  <a:lnTo>
                    <a:pt x="10" y="10"/>
                  </a:lnTo>
                  <a:lnTo>
                    <a:pt x="7" y="10"/>
                  </a:lnTo>
                  <a:lnTo>
                    <a:pt x="7" y="10"/>
                  </a:lnTo>
                  <a:lnTo>
                    <a:pt x="7" y="10"/>
                  </a:lnTo>
                  <a:lnTo>
                    <a:pt x="7" y="10"/>
                  </a:lnTo>
                  <a:lnTo>
                    <a:pt x="7" y="12"/>
                  </a:lnTo>
                  <a:lnTo>
                    <a:pt x="7" y="12"/>
                  </a:lnTo>
                  <a:lnTo>
                    <a:pt x="7" y="14"/>
                  </a:lnTo>
                  <a:lnTo>
                    <a:pt x="7" y="14"/>
                  </a:lnTo>
                  <a:lnTo>
                    <a:pt x="7" y="14"/>
                  </a:lnTo>
                  <a:lnTo>
                    <a:pt x="7" y="17"/>
                  </a:lnTo>
                  <a:lnTo>
                    <a:pt x="5" y="17"/>
                  </a:lnTo>
                  <a:lnTo>
                    <a:pt x="5" y="17"/>
                  </a:lnTo>
                  <a:lnTo>
                    <a:pt x="2" y="19"/>
                  </a:lnTo>
                  <a:lnTo>
                    <a:pt x="2" y="17"/>
                  </a:lnTo>
                  <a:lnTo>
                    <a:pt x="2" y="14"/>
                  </a:lnTo>
                  <a:lnTo>
                    <a:pt x="0" y="10"/>
                  </a:lnTo>
                  <a:lnTo>
                    <a:pt x="0" y="7"/>
                  </a:lnTo>
                  <a:lnTo>
                    <a:pt x="0" y="7"/>
                  </a:lnTo>
                  <a:lnTo>
                    <a:pt x="0" y="7"/>
                  </a:lnTo>
                  <a:lnTo>
                    <a:pt x="2" y="5"/>
                  </a:lnTo>
                  <a:lnTo>
                    <a:pt x="2" y="5"/>
                  </a:lnTo>
                  <a:lnTo>
                    <a:pt x="2" y="5"/>
                  </a:lnTo>
                  <a:lnTo>
                    <a:pt x="5" y="7"/>
                  </a:lnTo>
                  <a:lnTo>
                    <a:pt x="5" y="7"/>
                  </a:lnTo>
                  <a:lnTo>
                    <a:pt x="7" y="7"/>
                  </a:lnTo>
                  <a:lnTo>
                    <a:pt x="7" y="7"/>
                  </a:lnTo>
                  <a:lnTo>
                    <a:pt x="7" y="7"/>
                  </a:lnTo>
                  <a:moveTo>
                    <a:pt x="17" y="21"/>
                  </a:moveTo>
                  <a:lnTo>
                    <a:pt x="17" y="21"/>
                  </a:lnTo>
                  <a:lnTo>
                    <a:pt x="14" y="19"/>
                  </a:lnTo>
                  <a:lnTo>
                    <a:pt x="14" y="19"/>
                  </a:lnTo>
                  <a:lnTo>
                    <a:pt x="14" y="19"/>
                  </a:lnTo>
                  <a:lnTo>
                    <a:pt x="14" y="17"/>
                  </a:lnTo>
                  <a:lnTo>
                    <a:pt x="17" y="17"/>
                  </a:lnTo>
                  <a:lnTo>
                    <a:pt x="17" y="17"/>
                  </a:lnTo>
                  <a:lnTo>
                    <a:pt x="17" y="17"/>
                  </a:lnTo>
                  <a:lnTo>
                    <a:pt x="19" y="19"/>
                  </a:lnTo>
                  <a:lnTo>
                    <a:pt x="19" y="19"/>
                  </a:lnTo>
                  <a:lnTo>
                    <a:pt x="19" y="19"/>
                  </a:lnTo>
                  <a:lnTo>
                    <a:pt x="17" y="19"/>
                  </a:lnTo>
                  <a:lnTo>
                    <a:pt x="17" y="21"/>
                  </a:lnTo>
                  <a:lnTo>
                    <a:pt x="17"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p:cNvSpPr>
              <a:spLocks/>
            </p:cNvSpPr>
            <p:nvPr/>
          </p:nvSpPr>
          <p:spPr bwMode="auto">
            <a:xfrm>
              <a:off x="1829" y="1449"/>
              <a:ext cx="14" cy="16"/>
            </a:xfrm>
            <a:custGeom>
              <a:avLst/>
              <a:gdLst>
                <a:gd name="T0" fmla="*/ 11 w 14"/>
                <a:gd name="T1" fmla="*/ 16 h 16"/>
                <a:gd name="T2" fmla="*/ 11 w 14"/>
                <a:gd name="T3" fmla="*/ 14 h 16"/>
                <a:gd name="T4" fmla="*/ 9 w 14"/>
                <a:gd name="T5" fmla="*/ 14 h 16"/>
                <a:gd name="T6" fmla="*/ 7 w 14"/>
                <a:gd name="T7" fmla="*/ 14 h 16"/>
                <a:gd name="T8" fmla="*/ 7 w 14"/>
                <a:gd name="T9" fmla="*/ 14 h 16"/>
                <a:gd name="T10" fmla="*/ 2 w 14"/>
                <a:gd name="T11" fmla="*/ 7 h 16"/>
                <a:gd name="T12" fmla="*/ 0 w 14"/>
                <a:gd name="T13" fmla="*/ 2 h 16"/>
                <a:gd name="T14" fmla="*/ 0 w 14"/>
                <a:gd name="T15" fmla="*/ 2 h 16"/>
                <a:gd name="T16" fmla="*/ 2 w 14"/>
                <a:gd name="T17" fmla="*/ 2 h 16"/>
                <a:gd name="T18" fmla="*/ 2 w 14"/>
                <a:gd name="T19" fmla="*/ 2 h 16"/>
                <a:gd name="T20" fmla="*/ 2 w 14"/>
                <a:gd name="T21" fmla="*/ 0 h 16"/>
                <a:gd name="T22" fmla="*/ 2 w 14"/>
                <a:gd name="T23" fmla="*/ 0 h 16"/>
                <a:gd name="T24" fmla="*/ 2 w 14"/>
                <a:gd name="T25" fmla="*/ 0 h 16"/>
                <a:gd name="T26" fmla="*/ 4 w 14"/>
                <a:gd name="T27" fmla="*/ 2 h 16"/>
                <a:gd name="T28" fmla="*/ 7 w 14"/>
                <a:gd name="T29" fmla="*/ 2 h 16"/>
                <a:gd name="T30" fmla="*/ 9 w 14"/>
                <a:gd name="T31" fmla="*/ 4 h 16"/>
                <a:gd name="T32" fmla="*/ 9 w 14"/>
                <a:gd name="T33" fmla="*/ 4 h 16"/>
                <a:gd name="T34" fmla="*/ 9 w 14"/>
                <a:gd name="T35" fmla="*/ 7 h 16"/>
                <a:gd name="T36" fmla="*/ 11 w 14"/>
                <a:gd name="T37" fmla="*/ 9 h 16"/>
                <a:gd name="T38" fmla="*/ 11 w 14"/>
                <a:gd name="T39" fmla="*/ 9 h 16"/>
                <a:gd name="T40" fmla="*/ 14 w 14"/>
                <a:gd name="T41" fmla="*/ 14 h 16"/>
                <a:gd name="T42" fmla="*/ 14 w 14"/>
                <a:gd name="T43" fmla="*/ 14 h 16"/>
                <a:gd name="T44" fmla="*/ 14 w 14"/>
                <a:gd name="T45" fmla="*/ 14 h 16"/>
                <a:gd name="T46" fmla="*/ 11 w 14"/>
                <a:gd name="T47" fmla="*/ 14 h 16"/>
                <a:gd name="T48" fmla="*/ 11 w 14"/>
                <a:gd name="T49" fmla="*/ 16 h 16"/>
                <a:gd name="T50" fmla="*/ 11 w 14"/>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6">
                  <a:moveTo>
                    <a:pt x="11" y="16"/>
                  </a:moveTo>
                  <a:lnTo>
                    <a:pt x="11" y="14"/>
                  </a:lnTo>
                  <a:lnTo>
                    <a:pt x="9" y="14"/>
                  </a:lnTo>
                  <a:lnTo>
                    <a:pt x="7" y="14"/>
                  </a:lnTo>
                  <a:lnTo>
                    <a:pt x="7" y="14"/>
                  </a:lnTo>
                  <a:lnTo>
                    <a:pt x="2" y="7"/>
                  </a:lnTo>
                  <a:lnTo>
                    <a:pt x="0" y="2"/>
                  </a:lnTo>
                  <a:lnTo>
                    <a:pt x="0" y="2"/>
                  </a:lnTo>
                  <a:lnTo>
                    <a:pt x="2" y="2"/>
                  </a:lnTo>
                  <a:lnTo>
                    <a:pt x="2" y="2"/>
                  </a:lnTo>
                  <a:lnTo>
                    <a:pt x="2" y="0"/>
                  </a:lnTo>
                  <a:lnTo>
                    <a:pt x="2" y="0"/>
                  </a:lnTo>
                  <a:lnTo>
                    <a:pt x="2" y="0"/>
                  </a:lnTo>
                  <a:lnTo>
                    <a:pt x="4" y="2"/>
                  </a:lnTo>
                  <a:lnTo>
                    <a:pt x="7" y="2"/>
                  </a:lnTo>
                  <a:lnTo>
                    <a:pt x="9" y="4"/>
                  </a:lnTo>
                  <a:lnTo>
                    <a:pt x="9" y="4"/>
                  </a:lnTo>
                  <a:lnTo>
                    <a:pt x="9" y="7"/>
                  </a:lnTo>
                  <a:lnTo>
                    <a:pt x="11" y="9"/>
                  </a:lnTo>
                  <a:lnTo>
                    <a:pt x="11" y="9"/>
                  </a:lnTo>
                  <a:lnTo>
                    <a:pt x="14" y="14"/>
                  </a:lnTo>
                  <a:lnTo>
                    <a:pt x="14" y="14"/>
                  </a:lnTo>
                  <a:lnTo>
                    <a:pt x="14" y="14"/>
                  </a:lnTo>
                  <a:lnTo>
                    <a:pt x="11" y="14"/>
                  </a:lnTo>
                  <a:lnTo>
                    <a:pt x="11" y="16"/>
                  </a:lnTo>
                  <a:lnTo>
                    <a:pt x="11" y="16"/>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p:cNvSpPr>
              <a:spLocks/>
            </p:cNvSpPr>
            <p:nvPr/>
          </p:nvSpPr>
          <p:spPr bwMode="auto">
            <a:xfrm>
              <a:off x="1829" y="1449"/>
              <a:ext cx="14" cy="16"/>
            </a:xfrm>
            <a:custGeom>
              <a:avLst/>
              <a:gdLst>
                <a:gd name="T0" fmla="*/ 11 w 14"/>
                <a:gd name="T1" fmla="*/ 16 h 16"/>
                <a:gd name="T2" fmla="*/ 11 w 14"/>
                <a:gd name="T3" fmla="*/ 14 h 16"/>
                <a:gd name="T4" fmla="*/ 9 w 14"/>
                <a:gd name="T5" fmla="*/ 14 h 16"/>
                <a:gd name="T6" fmla="*/ 7 w 14"/>
                <a:gd name="T7" fmla="*/ 14 h 16"/>
                <a:gd name="T8" fmla="*/ 7 w 14"/>
                <a:gd name="T9" fmla="*/ 14 h 16"/>
                <a:gd name="T10" fmla="*/ 2 w 14"/>
                <a:gd name="T11" fmla="*/ 7 h 16"/>
                <a:gd name="T12" fmla="*/ 0 w 14"/>
                <a:gd name="T13" fmla="*/ 2 h 16"/>
                <a:gd name="T14" fmla="*/ 0 w 14"/>
                <a:gd name="T15" fmla="*/ 2 h 16"/>
                <a:gd name="T16" fmla="*/ 2 w 14"/>
                <a:gd name="T17" fmla="*/ 2 h 16"/>
                <a:gd name="T18" fmla="*/ 2 w 14"/>
                <a:gd name="T19" fmla="*/ 2 h 16"/>
                <a:gd name="T20" fmla="*/ 2 w 14"/>
                <a:gd name="T21" fmla="*/ 0 h 16"/>
                <a:gd name="T22" fmla="*/ 2 w 14"/>
                <a:gd name="T23" fmla="*/ 0 h 16"/>
                <a:gd name="T24" fmla="*/ 2 w 14"/>
                <a:gd name="T25" fmla="*/ 0 h 16"/>
                <a:gd name="T26" fmla="*/ 4 w 14"/>
                <a:gd name="T27" fmla="*/ 2 h 16"/>
                <a:gd name="T28" fmla="*/ 7 w 14"/>
                <a:gd name="T29" fmla="*/ 2 h 16"/>
                <a:gd name="T30" fmla="*/ 9 w 14"/>
                <a:gd name="T31" fmla="*/ 4 h 16"/>
                <a:gd name="T32" fmla="*/ 9 w 14"/>
                <a:gd name="T33" fmla="*/ 4 h 16"/>
                <a:gd name="T34" fmla="*/ 9 w 14"/>
                <a:gd name="T35" fmla="*/ 7 h 16"/>
                <a:gd name="T36" fmla="*/ 11 w 14"/>
                <a:gd name="T37" fmla="*/ 9 h 16"/>
                <a:gd name="T38" fmla="*/ 11 w 14"/>
                <a:gd name="T39" fmla="*/ 9 h 16"/>
                <a:gd name="T40" fmla="*/ 14 w 14"/>
                <a:gd name="T41" fmla="*/ 14 h 16"/>
                <a:gd name="T42" fmla="*/ 14 w 14"/>
                <a:gd name="T43" fmla="*/ 14 h 16"/>
                <a:gd name="T44" fmla="*/ 14 w 14"/>
                <a:gd name="T45" fmla="*/ 14 h 16"/>
                <a:gd name="T46" fmla="*/ 11 w 14"/>
                <a:gd name="T47" fmla="*/ 14 h 16"/>
                <a:gd name="T48" fmla="*/ 11 w 14"/>
                <a:gd name="T49" fmla="*/ 16 h 16"/>
                <a:gd name="T50" fmla="*/ 11 w 14"/>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6">
                  <a:moveTo>
                    <a:pt x="11" y="16"/>
                  </a:moveTo>
                  <a:lnTo>
                    <a:pt x="11" y="14"/>
                  </a:lnTo>
                  <a:lnTo>
                    <a:pt x="9" y="14"/>
                  </a:lnTo>
                  <a:lnTo>
                    <a:pt x="7" y="14"/>
                  </a:lnTo>
                  <a:lnTo>
                    <a:pt x="7" y="14"/>
                  </a:lnTo>
                  <a:lnTo>
                    <a:pt x="2" y="7"/>
                  </a:lnTo>
                  <a:lnTo>
                    <a:pt x="0" y="2"/>
                  </a:lnTo>
                  <a:lnTo>
                    <a:pt x="0" y="2"/>
                  </a:lnTo>
                  <a:lnTo>
                    <a:pt x="2" y="2"/>
                  </a:lnTo>
                  <a:lnTo>
                    <a:pt x="2" y="2"/>
                  </a:lnTo>
                  <a:lnTo>
                    <a:pt x="2" y="0"/>
                  </a:lnTo>
                  <a:lnTo>
                    <a:pt x="2" y="0"/>
                  </a:lnTo>
                  <a:lnTo>
                    <a:pt x="2" y="0"/>
                  </a:lnTo>
                  <a:lnTo>
                    <a:pt x="4" y="2"/>
                  </a:lnTo>
                  <a:lnTo>
                    <a:pt x="7" y="2"/>
                  </a:lnTo>
                  <a:lnTo>
                    <a:pt x="9" y="4"/>
                  </a:lnTo>
                  <a:lnTo>
                    <a:pt x="9" y="4"/>
                  </a:lnTo>
                  <a:lnTo>
                    <a:pt x="9" y="7"/>
                  </a:lnTo>
                  <a:lnTo>
                    <a:pt x="11" y="9"/>
                  </a:lnTo>
                  <a:lnTo>
                    <a:pt x="11" y="9"/>
                  </a:lnTo>
                  <a:lnTo>
                    <a:pt x="14" y="14"/>
                  </a:lnTo>
                  <a:lnTo>
                    <a:pt x="14" y="14"/>
                  </a:lnTo>
                  <a:lnTo>
                    <a:pt x="14" y="14"/>
                  </a:lnTo>
                  <a:lnTo>
                    <a:pt x="11" y="14"/>
                  </a:lnTo>
                  <a:lnTo>
                    <a:pt x="11" y="16"/>
                  </a:lnTo>
                  <a:lnTo>
                    <a:pt x="11"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p:cNvSpPr>
              <a:spLocks/>
            </p:cNvSpPr>
            <p:nvPr/>
          </p:nvSpPr>
          <p:spPr bwMode="auto">
            <a:xfrm>
              <a:off x="1833" y="1472"/>
              <a:ext cx="7" cy="15"/>
            </a:xfrm>
            <a:custGeom>
              <a:avLst/>
              <a:gdLst>
                <a:gd name="T0" fmla="*/ 5 w 7"/>
                <a:gd name="T1" fmla="*/ 15 h 15"/>
                <a:gd name="T2" fmla="*/ 5 w 7"/>
                <a:gd name="T3" fmla="*/ 12 h 15"/>
                <a:gd name="T4" fmla="*/ 5 w 7"/>
                <a:gd name="T5" fmla="*/ 12 h 15"/>
                <a:gd name="T6" fmla="*/ 3 w 7"/>
                <a:gd name="T7" fmla="*/ 12 h 15"/>
                <a:gd name="T8" fmla="*/ 3 w 7"/>
                <a:gd name="T9" fmla="*/ 12 h 15"/>
                <a:gd name="T10" fmla="*/ 3 w 7"/>
                <a:gd name="T11" fmla="*/ 12 h 15"/>
                <a:gd name="T12" fmla="*/ 3 w 7"/>
                <a:gd name="T13" fmla="*/ 12 h 15"/>
                <a:gd name="T14" fmla="*/ 3 w 7"/>
                <a:gd name="T15" fmla="*/ 12 h 15"/>
                <a:gd name="T16" fmla="*/ 3 w 7"/>
                <a:gd name="T17" fmla="*/ 12 h 15"/>
                <a:gd name="T18" fmla="*/ 0 w 7"/>
                <a:gd name="T19" fmla="*/ 10 h 15"/>
                <a:gd name="T20" fmla="*/ 0 w 7"/>
                <a:gd name="T21" fmla="*/ 10 h 15"/>
                <a:gd name="T22" fmla="*/ 0 w 7"/>
                <a:gd name="T23" fmla="*/ 7 h 15"/>
                <a:gd name="T24" fmla="*/ 0 w 7"/>
                <a:gd name="T25" fmla="*/ 7 h 15"/>
                <a:gd name="T26" fmla="*/ 3 w 7"/>
                <a:gd name="T27" fmla="*/ 5 h 15"/>
                <a:gd name="T28" fmla="*/ 3 w 7"/>
                <a:gd name="T29" fmla="*/ 5 h 15"/>
                <a:gd name="T30" fmla="*/ 5 w 7"/>
                <a:gd name="T31" fmla="*/ 0 h 15"/>
                <a:gd name="T32" fmla="*/ 5 w 7"/>
                <a:gd name="T33" fmla="*/ 0 h 15"/>
                <a:gd name="T34" fmla="*/ 5 w 7"/>
                <a:gd name="T35" fmla="*/ 0 h 15"/>
                <a:gd name="T36" fmla="*/ 7 w 7"/>
                <a:gd name="T37" fmla="*/ 5 h 15"/>
                <a:gd name="T38" fmla="*/ 7 w 7"/>
                <a:gd name="T39" fmla="*/ 5 h 15"/>
                <a:gd name="T40" fmla="*/ 7 w 7"/>
                <a:gd name="T41" fmla="*/ 5 h 15"/>
                <a:gd name="T42" fmla="*/ 7 w 7"/>
                <a:gd name="T43" fmla="*/ 10 h 15"/>
                <a:gd name="T44" fmla="*/ 7 w 7"/>
                <a:gd name="T45" fmla="*/ 10 h 15"/>
                <a:gd name="T46" fmla="*/ 7 w 7"/>
                <a:gd name="T47" fmla="*/ 12 h 15"/>
                <a:gd name="T48" fmla="*/ 5 w 7"/>
                <a:gd name="T49" fmla="*/ 12 h 15"/>
                <a:gd name="T50" fmla="*/ 5 w 7"/>
                <a:gd name="T51" fmla="*/ 15 h 15"/>
                <a:gd name="T52" fmla="*/ 5 w 7"/>
                <a:gd name="T5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5">
                  <a:moveTo>
                    <a:pt x="5" y="15"/>
                  </a:moveTo>
                  <a:lnTo>
                    <a:pt x="5" y="12"/>
                  </a:lnTo>
                  <a:lnTo>
                    <a:pt x="5" y="12"/>
                  </a:lnTo>
                  <a:lnTo>
                    <a:pt x="3" y="12"/>
                  </a:lnTo>
                  <a:lnTo>
                    <a:pt x="3" y="12"/>
                  </a:lnTo>
                  <a:lnTo>
                    <a:pt x="3" y="12"/>
                  </a:lnTo>
                  <a:lnTo>
                    <a:pt x="3" y="12"/>
                  </a:lnTo>
                  <a:lnTo>
                    <a:pt x="3" y="12"/>
                  </a:lnTo>
                  <a:lnTo>
                    <a:pt x="3" y="12"/>
                  </a:lnTo>
                  <a:lnTo>
                    <a:pt x="0" y="10"/>
                  </a:lnTo>
                  <a:lnTo>
                    <a:pt x="0" y="10"/>
                  </a:lnTo>
                  <a:lnTo>
                    <a:pt x="0" y="7"/>
                  </a:lnTo>
                  <a:lnTo>
                    <a:pt x="0" y="7"/>
                  </a:lnTo>
                  <a:lnTo>
                    <a:pt x="3" y="5"/>
                  </a:lnTo>
                  <a:lnTo>
                    <a:pt x="3" y="5"/>
                  </a:lnTo>
                  <a:lnTo>
                    <a:pt x="5" y="0"/>
                  </a:lnTo>
                  <a:lnTo>
                    <a:pt x="5" y="0"/>
                  </a:lnTo>
                  <a:lnTo>
                    <a:pt x="5" y="0"/>
                  </a:lnTo>
                  <a:lnTo>
                    <a:pt x="7" y="5"/>
                  </a:lnTo>
                  <a:lnTo>
                    <a:pt x="7" y="5"/>
                  </a:lnTo>
                  <a:lnTo>
                    <a:pt x="7" y="5"/>
                  </a:lnTo>
                  <a:lnTo>
                    <a:pt x="7" y="10"/>
                  </a:lnTo>
                  <a:lnTo>
                    <a:pt x="7" y="10"/>
                  </a:lnTo>
                  <a:lnTo>
                    <a:pt x="7" y="12"/>
                  </a:lnTo>
                  <a:lnTo>
                    <a:pt x="5" y="12"/>
                  </a:lnTo>
                  <a:lnTo>
                    <a:pt x="5" y="15"/>
                  </a:lnTo>
                  <a:lnTo>
                    <a:pt x="5" y="1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p:cNvSpPr>
              <a:spLocks/>
            </p:cNvSpPr>
            <p:nvPr/>
          </p:nvSpPr>
          <p:spPr bwMode="auto">
            <a:xfrm>
              <a:off x="1833" y="1472"/>
              <a:ext cx="7" cy="15"/>
            </a:xfrm>
            <a:custGeom>
              <a:avLst/>
              <a:gdLst>
                <a:gd name="T0" fmla="*/ 5 w 7"/>
                <a:gd name="T1" fmla="*/ 15 h 15"/>
                <a:gd name="T2" fmla="*/ 5 w 7"/>
                <a:gd name="T3" fmla="*/ 12 h 15"/>
                <a:gd name="T4" fmla="*/ 5 w 7"/>
                <a:gd name="T5" fmla="*/ 12 h 15"/>
                <a:gd name="T6" fmla="*/ 3 w 7"/>
                <a:gd name="T7" fmla="*/ 12 h 15"/>
                <a:gd name="T8" fmla="*/ 3 w 7"/>
                <a:gd name="T9" fmla="*/ 12 h 15"/>
                <a:gd name="T10" fmla="*/ 3 w 7"/>
                <a:gd name="T11" fmla="*/ 12 h 15"/>
                <a:gd name="T12" fmla="*/ 3 w 7"/>
                <a:gd name="T13" fmla="*/ 12 h 15"/>
                <a:gd name="T14" fmla="*/ 3 w 7"/>
                <a:gd name="T15" fmla="*/ 12 h 15"/>
                <a:gd name="T16" fmla="*/ 3 w 7"/>
                <a:gd name="T17" fmla="*/ 12 h 15"/>
                <a:gd name="T18" fmla="*/ 0 w 7"/>
                <a:gd name="T19" fmla="*/ 10 h 15"/>
                <a:gd name="T20" fmla="*/ 0 w 7"/>
                <a:gd name="T21" fmla="*/ 10 h 15"/>
                <a:gd name="T22" fmla="*/ 0 w 7"/>
                <a:gd name="T23" fmla="*/ 7 h 15"/>
                <a:gd name="T24" fmla="*/ 0 w 7"/>
                <a:gd name="T25" fmla="*/ 7 h 15"/>
                <a:gd name="T26" fmla="*/ 3 w 7"/>
                <a:gd name="T27" fmla="*/ 5 h 15"/>
                <a:gd name="T28" fmla="*/ 3 w 7"/>
                <a:gd name="T29" fmla="*/ 5 h 15"/>
                <a:gd name="T30" fmla="*/ 5 w 7"/>
                <a:gd name="T31" fmla="*/ 0 h 15"/>
                <a:gd name="T32" fmla="*/ 5 w 7"/>
                <a:gd name="T33" fmla="*/ 0 h 15"/>
                <a:gd name="T34" fmla="*/ 5 w 7"/>
                <a:gd name="T35" fmla="*/ 0 h 15"/>
                <a:gd name="T36" fmla="*/ 7 w 7"/>
                <a:gd name="T37" fmla="*/ 5 h 15"/>
                <a:gd name="T38" fmla="*/ 7 w 7"/>
                <a:gd name="T39" fmla="*/ 5 h 15"/>
                <a:gd name="T40" fmla="*/ 7 w 7"/>
                <a:gd name="T41" fmla="*/ 5 h 15"/>
                <a:gd name="T42" fmla="*/ 7 w 7"/>
                <a:gd name="T43" fmla="*/ 10 h 15"/>
                <a:gd name="T44" fmla="*/ 7 w 7"/>
                <a:gd name="T45" fmla="*/ 10 h 15"/>
                <a:gd name="T46" fmla="*/ 7 w 7"/>
                <a:gd name="T47" fmla="*/ 12 h 15"/>
                <a:gd name="T48" fmla="*/ 5 w 7"/>
                <a:gd name="T49" fmla="*/ 12 h 15"/>
                <a:gd name="T50" fmla="*/ 5 w 7"/>
                <a:gd name="T51" fmla="*/ 15 h 15"/>
                <a:gd name="T52" fmla="*/ 5 w 7"/>
                <a:gd name="T5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5">
                  <a:moveTo>
                    <a:pt x="5" y="15"/>
                  </a:moveTo>
                  <a:lnTo>
                    <a:pt x="5" y="12"/>
                  </a:lnTo>
                  <a:lnTo>
                    <a:pt x="5" y="12"/>
                  </a:lnTo>
                  <a:lnTo>
                    <a:pt x="3" y="12"/>
                  </a:lnTo>
                  <a:lnTo>
                    <a:pt x="3" y="12"/>
                  </a:lnTo>
                  <a:lnTo>
                    <a:pt x="3" y="12"/>
                  </a:lnTo>
                  <a:lnTo>
                    <a:pt x="3" y="12"/>
                  </a:lnTo>
                  <a:lnTo>
                    <a:pt x="3" y="12"/>
                  </a:lnTo>
                  <a:lnTo>
                    <a:pt x="3" y="12"/>
                  </a:lnTo>
                  <a:lnTo>
                    <a:pt x="0" y="10"/>
                  </a:lnTo>
                  <a:lnTo>
                    <a:pt x="0" y="10"/>
                  </a:lnTo>
                  <a:lnTo>
                    <a:pt x="0" y="7"/>
                  </a:lnTo>
                  <a:lnTo>
                    <a:pt x="0" y="7"/>
                  </a:lnTo>
                  <a:lnTo>
                    <a:pt x="3" y="5"/>
                  </a:lnTo>
                  <a:lnTo>
                    <a:pt x="3" y="5"/>
                  </a:lnTo>
                  <a:lnTo>
                    <a:pt x="5" y="0"/>
                  </a:lnTo>
                  <a:lnTo>
                    <a:pt x="5" y="0"/>
                  </a:lnTo>
                  <a:lnTo>
                    <a:pt x="5" y="0"/>
                  </a:lnTo>
                  <a:lnTo>
                    <a:pt x="7" y="5"/>
                  </a:lnTo>
                  <a:lnTo>
                    <a:pt x="7" y="5"/>
                  </a:lnTo>
                  <a:lnTo>
                    <a:pt x="7" y="5"/>
                  </a:lnTo>
                  <a:lnTo>
                    <a:pt x="7" y="10"/>
                  </a:lnTo>
                  <a:lnTo>
                    <a:pt x="7" y="10"/>
                  </a:lnTo>
                  <a:lnTo>
                    <a:pt x="7" y="12"/>
                  </a:lnTo>
                  <a:lnTo>
                    <a:pt x="5" y="12"/>
                  </a:lnTo>
                  <a:lnTo>
                    <a:pt x="5" y="15"/>
                  </a:lnTo>
                  <a:lnTo>
                    <a:pt x="5"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1829" y="1496"/>
              <a:ext cx="4" cy="7"/>
            </a:xfrm>
            <a:custGeom>
              <a:avLst/>
              <a:gdLst>
                <a:gd name="T0" fmla="*/ 2 w 4"/>
                <a:gd name="T1" fmla="*/ 7 h 7"/>
                <a:gd name="T2" fmla="*/ 0 w 4"/>
                <a:gd name="T3" fmla="*/ 7 h 7"/>
                <a:gd name="T4" fmla="*/ 0 w 4"/>
                <a:gd name="T5" fmla="*/ 5 h 7"/>
                <a:gd name="T6" fmla="*/ 0 w 4"/>
                <a:gd name="T7" fmla="*/ 5 h 7"/>
                <a:gd name="T8" fmla="*/ 0 w 4"/>
                <a:gd name="T9" fmla="*/ 2 h 7"/>
                <a:gd name="T10" fmla="*/ 0 w 4"/>
                <a:gd name="T11" fmla="*/ 2 h 7"/>
                <a:gd name="T12" fmla="*/ 2 w 4"/>
                <a:gd name="T13" fmla="*/ 0 h 7"/>
                <a:gd name="T14" fmla="*/ 2 w 4"/>
                <a:gd name="T15" fmla="*/ 0 h 7"/>
                <a:gd name="T16" fmla="*/ 4 w 4"/>
                <a:gd name="T17" fmla="*/ 0 h 7"/>
                <a:gd name="T18" fmla="*/ 4 w 4"/>
                <a:gd name="T19" fmla="*/ 0 h 7"/>
                <a:gd name="T20" fmla="*/ 4 w 4"/>
                <a:gd name="T21" fmla="*/ 2 h 7"/>
                <a:gd name="T22" fmla="*/ 4 w 4"/>
                <a:gd name="T23" fmla="*/ 2 h 7"/>
                <a:gd name="T24" fmla="*/ 4 w 4"/>
                <a:gd name="T25" fmla="*/ 5 h 7"/>
                <a:gd name="T26" fmla="*/ 2 w 4"/>
                <a:gd name="T27" fmla="*/ 5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5"/>
                  </a:lnTo>
                  <a:lnTo>
                    <a:pt x="0" y="5"/>
                  </a:lnTo>
                  <a:lnTo>
                    <a:pt x="0" y="2"/>
                  </a:lnTo>
                  <a:lnTo>
                    <a:pt x="0" y="2"/>
                  </a:lnTo>
                  <a:lnTo>
                    <a:pt x="2" y="0"/>
                  </a:lnTo>
                  <a:lnTo>
                    <a:pt x="2" y="0"/>
                  </a:lnTo>
                  <a:lnTo>
                    <a:pt x="4" y="0"/>
                  </a:lnTo>
                  <a:lnTo>
                    <a:pt x="4" y="0"/>
                  </a:lnTo>
                  <a:lnTo>
                    <a:pt x="4" y="2"/>
                  </a:lnTo>
                  <a:lnTo>
                    <a:pt x="4" y="2"/>
                  </a:lnTo>
                  <a:lnTo>
                    <a:pt x="4" y="5"/>
                  </a:lnTo>
                  <a:lnTo>
                    <a:pt x="2" y="5"/>
                  </a:lnTo>
                  <a:lnTo>
                    <a:pt x="2" y="7"/>
                  </a:lnTo>
                  <a:lnTo>
                    <a:pt x="2" y="7"/>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p:cNvSpPr>
              <a:spLocks/>
            </p:cNvSpPr>
            <p:nvPr/>
          </p:nvSpPr>
          <p:spPr bwMode="auto">
            <a:xfrm>
              <a:off x="1829" y="1496"/>
              <a:ext cx="4" cy="7"/>
            </a:xfrm>
            <a:custGeom>
              <a:avLst/>
              <a:gdLst>
                <a:gd name="T0" fmla="*/ 2 w 4"/>
                <a:gd name="T1" fmla="*/ 7 h 7"/>
                <a:gd name="T2" fmla="*/ 0 w 4"/>
                <a:gd name="T3" fmla="*/ 7 h 7"/>
                <a:gd name="T4" fmla="*/ 0 w 4"/>
                <a:gd name="T5" fmla="*/ 5 h 7"/>
                <a:gd name="T6" fmla="*/ 0 w 4"/>
                <a:gd name="T7" fmla="*/ 5 h 7"/>
                <a:gd name="T8" fmla="*/ 0 w 4"/>
                <a:gd name="T9" fmla="*/ 2 h 7"/>
                <a:gd name="T10" fmla="*/ 0 w 4"/>
                <a:gd name="T11" fmla="*/ 2 h 7"/>
                <a:gd name="T12" fmla="*/ 2 w 4"/>
                <a:gd name="T13" fmla="*/ 0 h 7"/>
                <a:gd name="T14" fmla="*/ 2 w 4"/>
                <a:gd name="T15" fmla="*/ 0 h 7"/>
                <a:gd name="T16" fmla="*/ 4 w 4"/>
                <a:gd name="T17" fmla="*/ 0 h 7"/>
                <a:gd name="T18" fmla="*/ 4 w 4"/>
                <a:gd name="T19" fmla="*/ 0 h 7"/>
                <a:gd name="T20" fmla="*/ 4 w 4"/>
                <a:gd name="T21" fmla="*/ 2 h 7"/>
                <a:gd name="T22" fmla="*/ 4 w 4"/>
                <a:gd name="T23" fmla="*/ 2 h 7"/>
                <a:gd name="T24" fmla="*/ 4 w 4"/>
                <a:gd name="T25" fmla="*/ 5 h 7"/>
                <a:gd name="T26" fmla="*/ 2 w 4"/>
                <a:gd name="T27" fmla="*/ 5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5"/>
                  </a:lnTo>
                  <a:lnTo>
                    <a:pt x="0" y="5"/>
                  </a:lnTo>
                  <a:lnTo>
                    <a:pt x="0" y="2"/>
                  </a:lnTo>
                  <a:lnTo>
                    <a:pt x="0" y="2"/>
                  </a:lnTo>
                  <a:lnTo>
                    <a:pt x="2" y="0"/>
                  </a:lnTo>
                  <a:lnTo>
                    <a:pt x="2" y="0"/>
                  </a:lnTo>
                  <a:lnTo>
                    <a:pt x="4" y="0"/>
                  </a:lnTo>
                  <a:lnTo>
                    <a:pt x="4" y="0"/>
                  </a:lnTo>
                  <a:lnTo>
                    <a:pt x="4" y="2"/>
                  </a:lnTo>
                  <a:lnTo>
                    <a:pt x="4" y="2"/>
                  </a:lnTo>
                  <a:lnTo>
                    <a:pt x="4" y="5"/>
                  </a:lnTo>
                  <a:lnTo>
                    <a:pt x="2" y="5"/>
                  </a:lnTo>
                  <a:lnTo>
                    <a:pt x="2" y="7"/>
                  </a:lnTo>
                  <a:lnTo>
                    <a:pt x="2"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p:cNvSpPr>
              <a:spLocks noEditPoints="1"/>
            </p:cNvSpPr>
            <p:nvPr/>
          </p:nvSpPr>
          <p:spPr bwMode="auto">
            <a:xfrm>
              <a:off x="1500" y="1295"/>
              <a:ext cx="114" cy="71"/>
            </a:xfrm>
            <a:custGeom>
              <a:avLst/>
              <a:gdLst>
                <a:gd name="T0" fmla="*/ 57 w 114"/>
                <a:gd name="T1" fmla="*/ 52 h 71"/>
                <a:gd name="T2" fmla="*/ 50 w 114"/>
                <a:gd name="T3" fmla="*/ 52 h 71"/>
                <a:gd name="T4" fmla="*/ 48 w 114"/>
                <a:gd name="T5" fmla="*/ 54 h 71"/>
                <a:gd name="T6" fmla="*/ 45 w 114"/>
                <a:gd name="T7" fmla="*/ 50 h 71"/>
                <a:gd name="T8" fmla="*/ 40 w 114"/>
                <a:gd name="T9" fmla="*/ 45 h 71"/>
                <a:gd name="T10" fmla="*/ 40 w 114"/>
                <a:gd name="T11" fmla="*/ 47 h 71"/>
                <a:gd name="T12" fmla="*/ 31 w 114"/>
                <a:gd name="T13" fmla="*/ 50 h 71"/>
                <a:gd name="T14" fmla="*/ 29 w 114"/>
                <a:gd name="T15" fmla="*/ 52 h 71"/>
                <a:gd name="T16" fmla="*/ 29 w 114"/>
                <a:gd name="T17" fmla="*/ 54 h 71"/>
                <a:gd name="T18" fmla="*/ 24 w 114"/>
                <a:gd name="T19" fmla="*/ 64 h 71"/>
                <a:gd name="T20" fmla="*/ 12 w 114"/>
                <a:gd name="T21" fmla="*/ 62 h 71"/>
                <a:gd name="T22" fmla="*/ 7 w 114"/>
                <a:gd name="T23" fmla="*/ 59 h 71"/>
                <a:gd name="T24" fmla="*/ 10 w 114"/>
                <a:gd name="T25" fmla="*/ 50 h 71"/>
                <a:gd name="T26" fmla="*/ 5 w 114"/>
                <a:gd name="T27" fmla="*/ 47 h 71"/>
                <a:gd name="T28" fmla="*/ 0 w 114"/>
                <a:gd name="T29" fmla="*/ 40 h 71"/>
                <a:gd name="T30" fmla="*/ 5 w 114"/>
                <a:gd name="T31" fmla="*/ 40 h 71"/>
                <a:gd name="T32" fmla="*/ 7 w 114"/>
                <a:gd name="T33" fmla="*/ 38 h 71"/>
                <a:gd name="T34" fmla="*/ 10 w 114"/>
                <a:gd name="T35" fmla="*/ 36 h 71"/>
                <a:gd name="T36" fmla="*/ 12 w 114"/>
                <a:gd name="T37" fmla="*/ 24 h 71"/>
                <a:gd name="T38" fmla="*/ 10 w 114"/>
                <a:gd name="T39" fmla="*/ 21 h 71"/>
                <a:gd name="T40" fmla="*/ 10 w 114"/>
                <a:gd name="T41" fmla="*/ 14 h 71"/>
                <a:gd name="T42" fmla="*/ 10 w 114"/>
                <a:gd name="T43" fmla="*/ 12 h 71"/>
                <a:gd name="T44" fmla="*/ 10 w 114"/>
                <a:gd name="T45" fmla="*/ 7 h 71"/>
                <a:gd name="T46" fmla="*/ 7 w 114"/>
                <a:gd name="T47" fmla="*/ 5 h 71"/>
                <a:gd name="T48" fmla="*/ 17 w 114"/>
                <a:gd name="T49" fmla="*/ 0 h 71"/>
                <a:gd name="T50" fmla="*/ 24 w 114"/>
                <a:gd name="T51" fmla="*/ 5 h 71"/>
                <a:gd name="T52" fmla="*/ 29 w 114"/>
                <a:gd name="T53" fmla="*/ 0 h 71"/>
                <a:gd name="T54" fmla="*/ 36 w 114"/>
                <a:gd name="T55" fmla="*/ 2 h 71"/>
                <a:gd name="T56" fmla="*/ 45 w 114"/>
                <a:gd name="T57" fmla="*/ 5 h 71"/>
                <a:gd name="T58" fmla="*/ 52 w 114"/>
                <a:gd name="T59" fmla="*/ 7 h 71"/>
                <a:gd name="T60" fmla="*/ 57 w 114"/>
                <a:gd name="T61" fmla="*/ 10 h 71"/>
                <a:gd name="T62" fmla="*/ 59 w 114"/>
                <a:gd name="T63" fmla="*/ 7 h 71"/>
                <a:gd name="T64" fmla="*/ 64 w 114"/>
                <a:gd name="T65" fmla="*/ 10 h 71"/>
                <a:gd name="T66" fmla="*/ 66 w 114"/>
                <a:gd name="T67" fmla="*/ 17 h 71"/>
                <a:gd name="T68" fmla="*/ 71 w 114"/>
                <a:gd name="T69" fmla="*/ 19 h 71"/>
                <a:gd name="T70" fmla="*/ 83 w 114"/>
                <a:gd name="T71" fmla="*/ 19 h 71"/>
                <a:gd name="T72" fmla="*/ 88 w 114"/>
                <a:gd name="T73" fmla="*/ 21 h 71"/>
                <a:gd name="T74" fmla="*/ 74 w 114"/>
                <a:gd name="T75" fmla="*/ 21 h 71"/>
                <a:gd name="T76" fmla="*/ 74 w 114"/>
                <a:gd name="T77" fmla="*/ 26 h 71"/>
                <a:gd name="T78" fmla="*/ 78 w 114"/>
                <a:gd name="T79" fmla="*/ 26 h 71"/>
                <a:gd name="T80" fmla="*/ 81 w 114"/>
                <a:gd name="T81" fmla="*/ 26 h 71"/>
                <a:gd name="T82" fmla="*/ 92 w 114"/>
                <a:gd name="T83" fmla="*/ 28 h 71"/>
                <a:gd name="T84" fmla="*/ 100 w 114"/>
                <a:gd name="T85" fmla="*/ 31 h 71"/>
                <a:gd name="T86" fmla="*/ 107 w 114"/>
                <a:gd name="T87" fmla="*/ 36 h 71"/>
                <a:gd name="T88" fmla="*/ 114 w 114"/>
                <a:gd name="T89" fmla="*/ 43 h 71"/>
                <a:gd name="T90" fmla="*/ 107 w 114"/>
                <a:gd name="T91" fmla="*/ 47 h 71"/>
                <a:gd name="T92" fmla="*/ 104 w 114"/>
                <a:gd name="T93" fmla="*/ 52 h 71"/>
                <a:gd name="T94" fmla="*/ 100 w 114"/>
                <a:gd name="T95" fmla="*/ 52 h 71"/>
                <a:gd name="T96" fmla="*/ 97 w 114"/>
                <a:gd name="T97" fmla="*/ 47 h 71"/>
                <a:gd name="T98" fmla="*/ 90 w 114"/>
                <a:gd name="T99" fmla="*/ 47 h 71"/>
                <a:gd name="T100" fmla="*/ 76 w 114"/>
                <a:gd name="T101" fmla="*/ 47 h 71"/>
                <a:gd name="T102" fmla="*/ 64 w 114"/>
                <a:gd name="T103" fmla="*/ 45 h 71"/>
                <a:gd name="T104" fmla="*/ 104 w 114"/>
                <a:gd name="T105" fmla="*/ 57 h 71"/>
                <a:gd name="T106" fmla="*/ 100 w 114"/>
                <a:gd name="T107" fmla="*/ 57 h 71"/>
                <a:gd name="T108" fmla="*/ 104 w 114"/>
                <a:gd name="T10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71">
                  <a:moveTo>
                    <a:pt x="62" y="47"/>
                  </a:moveTo>
                  <a:lnTo>
                    <a:pt x="62" y="47"/>
                  </a:lnTo>
                  <a:lnTo>
                    <a:pt x="62" y="47"/>
                  </a:lnTo>
                  <a:lnTo>
                    <a:pt x="59" y="50"/>
                  </a:lnTo>
                  <a:lnTo>
                    <a:pt x="59" y="50"/>
                  </a:lnTo>
                  <a:lnTo>
                    <a:pt x="57" y="52"/>
                  </a:lnTo>
                  <a:lnTo>
                    <a:pt x="57" y="52"/>
                  </a:lnTo>
                  <a:lnTo>
                    <a:pt x="57" y="52"/>
                  </a:lnTo>
                  <a:lnTo>
                    <a:pt x="57" y="52"/>
                  </a:lnTo>
                  <a:lnTo>
                    <a:pt x="55" y="52"/>
                  </a:lnTo>
                  <a:lnTo>
                    <a:pt x="52" y="52"/>
                  </a:lnTo>
                  <a:lnTo>
                    <a:pt x="50" y="52"/>
                  </a:lnTo>
                  <a:lnTo>
                    <a:pt x="50" y="52"/>
                  </a:lnTo>
                  <a:lnTo>
                    <a:pt x="50" y="52"/>
                  </a:lnTo>
                  <a:lnTo>
                    <a:pt x="48" y="52"/>
                  </a:lnTo>
                  <a:lnTo>
                    <a:pt x="48" y="54"/>
                  </a:lnTo>
                  <a:lnTo>
                    <a:pt x="48" y="54"/>
                  </a:lnTo>
                  <a:lnTo>
                    <a:pt x="48" y="54"/>
                  </a:lnTo>
                  <a:lnTo>
                    <a:pt x="45" y="52"/>
                  </a:lnTo>
                  <a:lnTo>
                    <a:pt x="45" y="52"/>
                  </a:lnTo>
                  <a:lnTo>
                    <a:pt x="45" y="52"/>
                  </a:lnTo>
                  <a:lnTo>
                    <a:pt x="45" y="52"/>
                  </a:lnTo>
                  <a:lnTo>
                    <a:pt x="43" y="52"/>
                  </a:lnTo>
                  <a:lnTo>
                    <a:pt x="45" y="50"/>
                  </a:lnTo>
                  <a:lnTo>
                    <a:pt x="45" y="47"/>
                  </a:lnTo>
                  <a:lnTo>
                    <a:pt x="43" y="47"/>
                  </a:lnTo>
                  <a:lnTo>
                    <a:pt x="43" y="47"/>
                  </a:lnTo>
                  <a:lnTo>
                    <a:pt x="43" y="47"/>
                  </a:lnTo>
                  <a:lnTo>
                    <a:pt x="43" y="47"/>
                  </a:lnTo>
                  <a:lnTo>
                    <a:pt x="40" y="45"/>
                  </a:lnTo>
                  <a:lnTo>
                    <a:pt x="40" y="47"/>
                  </a:lnTo>
                  <a:lnTo>
                    <a:pt x="40" y="47"/>
                  </a:lnTo>
                  <a:lnTo>
                    <a:pt x="40" y="47"/>
                  </a:lnTo>
                  <a:lnTo>
                    <a:pt x="40" y="47"/>
                  </a:lnTo>
                  <a:lnTo>
                    <a:pt x="40" y="47"/>
                  </a:lnTo>
                  <a:lnTo>
                    <a:pt x="40" y="47"/>
                  </a:lnTo>
                  <a:lnTo>
                    <a:pt x="40" y="47"/>
                  </a:lnTo>
                  <a:lnTo>
                    <a:pt x="40" y="50"/>
                  </a:lnTo>
                  <a:lnTo>
                    <a:pt x="38" y="50"/>
                  </a:lnTo>
                  <a:lnTo>
                    <a:pt x="36" y="50"/>
                  </a:lnTo>
                  <a:lnTo>
                    <a:pt x="33" y="52"/>
                  </a:lnTo>
                  <a:lnTo>
                    <a:pt x="31" y="50"/>
                  </a:lnTo>
                  <a:lnTo>
                    <a:pt x="31" y="50"/>
                  </a:lnTo>
                  <a:lnTo>
                    <a:pt x="31" y="50"/>
                  </a:lnTo>
                  <a:lnTo>
                    <a:pt x="29" y="50"/>
                  </a:lnTo>
                  <a:lnTo>
                    <a:pt x="29" y="50"/>
                  </a:lnTo>
                  <a:lnTo>
                    <a:pt x="29" y="50"/>
                  </a:lnTo>
                  <a:lnTo>
                    <a:pt x="29" y="52"/>
                  </a:lnTo>
                  <a:lnTo>
                    <a:pt x="29" y="52"/>
                  </a:lnTo>
                  <a:lnTo>
                    <a:pt x="29" y="52"/>
                  </a:lnTo>
                  <a:lnTo>
                    <a:pt x="29" y="54"/>
                  </a:lnTo>
                  <a:lnTo>
                    <a:pt x="29" y="54"/>
                  </a:lnTo>
                  <a:lnTo>
                    <a:pt x="29" y="54"/>
                  </a:lnTo>
                  <a:lnTo>
                    <a:pt x="29" y="54"/>
                  </a:lnTo>
                  <a:lnTo>
                    <a:pt x="29" y="57"/>
                  </a:lnTo>
                  <a:lnTo>
                    <a:pt x="26" y="62"/>
                  </a:lnTo>
                  <a:lnTo>
                    <a:pt x="26" y="62"/>
                  </a:lnTo>
                  <a:lnTo>
                    <a:pt x="24" y="62"/>
                  </a:lnTo>
                  <a:lnTo>
                    <a:pt x="24" y="62"/>
                  </a:lnTo>
                  <a:lnTo>
                    <a:pt x="24" y="64"/>
                  </a:lnTo>
                  <a:lnTo>
                    <a:pt x="24" y="64"/>
                  </a:lnTo>
                  <a:lnTo>
                    <a:pt x="19" y="71"/>
                  </a:lnTo>
                  <a:lnTo>
                    <a:pt x="19" y="71"/>
                  </a:lnTo>
                  <a:lnTo>
                    <a:pt x="19" y="71"/>
                  </a:lnTo>
                  <a:lnTo>
                    <a:pt x="12" y="64"/>
                  </a:lnTo>
                  <a:lnTo>
                    <a:pt x="12" y="62"/>
                  </a:lnTo>
                  <a:lnTo>
                    <a:pt x="12" y="62"/>
                  </a:lnTo>
                  <a:lnTo>
                    <a:pt x="10" y="59"/>
                  </a:lnTo>
                  <a:lnTo>
                    <a:pt x="10" y="59"/>
                  </a:lnTo>
                  <a:lnTo>
                    <a:pt x="10" y="59"/>
                  </a:lnTo>
                  <a:lnTo>
                    <a:pt x="7" y="59"/>
                  </a:lnTo>
                  <a:lnTo>
                    <a:pt x="7" y="59"/>
                  </a:lnTo>
                  <a:lnTo>
                    <a:pt x="7" y="57"/>
                  </a:lnTo>
                  <a:lnTo>
                    <a:pt x="7" y="54"/>
                  </a:lnTo>
                  <a:lnTo>
                    <a:pt x="7" y="54"/>
                  </a:lnTo>
                  <a:lnTo>
                    <a:pt x="7" y="54"/>
                  </a:lnTo>
                  <a:lnTo>
                    <a:pt x="10" y="50"/>
                  </a:lnTo>
                  <a:lnTo>
                    <a:pt x="10" y="50"/>
                  </a:lnTo>
                  <a:lnTo>
                    <a:pt x="10" y="50"/>
                  </a:lnTo>
                  <a:lnTo>
                    <a:pt x="10" y="50"/>
                  </a:lnTo>
                  <a:lnTo>
                    <a:pt x="10" y="50"/>
                  </a:lnTo>
                  <a:lnTo>
                    <a:pt x="7" y="47"/>
                  </a:lnTo>
                  <a:lnTo>
                    <a:pt x="7" y="47"/>
                  </a:lnTo>
                  <a:lnTo>
                    <a:pt x="5" y="47"/>
                  </a:lnTo>
                  <a:lnTo>
                    <a:pt x="3" y="45"/>
                  </a:lnTo>
                  <a:lnTo>
                    <a:pt x="3" y="45"/>
                  </a:lnTo>
                  <a:lnTo>
                    <a:pt x="5" y="45"/>
                  </a:lnTo>
                  <a:lnTo>
                    <a:pt x="5" y="45"/>
                  </a:lnTo>
                  <a:lnTo>
                    <a:pt x="3" y="43"/>
                  </a:lnTo>
                  <a:lnTo>
                    <a:pt x="0" y="40"/>
                  </a:lnTo>
                  <a:lnTo>
                    <a:pt x="0" y="40"/>
                  </a:lnTo>
                  <a:lnTo>
                    <a:pt x="0" y="40"/>
                  </a:lnTo>
                  <a:lnTo>
                    <a:pt x="3" y="40"/>
                  </a:lnTo>
                  <a:lnTo>
                    <a:pt x="3" y="40"/>
                  </a:lnTo>
                  <a:lnTo>
                    <a:pt x="3" y="40"/>
                  </a:lnTo>
                  <a:lnTo>
                    <a:pt x="5" y="40"/>
                  </a:lnTo>
                  <a:lnTo>
                    <a:pt x="5" y="40"/>
                  </a:lnTo>
                  <a:lnTo>
                    <a:pt x="5" y="40"/>
                  </a:lnTo>
                  <a:lnTo>
                    <a:pt x="7" y="40"/>
                  </a:lnTo>
                  <a:lnTo>
                    <a:pt x="7" y="38"/>
                  </a:lnTo>
                  <a:lnTo>
                    <a:pt x="7" y="38"/>
                  </a:lnTo>
                  <a:lnTo>
                    <a:pt x="7" y="38"/>
                  </a:lnTo>
                  <a:lnTo>
                    <a:pt x="7" y="38"/>
                  </a:lnTo>
                  <a:lnTo>
                    <a:pt x="10" y="38"/>
                  </a:lnTo>
                  <a:lnTo>
                    <a:pt x="10" y="38"/>
                  </a:lnTo>
                  <a:lnTo>
                    <a:pt x="10" y="38"/>
                  </a:lnTo>
                  <a:lnTo>
                    <a:pt x="10" y="36"/>
                  </a:lnTo>
                  <a:lnTo>
                    <a:pt x="10" y="36"/>
                  </a:lnTo>
                  <a:lnTo>
                    <a:pt x="10" y="36"/>
                  </a:lnTo>
                  <a:lnTo>
                    <a:pt x="10" y="33"/>
                  </a:lnTo>
                  <a:lnTo>
                    <a:pt x="7" y="31"/>
                  </a:lnTo>
                  <a:lnTo>
                    <a:pt x="7" y="28"/>
                  </a:lnTo>
                  <a:lnTo>
                    <a:pt x="12" y="26"/>
                  </a:lnTo>
                  <a:lnTo>
                    <a:pt x="12" y="24"/>
                  </a:lnTo>
                  <a:lnTo>
                    <a:pt x="12" y="24"/>
                  </a:lnTo>
                  <a:lnTo>
                    <a:pt x="12" y="21"/>
                  </a:lnTo>
                  <a:lnTo>
                    <a:pt x="12" y="21"/>
                  </a:lnTo>
                  <a:lnTo>
                    <a:pt x="12" y="21"/>
                  </a:lnTo>
                  <a:lnTo>
                    <a:pt x="10" y="21"/>
                  </a:lnTo>
                  <a:lnTo>
                    <a:pt x="10" y="21"/>
                  </a:lnTo>
                  <a:lnTo>
                    <a:pt x="10" y="21"/>
                  </a:lnTo>
                  <a:lnTo>
                    <a:pt x="10" y="21"/>
                  </a:lnTo>
                  <a:lnTo>
                    <a:pt x="10" y="19"/>
                  </a:lnTo>
                  <a:lnTo>
                    <a:pt x="10" y="17"/>
                  </a:lnTo>
                  <a:lnTo>
                    <a:pt x="10" y="17"/>
                  </a:lnTo>
                  <a:lnTo>
                    <a:pt x="10" y="14"/>
                  </a:lnTo>
                  <a:lnTo>
                    <a:pt x="10" y="14"/>
                  </a:lnTo>
                  <a:lnTo>
                    <a:pt x="10" y="12"/>
                  </a:lnTo>
                  <a:lnTo>
                    <a:pt x="10" y="12"/>
                  </a:lnTo>
                  <a:lnTo>
                    <a:pt x="10" y="12"/>
                  </a:lnTo>
                  <a:lnTo>
                    <a:pt x="10" y="12"/>
                  </a:lnTo>
                  <a:lnTo>
                    <a:pt x="10" y="12"/>
                  </a:lnTo>
                  <a:lnTo>
                    <a:pt x="10" y="10"/>
                  </a:lnTo>
                  <a:lnTo>
                    <a:pt x="10" y="10"/>
                  </a:lnTo>
                  <a:lnTo>
                    <a:pt x="10" y="10"/>
                  </a:lnTo>
                  <a:lnTo>
                    <a:pt x="10" y="7"/>
                  </a:lnTo>
                  <a:lnTo>
                    <a:pt x="10" y="7"/>
                  </a:lnTo>
                  <a:lnTo>
                    <a:pt x="10" y="7"/>
                  </a:lnTo>
                  <a:lnTo>
                    <a:pt x="7" y="7"/>
                  </a:lnTo>
                  <a:lnTo>
                    <a:pt x="10" y="7"/>
                  </a:lnTo>
                  <a:lnTo>
                    <a:pt x="10" y="7"/>
                  </a:lnTo>
                  <a:lnTo>
                    <a:pt x="10" y="5"/>
                  </a:lnTo>
                  <a:lnTo>
                    <a:pt x="7" y="5"/>
                  </a:lnTo>
                  <a:lnTo>
                    <a:pt x="7" y="5"/>
                  </a:lnTo>
                  <a:lnTo>
                    <a:pt x="7" y="5"/>
                  </a:lnTo>
                  <a:lnTo>
                    <a:pt x="10" y="2"/>
                  </a:lnTo>
                  <a:lnTo>
                    <a:pt x="12" y="0"/>
                  </a:lnTo>
                  <a:lnTo>
                    <a:pt x="15" y="0"/>
                  </a:lnTo>
                  <a:lnTo>
                    <a:pt x="15" y="0"/>
                  </a:lnTo>
                  <a:lnTo>
                    <a:pt x="17" y="0"/>
                  </a:lnTo>
                  <a:lnTo>
                    <a:pt x="17" y="2"/>
                  </a:lnTo>
                  <a:lnTo>
                    <a:pt x="19" y="2"/>
                  </a:lnTo>
                  <a:lnTo>
                    <a:pt x="19" y="2"/>
                  </a:lnTo>
                  <a:lnTo>
                    <a:pt x="19" y="2"/>
                  </a:lnTo>
                  <a:lnTo>
                    <a:pt x="22" y="2"/>
                  </a:lnTo>
                  <a:lnTo>
                    <a:pt x="24" y="5"/>
                  </a:lnTo>
                  <a:lnTo>
                    <a:pt x="24" y="5"/>
                  </a:lnTo>
                  <a:lnTo>
                    <a:pt x="24" y="2"/>
                  </a:lnTo>
                  <a:lnTo>
                    <a:pt x="26" y="2"/>
                  </a:lnTo>
                  <a:lnTo>
                    <a:pt x="29" y="2"/>
                  </a:lnTo>
                  <a:lnTo>
                    <a:pt x="29" y="2"/>
                  </a:lnTo>
                  <a:lnTo>
                    <a:pt x="29" y="0"/>
                  </a:lnTo>
                  <a:lnTo>
                    <a:pt x="31" y="0"/>
                  </a:lnTo>
                  <a:lnTo>
                    <a:pt x="31" y="0"/>
                  </a:lnTo>
                  <a:lnTo>
                    <a:pt x="31" y="0"/>
                  </a:lnTo>
                  <a:lnTo>
                    <a:pt x="31" y="0"/>
                  </a:lnTo>
                  <a:lnTo>
                    <a:pt x="36" y="0"/>
                  </a:lnTo>
                  <a:lnTo>
                    <a:pt x="36" y="2"/>
                  </a:lnTo>
                  <a:lnTo>
                    <a:pt x="38" y="2"/>
                  </a:lnTo>
                  <a:lnTo>
                    <a:pt x="38" y="2"/>
                  </a:lnTo>
                  <a:lnTo>
                    <a:pt x="40" y="5"/>
                  </a:lnTo>
                  <a:lnTo>
                    <a:pt x="43" y="5"/>
                  </a:lnTo>
                  <a:lnTo>
                    <a:pt x="45" y="5"/>
                  </a:lnTo>
                  <a:lnTo>
                    <a:pt x="45" y="5"/>
                  </a:lnTo>
                  <a:lnTo>
                    <a:pt x="48" y="5"/>
                  </a:lnTo>
                  <a:lnTo>
                    <a:pt x="48" y="5"/>
                  </a:lnTo>
                  <a:lnTo>
                    <a:pt x="48" y="5"/>
                  </a:lnTo>
                  <a:lnTo>
                    <a:pt x="50" y="7"/>
                  </a:lnTo>
                  <a:lnTo>
                    <a:pt x="50" y="7"/>
                  </a:lnTo>
                  <a:lnTo>
                    <a:pt x="52" y="7"/>
                  </a:lnTo>
                  <a:lnTo>
                    <a:pt x="52" y="10"/>
                  </a:lnTo>
                  <a:lnTo>
                    <a:pt x="52" y="10"/>
                  </a:lnTo>
                  <a:lnTo>
                    <a:pt x="52" y="10"/>
                  </a:lnTo>
                  <a:lnTo>
                    <a:pt x="55" y="10"/>
                  </a:lnTo>
                  <a:lnTo>
                    <a:pt x="57" y="10"/>
                  </a:lnTo>
                  <a:lnTo>
                    <a:pt x="57" y="10"/>
                  </a:lnTo>
                  <a:lnTo>
                    <a:pt x="57" y="10"/>
                  </a:lnTo>
                  <a:lnTo>
                    <a:pt x="59" y="10"/>
                  </a:lnTo>
                  <a:lnTo>
                    <a:pt x="59" y="10"/>
                  </a:lnTo>
                  <a:lnTo>
                    <a:pt x="59" y="10"/>
                  </a:lnTo>
                  <a:lnTo>
                    <a:pt x="59" y="10"/>
                  </a:lnTo>
                  <a:lnTo>
                    <a:pt x="59" y="7"/>
                  </a:lnTo>
                  <a:lnTo>
                    <a:pt x="62" y="7"/>
                  </a:lnTo>
                  <a:lnTo>
                    <a:pt x="62" y="7"/>
                  </a:lnTo>
                  <a:lnTo>
                    <a:pt x="64" y="7"/>
                  </a:lnTo>
                  <a:lnTo>
                    <a:pt x="64" y="10"/>
                  </a:lnTo>
                  <a:lnTo>
                    <a:pt x="64" y="10"/>
                  </a:lnTo>
                  <a:lnTo>
                    <a:pt x="64" y="10"/>
                  </a:lnTo>
                  <a:lnTo>
                    <a:pt x="66" y="10"/>
                  </a:lnTo>
                  <a:lnTo>
                    <a:pt x="66" y="10"/>
                  </a:lnTo>
                  <a:lnTo>
                    <a:pt x="64" y="12"/>
                  </a:lnTo>
                  <a:lnTo>
                    <a:pt x="66" y="14"/>
                  </a:lnTo>
                  <a:lnTo>
                    <a:pt x="66" y="17"/>
                  </a:lnTo>
                  <a:lnTo>
                    <a:pt x="66" y="17"/>
                  </a:lnTo>
                  <a:lnTo>
                    <a:pt x="66" y="19"/>
                  </a:lnTo>
                  <a:lnTo>
                    <a:pt x="66" y="19"/>
                  </a:lnTo>
                  <a:lnTo>
                    <a:pt x="69" y="19"/>
                  </a:lnTo>
                  <a:lnTo>
                    <a:pt x="69" y="19"/>
                  </a:lnTo>
                  <a:lnTo>
                    <a:pt x="71" y="19"/>
                  </a:lnTo>
                  <a:lnTo>
                    <a:pt x="71" y="19"/>
                  </a:lnTo>
                  <a:lnTo>
                    <a:pt x="71" y="19"/>
                  </a:lnTo>
                  <a:lnTo>
                    <a:pt x="71" y="19"/>
                  </a:lnTo>
                  <a:lnTo>
                    <a:pt x="76" y="19"/>
                  </a:lnTo>
                  <a:lnTo>
                    <a:pt x="76" y="19"/>
                  </a:lnTo>
                  <a:lnTo>
                    <a:pt x="78" y="19"/>
                  </a:lnTo>
                  <a:lnTo>
                    <a:pt x="83" y="19"/>
                  </a:lnTo>
                  <a:lnTo>
                    <a:pt x="83" y="19"/>
                  </a:lnTo>
                  <a:lnTo>
                    <a:pt x="85" y="19"/>
                  </a:lnTo>
                  <a:lnTo>
                    <a:pt x="85" y="17"/>
                  </a:lnTo>
                  <a:lnTo>
                    <a:pt x="85" y="17"/>
                  </a:lnTo>
                  <a:lnTo>
                    <a:pt x="88" y="19"/>
                  </a:lnTo>
                  <a:lnTo>
                    <a:pt x="88" y="21"/>
                  </a:lnTo>
                  <a:lnTo>
                    <a:pt x="88" y="21"/>
                  </a:lnTo>
                  <a:lnTo>
                    <a:pt x="85" y="24"/>
                  </a:lnTo>
                  <a:lnTo>
                    <a:pt x="85" y="24"/>
                  </a:lnTo>
                  <a:lnTo>
                    <a:pt x="85" y="24"/>
                  </a:lnTo>
                  <a:lnTo>
                    <a:pt x="81" y="24"/>
                  </a:lnTo>
                  <a:lnTo>
                    <a:pt x="74" y="21"/>
                  </a:lnTo>
                  <a:lnTo>
                    <a:pt x="74" y="21"/>
                  </a:lnTo>
                  <a:lnTo>
                    <a:pt x="74" y="21"/>
                  </a:lnTo>
                  <a:lnTo>
                    <a:pt x="74" y="26"/>
                  </a:lnTo>
                  <a:lnTo>
                    <a:pt x="74" y="26"/>
                  </a:lnTo>
                  <a:lnTo>
                    <a:pt x="74" y="26"/>
                  </a:lnTo>
                  <a:lnTo>
                    <a:pt x="74" y="26"/>
                  </a:lnTo>
                  <a:lnTo>
                    <a:pt x="74" y="26"/>
                  </a:lnTo>
                  <a:lnTo>
                    <a:pt x="76" y="26"/>
                  </a:lnTo>
                  <a:lnTo>
                    <a:pt x="76" y="26"/>
                  </a:lnTo>
                  <a:lnTo>
                    <a:pt x="78" y="26"/>
                  </a:lnTo>
                  <a:lnTo>
                    <a:pt x="78" y="26"/>
                  </a:lnTo>
                  <a:lnTo>
                    <a:pt x="78" y="26"/>
                  </a:lnTo>
                  <a:lnTo>
                    <a:pt x="81" y="26"/>
                  </a:lnTo>
                  <a:lnTo>
                    <a:pt x="81" y="26"/>
                  </a:lnTo>
                  <a:lnTo>
                    <a:pt x="81" y="26"/>
                  </a:lnTo>
                  <a:lnTo>
                    <a:pt x="81" y="26"/>
                  </a:lnTo>
                  <a:lnTo>
                    <a:pt x="81" y="26"/>
                  </a:lnTo>
                  <a:lnTo>
                    <a:pt x="81" y="26"/>
                  </a:lnTo>
                  <a:lnTo>
                    <a:pt x="81" y="26"/>
                  </a:lnTo>
                  <a:lnTo>
                    <a:pt x="81" y="26"/>
                  </a:lnTo>
                  <a:lnTo>
                    <a:pt x="85" y="28"/>
                  </a:lnTo>
                  <a:lnTo>
                    <a:pt x="85" y="28"/>
                  </a:lnTo>
                  <a:lnTo>
                    <a:pt x="88" y="28"/>
                  </a:lnTo>
                  <a:lnTo>
                    <a:pt x="92" y="28"/>
                  </a:lnTo>
                  <a:lnTo>
                    <a:pt x="92" y="28"/>
                  </a:lnTo>
                  <a:lnTo>
                    <a:pt x="95" y="28"/>
                  </a:lnTo>
                  <a:lnTo>
                    <a:pt x="95" y="28"/>
                  </a:lnTo>
                  <a:lnTo>
                    <a:pt x="95" y="28"/>
                  </a:lnTo>
                  <a:lnTo>
                    <a:pt x="100" y="31"/>
                  </a:lnTo>
                  <a:lnTo>
                    <a:pt x="100" y="31"/>
                  </a:lnTo>
                  <a:lnTo>
                    <a:pt x="102" y="31"/>
                  </a:lnTo>
                  <a:lnTo>
                    <a:pt x="102" y="31"/>
                  </a:lnTo>
                  <a:lnTo>
                    <a:pt x="102" y="33"/>
                  </a:lnTo>
                  <a:lnTo>
                    <a:pt x="104" y="33"/>
                  </a:lnTo>
                  <a:lnTo>
                    <a:pt x="107" y="36"/>
                  </a:lnTo>
                  <a:lnTo>
                    <a:pt x="107" y="36"/>
                  </a:lnTo>
                  <a:lnTo>
                    <a:pt x="109" y="38"/>
                  </a:lnTo>
                  <a:lnTo>
                    <a:pt x="111" y="40"/>
                  </a:lnTo>
                  <a:lnTo>
                    <a:pt x="111" y="40"/>
                  </a:lnTo>
                  <a:lnTo>
                    <a:pt x="114" y="40"/>
                  </a:lnTo>
                  <a:lnTo>
                    <a:pt x="114" y="40"/>
                  </a:lnTo>
                  <a:lnTo>
                    <a:pt x="114" y="43"/>
                  </a:lnTo>
                  <a:lnTo>
                    <a:pt x="109" y="50"/>
                  </a:lnTo>
                  <a:lnTo>
                    <a:pt x="109" y="50"/>
                  </a:lnTo>
                  <a:lnTo>
                    <a:pt x="109" y="50"/>
                  </a:lnTo>
                  <a:lnTo>
                    <a:pt x="107" y="50"/>
                  </a:lnTo>
                  <a:lnTo>
                    <a:pt x="107" y="50"/>
                  </a:lnTo>
                  <a:lnTo>
                    <a:pt x="107" y="47"/>
                  </a:lnTo>
                  <a:lnTo>
                    <a:pt x="104" y="47"/>
                  </a:lnTo>
                  <a:lnTo>
                    <a:pt x="104" y="47"/>
                  </a:lnTo>
                  <a:lnTo>
                    <a:pt x="104" y="47"/>
                  </a:lnTo>
                  <a:lnTo>
                    <a:pt x="104" y="52"/>
                  </a:lnTo>
                  <a:lnTo>
                    <a:pt x="104" y="52"/>
                  </a:lnTo>
                  <a:lnTo>
                    <a:pt x="104" y="52"/>
                  </a:lnTo>
                  <a:lnTo>
                    <a:pt x="102" y="52"/>
                  </a:lnTo>
                  <a:lnTo>
                    <a:pt x="102" y="52"/>
                  </a:lnTo>
                  <a:lnTo>
                    <a:pt x="100" y="52"/>
                  </a:lnTo>
                  <a:lnTo>
                    <a:pt x="100" y="52"/>
                  </a:lnTo>
                  <a:lnTo>
                    <a:pt x="100" y="52"/>
                  </a:lnTo>
                  <a:lnTo>
                    <a:pt x="100" y="52"/>
                  </a:lnTo>
                  <a:lnTo>
                    <a:pt x="97" y="50"/>
                  </a:lnTo>
                  <a:lnTo>
                    <a:pt x="97" y="47"/>
                  </a:lnTo>
                  <a:lnTo>
                    <a:pt x="97" y="47"/>
                  </a:lnTo>
                  <a:lnTo>
                    <a:pt x="97" y="47"/>
                  </a:lnTo>
                  <a:lnTo>
                    <a:pt x="97" y="47"/>
                  </a:lnTo>
                  <a:lnTo>
                    <a:pt x="97" y="47"/>
                  </a:lnTo>
                  <a:lnTo>
                    <a:pt x="95" y="47"/>
                  </a:lnTo>
                  <a:lnTo>
                    <a:pt x="95" y="47"/>
                  </a:lnTo>
                  <a:lnTo>
                    <a:pt x="95" y="47"/>
                  </a:lnTo>
                  <a:lnTo>
                    <a:pt x="92" y="47"/>
                  </a:lnTo>
                  <a:lnTo>
                    <a:pt x="90" y="47"/>
                  </a:lnTo>
                  <a:lnTo>
                    <a:pt x="90" y="47"/>
                  </a:lnTo>
                  <a:lnTo>
                    <a:pt x="88" y="47"/>
                  </a:lnTo>
                  <a:lnTo>
                    <a:pt x="85" y="47"/>
                  </a:lnTo>
                  <a:lnTo>
                    <a:pt x="81" y="47"/>
                  </a:lnTo>
                  <a:lnTo>
                    <a:pt x="78" y="47"/>
                  </a:lnTo>
                  <a:lnTo>
                    <a:pt x="76" y="47"/>
                  </a:lnTo>
                  <a:lnTo>
                    <a:pt x="76" y="47"/>
                  </a:lnTo>
                  <a:lnTo>
                    <a:pt x="71" y="45"/>
                  </a:lnTo>
                  <a:lnTo>
                    <a:pt x="69" y="45"/>
                  </a:lnTo>
                  <a:lnTo>
                    <a:pt x="69" y="45"/>
                  </a:lnTo>
                  <a:lnTo>
                    <a:pt x="66" y="45"/>
                  </a:lnTo>
                  <a:lnTo>
                    <a:pt x="64" y="45"/>
                  </a:lnTo>
                  <a:lnTo>
                    <a:pt x="64" y="45"/>
                  </a:lnTo>
                  <a:lnTo>
                    <a:pt x="64" y="45"/>
                  </a:lnTo>
                  <a:lnTo>
                    <a:pt x="64" y="47"/>
                  </a:lnTo>
                  <a:lnTo>
                    <a:pt x="62" y="47"/>
                  </a:lnTo>
                  <a:close/>
                  <a:moveTo>
                    <a:pt x="104" y="57"/>
                  </a:moveTo>
                  <a:lnTo>
                    <a:pt x="104" y="57"/>
                  </a:lnTo>
                  <a:lnTo>
                    <a:pt x="104" y="57"/>
                  </a:lnTo>
                  <a:lnTo>
                    <a:pt x="104" y="54"/>
                  </a:lnTo>
                  <a:lnTo>
                    <a:pt x="102" y="57"/>
                  </a:lnTo>
                  <a:lnTo>
                    <a:pt x="102" y="57"/>
                  </a:lnTo>
                  <a:lnTo>
                    <a:pt x="102" y="57"/>
                  </a:lnTo>
                  <a:lnTo>
                    <a:pt x="102" y="57"/>
                  </a:lnTo>
                  <a:lnTo>
                    <a:pt x="100" y="57"/>
                  </a:lnTo>
                  <a:lnTo>
                    <a:pt x="100" y="54"/>
                  </a:lnTo>
                  <a:lnTo>
                    <a:pt x="100" y="54"/>
                  </a:lnTo>
                  <a:lnTo>
                    <a:pt x="100" y="54"/>
                  </a:lnTo>
                  <a:lnTo>
                    <a:pt x="100" y="54"/>
                  </a:lnTo>
                  <a:lnTo>
                    <a:pt x="104" y="54"/>
                  </a:lnTo>
                  <a:lnTo>
                    <a:pt x="104" y="54"/>
                  </a:lnTo>
                  <a:lnTo>
                    <a:pt x="104" y="54"/>
                  </a:lnTo>
                  <a:lnTo>
                    <a:pt x="104" y="54"/>
                  </a:lnTo>
                  <a:lnTo>
                    <a:pt x="107" y="57"/>
                  </a:lnTo>
                  <a:lnTo>
                    <a:pt x="104" y="57"/>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noEditPoints="1"/>
            </p:cNvSpPr>
            <p:nvPr/>
          </p:nvSpPr>
          <p:spPr bwMode="auto">
            <a:xfrm>
              <a:off x="1500" y="1295"/>
              <a:ext cx="114" cy="71"/>
            </a:xfrm>
            <a:custGeom>
              <a:avLst/>
              <a:gdLst>
                <a:gd name="T0" fmla="*/ 57 w 114"/>
                <a:gd name="T1" fmla="*/ 52 h 71"/>
                <a:gd name="T2" fmla="*/ 50 w 114"/>
                <a:gd name="T3" fmla="*/ 52 h 71"/>
                <a:gd name="T4" fmla="*/ 48 w 114"/>
                <a:gd name="T5" fmla="*/ 54 h 71"/>
                <a:gd name="T6" fmla="*/ 45 w 114"/>
                <a:gd name="T7" fmla="*/ 50 h 71"/>
                <a:gd name="T8" fmla="*/ 40 w 114"/>
                <a:gd name="T9" fmla="*/ 45 h 71"/>
                <a:gd name="T10" fmla="*/ 40 w 114"/>
                <a:gd name="T11" fmla="*/ 47 h 71"/>
                <a:gd name="T12" fmla="*/ 31 w 114"/>
                <a:gd name="T13" fmla="*/ 50 h 71"/>
                <a:gd name="T14" fmla="*/ 29 w 114"/>
                <a:gd name="T15" fmla="*/ 52 h 71"/>
                <a:gd name="T16" fmla="*/ 29 w 114"/>
                <a:gd name="T17" fmla="*/ 54 h 71"/>
                <a:gd name="T18" fmla="*/ 24 w 114"/>
                <a:gd name="T19" fmla="*/ 64 h 71"/>
                <a:gd name="T20" fmla="*/ 12 w 114"/>
                <a:gd name="T21" fmla="*/ 62 h 71"/>
                <a:gd name="T22" fmla="*/ 7 w 114"/>
                <a:gd name="T23" fmla="*/ 59 h 71"/>
                <a:gd name="T24" fmla="*/ 10 w 114"/>
                <a:gd name="T25" fmla="*/ 50 h 71"/>
                <a:gd name="T26" fmla="*/ 5 w 114"/>
                <a:gd name="T27" fmla="*/ 47 h 71"/>
                <a:gd name="T28" fmla="*/ 0 w 114"/>
                <a:gd name="T29" fmla="*/ 40 h 71"/>
                <a:gd name="T30" fmla="*/ 5 w 114"/>
                <a:gd name="T31" fmla="*/ 40 h 71"/>
                <a:gd name="T32" fmla="*/ 7 w 114"/>
                <a:gd name="T33" fmla="*/ 38 h 71"/>
                <a:gd name="T34" fmla="*/ 10 w 114"/>
                <a:gd name="T35" fmla="*/ 36 h 71"/>
                <a:gd name="T36" fmla="*/ 12 w 114"/>
                <a:gd name="T37" fmla="*/ 24 h 71"/>
                <a:gd name="T38" fmla="*/ 10 w 114"/>
                <a:gd name="T39" fmla="*/ 21 h 71"/>
                <a:gd name="T40" fmla="*/ 10 w 114"/>
                <a:gd name="T41" fmla="*/ 14 h 71"/>
                <a:gd name="T42" fmla="*/ 10 w 114"/>
                <a:gd name="T43" fmla="*/ 12 h 71"/>
                <a:gd name="T44" fmla="*/ 10 w 114"/>
                <a:gd name="T45" fmla="*/ 7 h 71"/>
                <a:gd name="T46" fmla="*/ 7 w 114"/>
                <a:gd name="T47" fmla="*/ 5 h 71"/>
                <a:gd name="T48" fmla="*/ 17 w 114"/>
                <a:gd name="T49" fmla="*/ 0 h 71"/>
                <a:gd name="T50" fmla="*/ 24 w 114"/>
                <a:gd name="T51" fmla="*/ 5 h 71"/>
                <a:gd name="T52" fmla="*/ 29 w 114"/>
                <a:gd name="T53" fmla="*/ 0 h 71"/>
                <a:gd name="T54" fmla="*/ 36 w 114"/>
                <a:gd name="T55" fmla="*/ 2 h 71"/>
                <a:gd name="T56" fmla="*/ 45 w 114"/>
                <a:gd name="T57" fmla="*/ 5 h 71"/>
                <a:gd name="T58" fmla="*/ 52 w 114"/>
                <a:gd name="T59" fmla="*/ 7 h 71"/>
                <a:gd name="T60" fmla="*/ 57 w 114"/>
                <a:gd name="T61" fmla="*/ 10 h 71"/>
                <a:gd name="T62" fmla="*/ 59 w 114"/>
                <a:gd name="T63" fmla="*/ 7 h 71"/>
                <a:gd name="T64" fmla="*/ 64 w 114"/>
                <a:gd name="T65" fmla="*/ 10 h 71"/>
                <a:gd name="T66" fmla="*/ 66 w 114"/>
                <a:gd name="T67" fmla="*/ 17 h 71"/>
                <a:gd name="T68" fmla="*/ 71 w 114"/>
                <a:gd name="T69" fmla="*/ 19 h 71"/>
                <a:gd name="T70" fmla="*/ 83 w 114"/>
                <a:gd name="T71" fmla="*/ 19 h 71"/>
                <a:gd name="T72" fmla="*/ 88 w 114"/>
                <a:gd name="T73" fmla="*/ 21 h 71"/>
                <a:gd name="T74" fmla="*/ 74 w 114"/>
                <a:gd name="T75" fmla="*/ 21 h 71"/>
                <a:gd name="T76" fmla="*/ 74 w 114"/>
                <a:gd name="T77" fmla="*/ 26 h 71"/>
                <a:gd name="T78" fmla="*/ 78 w 114"/>
                <a:gd name="T79" fmla="*/ 26 h 71"/>
                <a:gd name="T80" fmla="*/ 81 w 114"/>
                <a:gd name="T81" fmla="*/ 26 h 71"/>
                <a:gd name="T82" fmla="*/ 92 w 114"/>
                <a:gd name="T83" fmla="*/ 28 h 71"/>
                <a:gd name="T84" fmla="*/ 100 w 114"/>
                <a:gd name="T85" fmla="*/ 31 h 71"/>
                <a:gd name="T86" fmla="*/ 107 w 114"/>
                <a:gd name="T87" fmla="*/ 36 h 71"/>
                <a:gd name="T88" fmla="*/ 114 w 114"/>
                <a:gd name="T89" fmla="*/ 43 h 71"/>
                <a:gd name="T90" fmla="*/ 107 w 114"/>
                <a:gd name="T91" fmla="*/ 47 h 71"/>
                <a:gd name="T92" fmla="*/ 104 w 114"/>
                <a:gd name="T93" fmla="*/ 52 h 71"/>
                <a:gd name="T94" fmla="*/ 100 w 114"/>
                <a:gd name="T95" fmla="*/ 52 h 71"/>
                <a:gd name="T96" fmla="*/ 97 w 114"/>
                <a:gd name="T97" fmla="*/ 47 h 71"/>
                <a:gd name="T98" fmla="*/ 90 w 114"/>
                <a:gd name="T99" fmla="*/ 47 h 71"/>
                <a:gd name="T100" fmla="*/ 76 w 114"/>
                <a:gd name="T101" fmla="*/ 47 h 71"/>
                <a:gd name="T102" fmla="*/ 64 w 114"/>
                <a:gd name="T103" fmla="*/ 45 h 71"/>
                <a:gd name="T104" fmla="*/ 104 w 114"/>
                <a:gd name="T105" fmla="*/ 57 h 71"/>
                <a:gd name="T106" fmla="*/ 100 w 114"/>
                <a:gd name="T107" fmla="*/ 57 h 71"/>
                <a:gd name="T108" fmla="*/ 104 w 114"/>
                <a:gd name="T10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71">
                  <a:moveTo>
                    <a:pt x="62" y="47"/>
                  </a:moveTo>
                  <a:lnTo>
                    <a:pt x="62" y="47"/>
                  </a:lnTo>
                  <a:lnTo>
                    <a:pt x="62" y="47"/>
                  </a:lnTo>
                  <a:lnTo>
                    <a:pt x="59" y="50"/>
                  </a:lnTo>
                  <a:lnTo>
                    <a:pt x="59" y="50"/>
                  </a:lnTo>
                  <a:lnTo>
                    <a:pt x="57" y="52"/>
                  </a:lnTo>
                  <a:lnTo>
                    <a:pt x="57" y="52"/>
                  </a:lnTo>
                  <a:lnTo>
                    <a:pt x="57" y="52"/>
                  </a:lnTo>
                  <a:lnTo>
                    <a:pt x="57" y="52"/>
                  </a:lnTo>
                  <a:lnTo>
                    <a:pt x="55" y="52"/>
                  </a:lnTo>
                  <a:lnTo>
                    <a:pt x="52" y="52"/>
                  </a:lnTo>
                  <a:lnTo>
                    <a:pt x="50" y="52"/>
                  </a:lnTo>
                  <a:lnTo>
                    <a:pt x="50" y="52"/>
                  </a:lnTo>
                  <a:lnTo>
                    <a:pt x="50" y="52"/>
                  </a:lnTo>
                  <a:lnTo>
                    <a:pt x="48" y="52"/>
                  </a:lnTo>
                  <a:lnTo>
                    <a:pt x="48" y="54"/>
                  </a:lnTo>
                  <a:lnTo>
                    <a:pt x="48" y="54"/>
                  </a:lnTo>
                  <a:lnTo>
                    <a:pt x="48" y="54"/>
                  </a:lnTo>
                  <a:lnTo>
                    <a:pt x="45" y="52"/>
                  </a:lnTo>
                  <a:lnTo>
                    <a:pt x="45" y="52"/>
                  </a:lnTo>
                  <a:lnTo>
                    <a:pt x="45" y="52"/>
                  </a:lnTo>
                  <a:lnTo>
                    <a:pt x="45" y="52"/>
                  </a:lnTo>
                  <a:lnTo>
                    <a:pt x="43" y="52"/>
                  </a:lnTo>
                  <a:lnTo>
                    <a:pt x="45" y="50"/>
                  </a:lnTo>
                  <a:lnTo>
                    <a:pt x="45" y="47"/>
                  </a:lnTo>
                  <a:lnTo>
                    <a:pt x="43" y="47"/>
                  </a:lnTo>
                  <a:lnTo>
                    <a:pt x="43" y="47"/>
                  </a:lnTo>
                  <a:lnTo>
                    <a:pt x="43" y="47"/>
                  </a:lnTo>
                  <a:lnTo>
                    <a:pt x="43" y="47"/>
                  </a:lnTo>
                  <a:lnTo>
                    <a:pt x="40" y="45"/>
                  </a:lnTo>
                  <a:lnTo>
                    <a:pt x="40" y="47"/>
                  </a:lnTo>
                  <a:lnTo>
                    <a:pt x="40" y="47"/>
                  </a:lnTo>
                  <a:lnTo>
                    <a:pt x="40" y="47"/>
                  </a:lnTo>
                  <a:lnTo>
                    <a:pt x="40" y="47"/>
                  </a:lnTo>
                  <a:lnTo>
                    <a:pt x="40" y="47"/>
                  </a:lnTo>
                  <a:lnTo>
                    <a:pt x="40" y="47"/>
                  </a:lnTo>
                  <a:lnTo>
                    <a:pt x="40" y="47"/>
                  </a:lnTo>
                  <a:lnTo>
                    <a:pt x="40" y="50"/>
                  </a:lnTo>
                  <a:lnTo>
                    <a:pt x="38" y="50"/>
                  </a:lnTo>
                  <a:lnTo>
                    <a:pt x="36" y="50"/>
                  </a:lnTo>
                  <a:lnTo>
                    <a:pt x="33" y="52"/>
                  </a:lnTo>
                  <a:lnTo>
                    <a:pt x="31" y="50"/>
                  </a:lnTo>
                  <a:lnTo>
                    <a:pt x="31" y="50"/>
                  </a:lnTo>
                  <a:lnTo>
                    <a:pt x="31" y="50"/>
                  </a:lnTo>
                  <a:lnTo>
                    <a:pt x="29" y="50"/>
                  </a:lnTo>
                  <a:lnTo>
                    <a:pt x="29" y="50"/>
                  </a:lnTo>
                  <a:lnTo>
                    <a:pt x="29" y="50"/>
                  </a:lnTo>
                  <a:lnTo>
                    <a:pt x="29" y="52"/>
                  </a:lnTo>
                  <a:lnTo>
                    <a:pt x="29" y="52"/>
                  </a:lnTo>
                  <a:lnTo>
                    <a:pt x="29" y="52"/>
                  </a:lnTo>
                  <a:lnTo>
                    <a:pt x="29" y="54"/>
                  </a:lnTo>
                  <a:lnTo>
                    <a:pt x="29" y="54"/>
                  </a:lnTo>
                  <a:lnTo>
                    <a:pt x="29" y="54"/>
                  </a:lnTo>
                  <a:lnTo>
                    <a:pt x="29" y="54"/>
                  </a:lnTo>
                  <a:lnTo>
                    <a:pt x="29" y="57"/>
                  </a:lnTo>
                  <a:lnTo>
                    <a:pt x="26" y="62"/>
                  </a:lnTo>
                  <a:lnTo>
                    <a:pt x="26" y="62"/>
                  </a:lnTo>
                  <a:lnTo>
                    <a:pt x="24" y="62"/>
                  </a:lnTo>
                  <a:lnTo>
                    <a:pt x="24" y="62"/>
                  </a:lnTo>
                  <a:lnTo>
                    <a:pt x="24" y="64"/>
                  </a:lnTo>
                  <a:lnTo>
                    <a:pt x="24" y="64"/>
                  </a:lnTo>
                  <a:lnTo>
                    <a:pt x="19" y="71"/>
                  </a:lnTo>
                  <a:lnTo>
                    <a:pt x="19" y="71"/>
                  </a:lnTo>
                  <a:lnTo>
                    <a:pt x="19" y="71"/>
                  </a:lnTo>
                  <a:lnTo>
                    <a:pt x="12" y="64"/>
                  </a:lnTo>
                  <a:lnTo>
                    <a:pt x="12" y="62"/>
                  </a:lnTo>
                  <a:lnTo>
                    <a:pt x="12" y="62"/>
                  </a:lnTo>
                  <a:lnTo>
                    <a:pt x="10" y="59"/>
                  </a:lnTo>
                  <a:lnTo>
                    <a:pt x="10" y="59"/>
                  </a:lnTo>
                  <a:lnTo>
                    <a:pt x="10" y="59"/>
                  </a:lnTo>
                  <a:lnTo>
                    <a:pt x="7" y="59"/>
                  </a:lnTo>
                  <a:lnTo>
                    <a:pt x="7" y="59"/>
                  </a:lnTo>
                  <a:lnTo>
                    <a:pt x="7" y="57"/>
                  </a:lnTo>
                  <a:lnTo>
                    <a:pt x="7" y="54"/>
                  </a:lnTo>
                  <a:lnTo>
                    <a:pt x="7" y="54"/>
                  </a:lnTo>
                  <a:lnTo>
                    <a:pt x="7" y="54"/>
                  </a:lnTo>
                  <a:lnTo>
                    <a:pt x="10" y="50"/>
                  </a:lnTo>
                  <a:lnTo>
                    <a:pt x="10" y="50"/>
                  </a:lnTo>
                  <a:lnTo>
                    <a:pt x="10" y="50"/>
                  </a:lnTo>
                  <a:lnTo>
                    <a:pt x="10" y="50"/>
                  </a:lnTo>
                  <a:lnTo>
                    <a:pt x="10" y="50"/>
                  </a:lnTo>
                  <a:lnTo>
                    <a:pt x="7" y="47"/>
                  </a:lnTo>
                  <a:lnTo>
                    <a:pt x="7" y="47"/>
                  </a:lnTo>
                  <a:lnTo>
                    <a:pt x="5" y="47"/>
                  </a:lnTo>
                  <a:lnTo>
                    <a:pt x="3" y="45"/>
                  </a:lnTo>
                  <a:lnTo>
                    <a:pt x="3" y="45"/>
                  </a:lnTo>
                  <a:lnTo>
                    <a:pt x="5" y="45"/>
                  </a:lnTo>
                  <a:lnTo>
                    <a:pt x="5" y="45"/>
                  </a:lnTo>
                  <a:lnTo>
                    <a:pt x="3" y="43"/>
                  </a:lnTo>
                  <a:lnTo>
                    <a:pt x="0" y="40"/>
                  </a:lnTo>
                  <a:lnTo>
                    <a:pt x="0" y="40"/>
                  </a:lnTo>
                  <a:lnTo>
                    <a:pt x="0" y="40"/>
                  </a:lnTo>
                  <a:lnTo>
                    <a:pt x="3" y="40"/>
                  </a:lnTo>
                  <a:lnTo>
                    <a:pt x="3" y="40"/>
                  </a:lnTo>
                  <a:lnTo>
                    <a:pt x="3" y="40"/>
                  </a:lnTo>
                  <a:lnTo>
                    <a:pt x="5" y="40"/>
                  </a:lnTo>
                  <a:lnTo>
                    <a:pt x="5" y="40"/>
                  </a:lnTo>
                  <a:lnTo>
                    <a:pt x="5" y="40"/>
                  </a:lnTo>
                  <a:lnTo>
                    <a:pt x="7" y="40"/>
                  </a:lnTo>
                  <a:lnTo>
                    <a:pt x="7" y="38"/>
                  </a:lnTo>
                  <a:lnTo>
                    <a:pt x="7" y="38"/>
                  </a:lnTo>
                  <a:lnTo>
                    <a:pt x="7" y="38"/>
                  </a:lnTo>
                  <a:lnTo>
                    <a:pt x="7" y="38"/>
                  </a:lnTo>
                  <a:lnTo>
                    <a:pt x="10" y="38"/>
                  </a:lnTo>
                  <a:lnTo>
                    <a:pt x="10" y="38"/>
                  </a:lnTo>
                  <a:lnTo>
                    <a:pt x="10" y="38"/>
                  </a:lnTo>
                  <a:lnTo>
                    <a:pt x="10" y="36"/>
                  </a:lnTo>
                  <a:lnTo>
                    <a:pt x="10" y="36"/>
                  </a:lnTo>
                  <a:lnTo>
                    <a:pt x="10" y="36"/>
                  </a:lnTo>
                  <a:lnTo>
                    <a:pt x="10" y="33"/>
                  </a:lnTo>
                  <a:lnTo>
                    <a:pt x="7" y="31"/>
                  </a:lnTo>
                  <a:lnTo>
                    <a:pt x="7" y="28"/>
                  </a:lnTo>
                  <a:lnTo>
                    <a:pt x="12" y="26"/>
                  </a:lnTo>
                  <a:lnTo>
                    <a:pt x="12" y="24"/>
                  </a:lnTo>
                  <a:lnTo>
                    <a:pt x="12" y="24"/>
                  </a:lnTo>
                  <a:lnTo>
                    <a:pt x="12" y="21"/>
                  </a:lnTo>
                  <a:lnTo>
                    <a:pt x="12" y="21"/>
                  </a:lnTo>
                  <a:lnTo>
                    <a:pt x="12" y="21"/>
                  </a:lnTo>
                  <a:lnTo>
                    <a:pt x="10" y="21"/>
                  </a:lnTo>
                  <a:lnTo>
                    <a:pt x="10" y="21"/>
                  </a:lnTo>
                  <a:lnTo>
                    <a:pt x="10" y="21"/>
                  </a:lnTo>
                  <a:lnTo>
                    <a:pt x="10" y="21"/>
                  </a:lnTo>
                  <a:lnTo>
                    <a:pt x="10" y="19"/>
                  </a:lnTo>
                  <a:lnTo>
                    <a:pt x="10" y="17"/>
                  </a:lnTo>
                  <a:lnTo>
                    <a:pt x="10" y="17"/>
                  </a:lnTo>
                  <a:lnTo>
                    <a:pt x="10" y="14"/>
                  </a:lnTo>
                  <a:lnTo>
                    <a:pt x="10" y="14"/>
                  </a:lnTo>
                  <a:lnTo>
                    <a:pt x="10" y="12"/>
                  </a:lnTo>
                  <a:lnTo>
                    <a:pt x="10" y="12"/>
                  </a:lnTo>
                  <a:lnTo>
                    <a:pt x="10" y="12"/>
                  </a:lnTo>
                  <a:lnTo>
                    <a:pt x="10" y="12"/>
                  </a:lnTo>
                  <a:lnTo>
                    <a:pt x="10" y="12"/>
                  </a:lnTo>
                  <a:lnTo>
                    <a:pt x="10" y="10"/>
                  </a:lnTo>
                  <a:lnTo>
                    <a:pt x="10" y="10"/>
                  </a:lnTo>
                  <a:lnTo>
                    <a:pt x="10" y="10"/>
                  </a:lnTo>
                  <a:lnTo>
                    <a:pt x="10" y="7"/>
                  </a:lnTo>
                  <a:lnTo>
                    <a:pt x="10" y="7"/>
                  </a:lnTo>
                  <a:lnTo>
                    <a:pt x="10" y="7"/>
                  </a:lnTo>
                  <a:lnTo>
                    <a:pt x="7" y="7"/>
                  </a:lnTo>
                  <a:lnTo>
                    <a:pt x="10" y="7"/>
                  </a:lnTo>
                  <a:lnTo>
                    <a:pt x="10" y="7"/>
                  </a:lnTo>
                  <a:lnTo>
                    <a:pt x="10" y="5"/>
                  </a:lnTo>
                  <a:lnTo>
                    <a:pt x="7" y="5"/>
                  </a:lnTo>
                  <a:lnTo>
                    <a:pt x="7" y="5"/>
                  </a:lnTo>
                  <a:lnTo>
                    <a:pt x="7" y="5"/>
                  </a:lnTo>
                  <a:lnTo>
                    <a:pt x="10" y="2"/>
                  </a:lnTo>
                  <a:lnTo>
                    <a:pt x="12" y="0"/>
                  </a:lnTo>
                  <a:lnTo>
                    <a:pt x="15" y="0"/>
                  </a:lnTo>
                  <a:lnTo>
                    <a:pt x="15" y="0"/>
                  </a:lnTo>
                  <a:lnTo>
                    <a:pt x="17" y="0"/>
                  </a:lnTo>
                  <a:lnTo>
                    <a:pt x="17" y="2"/>
                  </a:lnTo>
                  <a:lnTo>
                    <a:pt x="19" y="2"/>
                  </a:lnTo>
                  <a:lnTo>
                    <a:pt x="19" y="2"/>
                  </a:lnTo>
                  <a:lnTo>
                    <a:pt x="19" y="2"/>
                  </a:lnTo>
                  <a:lnTo>
                    <a:pt x="22" y="2"/>
                  </a:lnTo>
                  <a:lnTo>
                    <a:pt x="24" y="5"/>
                  </a:lnTo>
                  <a:lnTo>
                    <a:pt x="24" y="5"/>
                  </a:lnTo>
                  <a:lnTo>
                    <a:pt x="24" y="2"/>
                  </a:lnTo>
                  <a:lnTo>
                    <a:pt x="26" y="2"/>
                  </a:lnTo>
                  <a:lnTo>
                    <a:pt x="29" y="2"/>
                  </a:lnTo>
                  <a:lnTo>
                    <a:pt x="29" y="2"/>
                  </a:lnTo>
                  <a:lnTo>
                    <a:pt x="29" y="0"/>
                  </a:lnTo>
                  <a:lnTo>
                    <a:pt x="31" y="0"/>
                  </a:lnTo>
                  <a:lnTo>
                    <a:pt x="31" y="0"/>
                  </a:lnTo>
                  <a:lnTo>
                    <a:pt x="31" y="0"/>
                  </a:lnTo>
                  <a:lnTo>
                    <a:pt x="31" y="0"/>
                  </a:lnTo>
                  <a:lnTo>
                    <a:pt x="36" y="0"/>
                  </a:lnTo>
                  <a:lnTo>
                    <a:pt x="36" y="2"/>
                  </a:lnTo>
                  <a:lnTo>
                    <a:pt x="38" y="2"/>
                  </a:lnTo>
                  <a:lnTo>
                    <a:pt x="38" y="2"/>
                  </a:lnTo>
                  <a:lnTo>
                    <a:pt x="40" y="5"/>
                  </a:lnTo>
                  <a:lnTo>
                    <a:pt x="43" y="5"/>
                  </a:lnTo>
                  <a:lnTo>
                    <a:pt x="45" y="5"/>
                  </a:lnTo>
                  <a:lnTo>
                    <a:pt x="45" y="5"/>
                  </a:lnTo>
                  <a:lnTo>
                    <a:pt x="48" y="5"/>
                  </a:lnTo>
                  <a:lnTo>
                    <a:pt x="48" y="5"/>
                  </a:lnTo>
                  <a:lnTo>
                    <a:pt x="48" y="5"/>
                  </a:lnTo>
                  <a:lnTo>
                    <a:pt x="50" y="7"/>
                  </a:lnTo>
                  <a:lnTo>
                    <a:pt x="50" y="7"/>
                  </a:lnTo>
                  <a:lnTo>
                    <a:pt x="52" y="7"/>
                  </a:lnTo>
                  <a:lnTo>
                    <a:pt x="52" y="10"/>
                  </a:lnTo>
                  <a:lnTo>
                    <a:pt x="52" y="10"/>
                  </a:lnTo>
                  <a:lnTo>
                    <a:pt x="52" y="10"/>
                  </a:lnTo>
                  <a:lnTo>
                    <a:pt x="55" y="10"/>
                  </a:lnTo>
                  <a:lnTo>
                    <a:pt x="57" y="10"/>
                  </a:lnTo>
                  <a:lnTo>
                    <a:pt x="57" y="10"/>
                  </a:lnTo>
                  <a:lnTo>
                    <a:pt x="57" y="10"/>
                  </a:lnTo>
                  <a:lnTo>
                    <a:pt x="59" y="10"/>
                  </a:lnTo>
                  <a:lnTo>
                    <a:pt x="59" y="10"/>
                  </a:lnTo>
                  <a:lnTo>
                    <a:pt x="59" y="10"/>
                  </a:lnTo>
                  <a:lnTo>
                    <a:pt x="59" y="10"/>
                  </a:lnTo>
                  <a:lnTo>
                    <a:pt x="59" y="7"/>
                  </a:lnTo>
                  <a:lnTo>
                    <a:pt x="62" y="7"/>
                  </a:lnTo>
                  <a:lnTo>
                    <a:pt x="62" y="7"/>
                  </a:lnTo>
                  <a:lnTo>
                    <a:pt x="64" y="7"/>
                  </a:lnTo>
                  <a:lnTo>
                    <a:pt x="64" y="10"/>
                  </a:lnTo>
                  <a:lnTo>
                    <a:pt x="64" y="10"/>
                  </a:lnTo>
                  <a:lnTo>
                    <a:pt x="64" y="10"/>
                  </a:lnTo>
                  <a:lnTo>
                    <a:pt x="66" y="10"/>
                  </a:lnTo>
                  <a:lnTo>
                    <a:pt x="66" y="10"/>
                  </a:lnTo>
                  <a:lnTo>
                    <a:pt x="64" y="12"/>
                  </a:lnTo>
                  <a:lnTo>
                    <a:pt x="66" y="14"/>
                  </a:lnTo>
                  <a:lnTo>
                    <a:pt x="66" y="17"/>
                  </a:lnTo>
                  <a:lnTo>
                    <a:pt x="66" y="17"/>
                  </a:lnTo>
                  <a:lnTo>
                    <a:pt x="66" y="19"/>
                  </a:lnTo>
                  <a:lnTo>
                    <a:pt x="66" y="19"/>
                  </a:lnTo>
                  <a:lnTo>
                    <a:pt x="69" y="19"/>
                  </a:lnTo>
                  <a:lnTo>
                    <a:pt x="69" y="19"/>
                  </a:lnTo>
                  <a:lnTo>
                    <a:pt x="71" y="19"/>
                  </a:lnTo>
                  <a:lnTo>
                    <a:pt x="71" y="19"/>
                  </a:lnTo>
                  <a:lnTo>
                    <a:pt x="71" y="19"/>
                  </a:lnTo>
                  <a:lnTo>
                    <a:pt x="71" y="19"/>
                  </a:lnTo>
                  <a:lnTo>
                    <a:pt x="76" y="19"/>
                  </a:lnTo>
                  <a:lnTo>
                    <a:pt x="76" y="19"/>
                  </a:lnTo>
                  <a:lnTo>
                    <a:pt x="78" y="19"/>
                  </a:lnTo>
                  <a:lnTo>
                    <a:pt x="83" y="19"/>
                  </a:lnTo>
                  <a:lnTo>
                    <a:pt x="83" y="19"/>
                  </a:lnTo>
                  <a:lnTo>
                    <a:pt x="85" y="19"/>
                  </a:lnTo>
                  <a:lnTo>
                    <a:pt x="85" y="17"/>
                  </a:lnTo>
                  <a:lnTo>
                    <a:pt x="85" y="17"/>
                  </a:lnTo>
                  <a:lnTo>
                    <a:pt x="88" y="19"/>
                  </a:lnTo>
                  <a:lnTo>
                    <a:pt x="88" y="21"/>
                  </a:lnTo>
                  <a:lnTo>
                    <a:pt x="88" y="21"/>
                  </a:lnTo>
                  <a:lnTo>
                    <a:pt x="85" y="24"/>
                  </a:lnTo>
                  <a:lnTo>
                    <a:pt x="85" y="24"/>
                  </a:lnTo>
                  <a:lnTo>
                    <a:pt x="85" y="24"/>
                  </a:lnTo>
                  <a:lnTo>
                    <a:pt x="81" y="24"/>
                  </a:lnTo>
                  <a:lnTo>
                    <a:pt x="74" y="21"/>
                  </a:lnTo>
                  <a:lnTo>
                    <a:pt x="74" y="21"/>
                  </a:lnTo>
                  <a:lnTo>
                    <a:pt x="74" y="21"/>
                  </a:lnTo>
                  <a:lnTo>
                    <a:pt x="74" y="26"/>
                  </a:lnTo>
                  <a:lnTo>
                    <a:pt x="74" y="26"/>
                  </a:lnTo>
                  <a:lnTo>
                    <a:pt x="74" y="26"/>
                  </a:lnTo>
                  <a:lnTo>
                    <a:pt x="74" y="26"/>
                  </a:lnTo>
                  <a:lnTo>
                    <a:pt x="74" y="26"/>
                  </a:lnTo>
                  <a:lnTo>
                    <a:pt x="76" y="26"/>
                  </a:lnTo>
                  <a:lnTo>
                    <a:pt x="76" y="26"/>
                  </a:lnTo>
                  <a:lnTo>
                    <a:pt x="78" y="26"/>
                  </a:lnTo>
                  <a:lnTo>
                    <a:pt x="78" y="26"/>
                  </a:lnTo>
                  <a:lnTo>
                    <a:pt x="78" y="26"/>
                  </a:lnTo>
                  <a:lnTo>
                    <a:pt x="81" y="26"/>
                  </a:lnTo>
                  <a:lnTo>
                    <a:pt x="81" y="26"/>
                  </a:lnTo>
                  <a:lnTo>
                    <a:pt x="81" y="26"/>
                  </a:lnTo>
                  <a:lnTo>
                    <a:pt x="81" y="26"/>
                  </a:lnTo>
                  <a:lnTo>
                    <a:pt x="81" y="26"/>
                  </a:lnTo>
                  <a:lnTo>
                    <a:pt x="81" y="26"/>
                  </a:lnTo>
                  <a:lnTo>
                    <a:pt x="81" y="26"/>
                  </a:lnTo>
                  <a:lnTo>
                    <a:pt x="81" y="26"/>
                  </a:lnTo>
                  <a:lnTo>
                    <a:pt x="85" y="28"/>
                  </a:lnTo>
                  <a:lnTo>
                    <a:pt x="85" y="28"/>
                  </a:lnTo>
                  <a:lnTo>
                    <a:pt x="88" y="28"/>
                  </a:lnTo>
                  <a:lnTo>
                    <a:pt x="92" y="28"/>
                  </a:lnTo>
                  <a:lnTo>
                    <a:pt x="92" y="28"/>
                  </a:lnTo>
                  <a:lnTo>
                    <a:pt x="95" y="28"/>
                  </a:lnTo>
                  <a:lnTo>
                    <a:pt x="95" y="28"/>
                  </a:lnTo>
                  <a:lnTo>
                    <a:pt x="95" y="28"/>
                  </a:lnTo>
                  <a:lnTo>
                    <a:pt x="100" y="31"/>
                  </a:lnTo>
                  <a:lnTo>
                    <a:pt x="100" y="31"/>
                  </a:lnTo>
                  <a:lnTo>
                    <a:pt x="102" y="31"/>
                  </a:lnTo>
                  <a:lnTo>
                    <a:pt x="102" y="31"/>
                  </a:lnTo>
                  <a:lnTo>
                    <a:pt x="102" y="33"/>
                  </a:lnTo>
                  <a:lnTo>
                    <a:pt x="104" y="33"/>
                  </a:lnTo>
                  <a:lnTo>
                    <a:pt x="107" y="36"/>
                  </a:lnTo>
                  <a:lnTo>
                    <a:pt x="107" y="36"/>
                  </a:lnTo>
                  <a:lnTo>
                    <a:pt x="109" y="38"/>
                  </a:lnTo>
                  <a:lnTo>
                    <a:pt x="111" y="40"/>
                  </a:lnTo>
                  <a:lnTo>
                    <a:pt x="111" y="40"/>
                  </a:lnTo>
                  <a:lnTo>
                    <a:pt x="114" y="40"/>
                  </a:lnTo>
                  <a:lnTo>
                    <a:pt x="114" y="40"/>
                  </a:lnTo>
                  <a:lnTo>
                    <a:pt x="114" y="43"/>
                  </a:lnTo>
                  <a:lnTo>
                    <a:pt x="109" y="50"/>
                  </a:lnTo>
                  <a:lnTo>
                    <a:pt x="109" y="50"/>
                  </a:lnTo>
                  <a:lnTo>
                    <a:pt x="109" y="50"/>
                  </a:lnTo>
                  <a:lnTo>
                    <a:pt x="107" y="50"/>
                  </a:lnTo>
                  <a:lnTo>
                    <a:pt x="107" y="50"/>
                  </a:lnTo>
                  <a:lnTo>
                    <a:pt x="107" y="47"/>
                  </a:lnTo>
                  <a:lnTo>
                    <a:pt x="104" y="47"/>
                  </a:lnTo>
                  <a:lnTo>
                    <a:pt x="104" y="47"/>
                  </a:lnTo>
                  <a:lnTo>
                    <a:pt x="104" y="47"/>
                  </a:lnTo>
                  <a:lnTo>
                    <a:pt x="104" y="52"/>
                  </a:lnTo>
                  <a:lnTo>
                    <a:pt x="104" y="52"/>
                  </a:lnTo>
                  <a:lnTo>
                    <a:pt x="104" y="52"/>
                  </a:lnTo>
                  <a:lnTo>
                    <a:pt x="102" y="52"/>
                  </a:lnTo>
                  <a:lnTo>
                    <a:pt x="102" y="52"/>
                  </a:lnTo>
                  <a:lnTo>
                    <a:pt x="100" y="52"/>
                  </a:lnTo>
                  <a:lnTo>
                    <a:pt x="100" y="52"/>
                  </a:lnTo>
                  <a:lnTo>
                    <a:pt x="100" y="52"/>
                  </a:lnTo>
                  <a:lnTo>
                    <a:pt x="100" y="52"/>
                  </a:lnTo>
                  <a:lnTo>
                    <a:pt x="97" y="50"/>
                  </a:lnTo>
                  <a:lnTo>
                    <a:pt x="97" y="47"/>
                  </a:lnTo>
                  <a:lnTo>
                    <a:pt x="97" y="47"/>
                  </a:lnTo>
                  <a:lnTo>
                    <a:pt x="97" y="47"/>
                  </a:lnTo>
                  <a:lnTo>
                    <a:pt x="97" y="47"/>
                  </a:lnTo>
                  <a:lnTo>
                    <a:pt x="97" y="47"/>
                  </a:lnTo>
                  <a:lnTo>
                    <a:pt x="95" y="47"/>
                  </a:lnTo>
                  <a:lnTo>
                    <a:pt x="95" y="47"/>
                  </a:lnTo>
                  <a:lnTo>
                    <a:pt x="95" y="47"/>
                  </a:lnTo>
                  <a:lnTo>
                    <a:pt x="92" y="47"/>
                  </a:lnTo>
                  <a:lnTo>
                    <a:pt x="90" y="47"/>
                  </a:lnTo>
                  <a:lnTo>
                    <a:pt x="90" y="47"/>
                  </a:lnTo>
                  <a:lnTo>
                    <a:pt x="88" y="47"/>
                  </a:lnTo>
                  <a:lnTo>
                    <a:pt x="85" y="47"/>
                  </a:lnTo>
                  <a:lnTo>
                    <a:pt x="81" y="47"/>
                  </a:lnTo>
                  <a:lnTo>
                    <a:pt x="78" y="47"/>
                  </a:lnTo>
                  <a:lnTo>
                    <a:pt x="76" y="47"/>
                  </a:lnTo>
                  <a:lnTo>
                    <a:pt x="76" y="47"/>
                  </a:lnTo>
                  <a:lnTo>
                    <a:pt x="71" y="45"/>
                  </a:lnTo>
                  <a:lnTo>
                    <a:pt x="69" y="45"/>
                  </a:lnTo>
                  <a:lnTo>
                    <a:pt x="69" y="45"/>
                  </a:lnTo>
                  <a:lnTo>
                    <a:pt x="66" y="45"/>
                  </a:lnTo>
                  <a:lnTo>
                    <a:pt x="64" y="45"/>
                  </a:lnTo>
                  <a:lnTo>
                    <a:pt x="64" y="45"/>
                  </a:lnTo>
                  <a:lnTo>
                    <a:pt x="64" y="45"/>
                  </a:lnTo>
                  <a:lnTo>
                    <a:pt x="64" y="47"/>
                  </a:lnTo>
                  <a:lnTo>
                    <a:pt x="62" y="47"/>
                  </a:lnTo>
                  <a:moveTo>
                    <a:pt x="104" y="57"/>
                  </a:moveTo>
                  <a:lnTo>
                    <a:pt x="104" y="57"/>
                  </a:lnTo>
                  <a:lnTo>
                    <a:pt x="104" y="57"/>
                  </a:lnTo>
                  <a:lnTo>
                    <a:pt x="104" y="54"/>
                  </a:lnTo>
                  <a:lnTo>
                    <a:pt x="102" y="57"/>
                  </a:lnTo>
                  <a:lnTo>
                    <a:pt x="102" y="57"/>
                  </a:lnTo>
                  <a:lnTo>
                    <a:pt x="102" y="57"/>
                  </a:lnTo>
                  <a:lnTo>
                    <a:pt x="102" y="57"/>
                  </a:lnTo>
                  <a:lnTo>
                    <a:pt x="100" y="57"/>
                  </a:lnTo>
                  <a:lnTo>
                    <a:pt x="100" y="54"/>
                  </a:lnTo>
                  <a:lnTo>
                    <a:pt x="100" y="54"/>
                  </a:lnTo>
                  <a:lnTo>
                    <a:pt x="100" y="54"/>
                  </a:lnTo>
                  <a:lnTo>
                    <a:pt x="100" y="54"/>
                  </a:lnTo>
                  <a:lnTo>
                    <a:pt x="104" y="54"/>
                  </a:lnTo>
                  <a:lnTo>
                    <a:pt x="104" y="54"/>
                  </a:lnTo>
                  <a:lnTo>
                    <a:pt x="104" y="54"/>
                  </a:lnTo>
                  <a:lnTo>
                    <a:pt x="104" y="54"/>
                  </a:lnTo>
                  <a:lnTo>
                    <a:pt x="107" y="57"/>
                  </a:lnTo>
                  <a:lnTo>
                    <a:pt x="104"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p:cNvSpPr>
              <a:spLocks/>
            </p:cNvSpPr>
            <p:nvPr/>
          </p:nvSpPr>
          <p:spPr bwMode="auto">
            <a:xfrm>
              <a:off x="1307" y="1338"/>
              <a:ext cx="66" cy="26"/>
            </a:xfrm>
            <a:custGeom>
              <a:avLst/>
              <a:gdLst>
                <a:gd name="T0" fmla="*/ 49 w 66"/>
                <a:gd name="T1" fmla="*/ 19 h 26"/>
                <a:gd name="T2" fmla="*/ 49 w 66"/>
                <a:gd name="T3" fmla="*/ 19 h 26"/>
                <a:gd name="T4" fmla="*/ 47 w 66"/>
                <a:gd name="T5" fmla="*/ 16 h 26"/>
                <a:gd name="T6" fmla="*/ 45 w 66"/>
                <a:gd name="T7" fmla="*/ 19 h 26"/>
                <a:gd name="T8" fmla="*/ 42 w 66"/>
                <a:gd name="T9" fmla="*/ 21 h 26"/>
                <a:gd name="T10" fmla="*/ 40 w 66"/>
                <a:gd name="T11" fmla="*/ 19 h 26"/>
                <a:gd name="T12" fmla="*/ 37 w 66"/>
                <a:gd name="T13" fmla="*/ 19 h 26"/>
                <a:gd name="T14" fmla="*/ 35 w 66"/>
                <a:gd name="T15" fmla="*/ 23 h 26"/>
                <a:gd name="T16" fmla="*/ 37 w 66"/>
                <a:gd name="T17" fmla="*/ 26 h 26"/>
                <a:gd name="T18" fmla="*/ 35 w 66"/>
                <a:gd name="T19" fmla="*/ 26 h 26"/>
                <a:gd name="T20" fmla="*/ 35 w 66"/>
                <a:gd name="T21" fmla="*/ 26 h 26"/>
                <a:gd name="T22" fmla="*/ 28 w 66"/>
                <a:gd name="T23" fmla="*/ 21 h 26"/>
                <a:gd name="T24" fmla="*/ 26 w 66"/>
                <a:gd name="T25" fmla="*/ 21 h 26"/>
                <a:gd name="T26" fmla="*/ 23 w 66"/>
                <a:gd name="T27" fmla="*/ 21 h 26"/>
                <a:gd name="T28" fmla="*/ 19 w 66"/>
                <a:gd name="T29" fmla="*/ 21 h 26"/>
                <a:gd name="T30" fmla="*/ 16 w 66"/>
                <a:gd name="T31" fmla="*/ 16 h 26"/>
                <a:gd name="T32" fmla="*/ 14 w 66"/>
                <a:gd name="T33" fmla="*/ 16 h 26"/>
                <a:gd name="T34" fmla="*/ 11 w 66"/>
                <a:gd name="T35" fmla="*/ 16 h 26"/>
                <a:gd name="T36" fmla="*/ 11 w 66"/>
                <a:gd name="T37" fmla="*/ 14 h 26"/>
                <a:gd name="T38" fmla="*/ 9 w 66"/>
                <a:gd name="T39" fmla="*/ 9 h 26"/>
                <a:gd name="T40" fmla="*/ 4 w 66"/>
                <a:gd name="T41" fmla="*/ 11 h 26"/>
                <a:gd name="T42" fmla="*/ 2 w 66"/>
                <a:gd name="T43" fmla="*/ 11 h 26"/>
                <a:gd name="T44" fmla="*/ 0 w 66"/>
                <a:gd name="T45" fmla="*/ 9 h 26"/>
                <a:gd name="T46" fmla="*/ 0 w 66"/>
                <a:gd name="T47" fmla="*/ 9 h 26"/>
                <a:gd name="T48" fmla="*/ 0 w 66"/>
                <a:gd name="T49" fmla="*/ 4 h 26"/>
                <a:gd name="T50" fmla="*/ 11 w 66"/>
                <a:gd name="T51" fmla="*/ 2 h 26"/>
                <a:gd name="T52" fmla="*/ 14 w 66"/>
                <a:gd name="T53" fmla="*/ 0 h 26"/>
                <a:gd name="T54" fmla="*/ 19 w 66"/>
                <a:gd name="T55" fmla="*/ 2 h 26"/>
                <a:gd name="T56" fmla="*/ 21 w 66"/>
                <a:gd name="T57" fmla="*/ 2 h 26"/>
                <a:gd name="T58" fmla="*/ 23 w 66"/>
                <a:gd name="T59" fmla="*/ 2 h 26"/>
                <a:gd name="T60" fmla="*/ 28 w 66"/>
                <a:gd name="T61" fmla="*/ 2 h 26"/>
                <a:gd name="T62" fmla="*/ 30 w 66"/>
                <a:gd name="T63" fmla="*/ 2 h 26"/>
                <a:gd name="T64" fmla="*/ 35 w 66"/>
                <a:gd name="T65" fmla="*/ 4 h 26"/>
                <a:gd name="T66" fmla="*/ 40 w 66"/>
                <a:gd name="T67" fmla="*/ 4 h 26"/>
                <a:gd name="T68" fmla="*/ 42 w 66"/>
                <a:gd name="T69" fmla="*/ 4 h 26"/>
                <a:gd name="T70" fmla="*/ 47 w 66"/>
                <a:gd name="T71" fmla="*/ 7 h 26"/>
                <a:gd name="T72" fmla="*/ 49 w 66"/>
                <a:gd name="T73" fmla="*/ 9 h 26"/>
                <a:gd name="T74" fmla="*/ 52 w 66"/>
                <a:gd name="T75" fmla="*/ 9 h 26"/>
                <a:gd name="T76" fmla="*/ 59 w 66"/>
                <a:gd name="T77" fmla="*/ 11 h 26"/>
                <a:gd name="T78" fmla="*/ 61 w 66"/>
                <a:gd name="T79" fmla="*/ 11 h 26"/>
                <a:gd name="T80" fmla="*/ 63 w 66"/>
                <a:gd name="T81" fmla="*/ 16 h 26"/>
                <a:gd name="T82" fmla="*/ 66 w 66"/>
                <a:gd name="T83" fmla="*/ 19 h 26"/>
                <a:gd name="T84" fmla="*/ 61 w 66"/>
                <a:gd name="T85" fmla="*/ 21 h 26"/>
                <a:gd name="T86" fmla="*/ 54 w 66"/>
                <a:gd name="T8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6">
                  <a:moveTo>
                    <a:pt x="52" y="19"/>
                  </a:moveTo>
                  <a:lnTo>
                    <a:pt x="52" y="19"/>
                  </a:lnTo>
                  <a:lnTo>
                    <a:pt x="49" y="19"/>
                  </a:lnTo>
                  <a:lnTo>
                    <a:pt x="49" y="19"/>
                  </a:lnTo>
                  <a:lnTo>
                    <a:pt x="49" y="19"/>
                  </a:lnTo>
                  <a:lnTo>
                    <a:pt x="49" y="19"/>
                  </a:lnTo>
                  <a:lnTo>
                    <a:pt x="47" y="19"/>
                  </a:lnTo>
                  <a:lnTo>
                    <a:pt x="47" y="16"/>
                  </a:lnTo>
                  <a:lnTo>
                    <a:pt x="47" y="16"/>
                  </a:lnTo>
                  <a:lnTo>
                    <a:pt x="47" y="16"/>
                  </a:lnTo>
                  <a:lnTo>
                    <a:pt x="47" y="16"/>
                  </a:lnTo>
                  <a:lnTo>
                    <a:pt x="45" y="19"/>
                  </a:lnTo>
                  <a:lnTo>
                    <a:pt x="45" y="21"/>
                  </a:lnTo>
                  <a:lnTo>
                    <a:pt x="45" y="21"/>
                  </a:lnTo>
                  <a:lnTo>
                    <a:pt x="42" y="21"/>
                  </a:lnTo>
                  <a:lnTo>
                    <a:pt x="42" y="21"/>
                  </a:lnTo>
                  <a:lnTo>
                    <a:pt x="40" y="19"/>
                  </a:lnTo>
                  <a:lnTo>
                    <a:pt x="40" y="19"/>
                  </a:lnTo>
                  <a:lnTo>
                    <a:pt x="40" y="19"/>
                  </a:lnTo>
                  <a:lnTo>
                    <a:pt x="37" y="19"/>
                  </a:lnTo>
                  <a:lnTo>
                    <a:pt x="37" y="19"/>
                  </a:lnTo>
                  <a:lnTo>
                    <a:pt x="37" y="21"/>
                  </a:lnTo>
                  <a:lnTo>
                    <a:pt x="37" y="21"/>
                  </a:lnTo>
                  <a:lnTo>
                    <a:pt x="35" y="23"/>
                  </a:lnTo>
                  <a:lnTo>
                    <a:pt x="37" y="23"/>
                  </a:lnTo>
                  <a:lnTo>
                    <a:pt x="37" y="26"/>
                  </a:lnTo>
                  <a:lnTo>
                    <a:pt x="37" y="26"/>
                  </a:lnTo>
                  <a:lnTo>
                    <a:pt x="37" y="26"/>
                  </a:lnTo>
                  <a:lnTo>
                    <a:pt x="37" y="26"/>
                  </a:lnTo>
                  <a:lnTo>
                    <a:pt x="35" y="26"/>
                  </a:lnTo>
                  <a:lnTo>
                    <a:pt x="35" y="26"/>
                  </a:lnTo>
                  <a:lnTo>
                    <a:pt x="35" y="26"/>
                  </a:lnTo>
                  <a:lnTo>
                    <a:pt x="35" y="26"/>
                  </a:lnTo>
                  <a:lnTo>
                    <a:pt x="35" y="26"/>
                  </a:lnTo>
                  <a:lnTo>
                    <a:pt x="30" y="21"/>
                  </a:lnTo>
                  <a:lnTo>
                    <a:pt x="28" y="21"/>
                  </a:lnTo>
                  <a:lnTo>
                    <a:pt x="28" y="21"/>
                  </a:lnTo>
                  <a:lnTo>
                    <a:pt x="28" y="21"/>
                  </a:lnTo>
                  <a:lnTo>
                    <a:pt x="26" y="21"/>
                  </a:lnTo>
                  <a:lnTo>
                    <a:pt x="26" y="21"/>
                  </a:lnTo>
                  <a:lnTo>
                    <a:pt x="26" y="21"/>
                  </a:lnTo>
                  <a:lnTo>
                    <a:pt x="23" y="21"/>
                  </a:lnTo>
                  <a:lnTo>
                    <a:pt x="23" y="21"/>
                  </a:lnTo>
                  <a:lnTo>
                    <a:pt x="19" y="21"/>
                  </a:lnTo>
                  <a:lnTo>
                    <a:pt x="19" y="21"/>
                  </a:lnTo>
                  <a:lnTo>
                    <a:pt x="16" y="19"/>
                  </a:lnTo>
                  <a:lnTo>
                    <a:pt x="16" y="19"/>
                  </a:lnTo>
                  <a:lnTo>
                    <a:pt x="16" y="16"/>
                  </a:lnTo>
                  <a:lnTo>
                    <a:pt x="16" y="16"/>
                  </a:lnTo>
                  <a:lnTo>
                    <a:pt x="16" y="16"/>
                  </a:lnTo>
                  <a:lnTo>
                    <a:pt x="14" y="16"/>
                  </a:lnTo>
                  <a:lnTo>
                    <a:pt x="14" y="16"/>
                  </a:lnTo>
                  <a:lnTo>
                    <a:pt x="14" y="16"/>
                  </a:lnTo>
                  <a:lnTo>
                    <a:pt x="11" y="16"/>
                  </a:lnTo>
                  <a:lnTo>
                    <a:pt x="11" y="14"/>
                  </a:lnTo>
                  <a:lnTo>
                    <a:pt x="11" y="14"/>
                  </a:lnTo>
                  <a:lnTo>
                    <a:pt x="11" y="14"/>
                  </a:lnTo>
                  <a:lnTo>
                    <a:pt x="9" y="11"/>
                  </a:lnTo>
                  <a:lnTo>
                    <a:pt x="9" y="11"/>
                  </a:lnTo>
                  <a:lnTo>
                    <a:pt x="9" y="9"/>
                  </a:lnTo>
                  <a:lnTo>
                    <a:pt x="7" y="9"/>
                  </a:lnTo>
                  <a:lnTo>
                    <a:pt x="7" y="9"/>
                  </a:lnTo>
                  <a:lnTo>
                    <a:pt x="4" y="11"/>
                  </a:lnTo>
                  <a:lnTo>
                    <a:pt x="4" y="11"/>
                  </a:lnTo>
                  <a:lnTo>
                    <a:pt x="4" y="11"/>
                  </a:lnTo>
                  <a:lnTo>
                    <a:pt x="2" y="11"/>
                  </a:lnTo>
                  <a:lnTo>
                    <a:pt x="0" y="9"/>
                  </a:lnTo>
                  <a:lnTo>
                    <a:pt x="0" y="9"/>
                  </a:lnTo>
                  <a:lnTo>
                    <a:pt x="0" y="9"/>
                  </a:lnTo>
                  <a:lnTo>
                    <a:pt x="0" y="9"/>
                  </a:lnTo>
                  <a:lnTo>
                    <a:pt x="0" y="9"/>
                  </a:lnTo>
                  <a:lnTo>
                    <a:pt x="0" y="9"/>
                  </a:lnTo>
                  <a:lnTo>
                    <a:pt x="0" y="7"/>
                  </a:lnTo>
                  <a:lnTo>
                    <a:pt x="0" y="7"/>
                  </a:lnTo>
                  <a:lnTo>
                    <a:pt x="0" y="4"/>
                  </a:lnTo>
                  <a:lnTo>
                    <a:pt x="4" y="2"/>
                  </a:lnTo>
                  <a:lnTo>
                    <a:pt x="9" y="2"/>
                  </a:lnTo>
                  <a:lnTo>
                    <a:pt x="11" y="2"/>
                  </a:lnTo>
                  <a:lnTo>
                    <a:pt x="14" y="2"/>
                  </a:lnTo>
                  <a:lnTo>
                    <a:pt x="14" y="2"/>
                  </a:lnTo>
                  <a:lnTo>
                    <a:pt x="14" y="0"/>
                  </a:lnTo>
                  <a:lnTo>
                    <a:pt x="14" y="0"/>
                  </a:lnTo>
                  <a:lnTo>
                    <a:pt x="16" y="0"/>
                  </a:lnTo>
                  <a:lnTo>
                    <a:pt x="19" y="2"/>
                  </a:lnTo>
                  <a:lnTo>
                    <a:pt x="21" y="2"/>
                  </a:lnTo>
                  <a:lnTo>
                    <a:pt x="21" y="2"/>
                  </a:lnTo>
                  <a:lnTo>
                    <a:pt x="21" y="2"/>
                  </a:lnTo>
                  <a:lnTo>
                    <a:pt x="23" y="2"/>
                  </a:lnTo>
                  <a:lnTo>
                    <a:pt x="23" y="2"/>
                  </a:lnTo>
                  <a:lnTo>
                    <a:pt x="23" y="2"/>
                  </a:lnTo>
                  <a:lnTo>
                    <a:pt x="26" y="2"/>
                  </a:lnTo>
                  <a:lnTo>
                    <a:pt x="28" y="2"/>
                  </a:lnTo>
                  <a:lnTo>
                    <a:pt x="28" y="2"/>
                  </a:lnTo>
                  <a:lnTo>
                    <a:pt x="28" y="2"/>
                  </a:lnTo>
                  <a:lnTo>
                    <a:pt x="30" y="2"/>
                  </a:lnTo>
                  <a:lnTo>
                    <a:pt x="30" y="2"/>
                  </a:lnTo>
                  <a:lnTo>
                    <a:pt x="33" y="2"/>
                  </a:lnTo>
                  <a:lnTo>
                    <a:pt x="35" y="2"/>
                  </a:lnTo>
                  <a:lnTo>
                    <a:pt x="35" y="4"/>
                  </a:lnTo>
                  <a:lnTo>
                    <a:pt x="37" y="4"/>
                  </a:lnTo>
                  <a:lnTo>
                    <a:pt x="37" y="4"/>
                  </a:lnTo>
                  <a:lnTo>
                    <a:pt x="40" y="4"/>
                  </a:lnTo>
                  <a:lnTo>
                    <a:pt x="40" y="4"/>
                  </a:lnTo>
                  <a:lnTo>
                    <a:pt x="40" y="4"/>
                  </a:lnTo>
                  <a:lnTo>
                    <a:pt x="42" y="4"/>
                  </a:lnTo>
                  <a:lnTo>
                    <a:pt x="45" y="4"/>
                  </a:lnTo>
                  <a:lnTo>
                    <a:pt x="45" y="4"/>
                  </a:lnTo>
                  <a:lnTo>
                    <a:pt x="47" y="7"/>
                  </a:lnTo>
                  <a:lnTo>
                    <a:pt x="47" y="7"/>
                  </a:lnTo>
                  <a:lnTo>
                    <a:pt x="47" y="9"/>
                  </a:lnTo>
                  <a:lnTo>
                    <a:pt x="49" y="9"/>
                  </a:lnTo>
                  <a:lnTo>
                    <a:pt x="49" y="9"/>
                  </a:lnTo>
                  <a:lnTo>
                    <a:pt x="52" y="9"/>
                  </a:lnTo>
                  <a:lnTo>
                    <a:pt x="52" y="9"/>
                  </a:lnTo>
                  <a:lnTo>
                    <a:pt x="54" y="11"/>
                  </a:lnTo>
                  <a:lnTo>
                    <a:pt x="56" y="11"/>
                  </a:lnTo>
                  <a:lnTo>
                    <a:pt x="59" y="11"/>
                  </a:lnTo>
                  <a:lnTo>
                    <a:pt x="61" y="11"/>
                  </a:lnTo>
                  <a:lnTo>
                    <a:pt x="61" y="11"/>
                  </a:lnTo>
                  <a:lnTo>
                    <a:pt x="61" y="11"/>
                  </a:lnTo>
                  <a:lnTo>
                    <a:pt x="63" y="14"/>
                  </a:lnTo>
                  <a:lnTo>
                    <a:pt x="63" y="14"/>
                  </a:lnTo>
                  <a:lnTo>
                    <a:pt x="63" y="16"/>
                  </a:lnTo>
                  <a:lnTo>
                    <a:pt x="63" y="16"/>
                  </a:lnTo>
                  <a:lnTo>
                    <a:pt x="66" y="19"/>
                  </a:lnTo>
                  <a:lnTo>
                    <a:pt x="66" y="19"/>
                  </a:lnTo>
                  <a:lnTo>
                    <a:pt x="63" y="21"/>
                  </a:lnTo>
                  <a:lnTo>
                    <a:pt x="63" y="21"/>
                  </a:lnTo>
                  <a:lnTo>
                    <a:pt x="61" y="21"/>
                  </a:lnTo>
                  <a:lnTo>
                    <a:pt x="56" y="21"/>
                  </a:lnTo>
                  <a:lnTo>
                    <a:pt x="54" y="21"/>
                  </a:lnTo>
                  <a:lnTo>
                    <a:pt x="54" y="21"/>
                  </a:lnTo>
                  <a:lnTo>
                    <a:pt x="52" y="19"/>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p:cNvSpPr>
              <a:spLocks/>
            </p:cNvSpPr>
            <p:nvPr/>
          </p:nvSpPr>
          <p:spPr bwMode="auto">
            <a:xfrm>
              <a:off x="1307" y="1338"/>
              <a:ext cx="66" cy="26"/>
            </a:xfrm>
            <a:custGeom>
              <a:avLst/>
              <a:gdLst>
                <a:gd name="T0" fmla="*/ 49 w 66"/>
                <a:gd name="T1" fmla="*/ 19 h 26"/>
                <a:gd name="T2" fmla="*/ 49 w 66"/>
                <a:gd name="T3" fmla="*/ 19 h 26"/>
                <a:gd name="T4" fmla="*/ 47 w 66"/>
                <a:gd name="T5" fmla="*/ 16 h 26"/>
                <a:gd name="T6" fmla="*/ 45 w 66"/>
                <a:gd name="T7" fmla="*/ 19 h 26"/>
                <a:gd name="T8" fmla="*/ 42 w 66"/>
                <a:gd name="T9" fmla="*/ 21 h 26"/>
                <a:gd name="T10" fmla="*/ 40 w 66"/>
                <a:gd name="T11" fmla="*/ 19 h 26"/>
                <a:gd name="T12" fmla="*/ 37 w 66"/>
                <a:gd name="T13" fmla="*/ 19 h 26"/>
                <a:gd name="T14" fmla="*/ 35 w 66"/>
                <a:gd name="T15" fmla="*/ 23 h 26"/>
                <a:gd name="T16" fmla="*/ 37 w 66"/>
                <a:gd name="T17" fmla="*/ 26 h 26"/>
                <a:gd name="T18" fmla="*/ 35 w 66"/>
                <a:gd name="T19" fmla="*/ 26 h 26"/>
                <a:gd name="T20" fmla="*/ 35 w 66"/>
                <a:gd name="T21" fmla="*/ 26 h 26"/>
                <a:gd name="T22" fmla="*/ 28 w 66"/>
                <a:gd name="T23" fmla="*/ 21 h 26"/>
                <a:gd name="T24" fmla="*/ 26 w 66"/>
                <a:gd name="T25" fmla="*/ 21 h 26"/>
                <a:gd name="T26" fmla="*/ 23 w 66"/>
                <a:gd name="T27" fmla="*/ 21 h 26"/>
                <a:gd name="T28" fmla="*/ 19 w 66"/>
                <a:gd name="T29" fmla="*/ 21 h 26"/>
                <a:gd name="T30" fmla="*/ 16 w 66"/>
                <a:gd name="T31" fmla="*/ 16 h 26"/>
                <a:gd name="T32" fmla="*/ 14 w 66"/>
                <a:gd name="T33" fmla="*/ 16 h 26"/>
                <a:gd name="T34" fmla="*/ 11 w 66"/>
                <a:gd name="T35" fmla="*/ 16 h 26"/>
                <a:gd name="T36" fmla="*/ 11 w 66"/>
                <a:gd name="T37" fmla="*/ 14 h 26"/>
                <a:gd name="T38" fmla="*/ 9 w 66"/>
                <a:gd name="T39" fmla="*/ 9 h 26"/>
                <a:gd name="T40" fmla="*/ 4 w 66"/>
                <a:gd name="T41" fmla="*/ 11 h 26"/>
                <a:gd name="T42" fmla="*/ 2 w 66"/>
                <a:gd name="T43" fmla="*/ 11 h 26"/>
                <a:gd name="T44" fmla="*/ 0 w 66"/>
                <a:gd name="T45" fmla="*/ 9 h 26"/>
                <a:gd name="T46" fmla="*/ 0 w 66"/>
                <a:gd name="T47" fmla="*/ 9 h 26"/>
                <a:gd name="T48" fmla="*/ 0 w 66"/>
                <a:gd name="T49" fmla="*/ 4 h 26"/>
                <a:gd name="T50" fmla="*/ 11 w 66"/>
                <a:gd name="T51" fmla="*/ 2 h 26"/>
                <a:gd name="T52" fmla="*/ 14 w 66"/>
                <a:gd name="T53" fmla="*/ 0 h 26"/>
                <a:gd name="T54" fmla="*/ 19 w 66"/>
                <a:gd name="T55" fmla="*/ 2 h 26"/>
                <a:gd name="T56" fmla="*/ 21 w 66"/>
                <a:gd name="T57" fmla="*/ 2 h 26"/>
                <a:gd name="T58" fmla="*/ 23 w 66"/>
                <a:gd name="T59" fmla="*/ 2 h 26"/>
                <a:gd name="T60" fmla="*/ 28 w 66"/>
                <a:gd name="T61" fmla="*/ 2 h 26"/>
                <a:gd name="T62" fmla="*/ 30 w 66"/>
                <a:gd name="T63" fmla="*/ 2 h 26"/>
                <a:gd name="T64" fmla="*/ 35 w 66"/>
                <a:gd name="T65" fmla="*/ 4 h 26"/>
                <a:gd name="T66" fmla="*/ 40 w 66"/>
                <a:gd name="T67" fmla="*/ 4 h 26"/>
                <a:gd name="T68" fmla="*/ 42 w 66"/>
                <a:gd name="T69" fmla="*/ 4 h 26"/>
                <a:gd name="T70" fmla="*/ 47 w 66"/>
                <a:gd name="T71" fmla="*/ 7 h 26"/>
                <a:gd name="T72" fmla="*/ 49 w 66"/>
                <a:gd name="T73" fmla="*/ 9 h 26"/>
                <a:gd name="T74" fmla="*/ 52 w 66"/>
                <a:gd name="T75" fmla="*/ 9 h 26"/>
                <a:gd name="T76" fmla="*/ 59 w 66"/>
                <a:gd name="T77" fmla="*/ 11 h 26"/>
                <a:gd name="T78" fmla="*/ 61 w 66"/>
                <a:gd name="T79" fmla="*/ 11 h 26"/>
                <a:gd name="T80" fmla="*/ 63 w 66"/>
                <a:gd name="T81" fmla="*/ 16 h 26"/>
                <a:gd name="T82" fmla="*/ 66 w 66"/>
                <a:gd name="T83" fmla="*/ 19 h 26"/>
                <a:gd name="T84" fmla="*/ 61 w 66"/>
                <a:gd name="T85" fmla="*/ 21 h 26"/>
                <a:gd name="T86" fmla="*/ 54 w 66"/>
                <a:gd name="T8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6">
                  <a:moveTo>
                    <a:pt x="52" y="19"/>
                  </a:moveTo>
                  <a:lnTo>
                    <a:pt x="52" y="19"/>
                  </a:lnTo>
                  <a:lnTo>
                    <a:pt x="49" y="19"/>
                  </a:lnTo>
                  <a:lnTo>
                    <a:pt x="49" y="19"/>
                  </a:lnTo>
                  <a:lnTo>
                    <a:pt x="49" y="19"/>
                  </a:lnTo>
                  <a:lnTo>
                    <a:pt x="49" y="19"/>
                  </a:lnTo>
                  <a:lnTo>
                    <a:pt x="47" y="19"/>
                  </a:lnTo>
                  <a:lnTo>
                    <a:pt x="47" y="16"/>
                  </a:lnTo>
                  <a:lnTo>
                    <a:pt x="47" y="16"/>
                  </a:lnTo>
                  <a:lnTo>
                    <a:pt x="47" y="16"/>
                  </a:lnTo>
                  <a:lnTo>
                    <a:pt x="47" y="16"/>
                  </a:lnTo>
                  <a:lnTo>
                    <a:pt x="45" y="19"/>
                  </a:lnTo>
                  <a:lnTo>
                    <a:pt x="45" y="21"/>
                  </a:lnTo>
                  <a:lnTo>
                    <a:pt x="45" y="21"/>
                  </a:lnTo>
                  <a:lnTo>
                    <a:pt x="42" y="21"/>
                  </a:lnTo>
                  <a:lnTo>
                    <a:pt x="42" y="21"/>
                  </a:lnTo>
                  <a:lnTo>
                    <a:pt x="40" y="19"/>
                  </a:lnTo>
                  <a:lnTo>
                    <a:pt x="40" y="19"/>
                  </a:lnTo>
                  <a:lnTo>
                    <a:pt x="40" y="19"/>
                  </a:lnTo>
                  <a:lnTo>
                    <a:pt x="37" y="19"/>
                  </a:lnTo>
                  <a:lnTo>
                    <a:pt x="37" y="19"/>
                  </a:lnTo>
                  <a:lnTo>
                    <a:pt x="37" y="21"/>
                  </a:lnTo>
                  <a:lnTo>
                    <a:pt x="37" y="21"/>
                  </a:lnTo>
                  <a:lnTo>
                    <a:pt x="35" y="23"/>
                  </a:lnTo>
                  <a:lnTo>
                    <a:pt x="37" y="23"/>
                  </a:lnTo>
                  <a:lnTo>
                    <a:pt x="37" y="26"/>
                  </a:lnTo>
                  <a:lnTo>
                    <a:pt x="37" y="26"/>
                  </a:lnTo>
                  <a:lnTo>
                    <a:pt x="37" y="26"/>
                  </a:lnTo>
                  <a:lnTo>
                    <a:pt x="37" y="26"/>
                  </a:lnTo>
                  <a:lnTo>
                    <a:pt x="35" y="26"/>
                  </a:lnTo>
                  <a:lnTo>
                    <a:pt x="35" y="26"/>
                  </a:lnTo>
                  <a:lnTo>
                    <a:pt x="35" y="26"/>
                  </a:lnTo>
                  <a:lnTo>
                    <a:pt x="35" y="26"/>
                  </a:lnTo>
                  <a:lnTo>
                    <a:pt x="35" y="26"/>
                  </a:lnTo>
                  <a:lnTo>
                    <a:pt x="30" y="21"/>
                  </a:lnTo>
                  <a:lnTo>
                    <a:pt x="28" y="21"/>
                  </a:lnTo>
                  <a:lnTo>
                    <a:pt x="28" y="21"/>
                  </a:lnTo>
                  <a:lnTo>
                    <a:pt x="28" y="21"/>
                  </a:lnTo>
                  <a:lnTo>
                    <a:pt x="26" y="21"/>
                  </a:lnTo>
                  <a:lnTo>
                    <a:pt x="26" y="21"/>
                  </a:lnTo>
                  <a:lnTo>
                    <a:pt x="26" y="21"/>
                  </a:lnTo>
                  <a:lnTo>
                    <a:pt x="23" y="21"/>
                  </a:lnTo>
                  <a:lnTo>
                    <a:pt x="23" y="21"/>
                  </a:lnTo>
                  <a:lnTo>
                    <a:pt x="19" y="21"/>
                  </a:lnTo>
                  <a:lnTo>
                    <a:pt x="19" y="21"/>
                  </a:lnTo>
                  <a:lnTo>
                    <a:pt x="16" y="19"/>
                  </a:lnTo>
                  <a:lnTo>
                    <a:pt x="16" y="19"/>
                  </a:lnTo>
                  <a:lnTo>
                    <a:pt x="16" y="16"/>
                  </a:lnTo>
                  <a:lnTo>
                    <a:pt x="16" y="16"/>
                  </a:lnTo>
                  <a:lnTo>
                    <a:pt x="16" y="16"/>
                  </a:lnTo>
                  <a:lnTo>
                    <a:pt x="14" y="16"/>
                  </a:lnTo>
                  <a:lnTo>
                    <a:pt x="14" y="16"/>
                  </a:lnTo>
                  <a:lnTo>
                    <a:pt x="14" y="16"/>
                  </a:lnTo>
                  <a:lnTo>
                    <a:pt x="11" y="16"/>
                  </a:lnTo>
                  <a:lnTo>
                    <a:pt x="11" y="14"/>
                  </a:lnTo>
                  <a:lnTo>
                    <a:pt x="11" y="14"/>
                  </a:lnTo>
                  <a:lnTo>
                    <a:pt x="11" y="14"/>
                  </a:lnTo>
                  <a:lnTo>
                    <a:pt x="9" y="11"/>
                  </a:lnTo>
                  <a:lnTo>
                    <a:pt x="9" y="11"/>
                  </a:lnTo>
                  <a:lnTo>
                    <a:pt x="9" y="9"/>
                  </a:lnTo>
                  <a:lnTo>
                    <a:pt x="7" y="9"/>
                  </a:lnTo>
                  <a:lnTo>
                    <a:pt x="7" y="9"/>
                  </a:lnTo>
                  <a:lnTo>
                    <a:pt x="4" y="11"/>
                  </a:lnTo>
                  <a:lnTo>
                    <a:pt x="4" y="11"/>
                  </a:lnTo>
                  <a:lnTo>
                    <a:pt x="4" y="11"/>
                  </a:lnTo>
                  <a:lnTo>
                    <a:pt x="2" y="11"/>
                  </a:lnTo>
                  <a:lnTo>
                    <a:pt x="0" y="9"/>
                  </a:lnTo>
                  <a:lnTo>
                    <a:pt x="0" y="9"/>
                  </a:lnTo>
                  <a:lnTo>
                    <a:pt x="0" y="9"/>
                  </a:lnTo>
                  <a:lnTo>
                    <a:pt x="0" y="9"/>
                  </a:lnTo>
                  <a:lnTo>
                    <a:pt x="0" y="9"/>
                  </a:lnTo>
                  <a:lnTo>
                    <a:pt x="0" y="9"/>
                  </a:lnTo>
                  <a:lnTo>
                    <a:pt x="0" y="7"/>
                  </a:lnTo>
                  <a:lnTo>
                    <a:pt x="0" y="7"/>
                  </a:lnTo>
                  <a:lnTo>
                    <a:pt x="0" y="4"/>
                  </a:lnTo>
                  <a:lnTo>
                    <a:pt x="4" y="2"/>
                  </a:lnTo>
                  <a:lnTo>
                    <a:pt x="9" y="2"/>
                  </a:lnTo>
                  <a:lnTo>
                    <a:pt x="11" y="2"/>
                  </a:lnTo>
                  <a:lnTo>
                    <a:pt x="14" y="2"/>
                  </a:lnTo>
                  <a:lnTo>
                    <a:pt x="14" y="2"/>
                  </a:lnTo>
                  <a:lnTo>
                    <a:pt x="14" y="0"/>
                  </a:lnTo>
                  <a:lnTo>
                    <a:pt x="14" y="0"/>
                  </a:lnTo>
                  <a:lnTo>
                    <a:pt x="16" y="0"/>
                  </a:lnTo>
                  <a:lnTo>
                    <a:pt x="19" y="2"/>
                  </a:lnTo>
                  <a:lnTo>
                    <a:pt x="21" y="2"/>
                  </a:lnTo>
                  <a:lnTo>
                    <a:pt x="21" y="2"/>
                  </a:lnTo>
                  <a:lnTo>
                    <a:pt x="21" y="2"/>
                  </a:lnTo>
                  <a:lnTo>
                    <a:pt x="23" y="2"/>
                  </a:lnTo>
                  <a:lnTo>
                    <a:pt x="23" y="2"/>
                  </a:lnTo>
                  <a:lnTo>
                    <a:pt x="23" y="2"/>
                  </a:lnTo>
                  <a:lnTo>
                    <a:pt x="26" y="2"/>
                  </a:lnTo>
                  <a:lnTo>
                    <a:pt x="28" y="2"/>
                  </a:lnTo>
                  <a:lnTo>
                    <a:pt x="28" y="2"/>
                  </a:lnTo>
                  <a:lnTo>
                    <a:pt x="28" y="2"/>
                  </a:lnTo>
                  <a:lnTo>
                    <a:pt x="30" y="2"/>
                  </a:lnTo>
                  <a:lnTo>
                    <a:pt x="30" y="2"/>
                  </a:lnTo>
                  <a:lnTo>
                    <a:pt x="33" y="2"/>
                  </a:lnTo>
                  <a:lnTo>
                    <a:pt x="35" y="2"/>
                  </a:lnTo>
                  <a:lnTo>
                    <a:pt x="35" y="4"/>
                  </a:lnTo>
                  <a:lnTo>
                    <a:pt x="37" y="4"/>
                  </a:lnTo>
                  <a:lnTo>
                    <a:pt x="37" y="4"/>
                  </a:lnTo>
                  <a:lnTo>
                    <a:pt x="40" y="4"/>
                  </a:lnTo>
                  <a:lnTo>
                    <a:pt x="40" y="4"/>
                  </a:lnTo>
                  <a:lnTo>
                    <a:pt x="40" y="4"/>
                  </a:lnTo>
                  <a:lnTo>
                    <a:pt x="42" y="4"/>
                  </a:lnTo>
                  <a:lnTo>
                    <a:pt x="45" y="4"/>
                  </a:lnTo>
                  <a:lnTo>
                    <a:pt x="45" y="4"/>
                  </a:lnTo>
                  <a:lnTo>
                    <a:pt x="47" y="7"/>
                  </a:lnTo>
                  <a:lnTo>
                    <a:pt x="47" y="7"/>
                  </a:lnTo>
                  <a:lnTo>
                    <a:pt x="47" y="9"/>
                  </a:lnTo>
                  <a:lnTo>
                    <a:pt x="49" y="9"/>
                  </a:lnTo>
                  <a:lnTo>
                    <a:pt x="49" y="9"/>
                  </a:lnTo>
                  <a:lnTo>
                    <a:pt x="52" y="9"/>
                  </a:lnTo>
                  <a:lnTo>
                    <a:pt x="52" y="9"/>
                  </a:lnTo>
                  <a:lnTo>
                    <a:pt x="54" y="11"/>
                  </a:lnTo>
                  <a:lnTo>
                    <a:pt x="56" y="11"/>
                  </a:lnTo>
                  <a:lnTo>
                    <a:pt x="59" y="11"/>
                  </a:lnTo>
                  <a:lnTo>
                    <a:pt x="61" y="11"/>
                  </a:lnTo>
                  <a:lnTo>
                    <a:pt x="61" y="11"/>
                  </a:lnTo>
                  <a:lnTo>
                    <a:pt x="61" y="11"/>
                  </a:lnTo>
                  <a:lnTo>
                    <a:pt x="63" y="14"/>
                  </a:lnTo>
                  <a:lnTo>
                    <a:pt x="63" y="14"/>
                  </a:lnTo>
                  <a:lnTo>
                    <a:pt x="63" y="16"/>
                  </a:lnTo>
                  <a:lnTo>
                    <a:pt x="63" y="16"/>
                  </a:lnTo>
                  <a:lnTo>
                    <a:pt x="66" y="19"/>
                  </a:lnTo>
                  <a:lnTo>
                    <a:pt x="66" y="19"/>
                  </a:lnTo>
                  <a:lnTo>
                    <a:pt x="63" y="21"/>
                  </a:lnTo>
                  <a:lnTo>
                    <a:pt x="63" y="21"/>
                  </a:lnTo>
                  <a:lnTo>
                    <a:pt x="61" y="21"/>
                  </a:lnTo>
                  <a:lnTo>
                    <a:pt x="56" y="21"/>
                  </a:lnTo>
                  <a:lnTo>
                    <a:pt x="54" y="21"/>
                  </a:lnTo>
                  <a:lnTo>
                    <a:pt x="54" y="21"/>
                  </a:lnTo>
                  <a:lnTo>
                    <a:pt x="52"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
            <p:cNvSpPr>
              <a:spLocks noEditPoints="1"/>
            </p:cNvSpPr>
            <p:nvPr/>
          </p:nvSpPr>
          <p:spPr bwMode="auto">
            <a:xfrm>
              <a:off x="1288" y="1082"/>
              <a:ext cx="191" cy="182"/>
            </a:xfrm>
            <a:custGeom>
              <a:avLst/>
              <a:gdLst>
                <a:gd name="T0" fmla="*/ 35 w 191"/>
                <a:gd name="T1" fmla="*/ 67 h 182"/>
                <a:gd name="T2" fmla="*/ 28 w 191"/>
                <a:gd name="T3" fmla="*/ 81 h 182"/>
                <a:gd name="T4" fmla="*/ 19 w 191"/>
                <a:gd name="T5" fmla="*/ 74 h 182"/>
                <a:gd name="T6" fmla="*/ 23 w 191"/>
                <a:gd name="T7" fmla="*/ 71 h 182"/>
                <a:gd name="T8" fmla="*/ 23 w 191"/>
                <a:gd name="T9" fmla="*/ 62 h 182"/>
                <a:gd name="T10" fmla="*/ 160 w 191"/>
                <a:gd name="T11" fmla="*/ 182 h 182"/>
                <a:gd name="T12" fmla="*/ 175 w 191"/>
                <a:gd name="T13" fmla="*/ 178 h 182"/>
                <a:gd name="T14" fmla="*/ 182 w 191"/>
                <a:gd name="T15" fmla="*/ 171 h 182"/>
                <a:gd name="T16" fmla="*/ 167 w 191"/>
                <a:gd name="T17" fmla="*/ 182 h 182"/>
                <a:gd name="T18" fmla="*/ 40 w 191"/>
                <a:gd name="T19" fmla="*/ 81 h 182"/>
                <a:gd name="T20" fmla="*/ 38 w 191"/>
                <a:gd name="T21" fmla="*/ 88 h 182"/>
                <a:gd name="T22" fmla="*/ 42 w 191"/>
                <a:gd name="T23" fmla="*/ 83 h 182"/>
                <a:gd name="T24" fmla="*/ 42 w 191"/>
                <a:gd name="T25" fmla="*/ 97 h 182"/>
                <a:gd name="T26" fmla="*/ 42 w 191"/>
                <a:gd name="T27" fmla="*/ 95 h 182"/>
                <a:gd name="T28" fmla="*/ 33 w 191"/>
                <a:gd name="T29" fmla="*/ 88 h 182"/>
                <a:gd name="T30" fmla="*/ 38 w 191"/>
                <a:gd name="T31" fmla="*/ 0 h 182"/>
                <a:gd name="T32" fmla="*/ 45 w 191"/>
                <a:gd name="T33" fmla="*/ 3 h 182"/>
                <a:gd name="T34" fmla="*/ 59 w 191"/>
                <a:gd name="T35" fmla="*/ 12 h 182"/>
                <a:gd name="T36" fmla="*/ 54 w 191"/>
                <a:gd name="T37" fmla="*/ 22 h 182"/>
                <a:gd name="T38" fmla="*/ 54 w 191"/>
                <a:gd name="T39" fmla="*/ 31 h 182"/>
                <a:gd name="T40" fmla="*/ 47 w 191"/>
                <a:gd name="T41" fmla="*/ 26 h 182"/>
                <a:gd name="T42" fmla="*/ 56 w 191"/>
                <a:gd name="T43" fmla="*/ 12 h 182"/>
                <a:gd name="T44" fmla="*/ 49 w 191"/>
                <a:gd name="T45" fmla="*/ 10 h 182"/>
                <a:gd name="T46" fmla="*/ 40 w 191"/>
                <a:gd name="T47" fmla="*/ 3 h 182"/>
                <a:gd name="T48" fmla="*/ 7 w 191"/>
                <a:gd name="T49" fmla="*/ 12 h 182"/>
                <a:gd name="T50" fmla="*/ 5 w 191"/>
                <a:gd name="T51" fmla="*/ 10 h 182"/>
                <a:gd name="T52" fmla="*/ 14 w 191"/>
                <a:gd name="T53" fmla="*/ 5 h 182"/>
                <a:gd name="T54" fmla="*/ 26 w 191"/>
                <a:gd name="T55" fmla="*/ 8 h 182"/>
                <a:gd name="T56" fmla="*/ 30 w 191"/>
                <a:gd name="T57" fmla="*/ 8 h 182"/>
                <a:gd name="T58" fmla="*/ 9 w 191"/>
                <a:gd name="T59" fmla="*/ 12 h 182"/>
                <a:gd name="T60" fmla="*/ 82 w 191"/>
                <a:gd name="T61" fmla="*/ 50 h 182"/>
                <a:gd name="T62" fmla="*/ 85 w 191"/>
                <a:gd name="T63" fmla="*/ 67 h 182"/>
                <a:gd name="T64" fmla="*/ 85 w 191"/>
                <a:gd name="T65" fmla="*/ 55 h 182"/>
                <a:gd name="T66" fmla="*/ 80 w 191"/>
                <a:gd name="T67" fmla="*/ 50 h 182"/>
                <a:gd name="T68" fmla="*/ 73 w 191"/>
                <a:gd name="T69" fmla="*/ 48 h 182"/>
                <a:gd name="T70" fmla="*/ 68 w 191"/>
                <a:gd name="T71" fmla="*/ 41 h 182"/>
                <a:gd name="T72" fmla="*/ 156 w 191"/>
                <a:gd name="T73" fmla="*/ 135 h 182"/>
                <a:gd name="T74" fmla="*/ 153 w 191"/>
                <a:gd name="T75" fmla="*/ 133 h 182"/>
                <a:gd name="T76" fmla="*/ 156 w 191"/>
                <a:gd name="T77" fmla="*/ 128 h 182"/>
                <a:gd name="T78" fmla="*/ 146 w 191"/>
                <a:gd name="T79" fmla="*/ 142 h 182"/>
                <a:gd name="T80" fmla="*/ 106 w 191"/>
                <a:gd name="T81" fmla="*/ 81 h 182"/>
                <a:gd name="T82" fmla="*/ 99 w 191"/>
                <a:gd name="T83" fmla="*/ 69 h 182"/>
                <a:gd name="T84" fmla="*/ 104 w 191"/>
                <a:gd name="T85" fmla="*/ 71 h 182"/>
                <a:gd name="T86" fmla="*/ 111 w 191"/>
                <a:gd name="T87" fmla="*/ 83 h 182"/>
                <a:gd name="T88" fmla="*/ 113 w 191"/>
                <a:gd name="T89" fmla="*/ 100 h 182"/>
                <a:gd name="T90" fmla="*/ 120 w 191"/>
                <a:gd name="T91" fmla="*/ 114 h 182"/>
                <a:gd name="T92" fmla="*/ 127 w 191"/>
                <a:gd name="T93" fmla="*/ 121 h 182"/>
                <a:gd name="T94" fmla="*/ 123 w 191"/>
                <a:gd name="T95" fmla="*/ 119 h 182"/>
                <a:gd name="T96" fmla="*/ 116 w 191"/>
                <a:gd name="T97" fmla="*/ 116 h 182"/>
                <a:gd name="T98" fmla="*/ 118 w 191"/>
                <a:gd name="T99" fmla="*/ 111 h 182"/>
                <a:gd name="T100" fmla="*/ 149 w 191"/>
                <a:gd name="T101" fmla="*/ 130 h 182"/>
                <a:gd name="T102" fmla="*/ 151 w 191"/>
                <a:gd name="T103" fmla="*/ 128 h 182"/>
                <a:gd name="T104" fmla="*/ 182 w 191"/>
                <a:gd name="T105" fmla="*/ 140 h 182"/>
                <a:gd name="T106" fmla="*/ 177 w 191"/>
                <a:gd name="T107" fmla="*/ 137 h 182"/>
                <a:gd name="T108" fmla="*/ 189 w 191"/>
                <a:gd name="T109" fmla="*/ 142 h 182"/>
                <a:gd name="T110" fmla="*/ 45 w 191"/>
                <a:gd name="T111" fmla="*/ 57 h 182"/>
                <a:gd name="T112" fmla="*/ 49 w 191"/>
                <a:gd name="T113" fmla="*/ 57 h 182"/>
                <a:gd name="T114" fmla="*/ 137 w 191"/>
                <a:gd name="T115" fmla="*/ 90 h 182"/>
                <a:gd name="T116" fmla="*/ 94 w 191"/>
                <a:gd name="T117" fmla="*/ 100 h 182"/>
                <a:gd name="T118" fmla="*/ 90 w 191"/>
                <a:gd name="T11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82">
                  <a:moveTo>
                    <a:pt x="23" y="52"/>
                  </a:moveTo>
                  <a:lnTo>
                    <a:pt x="23" y="52"/>
                  </a:lnTo>
                  <a:lnTo>
                    <a:pt x="28" y="52"/>
                  </a:lnTo>
                  <a:lnTo>
                    <a:pt x="30" y="55"/>
                  </a:lnTo>
                  <a:lnTo>
                    <a:pt x="30" y="60"/>
                  </a:lnTo>
                  <a:lnTo>
                    <a:pt x="33" y="64"/>
                  </a:lnTo>
                  <a:lnTo>
                    <a:pt x="35" y="64"/>
                  </a:lnTo>
                  <a:lnTo>
                    <a:pt x="35" y="64"/>
                  </a:lnTo>
                  <a:lnTo>
                    <a:pt x="35" y="67"/>
                  </a:lnTo>
                  <a:lnTo>
                    <a:pt x="38" y="67"/>
                  </a:lnTo>
                  <a:lnTo>
                    <a:pt x="38" y="71"/>
                  </a:lnTo>
                  <a:lnTo>
                    <a:pt x="38" y="74"/>
                  </a:lnTo>
                  <a:lnTo>
                    <a:pt x="38" y="74"/>
                  </a:lnTo>
                  <a:lnTo>
                    <a:pt x="38" y="76"/>
                  </a:lnTo>
                  <a:lnTo>
                    <a:pt x="35" y="76"/>
                  </a:lnTo>
                  <a:lnTo>
                    <a:pt x="35" y="76"/>
                  </a:lnTo>
                  <a:lnTo>
                    <a:pt x="33" y="78"/>
                  </a:lnTo>
                  <a:lnTo>
                    <a:pt x="28" y="81"/>
                  </a:lnTo>
                  <a:lnTo>
                    <a:pt x="28" y="81"/>
                  </a:lnTo>
                  <a:lnTo>
                    <a:pt x="28" y="78"/>
                  </a:lnTo>
                  <a:lnTo>
                    <a:pt x="28" y="78"/>
                  </a:lnTo>
                  <a:lnTo>
                    <a:pt x="28" y="78"/>
                  </a:lnTo>
                  <a:lnTo>
                    <a:pt x="23" y="76"/>
                  </a:lnTo>
                  <a:lnTo>
                    <a:pt x="21" y="74"/>
                  </a:lnTo>
                  <a:lnTo>
                    <a:pt x="21" y="74"/>
                  </a:lnTo>
                  <a:lnTo>
                    <a:pt x="19" y="74"/>
                  </a:lnTo>
                  <a:lnTo>
                    <a:pt x="19" y="74"/>
                  </a:lnTo>
                  <a:lnTo>
                    <a:pt x="19" y="71"/>
                  </a:lnTo>
                  <a:lnTo>
                    <a:pt x="16" y="71"/>
                  </a:lnTo>
                  <a:lnTo>
                    <a:pt x="21" y="67"/>
                  </a:lnTo>
                  <a:lnTo>
                    <a:pt x="21" y="69"/>
                  </a:lnTo>
                  <a:lnTo>
                    <a:pt x="21" y="69"/>
                  </a:lnTo>
                  <a:lnTo>
                    <a:pt x="21" y="71"/>
                  </a:lnTo>
                  <a:lnTo>
                    <a:pt x="19" y="71"/>
                  </a:lnTo>
                  <a:lnTo>
                    <a:pt x="23" y="71"/>
                  </a:lnTo>
                  <a:lnTo>
                    <a:pt x="23" y="71"/>
                  </a:lnTo>
                  <a:lnTo>
                    <a:pt x="23" y="71"/>
                  </a:lnTo>
                  <a:lnTo>
                    <a:pt x="21" y="67"/>
                  </a:lnTo>
                  <a:lnTo>
                    <a:pt x="21" y="69"/>
                  </a:lnTo>
                  <a:lnTo>
                    <a:pt x="21" y="67"/>
                  </a:lnTo>
                  <a:lnTo>
                    <a:pt x="21" y="67"/>
                  </a:lnTo>
                  <a:lnTo>
                    <a:pt x="21" y="64"/>
                  </a:lnTo>
                  <a:lnTo>
                    <a:pt x="23" y="64"/>
                  </a:lnTo>
                  <a:lnTo>
                    <a:pt x="23" y="62"/>
                  </a:lnTo>
                  <a:lnTo>
                    <a:pt x="23" y="62"/>
                  </a:lnTo>
                  <a:lnTo>
                    <a:pt x="26" y="57"/>
                  </a:lnTo>
                  <a:lnTo>
                    <a:pt x="26" y="57"/>
                  </a:lnTo>
                  <a:lnTo>
                    <a:pt x="23" y="55"/>
                  </a:lnTo>
                  <a:lnTo>
                    <a:pt x="23" y="52"/>
                  </a:lnTo>
                  <a:lnTo>
                    <a:pt x="23" y="52"/>
                  </a:lnTo>
                  <a:lnTo>
                    <a:pt x="23" y="52"/>
                  </a:lnTo>
                  <a:close/>
                  <a:moveTo>
                    <a:pt x="163" y="182"/>
                  </a:moveTo>
                  <a:lnTo>
                    <a:pt x="163" y="182"/>
                  </a:lnTo>
                  <a:lnTo>
                    <a:pt x="160" y="182"/>
                  </a:lnTo>
                  <a:lnTo>
                    <a:pt x="160" y="180"/>
                  </a:lnTo>
                  <a:lnTo>
                    <a:pt x="163" y="178"/>
                  </a:lnTo>
                  <a:lnTo>
                    <a:pt x="163" y="178"/>
                  </a:lnTo>
                  <a:lnTo>
                    <a:pt x="165" y="175"/>
                  </a:lnTo>
                  <a:lnTo>
                    <a:pt x="170" y="175"/>
                  </a:lnTo>
                  <a:lnTo>
                    <a:pt x="172" y="175"/>
                  </a:lnTo>
                  <a:lnTo>
                    <a:pt x="172" y="175"/>
                  </a:lnTo>
                  <a:lnTo>
                    <a:pt x="172" y="175"/>
                  </a:lnTo>
                  <a:lnTo>
                    <a:pt x="175" y="178"/>
                  </a:lnTo>
                  <a:lnTo>
                    <a:pt x="177" y="175"/>
                  </a:lnTo>
                  <a:lnTo>
                    <a:pt x="177" y="175"/>
                  </a:lnTo>
                  <a:lnTo>
                    <a:pt x="179" y="173"/>
                  </a:lnTo>
                  <a:lnTo>
                    <a:pt x="179" y="173"/>
                  </a:lnTo>
                  <a:lnTo>
                    <a:pt x="179" y="171"/>
                  </a:lnTo>
                  <a:lnTo>
                    <a:pt x="182" y="171"/>
                  </a:lnTo>
                  <a:lnTo>
                    <a:pt x="182" y="171"/>
                  </a:lnTo>
                  <a:lnTo>
                    <a:pt x="182" y="171"/>
                  </a:lnTo>
                  <a:lnTo>
                    <a:pt x="182" y="171"/>
                  </a:lnTo>
                  <a:lnTo>
                    <a:pt x="182" y="171"/>
                  </a:lnTo>
                  <a:lnTo>
                    <a:pt x="182" y="175"/>
                  </a:lnTo>
                  <a:lnTo>
                    <a:pt x="182" y="178"/>
                  </a:lnTo>
                  <a:lnTo>
                    <a:pt x="179" y="180"/>
                  </a:lnTo>
                  <a:lnTo>
                    <a:pt x="177" y="182"/>
                  </a:lnTo>
                  <a:lnTo>
                    <a:pt x="177" y="182"/>
                  </a:lnTo>
                  <a:lnTo>
                    <a:pt x="177" y="182"/>
                  </a:lnTo>
                  <a:lnTo>
                    <a:pt x="172" y="182"/>
                  </a:lnTo>
                  <a:lnTo>
                    <a:pt x="167" y="182"/>
                  </a:lnTo>
                  <a:lnTo>
                    <a:pt x="167" y="182"/>
                  </a:lnTo>
                  <a:lnTo>
                    <a:pt x="167" y="182"/>
                  </a:lnTo>
                  <a:lnTo>
                    <a:pt x="165" y="182"/>
                  </a:lnTo>
                  <a:lnTo>
                    <a:pt x="165" y="182"/>
                  </a:lnTo>
                  <a:lnTo>
                    <a:pt x="163" y="182"/>
                  </a:lnTo>
                  <a:lnTo>
                    <a:pt x="163" y="182"/>
                  </a:lnTo>
                  <a:close/>
                  <a:moveTo>
                    <a:pt x="40" y="81"/>
                  </a:moveTo>
                  <a:lnTo>
                    <a:pt x="40" y="81"/>
                  </a:lnTo>
                  <a:lnTo>
                    <a:pt x="40" y="81"/>
                  </a:lnTo>
                  <a:lnTo>
                    <a:pt x="40" y="81"/>
                  </a:lnTo>
                  <a:lnTo>
                    <a:pt x="40" y="81"/>
                  </a:lnTo>
                  <a:lnTo>
                    <a:pt x="40" y="83"/>
                  </a:lnTo>
                  <a:lnTo>
                    <a:pt x="40" y="83"/>
                  </a:lnTo>
                  <a:lnTo>
                    <a:pt x="40" y="83"/>
                  </a:lnTo>
                  <a:lnTo>
                    <a:pt x="40" y="83"/>
                  </a:lnTo>
                  <a:lnTo>
                    <a:pt x="38" y="85"/>
                  </a:lnTo>
                  <a:lnTo>
                    <a:pt x="38" y="85"/>
                  </a:lnTo>
                  <a:lnTo>
                    <a:pt x="38" y="88"/>
                  </a:lnTo>
                  <a:lnTo>
                    <a:pt x="38" y="88"/>
                  </a:lnTo>
                  <a:lnTo>
                    <a:pt x="38" y="88"/>
                  </a:lnTo>
                  <a:lnTo>
                    <a:pt x="38" y="88"/>
                  </a:lnTo>
                  <a:lnTo>
                    <a:pt x="40" y="88"/>
                  </a:lnTo>
                  <a:lnTo>
                    <a:pt x="40" y="85"/>
                  </a:lnTo>
                  <a:lnTo>
                    <a:pt x="40" y="83"/>
                  </a:lnTo>
                  <a:lnTo>
                    <a:pt x="40" y="83"/>
                  </a:lnTo>
                  <a:lnTo>
                    <a:pt x="42" y="83"/>
                  </a:lnTo>
                  <a:lnTo>
                    <a:pt x="42" y="83"/>
                  </a:lnTo>
                  <a:lnTo>
                    <a:pt x="42" y="83"/>
                  </a:lnTo>
                  <a:lnTo>
                    <a:pt x="42" y="83"/>
                  </a:lnTo>
                  <a:lnTo>
                    <a:pt x="42" y="83"/>
                  </a:lnTo>
                  <a:lnTo>
                    <a:pt x="42" y="85"/>
                  </a:lnTo>
                  <a:lnTo>
                    <a:pt x="45" y="85"/>
                  </a:lnTo>
                  <a:lnTo>
                    <a:pt x="45" y="90"/>
                  </a:lnTo>
                  <a:lnTo>
                    <a:pt x="45" y="93"/>
                  </a:lnTo>
                  <a:lnTo>
                    <a:pt x="45" y="95"/>
                  </a:lnTo>
                  <a:lnTo>
                    <a:pt x="42" y="97"/>
                  </a:lnTo>
                  <a:lnTo>
                    <a:pt x="42" y="97"/>
                  </a:lnTo>
                  <a:lnTo>
                    <a:pt x="42" y="97"/>
                  </a:lnTo>
                  <a:lnTo>
                    <a:pt x="42" y="97"/>
                  </a:lnTo>
                  <a:lnTo>
                    <a:pt x="38" y="97"/>
                  </a:lnTo>
                  <a:lnTo>
                    <a:pt x="38" y="95"/>
                  </a:lnTo>
                  <a:lnTo>
                    <a:pt x="40" y="97"/>
                  </a:lnTo>
                  <a:lnTo>
                    <a:pt x="40" y="97"/>
                  </a:lnTo>
                  <a:lnTo>
                    <a:pt x="40" y="95"/>
                  </a:lnTo>
                  <a:lnTo>
                    <a:pt x="42" y="95"/>
                  </a:lnTo>
                  <a:lnTo>
                    <a:pt x="42" y="95"/>
                  </a:lnTo>
                  <a:lnTo>
                    <a:pt x="42" y="93"/>
                  </a:lnTo>
                  <a:lnTo>
                    <a:pt x="42" y="95"/>
                  </a:lnTo>
                  <a:lnTo>
                    <a:pt x="40" y="95"/>
                  </a:lnTo>
                  <a:lnTo>
                    <a:pt x="40" y="95"/>
                  </a:lnTo>
                  <a:lnTo>
                    <a:pt x="38" y="95"/>
                  </a:lnTo>
                  <a:lnTo>
                    <a:pt x="38" y="95"/>
                  </a:lnTo>
                  <a:lnTo>
                    <a:pt x="35" y="93"/>
                  </a:lnTo>
                  <a:lnTo>
                    <a:pt x="33" y="88"/>
                  </a:lnTo>
                  <a:lnTo>
                    <a:pt x="35" y="85"/>
                  </a:lnTo>
                  <a:lnTo>
                    <a:pt x="38" y="81"/>
                  </a:lnTo>
                  <a:lnTo>
                    <a:pt x="40" y="81"/>
                  </a:lnTo>
                  <a:close/>
                  <a:moveTo>
                    <a:pt x="30" y="0"/>
                  </a:moveTo>
                  <a:lnTo>
                    <a:pt x="33" y="0"/>
                  </a:lnTo>
                  <a:lnTo>
                    <a:pt x="33" y="0"/>
                  </a:lnTo>
                  <a:lnTo>
                    <a:pt x="35" y="0"/>
                  </a:lnTo>
                  <a:lnTo>
                    <a:pt x="35" y="0"/>
                  </a:lnTo>
                  <a:lnTo>
                    <a:pt x="38" y="0"/>
                  </a:lnTo>
                  <a:lnTo>
                    <a:pt x="40" y="0"/>
                  </a:lnTo>
                  <a:lnTo>
                    <a:pt x="40" y="0"/>
                  </a:lnTo>
                  <a:lnTo>
                    <a:pt x="40" y="0"/>
                  </a:lnTo>
                  <a:lnTo>
                    <a:pt x="42" y="0"/>
                  </a:lnTo>
                  <a:lnTo>
                    <a:pt x="42" y="0"/>
                  </a:lnTo>
                  <a:lnTo>
                    <a:pt x="42" y="0"/>
                  </a:lnTo>
                  <a:lnTo>
                    <a:pt x="45" y="0"/>
                  </a:lnTo>
                  <a:lnTo>
                    <a:pt x="45" y="0"/>
                  </a:lnTo>
                  <a:lnTo>
                    <a:pt x="45" y="3"/>
                  </a:lnTo>
                  <a:lnTo>
                    <a:pt x="45" y="3"/>
                  </a:lnTo>
                  <a:lnTo>
                    <a:pt x="47" y="5"/>
                  </a:lnTo>
                  <a:lnTo>
                    <a:pt x="52" y="8"/>
                  </a:lnTo>
                  <a:lnTo>
                    <a:pt x="52" y="10"/>
                  </a:lnTo>
                  <a:lnTo>
                    <a:pt x="54" y="10"/>
                  </a:lnTo>
                  <a:lnTo>
                    <a:pt x="56" y="10"/>
                  </a:lnTo>
                  <a:lnTo>
                    <a:pt x="56" y="12"/>
                  </a:lnTo>
                  <a:lnTo>
                    <a:pt x="59" y="12"/>
                  </a:lnTo>
                  <a:lnTo>
                    <a:pt x="59" y="12"/>
                  </a:lnTo>
                  <a:lnTo>
                    <a:pt x="59" y="12"/>
                  </a:lnTo>
                  <a:lnTo>
                    <a:pt x="59" y="12"/>
                  </a:lnTo>
                  <a:lnTo>
                    <a:pt x="59" y="17"/>
                  </a:lnTo>
                  <a:lnTo>
                    <a:pt x="59" y="19"/>
                  </a:lnTo>
                  <a:lnTo>
                    <a:pt x="59" y="19"/>
                  </a:lnTo>
                  <a:lnTo>
                    <a:pt x="56" y="19"/>
                  </a:lnTo>
                  <a:lnTo>
                    <a:pt x="56" y="19"/>
                  </a:lnTo>
                  <a:lnTo>
                    <a:pt x="56" y="19"/>
                  </a:lnTo>
                  <a:lnTo>
                    <a:pt x="54" y="22"/>
                  </a:lnTo>
                  <a:lnTo>
                    <a:pt x="54" y="22"/>
                  </a:lnTo>
                  <a:lnTo>
                    <a:pt x="54" y="22"/>
                  </a:lnTo>
                  <a:lnTo>
                    <a:pt x="54" y="26"/>
                  </a:lnTo>
                  <a:lnTo>
                    <a:pt x="54" y="26"/>
                  </a:lnTo>
                  <a:lnTo>
                    <a:pt x="54" y="29"/>
                  </a:lnTo>
                  <a:lnTo>
                    <a:pt x="54" y="31"/>
                  </a:lnTo>
                  <a:lnTo>
                    <a:pt x="54" y="31"/>
                  </a:lnTo>
                  <a:lnTo>
                    <a:pt x="54" y="31"/>
                  </a:lnTo>
                  <a:lnTo>
                    <a:pt x="54" y="31"/>
                  </a:lnTo>
                  <a:lnTo>
                    <a:pt x="54" y="31"/>
                  </a:lnTo>
                  <a:lnTo>
                    <a:pt x="52" y="31"/>
                  </a:lnTo>
                  <a:lnTo>
                    <a:pt x="52" y="31"/>
                  </a:lnTo>
                  <a:lnTo>
                    <a:pt x="52" y="31"/>
                  </a:lnTo>
                  <a:lnTo>
                    <a:pt x="52" y="29"/>
                  </a:lnTo>
                  <a:lnTo>
                    <a:pt x="52" y="29"/>
                  </a:lnTo>
                  <a:lnTo>
                    <a:pt x="52" y="29"/>
                  </a:lnTo>
                  <a:lnTo>
                    <a:pt x="49" y="29"/>
                  </a:lnTo>
                  <a:lnTo>
                    <a:pt x="47" y="26"/>
                  </a:lnTo>
                  <a:lnTo>
                    <a:pt x="52" y="26"/>
                  </a:lnTo>
                  <a:lnTo>
                    <a:pt x="54" y="24"/>
                  </a:lnTo>
                  <a:lnTo>
                    <a:pt x="54" y="22"/>
                  </a:lnTo>
                  <a:lnTo>
                    <a:pt x="54" y="15"/>
                  </a:lnTo>
                  <a:lnTo>
                    <a:pt x="54" y="15"/>
                  </a:lnTo>
                  <a:lnTo>
                    <a:pt x="54" y="15"/>
                  </a:lnTo>
                  <a:lnTo>
                    <a:pt x="54" y="15"/>
                  </a:lnTo>
                  <a:lnTo>
                    <a:pt x="56" y="12"/>
                  </a:lnTo>
                  <a:lnTo>
                    <a:pt x="56" y="12"/>
                  </a:lnTo>
                  <a:lnTo>
                    <a:pt x="56" y="12"/>
                  </a:lnTo>
                  <a:lnTo>
                    <a:pt x="54" y="10"/>
                  </a:lnTo>
                  <a:lnTo>
                    <a:pt x="54" y="10"/>
                  </a:lnTo>
                  <a:lnTo>
                    <a:pt x="54" y="10"/>
                  </a:lnTo>
                  <a:lnTo>
                    <a:pt x="54" y="10"/>
                  </a:lnTo>
                  <a:lnTo>
                    <a:pt x="52" y="10"/>
                  </a:lnTo>
                  <a:lnTo>
                    <a:pt x="52" y="10"/>
                  </a:lnTo>
                  <a:lnTo>
                    <a:pt x="49" y="10"/>
                  </a:lnTo>
                  <a:lnTo>
                    <a:pt x="49" y="10"/>
                  </a:lnTo>
                  <a:lnTo>
                    <a:pt x="49" y="8"/>
                  </a:lnTo>
                  <a:lnTo>
                    <a:pt x="45" y="3"/>
                  </a:lnTo>
                  <a:lnTo>
                    <a:pt x="45" y="3"/>
                  </a:lnTo>
                  <a:lnTo>
                    <a:pt x="45" y="3"/>
                  </a:lnTo>
                  <a:lnTo>
                    <a:pt x="42" y="3"/>
                  </a:lnTo>
                  <a:lnTo>
                    <a:pt x="42" y="3"/>
                  </a:lnTo>
                  <a:lnTo>
                    <a:pt x="40" y="3"/>
                  </a:lnTo>
                  <a:lnTo>
                    <a:pt x="40" y="3"/>
                  </a:lnTo>
                  <a:lnTo>
                    <a:pt x="40" y="3"/>
                  </a:lnTo>
                  <a:lnTo>
                    <a:pt x="38" y="0"/>
                  </a:lnTo>
                  <a:lnTo>
                    <a:pt x="35" y="0"/>
                  </a:lnTo>
                  <a:lnTo>
                    <a:pt x="35" y="0"/>
                  </a:lnTo>
                  <a:lnTo>
                    <a:pt x="35" y="0"/>
                  </a:lnTo>
                  <a:lnTo>
                    <a:pt x="33" y="0"/>
                  </a:lnTo>
                  <a:lnTo>
                    <a:pt x="33" y="0"/>
                  </a:lnTo>
                  <a:lnTo>
                    <a:pt x="30" y="0"/>
                  </a:lnTo>
                  <a:close/>
                  <a:moveTo>
                    <a:pt x="9" y="12"/>
                  </a:moveTo>
                  <a:lnTo>
                    <a:pt x="7" y="12"/>
                  </a:lnTo>
                  <a:lnTo>
                    <a:pt x="7" y="12"/>
                  </a:lnTo>
                  <a:lnTo>
                    <a:pt x="7" y="12"/>
                  </a:lnTo>
                  <a:lnTo>
                    <a:pt x="5" y="12"/>
                  </a:lnTo>
                  <a:lnTo>
                    <a:pt x="5" y="12"/>
                  </a:lnTo>
                  <a:lnTo>
                    <a:pt x="0" y="8"/>
                  </a:lnTo>
                  <a:lnTo>
                    <a:pt x="0" y="8"/>
                  </a:lnTo>
                  <a:lnTo>
                    <a:pt x="2" y="8"/>
                  </a:lnTo>
                  <a:lnTo>
                    <a:pt x="5" y="10"/>
                  </a:lnTo>
                  <a:lnTo>
                    <a:pt x="5" y="10"/>
                  </a:lnTo>
                  <a:lnTo>
                    <a:pt x="5" y="10"/>
                  </a:lnTo>
                  <a:lnTo>
                    <a:pt x="7" y="10"/>
                  </a:lnTo>
                  <a:lnTo>
                    <a:pt x="9" y="10"/>
                  </a:lnTo>
                  <a:lnTo>
                    <a:pt x="9" y="10"/>
                  </a:lnTo>
                  <a:lnTo>
                    <a:pt x="9" y="10"/>
                  </a:lnTo>
                  <a:lnTo>
                    <a:pt x="9" y="10"/>
                  </a:lnTo>
                  <a:lnTo>
                    <a:pt x="12" y="8"/>
                  </a:lnTo>
                  <a:lnTo>
                    <a:pt x="12" y="8"/>
                  </a:lnTo>
                  <a:lnTo>
                    <a:pt x="14" y="5"/>
                  </a:lnTo>
                  <a:lnTo>
                    <a:pt x="19" y="8"/>
                  </a:lnTo>
                  <a:lnTo>
                    <a:pt x="19" y="8"/>
                  </a:lnTo>
                  <a:lnTo>
                    <a:pt x="19" y="8"/>
                  </a:lnTo>
                  <a:lnTo>
                    <a:pt x="19" y="8"/>
                  </a:lnTo>
                  <a:lnTo>
                    <a:pt x="21" y="8"/>
                  </a:lnTo>
                  <a:lnTo>
                    <a:pt x="23" y="8"/>
                  </a:lnTo>
                  <a:lnTo>
                    <a:pt x="23" y="8"/>
                  </a:lnTo>
                  <a:lnTo>
                    <a:pt x="26" y="8"/>
                  </a:lnTo>
                  <a:lnTo>
                    <a:pt x="26" y="8"/>
                  </a:lnTo>
                  <a:lnTo>
                    <a:pt x="30" y="5"/>
                  </a:lnTo>
                  <a:lnTo>
                    <a:pt x="30" y="5"/>
                  </a:lnTo>
                  <a:lnTo>
                    <a:pt x="30" y="5"/>
                  </a:lnTo>
                  <a:lnTo>
                    <a:pt x="30" y="5"/>
                  </a:lnTo>
                  <a:lnTo>
                    <a:pt x="33" y="5"/>
                  </a:lnTo>
                  <a:lnTo>
                    <a:pt x="33" y="8"/>
                  </a:lnTo>
                  <a:lnTo>
                    <a:pt x="33" y="8"/>
                  </a:lnTo>
                  <a:lnTo>
                    <a:pt x="30" y="8"/>
                  </a:lnTo>
                  <a:lnTo>
                    <a:pt x="30" y="8"/>
                  </a:lnTo>
                  <a:lnTo>
                    <a:pt x="30" y="8"/>
                  </a:lnTo>
                  <a:lnTo>
                    <a:pt x="23" y="10"/>
                  </a:lnTo>
                  <a:lnTo>
                    <a:pt x="21" y="10"/>
                  </a:lnTo>
                  <a:lnTo>
                    <a:pt x="19" y="10"/>
                  </a:lnTo>
                  <a:lnTo>
                    <a:pt x="14" y="12"/>
                  </a:lnTo>
                  <a:lnTo>
                    <a:pt x="12" y="12"/>
                  </a:lnTo>
                  <a:lnTo>
                    <a:pt x="9" y="12"/>
                  </a:lnTo>
                  <a:lnTo>
                    <a:pt x="9" y="12"/>
                  </a:lnTo>
                  <a:lnTo>
                    <a:pt x="9" y="12"/>
                  </a:lnTo>
                  <a:close/>
                  <a:moveTo>
                    <a:pt x="68" y="41"/>
                  </a:moveTo>
                  <a:lnTo>
                    <a:pt x="71" y="43"/>
                  </a:lnTo>
                  <a:lnTo>
                    <a:pt x="71" y="43"/>
                  </a:lnTo>
                  <a:lnTo>
                    <a:pt x="75" y="45"/>
                  </a:lnTo>
                  <a:lnTo>
                    <a:pt x="78" y="48"/>
                  </a:lnTo>
                  <a:lnTo>
                    <a:pt x="80" y="48"/>
                  </a:lnTo>
                  <a:lnTo>
                    <a:pt x="80" y="48"/>
                  </a:lnTo>
                  <a:lnTo>
                    <a:pt x="80" y="50"/>
                  </a:lnTo>
                  <a:lnTo>
                    <a:pt x="82" y="50"/>
                  </a:lnTo>
                  <a:lnTo>
                    <a:pt x="87" y="55"/>
                  </a:lnTo>
                  <a:lnTo>
                    <a:pt x="87" y="55"/>
                  </a:lnTo>
                  <a:lnTo>
                    <a:pt x="87" y="55"/>
                  </a:lnTo>
                  <a:lnTo>
                    <a:pt x="87" y="55"/>
                  </a:lnTo>
                  <a:lnTo>
                    <a:pt x="87" y="57"/>
                  </a:lnTo>
                  <a:lnTo>
                    <a:pt x="87" y="57"/>
                  </a:lnTo>
                  <a:lnTo>
                    <a:pt x="87" y="64"/>
                  </a:lnTo>
                  <a:lnTo>
                    <a:pt x="85" y="69"/>
                  </a:lnTo>
                  <a:lnTo>
                    <a:pt x="85" y="67"/>
                  </a:lnTo>
                  <a:lnTo>
                    <a:pt x="80" y="64"/>
                  </a:lnTo>
                  <a:lnTo>
                    <a:pt x="80" y="64"/>
                  </a:lnTo>
                  <a:lnTo>
                    <a:pt x="80" y="64"/>
                  </a:lnTo>
                  <a:lnTo>
                    <a:pt x="85" y="62"/>
                  </a:lnTo>
                  <a:lnTo>
                    <a:pt x="87" y="57"/>
                  </a:lnTo>
                  <a:lnTo>
                    <a:pt x="87" y="57"/>
                  </a:lnTo>
                  <a:lnTo>
                    <a:pt x="87" y="57"/>
                  </a:lnTo>
                  <a:lnTo>
                    <a:pt x="87" y="55"/>
                  </a:lnTo>
                  <a:lnTo>
                    <a:pt x="85" y="55"/>
                  </a:lnTo>
                  <a:lnTo>
                    <a:pt x="85" y="55"/>
                  </a:lnTo>
                  <a:lnTo>
                    <a:pt x="85" y="55"/>
                  </a:lnTo>
                  <a:lnTo>
                    <a:pt x="85" y="55"/>
                  </a:lnTo>
                  <a:lnTo>
                    <a:pt x="82" y="52"/>
                  </a:lnTo>
                  <a:lnTo>
                    <a:pt x="82" y="52"/>
                  </a:lnTo>
                  <a:lnTo>
                    <a:pt x="82" y="50"/>
                  </a:lnTo>
                  <a:lnTo>
                    <a:pt x="80" y="50"/>
                  </a:lnTo>
                  <a:lnTo>
                    <a:pt x="80" y="50"/>
                  </a:lnTo>
                  <a:lnTo>
                    <a:pt x="80" y="50"/>
                  </a:lnTo>
                  <a:lnTo>
                    <a:pt x="80" y="50"/>
                  </a:lnTo>
                  <a:lnTo>
                    <a:pt x="80" y="48"/>
                  </a:lnTo>
                  <a:lnTo>
                    <a:pt x="80" y="48"/>
                  </a:lnTo>
                  <a:lnTo>
                    <a:pt x="78" y="48"/>
                  </a:lnTo>
                  <a:lnTo>
                    <a:pt x="75" y="48"/>
                  </a:lnTo>
                  <a:lnTo>
                    <a:pt x="75" y="48"/>
                  </a:lnTo>
                  <a:lnTo>
                    <a:pt x="75" y="48"/>
                  </a:lnTo>
                  <a:lnTo>
                    <a:pt x="75" y="48"/>
                  </a:lnTo>
                  <a:lnTo>
                    <a:pt x="73" y="48"/>
                  </a:lnTo>
                  <a:lnTo>
                    <a:pt x="73" y="48"/>
                  </a:lnTo>
                  <a:lnTo>
                    <a:pt x="73" y="45"/>
                  </a:lnTo>
                  <a:lnTo>
                    <a:pt x="73" y="45"/>
                  </a:lnTo>
                  <a:lnTo>
                    <a:pt x="73" y="45"/>
                  </a:lnTo>
                  <a:lnTo>
                    <a:pt x="73" y="45"/>
                  </a:lnTo>
                  <a:lnTo>
                    <a:pt x="73" y="45"/>
                  </a:lnTo>
                  <a:lnTo>
                    <a:pt x="71" y="45"/>
                  </a:lnTo>
                  <a:lnTo>
                    <a:pt x="68" y="45"/>
                  </a:lnTo>
                  <a:lnTo>
                    <a:pt x="68" y="41"/>
                  </a:lnTo>
                  <a:close/>
                  <a:moveTo>
                    <a:pt x="144" y="145"/>
                  </a:moveTo>
                  <a:lnTo>
                    <a:pt x="144" y="145"/>
                  </a:lnTo>
                  <a:lnTo>
                    <a:pt x="144" y="145"/>
                  </a:lnTo>
                  <a:lnTo>
                    <a:pt x="146" y="142"/>
                  </a:lnTo>
                  <a:lnTo>
                    <a:pt x="151" y="137"/>
                  </a:lnTo>
                  <a:lnTo>
                    <a:pt x="153" y="135"/>
                  </a:lnTo>
                  <a:lnTo>
                    <a:pt x="156" y="135"/>
                  </a:lnTo>
                  <a:lnTo>
                    <a:pt x="156" y="135"/>
                  </a:lnTo>
                  <a:lnTo>
                    <a:pt x="156" y="135"/>
                  </a:lnTo>
                  <a:lnTo>
                    <a:pt x="156" y="135"/>
                  </a:lnTo>
                  <a:lnTo>
                    <a:pt x="156" y="133"/>
                  </a:lnTo>
                  <a:lnTo>
                    <a:pt x="156" y="133"/>
                  </a:lnTo>
                  <a:lnTo>
                    <a:pt x="156" y="133"/>
                  </a:lnTo>
                  <a:lnTo>
                    <a:pt x="156" y="133"/>
                  </a:lnTo>
                  <a:lnTo>
                    <a:pt x="156" y="133"/>
                  </a:lnTo>
                  <a:lnTo>
                    <a:pt x="153" y="133"/>
                  </a:lnTo>
                  <a:lnTo>
                    <a:pt x="153" y="133"/>
                  </a:lnTo>
                  <a:lnTo>
                    <a:pt x="153" y="133"/>
                  </a:lnTo>
                  <a:lnTo>
                    <a:pt x="153" y="133"/>
                  </a:lnTo>
                  <a:lnTo>
                    <a:pt x="151" y="133"/>
                  </a:lnTo>
                  <a:lnTo>
                    <a:pt x="151" y="133"/>
                  </a:lnTo>
                  <a:lnTo>
                    <a:pt x="151" y="130"/>
                  </a:lnTo>
                  <a:lnTo>
                    <a:pt x="153" y="130"/>
                  </a:lnTo>
                  <a:lnTo>
                    <a:pt x="153" y="130"/>
                  </a:lnTo>
                  <a:lnTo>
                    <a:pt x="153" y="128"/>
                  </a:lnTo>
                  <a:lnTo>
                    <a:pt x="153" y="128"/>
                  </a:lnTo>
                  <a:lnTo>
                    <a:pt x="156" y="128"/>
                  </a:lnTo>
                  <a:lnTo>
                    <a:pt x="156" y="133"/>
                  </a:lnTo>
                  <a:lnTo>
                    <a:pt x="156" y="135"/>
                  </a:lnTo>
                  <a:lnTo>
                    <a:pt x="156" y="135"/>
                  </a:lnTo>
                  <a:lnTo>
                    <a:pt x="153" y="140"/>
                  </a:lnTo>
                  <a:lnTo>
                    <a:pt x="151" y="140"/>
                  </a:lnTo>
                  <a:lnTo>
                    <a:pt x="151" y="140"/>
                  </a:lnTo>
                  <a:lnTo>
                    <a:pt x="149" y="142"/>
                  </a:lnTo>
                  <a:lnTo>
                    <a:pt x="146" y="142"/>
                  </a:lnTo>
                  <a:lnTo>
                    <a:pt x="146" y="142"/>
                  </a:lnTo>
                  <a:lnTo>
                    <a:pt x="146" y="145"/>
                  </a:lnTo>
                  <a:lnTo>
                    <a:pt x="144" y="145"/>
                  </a:lnTo>
                  <a:close/>
                  <a:moveTo>
                    <a:pt x="106" y="85"/>
                  </a:moveTo>
                  <a:lnTo>
                    <a:pt x="106" y="85"/>
                  </a:lnTo>
                  <a:lnTo>
                    <a:pt x="106" y="85"/>
                  </a:lnTo>
                  <a:lnTo>
                    <a:pt x="106" y="85"/>
                  </a:lnTo>
                  <a:lnTo>
                    <a:pt x="106" y="85"/>
                  </a:lnTo>
                  <a:lnTo>
                    <a:pt x="106" y="83"/>
                  </a:lnTo>
                  <a:lnTo>
                    <a:pt x="106" y="81"/>
                  </a:lnTo>
                  <a:lnTo>
                    <a:pt x="106" y="78"/>
                  </a:lnTo>
                  <a:lnTo>
                    <a:pt x="106" y="78"/>
                  </a:lnTo>
                  <a:lnTo>
                    <a:pt x="106" y="78"/>
                  </a:lnTo>
                  <a:lnTo>
                    <a:pt x="104" y="74"/>
                  </a:lnTo>
                  <a:lnTo>
                    <a:pt x="104" y="74"/>
                  </a:lnTo>
                  <a:lnTo>
                    <a:pt x="104" y="74"/>
                  </a:lnTo>
                  <a:lnTo>
                    <a:pt x="101" y="71"/>
                  </a:lnTo>
                  <a:lnTo>
                    <a:pt x="99" y="71"/>
                  </a:lnTo>
                  <a:lnTo>
                    <a:pt x="99" y="69"/>
                  </a:lnTo>
                  <a:lnTo>
                    <a:pt x="99" y="69"/>
                  </a:lnTo>
                  <a:lnTo>
                    <a:pt x="99" y="69"/>
                  </a:lnTo>
                  <a:lnTo>
                    <a:pt x="99" y="69"/>
                  </a:lnTo>
                  <a:lnTo>
                    <a:pt x="99" y="69"/>
                  </a:lnTo>
                  <a:lnTo>
                    <a:pt x="101" y="69"/>
                  </a:lnTo>
                  <a:lnTo>
                    <a:pt x="101" y="69"/>
                  </a:lnTo>
                  <a:lnTo>
                    <a:pt x="101" y="69"/>
                  </a:lnTo>
                  <a:lnTo>
                    <a:pt x="104" y="71"/>
                  </a:lnTo>
                  <a:lnTo>
                    <a:pt x="104" y="71"/>
                  </a:lnTo>
                  <a:lnTo>
                    <a:pt x="106" y="76"/>
                  </a:lnTo>
                  <a:lnTo>
                    <a:pt x="106" y="78"/>
                  </a:lnTo>
                  <a:lnTo>
                    <a:pt x="108" y="78"/>
                  </a:lnTo>
                  <a:lnTo>
                    <a:pt x="108" y="78"/>
                  </a:lnTo>
                  <a:lnTo>
                    <a:pt x="108" y="78"/>
                  </a:lnTo>
                  <a:lnTo>
                    <a:pt x="108" y="78"/>
                  </a:lnTo>
                  <a:lnTo>
                    <a:pt x="108" y="81"/>
                  </a:lnTo>
                  <a:lnTo>
                    <a:pt x="111" y="83"/>
                  </a:lnTo>
                  <a:lnTo>
                    <a:pt x="111" y="83"/>
                  </a:lnTo>
                  <a:lnTo>
                    <a:pt x="113" y="85"/>
                  </a:lnTo>
                  <a:lnTo>
                    <a:pt x="111" y="85"/>
                  </a:lnTo>
                  <a:lnTo>
                    <a:pt x="111" y="85"/>
                  </a:lnTo>
                  <a:lnTo>
                    <a:pt x="108" y="85"/>
                  </a:lnTo>
                  <a:lnTo>
                    <a:pt x="108" y="85"/>
                  </a:lnTo>
                  <a:lnTo>
                    <a:pt x="106" y="85"/>
                  </a:lnTo>
                  <a:close/>
                  <a:moveTo>
                    <a:pt x="111" y="100"/>
                  </a:moveTo>
                  <a:lnTo>
                    <a:pt x="113" y="100"/>
                  </a:lnTo>
                  <a:lnTo>
                    <a:pt x="113" y="100"/>
                  </a:lnTo>
                  <a:lnTo>
                    <a:pt x="113" y="100"/>
                  </a:lnTo>
                  <a:lnTo>
                    <a:pt x="118" y="109"/>
                  </a:lnTo>
                  <a:lnTo>
                    <a:pt x="118" y="109"/>
                  </a:lnTo>
                  <a:lnTo>
                    <a:pt x="118" y="111"/>
                  </a:lnTo>
                  <a:lnTo>
                    <a:pt x="118" y="111"/>
                  </a:lnTo>
                  <a:lnTo>
                    <a:pt x="118" y="111"/>
                  </a:lnTo>
                  <a:lnTo>
                    <a:pt x="118" y="114"/>
                  </a:lnTo>
                  <a:lnTo>
                    <a:pt x="118" y="114"/>
                  </a:lnTo>
                  <a:lnTo>
                    <a:pt x="120" y="114"/>
                  </a:lnTo>
                  <a:lnTo>
                    <a:pt x="120" y="116"/>
                  </a:lnTo>
                  <a:lnTo>
                    <a:pt x="120" y="116"/>
                  </a:lnTo>
                  <a:lnTo>
                    <a:pt x="120" y="116"/>
                  </a:lnTo>
                  <a:lnTo>
                    <a:pt x="120" y="116"/>
                  </a:lnTo>
                  <a:lnTo>
                    <a:pt x="120" y="116"/>
                  </a:lnTo>
                  <a:lnTo>
                    <a:pt x="123" y="116"/>
                  </a:lnTo>
                  <a:lnTo>
                    <a:pt x="123" y="116"/>
                  </a:lnTo>
                  <a:lnTo>
                    <a:pt x="125" y="119"/>
                  </a:lnTo>
                  <a:lnTo>
                    <a:pt x="127" y="121"/>
                  </a:lnTo>
                  <a:lnTo>
                    <a:pt x="127" y="123"/>
                  </a:lnTo>
                  <a:lnTo>
                    <a:pt x="127" y="123"/>
                  </a:lnTo>
                  <a:lnTo>
                    <a:pt x="127" y="123"/>
                  </a:lnTo>
                  <a:lnTo>
                    <a:pt x="125" y="123"/>
                  </a:lnTo>
                  <a:lnTo>
                    <a:pt x="125" y="121"/>
                  </a:lnTo>
                  <a:lnTo>
                    <a:pt x="125" y="121"/>
                  </a:lnTo>
                  <a:lnTo>
                    <a:pt x="123" y="119"/>
                  </a:lnTo>
                  <a:lnTo>
                    <a:pt x="123" y="119"/>
                  </a:lnTo>
                  <a:lnTo>
                    <a:pt x="123" y="119"/>
                  </a:lnTo>
                  <a:lnTo>
                    <a:pt x="123" y="119"/>
                  </a:lnTo>
                  <a:lnTo>
                    <a:pt x="123" y="116"/>
                  </a:lnTo>
                  <a:lnTo>
                    <a:pt x="120" y="116"/>
                  </a:lnTo>
                  <a:lnTo>
                    <a:pt x="120" y="116"/>
                  </a:lnTo>
                  <a:lnTo>
                    <a:pt x="120" y="116"/>
                  </a:lnTo>
                  <a:lnTo>
                    <a:pt x="118" y="116"/>
                  </a:lnTo>
                  <a:lnTo>
                    <a:pt x="118" y="116"/>
                  </a:lnTo>
                  <a:lnTo>
                    <a:pt x="118" y="116"/>
                  </a:lnTo>
                  <a:lnTo>
                    <a:pt x="116" y="116"/>
                  </a:lnTo>
                  <a:lnTo>
                    <a:pt x="116" y="114"/>
                  </a:lnTo>
                  <a:lnTo>
                    <a:pt x="118" y="116"/>
                  </a:lnTo>
                  <a:lnTo>
                    <a:pt x="118" y="116"/>
                  </a:lnTo>
                  <a:lnTo>
                    <a:pt x="118" y="116"/>
                  </a:lnTo>
                  <a:lnTo>
                    <a:pt x="118" y="116"/>
                  </a:lnTo>
                  <a:lnTo>
                    <a:pt x="120" y="116"/>
                  </a:lnTo>
                  <a:lnTo>
                    <a:pt x="118" y="116"/>
                  </a:lnTo>
                  <a:lnTo>
                    <a:pt x="118" y="114"/>
                  </a:lnTo>
                  <a:lnTo>
                    <a:pt x="118" y="111"/>
                  </a:lnTo>
                  <a:lnTo>
                    <a:pt x="118" y="109"/>
                  </a:lnTo>
                  <a:lnTo>
                    <a:pt x="118" y="109"/>
                  </a:lnTo>
                  <a:lnTo>
                    <a:pt x="118" y="109"/>
                  </a:lnTo>
                  <a:lnTo>
                    <a:pt x="118" y="109"/>
                  </a:lnTo>
                  <a:lnTo>
                    <a:pt x="116" y="107"/>
                  </a:lnTo>
                  <a:lnTo>
                    <a:pt x="113" y="104"/>
                  </a:lnTo>
                  <a:lnTo>
                    <a:pt x="113" y="100"/>
                  </a:lnTo>
                  <a:lnTo>
                    <a:pt x="111" y="100"/>
                  </a:lnTo>
                  <a:close/>
                  <a:moveTo>
                    <a:pt x="149" y="130"/>
                  </a:moveTo>
                  <a:lnTo>
                    <a:pt x="146" y="130"/>
                  </a:lnTo>
                  <a:lnTo>
                    <a:pt x="146" y="130"/>
                  </a:lnTo>
                  <a:lnTo>
                    <a:pt x="144" y="128"/>
                  </a:lnTo>
                  <a:lnTo>
                    <a:pt x="141" y="126"/>
                  </a:lnTo>
                  <a:lnTo>
                    <a:pt x="141" y="126"/>
                  </a:lnTo>
                  <a:lnTo>
                    <a:pt x="141" y="126"/>
                  </a:lnTo>
                  <a:lnTo>
                    <a:pt x="141" y="126"/>
                  </a:lnTo>
                  <a:lnTo>
                    <a:pt x="146" y="126"/>
                  </a:lnTo>
                  <a:lnTo>
                    <a:pt x="151" y="128"/>
                  </a:lnTo>
                  <a:lnTo>
                    <a:pt x="149" y="130"/>
                  </a:lnTo>
                  <a:lnTo>
                    <a:pt x="149" y="130"/>
                  </a:lnTo>
                  <a:close/>
                  <a:moveTo>
                    <a:pt x="189" y="142"/>
                  </a:moveTo>
                  <a:lnTo>
                    <a:pt x="189" y="140"/>
                  </a:lnTo>
                  <a:lnTo>
                    <a:pt x="186" y="140"/>
                  </a:lnTo>
                  <a:lnTo>
                    <a:pt x="186" y="140"/>
                  </a:lnTo>
                  <a:lnTo>
                    <a:pt x="186" y="140"/>
                  </a:lnTo>
                  <a:lnTo>
                    <a:pt x="186" y="140"/>
                  </a:lnTo>
                  <a:lnTo>
                    <a:pt x="182" y="140"/>
                  </a:lnTo>
                  <a:lnTo>
                    <a:pt x="182" y="140"/>
                  </a:lnTo>
                  <a:lnTo>
                    <a:pt x="182" y="140"/>
                  </a:lnTo>
                  <a:lnTo>
                    <a:pt x="182" y="140"/>
                  </a:lnTo>
                  <a:lnTo>
                    <a:pt x="182" y="140"/>
                  </a:lnTo>
                  <a:lnTo>
                    <a:pt x="182" y="140"/>
                  </a:lnTo>
                  <a:lnTo>
                    <a:pt x="179" y="140"/>
                  </a:lnTo>
                  <a:lnTo>
                    <a:pt x="177" y="140"/>
                  </a:lnTo>
                  <a:lnTo>
                    <a:pt x="177" y="137"/>
                  </a:lnTo>
                  <a:lnTo>
                    <a:pt x="177" y="137"/>
                  </a:lnTo>
                  <a:lnTo>
                    <a:pt x="179" y="137"/>
                  </a:lnTo>
                  <a:lnTo>
                    <a:pt x="179" y="137"/>
                  </a:lnTo>
                  <a:lnTo>
                    <a:pt x="182" y="137"/>
                  </a:lnTo>
                  <a:lnTo>
                    <a:pt x="186" y="137"/>
                  </a:lnTo>
                  <a:lnTo>
                    <a:pt x="189" y="140"/>
                  </a:lnTo>
                  <a:lnTo>
                    <a:pt x="191" y="140"/>
                  </a:lnTo>
                  <a:lnTo>
                    <a:pt x="191" y="140"/>
                  </a:lnTo>
                  <a:lnTo>
                    <a:pt x="191" y="140"/>
                  </a:lnTo>
                  <a:lnTo>
                    <a:pt x="189" y="142"/>
                  </a:lnTo>
                  <a:lnTo>
                    <a:pt x="189" y="142"/>
                  </a:lnTo>
                  <a:lnTo>
                    <a:pt x="189" y="142"/>
                  </a:lnTo>
                  <a:close/>
                  <a:moveTo>
                    <a:pt x="47" y="60"/>
                  </a:moveTo>
                  <a:lnTo>
                    <a:pt x="45" y="60"/>
                  </a:lnTo>
                  <a:lnTo>
                    <a:pt x="45" y="60"/>
                  </a:lnTo>
                  <a:lnTo>
                    <a:pt x="42" y="57"/>
                  </a:lnTo>
                  <a:lnTo>
                    <a:pt x="42" y="57"/>
                  </a:lnTo>
                  <a:lnTo>
                    <a:pt x="42" y="57"/>
                  </a:lnTo>
                  <a:lnTo>
                    <a:pt x="45" y="57"/>
                  </a:lnTo>
                  <a:lnTo>
                    <a:pt x="45" y="57"/>
                  </a:lnTo>
                  <a:lnTo>
                    <a:pt x="47" y="57"/>
                  </a:lnTo>
                  <a:lnTo>
                    <a:pt x="47" y="57"/>
                  </a:lnTo>
                  <a:lnTo>
                    <a:pt x="49" y="57"/>
                  </a:lnTo>
                  <a:lnTo>
                    <a:pt x="49" y="57"/>
                  </a:lnTo>
                  <a:lnTo>
                    <a:pt x="52" y="57"/>
                  </a:lnTo>
                  <a:lnTo>
                    <a:pt x="52" y="57"/>
                  </a:lnTo>
                  <a:lnTo>
                    <a:pt x="52" y="57"/>
                  </a:lnTo>
                  <a:lnTo>
                    <a:pt x="49" y="57"/>
                  </a:lnTo>
                  <a:lnTo>
                    <a:pt x="47" y="60"/>
                  </a:lnTo>
                  <a:lnTo>
                    <a:pt x="47" y="60"/>
                  </a:lnTo>
                  <a:close/>
                  <a:moveTo>
                    <a:pt x="134" y="88"/>
                  </a:moveTo>
                  <a:lnTo>
                    <a:pt x="137" y="85"/>
                  </a:lnTo>
                  <a:lnTo>
                    <a:pt x="137" y="85"/>
                  </a:lnTo>
                  <a:lnTo>
                    <a:pt x="137" y="85"/>
                  </a:lnTo>
                  <a:lnTo>
                    <a:pt x="139" y="88"/>
                  </a:lnTo>
                  <a:lnTo>
                    <a:pt x="139" y="88"/>
                  </a:lnTo>
                  <a:lnTo>
                    <a:pt x="137" y="90"/>
                  </a:lnTo>
                  <a:lnTo>
                    <a:pt x="137" y="90"/>
                  </a:lnTo>
                  <a:lnTo>
                    <a:pt x="134" y="90"/>
                  </a:lnTo>
                  <a:lnTo>
                    <a:pt x="134" y="90"/>
                  </a:lnTo>
                  <a:lnTo>
                    <a:pt x="137" y="88"/>
                  </a:lnTo>
                  <a:lnTo>
                    <a:pt x="137" y="88"/>
                  </a:lnTo>
                  <a:lnTo>
                    <a:pt x="134" y="88"/>
                  </a:lnTo>
                  <a:close/>
                  <a:moveTo>
                    <a:pt x="90" y="100"/>
                  </a:moveTo>
                  <a:lnTo>
                    <a:pt x="92" y="100"/>
                  </a:lnTo>
                  <a:lnTo>
                    <a:pt x="94" y="100"/>
                  </a:lnTo>
                  <a:lnTo>
                    <a:pt x="97" y="104"/>
                  </a:lnTo>
                  <a:lnTo>
                    <a:pt x="97" y="104"/>
                  </a:lnTo>
                  <a:lnTo>
                    <a:pt x="94" y="102"/>
                  </a:lnTo>
                  <a:lnTo>
                    <a:pt x="92" y="102"/>
                  </a:lnTo>
                  <a:lnTo>
                    <a:pt x="92" y="102"/>
                  </a:lnTo>
                  <a:lnTo>
                    <a:pt x="92" y="102"/>
                  </a:lnTo>
                  <a:lnTo>
                    <a:pt x="92" y="102"/>
                  </a:lnTo>
                  <a:lnTo>
                    <a:pt x="90" y="100"/>
                  </a:lnTo>
                  <a:lnTo>
                    <a:pt x="90" y="100"/>
                  </a:lnTo>
                  <a:lnTo>
                    <a:pt x="90" y="10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
            <p:cNvSpPr>
              <a:spLocks noEditPoints="1"/>
            </p:cNvSpPr>
            <p:nvPr/>
          </p:nvSpPr>
          <p:spPr bwMode="auto">
            <a:xfrm>
              <a:off x="1288" y="1082"/>
              <a:ext cx="191" cy="182"/>
            </a:xfrm>
            <a:custGeom>
              <a:avLst/>
              <a:gdLst>
                <a:gd name="T0" fmla="*/ 35 w 191"/>
                <a:gd name="T1" fmla="*/ 67 h 182"/>
                <a:gd name="T2" fmla="*/ 28 w 191"/>
                <a:gd name="T3" fmla="*/ 81 h 182"/>
                <a:gd name="T4" fmla="*/ 19 w 191"/>
                <a:gd name="T5" fmla="*/ 74 h 182"/>
                <a:gd name="T6" fmla="*/ 23 w 191"/>
                <a:gd name="T7" fmla="*/ 71 h 182"/>
                <a:gd name="T8" fmla="*/ 23 w 191"/>
                <a:gd name="T9" fmla="*/ 62 h 182"/>
                <a:gd name="T10" fmla="*/ 160 w 191"/>
                <a:gd name="T11" fmla="*/ 182 h 182"/>
                <a:gd name="T12" fmla="*/ 175 w 191"/>
                <a:gd name="T13" fmla="*/ 178 h 182"/>
                <a:gd name="T14" fmla="*/ 182 w 191"/>
                <a:gd name="T15" fmla="*/ 171 h 182"/>
                <a:gd name="T16" fmla="*/ 167 w 191"/>
                <a:gd name="T17" fmla="*/ 182 h 182"/>
                <a:gd name="T18" fmla="*/ 40 w 191"/>
                <a:gd name="T19" fmla="*/ 81 h 182"/>
                <a:gd name="T20" fmla="*/ 38 w 191"/>
                <a:gd name="T21" fmla="*/ 88 h 182"/>
                <a:gd name="T22" fmla="*/ 42 w 191"/>
                <a:gd name="T23" fmla="*/ 83 h 182"/>
                <a:gd name="T24" fmla="*/ 42 w 191"/>
                <a:gd name="T25" fmla="*/ 97 h 182"/>
                <a:gd name="T26" fmla="*/ 42 w 191"/>
                <a:gd name="T27" fmla="*/ 95 h 182"/>
                <a:gd name="T28" fmla="*/ 33 w 191"/>
                <a:gd name="T29" fmla="*/ 88 h 182"/>
                <a:gd name="T30" fmla="*/ 38 w 191"/>
                <a:gd name="T31" fmla="*/ 0 h 182"/>
                <a:gd name="T32" fmla="*/ 45 w 191"/>
                <a:gd name="T33" fmla="*/ 3 h 182"/>
                <a:gd name="T34" fmla="*/ 59 w 191"/>
                <a:gd name="T35" fmla="*/ 12 h 182"/>
                <a:gd name="T36" fmla="*/ 54 w 191"/>
                <a:gd name="T37" fmla="*/ 22 h 182"/>
                <a:gd name="T38" fmla="*/ 54 w 191"/>
                <a:gd name="T39" fmla="*/ 31 h 182"/>
                <a:gd name="T40" fmla="*/ 47 w 191"/>
                <a:gd name="T41" fmla="*/ 26 h 182"/>
                <a:gd name="T42" fmla="*/ 56 w 191"/>
                <a:gd name="T43" fmla="*/ 12 h 182"/>
                <a:gd name="T44" fmla="*/ 49 w 191"/>
                <a:gd name="T45" fmla="*/ 10 h 182"/>
                <a:gd name="T46" fmla="*/ 40 w 191"/>
                <a:gd name="T47" fmla="*/ 3 h 182"/>
                <a:gd name="T48" fmla="*/ 7 w 191"/>
                <a:gd name="T49" fmla="*/ 12 h 182"/>
                <a:gd name="T50" fmla="*/ 5 w 191"/>
                <a:gd name="T51" fmla="*/ 10 h 182"/>
                <a:gd name="T52" fmla="*/ 14 w 191"/>
                <a:gd name="T53" fmla="*/ 5 h 182"/>
                <a:gd name="T54" fmla="*/ 26 w 191"/>
                <a:gd name="T55" fmla="*/ 8 h 182"/>
                <a:gd name="T56" fmla="*/ 30 w 191"/>
                <a:gd name="T57" fmla="*/ 8 h 182"/>
                <a:gd name="T58" fmla="*/ 9 w 191"/>
                <a:gd name="T59" fmla="*/ 12 h 182"/>
                <a:gd name="T60" fmla="*/ 82 w 191"/>
                <a:gd name="T61" fmla="*/ 50 h 182"/>
                <a:gd name="T62" fmla="*/ 85 w 191"/>
                <a:gd name="T63" fmla="*/ 67 h 182"/>
                <a:gd name="T64" fmla="*/ 85 w 191"/>
                <a:gd name="T65" fmla="*/ 55 h 182"/>
                <a:gd name="T66" fmla="*/ 80 w 191"/>
                <a:gd name="T67" fmla="*/ 50 h 182"/>
                <a:gd name="T68" fmla="*/ 73 w 191"/>
                <a:gd name="T69" fmla="*/ 48 h 182"/>
                <a:gd name="T70" fmla="*/ 68 w 191"/>
                <a:gd name="T71" fmla="*/ 41 h 182"/>
                <a:gd name="T72" fmla="*/ 156 w 191"/>
                <a:gd name="T73" fmla="*/ 135 h 182"/>
                <a:gd name="T74" fmla="*/ 153 w 191"/>
                <a:gd name="T75" fmla="*/ 133 h 182"/>
                <a:gd name="T76" fmla="*/ 156 w 191"/>
                <a:gd name="T77" fmla="*/ 128 h 182"/>
                <a:gd name="T78" fmla="*/ 146 w 191"/>
                <a:gd name="T79" fmla="*/ 142 h 182"/>
                <a:gd name="T80" fmla="*/ 106 w 191"/>
                <a:gd name="T81" fmla="*/ 81 h 182"/>
                <a:gd name="T82" fmla="*/ 99 w 191"/>
                <a:gd name="T83" fmla="*/ 69 h 182"/>
                <a:gd name="T84" fmla="*/ 104 w 191"/>
                <a:gd name="T85" fmla="*/ 71 h 182"/>
                <a:gd name="T86" fmla="*/ 111 w 191"/>
                <a:gd name="T87" fmla="*/ 83 h 182"/>
                <a:gd name="T88" fmla="*/ 113 w 191"/>
                <a:gd name="T89" fmla="*/ 100 h 182"/>
                <a:gd name="T90" fmla="*/ 120 w 191"/>
                <a:gd name="T91" fmla="*/ 114 h 182"/>
                <a:gd name="T92" fmla="*/ 127 w 191"/>
                <a:gd name="T93" fmla="*/ 121 h 182"/>
                <a:gd name="T94" fmla="*/ 123 w 191"/>
                <a:gd name="T95" fmla="*/ 119 h 182"/>
                <a:gd name="T96" fmla="*/ 116 w 191"/>
                <a:gd name="T97" fmla="*/ 116 h 182"/>
                <a:gd name="T98" fmla="*/ 118 w 191"/>
                <a:gd name="T99" fmla="*/ 111 h 182"/>
                <a:gd name="T100" fmla="*/ 149 w 191"/>
                <a:gd name="T101" fmla="*/ 130 h 182"/>
                <a:gd name="T102" fmla="*/ 151 w 191"/>
                <a:gd name="T103" fmla="*/ 128 h 182"/>
                <a:gd name="T104" fmla="*/ 182 w 191"/>
                <a:gd name="T105" fmla="*/ 140 h 182"/>
                <a:gd name="T106" fmla="*/ 177 w 191"/>
                <a:gd name="T107" fmla="*/ 137 h 182"/>
                <a:gd name="T108" fmla="*/ 189 w 191"/>
                <a:gd name="T109" fmla="*/ 142 h 182"/>
                <a:gd name="T110" fmla="*/ 45 w 191"/>
                <a:gd name="T111" fmla="*/ 57 h 182"/>
                <a:gd name="T112" fmla="*/ 49 w 191"/>
                <a:gd name="T113" fmla="*/ 57 h 182"/>
                <a:gd name="T114" fmla="*/ 137 w 191"/>
                <a:gd name="T115" fmla="*/ 90 h 182"/>
                <a:gd name="T116" fmla="*/ 94 w 191"/>
                <a:gd name="T117" fmla="*/ 100 h 182"/>
                <a:gd name="T118" fmla="*/ 90 w 191"/>
                <a:gd name="T11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82">
                  <a:moveTo>
                    <a:pt x="23" y="52"/>
                  </a:moveTo>
                  <a:lnTo>
                    <a:pt x="23" y="52"/>
                  </a:lnTo>
                  <a:lnTo>
                    <a:pt x="28" y="52"/>
                  </a:lnTo>
                  <a:lnTo>
                    <a:pt x="30" y="55"/>
                  </a:lnTo>
                  <a:lnTo>
                    <a:pt x="30" y="60"/>
                  </a:lnTo>
                  <a:lnTo>
                    <a:pt x="33" y="64"/>
                  </a:lnTo>
                  <a:lnTo>
                    <a:pt x="35" y="64"/>
                  </a:lnTo>
                  <a:lnTo>
                    <a:pt x="35" y="64"/>
                  </a:lnTo>
                  <a:lnTo>
                    <a:pt x="35" y="67"/>
                  </a:lnTo>
                  <a:lnTo>
                    <a:pt x="38" y="67"/>
                  </a:lnTo>
                  <a:lnTo>
                    <a:pt x="38" y="71"/>
                  </a:lnTo>
                  <a:lnTo>
                    <a:pt x="38" y="74"/>
                  </a:lnTo>
                  <a:lnTo>
                    <a:pt x="38" y="74"/>
                  </a:lnTo>
                  <a:lnTo>
                    <a:pt x="38" y="76"/>
                  </a:lnTo>
                  <a:lnTo>
                    <a:pt x="35" y="76"/>
                  </a:lnTo>
                  <a:lnTo>
                    <a:pt x="35" y="76"/>
                  </a:lnTo>
                  <a:lnTo>
                    <a:pt x="33" y="78"/>
                  </a:lnTo>
                  <a:lnTo>
                    <a:pt x="28" y="81"/>
                  </a:lnTo>
                  <a:lnTo>
                    <a:pt x="28" y="81"/>
                  </a:lnTo>
                  <a:lnTo>
                    <a:pt x="28" y="78"/>
                  </a:lnTo>
                  <a:lnTo>
                    <a:pt x="28" y="78"/>
                  </a:lnTo>
                  <a:lnTo>
                    <a:pt x="28" y="78"/>
                  </a:lnTo>
                  <a:lnTo>
                    <a:pt x="23" y="76"/>
                  </a:lnTo>
                  <a:lnTo>
                    <a:pt x="21" y="74"/>
                  </a:lnTo>
                  <a:lnTo>
                    <a:pt x="21" y="74"/>
                  </a:lnTo>
                  <a:lnTo>
                    <a:pt x="19" y="74"/>
                  </a:lnTo>
                  <a:lnTo>
                    <a:pt x="19" y="74"/>
                  </a:lnTo>
                  <a:lnTo>
                    <a:pt x="19" y="71"/>
                  </a:lnTo>
                  <a:lnTo>
                    <a:pt x="16" y="71"/>
                  </a:lnTo>
                  <a:lnTo>
                    <a:pt x="21" y="67"/>
                  </a:lnTo>
                  <a:lnTo>
                    <a:pt x="21" y="69"/>
                  </a:lnTo>
                  <a:lnTo>
                    <a:pt x="21" y="69"/>
                  </a:lnTo>
                  <a:lnTo>
                    <a:pt x="21" y="71"/>
                  </a:lnTo>
                  <a:lnTo>
                    <a:pt x="19" y="71"/>
                  </a:lnTo>
                  <a:lnTo>
                    <a:pt x="23" y="71"/>
                  </a:lnTo>
                  <a:lnTo>
                    <a:pt x="23" y="71"/>
                  </a:lnTo>
                  <a:lnTo>
                    <a:pt x="23" y="71"/>
                  </a:lnTo>
                  <a:lnTo>
                    <a:pt x="21" y="67"/>
                  </a:lnTo>
                  <a:lnTo>
                    <a:pt x="21" y="69"/>
                  </a:lnTo>
                  <a:lnTo>
                    <a:pt x="21" y="67"/>
                  </a:lnTo>
                  <a:lnTo>
                    <a:pt x="21" y="67"/>
                  </a:lnTo>
                  <a:lnTo>
                    <a:pt x="21" y="64"/>
                  </a:lnTo>
                  <a:lnTo>
                    <a:pt x="23" y="64"/>
                  </a:lnTo>
                  <a:lnTo>
                    <a:pt x="23" y="62"/>
                  </a:lnTo>
                  <a:lnTo>
                    <a:pt x="23" y="62"/>
                  </a:lnTo>
                  <a:lnTo>
                    <a:pt x="26" y="57"/>
                  </a:lnTo>
                  <a:lnTo>
                    <a:pt x="26" y="57"/>
                  </a:lnTo>
                  <a:lnTo>
                    <a:pt x="23" y="55"/>
                  </a:lnTo>
                  <a:lnTo>
                    <a:pt x="23" y="52"/>
                  </a:lnTo>
                  <a:lnTo>
                    <a:pt x="23" y="52"/>
                  </a:lnTo>
                  <a:lnTo>
                    <a:pt x="23" y="52"/>
                  </a:lnTo>
                  <a:moveTo>
                    <a:pt x="163" y="182"/>
                  </a:moveTo>
                  <a:lnTo>
                    <a:pt x="163" y="182"/>
                  </a:lnTo>
                  <a:lnTo>
                    <a:pt x="160" y="182"/>
                  </a:lnTo>
                  <a:lnTo>
                    <a:pt x="160" y="180"/>
                  </a:lnTo>
                  <a:lnTo>
                    <a:pt x="163" y="178"/>
                  </a:lnTo>
                  <a:lnTo>
                    <a:pt x="163" y="178"/>
                  </a:lnTo>
                  <a:lnTo>
                    <a:pt x="165" y="175"/>
                  </a:lnTo>
                  <a:lnTo>
                    <a:pt x="170" y="175"/>
                  </a:lnTo>
                  <a:lnTo>
                    <a:pt x="172" y="175"/>
                  </a:lnTo>
                  <a:lnTo>
                    <a:pt x="172" y="175"/>
                  </a:lnTo>
                  <a:lnTo>
                    <a:pt x="172" y="175"/>
                  </a:lnTo>
                  <a:lnTo>
                    <a:pt x="175" y="178"/>
                  </a:lnTo>
                  <a:lnTo>
                    <a:pt x="177" y="175"/>
                  </a:lnTo>
                  <a:lnTo>
                    <a:pt x="177" y="175"/>
                  </a:lnTo>
                  <a:lnTo>
                    <a:pt x="179" y="173"/>
                  </a:lnTo>
                  <a:lnTo>
                    <a:pt x="179" y="173"/>
                  </a:lnTo>
                  <a:lnTo>
                    <a:pt x="179" y="171"/>
                  </a:lnTo>
                  <a:lnTo>
                    <a:pt x="182" y="171"/>
                  </a:lnTo>
                  <a:lnTo>
                    <a:pt x="182" y="171"/>
                  </a:lnTo>
                  <a:lnTo>
                    <a:pt x="182" y="171"/>
                  </a:lnTo>
                  <a:lnTo>
                    <a:pt x="182" y="171"/>
                  </a:lnTo>
                  <a:lnTo>
                    <a:pt x="182" y="171"/>
                  </a:lnTo>
                  <a:lnTo>
                    <a:pt x="182" y="175"/>
                  </a:lnTo>
                  <a:lnTo>
                    <a:pt x="182" y="178"/>
                  </a:lnTo>
                  <a:lnTo>
                    <a:pt x="179" y="180"/>
                  </a:lnTo>
                  <a:lnTo>
                    <a:pt x="177" y="182"/>
                  </a:lnTo>
                  <a:lnTo>
                    <a:pt x="177" y="182"/>
                  </a:lnTo>
                  <a:lnTo>
                    <a:pt x="177" y="182"/>
                  </a:lnTo>
                  <a:lnTo>
                    <a:pt x="172" y="182"/>
                  </a:lnTo>
                  <a:lnTo>
                    <a:pt x="167" y="182"/>
                  </a:lnTo>
                  <a:lnTo>
                    <a:pt x="167" y="182"/>
                  </a:lnTo>
                  <a:lnTo>
                    <a:pt x="167" y="182"/>
                  </a:lnTo>
                  <a:lnTo>
                    <a:pt x="165" y="182"/>
                  </a:lnTo>
                  <a:lnTo>
                    <a:pt x="165" y="182"/>
                  </a:lnTo>
                  <a:lnTo>
                    <a:pt x="163" y="182"/>
                  </a:lnTo>
                  <a:lnTo>
                    <a:pt x="163" y="182"/>
                  </a:lnTo>
                  <a:moveTo>
                    <a:pt x="40" y="81"/>
                  </a:moveTo>
                  <a:lnTo>
                    <a:pt x="40" y="81"/>
                  </a:lnTo>
                  <a:lnTo>
                    <a:pt x="40" y="81"/>
                  </a:lnTo>
                  <a:lnTo>
                    <a:pt x="40" y="81"/>
                  </a:lnTo>
                  <a:lnTo>
                    <a:pt x="40" y="81"/>
                  </a:lnTo>
                  <a:lnTo>
                    <a:pt x="40" y="83"/>
                  </a:lnTo>
                  <a:lnTo>
                    <a:pt x="40" y="83"/>
                  </a:lnTo>
                  <a:lnTo>
                    <a:pt x="40" y="83"/>
                  </a:lnTo>
                  <a:lnTo>
                    <a:pt x="40" y="83"/>
                  </a:lnTo>
                  <a:lnTo>
                    <a:pt x="38" y="85"/>
                  </a:lnTo>
                  <a:lnTo>
                    <a:pt x="38" y="85"/>
                  </a:lnTo>
                  <a:lnTo>
                    <a:pt x="38" y="88"/>
                  </a:lnTo>
                  <a:lnTo>
                    <a:pt x="38" y="88"/>
                  </a:lnTo>
                  <a:lnTo>
                    <a:pt x="38" y="88"/>
                  </a:lnTo>
                  <a:lnTo>
                    <a:pt x="38" y="88"/>
                  </a:lnTo>
                  <a:lnTo>
                    <a:pt x="40" y="88"/>
                  </a:lnTo>
                  <a:lnTo>
                    <a:pt x="40" y="85"/>
                  </a:lnTo>
                  <a:lnTo>
                    <a:pt x="40" y="83"/>
                  </a:lnTo>
                  <a:lnTo>
                    <a:pt x="40" y="83"/>
                  </a:lnTo>
                  <a:lnTo>
                    <a:pt x="42" y="83"/>
                  </a:lnTo>
                  <a:lnTo>
                    <a:pt x="42" y="83"/>
                  </a:lnTo>
                  <a:lnTo>
                    <a:pt x="42" y="83"/>
                  </a:lnTo>
                  <a:lnTo>
                    <a:pt x="42" y="83"/>
                  </a:lnTo>
                  <a:lnTo>
                    <a:pt x="42" y="83"/>
                  </a:lnTo>
                  <a:lnTo>
                    <a:pt x="42" y="85"/>
                  </a:lnTo>
                  <a:lnTo>
                    <a:pt x="45" y="85"/>
                  </a:lnTo>
                  <a:lnTo>
                    <a:pt x="45" y="90"/>
                  </a:lnTo>
                  <a:lnTo>
                    <a:pt x="45" y="93"/>
                  </a:lnTo>
                  <a:lnTo>
                    <a:pt x="45" y="95"/>
                  </a:lnTo>
                  <a:lnTo>
                    <a:pt x="42" y="97"/>
                  </a:lnTo>
                  <a:lnTo>
                    <a:pt x="42" y="97"/>
                  </a:lnTo>
                  <a:lnTo>
                    <a:pt x="42" y="97"/>
                  </a:lnTo>
                  <a:lnTo>
                    <a:pt x="42" y="97"/>
                  </a:lnTo>
                  <a:lnTo>
                    <a:pt x="38" y="97"/>
                  </a:lnTo>
                  <a:lnTo>
                    <a:pt x="38" y="95"/>
                  </a:lnTo>
                  <a:lnTo>
                    <a:pt x="40" y="97"/>
                  </a:lnTo>
                  <a:lnTo>
                    <a:pt x="40" y="97"/>
                  </a:lnTo>
                  <a:lnTo>
                    <a:pt x="40" y="95"/>
                  </a:lnTo>
                  <a:lnTo>
                    <a:pt x="42" y="95"/>
                  </a:lnTo>
                  <a:lnTo>
                    <a:pt x="42" y="95"/>
                  </a:lnTo>
                  <a:lnTo>
                    <a:pt x="42" y="93"/>
                  </a:lnTo>
                  <a:lnTo>
                    <a:pt x="42" y="95"/>
                  </a:lnTo>
                  <a:lnTo>
                    <a:pt x="40" y="95"/>
                  </a:lnTo>
                  <a:lnTo>
                    <a:pt x="40" y="95"/>
                  </a:lnTo>
                  <a:lnTo>
                    <a:pt x="38" y="95"/>
                  </a:lnTo>
                  <a:lnTo>
                    <a:pt x="38" y="95"/>
                  </a:lnTo>
                  <a:lnTo>
                    <a:pt x="35" y="93"/>
                  </a:lnTo>
                  <a:lnTo>
                    <a:pt x="33" y="88"/>
                  </a:lnTo>
                  <a:lnTo>
                    <a:pt x="35" y="85"/>
                  </a:lnTo>
                  <a:lnTo>
                    <a:pt x="38" y="81"/>
                  </a:lnTo>
                  <a:lnTo>
                    <a:pt x="40" y="81"/>
                  </a:lnTo>
                  <a:moveTo>
                    <a:pt x="30" y="0"/>
                  </a:moveTo>
                  <a:lnTo>
                    <a:pt x="33" y="0"/>
                  </a:lnTo>
                  <a:lnTo>
                    <a:pt x="33" y="0"/>
                  </a:lnTo>
                  <a:lnTo>
                    <a:pt x="35" y="0"/>
                  </a:lnTo>
                  <a:lnTo>
                    <a:pt x="35" y="0"/>
                  </a:lnTo>
                  <a:lnTo>
                    <a:pt x="38" y="0"/>
                  </a:lnTo>
                  <a:lnTo>
                    <a:pt x="40" y="0"/>
                  </a:lnTo>
                  <a:lnTo>
                    <a:pt x="40" y="0"/>
                  </a:lnTo>
                  <a:lnTo>
                    <a:pt x="40" y="0"/>
                  </a:lnTo>
                  <a:lnTo>
                    <a:pt x="42" y="0"/>
                  </a:lnTo>
                  <a:lnTo>
                    <a:pt x="42" y="0"/>
                  </a:lnTo>
                  <a:lnTo>
                    <a:pt x="42" y="0"/>
                  </a:lnTo>
                  <a:lnTo>
                    <a:pt x="45" y="0"/>
                  </a:lnTo>
                  <a:lnTo>
                    <a:pt x="45" y="0"/>
                  </a:lnTo>
                  <a:lnTo>
                    <a:pt x="45" y="3"/>
                  </a:lnTo>
                  <a:lnTo>
                    <a:pt x="45" y="3"/>
                  </a:lnTo>
                  <a:lnTo>
                    <a:pt x="47" y="5"/>
                  </a:lnTo>
                  <a:lnTo>
                    <a:pt x="52" y="8"/>
                  </a:lnTo>
                  <a:lnTo>
                    <a:pt x="52" y="10"/>
                  </a:lnTo>
                  <a:lnTo>
                    <a:pt x="54" y="10"/>
                  </a:lnTo>
                  <a:lnTo>
                    <a:pt x="56" y="10"/>
                  </a:lnTo>
                  <a:lnTo>
                    <a:pt x="56" y="12"/>
                  </a:lnTo>
                  <a:lnTo>
                    <a:pt x="59" y="12"/>
                  </a:lnTo>
                  <a:lnTo>
                    <a:pt x="59" y="12"/>
                  </a:lnTo>
                  <a:lnTo>
                    <a:pt x="59" y="12"/>
                  </a:lnTo>
                  <a:lnTo>
                    <a:pt x="59" y="12"/>
                  </a:lnTo>
                  <a:lnTo>
                    <a:pt x="59" y="17"/>
                  </a:lnTo>
                  <a:lnTo>
                    <a:pt x="59" y="19"/>
                  </a:lnTo>
                  <a:lnTo>
                    <a:pt x="59" y="19"/>
                  </a:lnTo>
                  <a:lnTo>
                    <a:pt x="56" y="19"/>
                  </a:lnTo>
                  <a:lnTo>
                    <a:pt x="56" y="19"/>
                  </a:lnTo>
                  <a:lnTo>
                    <a:pt x="56" y="19"/>
                  </a:lnTo>
                  <a:lnTo>
                    <a:pt x="54" y="22"/>
                  </a:lnTo>
                  <a:lnTo>
                    <a:pt x="54" y="22"/>
                  </a:lnTo>
                  <a:lnTo>
                    <a:pt x="54" y="22"/>
                  </a:lnTo>
                  <a:lnTo>
                    <a:pt x="54" y="26"/>
                  </a:lnTo>
                  <a:lnTo>
                    <a:pt x="54" y="26"/>
                  </a:lnTo>
                  <a:lnTo>
                    <a:pt x="54" y="29"/>
                  </a:lnTo>
                  <a:lnTo>
                    <a:pt x="54" y="31"/>
                  </a:lnTo>
                  <a:lnTo>
                    <a:pt x="54" y="31"/>
                  </a:lnTo>
                  <a:lnTo>
                    <a:pt x="54" y="31"/>
                  </a:lnTo>
                  <a:lnTo>
                    <a:pt x="54" y="31"/>
                  </a:lnTo>
                  <a:lnTo>
                    <a:pt x="54" y="31"/>
                  </a:lnTo>
                  <a:lnTo>
                    <a:pt x="52" y="31"/>
                  </a:lnTo>
                  <a:lnTo>
                    <a:pt x="52" y="31"/>
                  </a:lnTo>
                  <a:lnTo>
                    <a:pt x="52" y="31"/>
                  </a:lnTo>
                  <a:lnTo>
                    <a:pt x="52" y="29"/>
                  </a:lnTo>
                  <a:lnTo>
                    <a:pt x="52" y="29"/>
                  </a:lnTo>
                  <a:lnTo>
                    <a:pt x="52" y="29"/>
                  </a:lnTo>
                  <a:lnTo>
                    <a:pt x="49" y="29"/>
                  </a:lnTo>
                  <a:lnTo>
                    <a:pt x="47" y="26"/>
                  </a:lnTo>
                  <a:lnTo>
                    <a:pt x="52" y="26"/>
                  </a:lnTo>
                  <a:lnTo>
                    <a:pt x="54" y="24"/>
                  </a:lnTo>
                  <a:lnTo>
                    <a:pt x="54" y="22"/>
                  </a:lnTo>
                  <a:lnTo>
                    <a:pt x="54" y="15"/>
                  </a:lnTo>
                  <a:lnTo>
                    <a:pt x="54" y="15"/>
                  </a:lnTo>
                  <a:lnTo>
                    <a:pt x="54" y="15"/>
                  </a:lnTo>
                  <a:lnTo>
                    <a:pt x="54" y="15"/>
                  </a:lnTo>
                  <a:lnTo>
                    <a:pt x="56" y="12"/>
                  </a:lnTo>
                  <a:lnTo>
                    <a:pt x="56" y="12"/>
                  </a:lnTo>
                  <a:lnTo>
                    <a:pt x="56" y="12"/>
                  </a:lnTo>
                  <a:lnTo>
                    <a:pt x="54" y="10"/>
                  </a:lnTo>
                  <a:lnTo>
                    <a:pt x="54" y="10"/>
                  </a:lnTo>
                  <a:lnTo>
                    <a:pt x="54" y="10"/>
                  </a:lnTo>
                  <a:lnTo>
                    <a:pt x="54" y="10"/>
                  </a:lnTo>
                  <a:lnTo>
                    <a:pt x="52" y="10"/>
                  </a:lnTo>
                  <a:lnTo>
                    <a:pt x="52" y="10"/>
                  </a:lnTo>
                  <a:lnTo>
                    <a:pt x="49" y="10"/>
                  </a:lnTo>
                  <a:lnTo>
                    <a:pt x="49" y="10"/>
                  </a:lnTo>
                  <a:lnTo>
                    <a:pt x="49" y="8"/>
                  </a:lnTo>
                  <a:lnTo>
                    <a:pt x="45" y="3"/>
                  </a:lnTo>
                  <a:lnTo>
                    <a:pt x="45" y="3"/>
                  </a:lnTo>
                  <a:lnTo>
                    <a:pt x="45" y="3"/>
                  </a:lnTo>
                  <a:lnTo>
                    <a:pt x="42" y="3"/>
                  </a:lnTo>
                  <a:lnTo>
                    <a:pt x="42" y="3"/>
                  </a:lnTo>
                  <a:lnTo>
                    <a:pt x="40" y="3"/>
                  </a:lnTo>
                  <a:lnTo>
                    <a:pt x="40" y="3"/>
                  </a:lnTo>
                  <a:lnTo>
                    <a:pt x="40" y="3"/>
                  </a:lnTo>
                  <a:lnTo>
                    <a:pt x="38" y="0"/>
                  </a:lnTo>
                  <a:lnTo>
                    <a:pt x="35" y="0"/>
                  </a:lnTo>
                  <a:lnTo>
                    <a:pt x="35" y="0"/>
                  </a:lnTo>
                  <a:lnTo>
                    <a:pt x="35" y="0"/>
                  </a:lnTo>
                  <a:lnTo>
                    <a:pt x="33" y="0"/>
                  </a:lnTo>
                  <a:lnTo>
                    <a:pt x="33" y="0"/>
                  </a:lnTo>
                  <a:lnTo>
                    <a:pt x="30" y="0"/>
                  </a:lnTo>
                  <a:moveTo>
                    <a:pt x="9" y="12"/>
                  </a:moveTo>
                  <a:lnTo>
                    <a:pt x="7" y="12"/>
                  </a:lnTo>
                  <a:lnTo>
                    <a:pt x="7" y="12"/>
                  </a:lnTo>
                  <a:lnTo>
                    <a:pt x="7" y="12"/>
                  </a:lnTo>
                  <a:lnTo>
                    <a:pt x="5" y="12"/>
                  </a:lnTo>
                  <a:lnTo>
                    <a:pt x="5" y="12"/>
                  </a:lnTo>
                  <a:lnTo>
                    <a:pt x="0" y="8"/>
                  </a:lnTo>
                  <a:lnTo>
                    <a:pt x="0" y="8"/>
                  </a:lnTo>
                  <a:lnTo>
                    <a:pt x="2" y="8"/>
                  </a:lnTo>
                  <a:lnTo>
                    <a:pt x="5" y="10"/>
                  </a:lnTo>
                  <a:lnTo>
                    <a:pt x="5" y="10"/>
                  </a:lnTo>
                  <a:lnTo>
                    <a:pt x="5" y="10"/>
                  </a:lnTo>
                  <a:lnTo>
                    <a:pt x="7" y="10"/>
                  </a:lnTo>
                  <a:lnTo>
                    <a:pt x="9" y="10"/>
                  </a:lnTo>
                  <a:lnTo>
                    <a:pt x="9" y="10"/>
                  </a:lnTo>
                  <a:lnTo>
                    <a:pt x="9" y="10"/>
                  </a:lnTo>
                  <a:lnTo>
                    <a:pt x="9" y="10"/>
                  </a:lnTo>
                  <a:lnTo>
                    <a:pt x="12" y="8"/>
                  </a:lnTo>
                  <a:lnTo>
                    <a:pt x="12" y="8"/>
                  </a:lnTo>
                  <a:lnTo>
                    <a:pt x="14" y="5"/>
                  </a:lnTo>
                  <a:lnTo>
                    <a:pt x="19" y="8"/>
                  </a:lnTo>
                  <a:lnTo>
                    <a:pt x="19" y="8"/>
                  </a:lnTo>
                  <a:lnTo>
                    <a:pt x="19" y="8"/>
                  </a:lnTo>
                  <a:lnTo>
                    <a:pt x="19" y="8"/>
                  </a:lnTo>
                  <a:lnTo>
                    <a:pt x="21" y="8"/>
                  </a:lnTo>
                  <a:lnTo>
                    <a:pt x="23" y="8"/>
                  </a:lnTo>
                  <a:lnTo>
                    <a:pt x="23" y="8"/>
                  </a:lnTo>
                  <a:lnTo>
                    <a:pt x="26" y="8"/>
                  </a:lnTo>
                  <a:lnTo>
                    <a:pt x="26" y="8"/>
                  </a:lnTo>
                  <a:lnTo>
                    <a:pt x="30" y="5"/>
                  </a:lnTo>
                  <a:lnTo>
                    <a:pt x="30" y="5"/>
                  </a:lnTo>
                  <a:lnTo>
                    <a:pt x="30" y="5"/>
                  </a:lnTo>
                  <a:lnTo>
                    <a:pt x="30" y="5"/>
                  </a:lnTo>
                  <a:lnTo>
                    <a:pt x="33" y="5"/>
                  </a:lnTo>
                  <a:lnTo>
                    <a:pt x="33" y="8"/>
                  </a:lnTo>
                  <a:lnTo>
                    <a:pt x="33" y="8"/>
                  </a:lnTo>
                  <a:lnTo>
                    <a:pt x="30" y="8"/>
                  </a:lnTo>
                  <a:lnTo>
                    <a:pt x="30" y="8"/>
                  </a:lnTo>
                  <a:lnTo>
                    <a:pt x="30" y="8"/>
                  </a:lnTo>
                  <a:lnTo>
                    <a:pt x="23" y="10"/>
                  </a:lnTo>
                  <a:lnTo>
                    <a:pt x="21" y="10"/>
                  </a:lnTo>
                  <a:lnTo>
                    <a:pt x="19" y="10"/>
                  </a:lnTo>
                  <a:lnTo>
                    <a:pt x="14" y="12"/>
                  </a:lnTo>
                  <a:lnTo>
                    <a:pt x="12" y="12"/>
                  </a:lnTo>
                  <a:lnTo>
                    <a:pt x="9" y="12"/>
                  </a:lnTo>
                  <a:lnTo>
                    <a:pt x="9" y="12"/>
                  </a:lnTo>
                  <a:lnTo>
                    <a:pt x="9" y="12"/>
                  </a:lnTo>
                  <a:moveTo>
                    <a:pt x="68" y="41"/>
                  </a:moveTo>
                  <a:lnTo>
                    <a:pt x="71" y="43"/>
                  </a:lnTo>
                  <a:lnTo>
                    <a:pt x="71" y="43"/>
                  </a:lnTo>
                  <a:lnTo>
                    <a:pt x="75" y="45"/>
                  </a:lnTo>
                  <a:lnTo>
                    <a:pt x="78" y="48"/>
                  </a:lnTo>
                  <a:lnTo>
                    <a:pt x="80" y="48"/>
                  </a:lnTo>
                  <a:lnTo>
                    <a:pt x="80" y="48"/>
                  </a:lnTo>
                  <a:lnTo>
                    <a:pt x="80" y="50"/>
                  </a:lnTo>
                  <a:lnTo>
                    <a:pt x="82" y="50"/>
                  </a:lnTo>
                  <a:lnTo>
                    <a:pt x="87" y="55"/>
                  </a:lnTo>
                  <a:lnTo>
                    <a:pt x="87" y="55"/>
                  </a:lnTo>
                  <a:lnTo>
                    <a:pt x="87" y="55"/>
                  </a:lnTo>
                  <a:lnTo>
                    <a:pt x="87" y="55"/>
                  </a:lnTo>
                  <a:lnTo>
                    <a:pt x="87" y="57"/>
                  </a:lnTo>
                  <a:lnTo>
                    <a:pt x="87" y="57"/>
                  </a:lnTo>
                  <a:lnTo>
                    <a:pt x="87" y="64"/>
                  </a:lnTo>
                  <a:lnTo>
                    <a:pt x="85" y="69"/>
                  </a:lnTo>
                  <a:lnTo>
                    <a:pt x="85" y="67"/>
                  </a:lnTo>
                  <a:lnTo>
                    <a:pt x="80" y="64"/>
                  </a:lnTo>
                  <a:lnTo>
                    <a:pt x="80" y="64"/>
                  </a:lnTo>
                  <a:lnTo>
                    <a:pt x="80" y="64"/>
                  </a:lnTo>
                  <a:lnTo>
                    <a:pt x="85" y="62"/>
                  </a:lnTo>
                  <a:lnTo>
                    <a:pt x="87" y="57"/>
                  </a:lnTo>
                  <a:lnTo>
                    <a:pt x="87" y="57"/>
                  </a:lnTo>
                  <a:lnTo>
                    <a:pt x="87" y="57"/>
                  </a:lnTo>
                  <a:lnTo>
                    <a:pt x="87" y="55"/>
                  </a:lnTo>
                  <a:lnTo>
                    <a:pt x="85" y="55"/>
                  </a:lnTo>
                  <a:lnTo>
                    <a:pt x="85" y="55"/>
                  </a:lnTo>
                  <a:lnTo>
                    <a:pt x="85" y="55"/>
                  </a:lnTo>
                  <a:lnTo>
                    <a:pt x="85" y="55"/>
                  </a:lnTo>
                  <a:lnTo>
                    <a:pt x="82" y="52"/>
                  </a:lnTo>
                  <a:lnTo>
                    <a:pt x="82" y="52"/>
                  </a:lnTo>
                  <a:lnTo>
                    <a:pt x="82" y="50"/>
                  </a:lnTo>
                  <a:lnTo>
                    <a:pt x="80" y="50"/>
                  </a:lnTo>
                  <a:lnTo>
                    <a:pt x="80" y="50"/>
                  </a:lnTo>
                  <a:lnTo>
                    <a:pt x="80" y="50"/>
                  </a:lnTo>
                  <a:lnTo>
                    <a:pt x="80" y="50"/>
                  </a:lnTo>
                  <a:lnTo>
                    <a:pt x="80" y="48"/>
                  </a:lnTo>
                  <a:lnTo>
                    <a:pt x="80" y="48"/>
                  </a:lnTo>
                  <a:lnTo>
                    <a:pt x="78" y="48"/>
                  </a:lnTo>
                  <a:lnTo>
                    <a:pt x="75" y="48"/>
                  </a:lnTo>
                  <a:lnTo>
                    <a:pt x="75" y="48"/>
                  </a:lnTo>
                  <a:lnTo>
                    <a:pt x="75" y="48"/>
                  </a:lnTo>
                  <a:lnTo>
                    <a:pt x="75" y="48"/>
                  </a:lnTo>
                  <a:lnTo>
                    <a:pt x="73" y="48"/>
                  </a:lnTo>
                  <a:lnTo>
                    <a:pt x="73" y="48"/>
                  </a:lnTo>
                  <a:lnTo>
                    <a:pt x="73" y="45"/>
                  </a:lnTo>
                  <a:lnTo>
                    <a:pt x="73" y="45"/>
                  </a:lnTo>
                  <a:lnTo>
                    <a:pt x="73" y="45"/>
                  </a:lnTo>
                  <a:lnTo>
                    <a:pt x="73" y="45"/>
                  </a:lnTo>
                  <a:lnTo>
                    <a:pt x="73" y="45"/>
                  </a:lnTo>
                  <a:lnTo>
                    <a:pt x="71" y="45"/>
                  </a:lnTo>
                  <a:lnTo>
                    <a:pt x="68" y="45"/>
                  </a:lnTo>
                  <a:lnTo>
                    <a:pt x="68" y="41"/>
                  </a:lnTo>
                  <a:moveTo>
                    <a:pt x="144" y="145"/>
                  </a:moveTo>
                  <a:lnTo>
                    <a:pt x="144" y="145"/>
                  </a:lnTo>
                  <a:lnTo>
                    <a:pt x="144" y="145"/>
                  </a:lnTo>
                  <a:lnTo>
                    <a:pt x="146" y="142"/>
                  </a:lnTo>
                  <a:lnTo>
                    <a:pt x="151" y="137"/>
                  </a:lnTo>
                  <a:lnTo>
                    <a:pt x="153" y="135"/>
                  </a:lnTo>
                  <a:lnTo>
                    <a:pt x="156" y="135"/>
                  </a:lnTo>
                  <a:lnTo>
                    <a:pt x="156" y="135"/>
                  </a:lnTo>
                  <a:lnTo>
                    <a:pt x="156" y="135"/>
                  </a:lnTo>
                  <a:lnTo>
                    <a:pt x="156" y="135"/>
                  </a:lnTo>
                  <a:lnTo>
                    <a:pt x="156" y="133"/>
                  </a:lnTo>
                  <a:lnTo>
                    <a:pt x="156" y="133"/>
                  </a:lnTo>
                  <a:lnTo>
                    <a:pt x="156" y="133"/>
                  </a:lnTo>
                  <a:lnTo>
                    <a:pt x="156" y="133"/>
                  </a:lnTo>
                  <a:lnTo>
                    <a:pt x="156" y="133"/>
                  </a:lnTo>
                  <a:lnTo>
                    <a:pt x="153" y="133"/>
                  </a:lnTo>
                  <a:lnTo>
                    <a:pt x="153" y="133"/>
                  </a:lnTo>
                  <a:lnTo>
                    <a:pt x="153" y="133"/>
                  </a:lnTo>
                  <a:lnTo>
                    <a:pt x="153" y="133"/>
                  </a:lnTo>
                  <a:lnTo>
                    <a:pt x="151" y="133"/>
                  </a:lnTo>
                  <a:lnTo>
                    <a:pt x="151" y="133"/>
                  </a:lnTo>
                  <a:lnTo>
                    <a:pt x="151" y="130"/>
                  </a:lnTo>
                  <a:lnTo>
                    <a:pt x="153" y="130"/>
                  </a:lnTo>
                  <a:lnTo>
                    <a:pt x="153" y="130"/>
                  </a:lnTo>
                  <a:lnTo>
                    <a:pt x="153" y="128"/>
                  </a:lnTo>
                  <a:lnTo>
                    <a:pt x="153" y="128"/>
                  </a:lnTo>
                  <a:lnTo>
                    <a:pt x="156" y="128"/>
                  </a:lnTo>
                  <a:lnTo>
                    <a:pt x="156" y="133"/>
                  </a:lnTo>
                  <a:lnTo>
                    <a:pt x="156" y="135"/>
                  </a:lnTo>
                  <a:lnTo>
                    <a:pt x="156" y="135"/>
                  </a:lnTo>
                  <a:lnTo>
                    <a:pt x="153" y="140"/>
                  </a:lnTo>
                  <a:lnTo>
                    <a:pt x="151" y="140"/>
                  </a:lnTo>
                  <a:lnTo>
                    <a:pt x="151" y="140"/>
                  </a:lnTo>
                  <a:lnTo>
                    <a:pt x="149" y="142"/>
                  </a:lnTo>
                  <a:lnTo>
                    <a:pt x="146" y="142"/>
                  </a:lnTo>
                  <a:lnTo>
                    <a:pt x="146" y="142"/>
                  </a:lnTo>
                  <a:lnTo>
                    <a:pt x="146" y="145"/>
                  </a:lnTo>
                  <a:lnTo>
                    <a:pt x="144" y="145"/>
                  </a:lnTo>
                  <a:moveTo>
                    <a:pt x="106" y="85"/>
                  </a:moveTo>
                  <a:lnTo>
                    <a:pt x="106" y="85"/>
                  </a:lnTo>
                  <a:lnTo>
                    <a:pt x="106" y="85"/>
                  </a:lnTo>
                  <a:lnTo>
                    <a:pt x="106" y="85"/>
                  </a:lnTo>
                  <a:lnTo>
                    <a:pt x="106" y="85"/>
                  </a:lnTo>
                  <a:lnTo>
                    <a:pt x="106" y="83"/>
                  </a:lnTo>
                  <a:lnTo>
                    <a:pt x="106" y="81"/>
                  </a:lnTo>
                  <a:lnTo>
                    <a:pt x="106" y="78"/>
                  </a:lnTo>
                  <a:lnTo>
                    <a:pt x="106" y="78"/>
                  </a:lnTo>
                  <a:lnTo>
                    <a:pt x="106" y="78"/>
                  </a:lnTo>
                  <a:lnTo>
                    <a:pt x="104" y="74"/>
                  </a:lnTo>
                  <a:lnTo>
                    <a:pt x="104" y="74"/>
                  </a:lnTo>
                  <a:lnTo>
                    <a:pt x="104" y="74"/>
                  </a:lnTo>
                  <a:lnTo>
                    <a:pt x="101" y="71"/>
                  </a:lnTo>
                  <a:lnTo>
                    <a:pt x="99" y="71"/>
                  </a:lnTo>
                  <a:lnTo>
                    <a:pt x="99" y="69"/>
                  </a:lnTo>
                  <a:lnTo>
                    <a:pt x="99" y="69"/>
                  </a:lnTo>
                  <a:lnTo>
                    <a:pt x="99" y="69"/>
                  </a:lnTo>
                  <a:lnTo>
                    <a:pt x="99" y="69"/>
                  </a:lnTo>
                  <a:lnTo>
                    <a:pt x="99" y="69"/>
                  </a:lnTo>
                  <a:lnTo>
                    <a:pt x="101" y="69"/>
                  </a:lnTo>
                  <a:lnTo>
                    <a:pt x="101" y="69"/>
                  </a:lnTo>
                  <a:lnTo>
                    <a:pt x="101" y="69"/>
                  </a:lnTo>
                  <a:lnTo>
                    <a:pt x="104" y="71"/>
                  </a:lnTo>
                  <a:lnTo>
                    <a:pt x="104" y="71"/>
                  </a:lnTo>
                  <a:lnTo>
                    <a:pt x="106" y="76"/>
                  </a:lnTo>
                  <a:lnTo>
                    <a:pt x="106" y="78"/>
                  </a:lnTo>
                  <a:lnTo>
                    <a:pt x="108" y="78"/>
                  </a:lnTo>
                  <a:lnTo>
                    <a:pt x="108" y="78"/>
                  </a:lnTo>
                  <a:lnTo>
                    <a:pt x="108" y="78"/>
                  </a:lnTo>
                  <a:lnTo>
                    <a:pt x="108" y="78"/>
                  </a:lnTo>
                  <a:lnTo>
                    <a:pt x="108" y="81"/>
                  </a:lnTo>
                  <a:lnTo>
                    <a:pt x="111" y="83"/>
                  </a:lnTo>
                  <a:lnTo>
                    <a:pt x="111" y="83"/>
                  </a:lnTo>
                  <a:lnTo>
                    <a:pt x="113" y="85"/>
                  </a:lnTo>
                  <a:lnTo>
                    <a:pt x="111" y="85"/>
                  </a:lnTo>
                  <a:lnTo>
                    <a:pt x="111" y="85"/>
                  </a:lnTo>
                  <a:lnTo>
                    <a:pt x="108" y="85"/>
                  </a:lnTo>
                  <a:lnTo>
                    <a:pt x="108" y="85"/>
                  </a:lnTo>
                  <a:lnTo>
                    <a:pt x="106" y="85"/>
                  </a:lnTo>
                  <a:moveTo>
                    <a:pt x="111" y="100"/>
                  </a:moveTo>
                  <a:lnTo>
                    <a:pt x="113" y="100"/>
                  </a:lnTo>
                  <a:lnTo>
                    <a:pt x="113" y="100"/>
                  </a:lnTo>
                  <a:lnTo>
                    <a:pt x="113" y="100"/>
                  </a:lnTo>
                  <a:lnTo>
                    <a:pt x="118" y="109"/>
                  </a:lnTo>
                  <a:lnTo>
                    <a:pt x="118" y="109"/>
                  </a:lnTo>
                  <a:lnTo>
                    <a:pt x="118" y="111"/>
                  </a:lnTo>
                  <a:lnTo>
                    <a:pt x="118" y="111"/>
                  </a:lnTo>
                  <a:lnTo>
                    <a:pt x="118" y="111"/>
                  </a:lnTo>
                  <a:lnTo>
                    <a:pt x="118" y="114"/>
                  </a:lnTo>
                  <a:lnTo>
                    <a:pt x="118" y="114"/>
                  </a:lnTo>
                  <a:lnTo>
                    <a:pt x="120" y="114"/>
                  </a:lnTo>
                  <a:lnTo>
                    <a:pt x="120" y="116"/>
                  </a:lnTo>
                  <a:lnTo>
                    <a:pt x="120" y="116"/>
                  </a:lnTo>
                  <a:lnTo>
                    <a:pt x="120" y="116"/>
                  </a:lnTo>
                  <a:lnTo>
                    <a:pt x="120" y="116"/>
                  </a:lnTo>
                  <a:lnTo>
                    <a:pt x="120" y="116"/>
                  </a:lnTo>
                  <a:lnTo>
                    <a:pt x="123" y="116"/>
                  </a:lnTo>
                  <a:lnTo>
                    <a:pt x="123" y="116"/>
                  </a:lnTo>
                  <a:lnTo>
                    <a:pt x="125" y="119"/>
                  </a:lnTo>
                  <a:lnTo>
                    <a:pt x="127" y="121"/>
                  </a:lnTo>
                  <a:lnTo>
                    <a:pt x="127" y="123"/>
                  </a:lnTo>
                  <a:lnTo>
                    <a:pt x="127" y="123"/>
                  </a:lnTo>
                  <a:lnTo>
                    <a:pt x="127" y="123"/>
                  </a:lnTo>
                  <a:lnTo>
                    <a:pt x="125" y="123"/>
                  </a:lnTo>
                  <a:lnTo>
                    <a:pt x="125" y="121"/>
                  </a:lnTo>
                  <a:lnTo>
                    <a:pt x="125" y="121"/>
                  </a:lnTo>
                  <a:lnTo>
                    <a:pt x="123" y="119"/>
                  </a:lnTo>
                  <a:lnTo>
                    <a:pt x="123" y="119"/>
                  </a:lnTo>
                  <a:lnTo>
                    <a:pt x="123" y="119"/>
                  </a:lnTo>
                  <a:lnTo>
                    <a:pt x="123" y="119"/>
                  </a:lnTo>
                  <a:lnTo>
                    <a:pt x="123" y="116"/>
                  </a:lnTo>
                  <a:lnTo>
                    <a:pt x="120" y="116"/>
                  </a:lnTo>
                  <a:lnTo>
                    <a:pt x="120" y="116"/>
                  </a:lnTo>
                  <a:lnTo>
                    <a:pt x="120" y="116"/>
                  </a:lnTo>
                  <a:lnTo>
                    <a:pt x="118" y="116"/>
                  </a:lnTo>
                  <a:lnTo>
                    <a:pt x="118" y="116"/>
                  </a:lnTo>
                  <a:lnTo>
                    <a:pt x="118" y="116"/>
                  </a:lnTo>
                  <a:lnTo>
                    <a:pt x="116" y="116"/>
                  </a:lnTo>
                  <a:lnTo>
                    <a:pt x="116" y="114"/>
                  </a:lnTo>
                  <a:lnTo>
                    <a:pt x="118" y="116"/>
                  </a:lnTo>
                  <a:lnTo>
                    <a:pt x="118" y="116"/>
                  </a:lnTo>
                  <a:lnTo>
                    <a:pt x="118" y="116"/>
                  </a:lnTo>
                  <a:lnTo>
                    <a:pt x="118" y="116"/>
                  </a:lnTo>
                  <a:lnTo>
                    <a:pt x="120" y="116"/>
                  </a:lnTo>
                  <a:lnTo>
                    <a:pt x="118" y="116"/>
                  </a:lnTo>
                  <a:lnTo>
                    <a:pt x="118" y="114"/>
                  </a:lnTo>
                  <a:lnTo>
                    <a:pt x="118" y="111"/>
                  </a:lnTo>
                  <a:lnTo>
                    <a:pt x="118" y="109"/>
                  </a:lnTo>
                  <a:lnTo>
                    <a:pt x="118" y="109"/>
                  </a:lnTo>
                  <a:lnTo>
                    <a:pt x="118" y="109"/>
                  </a:lnTo>
                  <a:lnTo>
                    <a:pt x="118" y="109"/>
                  </a:lnTo>
                  <a:lnTo>
                    <a:pt x="116" y="107"/>
                  </a:lnTo>
                  <a:lnTo>
                    <a:pt x="113" y="104"/>
                  </a:lnTo>
                  <a:lnTo>
                    <a:pt x="113" y="100"/>
                  </a:lnTo>
                  <a:lnTo>
                    <a:pt x="111" y="100"/>
                  </a:lnTo>
                  <a:moveTo>
                    <a:pt x="149" y="130"/>
                  </a:moveTo>
                  <a:lnTo>
                    <a:pt x="146" y="130"/>
                  </a:lnTo>
                  <a:lnTo>
                    <a:pt x="146" y="130"/>
                  </a:lnTo>
                  <a:lnTo>
                    <a:pt x="144" y="128"/>
                  </a:lnTo>
                  <a:lnTo>
                    <a:pt x="141" y="126"/>
                  </a:lnTo>
                  <a:lnTo>
                    <a:pt x="141" y="126"/>
                  </a:lnTo>
                  <a:lnTo>
                    <a:pt x="141" y="126"/>
                  </a:lnTo>
                  <a:lnTo>
                    <a:pt x="141" y="126"/>
                  </a:lnTo>
                  <a:lnTo>
                    <a:pt x="146" y="126"/>
                  </a:lnTo>
                  <a:lnTo>
                    <a:pt x="151" y="128"/>
                  </a:lnTo>
                  <a:lnTo>
                    <a:pt x="149" y="130"/>
                  </a:lnTo>
                  <a:lnTo>
                    <a:pt x="149" y="130"/>
                  </a:lnTo>
                  <a:moveTo>
                    <a:pt x="189" y="142"/>
                  </a:moveTo>
                  <a:lnTo>
                    <a:pt x="189" y="140"/>
                  </a:lnTo>
                  <a:lnTo>
                    <a:pt x="186" y="140"/>
                  </a:lnTo>
                  <a:lnTo>
                    <a:pt x="186" y="140"/>
                  </a:lnTo>
                  <a:lnTo>
                    <a:pt x="186" y="140"/>
                  </a:lnTo>
                  <a:lnTo>
                    <a:pt x="186" y="140"/>
                  </a:lnTo>
                  <a:lnTo>
                    <a:pt x="182" y="140"/>
                  </a:lnTo>
                  <a:lnTo>
                    <a:pt x="182" y="140"/>
                  </a:lnTo>
                  <a:lnTo>
                    <a:pt x="182" y="140"/>
                  </a:lnTo>
                  <a:lnTo>
                    <a:pt x="182" y="140"/>
                  </a:lnTo>
                  <a:lnTo>
                    <a:pt x="182" y="140"/>
                  </a:lnTo>
                  <a:lnTo>
                    <a:pt x="182" y="140"/>
                  </a:lnTo>
                  <a:lnTo>
                    <a:pt x="179" y="140"/>
                  </a:lnTo>
                  <a:lnTo>
                    <a:pt x="177" y="140"/>
                  </a:lnTo>
                  <a:lnTo>
                    <a:pt x="177" y="137"/>
                  </a:lnTo>
                  <a:lnTo>
                    <a:pt x="177" y="137"/>
                  </a:lnTo>
                  <a:lnTo>
                    <a:pt x="179" y="137"/>
                  </a:lnTo>
                  <a:lnTo>
                    <a:pt x="179" y="137"/>
                  </a:lnTo>
                  <a:lnTo>
                    <a:pt x="182" y="137"/>
                  </a:lnTo>
                  <a:lnTo>
                    <a:pt x="186" y="137"/>
                  </a:lnTo>
                  <a:lnTo>
                    <a:pt x="189" y="140"/>
                  </a:lnTo>
                  <a:lnTo>
                    <a:pt x="191" y="140"/>
                  </a:lnTo>
                  <a:lnTo>
                    <a:pt x="191" y="140"/>
                  </a:lnTo>
                  <a:lnTo>
                    <a:pt x="191" y="140"/>
                  </a:lnTo>
                  <a:lnTo>
                    <a:pt x="189" y="142"/>
                  </a:lnTo>
                  <a:lnTo>
                    <a:pt x="189" y="142"/>
                  </a:lnTo>
                  <a:lnTo>
                    <a:pt x="189" y="142"/>
                  </a:lnTo>
                  <a:moveTo>
                    <a:pt x="47" y="60"/>
                  </a:moveTo>
                  <a:lnTo>
                    <a:pt x="45" y="60"/>
                  </a:lnTo>
                  <a:lnTo>
                    <a:pt x="45" y="60"/>
                  </a:lnTo>
                  <a:lnTo>
                    <a:pt x="42" y="57"/>
                  </a:lnTo>
                  <a:lnTo>
                    <a:pt x="42" y="57"/>
                  </a:lnTo>
                  <a:lnTo>
                    <a:pt x="42" y="57"/>
                  </a:lnTo>
                  <a:lnTo>
                    <a:pt x="45" y="57"/>
                  </a:lnTo>
                  <a:lnTo>
                    <a:pt x="45" y="57"/>
                  </a:lnTo>
                  <a:lnTo>
                    <a:pt x="47" y="57"/>
                  </a:lnTo>
                  <a:lnTo>
                    <a:pt x="47" y="57"/>
                  </a:lnTo>
                  <a:lnTo>
                    <a:pt x="49" y="57"/>
                  </a:lnTo>
                  <a:lnTo>
                    <a:pt x="49" y="57"/>
                  </a:lnTo>
                  <a:lnTo>
                    <a:pt x="52" y="57"/>
                  </a:lnTo>
                  <a:lnTo>
                    <a:pt x="52" y="57"/>
                  </a:lnTo>
                  <a:lnTo>
                    <a:pt x="52" y="57"/>
                  </a:lnTo>
                  <a:lnTo>
                    <a:pt x="49" y="57"/>
                  </a:lnTo>
                  <a:lnTo>
                    <a:pt x="47" y="60"/>
                  </a:lnTo>
                  <a:lnTo>
                    <a:pt x="47" y="60"/>
                  </a:lnTo>
                  <a:moveTo>
                    <a:pt x="134" y="88"/>
                  </a:moveTo>
                  <a:lnTo>
                    <a:pt x="137" y="85"/>
                  </a:lnTo>
                  <a:lnTo>
                    <a:pt x="137" y="85"/>
                  </a:lnTo>
                  <a:lnTo>
                    <a:pt x="137" y="85"/>
                  </a:lnTo>
                  <a:lnTo>
                    <a:pt x="139" y="88"/>
                  </a:lnTo>
                  <a:lnTo>
                    <a:pt x="139" y="88"/>
                  </a:lnTo>
                  <a:lnTo>
                    <a:pt x="137" y="90"/>
                  </a:lnTo>
                  <a:lnTo>
                    <a:pt x="137" y="90"/>
                  </a:lnTo>
                  <a:lnTo>
                    <a:pt x="134" y="90"/>
                  </a:lnTo>
                  <a:lnTo>
                    <a:pt x="134" y="90"/>
                  </a:lnTo>
                  <a:lnTo>
                    <a:pt x="137" y="88"/>
                  </a:lnTo>
                  <a:lnTo>
                    <a:pt x="137" y="88"/>
                  </a:lnTo>
                  <a:lnTo>
                    <a:pt x="134" y="88"/>
                  </a:lnTo>
                  <a:moveTo>
                    <a:pt x="90" y="100"/>
                  </a:moveTo>
                  <a:lnTo>
                    <a:pt x="92" y="100"/>
                  </a:lnTo>
                  <a:lnTo>
                    <a:pt x="94" y="100"/>
                  </a:lnTo>
                  <a:lnTo>
                    <a:pt x="97" y="104"/>
                  </a:lnTo>
                  <a:lnTo>
                    <a:pt x="97" y="104"/>
                  </a:lnTo>
                  <a:lnTo>
                    <a:pt x="94" y="102"/>
                  </a:lnTo>
                  <a:lnTo>
                    <a:pt x="92" y="102"/>
                  </a:lnTo>
                  <a:lnTo>
                    <a:pt x="92" y="102"/>
                  </a:lnTo>
                  <a:lnTo>
                    <a:pt x="92" y="102"/>
                  </a:lnTo>
                  <a:lnTo>
                    <a:pt x="92" y="102"/>
                  </a:lnTo>
                  <a:lnTo>
                    <a:pt x="90" y="100"/>
                  </a:lnTo>
                  <a:lnTo>
                    <a:pt x="90" y="100"/>
                  </a:lnTo>
                  <a:lnTo>
                    <a:pt x="90"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noEditPoints="1"/>
            </p:cNvSpPr>
            <p:nvPr/>
          </p:nvSpPr>
          <p:spPr bwMode="auto">
            <a:xfrm>
              <a:off x="976" y="1340"/>
              <a:ext cx="43" cy="78"/>
            </a:xfrm>
            <a:custGeom>
              <a:avLst/>
              <a:gdLst>
                <a:gd name="T0" fmla="*/ 28 w 43"/>
                <a:gd name="T1" fmla="*/ 0 h 78"/>
                <a:gd name="T2" fmla="*/ 26 w 43"/>
                <a:gd name="T3" fmla="*/ 2 h 78"/>
                <a:gd name="T4" fmla="*/ 33 w 43"/>
                <a:gd name="T5" fmla="*/ 2 h 78"/>
                <a:gd name="T6" fmla="*/ 33 w 43"/>
                <a:gd name="T7" fmla="*/ 7 h 78"/>
                <a:gd name="T8" fmla="*/ 33 w 43"/>
                <a:gd name="T9" fmla="*/ 14 h 78"/>
                <a:gd name="T10" fmla="*/ 31 w 43"/>
                <a:gd name="T11" fmla="*/ 17 h 78"/>
                <a:gd name="T12" fmla="*/ 31 w 43"/>
                <a:gd name="T13" fmla="*/ 17 h 78"/>
                <a:gd name="T14" fmla="*/ 31 w 43"/>
                <a:gd name="T15" fmla="*/ 21 h 78"/>
                <a:gd name="T16" fmla="*/ 28 w 43"/>
                <a:gd name="T17" fmla="*/ 24 h 78"/>
                <a:gd name="T18" fmla="*/ 28 w 43"/>
                <a:gd name="T19" fmla="*/ 26 h 78"/>
                <a:gd name="T20" fmla="*/ 28 w 43"/>
                <a:gd name="T21" fmla="*/ 26 h 78"/>
                <a:gd name="T22" fmla="*/ 28 w 43"/>
                <a:gd name="T23" fmla="*/ 31 h 78"/>
                <a:gd name="T24" fmla="*/ 28 w 43"/>
                <a:gd name="T25" fmla="*/ 35 h 78"/>
                <a:gd name="T26" fmla="*/ 28 w 43"/>
                <a:gd name="T27" fmla="*/ 38 h 78"/>
                <a:gd name="T28" fmla="*/ 28 w 43"/>
                <a:gd name="T29" fmla="*/ 40 h 78"/>
                <a:gd name="T30" fmla="*/ 28 w 43"/>
                <a:gd name="T31" fmla="*/ 43 h 78"/>
                <a:gd name="T32" fmla="*/ 31 w 43"/>
                <a:gd name="T33" fmla="*/ 45 h 78"/>
                <a:gd name="T34" fmla="*/ 28 w 43"/>
                <a:gd name="T35" fmla="*/ 47 h 78"/>
                <a:gd name="T36" fmla="*/ 28 w 43"/>
                <a:gd name="T37" fmla="*/ 52 h 78"/>
                <a:gd name="T38" fmla="*/ 26 w 43"/>
                <a:gd name="T39" fmla="*/ 59 h 78"/>
                <a:gd name="T40" fmla="*/ 26 w 43"/>
                <a:gd name="T41" fmla="*/ 59 h 78"/>
                <a:gd name="T42" fmla="*/ 26 w 43"/>
                <a:gd name="T43" fmla="*/ 59 h 78"/>
                <a:gd name="T44" fmla="*/ 21 w 43"/>
                <a:gd name="T45" fmla="*/ 66 h 78"/>
                <a:gd name="T46" fmla="*/ 14 w 43"/>
                <a:gd name="T47" fmla="*/ 69 h 78"/>
                <a:gd name="T48" fmla="*/ 12 w 43"/>
                <a:gd name="T49" fmla="*/ 71 h 78"/>
                <a:gd name="T50" fmla="*/ 9 w 43"/>
                <a:gd name="T51" fmla="*/ 76 h 78"/>
                <a:gd name="T52" fmla="*/ 9 w 43"/>
                <a:gd name="T53" fmla="*/ 78 h 78"/>
                <a:gd name="T54" fmla="*/ 5 w 43"/>
                <a:gd name="T55" fmla="*/ 78 h 78"/>
                <a:gd name="T56" fmla="*/ 0 w 43"/>
                <a:gd name="T57" fmla="*/ 78 h 78"/>
                <a:gd name="T58" fmla="*/ 0 w 43"/>
                <a:gd name="T59" fmla="*/ 73 h 78"/>
                <a:gd name="T60" fmla="*/ 2 w 43"/>
                <a:gd name="T61" fmla="*/ 45 h 78"/>
                <a:gd name="T62" fmla="*/ 2 w 43"/>
                <a:gd name="T63" fmla="*/ 24 h 78"/>
                <a:gd name="T64" fmla="*/ 2 w 43"/>
                <a:gd name="T65" fmla="*/ 17 h 78"/>
                <a:gd name="T66" fmla="*/ 5 w 43"/>
                <a:gd name="T67" fmla="*/ 14 h 78"/>
                <a:gd name="T68" fmla="*/ 7 w 43"/>
                <a:gd name="T69" fmla="*/ 14 h 78"/>
                <a:gd name="T70" fmla="*/ 9 w 43"/>
                <a:gd name="T71" fmla="*/ 17 h 78"/>
                <a:gd name="T72" fmla="*/ 14 w 43"/>
                <a:gd name="T73" fmla="*/ 14 h 78"/>
                <a:gd name="T74" fmla="*/ 14 w 43"/>
                <a:gd name="T75" fmla="*/ 12 h 78"/>
                <a:gd name="T76" fmla="*/ 19 w 43"/>
                <a:gd name="T77" fmla="*/ 7 h 78"/>
                <a:gd name="T78" fmla="*/ 21 w 43"/>
                <a:gd name="T79" fmla="*/ 2 h 78"/>
                <a:gd name="T80" fmla="*/ 21 w 43"/>
                <a:gd name="T81" fmla="*/ 0 h 78"/>
                <a:gd name="T82" fmla="*/ 26 w 43"/>
                <a:gd name="T83" fmla="*/ 0 h 78"/>
                <a:gd name="T84" fmla="*/ 28 w 43"/>
                <a:gd name="T85" fmla="*/ 0 h 78"/>
                <a:gd name="T86" fmla="*/ 40 w 43"/>
                <a:gd name="T87" fmla="*/ 14 h 78"/>
                <a:gd name="T88" fmla="*/ 38 w 43"/>
                <a:gd name="T89" fmla="*/ 17 h 78"/>
                <a:gd name="T90" fmla="*/ 38 w 43"/>
                <a:gd name="T91" fmla="*/ 17 h 78"/>
                <a:gd name="T92" fmla="*/ 38 w 43"/>
                <a:gd name="T93" fmla="*/ 17 h 78"/>
                <a:gd name="T94" fmla="*/ 35 w 43"/>
                <a:gd name="T95" fmla="*/ 17 h 78"/>
                <a:gd name="T96" fmla="*/ 40 w 43"/>
                <a:gd name="T97" fmla="*/ 9 h 78"/>
                <a:gd name="T98" fmla="*/ 40 w 43"/>
                <a:gd name="T99" fmla="*/ 9 h 78"/>
                <a:gd name="T100" fmla="*/ 38 w 43"/>
                <a:gd name="T101" fmla="*/ 14 h 78"/>
                <a:gd name="T102" fmla="*/ 38 w 43"/>
                <a:gd name="T103" fmla="*/ 35 h 78"/>
                <a:gd name="T104" fmla="*/ 38 w 43"/>
                <a:gd name="T105" fmla="*/ 35 h 78"/>
                <a:gd name="T106" fmla="*/ 43 w 43"/>
                <a:gd name="T107" fmla="*/ 28 h 78"/>
                <a:gd name="T108" fmla="*/ 43 w 43"/>
                <a:gd name="T109" fmla="*/ 28 h 78"/>
                <a:gd name="T110" fmla="*/ 43 w 43"/>
                <a:gd name="T111" fmla="*/ 31 h 78"/>
                <a:gd name="T112" fmla="*/ 43 w 43"/>
                <a:gd name="T113" fmla="*/ 33 h 78"/>
                <a:gd name="T114" fmla="*/ 40 w 43"/>
                <a:gd name="T115" fmla="*/ 33 h 78"/>
                <a:gd name="T116" fmla="*/ 40 w 43"/>
                <a:gd name="T117" fmla="*/ 33 h 78"/>
                <a:gd name="T118" fmla="*/ 38 w 43"/>
                <a:gd name="T11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8">
                  <a:moveTo>
                    <a:pt x="28" y="0"/>
                  </a:moveTo>
                  <a:lnTo>
                    <a:pt x="28" y="0"/>
                  </a:lnTo>
                  <a:lnTo>
                    <a:pt x="26" y="2"/>
                  </a:lnTo>
                  <a:lnTo>
                    <a:pt x="26" y="2"/>
                  </a:lnTo>
                  <a:lnTo>
                    <a:pt x="31" y="5"/>
                  </a:lnTo>
                  <a:lnTo>
                    <a:pt x="33" y="2"/>
                  </a:lnTo>
                  <a:lnTo>
                    <a:pt x="33" y="7"/>
                  </a:lnTo>
                  <a:lnTo>
                    <a:pt x="33" y="7"/>
                  </a:lnTo>
                  <a:lnTo>
                    <a:pt x="33" y="12"/>
                  </a:lnTo>
                  <a:lnTo>
                    <a:pt x="33" y="14"/>
                  </a:lnTo>
                  <a:lnTo>
                    <a:pt x="33" y="17"/>
                  </a:lnTo>
                  <a:lnTo>
                    <a:pt x="31" y="17"/>
                  </a:lnTo>
                  <a:lnTo>
                    <a:pt x="31" y="17"/>
                  </a:lnTo>
                  <a:lnTo>
                    <a:pt x="31" y="17"/>
                  </a:lnTo>
                  <a:lnTo>
                    <a:pt x="31" y="21"/>
                  </a:lnTo>
                  <a:lnTo>
                    <a:pt x="31" y="21"/>
                  </a:lnTo>
                  <a:lnTo>
                    <a:pt x="31" y="24"/>
                  </a:lnTo>
                  <a:lnTo>
                    <a:pt x="28" y="24"/>
                  </a:lnTo>
                  <a:lnTo>
                    <a:pt x="28" y="24"/>
                  </a:lnTo>
                  <a:lnTo>
                    <a:pt x="28" y="26"/>
                  </a:lnTo>
                  <a:lnTo>
                    <a:pt x="28" y="26"/>
                  </a:lnTo>
                  <a:lnTo>
                    <a:pt x="28" y="26"/>
                  </a:lnTo>
                  <a:lnTo>
                    <a:pt x="31" y="31"/>
                  </a:lnTo>
                  <a:lnTo>
                    <a:pt x="28" y="31"/>
                  </a:lnTo>
                  <a:lnTo>
                    <a:pt x="28" y="33"/>
                  </a:lnTo>
                  <a:lnTo>
                    <a:pt x="28" y="35"/>
                  </a:lnTo>
                  <a:lnTo>
                    <a:pt x="28" y="35"/>
                  </a:lnTo>
                  <a:lnTo>
                    <a:pt x="28" y="38"/>
                  </a:lnTo>
                  <a:lnTo>
                    <a:pt x="28" y="40"/>
                  </a:lnTo>
                  <a:lnTo>
                    <a:pt x="28" y="40"/>
                  </a:lnTo>
                  <a:lnTo>
                    <a:pt x="28" y="43"/>
                  </a:lnTo>
                  <a:lnTo>
                    <a:pt x="28" y="43"/>
                  </a:lnTo>
                  <a:lnTo>
                    <a:pt x="28" y="43"/>
                  </a:lnTo>
                  <a:lnTo>
                    <a:pt x="31" y="45"/>
                  </a:lnTo>
                  <a:lnTo>
                    <a:pt x="28" y="47"/>
                  </a:lnTo>
                  <a:lnTo>
                    <a:pt x="28" y="47"/>
                  </a:lnTo>
                  <a:lnTo>
                    <a:pt x="28" y="47"/>
                  </a:lnTo>
                  <a:lnTo>
                    <a:pt x="28" y="52"/>
                  </a:lnTo>
                  <a:lnTo>
                    <a:pt x="28" y="57"/>
                  </a:lnTo>
                  <a:lnTo>
                    <a:pt x="26" y="59"/>
                  </a:lnTo>
                  <a:lnTo>
                    <a:pt x="26" y="57"/>
                  </a:lnTo>
                  <a:lnTo>
                    <a:pt x="26" y="59"/>
                  </a:lnTo>
                  <a:lnTo>
                    <a:pt x="24" y="59"/>
                  </a:lnTo>
                  <a:lnTo>
                    <a:pt x="26" y="59"/>
                  </a:lnTo>
                  <a:lnTo>
                    <a:pt x="26" y="61"/>
                  </a:lnTo>
                  <a:lnTo>
                    <a:pt x="21" y="66"/>
                  </a:lnTo>
                  <a:lnTo>
                    <a:pt x="17" y="66"/>
                  </a:lnTo>
                  <a:lnTo>
                    <a:pt x="14" y="69"/>
                  </a:lnTo>
                  <a:lnTo>
                    <a:pt x="14" y="69"/>
                  </a:lnTo>
                  <a:lnTo>
                    <a:pt x="12" y="71"/>
                  </a:lnTo>
                  <a:lnTo>
                    <a:pt x="12" y="73"/>
                  </a:lnTo>
                  <a:lnTo>
                    <a:pt x="9" y="76"/>
                  </a:lnTo>
                  <a:lnTo>
                    <a:pt x="9" y="78"/>
                  </a:lnTo>
                  <a:lnTo>
                    <a:pt x="9" y="78"/>
                  </a:lnTo>
                  <a:lnTo>
                    <a:pt x="7" y="78"/>
                  </a:lnTo>
                  <a:lnTo>
                    <a:pt x="5" y="78"/>
                  </a:lnTo>
                  <a:lnTo>
                    <a:pt x="0" y="78"/>
                  </a:lnTo>
                  <a:lnTo>
                    <a:pt x="0" y="78"/>
                  </a:lnTo>
                  <a:lnTo>
                    <a:pt x="0" y="78"/>
                  </a:lnTo>
                  <a:lnTo>
                    <a:pt x="0" y="73"/>
                  </a:lnTo>
                  <a:lnTo>
                    <a:pt x="0" y="64"/>
                  </a:lnTo>
                  <a:lnTo>
                    <a:pt x="2" y="45"/>
                  </a:lnTo>
                  <a:lnTo>
                    <a:pt x="2" y="35"/>
                  </a:lnTo>
                  <a:lnTo>
                    <a:pt x="2" y="24"/>
                  </a:lnTo>
                  <a:lnTo>
                    <a:pt x="2" y="19"/>
                  </a:lnTo>
                  <a:lnTo>
                    <a:pt x="2" y="17"/>
                  </a:lnTo>
                  <a:lnTo>
                    <a:pt x="2" y="14"/>
                  </a:lnTo>
                  <a:lnTo>
                    <a:pt x="5" y="14"/>
                  </a:lnTo>
                  <a:lnTo>
                    <a:pt x="5" y="14"/>
                  </a:lnTo>
                  <a:lnTo>
                    <a:pt x="7" y="14"/>
                  </a:lnTo>
                  <a:lnTo>
                    <a:pt x="7" y="17"/>
                  </a:lnTo>
                  <a:lnTo>
                    <a:pt x="9" y="17"/>
                  </a:lnTo>
                  <a:lnTo>
                    <a:pt x="12" y="17"/>
                  </a:lnTo>
                  <a:lnTo>
                    <a:pt x="14" y="14"/>
                  </a:lnTo>
                  <a:lnTo>
                    <a:pt x="14" y="12"/>
                  </a:lnTo>
                  <a:lnTo>
                    <a:pt x="14" y="12"/>
                  </a:lnTo>
                  <a:lnTo>
                    <a:pt x="17" y="9"/>
                  </a:lnTo>
                  <a:lnTo>
                    <a:pt x="19" y="7"/>
                  </a:lnTo>
                  <a:lnTo>
                    <a:pt x="19" y="5"/>
                  </a:lnTo>
                  <a:lnTo>
                    <a:pt x="21" y="2"/>
                  </a:lnTo>
                  <a:lnTo>
                    <a:pt x="21" y="0"/>
                  </a:lnTo>
                  <a:lnTo>
                    <a:pt x="21" y="0"/>
                  </a:lnTo>
                  <a:lnTo>
                    <a:pt x="24" y="0"/>
                  </a:lnTo>
                  <a:lnTo>
                    <a:pt x="26" y="0"/>
                  </a:lnTo>
                  <a:lnTo>
                    <a:pt x="26" y="0"/>
                  </a:lnTo>
                  <a:lnTo>
                    <a:pt x="28" y="0"/>
                  </a:lnTo>
                  <a:close/>
                  <a:moveTo>
                    <a:pt x="38" y="14"/>
                  </a:moveTo>
                  <a:lnTo>
                    <a:pt x="40" y="14"/>
                  </a:lnTo>
                  <a:lnTo>
                    <a:pt x="40" y="14"/>
                  </a:lnTo>
                  <a:lnTo>
                    <a:pt x="38" y="17"/>
                  </a:lnTo>
                  <a:lnTo>
                    <a:pt x="38" y="17"/>
                  </a:lnTo>
                  <a:lnTo>
                    <a:pt x="38" y="17"/>
                  </a:lnTo>
                  <a:lnTo>
                    <a:pt x="38" y="17"/>
                  </a:lnTo>
                  <a:lnTo>
                    <a:pt x="38" y="17"/>
                  </a:lnTo>
                  <a:lnTo>
                    <a:pt x="38" y="17"/>
                  </a:lnTo>
                  <a:lnTo>
                    <a:pt x="35" y="17"/>
                  </a:lnTo>
                  <a:lnTo>
                    <a:pt x="40" y="9"/>
                  </a:lnTo>
                  <a:lnTo>
                    <a:pt x="40" y="9"/>
                  </a:lnTo>
                  <a:lnTo>
                    <a:pt x="40" y="9"/>
                  </a:lnTo>
                  <a:lnTo>
                    <a:pt x="40" y="9"/>
                  </a:lnTo>
                  <a:lnTo>
                    <a:pt x="40" y="14"/>
                  </a:lnTo>
                  <a:lnTo>
                    <a:pt x="38" y="14"/>
                  </a:lnTo>
                  <a:close/>
                  <a:moveTo>
                    <a:pt x="38" y="35"/>
                  </a:moveTo>
                  <a:lnTo>
                    <a:pt x="38" y="35"/>
                  </a:lnTo>
                  <a:lnTo>
                    <a:pt x="38" y="35"/>
                  </a:lnTo>
                  <a:lnTo>
                    <a:pt x="38" y="35"/>
                  </a:lnTo>
                  <a:lnTo>
                    <a:pt x="40" y="33"/>
                  </a:lnTo>
                  <a:lnTo>
                    <a:pt x="43" y="28"/>
                  </a:lnTo>
                  <a:lnTo>
                    <a:pt x="43" y="28"/>
                  </a:lnTo>
                  <a:lnTo>
                    <a:pt x="43" y="28"/>
                  </a:lnTo>
                  <a:lnTo>
                    <a:pt x="43" y="28"/>
                  </a:lnTo>
                  <a:lnTo>
                    <a:pt x="43" y="31"/>
                  </a:lnTo>
                  <a:lnTo>
                    <a:pt x="43" y="31"/>
                  </a:lnTo>
                  <a:lnTo>
                    <a:pt x="43" y="33"/>
                  </a:lnTo>
                  <a:lnTo>
                    <a:pt x="43" y="33"/>
                  </a:lnTo>
                  <a:lnTo>
                    <a:pt x="40" y="33"/>
                  </a:lnTo>
                  <a:lnTo>
                    <a:pt x="40" y="33"/>
                  </a:lnTo>
                  <a:lnTo>
                    <a:pt x="40" y="33"/>
                  </a:lnTo>
                  <a:lnTo>
                    <a:pt x="40" y="33"/>
                  </a:lnTo>
                  <a:lnTo>
                    <a:pt x="38" y="35"/>
                  </a:lnTo>
                  <a:lnTo>
                    <a:pt x="38" y="3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
            <p:cNvSpPr>
              <a:spLocks noEditPoints="1"/>
            </p:cNvSpPr>
            <p:nvPr/>
          </p:nvSpPr>
          <p:spPr bwMode="auto">
            <a:xfrm>
              <a:off x="976" y="1340"/>
              <a:ext cx="43" cy="78"/>
            </a:xfrm>
            <a:custGeom>
              <a:avLst/>
              <a:gdLst>
                <a:gd name="T0" fmla="*/ 28 w 43"/>
                <a:gd name="T1" fmla="*/ 0 h 78"/>
                <a:gd name="T2" fmla="*/ 26 w 43"/>
                <a:gd name="T3" fmla="*/ 2 h 78"/>
                <a:gd name="T4" fmla="*/ 33 w 43"/>
                <a:gd name="T5" fmla="*/ 2 h 78"/>
                <a:gd name="T6" fmla="*/ 33 w 43"/>
                <a:gd name="T7" fmla="*/ 7 h 78"/>
                <a:gd name="T8" fmla="*/ 33 w 43"/>
                <a:gd name="T9" fmla="*/ 14 h 78"/>
                <a:gd name="T10" fmla="*/ 31 w 43"/>
                <a:gd name="T11" fmla="*/ 17 h 78"/>
                <a:gd name="T12" fmla="*/ 31 w 43"/>
                <a:gd name="T13" fmla="*/ 17 h 78"/>
                <a:gd name="T14" fmla="*/ 31 w 43"/>
                <a:gd name="T15" fmla="*/ 21 h 78"/>
                <a:gd name="T16" fmla="*/ 28 w 43"/>
                <a:gd name="T17" fmla="*/ 24 h 78"/>
                <a:gd name="T18" fmla="*/ 28 w 43"/>
                <a:gd name="T19" fmla="*/ 26 h 78"/>
                <a:gd name="T20" fmla="*/ 28 w 43"/>
                <a:gd name="T21" fmla="*/ 26 h 78"/>
                <a:gd name="T22" fmla="*/ 28 w 43"/>
                <a:gd name="T23" fmla="*/ 31 h 78"/>
                <a:gd name="T24" fmla="*/ 28 w 43"/>
                <a:gd name="T25" fmla="*/ 35 h 78"/>
                <a:gd name="T26" fmla="*/ 28 w 43"/>
                <a:gd name="T27" fmla="*/ 38 h 78"/>
                <a:gd name="T28" fmla="*/ 28 w 43"/>
                <a:gd name="T29" fmla="*/ 40 h 78"/>
                <a:gd name="T30" fmla="*/ 28 w 43"/>
                <a:gd name="T31" fmla="*/ 43 h 78"/>
                <a:gd name="T32" fmla="*/ 31 w 43"/>
                <a:gd name="T33" fmla="*/ 45 h 78"/>
                <a:gd name="T34" fmla="*/ 28 w 43"/>
                <a:gd name="T35" fmla="*/ 47 h 78"/>
                <a:gd name="T36" fmla="*/ 28 w 43"/>
                <a:gd name="T37" fmla="*/ 52 h 78"/>
                <a:gd name="T38" fmla="*/ 26 w 43"/>
                <a:gd name="T39" fmla="*/ 59 h 78"/>
                <a:gd name="T40" fmla="*/ 26 w 43"/>
                <a:gd name="T41" fmla="*/ 59 h 78"/>
                <a:gd name="T42" fmla="*/ 26 w 43"/>
                <a:gd name="T43" fmla="*/ 59 h 78"/>
                <a:gd name="T44" fmla="*/ 21 w 43"/>
                <a:gd name="T45" fmla="*/ 66 h 78"/>
                <a:gd name="T46" fmla="*/ 14 w 43"/>
                <a:gd name="T47" fmla="*/ 69 h 78"/>
                <a:gd name="T48" fmla="*/ 12 w 43"/>
                <a:gd name="T49" fmla="*/ 71 h 78"/>
                <a:gd name="T50" fmla="*/ 9 w 43"/>
                <a:gd name="T51" fmla="*/ 76 h 78"/>
                <a:gd name="T52" fmla="*/ 9 w 43"/>
                <a:gd name="T53" fmla="*/ 78 h 78"/>
                <a:gd name="T54" fmla="*/ 5 w 43"/>
                <a:gd name="T55" fmla="*/ 78 h 78"/>
                <a:gd name="T56" fmla="*/ 0 w 43"/>
                <a:gd name="T57" fmla="*/ 78 h 78"/>
                <a:gd name="T58" fmla="*/ 0 w 43"/>
                <a:gd name="T59" fmla="*/ 73 h 78"/>
                <a:gd name="T60" fmla="*/ 2 w 43"/>
                <a:gd name="T61" fmla="*/ 45 h 78"/>
                <a:gd name="T62" fmla="*/ 2 w 43"/>
                <a:gd name="T63" fmla="*/ 24 h 78"/>
                <a:gd name="T64" fmla="*/ 2 w 43"/>
                <a:gd name="T65" fmla="*/ 17 h 78"/>
                <a:gd name="T66" fmla="*/ 5 w 43"/>
                <a:gd name="T67" fmla="*/ 14 h 78"/>
                <a:gd name="T68" fmla="*/ 7 w 43"/>
                <a:gd name="T69" fmla="*/ 14 h 78"/>
                <a:gd name="T70" fmla="*/ 9 w 43"/>
                <a:gd name="T71" fmla="*/ 17 h 78"/>
                <a:gd name="T72" fmla="*/ 14 w 43"/>
                <a:gd name="T73" fmla="*/ 14 h 78"/>
                <a:gd name="T74" fmla="*/ 14 w 43"/>
                <a:gd name="T75" fmla="*/ 12 h 78"/>
                <a:gd name="T76" fmla="*/ 19 w 43"/>
                <a:gd name="T77" fmla="*/ 7 h 78"/>
                <a:gd name="T78" fmla="*/ 21 w 43"/>
                <a:gd name="T79" fmla="*/ 2 h 78"/>
                <a:gd name="T80" fmla="*/ 21 w 43"/>
                <a:gd name="T81" fmla="*/ 0 h 78"/>
                <a:gd name="T82" fmla="*/ 26 w 43"/>
                <a:gd name="T83" fmla="*/ 0 h 78"/>
                <a:gd name="T84" fmla="*/ 28 w 43"/>
                <a:gd name="T85" fmla="*/ 0 h 78"/>
                <a:gd name="T86" fmla="*/ 40 w 43"/>
                <a:gd name="T87" fmla="*/ 14 h 78"/>
                <a:gd name="T88" fmla="*/ 38 w 43"/>
                <a:gd name="T89" fmla="*/ 17 h 78"/>
                <a:gd name="T90" fmla="*/ 38 w 43"/>
                <a:gd name="T91" fmla="*/ 17 h 78"/>
                <a:gd name="T92" fmla="*/ 38 w 43"/>
                <a:gd name="T93" fmla="*/ 17 h 78"/>
                <a:gd name="T94" fmla="*/ 35 w 43"/>
                <a:gd name="T95" fmla="*/ 17 h 78"/>
                <a:gd name="T96" fmla="*/ 40 w 43"/>
                <a:gd name="T97" fmla="*/ 9 h 78"/>
                <a:gd name="T98" fmla="*/ 40 w 43"/>
                <a:gd name="T99" fmla="*/ 9 h 78"/>
                <a:gd name="T100" fmla="*/ 38 w 43"/>
                <a:gd name="T101" fmla="*/ 14 h 78"/>
                <a:gd name="T102" fmla="*/ 38 w 43"/>
                <a:gd name="T103" fmla="*/ 35 h 78"/>
                <a:gd name="T104" fmla="*/ 38 w 43"/>
                <a:gd name="T105" fmla="*/ 35 h 78"/>
                <a:gd name="T106" fmla="*/ 43 w 43"/>
                <a:gd name="T107" fmla="*/ 28 h 78"/>
                <a:gd name="T108" fmla="*/ 43 w 43"/>
                <a:gd name="T109" fmla="*/ 28 h 78"/>
                <a:gd name="T110" fmla="*/ 43 w 43"/>
                <a:gd name="T111" fmla="*/ 31 h 78"/>
                <a:gd name="T112" fmla="*/ 43 w 43"/>
                <a:gd name="T113" fmla="*/ 33 h 78"/>
                <a:gd name="T114" fmla="*/ 40 w 43"/>
                <a:gd name="T115" fmla="*/ 33 h 78"/>
                <a:gd name="T116" fmla="*/ 40 w 43"/>
                <a:gd name="T117" fmla="*/ 33 h 78"/>
                <a:gd name="T118" fmla="*/ 38 w 43"/>
                <a:gd name="T11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8">
                  <a:moveTo>
                    <a:pt x="28" y="0"/>
                  </a:moveTo>
                  <a:lnTo>
                    <a:pt x="28" y="0"/>
                  </a:lnTo>
                  <a:lnTo>
                    <a:pt x="26" y="2"/>
                  </a:lnTo>
                  <a:lnTo>
                    <a:pt x="26" y="2"/>
                  </a:lnTo>
                  <a:lnTo>
                    <a:pt x="31" y="5"/>
                  </a:lnTo>
                  <a:lnTo>
                    <a:pt x="33" y="2"/>
                  </a:lnTo>
                  <a:lnTo>
                    <a:pt x="33" y="7"/>
                  </a:lnTo>
                  <a:lnTo>
                    <a:pt x="33" y="7"/>
                  </a:lnTo>
                  <a:lnTo>
                    <a:pt x="33" y="12"/>
                  </a:lnTo>
                  <a:lnTo>
                    <a:pt x="33" y="14"/>
                  </a:lnTo>
                  <a:lnTo>
                    <a:pt x="33" y="17"/>
                  </a:lnTo>
                  <a:lnTo>
                    <a:pt x="31" y="17"/>
                  </a:lnTo>
                  <a:lnTo>
                    <a:pt x="31" y="17"/>
                  </a:lnTo>
                  <a:lnTo>
                    <a:pt x="31" y="17"/>
                  </a:lnTo>
                  <a:lnTo>
                    <a:pt x="31" y="21"/>
                  </a:lnTo>
                  <a:lnTo>
                    <a:pt x="31" y="21"/>
                  </a:lnTo>
                  <a:lnTo>
                    <a:pt x="31" y="24"/>
                  </a:lnTo>
                  <a:lnTo>
                    <a:pt x="28" y="24"/>
                  </a:lnTo>
                  <a:lnTo>
                    <a:pt x="28" y="24"/>
                  </a:lnTo>
                  <a:lnTo>
                    <a:pt x="28" y="26"/>
                  </a:lnTo>
                  <a:lnTo>
                    <a:pt x="28" y="26"/>
                  </a:lnTo>
                  <a:lnTo>
                    <a:pt x="28" y="26"/>
                  </a:lnTo>
                  <a:lnTo>
                    <a:pt x="31" y="31"/>
                  </a:lnTo>
                  <a:lnTo>
                    <a:pt x="28" y="31"/>
                  </a:lnTo>
                  <a:lnTo>
                    <a:pt x="28" y="33"/>
                  </a:lnTo>
                  <a:lnTo>
                    <a:pt x="28" y="35"/>
                  </a:lnTo>
                  <a:lnTo>
                    <a:pt x="28" y="35"/>
                  </a:lnTo>
                  <a:lnTo>
                    <a:pt x="28" y="38"/>
                  </a:lnTo>
                  <a:lnTo>
                    <a:pt x="28" y="40"/>
                  </a:lnTo>
                  <a:lnTo>
                    <a:pt x="28" y="40"/>
                  </a:lnTo>
                  <a:lnTo>
                    <a:pt x="28" y="43"/>
                  </a:lnTo>
                  <a:lnTo>
                    <a:pt x="28" y="43"/>
                  </a:lnTo>
                  <a:lnTo>
                    <a:pt x="28" y="43"/>
                  </a:lnTo>
                  <a:lnTo>
                    <a:pt x="31" y="45"/>
                  </a:lnTo>
                  <a:lnTo>
                    <a:pt x="28" y="47"/>
                  </a:lnTo>
                  <a:lnTo>
                    <a:pt x="28" y="47"/>
                  </a:lnTo>
                  <a:lnTo>
                    <a:pt x="28" y="47"/>
                  </a:lnTo>
                  <a:lnTo>
                    <a:pt x="28" y="52"/>
                  </a:lnTo>
                  <a:lnTo>
                    <a:pt x="28" y="57"/>
                  </a:lnTo>
                  <a:lnTo>
                    <a:pt x="26" y="59"/>
                  </a:lnTo>
                  <a:lnTo>
                    <a:pt x="26" y="57"/>
                  </a:lnTo>
                  <a:lnTo>
                    <a:pt x="26" y="59"/>
                  </a:lnTo>
                  <a:lnTo>
                    <a:pt x="24" y="59"/>
                  </a:lnTo>
                  <a:lnTo>
                    <a:pt x="26" y="59"/>
                  </a:lnTo>
                  <a:lnTo>
                    <a:pt x="26" y="61"/>
                  </a:lnTo>
                  <a:lnTo>
                    <a:pt x="21" y="66"/>
                  </a:lnTo>
                  <a:lnTo>
                    <a:pt x="17" y="66"/>
                  </a:lnTo>
                  <a:lnTo>
                    <a:pt x="14" y="69"/>
                  </a:lnTo>
                  <a:lnTo>
                    <a:pt x="14" y="69"/>
                  </a:lnTo>
                  <a:lnTo>
                    <a:pt x="12" y="71"/>
                  </a:lnTo>
                  <a:lnTo>
                    <a:pt x="12" y="73"/>
                  </a:lnTo>
                  <a:lnTo>
                    <a:pt x="9" y="76"/>
                  </a:lnTo>
                  <a:lnTo>
                    <a:pt x="9" y="78"/>
                  </a:lnTo>
                  <a:lnTo>
                    <a:pt x="9" y="78"/>
                  </a:lnTo>
                  <a:lnTo>
                    <a:pt x="7" y="78"/>
                  </a:lnTo>
                  <a:lnTo>
                    <a:pt x="5" y="78"/>
                  </a:lnTo>
                  <a:lnTo>
                    <a:pt x="0" y="78"/>
                  </a:lnTo>
                  <a:lnTo>
                    <a:pt x="0" y="78"/>
                  </a:lnTo>
                  <a:lnTo>
                    <a:pt x="0" y="78"/>
                  </a:lnTo>
                  <a:lnTo>
                    <a:pt x="0" y="73"/>
                  </a:lnTo>
                  <a:lnTo>
                    <a:pt x="0" y="64"/>
                  </a:lnTo>
                  <a:lnTo>
                    <a:pt x="2" y="45"/>
                  </a:lnTo>
                  <a:lnTo>
                    <a:pt x="2" y="35"/>
                  </a:lnTo>
                  <a:lnTo>
                    <a:pt x="2" y="24"/>
                  </a:lnTo>
                  <a:lnTo>
                    <a:pt x="2" y="19"/>
                  </a:lnTo>
                  <a:lnTo>
                    <a:pt x="2" y="17"/>
                  </a:lnTo>
                  <a:lnTo>
                    <a:pt x="2" y="14"/>
                  </a:lnTo>
                  <a:lnTo>
                    <a:pt x="5" y="14"/>
                  </a:lnTo>
                  <a:lnTo>
                    <a:pt x="5" y="14"/>
                  </a:lnTo>
                  <a:lnTo>
                    <a:pt x="7" y="14"/>
                  </a:lnTo>
                  <a:lnTo>
                    <a:pt x="7" y="17"/>
                  </a:lnTo>
                  <a:lnTo>
                    <a:pt x="9" y="17"/>
                  </a:lnTo>
                  <a:lnTo>
                    <a:pt x="12" y="17"/>
                  </a:lnTo>
                  <a:lnTo>
                    <a:pt x="14" y="14"/>
                  </a:lnTo>
                  <a:lnTo>
                    <a:pt x="14" y="12"/>
                  </a:lnTo>
                  <a:lnTo>
                    <a:pt x="14" y="12"/>
                  </a:lnTo>
                  <a:lnTo>
                    <a:pt x="17" y="9"/>
                  </a:lnTo>
                  <a:lnTo>
                    <a:pt x="19" y="7"/>
                  </a:lnTo>
                  <a:lnTo>
                    <a:pt x="19" y="5"/>
                  </a:lnTo>
                  <a:lnTo>
                    <a:pt x="21" y="2"/>
                  </a:lnTo>
                  <a:lnTo>
                    <a:pt x="21" y="0"/>
                  </a:lnTo>
                  <a:lnTo>
                    <a:pt x="21" y="0"/>
                  </a:lnTo>
                  <a:lnTo>
                    <a:pt x="24" y="0"/>
                  </a:lnTo>
                  <a:lnTo>
                    <a:pt x="26" y="0"/>
                  </a:lnTo>
                  <a:lnTo>
                    <a:pt x="26" y="0"/>
                  </a:lnTo>
                  <a:lnTo>
                    <a:pt x="28" y="0"/>
                  </a:lnTo>
                  <a:moveTo>
                    <a:pt x="38" y="14"/>
                  </a:moveTo>
                  <a:lnTo>
                    <a:pt x="40" y="14"/>
                  </a:lnTo>
                  <a:lnTo>
                    <a:pt x="40" y="14"/>
                  </a:lnTo>
                  <a:lnTo>
                    <a:pt x="38" y="17"/>
                  </a:lnTo>
                  <a:lnTo>
                    <a:pt x="38" y="17"/>
                  </a:lnTo>
                  <a:lnTo>
                    <a:pt x="38" y="17"/>
                  </a:lnTo>
                  <a:lnTo>
                    <a:pt x="38" y="17"/>
                  </a:lnTo>
                  <a:lnTo>
                    <a:pt x="38" y="17"/>
                  </a:lnTo>
                  <a:lnTo>
                    <a:pt x="38" y="17"/>
                  </a:lnTo>
                  <a:lnTo>
                    <a:pt x="35" y="17"/>
                  </a:lnTo>
                  <a:lnTo>
                    <a:pt x="40" y="9"/>
                  </a:lnTo>
                  <a:lnTo>
                    <a:pt x="40" y="9"/>
                  </a:lnTo>
                  <a:lnTo>
                    <a:pt x="40" y="9"/>
                  </a:lnTo>
                  <a:lnTo>
                    <a:pt x="40" y="9"/>
                  </a:lnTo>
                  <a:lnTo>
                    <a:pt x="40" y="14"/>
                  </a:lnTo>
                  <a:lnTo>
                    <a:pt x="38" y="14"/>
                  </a:lnTo>
                  <a:moveTo>
                    <a:pt x="38" y="35"/>
                  </a:moveTo>
                  <a:lnTo>
                    <a:pt x="38" y="35"/>
                  </a:lnTo>
                  <a:lnTo>
                    <a:pt x="38" y="35"/>
                  </a:lnTo>
                  <a:lnTo>
                    <a:pt x="38" y="35"/>
                  </a:lnTo>
                  <a:lnTo>
                    <a:pt x="40" y="33"/>
                  </a:lnTo>
                  <a:lnTo>
                    <a:pt x="43" y="28"/>
                  </a:lnTo>
                  <a:lnTo>
                    <a:pt x="43" y="28"/>
                  </a:lnTo>
                  <a:lnTo>
                    <a:pt x="43" y="28"/>
                  </a:lnTo>
                  <a:lnTo>
                    <a:pt x="43" y="28"/>
                  </a:lnTo>
                  <a:lnTo>
                    <a:pt x="43" y="31"/>
                  </a:lnTo>
                  <a:lnTo>
                    <a:pt x="43" y="31"/>
                  </a:lnTo>
                  <a:lnTo>
                    <a:pt x="43" y="33"/>
                  </a:lnTo>
                  <a:lnTo>
                    <a:pt x="43" y="33"/>
                  </a:lnTo>
                  <a:lnTo>
                    <a:pt x="40" y="33"/>
                  </a:lnTo>
                  <a:lnTo>
                    <a:pt x="40" y="33"/>
                  </a:lnTo>
                  <a:lnTo>
                    <a:pt x="40" y="33"/>
                  </a:lnTo>
                  <a:lnTo>
                    <a:pt x="40" y="33"/>
                  </a:lnTo>
                  <a:lnTo>
                    <a:pt x="38" y="35"/>
                  </a:lnTo>
                  <a:lnTo>
                    <a:pt x="3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
            <p:cNvSpPr>
              <a:spLocks/>
            </p:cNvSpPr>
            <p:nvPr/>
          </p:nvSpPr>
          <p:spPr bwMode="auto">
            <a:xfrm>
              <a:off x="1215" y="1314"/>
              <a:ext cx="9" cy="2"/>
            </a:xfrm>
            <a:custGeom>
              <a:avLst/>
              <a:gdLst>
                <a:gd name="T0" fmla="*/ 0 w 9"/>
                <a:gd name="T1" fmla="*/ 0 h 2"/>
                <a:gd name="T2" fmla="*/ 0 w 9"/>
                <a:gd name="T3" fmla="*/ 0 h 2"/>
                <a:gd name="T4" fmla="*/ 0 w 9"/>
                <a:gd name="T5" fmla="*/ 0 h 2"/>
                <a:gd name="T6" fmla="*/ 2 w 9"/>
                <a:gd name="T7" fmla="*/ 0 h 2"/>
                <a:gd name="T8" fmla="*/ 2 w 9"/>
                <a:gd name="T9" fmla="*/ 0 h 2"/>
                <a:gd name="T10" fmla="*/ 2 w 9"/>
                <a:gd name="T11" fmla="*/ 0 h 2"/>
                <a:gd name="T12" fmla="*/ 2 w 9"/>
                <a:gd name="T13" fmla="*/ 0 h 2"/>
                <a:gd name="T14" fmla="*/ 2 w 9"/>
                <a:gd name="T15" fmla="*/ 0 h 2"/>
                <a:gd name="T16" fmla="*/ 4 w 9"/>
                <a:gd name="T17" fmla="*/ 0 h 2"/>
                <a:gd name="T18" fmla="*/ 7 w 9"/>
                <a:gd name="T19" fmla="*/ 0 h 2"/>
                <a:gd name="T20" fmla="*/ 9 w 9"/>
                <a:gd name="T21" fmla="*/ 0 h 2"/>
                <a:gd name="T22" fmla="*/ 9 w 9"/>
                <a:gd name="T23" fmla="*/ 0 h 2"/>
                <a:gd name="T24" fmla="*/ 9 w 9"/>
                <a:gd name="T25" fmla="*/ 0 h 2"/>
                <a:gd name="T26" fmla="*/ 9 w 9"/>
                <a:gd name="T27" fmla="*/ 0 h 2"/>
                <a:gd name="T28" fmla="*/ 9 w 9"/>
                <a:gd name="T29" fmla="*/ 0 h 2"/>
                <a:gd name="T30" fmla="*/ 4 w 9"/>
                <a:gd name="T31" fmla="*/ 2 h 2"/>
                <a:gd name="T32" fmla="*/ 0 w 9"/>
                <a:gd name="T33" fmla="*/ 2 h 2"/>
                <a:gd name="T34" fmla="*/ 0 w 9"/>
                <a:gd name="T35" fmla="*/ 0 h 2"/>
                <a:gd name="T36" fmla="*/ 0 w 9"/>
                <a:gd name="T37" fmla="*/ 0 h 2"/>
                <a:gd name="T38" fmla="*/ 0 w 9"/>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
                  <a:moveTo>
                    <a:pt x="0" y="0"/>
                  </a:moveTo>
                  <a:lnTo>
                    <a:pt x="0" y="0"/>
                  </a:lnTo>
                  <a:lnTo>
                    <a:pt x="0" y="0"/>
                  </a:lnTo>
                  <a:lnTo>
                    <a:pt x="2" y="0"/>
                  </a:lnTo>
                  <a:lnTo>
                    <a:pt x="2" y="0"/>
                  </a:lnTo>
                  <a:lnTo>
                    <a:pt x="2" y="0"/>
                  </a:lnTo>
                  <a:lnTo>
                    <a:pt x="2" y="0"/>
                  </a:lnTo>
                  <a:lnTo>
                    <a:pt x="2" y="0"/>
                  </a:lnTo>
                  <a:lnTo>
                    <a:pt x="4" y="0"/>
                  </a:lnTo>
                  <a:lnTo>
                    <a:pt x="7" y="0"/>
                  </a:lnTo>
                  <a:lnTo>
                    <a:pt x="9" y="0"/>
                  </a:lnTo>
                  <a:lnTo>
                    <a:pt x="9" y="0"/>
                  </a:lnTo>
                  <a:lnTo>
                    <a:pt x="9" y="0"/>
                  </a:lnTo>
                  <a:lnTo>
                    <a:pt x="9" y="0"/>
                  </a:lnTo>
                  <a:lnTo>
                    <a:pt x="9" y="0"/>
                  </a:lnTo>
                  <a:lnTo>
                    <a:pt x="4" y="2"/>
                  </a:lnTo>
                  <a:lnTo>
                    <a:pt x="0" y="2"/>
                  </a:lnTo>
                  <a:lnTo>
                    <a:pt x="0" y="0"/>
                  </a:lnTo>
                  <a:lnTo>
                    <a:pt x="0" y="0"/>
                  </a:lnTo>
                  <a:lnTo>
                    <a:pt x="0"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4"/>
            <p:cNvSpPr>
              <a:spLocks/>
            </p:cNvSpPr>
            <p:nvPr/>
          </p:nvSpPr>
          <p:spPr bwMode="auto">
            <a:xfrm>
              <a:off x="1215" y="1314"/>
              <a:ext cx="9" cy="2"/>
            </a:xfrm>
            <a:custGeom>
              <a:avLst/>
              <a:gdLst>
                <a:gd name="T0" fmla="*/ 0 w 9"/>
                <a:gd name="T1" fmla="*/ 0 h 2"/>
                <a:gd name="T2" fmla="*/ 0 w 9"/>
                <a:gd name="T3" fmla="*/ 0 h 2"/>
                <a:gd name="T4" fmla="*/ 0 w 9"/>
                <a:gd name="T5" fmla="*/ 0 h 2"/>
                <a:gd name="T6" fmla="*/ 2 w 9"/>
                <a:gd name="T7" fmla="*/ 0 h 2"/>
                <a:gd name="T8" fmla="*/ 2 w 9"/>
                <a:gd name="T9" fmla="*/ 0 h 2"/>
                <a:gd name="T10" fmla="*/ 2 w 9"/>
                <a:gd name="T11" fmla="*/ 0 h 2"/>
                <a:gd name="T12" fmla="*/ 2 w 9"/>
                <a:gd name="T13" fmla="*/ 0 h 2"/>
                <a:gd name="T14" fmla="*/ 2 w 9"/>
                <a:gd name="T15" fmla="*/ 0 h 2"/>
                <a:gd name="T16" fmla="*/ 4 w 9"/>
                <a:gd name="T17" fmla="*/ 0 h 2"/>
                <a:gd name="T18" fmla="*/ 7 w 9"/>
                <a:gd name="T19" fmla="*/ 0 h 2"/>
                <a:gd name="T20" fmla="*/ 9 w 9"/>
                <a:gd name="T21" fmla="*/ 0 h 2"/>
                <a:gd name="T22" fmla="*/ 9 w 9"/>
                <a:gd name="T23" fmla="*/ 0 h 2"/>
                <a:gd name="T24" fmla="*/ 9 w 9"/>
                <a:gd name="T25" fmla="*/ 0 h 2"/>
                <a:gd name="T26" fmla="*/ 9 w 9"/>
                <a:gd name="T27" fmla="*/ 0 h 2"/>
                <a:gd name="T28" fmla="*/ 9 w 9"/>
                <a:gd name="T29" fmla="*/ 0 h 2"/>
                <a:gd name="T30" fmla="*/ 4 w 9"/>
                <a:gd name="T31" fmla="*/ 2 h 2"/>
                <a:gd name="T32" fmla="*/ 0 w 9"/>
                <a:gd name="T33" fmla="*/ 2 h 2"/>
                <a:gd name="T34" fmla="*/ 0 w 9"/>
                <a:gd name="T35" fmla="*/ 0 h 2"/>
                <a:gd name="T36" fmla="*/ 0 w 9"/>
                <a:gd name="T37" fmla="*/ 0 h 2"/>
                <a:gd name="T38" fmla="*/ 0 w 9"/>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
                  <a:moveTo>
                    <a:pt x="0" y="0"/>
                  </a:moveTo>
                  <a:lnTo>
                    <a:pt x="0" y="0"/>
                  </a:lnTo>
                  <a:lnTo>
                    <a:pt x="0" y="0"/>
                  </a:lnTo>
                  <a:lnTo>
                    <a:pt x="2" y="0"/>
                  </a:lnTo>
                  <a:lnTo>
                    <a:pt x="2" y="0"/>
                  </a:lnTo>
                  <a:lnTo>
                    <a:pt x="2" y="0"/>
                  </a:lnTo>
                  <a:lnTo>
                    <a:pt x="2" y="0"/>
                  </a:lnTo>
                  <a:lnTo>
                    <a:pt x="2" y="0"/>
                  </a:lnTo>
                  <a:lnTo>
                    <a:pt x="4" y="0"/>
                  </a:lnTo>
                  <a:lnTo>
                    <a:pt x="7" y="0"/>
                  </a:lnTo>
                  <a:lnTo>
                    <a:pt x="9" y="0"/>
                  </a:lnTo>
                  <a:lnTo>
                    <a:pt x="9" y="0"/>
                  </a:lnTo>
                  <a:lnTo>
                    <a:pt x="9" y="0"/>
                  </a:lnTo>
                  <a:lnTo>
                    <a:pt x="9" y="0"/>
                  </a:lnTo>
                  <a:lnTo>
                    <a:pt x="9" y="0"/>
                  </a:lnTo>
                  <a:lnTo>
                    <a:pt x="4" y="2"/>
                  </a:lnTo>
                  <a:lnTo>
                    <a:pt x="0" y="2"/>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5"/>
            <p:cNvSpPr>
              <a:spLocks noEditPoints="1"/>
            </p:cNvSpPr>
            <p:nvPr/>
          </p:nvSpPr>
          <p:spPr bwMode="auto">
            <a:xfrm>
              <a:off x="1106" y="1196"/>
              <a:ext cx="331" cy="104"/>
            </a:xfrm>
            <a:custGeom>
              <a:avLst/>
              <a:gdLst>
                <a:gd name="T0" fmla="*/ 177 w 331"/>
                <a:gd name="T1" fmla="*/ 49 h 104"/>
                <a:gd name="T2" fmla="*/ 149 w 331"/>
                <a:gd name="T3" fmla="*/ 42 h 104"/>
                <a:gd name="T4" fmla="*/ 139 w 331"/>
                <a:gd name="T5" fmla="*/ 35 h 104"/>
                <a:gd name="T6" fmla="*/ 125 w 331"/>
                <a:gd name="T7" fmla="*/ 35 h 104"/>
                <a:gd name="T8" fmla="*/ 113 w 331"/>
                <a:gd name="T9" fmla="*/ 33 h 104"/>
                <a:gd name="T10" fmla="*/ 97 w 331"/>
                <a:gd name="T11" fmla="*/ 31 h 104"/>
                <a:gd name="T12" fmla="*/ 87 w 331"/>
                <a:gd name="T13" fmla="*/ 23 h 104"/>
                <a:gd name="T14" fmla="*/ 92 w 331"/>
                <a:gd name="T15" fmla="*/ 16 h 104"/>
                <a:gd name="T16" fmla="*/ 66 w 331"/>
                <a:gd name="T17" fmla="*/ 16 h 104"/>
                <a:gd name="T18" fmla="*/ 52 w 331"/>
                <a:gd name="T19" fmla="*/ 26 h 104"/>
                <a:gd name="T20" fmla="*/ 33 w 331"/>
                <a:gd name="T21" fmla="*/ 31 h 104"/>
                <a:gd name="T22" fmla="*/ 26 w 331"/>
                <a:gd name="T23" fmla="*/ 38 h 104"/>
                <a:gd name="T24" fmla="*/ 14 w 331"/>
                <a:gd name="T25" fmla="*/ 42 h 104"/>
                <a:gd name="T26" fmla="*/ 9 w 331"/>
                <a:gd name="T27" fmla="*/ 38 h 104"/>
                <a:gd name="T28" fmla="*/ 0 w 331"/>
                <a:gd name="T29" fmla="*/ 40 h 104"/>
                <a:gd name="T30" fmla="*/ 19 w 331"/>
                <a:gd name="T31" fmla="*/ 35 h 104"/>
                <a:gd name="T32" fmla="*/ 38 w 331"/>
                <a:gd name="T33" fmla="*/ 12 h 104"/>
                <a:gd name="T34" fmla="*/ 66 w 331"/>
                <a:gd name="T35" fmla="*/ 5 h 104"/>
                <a:gd name="T36" fmla="*/ 83 w 331"/>
                <a:gd name="T37" fmla="*/ 0 h 104"/>
                <a:gd name="T38" fmla="*/ 92 w 331"/>
                <a:gd name="T39" fmla="*/ 0 h 104"/>
                <a:gd name="T40" fmla="*/ 104 w 331"/>
                <a:gd name="T41" fmla="*/ 2 h 104"/>
                <a:gd name="T42" fmla="*/ 120 w 331"/>
                <a:gd name="T43" fmla="*/ 2 h 104"/>
                <a:gd name="T44" fmla="*/ 146 w 331"/>
                <a:gd name="T45" fmla="*/ 7 h 104"/>
                <a:gd name="T46" fmla="*/ 165 w 331"/>
                <a:gd name="T47" fmla="*/ 19 h 104"/>
                <a:gd name="T48" fmla="*/ 179 w 331"/>
                <a:gd name="T49" fmla="*/ 23 h 104"/>
                <a:gd name="T50" fmla="*/ 203 w 331"/>
                <a:gd name="T51" fmla="*/ 31 h 104"/>
                <a:gd name="T52" fmla="*/ 224 w 331"/>
                <a:gd name="T53" fmla="*/ 42 h 104"/>
                <a:gd name="T54" fmla="*/ 231 w 331"/>
                <a:gd name="T55" fmla="*/ 47 h 104"/>
                <a:gd name="T56" fmla="*/ 224 w 331"/>
                <a:gd name="T57" fmla="*/ 38 h 104"/>
                <a:gd name="T58" fmla="*/ 238 w 331"/>
                <a:gd name="T59" fmla="*/ 47 h 104"/>
                <a:gd name="T60" fmla="*/ 234 w 331"/>
                <a:gd name="T61" fmla="*/ 52 h 104"/>
                <a:gd name="T62" fmla="*/ 246 w 331"/>
                <a:gd name="T63" fmla="*/ 57 h 104"/>
                <a:gd name="T64" fmla="*/ 255 w 331"/>
                <a:gd name="T65" fmla="*/ 59 h 104"/>
                <a:gd name="T66" fmla="*/ 264 w 331"/>
                <a:gd name="T67" fmla="*/ 59 h 104"/>
                <a:gd name="T68" fmla="*/ 281 w 331"/>
                <a:gd name="T69" fmla="*/ 64 h 104"/>
                <a:gd name="T70" fmla="*/ 286 w 331"/>
                <a:gd name="T71" fmla="*/ 75 h 104"/>
                <a:gd name="T72" fmla="*/ 312 w 331"/>
                <a:gd name="T73" fmla="*/ 80 h 104"/>
                <a:gd name="T74" fmla="*/ 326 w 331"/>
                <a:gd name="T75" fmla="*/ 87 h 104"/>
                <a:gd name="T76" fmla="*/ 323 w 331"/>
                <a:gd name="T77" fmla="*/ 94 h 104"/>
                <a:gd name="T78" fmla="*/ 305 w 331"/>
                <a:gd name="T79" fmla="*/ 99 h 104"/>
                <a:gd name="T80" fmla="*/ 298 w 331"/>
                <a:gd name="T81" fmla="*/ 97 h 104"/>
                <a:gd name="T82" fmla="*/ 288 w 331"/>
                <a:gd name="T83" fmla="*/ 101 h 104"/>
                <a:gd name="T84" fmla="*/ 267 w 331"/>
                <a:gd name="T85" fmla="*/ 97 h 104"/>
                <a:gd name="T86" fmla="*/ 243 w 331"/>
                <a:gd name="T87" fmla="*/ 101 h 104"/>
                <a:gd name="T88" fmla="*/ 220 w 331"/>
                <a:gd name="T89" fmla="*/ 101 h 104"/>
                <a:gd name="T90" fmla="*/ 236 w 331"/>
                <a:gd name="T91" fmla="*/ 87 h 104"/>
                <a:gd name="T92" fmla="*/ 222 w 331"/>
                <a:gd name="T93" fmla="*/ 75 h 104"/>
                <a:gd name="T94" fmla="*/ 208 w 331"/>
                <a:gd name="T95" fmla="*/ 73 h 104"/>
                <a:gd name="T96" fmla="*/ 61 w 331"/>
                <a:gd name="T97" fmla="*/ 54 h 104"/>
                <a:gd name="T98" fmla="*/ 61 w 331"/>
                <a:gd name="T99" fmla="*/ 49 h 104"/>
                <a:gd name="T100" fmla="*/ 64 w 331"/>
                <a:gd name="T101" fmla="*/ 38 h 104"/>
                <a:gd name="T102" fmla="*/ 68 w 331"/>
                <a:gd name="T103" fmla="*/ 52 h 104"/>
                <a:gd name="T104" fmla="*/ 215 w 331"/>
                <a:gd name="T105" fmla="*/ 33 h 104"/>
                <a:gd name="T106" fmla="*/ 198 w 331"/>
                <a:gd name="T107" fmla="*/ 23 h 104"/>
                <a:gd name="T108" fmla="*/ 191 w 331"/>
                <a:gd name="T109" fmla="*/ 19 h 104"/>
                <a:gd name="T110" fmla="*/ 203 w 331"/>
                <a:gd name="T111" fmla="*/ 23 h 104"/>
                <a:gd name="T112" fmla="*/ 215 w 331"/>
                <a:gd name="T113" fmla="*/ 33 h 104"/>
                <a:gd name="T114" fmla="*/ 205 w 331"/>
                <a:gd name="T115" fmla="*/ 23 h 104"/>
                <a:gd name="T116" fmla="*/ 163 w 331"/>
                <a:gd name="T11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04">
                  <a:moveTo>
                    <a:pt x="191" y="49"/>
                  </a:moveTo>
                  <a:lnTo>
                    <a:pt x="191" y="47"/>
                  </a:lnTo>
                  <a:lnTo>
                    <a:pt x="189" y="47"/>
                  </a:lnTo>
                  <a:lnTo>
                    <a:pt x="189" y="47"/>
                  </a:lnTo>
                  <a:lnTo>
                    <a:pt x="187" y="47"/>
                  </a:lnTo>
                  <a:lnTo>
                    <a:pt x="184" y="47"/>
                  </a:lnTo>
                  <a:lnTo>
                    <a:pt x="184" y="49"/>
                  </a:lnTo>
                  <a:lnTo>
                    <a:pt x="184" y="49"/>
                  </a:lnTo>
                  <a:lnTo>
                    <a:pt x="182" y="49"/>
                  </a:lnTo>
                  <a:lnTo>
                    <a:pt x="179" y="49"/>
                  </a:lnTo>
                  <a:lnTo>
                    <a:pt x="177" y="49"/>
                  </a:lnTo>
                  <a:lnTo>
                    <a:pt x="177" y="49"/>
                  </a:lnTo>
                  <a:lnTo>
                    <a:pt x="177" y="49"/>
                  </a:lnTo>
                  <a:lnTo>
                    <a:pt x="175" y="49"/>
                  </a:lnTo>
                  <a:lnTo>
                    <a:pt x="175" y="49"/>
                  </a:lnTo>
                  <a:lnTo>
                    <a:pt x="175" y="49"/>
                  </a:lnTo>
                  <a:lnTo>
                    <a:pt x="175" y="49"/>
                  </a:lnTo>
                  <a:lnTo>
                    <a:pt x="172" y="49"/>
                  </a:lnTo>
                  <a:lnTo>
                    <a:pt x="168" y="49"/>
                  </a:lnTo>
                  <a:lnTo>
                    <a:pt x="168" y="49"/>
                  </a:lnTo>
                  <a:lnTo>
                    <a:pt x="161" y="45"/>
                  </a:lnTo>
                  <a:lnTo>
                    <a:pt x="161" y="45"/>
                  </a:lnTo>
                  <a:lnTo>
                    <a:pt x="158" y="45"/>
                  </a:lnTo>
                  <a:lnTo>
                    <a:pt x="153" y="45"/>
                  </a:lnTo>
                  <a:lnTo>
                    <a:pt x="151" y="45"/>
                  </a:lnTo>
                  <a:lnTo>
                    <a:pt x="149" y="42"/>
                  </a:lnTo>
                  <a:lnTo>
                    <a:pt x="149" y="42"/>
                  </a:lnTo>
                  <a:lnTo>
                    <a:pt x="146" y="40"/>
                  </a:lnTo>
                  <a:lnTo>
                    <a:pt x="144" y="40"/>
                  </a:lnTo>
                  <a:lnTo>
                    <a:pt x="144" y="40"/>
                  </a:lnTo>
                  <a:lnTo>
                    <a:pt x="144" y="40"/>
                  </a:lnTo>
                  <a:lnTo>
                    <a:pt x="142" y="40"/>
                  </a:lnTo>
                  <a:lnTo>
                    <a:pt x="142" y="40"/>
                  </a:lnTo>
                  <a:lnTo>
                    <a:pt x="139" y="38"/>
                  </a:lnTo>
                  <a:lnTo>
                    <a:pt x="139" y="38"/>
                  </a:lnTo>
                  <a:lnTo>
                    <a:pt x="139" y="35"/>
                  </a:lnTo>
                  <a:lnTo>
                    <a:pt x="137" y="35"/>
                  </a:lnTo>
                  <a:lnTo>
                    <a:pt x="137" y="35"/>
                  </a:lnTo>
                  <a:lnTo>
                    <a:pt x="139" y="35"/>
                  </a:lnTo>
                  <a:lnTo>
                    <a:pt x="139" y="33"/>
                  </a:lnTo>
                  <a:lnTo>
                    <a:pt x="139" y="33"/>
                  </a:lnTo>
                  <a:lnTo>
                    <a:pt x="137" y="33"/>
                  </a:lnTo>
                  <a:lnTo>
                    <a:pt x="137" y="31"/>
                  </a:lnTo>
                  <a:lnTo>
                    <a:pt x="135" y="31"/>
                  </a:lnTo>
                  <a:lnTo>
                    <a:pt x="135" y="31"/>
                  </a:lnTo>
                  <a:lnTo>
                    <a:pt x="135" y="31"/>
                  </a:lnTo>
                  <a:lnTo>
                    <a:pt x="135" y="35"/>
                  </a:lnTo>
                  <a:lnTo>
                    <a:pt x="132" y="35"/>
                  </a:lnTo>
                  <a:lnTo>
                    <a:pt x="132" y="35"/>
                  </a:lnTo>
                  <a:lnTo>
                    <a:pt x="127" y="35"/>
                  </a:lnTo>
                  <a:lnTo>
                    <a:pt x="125" y="35"/>
                  </a:lnTo>
                  <a:lnTo>
                    <a:pt x="125" y="35"/>
                  </a:lnTo>
                  <a:lnTo>
                    <a:pt x="125" y="35"/>
                  </a:lnTo>
                  <a:lnTo>
                    <a:pt x="125" y="35"/>
                  </a:lnTo>
                  <a:lnTo>
                    <a:pt x="123" y="35"/>
                  </a:lnTo>
                  <a:lnTo>
                    <a:pt x="123" y="35"/>
                  </a:lnTo>
                  <a:lnTo>
                    <a:pt x="120" y="35"/>
                  </a:lnTo>
                  <a:lnTo>
                    <a:pt x="120" y="35"/>
                  </a:lnTo>
                  <a:lnTo>
                    <a:pt x="118" y="33"/>
                  </a:lnTo>
                  <a:lnTo>
                    <a:pt x="118" y="33"/>
                  </a:lnTo>
                  <a:lnTo>
                    <a:pt x="118" y="33"/>
                  </a:lnTo>
                  <a:lnTo>
                    <a:pt x="116" y="33"/>
                  </a:lnTo>
                  <a:lnTo>
                    <a:pt x="116" y="33"/>
                  </a:lnTo>
                  <a:lnTo>
                    <a:pt x="116" y="31"/>
                  </a:lnTo>
                  <a:lnTo>
                    <a:pt x="113" y="33"/>
                  </a:lnTo>
                  <a:lnTo>
                    <a:pt x="113" y="33"/>
                  </a:lnTo>
                  <a:lnTo>
                    <a:pt x="111" y="33"/>
                  </a:lnTo>
                  <a:lnTo>
                    <a:pt x="109" y="33"/>
                  </a:lnTo>
                  <a:lnTo>
                    <a:pt x="109" y="33"/>
                  </a:lnTo>
                  <a:lnTo>
                    <a:pt x="109" y="33"/>
                  </a:lnTo>
                  <a:lnTo>
                    <a:pt x="109" y="31"/>
                  </a:lnTo>
                  <a:lnTo>
                    <a:pt x="109" y="31"/>
                  </a:lnTo>
                  <a:lnTo>
                    <a:pt x="109" y="31"/>
                  </a:lnTo>
                  <a:lnTo>
                    <a:pt x="109" y="31"/>
                  </a:lnTo>
                  <a:lnTo>
                    <a:pt x="101" y="31"/>
                  </a:lnTo>
                  <a:lnTo>
                    <a:pt x="101" y="31"/>
                  </a:lnTo>
                  <a:lnTo>
                    <a:pt x="99" y="31"/>
                  </a:lnTo>
                  <a:lnTo>
                    <a:pt x="97" y="31"/>
                  </a:lnTo>
                  <a:lnTo>
                    <a:pt x="94" y="31"/>
                  </a:lnTo>
                  <a:lnTo>
                    <a:pt x="94" y="31"/>
                  </a:lnTo>
                  <a:lnTo>
                    <a:pt x="90" y="26"/>
                  </a:lnTo>
                  <a:lnTo>
                    <a:pt x="87" y="26"/>
                  </a:lnTo>
                  <a:lnTo>
                    <a:pt x="85" y="26"/>
                  </a:lnTo>
                  <a:lnTo>
                    <a:pt x="85" y="26"/>
                  </a:lnTo>
                  <a:lnTo>
                    <a:pt x="85" y="23"/>
                  </a:lnTo>
                  <a:lnTo>
                    <a:pt x="85" y="23"/>
                  </a:lnTo>
                  <a:lnTo>
                    <a:pt x="85" y="23"/>
                  </a:lnTo>
                  <a:lnTo>
                    <a:pt x="85" y="23"/>
                  </a:lnTo>
                  <a:lnTo>
                    <a:pt x="85" y="23"/>
                  </a:lnTo>
                  <a:lnTo>
                    <a:pt x="87" y="23"/>
                  </a:lnTo>
                  <a:lnTo>
                    <a:pt x="87" y="23"/>
                  </a:lnTo>
                  <a:lnTo>
                    <a:pt x="90" y="23"/>
                  </a:lnTo>
                  <a:lnTo>
                    <a:pt x="94" y="23"/>
                  </a:lnTo>
                  <a:lnTo>
                    <a:pt x="97" y="23"/>
                  </a:lnTo>
                  <a:lnTo>
                    <a:pt x="99" y="21"/>
                  </a:lnTo>
                  <a:lnTo>
                    <a:pt x="101" y="21"/>
                  </a:lnTo>
                  <a:lnTo>
                    <a:pt x="101" y="19"/>
                  </a:lnTo>
                  <a:lnTo>
                    <a:pt x="101" y="19"/>
                  </a:lnTo>
                  <a:lnTo>
                    <a:pt x="97" y="16"/>
                  </a:lnTo>
                  <a:lnTo>
                    <a:pt x="97" y="16"/>
                  </a:lnTo>
                  <a:lnTo>
                    <a:pt x="97" y="16"/>
                  </a:lnTo>
                  <a:lnTo>
                    <a:pt x="94" y="16"/>
                  </a:lnTo>
                  <a:lnTo>
                    <a:pt x="94" y="16"/>
                  </a:lnTo>
                  <a:lnTo>
                    <a:pt x="92" y="16"/>
                  </a:lnTo>
                  <a:lnTo>
                    <a:pt x="92" y="16"/>
                  </a:lnTo>
                  <a:lnTo>
                    <a:pt x="85" y="16"/>
                  </a:lnTo>
                  <a:lnTo>
                    <a:pt x="78" y="16"/>
                  </a:lnTo>
                  <a:lnTo>
                    <a:pt x="71" y="16"/>
                  </a:lnTo>
                  <a:lnTo>
                    <a:pt x="68" y="16"/>
                  </a:lnTo>
                  <a:lnTo>
                    <a:pt x="68" y="14"/>
                  </a:lnTo>
                  <a:lnTo>
                    <a:pt x="68" y="14"/>
                  </a:lnTo>
                  <a:lnTo>
                    <a:pt x="66" y="14"/>
                  </a:lnTo>
                  <a:lnTo>
                    <a:pt x="66" y="14"/>
                  </a:lnTo>
                  <a:lnTo>
                    <a:pt x="66" y="16"/>
                  </a:lnTo>
                  <a:lnTo>
                    <a:pt x="66" y="16"/>
                  </a:lnTo>
                  <a:lnTo>
                    <a:pt x="66" y="16"/>
                  </a:lnTo>
                  <a:lnTo>
                    <a:pt x="66" y="16"/>
                  </a:lnTo>
                  <a:lnTo>
                    <a:pt x="64" y="19"/>
                  </a:lnTo>
                  <a:lnTo>
                    <a:pt x="64" y="19"/>
                  </a:lnTo>
                  <a:lnTo>
                    <a:pt x="64" y="19"/>
                  </a:lnTo>
                  <a:lnTo>
                    <a:pt x="59" y="21"/>
                  </a:lnTo>
                  <a:lnTo>
                    <a:pt x="59" y="21"/>
                  </a:lnTo>
                  <a:lnTo>
                    <a:pt x="57" y="21"/>
                  </a:lnTo>
                  <a:lnTo>
                    <a:pt x="57" y="23"/>
                  </a:lnTo>
                  <a:lnTo>
                    <a:pt x="57" y="23"/>
                  </a:lnTo>
                  <a:lnTo>
                    <a:pt x="54" y="26"/>
                  </a:lnTo>
                  <a:lnTo>
                    <a:pt x="54" y="26"/>
                  </a:lnTo>
                  <a:lnTo>
                    <a:pt x="54" y="26"/>
                  </a:lnTo>
                  <a:lnTo>
                    <a:pt x="54" y="26"/>
                  </a:lnTo>
                  <a:lnTo>
                    <a:pt x="52" y="26"/>
                  </a:lnTo>
                  <a:lnTo>
                    <a:pt x="52" y="26"/>
                  </a:lnTo>
                  <a:lnTo>
                    <a:pt x="50" y="28"/>
                  </a:lnTo>
                  <a:lnTo>
                    <a:pt x="47" y="31"/>
                  </a:lnTo>
                  <a:lnTo>
                    <a:pt x="47" y="31"/>
                  </a:lnTo>
                  <a:lnTo>
                    <a:pt x="45" y="31"/>
                  </a:lnTo>
                  <a:lnTo>
                    <a:pt x="45" y="31"/>
                  </a:lnTo>
                  <a:lnTo>
                    <a:pt x="42" y="31"/>
                  </a:lnTo>
                  <a:lnTo>
                    <a:pt x="40" y="31"/>
                  </a:lnTo>
                  <a:lnTo>
                    <a:pt x="38" y="31"/>
                  </a:lnTo>
                  <a:lnTo>
                    <a:pt x="35" y="31"/>
                  </a:lnTo>
                  <a:lnTo>
                    <a:pt x="35" y="31"/>
                  </a:lnTo>
                  <a:lnTo>
                    <a:pt x="33" y="31"/>
                  </a:lnTo>
                  <a:lnTo>
                    <a:pt x="33" y="31"/>
                  </a:lnTo>
                  <a:lnTo>
                    <a:pt x="31" y="31"/>
                  </a:lnTo>
                  <a:lnTo>
                    <a:pt x="31" y="31"/>
                  </a:lnTo>
                  <a:lnTo>
                    <a:pt x="31" y="31"/>
                  </a:lnTo>
                  <a:lnTo>
                    <a:pt x="31" y="33"/>
                  </a:lnTo>
                  <a:lnTo>
                    <a:pt x="31" y="33"/>
                  </a:lnTo>
                  <a:lnTo>
                    <a:pt x="28" y="35"/>
                  </a:lnTo>
                  <a:lnTo>
                    <a:pt x="28" y="35"/>
                  </a:lnTo>
                  <a:lnTo>
                    <a:pt x="28" y="38"/>
                  </a:lnTo>
                  <a:lnTo>
                    <a:pt x="28" y="38"/>
                  </a:lnTo>
                  <a:lnTo>
                    <a:pt x="28" y="40"/>
                  </a:lnTo>
                  <a:lnTo>
                    <a:pt x="28" y="38"/>
                  </a:lnTo>
                  <a:lnTo>
                    <a:pt x="26" y="38"/>
                  </a:lnTo>
                  <a:lnTo>
                    <a:pt x="26" y="38"/>
                  </a:lnTo>
                  <a:lnTo>
                    <a:pt x="26" y="38"/>
                  </a:lnTo>
                  <a:lnTo>
                    <a:pt x="26" y="38"/>
                  </a:lnTo>
                  <a:lnTo>
                    <a:pt x="21" y="40"/>
                  </a:lnTo>
                  <a:lnTo>
                    <a:pt x="21" y="40"/>
                  </a:lnTo>
                  <a:lnTo>
                    <a:pt x="21" y="40"/>
                  </a:lnTo>
                  <a:lnTo>
                    <a:pt x="21" y="40"/>
                  </a:lnTo>
                  <a:lnTo>
                    <a:pt x="19" y="40"/>
                  </a:lnTo>
                  <a:lnTo>
                    <a:pt x="19" y="40"/>
                  </a:lnTo>
                  <a:lnTo>
                    <a:pt x="16" y="42"/>
                  </a:lnTo>
                  <a:lnTo>
                    <a:pt x="16" y="42"/>
                  </a:lnTo>
                  <a:lnTo>
                    <a:pt x="16" y="42"/>
                  </a:lnTo>
                  <a:lnTo>
                    <a:pt x="14" y="42"/>
                  </a:lnTo>
                  <a:lnTo>
                    <a:pt x="14" y="42"/>
                  </a:lnTo>
                  <a:lnTo>
                    <a:pt x="14" y="42"/>
                  </a:lnTo>
                  <a:lnTo>
                    <a:pt x="14" y="42"/>
                  </a:lnTo>
                  <a:lnTo>
                    <a:pt x="12" y="42"/>
                  </a:lnTo>
                  <a:lnTo>
                    <a:pt x="14" y="40"/>
                  </a:lnTo>
                  <a:lnTo>
                    <a:pt x="14" y="40"/>
                  </a:lnTo>
                  <a:lnTo>
                    <a:pt x="14" y="40"/>
                  </a:lnTo>
                  <a:lnTo>
                    <a:pt x="14" y="40"/>
                  </a:lnTo>
                  <a:lnTo>
                    <a:pt x="14" y="38"/>
                  </a:lnTo>
                  <a:lnTo>
                    <a:pt x="14" y="38"/>
                  </a:lnTo>
                  <a:lnTo>
                    <a:pt x="14" y="38"/>
                  </a:lnTo>
                  <a:lnTo>
                    <a:pt x="12" y="38"/>
                  </a:lnTo>
                  <a:lnTo>
                    <a:pt x="9" y="38"/>
                  </a:lnTo>
                  <a:lnTo>
                    <a:pt x="9" y="38"/>
                  </a:lnTo>
                  <a:lnTo>
                    <a:pt x="9" y="38"/>
                  </a:lnTo>
                  <a:lnTo>
                    <a:pt x="7" y="40"/>
                  </a:lnTo>
                  <a:lnTo>
                    <a:pt x="7" y="40"/>
                  </a:lnTo>
                  <a:lnTo>
                    <a:pt x="7" y="40"/>
                  </a:lnTo>
                  <a:lnTo>
                    <a:pt x="5" y="40"/>
                  </a:lnTo>
                  <a:lnTo>
                    <a:pt x="5" y="40"/>
                  </a:lnTo>
                  <a:lnTo>
                    <a:pt x="5" y="42"/>
                  </a:lnTo>
                  <a:lnTo>
                    <a:pt x="5" y="42"/>
                  </a:lnTo>
                  <a:lnTo>
                    <a:pt x="2" y="42"/>
                  </a:lnTo>
                  <a:lnTo>
                    <a:pt x="0" y="42"/>
                  </a:lnTo>
                  <a:lnTo>
                    <a:pt x="0" y="42"/>
                  </a:lnTo>
                  <a:lnTo>
                    <a:pt x="0" y="40"/>
                  </a:lnTo>
                  <a:lnTo>
                    <a:pt x="0" y="40"/>
                  </a:lnTo>
                  <a:lnTo>
                    <a:pt x="0" y="40"/>
                  </a:lnTo>
                  <a:lnTo>
                    <a:pt x="0" y="40"/>
                  </a:lnTo>
                  <a:lnTo>
                    <a:pt x="0" y="40"/>
                  </a:lnTo>
                  <a:lnTo>
                    <a:pt x="0" y="38"/>
                  </a:lnTo>
                  <a:lnTo>
                    <a:pt x="0" y="40"/>
                  </a:lnTo>
                  <a:lnTo>
                    <a:pt x="2" y="40"/>
                  </a:lnTo>
                  <a:lnTo>
                    <a:pt x="5" y="40"/>
                  </a:lnTo>
                  <a:lnTo>
                    <a:pt x="12" y="35"/>
                  </a:lnTo>
                  <a:lnTo>
                    <a:pt x="12" y="35"/>
                  </a:lnTo>
                  <a:lnTo>
                    <a:pt x="14" y="35"/>
                  </a:lnTo>
                  <a:lnTo>
                    <a:pt x="14" y="35"/>
                  </a:lnTo>
                  <a:lnTo>
                    <a:pt x="16" y="35"/>
                  </a:lnTo>
                  <a:lnTo>
                    <a:pt x="19" y="35"/>
                  </a:lnTo>
                  <a:lnTo>
                    <a:pt x="19" y="35"/>
                  </a:lnTo>
                  <a:lnTo>
                    <a:pt x="19" y="35"/>
                  </a:lnTo>
                  <a:lnTo>
                    <a:pt x="19" y="33"/>
                  </a:lnTo>
                  <a:lnTo>
                    <a:pt x="16" y="31"/>
                  </a:lnTo>
                  <a:lnTo>
                    <a:pt x="16" y="31"/>
                  </a:lnTo>
                  <a:lnTo>
                    <a:pt x="16" y="26"/>
                  </a:lnTo>
                  <a:lnTo>
                    <a:pt x="16" y="26"/>
                  </a:lnTo>
                  <a:lnTo>
                    <a:pt x="19" y="21"/>
                  </a:lnTo>
                  <a:lnTo>
                    <a:pt x="24" y="19"/>
                  </a:lnTo>
                  <a:lnTo>
                    <a:pt x="26" y="16"/>
                  </a:lnTo>
                  <a:lnTo>
                    <a:pt x="28" y="16"/>
                  </a:lnTo>
                  <a:lnTo>
                    <a:pt x="33" y="14"/>
                  </a:lnTo>
                  <a:lnTo>
                    <a:pt x="38" y="12"/>
                  </a:lnTo>
                  <a:lnTo>
                    <a:pt x="45" y="9"/>
                  </a:lnTo>
                  <a:lnTo>
                    <a:pt x="52" y="7"/>
                  </a:lnTo>
                  <a:lnTo>
                    <a:pt x="52" y="5"/>
                  </a:lnTo>
                  <a:lnTo>
                    <a:pt x="57" y="5"/>
                  </a:lnTo>
                  <a:lnTo>
                    <a:pt x="59" y="5"/>
                  </a:lnTo>
                  <a:lnTo>
                    <a:pt x="59" y="7"/>
                  </a:lnTo>
                  <a:lnTo>
                    <a:pt x="59" y="7"/>
                  </a:lnTo>
                  <a:lnTo>
                    <a:pt x="61" y="7"/>
                  </a:lnTo>
                  <a:lnTo>
                    <a:pt x="61" y="5"/>
                  </a:lnTo>
                  <a:lnTo>
                    <a:pt x="61" y="5"/>
                  </a:lnTo>
                  <a:lnTo>
                    <a:pt x="61" y="5"/>
                  </a:lnTo>
                  <a:lnTo>
                    <a:pt x="64" y="5"/>
                  </a:lnTo>
                  <a:lnTo>
                    <a:pt x="66" y="5"/>
                  </a:lnTo>
                  <a:lnTo>
                    <a:pt x="66" y="5"/>
                  </a:lnTo>
                  <a:lnTo>
                    <a:pt x="66" y="5"/>
                  </a:lnTo>
                  <a:lnTo>
                    <a:pt x="68" y="5"/>
                  </a:lnTo>
                  <a:lnTo>
                    <a:pt x="68" y="5"/>
                  </a:lnTo>
                  <a:lnTo>
                    <a:pt x="71" y="5"/>
                  </a:lnTo>
                  <a:lnTo>
                    <a:pt x="73" y="5"/>
                  </a:lnTo>
                  <a:lnTo>
                    <a:pt x="73" y="5"/>
                  </a:lnTo>
                  <a:lnTo>
                    <a:pt x="73" y="5"/>
                  </a:lnTo>
                  <a:lnTo>
                    <a:pt x="73" y="5"/>
                  </a:lnTo>
                  <a:lnTo>
                    <a:pt x="75" y="2"/>
                  </a:lnTo>
                  <a:lnTo>
                    <a:pt x="78" y="2"/>
                  </a:lnTo>
                  <a:lnTo>
                    <a:pt x="80" y="0"/>
                  </a:lnTo>
                  <a:lnTo>
                    <a:pt x="83" y="0"/>
                  </a:lnTo>
                  <a:lnTo>
                    <a:pt x="83" y="0"/>
                  </a:lnTo>
                  <a:lnTo>
                    <a:pt x="83" y="0"/>
                  </a:lnTo>
                  <a:lnTo>
                    <a:pt x="83" y="0"/>
                  </a:lnTo>
                  <a:lnTo>
                    <a:pt x="85" y="0"/>
                  </a:lnTo>
                  <a:lnTo>
                    <a:pt x="87" y="0"/>
                  </a:lnTo>
                  <a:lnTo>
                    <a:pt x="87" y="0"/>
                  </a:lnTo>
                  <a:lnTo>
                    <a:pt x="87" y="0"/>
                  </a:lnTo>
                  <a:lnTo>
                    <a:pt x="90" y="0"/>
                  </a:lnTo>
                  <a:lnTo>
                    <a:pt x="90" y="0"/>
                  </a:lnTo>
                  <a:lnTo>
                    <a:pt x="90" y="0"/>
                  </a:lnTo>
                  <a:lnTo>
                    <a:pt x="90" y="0"/>
                  </a:lnTo>
                  <a:lnTo>
                    <a:pt x="90" y="0"/>
                  </a:lnTo>
                  <a:lnTo>
                    <a:pt x="92" y="0"/>
                  </a:lnTo>
                  <a:lnTo>
                    <a:pt x="94" y="2"/>
                  </a:lnTo>
                  <a:lnTo>
                    <a:pt x="97" y="2"/>
                  </a:lnTo>
                  <a:lnTo>
                    <a:pt x="97" y="0"/>
                  </a:lnTo>
                  <a:lnTo>
                    <a:pt x="99" y="0"/>
                  </a:lnTo>
                  <a:lnTo>
                    <a:pt x="99" y="2"/>
                  </a:lnTo>
                  <a:lnTo>
                    <a:pt x="101" y="0"/>
                  </a:lnTo>
                  <a:lnTo>
                    <a:pt x="101" y="0"/>
                  </a:lnTo>
                  <a:lnTo>
                    <a:pt x="101" y="0"/>
                  </a:lnTo>
                  <a:lnTo>
                    <a:pt x="104" y="2"/>
                  </a:lnTo>
                  <a:lnTo>
                    <a:pt x="104" y="2"/>
                  </a:lnTo>
                  <a:lnTo>
                    <a:pt x="104" y="2"/>
                  </a:lnTo>
                  <a:lnTo>
                    <a:pt x="104" y="2"/>
                  </a:lnTo>
                  <a:lnTo>
                    <a:pt x="104" y="2"/>
                  </a:lnTo>
                  <a:lnTo>
                    <a:pt x="104" y="2"/>
                  </a:lnTo>
                  <a:lnTo>
                    <a:pt x="104" y="5"/>
                  </a:lnTo>
                  <a:lnTo>
                    <a:pt x="109" y="2"/>
                  </a:lnTo>
                  <a:lnTo>
                    <a:pt x="111" y="2"/>
                  </a:lnTo>
                  <a:lnTo>
                    <a:pt x="113" y="0"/>
                  </a:lnTo>
                  <a:lnTo>
                    <a:pt x="113" y="2"/>
                  </a:lnTo>
                  <a:lnTo>
                    <a:pt x="111" y="2"/>
                  </a:lnTo>
                  <a:lnTo>
                    <a:pt x="111" y="2"/>
                  </a:lnTo>
                  <a:lnTo>
                    <a:pt x="116" y="5"/>
                  </a:lnTo>
                  <a:lnTo>
                    <a:pt x="116" y="5"/>
                  </a:lnTo>
                  <a:lnTo>
                    <a:pt x="116" y="5"/>
                  </a:lnTo>
                  <a:lnTo>
                    <a:pt x="118" y="5"/>
                  </a:lnTo>
                  <a:lnTo>
                    <a:pt x="120" y="2"/>
                  </a:lnTo>
                  <a:lnTo>
                    <a:pt x="127" y="2"/>
                  </a:lnTo>
                  <a:lnTo>
                    <a:pt x="132" y="2"/>
                  </a:lnTo>
                  <a:lnTo>
                    <a:pt x="132" y="2"/>
                  </a:lnTo>
                  <a:lnTo>
                    <a:pt x="132" y="5"/>
                  </a:lnTo>
                  <a:lnTo>
                    <a:pt x="132" y="5"/>
                  </a:lnTo>
                  <a:lnTo>
                    <a:pt x="135" y="7"/>
                  </a:lnTo>
                  <a:lnTo>
                    <a:pt x="137" y="7"/>
                  </a:lnTo>
                  <a:lnTo>
                    <a:pt x="139" y="7"/>
                  </a:lnTo>
                  <a:lnTo>
                    <a:pt x="139" y="7"/>
                  </a:lnTo>
                  <a:lnTo>
                    <a:pt x="142" y="9"/>
                  </a:lnTo>
                  <a:lnTo>
                    <a:pt x="144" y="9"/>
                  </a:lnTo>
                  <a:lnTo>
                    <a:pt x="144" y="9"/>
                  </a:lnTo>
                  <a:lnTo>
                    <a:pt x="146" y="7"/>
                  </a:lnTo>
                  <a:lnTo>
                    <a:pt x="149" y="7"/>
                  </a:lnTo>
                  <a:lnTo>
                    <a:pt x="151" y="7"/>
                  </a:lnTo>
                  <a:lnTo>
                    <a:pt x="151" y="7"/>
                  </a:lnTo>
                  <a:lnTo>
                    <a:pt x="151" y="9"/>
                  </a:lnTo>
                  <a:lnTo>
                    <a:pt x="151" y="9"/>
                  </a:lnTo>
                  <a:lnTo>
                    <a:pt x="151" y="9"/>
                  </a:lnTo>
                  <a:lnTo>
                    <a:pt x="151" y="9"/>
                  </a:lnTo>
                  <a:lnTo>
                    <a:pt x="156" y="12"/>
                  </a:lnTo>
                  <a:lnTo>
                    <a:pt x="158" y="12"/>
                  </a:lnTo>
                  <a:lnTo>
                    <a:pt x="161" y="14"/>
                  </a:lnTo>
                  <a:lnTo>
                    <a:pt x="163" y="16"/>
                  </a:lnTo>
                  <a:lnTo>
                    <a:pt x="163" y="16"/>
                  </a:lnTo>
                  <a:lnTo>
                    <a:pt x="165" y="19"/>
                  </a:lnTo>
                  <a:lnTo>
                    <a:pt x="165" y="19"/>
                  </a:lnTo>
                  <a:lnTo>
                    <a:pt x="165" y="19"/>
                  </a:lnTo>
                  <a:lnTo>
                    <a:pt x="165" y="21"/>
                  </a:lnTo>
                  <a:lnTo>
                    <a:pt x="165" y="21"/>
                  </a:lnTo>
                  <a:lnTo>
                    <a:pt x="168" y="21"/>
                  </a:lnTo>
                  <a:lnTo>
                    <a:pt x="170" y="23"/>
                  </a:lnTo>
                  <a:lnTo>
                    <a:pt x="170" y="23"/>
                  </a:lnTo>
                  <a:lnTo>
                    <a:pt x="170" y="23"/>
                  </a:lnTo>
                  <a:lnTo>
                    <a:pt x="172" y="26"/>
                  </a:lnTo>
                  <a:lnTo>
                    <a:pt x="177" y="26"/>
                  </a:lnTo>
                  <a:lnTo>
                    <a:pt x="179" y="23"/>
                  </a:lnTo>
                  <a:lnTo>
                    <a:pt x="179" y="23"/>
                  </a:lnTo>
                  <a:lnTo>
                    <a:pt x="179" y="23"/>
                  </a:lnTo>
                  <a:lnTo>
                    <a:pt x="179" y="23"/>
                  </a:lnTo>
                  <a:lnTo>
                    <a:pt x="182" y="23"/>
                  </a:lnTo>
                  <a:lnTo>
                    <a:pt x="182" y="23"/>
                  </a:lnTo>
                  <a:lnTo>
                    <a:pt x="182" y="23"/>
                  </a:lnTo>
                  <a:lnTo>
                    <a:pt x="184" y="23"/>
                  </a:lnTo>
                  <a:lnTo>
                    <a:pt x="184" y="23"/>
                  </a:lnTo>
                  <a:lnTo>
                    <a:pt x="184" y="23"/>
                  </a:lnTo>
                  <a:lnTo>
                    <a:pt x="187" y="23"/>
                  </a:lnTo>
                  <a:lnTo>
                    <a:pt x="194" y="26"/>
                  </a:lnTo>
                  <a:lnTo>
                    <a:pt x="198" y="28"/>
                  </a:lnTo>
                  <a:lnTo>
                    <a:pt x="201" y="31"/>
                  </a:lnTo>
                  <a:lnTo>
                    <a:pt x="201" y="31"/>
                  </a:lnTo>
                  <a:lnTo>
                    <a:pt x="203" y="31"/>
                  </a:lnTo>
                  <a:lnTo>
                    <a:pt x="208" y="33"/>
                  </a:lnTo>
                  <a:lnTo>
                    <a:pt x="208" y="33"/>
                  </a:lnTo>
                  <a:lnTo>
                    <a:pt x="210" y="33"/>
                  </a:lnTo>
                  <a:lnTo>
                    <a:pt x="210" y="33"/>
                  </a:lnTo>
                  <a:lnTo>
                    <a:pt x="210" y="33"/>
                  </a:lnTo>
                  <a:lnTo>
                    <a:pt x="212" y="35"/>
                  </a:lnTo>
                  <a:lnTo>
                    <a:pt x="212" y="38"/>
                  </a:lnTo>
                  <a:lnTo>
                    <a:pt x="215" y="40"/>
                  </a:lnTo>
                  <a:lnTo>
                    <a:pt x="215" y="40"/>
                  </a:lnTo>
                  <a:lnTo>
                    <a:pt x="220" y="42"/>
                  </a:lnTo>
                  <a:lnTo>
                    <a:pt x="220" y="42"/>
                  </a:lnTo>
                  <a:lnTo>
                    <a:pt x="222" y="42"/>
                  </a:lnTo>
                  <a:lnTo>
                    <a:pt x="224" y="42"/>
                  </a:lnTo>
                  <a:lnTo>
                    <a:pt x="227" y="42"/>
                  </a:lnTo>
                  <a:lnTo>
                    <a:pt x="229" y="42"/>
                  </a:lnTo>
                  <a:lnTo>
                    <a:pt x="229" y="45"/>
                  </a:lnTo>
                  <a:lnTo>
                    <a:pt x="229" y="45"/>
                  </a:lnTo>
                  <a:lnTo>
                    <a:pt x="229" y="45"/>
                  </a:lnTo>
                  <a:lnTo>
                    <a:pt x="229" y="45"/>
                  </a:lnTo>
                  <a:lnTo>
                    <a:pt x="229" y="45"/>
                  </a:lnTo>
                  <a:lnTo>
                    <a:pt x="229" y="45"/>
                  </a:lnTo>
                  <a:lnTo>
                    <a:pt x="229" y="47"/>
                  </a:lnTo>
                  <a:lnTo>
                    <a:pt x="229" y="47"/>
                  </a:lnTo>
                  <a:lnTo>
                    <a:pt x="229" y="47"/>
                  </a:lnTo>
                  <a:lnTo>
                    <a:pt x="231" y="47"/>
                  </a:lnTo>
                  <a:lnTo>
                    <a:pt x="231" y="47"/>
                  </a:lnTo>
                  <a:lnTo>
                    <a:pt x="231" y="47"/>
                  </a:lnTo>
                  <a:lnTo>
                    <a:pt x="231" y="47"/>
                  </a:lnTo>
                  <a:lnTo>
                    <a:pt x="229" y="45"/>
                  </a:lnTo>
                  <a:lnTo>
                    <a:pt x="229" y="42"/>
                  </a:lnTo>
                  <a:lnTo>
                    <a:pt x="229" y="42"/>
                  </a:lnTo>
                  <a:lnTo>
                    <a:pt x="227" y="42"/>
                  </a:lnTo>
                  <a:lnTo>
                    <a:pt x="227" y="42"/>
                  </a:lnTo>
                  <a:lnTo>
                    <a:pt x="227" y="42"/>
                  </a:lnTo>
                  <a:lnTo>
                    <a:pt x="224" y="40"/>
                  </a:lnTo>
                  <a:lnTo>
                    <a:pt x="224" y="40"/>
                  </a:lnTo>
                  <a:lnTo>
                    <a:pt x="224" y="40"/>
                  </a:lnTo>
                  <a:lnTo>
                    <a:pt x="224" y="38"/>
                  </a:lnTo>
                  <a:lnTo>
                    <a:pt x="224" y="38"/>
                  </a:lnTo>
                  <a:lnTo>
                    <a:pt x="227" y="38"/>
                  </a:lnTo>
                  <a:lnTo>
                    <a:pt x="227" y="40"/>
                  </a:lnTo>
                  <a:lnTo>
                    <a:pt x="227" y="40"/>
                  </a:lnTo>
                  <a:lnTo>
                    <a:pt x="227" y="40"/>
                  </a:lnTo>
                  <a:lnTo>
                    <a:pt x="227" y="40"/>
                  </a:lnTo>
                  <a:lnTo>
                    <a:pt x="227" y="40"/>
                  </a:lnTo>
                  <a:lnTo>
                    <a:pt x="227" y="40"/>
                  </a:lnTo>
                  <a:lnTo>
                    <a:pt x="227" y="40"/>
                  </a:lnTo>
                  <a:lnTo>
                    <a:pt x="229" y="42"/>
                  </a:lnTo>
                  <a:lnTo>
                    <a:pt x="236" y="45"/>
                  </a:lnTo>
                  <a:lnTo>
                    <a:pt x="236" y="47"/>
                  </a:lnTo>
                  <a:lnTo>
                    <a:pt x="238" y="47"/>
                  </a:lnTo>
                  <a:lnTo>
                    <a:pt x="238" y="47"/>
                  </a:lnTo>
                  <a:lnTo>
                    <a:pt x="238" y="47"/>
                  </a:lnTo>
                  <a:lnTo>
                    <a:pt x="238" y="49"/>
                  </a:lnTo>
                  <a:lnTo>
                    <a:pt x="238" y="49"/>
                  </a:lnTo>
                  <a:lnTo>
                    <a:pt x="236" y="49"/>
                  </a:lnTo>
                  <a:lnTo>
                    <a:pt x="236" y="49"/>
                  </a:lnTo>
                  <a:lnTo>
                    <a:pt x="236" y="49"/>
                  </a:lnTo>
                  <a:lnTo>
                    <a:pt x="236" y="49"/>
                  </a:lnTo>
                  <a:lnTo>
                    <a:pt x="234" y="47"/>
                  </a:lnTo>
                  <a:lnTo>
                    <a:pt x="234" y="47"/>
                  </a:lnTo>
                  <a:lnTo>
                    <a:pt x="231" y="47"/>
                  </a:lnTo>
                  <a:lnTo>
                    <a:pt x="231" y="47"/>
                  </a:lnTo>
                  <a:lnTo>
                    <a:pt x="234" y="52"/>
                  </a:lnTo>
                  <a:lnTo>
                    <a:pt x="234" y="52"/>
                  </a:lnTo>
                  <a:lnTo>
                    <a:pt x="236" y="52"/>
                  </a:lnTo>
                  <a:lnTo>
                    <a:pt x="238" y="52"/>
                  </a:lnTo>
                  <a:lnTo>
                    <a:pt x="238" y="52"/>
                  </a:lnTo>
                  <a:lnTo>
                    <a:pt x="238" y="49"/>
                  </a:lnTo>
                  <a:lnTo>
                    <a:pt x="238" y="49"/>
                  </a:lnTo>
                  <a:lnTo>
                    <a:pt x="238" y="49"/>
                  </a:lnTo>
                  <a:lnTo>
                    <a:pt x="241" y="49"/>
                  </a:lnTo>
                  <a:lnTo>
                    <a:pt x="241" y="49"/>
                  </a:lnTo>
                  <a:lnTo>
                    <a:pt x="243" y="52"/>
                  </a:lnTo>
                  <a:lnTo>
                    <a:pt x="243" y="52"/>
                  </a:lnTo>
                  <a:lnTo>
                    <a:pt x="243" y="52"/>
                  </a:lnTo>
                  <a:lnTo>
                    <a:pt x="246" y="54"/>
                  </a:lnTo>
                  <a:lnTo>
                    <a:pt x="246" y="57"/>
                  </a:lnTo>
                  <a:lnTo>
                    <a:pt x="246" y="57"/>
                  </a:lnTo>
                  <a:lnTo>
                    <a:pt x="246" y="57"/>
                  </a:lnTo>
                  <a:lnTo>
                    <a:pt x="246" y="57"/>
                  </a:lnTo>
                  <a:lnTo>
                    <a:pt x="248" y="57"/>
                  </a:lnTo>
                  <a:lnTo>
                    <a:pt x="248" y="54"/>
                  </a:lnTo>
                  <a:lnTo>
                    <a:pt x="253" y="57"/>
                  </a:lnTo>
                  <a:lnTo>
                    <a:pt x="255" y="59"/>
                  </a:lnTo>
                  <a:lnTo>
                    <a:pt x="255" y="59"/>
                  </a:lnTo>
                  <a:lnTo>
                    <a:pt x="255" y="59"/>
                  </a:lnTo>
                  <a:lnTo>
                    <a:pt x="255" y="59"/>
                  </a:lnTo>
                  <a:lnTo>
                    <a:pt x="255" y="59"/>
                  </a:lnTo>
                  <a:lnTo>
                    <a:pt x="255" y="59"/>
                  </a:lnTo>
                  <a:lnTo>
                    <a:pt x="255" y="59"/>
                  </a:lnTo>
                  <a:lnTo>
                    <a:pt x="255" y="61"/>
                  </a:lnTo>
                  <a:lnTo>
                    <a:pt x="257" y="61"/>
                  </a:lnTo>
                  <a:lnTo>
                    <a:pt x="257" y="61"/>
                  </a:lnTo>
                  <a:lnTo>
                    <a:pt x="260" y="61"/>
                  </a:lnTo>
                  <a:lnTo>
                    <a:pt x="260" y="59"/>
                  </a:lnTo>
                  <a:lnTo>
                    <a:pt x="257" y="59"/>
                  </a:lnTo>
                  <a:lnTo>
                    <a:pt x="257" y="59"/>
                  </a:lnTo>
                  <a:lnTo>
                    <a:pt x="257" y="59"/>
                  </a:lnTo>
                  <a:lnTo>
                    <a:pt x="257" y="59"/>
                  </a:lnTo>
                  <a:lnTo>
                    <a:pt x="257" y="59"/>
                  </a:lnTo>
                  <a:lnTo>
                    <a:pt x="262" y="59"/>
                  </a:lnTo>
                  <a:lnTo>
                    <a:pt x="264" y="59"/>
                  </a:lnTo>
                  <a:lnTo>
                    <a:pt x="264" y="59"/>
                  </a:lnTo>
                  <a:lnTo>
                    <a:pt x="264" y="61"/>
                  </a:lnTo>
                  <a:lnTo>
                    <a:pt x="264" y="61"/>
                  </a:lnTo>
                  <a:lnTo>
                    <a:pt x="267" y="61"/>
                  </a:lnTo>
                  <a:lnTo>
                    <a:pt x="267" y="61"/>
                  </a:lnTo>
                  <a:lnTo>
                    <a:pt x="267" y="61"/>
                  </a:lnTo>
                  <a:lnTo>
                    <a:pt x="269" y="61"/>
                  </a:lnTo>
                  <a:lnTo>
                    <a:pt x="269" y="64"/>
                  </a:lnTo>
                  <a:lnTo>
                    <a:pt x="272" y="64"/>
                  </a:lnTo>
                  <a:lnTo>
                    <a:pt x="274" y="64"/>
                  </a:lnTo>
                  <a:lnTo>
                    <a:pt x="276" y="64"/>
                  </a:lnTo>
                  <a:lnTo>
                    <a:pt x="279" y="64"/>
                  </a:lnTo>
                  <a:lnTo>
                    <a:pt x="281" y="64"/>
                  </a:lnTo>
                  <a:lnTo>
                    <a:pt x="281" y="64"/>
                  </a:lnTo>
                  <a:lnTo>
                    <a:pt x="283" y="64"/>
                  </a:lnTo>
                  <a:lnTo>
                    <a:pt x="286" y="66"/>
                  </a:lnTo>
                  <a:lnTo>
                    <a:pt x="286" y="66"/>
                  </a:lnTo>
                  <a:lnTo>
                    <a:pt x="286" y="66"/>
                  </a:lnTo>
                  <a:lnTo>
                    <a:pt x="283" y="71"/>
                  </a:lnTo>
                  <a:lnTo>
                    <a:pt x="281" y="71"/>
                  </a:lnTo>
                  <a:lnTo>
                    <a:pt x="281" y="73"/>
                  </a:lnTo>
                  <a:lnTo>
                    <a:pt x="279" y="73"/>
                  </a:lnTo>
                  <a:lnTo>
                    <a:pt x="279" y="75"/>
                  </a:lnTo>
                  <a:lnTo>
                    <a:pt x="281" y="75"/>
                  </a:lnTo>
                  <a:lnTo>
                    <a:pt x="281" y="75"/>
                  </a:lnTo>
                  <a:lnTo>
                    <a:pt x="281" y="75"/>
                  </a:lnTo>
                  <a:lnTo>
                    <a:pt x="286" y="75"/>
                  </a:lnTo>
                  <a:lnTo>
                    <a:pt x="290" y="75"/>
                  </a:lnTo>
                  <a:lnTo>
                    <a:pt x="290" y="75"/>
                  </a:lnTo>
                  <a:lnTo>
                    <a:pt x="290" y="75"/>
                  </a:lnTo>
                  <a:lnTo>
                    <a:pt x="288" y="75"/>
                  </a:lnTo>
                  <a:lnTo>
                    <a:pt x="288" y="75"/>
                  </a:lnTo>
                  <a:lnTo>
                    <a:pt x="288" y="75"/>
                  </a:lnTo>
                  <a:lnTo>
                    <a:pt x="290" y="75"/>
                  </a:lnTo>
                  <a:lnTo>
                    <a:pt x="290" y="75"/>
                  </a:lnTo>
                  <a:lnTo>
                    <a:pt x="295" y="75"/>
                  </a:lnTo>
                  <a:lnTo>
                    <a:pt x="305" y="75"/>
                  </a:lnTo>
                  <a:lnTo>
                    <a:pt x="305" y="75"/>
                  </a:lnTo>
                  <a:lnTo>
                    <a:pt x="312" y="80"/>
                  </a:lnTo>
                  <a:lnTo>
                    <a:pt x="312" y="80"/>
                  </a:lnTo>
                  <a:lnTo>
                    <a:pt x="314" y="80"/>
                  </a:lnTo>
                  <a:lnTo>
                    <a:pt x="314" y="83"/>
                  </a:lnTo>
                  <a:lnTo>
                    <a:pt x="316" y="83"/>
                  </a:lnTo>
                  <a:lnTo>
                    <a:pt x="316" y="83"/>
                  </a:lnTo>
                  <a:lnTo>
                    <a:pt x="316" y="83"/>
                  </a:lnTo>
                  <a:lnTo>
                    <a:pt x="316" y="85"/>
                  </a:lnTo>
                  <a:lnTo>
                    <a:pt x="316" y="85"/>
                  </a:lnTo>
                  <a:lnTo>
                    <a:pt x="319" y="87"/>
                  </a:lnTo>
                  <a:lnTo>
                    <a:pt x="321" y="87"/>
                  </a:lnTo>
                  <a:lnTo>
                    <a:pt x="323" y="87"/>
                  </a:lnTo>
                  <a:lnTo>
                    <a:pt x="326" y="87"/>
                  </a:lnTo>
                  <a:lnTo>
                    <a:pt x="326" y="87"/>
                  </a:lnTo>
                  <a:lnTo>
                    <a:pt x="326" y="87"/>
                  </a:lnTo>
                  <a:lnTo>
                    <a:pt x="331" y="90"/>
                  </a:lnTo>
                  <a:lnTo>
                    <a:pt x="331" y="90"/>
                  </a:lnTo>
                  <a:lnTo>
                    <a:pt x="331" y="92"/>
                  </a:lnTo>
                  <a:lnTo>
                    <a:pt x="331" y="92"/>
                  </a:lnTo>
                  <a:lnTo>
                    <a:pt x="331" y="92"/>
                  </a:lnTo>
                  <a:lnTo>
                    <a:pt x="328" y="92"/>
                  </a:lnTo>
                  <a:lnTo>
                    <a:pt x="326" y="94"/>
                  </a:lnTo>
                  <a:lnTo>
                    <a:pt x="326" y="94"/>
                  </a:lnTo>
                  <a:lnTo>
                    <a:pt x="326" y="94"/>
                  </a:lnTo>
                  <a:lnTo>
                    <a:pt x="326" y="97"/>
                  </a:lnTo>
                  <a:lnTo>
                    <a:pt x="323" y="94"/>
                  </a:lnTo>
                  <a:lnTo>
                    <a:pt x="323" y="94"/>
                  </a:lnTo>
                  <a:lnTo>
                    <a:pt x="323" y="94"/>
                  </a:lnTo>
                  <a:lnTo>
                    <a:pt x="323" y="94"/>
                  </a:lnTo>
                  <a:lnTo>
                    <a:pt x="321" y="94"/>
                  </a:lnTo>
                  <a:lnTo>
                    <a:pt x="319" y="94"/>
                  </a:lnTo>
                  <a:lnTo>
                    <a:pt x="316" y="97"/>
                  </a:lnTo>
                  <a:lnTo>
                    <a:pt x="314" y="97"/>
                  </a:lnTo>
                  <a:lnTo>
                    <a:pt x="312" y="97"/>
                  </a:lnTo>
                  <a:lnTo>
                    <a:pt x="312" y="97"/>
                  </a:lnTo>
                  <a:lnTo>
                    <a:pt x="312" y="97"/>
                  </a:lnTo>
                  <a:lnTo>
                    <a:pt x="309" y="97"/>
                  </a:lnTo>
                  <a:lnTo>
                    <a:pt x="309" y="97"/>
                  </a:lnTo>
                  <a:lnTo>
                    <a:pt x="309" y="97"/>
                  </a:lnTo>
                  <a:lnTo>
                    <a:pt x="305" y="99"/>
                  </a:lnTo>
                  <a:lnTo>
                    <a:pt x="305" y="99"/>
                  </a:lnTo>
                  <a:lnTo>
                    <a:pt x="305" y="99"/>
                  </a:lnTo>
                  <a:lnTo>
                    <a:pt x="305" y="99"/>
                  </a:lnTo>
                  <a:lnTo>
                    <a:pt x="302" y="99"/>
                  </a:lnTo>
                  <a:lnTo>
                    <a:pt x="302" y="101"/>
                  </a:lnTo>
                  <a:lnTo>
                    <a:pt x="300" y="101"/>
                  </a:lnTo>
                  <a:lnTo>
                    <a:pt x="300" y="99"/>
                  </a:lnTo>
                  <a:lnTo>
                    <a:pt x="300" y="99"/>
                  </a:lnTo>
                  <a:lnTo>
                    <a:pt x="300" y="99"/>
                  </a:lnTo>
                  <a:lnTo>
                    <a:pt x="300" y="97"/>
                  </a:lnTo>
                  <a:lnTo>
                    <a:pt x="300" y="97"/>
                  </a:lnTo>
                  <a:lnTo>
                    <a:pt x="300" y="97"/>
                  </a:lnTo>
                  <a:lnTo>
                    <a:pt x="300" y="97"/>
                  </a:lnTo>
                  <a:lnTo>
                    <a:pt x="298" y="97"/>
                  </a:lnTo>
                  <a:lnTo>
                    <a:pt x="298" y="97"/>
                  </a:lnTo>
                  <a:lnTo>
                    <a:pt x="298" y="97"/>
                  </a:lnTo>
                  <a:lnTo>
                    <a:pt x="298" y="99"/>
                  </a:lnTo>
                  <a:lnTo>
                    <a:pt x="298" y="99"/>
                  </a:lnTo>
                  <a:lnTo>
                    <a:pt x="298" y="99"/>
                  </a:lnTo>
                  <a:lnTo>
                    <a:pt x="298" y="99"/>
                  </a:lnTo>
                  <a:lnTo>
                    <a:pt x="298" y="99"/>
                  </a:lnTo>
                  <a:lnTo>
                    <a:pt x="298" y="101"/>
                  </a:lnTo>
                  <a:lnTo>
                    <a:pt x="295" y="101"/>
                  </a:lnTo>
                  <a:lnTo>
                    <a:pt x="293" y="101"/>
                  </a:lnTo>
                  <a:lnTo>
                    <a:pt x="293" y="101"/>
                  </a:lnTo>
                  <a:lnTo>
                    <a:pt x="293" y="101"/>
                  </a:lnTo>
                  <a:lnTo>
                    <a:pt x="288" y="101"/>
                  </a:lnTo>
                  <a:lnTo>
                    <a:pt x="286" y="101"/>
                  </a:lnTo>
                  <a:lnTo>
                    <a:pt x="286" y="101"/>
                  </a:lnTo>
                  <a:lnTo>
                    <a:pt x="286" y="101"/>
                  </a:lnTo>
                  <a:lnTo>
                    <a:pt x="283" y="99"/>
                  </a:lnTo>
                  <a:lnTo>
                    <a:pt x="283" y="99"/>
                  </a:lnTo>
                  <a:lnTo>
                    <a:pt x="283" y="99"/>
                  </a:lnTo>
                  <a:lnTo>
                    <a:pt x="281" y="99"/>
                  </a:lnTo>
                  <a:lnTo>
                    <a:pt x="281" y="99"/>
                  </a:lnTo>
                  <a:lnTo>
                    <a:pt x="276" y="99"/>
                  </a:lnTo>
                  <a:lnTo>
                    <a:pt x="274" y="99"/>
                  </a:lnTo>
                  <a:lnTo>
                    <a:pt x="269" y="99"/>
                  </a:lnTo>
                  <a:lnTo>
                    <a:pt x="269" y="97"/>
                  </a:lnTo>
                  <a:lnTo>
                    <a:pt x="267" y="97"/>
                  </a:lnTo>
                  <a:lnTo>
                    <a:pt x="264" y="97"/>
                  </a:lnTo>
                  <a:lnTo>
                    <a:pt x="260" y="99"/>
                  </a:lnTo>
                  <a:lnTo>
                    <a:pt x="260" y="99"/>
                  </a:lnTo>
                  <a:lnTo>
                    <a:pt x="260" y="99"/>
                  </a:lnTo>
                  <a:lnTo>
                    <a:pt x="257" y="99"/>
                  </a:lnTo>
                  <a:lnTo>
                    <a:pt x="257" y="99"/>
                  </a:lnTo>
                  <a:lnTo>
                    <a:pt x="255" y="99"/>
                  </a:lnTo>
                  <a:lnTo>
                    <a:pt x="253" y="99"/>
                  </a:lnTo>
                  <a:lnTo>
                    <a:pt x="248" y="99"/>
                  </a:lnTo>
                  <a:lnTo>
                    <a:pt x="246" y="99"/>
                  </a:lnTo>
                  <a:lnTo>
                    <a:pt x="246" y="101"/>
                  </a:lnTo>
                  <a:lnTo>
                    <a:pt x="243" y="101"/>
                  </a:lnTo>
                  <a:lnTo>
                    <a:pt x="243" y="101"/>
                  </a:lnTo>
                  <a:lnTo>
                    <a:pt x="241" y="101"/>
                  </a:lnTo>
                  <a:lnTo>
                    <a:pt x="241" y="101"/>
                  </a:lnTo>
                  <a:lnTo>
                    <a:pt x="238" y="101"/>
                  </a:lnTo>
                  <a:lnTo>
                    <a:pt x="236" y="99"/>
                  </a:lnTo>
                  <a:lnTo>
                    <a:pt x="234" y="99"/>
                  </a:lnTo>
                  <a:lnTo>
                    <a:pt x="234" y="101"/>
                  </a:lnTo>
                  <a:lnTo>
                    <a:pt x="231" y="101"/>
                  </a:lnTo>
                  <a:lnTo>
                    <a:pt x="231" y="101"/>
                  </a:lnTo>
                  <a:lnTo>
                    <a:pt x="234" y="101"/>
                  </a:lnTo>
                  <a:lnTo>
                    <a:pt x="231" y="101"/>
                  </a:lnTo>
                  <a:lnTo>
                    <a:pt x="222" y="104"/>
                  </a:lnTo>
                  <a:lnTo>
                    <a:pt x="222" y="104"/>
                  </a:lnTo>
                  <a:lnTo>
                    <a:pt x="220" y="101"/>
                  </a:lnTo>
                  <a:lnTo>
                    <a:pt x="220" y="101"/>
                  </a:lnTo>
                  <a:lnTo>
                    <a:pt x="220" y="101"/>
                  </a:lnTo>
                  <a:lnTo>
                    <a:pt x="220" y="99"/>
                  </a:lnTo>
                  <a:lnTo>
                    <a:pt x="224" y="97"/>
                  </a:lnTo>
                  <a:lnTo>
                    <a:pt x="229" y="92"/>
                  </a:lnTo>
                  <a:lnTo>
                    <a:pt x="231" y="92"/>
                  </a:lnTo>
                  <a:lnTo>
                    <a:pt x="231" y="90"/>
                  </a:lnTo>
                  <a:lnTo>
                    <a:pt x="231" y="90"/>
                  </a:lnTo>
                  <a:lnTo>
                    <a:pt x="231" y="90"/>
                  </a:lnTo>
                  <a:lnTo>
                    <a:pt x="234" y="90"/>
                  </a:lnTo>
                  <a:lnTo>
                    <a:pt x="234" y="90"/>
                  </a:lnTo>
                  <a:lnTo>
                    <a:pt x="236" y="90"/>
                  </a:lnTo>
                  <a:lnTo>
                    <a:pt x="236" y="87"/>
                  </a:lnTo>
                  <a:lnTo>
                    <a:pt x="238" y="85"/>
                  </a:lnTo>
                  <a:lnTo>
                    <a:pt x="241" y="83"/>
                  </a:lnTo>
                  <a:lnTo>
                    <a:pt x="241" y="83"/>
                  </a:lnTo>
                  <a:lnTo>
                    <a:pt x="236" y="78"/>
                  </a:lnTo>
                  <a:lnTo>
                    <a:pt x="236" y="78"/>
                  </a:lnTo>
                  <a:lnTo>
                    <a:pt x="234" y="75"/>
                  </a:lnTo>
                  <a:lnTo>
                    <a:pt x="231" y="75"/>
                  </a:lnTo>
                  <a:lnTo>
                    <a:pt x="231" y="75"/>
                  </a:lnTo>
                  <a:lnTo>
                    <a:pt x="231" y="75"/>
                  </a:lnTo>
                  <a:lnTo>
                    <a:pt x="231" y="75"/>
                  </a:lnTo>
                  <a:lnTo>
                    <a:pt x="229" y="75"/>
                  </a:lnTo>
                  <a:lnTo>
                    <a:pt x="227" y="75"/>
                  </a:lnTo>
                  <a:lnTo>
                    <a:pt x="222" y="75"/>
                  </a:lnTo>
                  <a:lnTo>
                    <a:pt x="220" y="75"/>
                  </a:lnTo>
                  <a:lnTo>
                    <a:pt x="220" y="75"/>
                  </a:lnTo>
                  <a:lnTo>
                    <a:pt x="217" y="75"/>
                  </a:lnTo>
                  <a:lnTo>
                    <a:pt x="217" y="75"/>
                  </a:lnTo>
                  <a:lnTo>
                    <a:pt x="217" y="75"/>
                  </a:lnTo>
                  <a:lnTo>
                    <a:pt x="215" y="75"/>
                  </a:lnTo>
                  <a:lnTo>
                    <a:pt x="215" y="75"/>
                  </a:lnTo>
                  <a:lnTo>
                    <a:pt x="215" y="75"/>
                  </a:lnTo>
                  <a:lnTo>
                    <a:pt x="215" y="75"/>
                  </a:lnTo>
                  <a:lnTo>
                    <a:pt x="215" y="75"/>
                  </a:lnTo>
                  <a:lnTo>
                    <a:pt x="210" y="75"/>
                  </a:lnTo>
                  <a:lnTo>
                    <a:pt x="210" y="75"/>
                  </a:lnTo>
                  <a:lnTo>
                    <a:pt x="208" y="73"/>
                  </a:lnTo>
                  <a:lnTo>
                    <a:pt x="205" y="71"/>
                  </a:lnTo>
                  <a:lnTo>
                    <a:pt x="203" y="71"/>
                  </a:lnTo>
                  <a:lnTo>
                    <a:pt x="201" y="68"/>
                  </a:lnTo>
                  <a:lnTo>
                    <a:pt x="196" y="66"/>
                  </a:lnTo>
                  <a:lnTo>
                    <a:pt x="196" y="61"/>
                  </a:lnTo>
                  <a:lnTo>
                    <a:pt x="196" y="59"/>
                  </a:lnTo>
                  <a:lnTo>
                    <a:pt x="194" y="54"/>
                  </a:lnTo>
                  <a:lnTo>
                    <a:pt x="194" y="52"/>
                  </a:lnTo>
                  <a:lnTo>
                    <a:pt x="194" y="52"/>
                  </a:lnTo>
                  <a:lnTo>
                    <a:pt x="194" y="52"/>
                  </a:lnTo>
                  <a:lnTo>
                    <a:pt x="194" y="52"/>
                  </a:lnTo>
                  <a:lnTo>
                    <a:pt x="191" y="49"/>
                  </a:lnTo>
                  <a:close/>
                  <a:moveTo>
                    <a:pt x="61" y="54"/>
                  </a:moveTo>
                  <a:lnTo>
                    <a:pt x="61" y="54"/>
                  </a:lnTo>
                  <a:lnTo>
                    <a:pt x="59" y="52"/>
                  </a:lnTo>
                  <a:lnTo>
                    <a:pt x="57" y="52"/>
                  </a:lnTo>
                  <a:lnTo>
                    <a:pt x="54" y="52"/>
                  </a:lnTo>
                  <a:lnTo>
                    <a:pt x="54" y="49"/>
                  </a:lnTo>
                  <a:lnTo>
                    <a:pt x="54" y="47"/>
                  </a:lnTo>
                  <a:lnTo>
                    <a:pt x="57" y="49"/>
                  </a:lnTo>
                  <a:lnTo>
                    <a:pt x="57" y="49"/>
                  </a:lnTo>
                  <a:lnTo>
                    <a:pt x="57" y="49"/>
                  </a:lnTo>
                  <a:lnTo>
                    <a:pt x="57" y="49"/>
                  </a:lnTo>
                  <a:lnTo>
                    <a:pt x="57" y="49"/>
                  </a:lnTo>
                  <a:lnTo>
                    <a:pt x="59" y="49"/>
                  </a:lnTo>
                  <a:lnTo>
                    <a:pt x="61" y="49"/>
                  </a:lnTo>
                  <a:lnTo>
                    <a:pt x="61" y="49"/>
                  </a:lnTo>
                  <a:lnTo>
                    <a:pt x="61" y="49"/>
                  </a:lnTo>
                  <a:lnTo>
                    <a:pt x="61" y="49"/>
                  </a:lnTo>
                  <a:lnTo>
                    <a:pt x="61" y="49"/>
                  </a:lnTo>
                  <a:lnTo>
                    <a:pt x="59" y="47"/>
                  </a:lnTo>
                  <a:lnTo>
                    <a:pt x="57" y="42"/>
                  </a:lnTo>
                  <a:lnTo>
                    <a:pt x="57" y="42"/>
                  </a:lnTo>
                  <a:lnTo>
                    <a:pt x="57" y="42"/>
                  </a:lnTo>
                  <a:lnTo>
                    <a:pt x="57" y="42"/>
                  </a:lnTo>
                  <a:lnTo>
                    <a:pt x="57" y="40"/>
                  </a:lnTo>
                  <a:lnTo>
                    <a:pt x="59" y="38"/>
                  </a:lnTo>
                  <a:lnTo>
                    <a:pt x="64" y="38"/>
                  </a:lnTo>
                  <a:lnTo>
                    <a:pt x="64" y="38"/>
                  </a:lnTo>
                  <a:lnTo>
                    <a:pt x="68" y="40"/>
                  </a:lnTo>
                  <a:lnTo>
                    <a:pt x="68" y="42"/>
                  </a:lnTo>
                  <a:lnTo>
                    <a:pt x="68" y="42"/>
                  </a:lnTo>
                  <a:lnTo>
                    <a:pt x="71" y="42"/>
                  </a:lnTo>
                  <a:lnTo>
                    <a:pt x="71" y="42"/>
                  </a:lnTo>
                  <a:lnTo>
                    <a:pt x="71" y="45"/>
                  </a:lnTo>
                  <a:lnTo>
                    <a:pt x="71" y="45"/>
                  </a:lnTo>
                  <a:lnTo>
                    <a:pt x="73" y="49"/>
                  </a:lnTo>
                  <a:lnTo>
                    <a:pt x="73" y="49"/>
                  </a:lnTo>
                  <a:lnTo>
                    <a:pt x="71" y="49"/>
                  </a:lnTo>
                  <a:lnTo>
                    <a:pt x="71" y="52"/>
                  </a:lnTo>
                  <a:lnTo>
                    <a:pt x="68" y="52"/>
                  </a:lnTo>
                  <a:lnTo>
                    <a:pt x="68" y="52"/>
                  </a:lnTo>
                  <a:lnTo>
                    <a:pt x="66" y="52"/>
                  </a:lnTo>
                  <a:lnTo>
                    <a:pt x="64" y="54"/>
                  </a:lnTo>
                  <a:lnTo>
                    <a:pt x="61" y="54"/>
                  </a:lnTo>
                  <a:close/>
                  <a:moveTo>
                    <a:pt x="220" y="40"/>
                  </a:moveTo>
                  <a:lnTo>
                    <a:pt x="220" y="38"/>
                  </a:lnTo>
                  <a:lnTo>
                    <a:pt x="217" y="38"/>
                  </a:lnTo>
                  <a:lnTo>
                    <a:pt x="215" y="35"/>
                  </a:lnTo>
                  <a:lnTo>
                    <a:pt x="215" y="35"/>
                  </a:lnTo>
                  <a:lnTo>
                    <a:pt x="212" y="35"/>
                  </a:lnTo>
                  <a:lnTo>
                    <a:pt x="212" y="35"/>
                  </a:lnTo>
                  <a:lnTo>
                    <a:pt x="212" y="33"/>
                  </a:lnTo>
                  <a:lnTo>
                    <a:pt x="215" y="33"/>
                  </a:lnTo>
                  <a:lnTo>
                    <a:pt x="215" y="33"/>
                  </a:lnTo>
                  <a:lnTo>
                    <a:pt x="215" y="33"/>
                  </a:lnTo>
                  <a:lnTo>
                    <a:pt x="217" y="33"/>
                  </a:lnTo>
                  <a:lnTo>
                    <a:pt x="217" y="33"/>
                  </a:lnTo>
                  <a:lnTo>
                    <a:pt x="217" y="33"/>
                  </a:lnTo>
                  <a:lnTo>
                    <a:pt x="220" y="33"/>
                  </a:lnTo>
                  <a:lnTo>
                    <a:pt x="222" y="33"/>
                  </a:lnTo>
                  <a:lnTo>
                    <a:pt x="222" y="35"/>
                  </a:lnTo>
                  <a:lnTo>
                    <a:pt x="224" y="35"/>
                  </a:lnTo>
                  <a:lnTo>
                    <a:pt x="222" y="38"/>
                  </a:lnTo>
                  <a:lnTo>
                    <a:pt x="222" y="38"/>
                  </a:lnTo>
                  <a:lnTo>
                    <a:pt x="222" y="38"/>
                  </a:lnTo>
                  <a:lnTo>
                    <a:pt x="220" y="40"/>
                  </a:lnTo>
                  <a:close/>
                  <a:moveTo>
                    <a:pt x="198" y="23"/>
                  </a:moveTo>
                  <a:lnTo>
                    <a:pt x="201" y="23"/>
                  </a:lnTo>
                  <a:lnTo>
                    <a:pt x="201" y="21"/>
                  </a:lnTo>
                  <a:lnTo>
                    <a:pt x="198" y="21"/>
                  </a:lnTo>
                  <a:lnTo>
                    <a:pt x="198" y="21"/>
                  </a:lnTo>
                  <a:lnTo>
                    <a:pt x="198" y="23"/>
                  </a:lnTo>
                  <a:lnTo>
                    <a:pt x="196" y="23"/>
                  </a:lnTo>
                  <a:lnTo>
                    <a:pt x="196" y="23"/>
                  </a:lnTo>
                  <a:lnTo>
                    <a:pt x="191" y="21"/>
                  </a:lnTo>
                  <a:lnTo>
                    <a:pt x="191" y="21"/>
                  </a:lnTo>
                  <a:lnTo>
                    <a:pt x="191" y="21"/>
                  </a:lnTo>
                  <a:lnTo>
                    <a:pt x="191" y="21"/>
                  </a:lnTo>
                  <a:lnTo>
                    <a:pt x="191" y="19"/>
                  </a:lnTo>
                  <a:lnTo>
                    <a:pt x="191" y="19"/>
                  </a:lnTo>
                  <a:lnTo>
                    <a:pt x="194" y="19"/>
                  </a:lnTo>
                  <a:lnTo>
                    <a:pt x="194" y="21"/>
                  </a:lnTo>
                  <a:lnTo>
                    <a:pt x="194" y="21"/>
                  </a:lnTo>
                  <a:lnTo>
                    <a:pt x="196" y="21"/>
                  </a:lnTo>
                  <a:lnTo>
                    <a:pt x="196" y="21"/>
                  </a:lnTo>
                  <a:lnTo>
                    <a:pt x="198" y="21"/>
                  </a:lnTo>
                  <a:lnTo>
                    <a:pt x="198" y="19"/>
                  </a:lnTo>
                  <a:lnTo>
                    <a:pt x="198" y="19"/>
                  </a:lnTo>
                  <a:lnTo>
                    <a:pt x="201" y="19"/>
                  </a:lnTo>
                  <a:lnTo>
                    <a:pt x="201" y="19"/>
                  </a:lnTo>
                  <a:lnTo>
                    <a:pt x="201" y="19"/>
                  </a:lnTo>
                  <a:lnTo>
                    <a:pt x="201" y="21"/>
                  </a:lnTo>
                  <a:lnTo>
                    <a:pt x="203" y="23"/>
                  </a:lnTo>
                  <a:lnTo>
                    <a:pt x="203" y="23"/>
                  </a:lnTo>
                  <a:lnTo>
                    <a:pt x="198" y="23"/>
                  </a:lnTo>
                  <a:lnTo>
                    <a:pt x="198" y="23"/>
                  </a:lnTo>
                  <a:close/>
                  <a:moveTo>
                    <a:pt x="215" y="33"/>
                  </a:moveTo>
                  <a:lnTo>
                    <a:pt x="215" y="33"/>
                  </a:lnTo>
                  <a:lnTo>
                    <a:pt x="212" y="33"/>
                  </a:lnTo>
                  <a:lnTo>
                    <a:pt x="212" y="31"/>
                  </a:lnTo>
                  <a:lnTo>
                    <a:pt x="210" y="31"/>
                  </a:lnTo>
                  <a:lnTo>
                    <a:pt x="212" y="28"/>
                  </a:lnTo>
                  <a:lnTo>
                    <a:pt x="217" y="31"/>
                  </a:lnTo>
                  <a:lnTo>
                    <a:pt x="217" y="31"/>
                  </a:lnTo>
                  <a:lnTo>
                    <a:pt x="217" y="33"/>
                  </a:lnTo>
                  <a:lnTo>
                    <a:pt x="215" y="33"/>
                  </a:lnTo>
                  <a:close/>
                  <a:moveTo>
                    <a:pt x="210" y="28"/>
                  </a:moveTo>
                  <a:lnTo>
                    <a:pt x="210" y="28"/>
                  </a:lnTo>
                  <a:lnTo>
                    <a:pt x="208" y="26"/>
                  </a:lnTo>
                  <a:lnTo>
                    <a:pt x="205" y="26"/>
                  </a:lnTo>
                  <a:lnTo>
                    <a:pt x="205" y="26"/>
                  </a:lnTo>
                  <a:lnTo>
                    <a:pt x="205" y="26"/>
                  </a:lnTo>
                  <a:lnTo>
                    <a:pt x="205" y="26"/>
                  </a:lnTo>
                  <a:lnTo>
                    <a:pt x="203" y="23"/>
                  </a:lnTo>
                  <a:lnTo>
                    <a:pt x="203" y="23"/>
                  </a:lnTo>
                  <a:lnTo>
                    <a:pt x="203" y="23"/>
                  </a:lnTo>
                  <a:lnTo>
                    <a:pt x="203" y="23"/>
                  </a:lnTo>
                  <a:lnTo>
                    <a:pt x="203" y="23"/>
                  </a:lnTo>
                  <a:lnTo>
                    <a:pt x="205" y="23"/>
                  </a:lnTo>
                  <a:lnTo>
                    <a:pt x="208" y="23"/>
                  </a:lnTo>
                  <a:lnTo>
                    <a:pt x="208" y="23"/>
                  </a:lnTo>
                  <a:lnTo>
                    <a:pt x="208" y="23"/>
                  </a:lnTo>
                  <a:lnTo>
                    <a:pt x="210" y="23"/>
                  </a:lnTo>
                  <a:lnTo>
                    <a:pt x="210" y="23"/>
                  </a:lnTo>
                  <a:lnTo>
                    <a:pt x="210" y="28"/>
                  </a:lnTo>
                  <a:lnTo>
                    <a:pt x="210" y="28"/>
                  </a:lnTo>
                  <a:close/>
                  <a:moveTo>
                    <a:pt x="172" y="16"/>
                  </a:moveTo>
                  <a:lnTo>
                    <a:pt x="170" y="16"/>
                  </a:lnTo>
                  <a:lnTo>
                    <a:pt x="168" y="14"/>
                  </a:lnTo>
                  <a:lnTo>
                    <a:pt x="165" y="14"/>
                  </a:lnTo>
                  <a:lnTo>
                    <a:pt x="163" y="12"/>
                  </a:lnTo>
                  <a:lnTo>
                    <a:pt x="163" y="12"/>
                  </a:lnTo>
                  <a:lnTo>
                    <a:pt x="163" y="12"/>
                  </a:lnTo>
                  <a:lnTo>
                    <a:pt x="163" y="12"/>
                  </a:lnTo>
                  <a:lnTo>
                    <a:pt x="163" y="12"/>
                  </a:lnTo>
                  <a:lnTo>
                    <a:pt x="165" y="12"/>
                  </a:lnTo>
                  <a:lnTo>
                    <a:pt x="165" y="14"/>
                  </a:lnTo>
                  <a:lnTo>
                    <a:pt x="165" y="14"/>
                  </a:lnTo>
                  <a:lnTo>
                    <a:pt x="165" y="14"/>
                  </a:lnTo>
                  <a:lnTo>
                    <a:pt x="168" y="14"/>
                  </a:lnTo>
                  <a:lnTo>
                    <a:pt x="170" y="16"/>
                  </a:lnTo>
                  <a:lnTo>
                    <a:pt x="170" y="16"/>
                  </a:lnTo>
                  <a:lnTo>
                    <a:pt x="172" y="16"/>
                  </a:lnTo>
                  <a:lnTo>
                    <a:pt x="172" y="16"/>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6"/>
            <p:cNvSpPr>
              <a:spLocks noEditPoints="1"/>
            </p:cNvSpPr>
            <p:nvPr/>
          </p:nvSpPr>
          <p:spPr bwMode="auto">
            <a:xfrm>
              <a:off x="1106" y="1196"/>
              <a:ext cx="331" cy="104"/>
            </a:xfrm>
            <a:custGeom>
              <a:avLst/>
              <a:gdLst>
                <a:gd name="T0" fmla="*/ 177 w 331"/>
                <a:gd name="T1" fmla="*/ 49 h 104"/>
                <a:gd name="T2" fmla="*/ 149 w 331"/>
                <a:gd name="T3" fmla="*/ 42 h 104"/>
                <a:gd name="T4" fmla="*/ 139 w 331"/>
                <a:gd name="T5" fmla="*/ 35 h 104"/>
                <a:gd name="T6" fmla="*/ 125 w 331"/>
                <a:gd name="T7" fmla="*/ 35 h 104"/>
                <a:gd name="T8" fmla="*/ 113 w 331"/>
                <a:gd name="T9" fmla="*/ 33 h 104"/>
                <a:gd name="T10" fmla="*/ 97 w 331"/>
                <a:gd name="T11" fmla="*/ 31 h 104"/>
                <a:gd name="T12" fmla="*/ 87 w 331"/>
                <a:gd name="T13" fmla="*/ 23 h 104"/>
                <a:gd name="T14" fmla="*/ 92 w 331"/>
                <a:gd name="T15" fmla="*/ 16 h 104"/>
                <a:gd name="T16" fmla="*/ 66 w 331"/>
                <a:gd name="T17" fmla="*/ 16 h 104"/>
                <a:gd name="T18" fmla="*/ 52 w 331"/>
                <a:gd name="T19" fmla="*/ 26 h 104"/>
                <a:gd name="T20" fmla="*/ 33 w 331"/>
                <a:gd name="T21" fmla="*/ 31 h 104"/>
                <a:gd name="T22" fmla="*/ 26 w 331"/>
                <a:gd name="T23" fmla="*/ 38 h 104"/>
                <a:gd name="T24" fmla="*/ 14 w 331"/>
                <a:gd name="T25" fmla="*/ 42 h 104"/>
                <a:gd name="T26" fmla="*/ 9 w 331"/>
                <a:gd name="T27" fmla="*/ 38 h 104"/>
                <a:gd name="T28" fmla="*/ 0 w 331"/>
                <a:gd name="T29" fmla="*/ 40 h 104"/>
                <a:gd name="T30" fmla="*/ 19 w 331"/>
                <a:gd name="T31" fmla="*/ 35 h 104"/>
                <a:gd name="T32" fmla="*/ 38 w 331"/>
                <a:gd name="T33" fmla="*/ 12 h 104"/>
                <a:gd name="T34" fmla="*/ 66 w 331"/>
                <a:gd name="T35" fmla="*/ 5 h 104"/>
                <a:gd name="T36" fmla="*/ 83 w 331"/>
                <a:gd name="T37" fmla="*/ 0 h 104"/>
                <a:gd name="T38" fmla="*/ 92 w 331"/>
                <a:gd name="T39" fmla="*/ 0 h 104"/>
                <a:gd name="T40" fmla="*/ 104 w 331"/>
                <a:gd name="T41" fmla="*/ 2 h 104"/>
                <a:gd name="T42" fmla="*/ 120 w 331"/>
                <a:gd name="T43" fmla="*/ 2 h 104"/>
                <a:gd name="T44" fmla="*/ 146 w 331"/>
                <a:gd name="T45" fmla="*/ 7 h 104"/>
                <a:gd name="T46" fmla="*/ 165 w 331"/>
                <a:gd name="T47" fmla="*/ 19 h 104"/>
                <a:gd name="T48" fmla="*/ 179 w 331"/>
                <a:gd name="T49" fmla="*/ 23 h 104"/>
                <a:gd name="T50" fmla="*/ 203 w 331"/>
                <a:gd name="T51" fmla="*/ 31 h 104"/>
                <a:gd name="T52" fmla="*/ 224 w 331"/>
                <a:gd name="T53" fmla="*/ 42 h 104"/>
                <a:gd name="T54" fmla="*/ 231 w 331"/>
                <a:gd name="T55" fmla="*/ 47 h 104"/>
                <a:gd name="T56" fmla="*/ 224 w 331"/>
                <a:gd name="T57" fmla="*/ 38 h 104"/>
                <a:gd name="T58" fmla="*/ 238 w 331"/>
                <a:gd name="T59" fmla="*/ 47 h 104"/>
                <a:gd name="T60" fmla="*/ 234 w 331"/>
                <a:gd name="T61" fmla="*/ 52 h 104"/>
                <a:gd name="T62" fmla="*/ 246 w 331"/>
                <a:gd name="T63" fmla="*/ 57 h 104"/>
                <a:gd name="T64" fmla="*/ 255 w 331"/>
                <a:gd name="T65" fmla="*/ 59 h 104"/>
                <a:gd name="T66" fmla="*/ 264 w 331"/>
                <a:gd name="T67" fmla="*/ 59 h 104"/>
                <a:gd name="T68" fmla="*/ 281 w 331"/>
                <a:gd name="T69" fmla="*/ 64 h 104"/>
                <a:gd name="T70" fmla="*/ 286 w 331"/>
                <a:gd name="T71" fmla="*/ 75 h 104"/>
                <a:gd name="T72" fmla="*/ 312 w 331"/>
                <a:gd name="T73" fmla="*/ 80 h 104"/>
                <a:gd name="T74" fmla="*/ 326 w 331"/>
                <a:gd name="T75" fmla="*/ 87 h 104"/>
                <a:gd name="T76" fmla="*/ 323 w 331"/>
                <a:gd name="T77" fmla="*/ 94 h 104"/>
                <a:gd name="T78" fmla="*/ 305 w 331"/>
                <a:gd name="T79" fmla="*/ 99 h 104"/>
                <a:gd name="T80" fmla="*/ 298 w 331"/>
                <a:gd name="T81" fmla="*/ 97 h 104"/>
                <a:gd name="T82" fmla="*/ 288 w 331"/>
                <a:gd name="T83" fmla="*/ 101 h 104"/>
                <a:gd name="T84" fmla="*/ 267 w 331"/>
                <a:gd name="T85" fmla="*/ 97 h 104"/>
                <a:gd name="T86" fmla="*/ 243 w 331"/>
                <a:gd name="T87" fmla="*/ 101 h 104"/>
                <a:gd name="T88" fmla="*/ 220 w 331"/>
                <a:gd name="T89" fmla="*/ 101 h 104"/>
                <a:gd name="T90" fmla="*/ 236 w 331"/>
                <a:gd name="T91" fmla="*/ 87 h 104"/>
                <a:gd name="T92" fmla="*/ 222 w 331"/>
                <a:gd name="T93" fmla="*/ 75 h 104"/>
                <a:gd name="T94" fmla="*/ 208 w 331"/>
                <a:gd name="T95" fmla="*/ 73 h 104"/>
                <a:gd name="T96" fmla="*/ 61 w 331"/>
                <a:gd name="T97" fmla="*/ 54 h 104"/>
                <a:gd name="T98" fmla="*/ 61 w 331"/>
                <a:gd name="T99" fmla="*/ 49 h 104"/>
                <a:gd name="T100" fmla="*/ 64 w 331"/>
                <a:gd name="T101" fmla="*/ 38 h 104"/>
                <a:gd name="T102" fmla="*/ 68 w 331"/>
                <a:gd name="T103" fmla="*/ 52 h 104"/>
                <a:gd name="T104" fmla="*/ 215 w 331"/>
                <a:gd name="T105" fmla="*/ 33 h 104"/>
                <a:gd name="T106" fmla="*/ 198 w 331"/>
                <a:gd name="T107" fmla="*/ 23 h 104"/>
                <a:gd name="T108" fmla="*/ 191 w 331"/>
                <a:gd name="T109" fmla="*/ 19 h 104"/>
                <a:gd name="T110" fmla="*/ 203 w 331"/>
                <a:gd name="T111" fmla="*/ 23 h 104"/>
                <a:gd name="T112" fmla="*/ 215 w 331"/>
                <a:gd name="T113" fmla="*/ 33 h 104"/>
                <a:gd name="T114" fmla="*/ 205 w 331"/>
                <a:gd name="T115" fmla="*/ 23 h 104"/>
                <a:gd name="T116" fmla="*/ 163 w 331"/>
                <a:gd name="T11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04">
                  <a:moveTo>
                    <a:pt x="191" y="49"/>
                  </a:moveTo>
                  <a:lnTo>
                    <a:pt x="191" y="47"/>
                  </a:lnTo>
                  <a:lnTo>
                    <a:pt x="189" y="47"/>
                  </a:lnTo>
                  <a:lnTo>
                    <a:pt x="189" y="47"/>
                  </a:lnTo>
                  <a:lnTo>
                    <a:pt x="187" y="47"/>
                  </a:lnTo>
                  <a:lnTo>
                    <a:pt x="184" y="47"/>
                  </a:lnTo>
                  <a:lnTo>
                    <a:pt x="184" y="49"/>
                  </a:lnTo>
                  <a:lnTo>
                    <a:pt x="184" y="49"/>
                  </a:lnTo>
                  <a:lnTo>
                    <a:pt x="182" y="49"/>
                  </a:lnTo>
                  <a:lnTo>
                    <a:pt x="179" y="49"/>
                  </a:lnTo>
                  <a:lnTo>
                    <a:pt x="177" y="49"/>
                  </a:lnTo>
                  <a:lnTo>
                    <a:pt x="177" y="49"/>
                  </a:lnTo>
                  <a:lnTo>
                    <a:pt x="177" y="49"/>
                  </a:lnTo>
                  <a:lnTo>
                    <a:pt x="175" y="49"/>
                  </a:lnTo>
                  <a:lnTo>
                    <a:pt x="175" y="49"/>
                  </a:lnTo>
                  <a:lnTo>
                    <a:pt x="175" y="49"/>
                  </a:lnTo>
                  <a:lnTo>
                    <a:pt x="175" y="49"/>
                  </a:lnTo>
                  <a:lnTo>
                    <a:pt x="172" y="49"/>
                  </a:lnTo>
                  <a:lnTo>
                    <a:pt x="168" y="49"/>
                  </a:lnTo>
                  <a:lnTo>
                    <a:pt x="168" y="49"/>
                  </a:lnTo>
                  <a:lnTo>
                    <a:pt x="161" y="45"/>
                  </a:lnTo>
                  <a:lnTo>
                    <a:pt x="161" y="45"/>
                  </a:lnTo>
                  <a:lnTo>
                    <a:pt x="158" y="45"/>
                  </a:lnTo>
                  <a:lnTo>
                    <a:pt x="153" y="45"/>
                  </a:lnTo>
                  <a:lnTo>
                    <a:pt x="151" y="45"/>
                  </a:lnTo>
                  <a:lnTo>
                    <a:pt x="149" y="42"/>
                  </a:lnTo>
                  <a:lnTo>
                    <a:pt x="149" y="42"/>
                  </a:lnTo>
                  <a:lnTo>
                    <a:pt x="146" y="40"/>
                  </a:lnTo>
                  <a:lnTo>
                    <a:pt x="144" y="40"/>
                  </a:lnTo>
                  <a:lnTo>
                    <a:pt x="144" y="40"/>
                  </a:lnTo>
                  <a:lnTo>
                    <a:pt x="144" y="40"/>
                  </a:lnTo>
                  <a:lnTo>
                    <a:pt x="142" y="40"/>
                  </a:lnTo>
                  <a:lnTo>
                    <a:pt x="142" y="40"/>
                  </a:lnTo>
                  <a:lnTo>
                    <a:pt x="139" y="38"/>
                  </a:lnTo>
                  <a:lnTo>
                    <a:pt x="139" y="38"/>
                  </a:lnTo>
                  <a:lnTo>
                    <a:pt x="139" y="35"/>
                  </a:lnTo>
                  <a:lnTo>
                    <a:pt x="137" y="35"/>
                  </a:lnTo>
                  <a:lnTo>
                    <a:pt x="137" y="35"/>
                  </a:lnTo>
                  <a:lnTo>
                    <a:pt x="139" y="35"/>
                  </a:lnTo>
                  <a:lnTo>
                    <a:pt x="139" y="33"/>
                  </a:lnTo>
                  <a:lnTo>
                    <a:pt x="139" y="33"/>
                  </a:lnTo>
                  <a:lnTo>
                    <a:pt x="137" y="33"/>
                  </a:lnTo>
                  <a:lnTo>
                    <a:pt x="137" y="31"/>
                  </a:lnTo>
                  <a:lnTo>
                    <a:pt x="135" y="31"/>
                  </a:lnTo>
                  <a:lnTo>
                    <a:pt x="135" y="31"/>
                  </a:lnTo>
                  <a:lnTo>
                    <a:pt x="135" y="31"/>
                  </a:lnTo>
                  <a:lnTo>
                    <a:pt x="135" y="35"/>
                  </a:lnTo>
                  <a:lnTo>
                    <a:pt x="132" y="35"/>
                  </a:lnTo>
                  <a:lnTo>
                    <a:pt x="132" y="35"/>
                  </a:lnTo>
                  <a:lnTo>
                    <a:pt x="127" y="35"/>
                  </a:lnTo>
                  <a:lnTo>
                    <a:pt x="125" y="35"/>
                  </a:lnTo>
                  <a:lnTo>
                    <a:pt x="125" y="35"/>
                  </a:lnTo>
                  <a:lnTo>
                    <a:pt x="125" y="35"/>
                  </a:lnTo>
                  <a:lnTo>
                    <a:pt x="125" y="35"/>
                  </a:lnTo>
                  <a:lnTo>
                    <a:pt x="123" y="35"/>
                  </a:lnTo>
                  <a:lnTo>
                    <a:pt x="123" y="35"/>
                  </a:lnTo>
                  <a:lnTo>
                    <a:pt x="120" y="35"/>
                  </a:lnTo>
                  <a:lnTo>
                    <a:pt x="120" y="35"/>
                  </a:lnTo>
                  <a:lnTo>
                    <a:pt x="118" y="33"/>
                  </a:lnTo>
                  <a:lnTo>
                    <a:pt x="118" y="33"/>
                  </a:lnTo>
                  <a:lnTo>
                    <a:pt x="118" y="33"/>
                  </a:lnTo>
                  <a:lnTo>
                    <a:pt x="116" y="33"/>
                  </a:lnTo>
                  <a:lnTo>
                    <a:pt x="116" y="33"/>
                  </a:lnTo>
                  <a:lnTo>
                    <a:pt x="116" y="31"/>
                  </a:lnTo>
                  <a:lnTo>
                    <a:pt x="113" y="33"/>
                  </a:lnTo>
                  <a:lnTo>
                    <a:pt x="113" y="33"/>
                  </a:lnTo>
                  <a:lnTo>
                    <a:pt x="111" y="33"/>
                  </a:lnTo>
                  <a:lnTo>
                    <a:pt x="109" y="33"/>
                  </a:lnTo>
                  <a:lnTo>
                    <a:pt x="109" y="33"/>
                  </a:lnTo>
                  <a:lnTo>
                    <a:pt x="109" y="33"/>
                  </a:lnTo>
                  <a:lnTo>
                    <a:pt x="109" y="31"/>
                  </a:lnTo>
                  <a:lnTo>
                    <a:pt x="109" y="31"/>
                  </a:lnTo>
                  <a:lnTo>
                    <a:pt x="109" y="31"/>
                  </a:lnTo>
                  <a:lnTo>
                    <a:pt x="109" y="31"/>
                  </a:lnTo>
                  <a:lnTo>
                    <a:pt x="101" y="31"/>
                  </a:lnTo>
                  <a:lnTo>
                    <a:pt x="101" y="31"/>
                  </a:lnTo>
                  <a:lnTo>
                    <a:pt x="99" y="31"/>
                  </a:lnTo>
                  <a:lnTo>
                    <a:pt x="97" y="31"/>
                  </a:lnTo>
                  <a:lnTo>
                    <a:pt x="94" y="31"/>
                  </a:lnTo>
                  <a:lnTo>
                    <a:pt x="94" y="31"/>
                  </a:lnTo>
                  <a:lnTo>
                    <a:pt x="90" y="26"/>
                  </a:lnTo>
                  <a:lnTo>
                    <a:pt x="87" y="26"/>
                  </a:lnTo>
                  <a:lnTo>
                    <a:pt x="85" y="26"/>
                  </a:lnTo>
                  <a:lnTo>
                    <a:pt x="85" y="26"/>
                  </a:lnTo>
                  <a:lnTo>
                    <a:pt x="85" y="23"/>
                  </a:lnTo>
                  <a:lnTo>
                    <a:pt x="85" y="23"/>
                  </a:lnTo>
                  <a:lnTo>
                    <a:pt x="85" y="23"/>
                  </a:lnTo>
                  <a:lnTo>
                    <a:pt x="85" y="23"/>
                  </a:lnTo>
                  <a:lnTo>
                    <a:pt x="85" y="23"/>
                  </a:lnTo>
                  <a:lnTo>
                    <a:pt x="87" y="23"/>
                  </a:lnTo>
                  <a:lnTo>
                    <a:pt x="87" y="23"/>
                  </a:lnTo>
                  <a:lnTo>
                    <a:pt x="90" y="23"/>
                  </a:lnTo>
                  <a:lnTo>
                    <a:pt x="94" y="23"/>
                  </a:lnTo>
                  <a:lnTo>
                    <a:pt x="97" y="23"/>
                  </a:lnTo>
                  <a:lnTo>
                    <a:pt x="99" y="21"/>
                  </a:lnTo>
                  <a:lnTo>
                    <a:pt x="101" y="21"/>
                  </a:lnTo>
                  <a:lnTo>
                    <a:pt x="101" y="19"/>
                  </a:lnTo>
                  <a:lnTo>
                    <a:pt x="101" y="19"/>
                  </a:lnTo>
                  <a:lnTo>
                    <a:pt x="97" y="16"/>
                  </a:lnTo>
                  <a:lnTo>
                    <a:pt x="97" y="16"/>
                  </a:lnTo>
                  <a:lnTo>
                    <a:pt x="97" y="16"/>
                  </a:lnTo>
                  <a:lnTo>
                    <a:pt x="94" y="16"/>
                  </a:lnTo>
                  <a:lnTo>
                    <a:pt x="94" y="16"/>
                  </a:lnTo>
                  <a:lnTo>
                    <a:pt x="92" y="16"/>
                  </a:lnTo>
                  <a:lnTo>
                    <a:pt x="92" y="16"/>
                  </a:lnTo>
                  <a:lnTo>
                    <a:pt x="85" y="16"/>
                  </a:lnTo>
                  <a:lnTo>
                    <a:pt x="78" y="16"/>
                  </a:lnTo>
                  <a:lnTo>
                    <a:pt x="71" y="16"/>
                  </a:lnTo>
                  <a:lnTo>
                    <a:pt x="68" y="16"/>
                  </a:lnTo>
                  <a:lnTo>
                    <a:pt x="68" y="14"/>
                  </a:lnTo>
                  <a:lnTo>
                    <a:pt x="68" y="14"/>
                  </a:lnTo>
                  <a:lnTo>
                    <a:pt x="66" y="14"/>
                  </a:lnTo>
                  <a:lnTo>
                    <a:pt x="66" y="14"/>
                  </a:lnTo>
                  <a:lnTo>
                    <a:pt x="66" y="16"/>
                  </a:lnTo>
                  <a:lnTo>
                    <a:pt x="66" y="16"/>
                  </a:lnTo>
                  <a:lnTo>
                    <a:pt x="66" y="16"/>
                  </a:lnTo>
                  <a:lnTo>
                    <a:pt x="66" y="16"/>
                  </a:lnTo>
                  <a:lnTo>
                    <a:pt x="64" y="19"/>
                  </a:lnTo>
                  <a:lnTo>
                    <a:pt x="64" y="19"/>
                  </a:lnTo>
                  <a:lnTo>
                    <a:pt x="64" y="19"/>
                  </a:lnTo>
                  <a:lnTo>
                    <a:pt x="59" y="21"/>
                  </a:lnTo>
                  <a:lnTo>
                    <a:pt x="59" y="21"/>
                  </a:lnTo>
                  <a:lnTo>
                    <a:pt x="57" y="21"/>
                  </a:lnTo>
                  <a:lnTo>
                    <a:pt x="57" y="23"/>
                  </a:lnTo>
                  <a:lnTo>
                    <a:pt x="57" y="23"/>
                  </a:lnTo>
                  <a:lnTo>
                    <a:pt x="54" y="26"/>
                  </a:lnTo>
                  <a:lnTo>
                    <a:pt x="54" y="26"/>
                  </a:lnTo>
                  <a:lnTo>
                    <a:pt x="54" y="26"/>
                  </a:lnTo>
                  <a:lnTo>
                    <a:pt x="54" y="26"/>
                  </a:lnTo>
                  <a:lnTo>
                    <a:pt x="52" y="26"/>
                  </a:lnTo>
                  <a:lnTo>
                    <a:pt x="52" y="26"/>
                  </a:lnTo>
                  <a:lnTo>
                    <a:pt x="50" y="28"/>
                  </a:lnTo>
                  <a:lnTo>
                    <a:pt x="47" y="31"/>
                  </a:lnTo>
                  <a:lnTo>
                    <a:pt x="47" y="31"/>
                  </a:lnTo>
                  <a:lnTo>
                    <a:pt x="45" y="31"/>
                  </a:lnTo>
                  <a:lnTo>
                    <a:pt x="45" y="31"/>
                  </a:lnTo>
                  <a:lnTo>
                    <a:pt x="42" y="31"/>
                  </a:lnTo>
                  <a:lnTo>
                    <a:pt x="40" y="31"/>
                  </a:lnTo>
                  <a:lnTo>
                    <a:pt x="38" y="31"/>
                  </a:lnTo>
                  <a:lnTo>
                    <a:pt x="35" y="31"/>
                  </a:lnTo>
                  <a:lnTo>
                    <a:pt x="35" y="31"/>
                  </a:lnTo>
                  <a:lnTo>
                    <a:pt x="33" y="31"/>
                  </a:lnTo>
                  <a:lnTo>
                    <a:pt x="33" y="31"/>
                  </a:lnTo>
                  <a:lnTo>
                    <a:pt x="31" y="31"/>
                  </a:lnTo>
                  <a:lnTo>
                    <a:pt x="31" y="31"/>
                  </a:lnTo>
                  <a:lnTo>
                    <a:pt x="31" y="31"/>
                  </a:lnTo>
                  <a:lnTo>
                    <a:pt x="31" y="33"/>
                  </a:lnTo>
                  <a:lnTo>
                    <a:pt x="31" y="33"/>
                  </a:lnTo>
                  <a:lnTo>
                    <a:pt x="28" y="35"/>
                  </a:lnTo>
                  <a:lnTo>
                    <a:pt x="28" y="35"/>
                  </a:lnTo>
                  <a:lnTo>
                    <a:pt x="28" y="38"/>
                  </a:lnTo>
                  <a:lnTo>
                    <a:pt x="28" y="38"/>
                  </a:lnTo>
                  <a:lnTo>
                    <a:pt x="28" y="40"/>
                  </a:lnTo>
                  <a:lnTo>
                    <a:pt x="28" y="38"/>
                  </a:lnTo>
                  <a:lnTo>
                    <a:pt x="26" y="38"/>
                  </a:lnTo>
                  <a:lnTo>
                    <a:pt x="26" y="38"/>
                  </a:lnTo>
                  <a:lnTo>
                    <a:pt x="26" y="38"/>
                  </a:lnTo>
                  <a:lnTo>
                    <a:pt x="26" y="38"/>
                  </a:lnTo>
                  <a:lnTo>
                    <a:pt x="21" y="40"/>
                  </a:lnTo>
                  <a:lnTo>
                    <a:pt x="21" y="40"/>
                  </a:lnTo>
                  <a:lnTo>
                    <a:pt x="21" y="40"/>
                  </a:lnTo>
                  <a:lnTo>
                    <a:pt x="21" y="40"/>
                  </a:lnTo>
                  <a:lnTo>
                    <a:pt x="19" y="40"/>
                  </a:lnTo>
                  <a:lnTo>
                    <a:pt x="19" y="40"/>
                  </a:lnTo>
                  <a:lnTo>
                    <a:pt x="16" y="42"/>
                  </a:lnTo>
                  <a:lnTo>
                    <a:pt x="16" y="42"/>
                  </a:lnTo>
                  <a:lnTo>
                    <a:pt x="16" y="42"/>
                  </a:lnTo>
                  <a:lnTo>
                    <a:pt x="14" y="42"/>
                  </a:lnTo>
                  <a:lnTo>
                    <a:pt x="14" y="42"/>
                  </a:lnTo>
                  <a:lnTo>
                    <a:pt x="14" y="42"/>
                  </a:lnTo>
                  <a:lnTo>
                    <a:pt x="14" y="42"/>
                  </a:lnTo>
                  <a:lnTo>
                    <a:pt x="12" y="42"/>
                  </a:lnTo>
                  <a:lnTo>
                    <a:pt x="14" y="40"/>
                  </a:lnTo>
                  <a:lnTo>
                    <a:pt x="14" y="40"/>
                  </a:lnTo>
                  <a:lnTo>
                    <a:pt x="14" y="40"/>
                  </a:lnTo>
                  <a:lnTo>
                    <a:pt x="14" y="40"/>
                  </a:lnTo>
                  <a:lnTo>
                    <a:pt x="14" y="38"/>
                  </a:lnTo>
                  <a:lnTo>
                    <a:pt x="14" y="38"/>
                  </a:lnTo>
                  <a:lnTo>
                    <a:pt x="14" y="38"/>
                  </a:lnTo>
                  <a:lnTo>
                    <a:pt x="12" y="38"/>
                  </a:lnTo>
                  <a:lnTo>
                    <a:pt x="9" y="38"/>
                  </a:lnTo>
                  <a:lnTo>
                    <a:pt x="9" y="38"/>
                  </a:lnTo>
                  <a:lnTo>
                    <a:pt x="9" y="38"/>
                  </a:lnTo>
                  <a:lnTo>
                    <a:pt x="7" y="40"/>
                  </a:lnTo>
                  <a:lnTo>
                    <a:pt x="7" y="40"/>
                  </a:lnTo>
                  <a:lnTo>
                    <a:pt x="7" y="40"/>
                  </a:lnTo>
                  <a:lnTo>
                    <a:pt x="5" y="40"/>
                  </a:lnTo>
                  <a:lnTo>
                    <a:pt x="5" y="40"/>
                  </a:lnTo>
                  <a:lnTo>
                    <a:pt x="5" y="42"/>
                  </a:lnTo>
                  <a:lnTo>
                    <a:pt x="5" y="42"/>
                  </a:lnTo>
                  <a:lnTo>
                    <a:pt x="2" y="42"/>
                  </a:lnTo>
                  <a:lnTo>
                    <a:pt x="0" y="42"/>
                  </a:lnTo>
                  <a:lnTo>
                    <a:pt x="0" y="42"/>
                  </a:lnTo>
                  <a:lnTo>
                    <a:pt x="0" y="40"/>
                  </a:lnTo>
                  <a:lnTo>
                    <a:pt x="0" y="40"/>
                  </a:lnTo>
                  <a:lnTo>
                    <a:pt x="0" y="40"/>
                  </a:lnTo>
                  <a:lnTo>
                    <a:pt x="0" y="40"/>
                  </a:lnTo>
                  <a:lnTo>
                    <a:pt x="0" y="40"/>
                  </a:lnTo>
                  <a:lnTo>
                    <a:pt x="0" y="38"/>
                  </a:lnTo>
                  <a:lnTo>
                    <a:pt x="0" y="40"/>
                  </a:lnTo>
                  <a:lnTo>
                    <a:pt x="2" y="40"/>
                  </a:lnTo>
                  <a:lnTo>
                    <a:pt x="5" y="40"/>
                  </a:lnTo>
                  <a:lnTo>
                    <a:pt x="12" y="35"/>
                  </a:lnTo>
                  <a:lnTo>
                    <a:pt x="12" y="35"/>
                  </a:lnTo>
                  <a:lnTo>
                    <a:pt x="14" y="35"/>
                  </a:lnTo>
                  <a:lnTo>
                    <a:pt x="14" y="35"/>
                  </a:lnTo>
                  <a:lnTo>
                    <a:pt x="16" y="35"/>
                  </a:lnTo>
                  <a:lnTo>
                    <a:pt x="19" y="35"/>
                  </a:lnTo>
                  <a:lnTo>
                    <a:pt x="19" y="35"/>
                  </a:lnTo>
                  <a:lnTo>
                    <a:pt x="19" y="35"/>
                  </a:lnTo>
                  <a:lnTo>
                    <a:pt x="19" y="33"/>
                  </a:lnTo>
                  <a:lnTo>
                    <a:pt x="16" y="31"/>
                  </a:lnTo>
                  <a:lnTo>
                    <a:pt x="16" y="31"/>
                  </a:lnTo>
                  <a:lnTo>
                    <a:pt x="16" y="26"/>
                  </a:lnTo>
                  <a:lnTo>
                    <a:pt x="16" y="26"/>
                  </a:lnTo>
                  <a:lnTo>
                    <a:pt x="19" y="21"/>
                  </a:lnTo>
                  <a:lnTo>
                    <a:pt x="24" y="19"/>
                  </a:lnTo>
                  <a:lnTo>
                    <a:pt x="26" y="16"/>
                  </a:lnTo>
                  <a:lnTo>
                    <a:pt x="28" y="16"/>
                  </a:lnTo>
                  <a:lnTo>
                    <a:pt x="33" y="14"/>
                  </a:lnTo>
                  <a:lnTo>
                    <a:pt x="38" y="12"/>
                  </a:lnTo>
                  <a:lnTo>
                    <a:pt x="45" y="9"/>
                  </a:lnTo>
                  <a:lnTo>
                    <a:pt x="52" y="7"/>
                  </a:lnTo>
                  <a:lnTo>
                    <a:pt x="52" y="5"/>
                  </a:lnTo>
                  <a:lnTo>
                    <a:pt x="57" y="5"/>
                  </a:lnTo>
                  <a:lnTo>
                    <a:pt x="59" y="5"/>
                  </a:lnTo>
                  <a:lnTo>
                    <a:pt x="59" y="7"/>
                  </a:lnTo>
                  <a:lnTo>
                    <a:pt x="59" y="7"/>
                  </a:lnTo>
                  <a:lnTo>
                    <a:pt x="61" y="7"/>
                  </a:lnTo>
                  <a:lnTo>
                    <a:pt x="61" y="5"/>
                  </a:lnTo>
                  <a:lnTo>
                    <a:pt x="61" y="5"/>
                  </a:lnTo>
                  <a:lnTo>
                    <a:pt x="61" y="5"/>
                  </a:lnTo>
                  <a:lnTo>
                    <a:pt x="64" y="5"/>
                  </a:lnTo>
                  <a:lnTo>
                    <a:pt x="66" y="5"/>
                  </a:lnTo>
                  <a:lnTo>
                    <a:pt x="66" y="5"/>
                  </a:lnTo>
                  <a:lnTo>
                    <a:pt x="66" y="5"/>
                  </a:lnTo>
                  <a:lnTo>
                    <a:pt x="68" y="5"/>
                  </a:lnTo>
                  <a:lnTo>
                    <a:pt x="68" y="5"/>
                  </a:lnTo>
                  <a:lnTo>
                    <a:pt x="71" y="5"/>
                  </a:lnTo>
                  <a:lnTo>
                    <a:pt x="73" y="5"/>
                  </a:lnTo>
                  <a:lnTo>
                    <a:pt x="73" y="5"/>
                  </a:lnTo>
                  <a:lnTo>
                    <a:pt x="73" y="5"/>
                  </a:lnTo>
                  <a:lnTo>
                    <a:pt x="73" y="5"/>
                  </a:lnTo>
                  <a:lnTo>
                    <a:pt x="75" y="2"/>
                  </a:lnTo>
                  <a:lnTo>
                    <a:pt x="78" y="2"/>
                  </a:lnTo>
                  <a:lnTo>
                    <a:pt x="80" y="0"/>
                  </a:lnTo>
                  <a:lnTo>
                    <a:pt x="83" y="0"/>
                  </a:lnTo>
                  <a:lnTo>
                    <a:pt x="83" y="0"/>
                  </a:lnTo>
                  <a:lnTo>
                    <a:pt x="83" y="0"/>
                  </a:lnTo>
                  <a:lnTo>
                    <a:pt x="83" y="0"/>
                  </a:lnTo>
                  <a:lnTo>
                    <a:pt x="85" y="0"/>
                  </a:lnTo>
                  <a:lnTo>
                    <a:pt x="87" y="0"/>
                  </a:lnTo>
                  <a:lnTo>
                    <a:pt x="87" y="0"/>
                  </a:lnTo>
                  <a:lnTo>
                    <a:pt x="87" y="0"/>
                  </a:lnTo>
                  <a:lnTo>
                    <a:pt x="90" y="0"/>
                  </a:lnTo>
                  <a:lnTo>
                    <a:pt x="90" y="0"/>
                  </a:lnTo>
                  <a:lnTo>
                    <a:pt x="90" y="0"/>
                  </a:lnTo>
                  <a:lnTo>
                    <a:pt x="90" y="0"/>
                  </a:lnTo>
                  <a:lnTo>
                    <a:pt x="90" y="0"/>
                  </a:lnTo>
                  <a:lnTo>
                    <a:pt x="92" y="0"/>
                  </a:lnTo>
                  <a:lnTo>
                    <a:pt x="94" y="2"/>
                  </a:lnTo>
                  <a:lnTo>
                    <a:pt x="97" y="2"/>
                  </a:lnTo>
                  <a:lnTo>
                    <a:pt x="97" y="0"/>
                  </a:lnTo>
                  <a:lnTo>
                    <a:pt x="99" y="0"/>
                  </a:lnTo>
                  <a:lnTo>
                    <a:pt x="99" y="2"/>
                  </a:lnTo>
                  <a:lnTo>
                    <a:pt x="101" y="0"/>
                  </a:lnTo>
                  <a:lnTo>
                    <a:pt x="101" y="0"/>
                  </a:lnTo>
                  <a:lnTo>
                    <a:pt x="101" y="0"/>
                  </a:lnTo>
                  <a:lnTo>
                    <a:pt x="104" y="2"/>
                  </a:lnTo>
                  <a:lnTo>
                    <a:pt x="104" y="2"/>
                  </a:lnTo>
                  <a:lnTo>
                    <a:pt x="104" y="2"/>
                  </a:lnTo>
                  <a:lnTo>
                    <a:pt x="104" y="2"/>
                  </a:lnTo>
                  <a:lnTo>
                    <a:pt x="104" y="2"/>
                  </a:lnTo>
                  <a:lnTo>
                    <a:pt x="104" y="2"/>
                  </a:lnTo>
                  <a:lnTo>
                    <a:pt x="104" y="5"/>
                  </a:lnTo>
                  <a:lnTo>
                    <a:pt x="109" y="2"/>
                  </a:lnTo>
                  <a:lnTo>
                    <a:pt x="111" y="2"/>
                  </a:lnTo>
                  <a:lnTo>
                    <a:pt x="113" y="0"/>
                  </a:lnTo>
                  <a:lnTo>
                    <a:pt x="113" y="2"/>
                  </a:lnTo>
                  <a:lnTo>
                    <a:pt x="111" y="2"/>
                  </a:lnTo>
                  <a:lnTo>
                    <a:pt x="111" y="2"/>
                  </a:lnTo>
                  <a:lnTo>
                    <a:pt x="116" y="5"/>
                  </a:lnTo>
                  <a:lnTo>
                    <a:pt x="116" y="5"/>
                  </a:lnTo>
                  <a:lnTo>
                    <a:pt x="116" y="5"/>
                  </a:lnTo>
                  <a:lnTo>
                    <a:pt x="118" y="5"/>
                  </a:lnTo>
                  <a:lnTo>
                    <a:pt x="120" y="2"/>
                  </a:lnTo>
                  <a:lnTo>
                    <a:pt x="127" y="2"/>
                  </a:lnTo>
                  <a:lnTo>
                    <a:pt x="132" y="2"/>
                  </a:lnTo>
                  <a:lnTo>
                    <a:pt x="132" y="2"/>
                  </a:lnTo>
                  <a:lnTo>
                    <a:pt x="132" y="5"/>
                  </a:lnTo>
                  <a:lnTo>
                    <a:pt x="132" y="5"/>
                  </a:lnTo>
                  <a:lnTo>
                    <a:pt x="135" y="7"/>
                  </a:lnTo>
                  <a:lnTo>
                    <a:pt x="137" y="7"/>
                  </a:lnTo>
                  <a:lnTo>
                    <a:pt x="139" y="7"/>
                  </a:lnTo>
                  <a:lnTo>
                    <a:pt x="139" y="7"/>
                  </a:lnTo>
                  <a:lnTo>
                    <a:pt x="142" y="9"/>
                  </a:lnTo>
                  <a:lnTo>
                    <a:pt x="144" y="9"/>
                  </a:lnTo>
                  <a:lnTo>
                    <a:pt x="144" y="9"/>
                  </a:lnTo>
                  <a:lnTo>
                    <a:pt x="146" y="7"/>
                  </a:lnTo>
                  <a:lnTo>
                    <a:pt x="149" y="7"/>
                  </a:lnTo>
                  <a:lnTo>
                    <a:pt x="151" y="7"/>
                  </a:lnTo>
                  <a:lnTo>
                    <a:pt x="151" y="7"/>
                  </a:lnTo>
                  <a:lnTo>
                    <a:pt x="151" y="9"/>
                  </a:lnTo>
                  <a:lnTo>
                    <a:pt x="151" y="9"/>
                  </a:lnTo>
                  <a:lnTo>
                    <a:pt x="151" y="9"/>
                  </a:lnTo>
                  <a:lnTo>
                    <a:pt x="151" y="9"/>
                  </a:lnTo>
                  <a:lnTo>
                    <a:pt x="156" y="12"/>
                  </a:lnTo>
                  <a:lnTo>
                    <a:pt x="158" y="12"/>
                  </a:lnTo>
                  <a:lnTo>
                    <a:pt x="161" y="14"/>
                  </a:lnTo>
                  <a:lnTo>
                    <a:pt x="163" y="16"/>
                  </a:lnTo>
                  <a:lnTo>
                    <a:pt x="163" y="16"/>
                  </a:lnTo>
                  <a:lnTo>
                    <a:pt x="165" y="19"/>
                  </a:lnTo>
                  <a:lnTo>
                    <a:pt x="165" y="19"/>
                  </a:lnTo>
                  <a:lnTo>
                    <a:pt x="165" y="19"/>
                  </a:lnTo>
                  <a:lnTo>
                    <a:pt x="165" y="21"/>
                  </a:lnTo>
                  <a:lnTo>
                    <a:pt x="165" y="21"/>
                  </a:lnTo>
                  <a:lnTo>
                    <a:pt x="168" y="21"/>
                  </a:lnTo>
                  <a:lnTo>
                    <a:pt x="170" y="23"/>
                  </a:lnTo>
                  <a:lnTo>
                    <a:pt x="170" y="23"/>
                  </a:lnTo>
                  <a:lnTo>
                    <a:pt x="170" y="23"/>
                  </a:lnTo>
                  <a:lnTo>
                    <a:pt x="172" y="26"/>
                  </a:lnTo>
                  <a:lnTo>
                    <a:pt x="177" y="26"/>
                  </a:lnTo>
                  <a:lnTo>
                    <a:pt x="179" y="23"/>
                  </a:lnTo>
                  <a:lnTo>
                    <a:pt x="179" y="23"/>
                  </a:lnTo>
                  <a:lnTo>
                    <a:pt x="179" y="23"/>
                  </a:lnTo>
                  <a:lnTo>
                    <a:pt x="179" y="23"/>
                  </a:lnTo>
                  <a:lnTo>
                    <a:pt x="182" y="23"/>
                  </a:lnTo>
                  <a:lnTo>
                    <a:pt x="182" y="23"/>
                  </a:lnTo>
                  <a:lnTo>
                    <a:pt x="182" y="23"/>
                  </a:lnTo>
                  <a:lnTo>
                    <a:pt x="184" y="23"/>
                  </a:lnTo>
                  <a:lnTo>
                    <a:pt x="184" y="23"/>
                  </a:lnTo>
                  <a:lnTo>
                    <a:pt x="184" y="23"/>
                  </a:lnTo>
                  <a:lnTo>
                    <a:pt x="187" y="23"/>
                  </a:lnTo>
                  <a:lnTo>
                    <a:pt x="194" y="26"/>
                  </a:lnTo>
                  <a:lnTo>
                    <a:pt x="198" y="28"/>
                  </a:lnTo>
                  <a:lnTo>
                    <a:pt x="201" y="31"/>
                  </a:lnTo>
                  <a:lnTo>
                    <a:pt x="201" y="31"/>
                  </a:lnTo>
                  <a:lnTo>
                    <a:pt x="203" y="31"/>
                  </a:lnTo>
                  <a:lnTo>
                    <a:pt x="208" y="33"/>
                  </a:lnTo>
                  <a:lnTo>
                    <a:pt x="208" y="33"/>
                  </a:lnTo>
                  <a:lnTo>
                    <a:pt x="210" y="33"/>
                  </a:lnTo>
                  <a:lnTo>
                    <a:pt x="210" y="33"/>
                  </a:lnTo>
                  <a:lnTo>
                    <a:pt x="210" y="33"/>
                  </a:lnTo>
                  <a:lnTo>
                    <a:pt x="212" y="35"/>
                  </a:lnTo>
                  <a:lnTo>
                    <a:pt x="212" y="38"/>
                  </a:lnTo>
                  <a:lnTo>
                    <a:pt x="215" y="40"/>
                  </a:lnTo>
                  <a:lnTo>
                    <a:pt x="215" y="40"/>
                  </a:lnTo>
                  <a:lnTo>
                    <a:pt x="220" y="42"/>
                  </a:lnTo>
                  <a:lnTo>
                    <a:pt x="220" y="42"/>
                  </a:lnTo>
                  <a:lnTo>
                    <a:pt x="222" y="42"/>
                  </a:lnTo>
                  <a:lnTo>
                    <a:pt x="224" y="42"/>
                  </a:lnTo>
                  <a:lnTo>
                    <a:pt x="227" y="42"/>
                  </a:lnTo>
                  <a:lnTo>
                    <a:pt x="229" y="42"/>
                  </a:lnTo>
                  <a:lnTo>
                    <a:pt x="229" y="45"/>
                  </a:lnTo>
                  <a:lnTo>
                    <a:pt x="229" y="45"/>
                  </a:lnTo>
                  <a:lnTo>
                    <a:pt x="229" y="45"/>
                  </a:lnTo>
                  <a:lnTo>
                    <a:pt x="229" y="45"/>
                  </a:lnTo>
                  <a:lnTo>
                    <a:pt x="229" y="45"/>
                  </a:lnTo>
                  <a:lnTo>
                    <a:pt x="229" y="45"/>
                  </a:lnTo>
                  <a:lnTo>
                    <a:pt x="229" y="47"/>
                  </a:lnTo>
                  <a:lnTo>
                    <a:pt x="229" y="47"/>
                  </a:lnTo>
                  <a:lnTo>
                    <a:pt x="229" y="47"/>
                  </a:lnTo>
                  <a:lnTo>
                    <a:pt x="231" y="47"/>
                  </a:lnTo>
                  <a:lnTo>
                    <a:pt x="231" y="47"/>
                  </a:lnTo>
                  <a:lnTo>
                    <a:pt x="231" y="47"/>
                  </a:lnTo>
                  <a:lnTo>
                    <a:pt x="231" y="47"/>
                  </a:lnTo>
                  <a:lnTo>
                    <a:pt x="229" y="45"/>
                  </a:lnTo>
                  <a:lnTo>
                    <a:pt x="229" y="42"/>
                  </a:lnTo>
                  <a:lnTo>
                    <a:pt x="229" y="42"/>
                  </a:lnTo>
                  <a:lnTo>
                    <a:pt x="227" y="42"/>
                  </a:lnTo>
                  <a:lnTo>
                    <a:pt x="227" y="42"/>
                  </a:lnTo>
                  <a:lnTo>
                    <a:pt x="227" y="42"/>
                  </a:lnTo>
                  <a:lnTo>
                    <a:pt x="224" y="40"/>
                  </a:lnTo>
                  <a:lnTo>
                    <a:pt x="224" y="40"/>
                  </a:lnTo>
                  <a:lnTo>
                    <a:pt x="224" y="40"/>
                  </a:lnTo>
                  <a:lnTo>
                    <a:pt x="224" y="38"/>
                  </a:lnTo>
                  <a:lnTo>
                    <a:pt x="224" y="38"/>
                  </a:lnTo>
                  <a:lnTo>
                    <a:pt x="227" y="38"/>
                  </a:lnTo>
                  <a:lnTo>
                    <a:pt x="227" y="40"/>
                  </a:lnTo>
                  <a:lnTo>
                    <a:pt x="227" y="40"/>
                  </a:lnTo>
                  <a:lnTo>
                    <a:pt x="227" y="40"/>
                  </a:lnTo>
                  <a:lnTo>
                    <a:pt x="227" y="40"/>
                  </a:lnTo>
                  <a:lnTo>
                    <a:pt x="227" y="40"/>
                  </a:lnTo>
                  <a:lnTo>
                    <a:pt x="227" y="40"/>
                  </a:lnTo>
                  <a:lnTo>
                    <a:pt x="227" y="40"/>
                  </a:lnTo>
                  <a:lnTo>
                    <a:pt x="229" y="42"/>
                  </a:lnTo>
                  <a:lnTo>
                    <a:pt x="236" y="45"/>
                  </a:lnTo>
                  <a:lnTo>
                    <a:pt x="236" y="47"/>
                  </a:lnTo>
                  <a:lnTo>
                    <a:pt x="238" y="47"/>
                  </a:lnTo>
                  <a:lnTo>
                    <a:pt x="238" y="47"/>
                  </a:lnTo>
                  <a:lnTo>
                    <a:pt x="238" y="47"/>
                  </a:lnTo>
                  <a:lnTo>
                    <a:pt x="238" y="49"/>
                  </a:lnTo>
                  <a:lnTo>
                    <a:pt x="238" y="49"/>
                  </a:lnTo>
                  <a:lnTo>
                    <a:pt x="236" y="49"/>
                  </a:lnTo>
                  <a:lnTo>
                    <a:pt x="236" y="49"/>
                  </a:lnTo>
                  <a:lnTo>
                    <a:pt x="236" y="49"/>
                  </a:lnTo>
                  <a:lnTo>
                    <a:pt x="236" y="49"/>
                  </a:lnTo>
                  <a:lnTo>
                    <a:pt x="234" y="47"/>
                  </a:lnTo>
                  <a:lnTo>
                    <a:pt x="234" y="47"/>
                  </a:lnTo>
                  <a:lnTo>
                    <a:pt x="231" y="47"/>
                  </a:lnTo>
                  <a:lnTo>
                    <a:pt x="231" y="47"/>
                  </a:lnTo>
                  <a:lnTo>
                    <a:pt x="234" y="52"/>
                  </a:lnTo>
                  <a:lnTo>
                    <a:pt x="234" y="52"/>
                  </a:lnTo>
                  <a:lnTo>
                    <a:pt x="236" y="52"/>
                  </a:lnTo>
                  <a:lnTo>
                    <a:pt x="238" y="52"/>
                  </a:lnTo>
                  <a:lnTo>
                    <a:pt x="238" y="52"/>
                  </a:lnTo>
                  <a:lnTo>
                    <a:pt x="238" y="49"/>
                  </a:lnTo>
                  <a:lnTo>
                    <a:pt x="238" y="49"/>
                  </a:lnTo>
                  <a:lnTo>
                    <a:pt x="238" y="49"/>
                  </a:lnTo>
                  <a:lnTo>
                    <a:pt x="241" y="49"/>
                  </a:lnTo>
                  <a:lnTo>
                    <a:pt x="241" y="49"/>
                  </a:lnTo>
                  <a:lnTo>
                    <a:pt x="243" y="52"/>
                  </a:lnTo>
                  <a:lnTo>
                    <a:pt x="243" y="52"/>
                  </a:lnTo>
                  <a:lnTo>
                    <a:pt x="243" y="52"/>
                  </a:lnTo>
                  <a:lnTo>
                    <a:pt x="246" y="54"/>
                  </a:lnTo>
                  <a:lnTo>
                    <a:pt x="246" y="57"/>
                  </a:lnTo>
                  <a:lnTo>
                    <a:pt x="246" y="57"/>
                  </a:lnTo>
                  <a:lnTo>
                    <a:pt x="246" y="57"/>
                  </a:lnTo>
                  <a:lnTo>
                    <a:pt x="246" y="57"/>
                  </a:lnTo>
                  <a:lnTo>
                    <a:pt x="248" y="57"/>
                  </a:lnTo>
                  <a:lnTo>
                    <a:pt x="248" y="54"/>
                  </a:lnTo>
                  <a:lnTo>
                    <a:pt x="253" y="57"/>
                  </a:lnTo>
                  <a:lnTo>
                    <a:pt x="255" y="59"/>
                  </a:lnTo>
                  <a:lnTo>
                    <a:pt x="255" y="59"/>
                  </a:lnTo>
                  <a:lnTo>
                    <a:pt x="255" y="59"/>
                  </a:lnTo>
                  <a:lnTo>
                    <a:pt x="255" y="59"/>
                  </a:lnTo>
                  <a:lnTo>
                    <a:pt x="255" y="59"/>
                  </a:lnTo>
                  <a:lnTo>
                    <a:pt x="255" y="59"/>
                  </a:lnTo>
                  <a:lnTo>
                    <a:pt x="255" y="59"/>
                  </a:lnTo>
                  <a:lnTo>
                    <a:pt x="255" y="61"/>
                  </a:lnTo>
                  <a:lnTo>
                    <a:pt x="257" y="61"/>
                  </a:lnTo>
                  <a:lnTo>
                    <a:pt x="257" y="61"/>
                  </a:lnTo>
                  <a:lnTo>
                    <a:pt x="260" y="61"/>
                  </a:lnTo>
                  <a:lnTo>
                    <a:pt x="260" y="59"/>
                  </a:lnTo>
                  <a:lnTo>
                    <a:pt x="257" y="59"/>
                  </a:lnTo>
                  <a:lnTo>
                    <a:pt x="257" y="59"/>
                  </a:lnTo>
                  <a:lnTo>
                    <a:pt x="257" y="59"/>
                  </a:lnTo>
                  <a:lnTo>
                    <a:pt x="257" y="59"/>
                  </a:lnTo>
                  <a:lnTo>
                    <a:pt x="257" y="59"/>
                  </a:lnTo>
                  <a:lnTo>
                    <a:pt x="262" y="59"/>
                  </a:lnTo>
                  <a:lnTo>
                    <a:pt x="264" y="59"/>
                  </a:lnTo>
                  <a:lnTo>
                    <a:pt x="264" y="59"/>
                  </a:lnTo>
                  <a:lnTo>
                    <a:pt x="264" y="61"/>
                  </a:lnTo>
                  <a:lnTo>
                    <a:pt x="264" y="61"/>
                  </a:lnTo>
                  <a:lnTo>
                    <a:pt x="267" y="61"/>
                  </a:lnTo>
                  <a:lnTo>
                    <a:pt x="267" y="61"/>
                  </a:lnTo>
                  <a:lnTo>
                    <a:pt x="267" y="61"/>
                  </a:lnTo>
                  <a:lnTo>
                    <a:pt x="269" y="61"/>
                  </a:lnTo>
                  <a:lnTo>
                    <a:pt x="269" y="64"/>
                  </a:lnTo>
                  <a:lnTo>
                    <a:pt x="272" y="64"/>
                  </a:lnTo>
                  <a:lnTo>
                    <a:pt x="274" y="64"/>
                  </a:lnTo>
                  <a:lnTo>
                    <a:pt x="276" y="64"/>
                  </a:lnTo>
                  <a:lnTo>
                    <a:pt x="279" y="64"/>
                  </a:lnTo>
                  <a:lnTo>
                    <a:pt x="281" y="64"/>
                  </a:lnTo>
                  <a:lnTo>
                    <a:pt x="281" y="64"/>
                  </a:lnTo>
                  <a:lnTo>
                    <a:pt x="283" y="64"/>
                  </a:lnTo>
                  <a:lnTo>
                    <a:pt x="286" y="66"/>
                  </a:lnTo>
                  <a:lnTo>
                    <a:pt x="286" y="66"/>
                  </a:lnTo>
                  <a:lnTo>
                    <a:pt x="286" y="66"/>
                  </a:lnTo>
                  <a:lnTo>
                    <a:pt x="283" y="71"/>
                  </a:lnTo>
                  <a:lnTo>
                    <a:pt x="281" y="71"/>
                  </a:lnTo>
                  <a:lnTo>
                    <a:pt x="281" y="73"/>
                  </a:lnTo>
                  <a:lnTo>
                    <a:pt x="279" y="73"/>
                  </a:lnTo>
                  <a:lnTo>
                    <a:pt x="279" y="75"/>
                  </a:lnTo>
                  <a:lnTo>
                    <a:pt x="281" y="75"/>
                  </a:lnTo>
                  <a:lnTo>
                    <a:pt x="281" y="75"/>
                  </a:lnTo>
                  <a:lnTo>
                    <a:pt x="281" y="75"/>
                  </a:lnTo>
                  <a:lnTo>
                    <a:pt x="286" y="75"/>
                  </a:lnTo>
                  <a:lnTo>
                    <a:pt x="290" y="75"/>
                  </a:lnTo>
                  <a:lnTo>
                    <a:pt x="290" y="75"/>
                  </a:lnTo>
                  <a:lnTo>
                    <a:pt x="290" y="75"/>
                  </a:lnTo>
                  <a:lnTo>
                    <a:pt x="288" y="75"/>
                  </a:lnTo>
                  <a:lnTo>
                    <a:pt x="288" y="75"/>
                  </a:lnTo>
                  <a:lnTo>
                    <a:pt x="288" y="75"/>
                  </a:lnTo>
                  <a:lnTo>
                    <a:pt x="290" y="75"/>
                  </a:lnTo>
                  <a:lnTo>
                    <a:pt x="290" y="75"/>
                  </a:lnTo>
                  <a:lnTo>
                    <a:pt x="295" y="75"/>
                  </a:lnTo>
                  <a:lnTo>
                    <a:pt x="305" y="75"/>
                  </a:lnTo>
                  <a:lnTo>
                    <a:pt x="305" y="75"/>
                  </a:lnTo>
                  <a:lnTo>
                    <a:pt x="312" y="80"/>
                  </a:lnTo>
                  <a:lnTo>
                    <a:pt x="312" y="80"/>
                  </a:lnTo>
                  <a:lnTo>
                    <a:pt x="314" y="80"/>
                  </a:lnTo>
                  <a:lnTo>
                    <a:pt x="314" y="83"/>
                  </a:lnTo>
                  <a:lnTo>
                    <a:pt x="316" y="83"/>
                  </a:lnTo>
                  <a:lnTo>
                    <a:pt x="316" y="83"/>
                  </a:lnTo>
                  <a:lnTo>
                    <a:pt x="316" y="83"/>
                  </a:lnTo>
                  <a:lnTo>
                    <a:pt x="316" y="85"/>
                  </a:lnTo>
                  <a:lnTo>
                    <a:pt x="316" y="85"/>
                  </a:lnTo>
                  <a:lnTo>
                    <a:pt x="319" y="87"/>
                  </a:lnTo>
                  <a:lnTo>
                    <a:pt x="321" y="87"/>
                  </a:lnTo>
                  <a:lnTo>
                    <a:pt x="323" y="87"/>
                  </a:lnTo>
                  <a:lnTo>
                    <a:pt x="326" y="87"/>
                  </a:lnTo>
                  <a:lnTo>
                    <a:pt x="326" y="87"/>
                  </a:lnTo>
                  <a:lnTo>
                    <a:pt x="326" y="87"/>
                  </a:lnTo>
                  <a:lnTo>
                    <a:pt x="331" y="90"/>
                  </a:lnTo>
                  <a:lnTo>
                    <a:pt x="331" y="90"/>
                  </a:lnTo>
                  <a:lnTo>
                    <a:pt x="331" y="92"/>
                  </a:lnTo>
                  <a:lnTo>
                    <a:pt x="331" y="92"/>
                  </a:lnTo>
                  <a:lnTo>
                    <a:pt x="331" y="92"/>
                  </a:lnTo>
                  <a:lnTo>
                    <a:pt x="328" y="92"/>
                  </a:lnTo>
                  <a:lnTo>
                    <a:pt x="326" y="94"/>
                  </a:lnTo>
                  <a:lnTo>
                    <a:pt x="326" y="94"/>
                  </a:lnTo>
                  <a:lnTo>
                    <a:pt x="326" y="94"/>
                  </a:lnTo>
                  <a:lnTo>
                    <a:pt x="326" y="97"/>
                  </a:lnTo>
                  <a:lnTo>
                    <a:pt x="323" y="94"/>
                  </a:lnTo>
                  <a:lnTo>
                    <a:pt x="323" y="94"/>
                  </a:lnTo>
                  <a:lnTo>
                    <a:pt x="323" y="94"/>
                  </a:lnTo>
                  <a:lnTo>
                    <a:pt x="323" y="94"/>
                  </a:lnTo>
                  <a:lnTo>
                    <a:pt x="321" y="94"/>
                  </a:lnTo>
                  <a:lnTo>
                    <a:pt x="319" y="94"/>
                  </a:lnTo>
                  <a:lnTo>
                    <a:pt x="316" y="97"/>
                  </a:lnTo>
                  <a:lnTo>
                    <a:pt x="314" y="97"/>
                  </a:lnTo>
                  <a:lnTo>
                    <a:pt x="312" y="97"/>
                  </a:lnTo>
                  <a:lnTo>
                    <a:pt x="312" y="97"/>
                  </a:lnTo>
                  <a:lnTo>
                    <a:pt x="312" y="97"/>
                  </a:lnTo>
                  <a:lnTo>
                    <a:pt x="309" y="97"/>
                  </a:lnTo>
                  <a:lnTo>
                    <a:pt x="309" y="97"/>
                  </a:lnTo>
                  <a:lnTo>
                    <a:pt x="309" y="97"/>
                  </a:lnTo>
                  <a:lnTo>
                    <a:pt x="305" y="99"/>
                  </a:lnTo>
                  <a:lnTo>
                    <a:pt x="305" y="99"/>
                  </a:lnTo>
                  <a:lnTo>
                    <a:pt x="305" y="99"/>
                  </a:lnTo>
                  <a:lnTo>
                    <a:pt x="305" y="99"/>
                  </a:lnTo>
                  <a:lnTo>
                    <a:pt x="302" y="99"/>
                  </a:lnTo>
                  <a:lnTo>
                    <a:pt x="302" y="101"/>
                  </a:lnTo>
                  <a:lnTo>
                    <a:pt x="300" y="101"/>
                  </a:lnTo>
                  <a:lnTo>
                    <a:pt x="300" y="99"/>
                  </a:lnTo>
                  <a:lnTo>
                    <a:pt x="300" y="99"/>
                  </a:lnTo>
                  <a:lnTo>
                    <a:pt x="300" y="99"/>
                  </a:lnTo>
                  <a:lnTo>
                    <a:pt x="300" y="97"/>
                  </a:lnTo>
                  <a:lnTo>
                    <a:pt x="300" y="97"/>
                  </a:lnTo>
                  <a:lnTo>
                    <a:pt x="300" y="97"/>
                  </a:lnTo>
                  <a:lnTo>
                    <a:pt x="300" y="97"/>
                  </a:lnTo>
                  <a:lnTo>
                    <a:pt x="298" y="97"/>
                  </a:lnTo>
                  <a:lnTo>
                    <a:pt x="298" y="97"/>
                  </a:lnTo>
                  <a:lnTo>
                    <a:pt x="298" y="97"/>
                  </a:lnTo>
                  <a:lnTo>
                    <a:pt x="298" y="99"/>
                  </a:lnTo>
                  <a:lnTo>
                    <a:pt x="298" y="99"/>
                  </a:lnTo>
                  <a:lnTo>
                    <a:pt x="298" y="99"/>
                  </a:lnTo>
                  <a:lnTo>
                    <a:pt x="298" y="99"/>
                  </a:lnTo>
                  <a:lnTo>
                    <a:pt x="298" y="99"/>
                  </a:lnTo>
                  <a:lnTo>
                    <a:pt x="298" y="101"/>
                  </a:lnTo>
                  <a:lnTo>
                    <a:pt x="295" y="101"/>
                  </a:lnTo>
                  <a:lnTo>
                    <a:pt x="293" y="101"/>
                  </a:lnTo>
                  <a:lnTo>
                    <a:pt x="293" y="101"/>
                  </a:lnTo>
                  <a:lnTo>
                    <a:pt x="293" y="101"/>
                  </a:lnTo>
                  <a:lnTo>
                    <a:pt x="288" y="101"/>
                  </a:lnTo>
                  <a:lnTo>
                    <a:pt x="286" y="101"/>
                  </a:lnTo>
                  <a:lnTo>
                    <a:pt x="286" y="101"/>
                  </a:lnTo>
                  <a:lnTo>
                    <a:pt x="286" y="101"/>
                  </a:lnTo>
                  <a:lnTo>
                    <a:pt x="283" y="99"/>
                  </a:lnTo>
                  <a:lnTo>
                    <a:pt x="283" y="99"/>
                  </a:lnTo>
                  <a:lnTo>
                    <a:pt x="283" y="99"/>
                  </a:lnTo>
                  <a:lnTo>
                    <a:pt x="281" y="99"/>
                  </a:lnTo>
                  <a:lnTo>
                    <a:pt x="281" y="99"/>
                  </a:lnTo>
                  <a:lnTo>
                    <a:pt x="276" y="99"/>
                  </a:lnTo>
                  <a:lnTo>
                    <a:pt x="274" y="99"/>
                  </a:lnTo>
                  <a:lnTo>
                    <a:pt x="269" y="99"/>
                  </a:lnTo>
                  <a:lnTo>
                    <a:pt x="269" y="97"/>
                  </a:lnTo>
                  <a:lnTo>
                    <a:pt x="267" y="97"/>
                  </a:lnTo>
                  <a:lnTo>
                    <a:pt x="264" y="97"/>
                  </a:lnTo>
                  <a:lnTo>
                    <a:pt x="260" y="99"/>
                  </a:lnTo>
                  <a:lnTo>
                    <a:pt x="260" y="99"/>
                  </a:lnTo>
                  <a:lnTo>
                    <a:pt x="260" y="99"/>
                  </a:lnTo>
                  <a:lnTo>
                    <a:pt x="257" y="99"/>
                  </a:lnTo>
                  <a:lnTo>
                    <a:pt x="257" y="99"/>
                  </a:lnTo>
                  <a:lnTo>
                    <a:pt x="255" y="99"/>
                  </a:lnTo>
                  <a:lnTo>
                    <a:pt x="253" y="99"/>
                  </a:lnTo>
                  <a:lnTo>
                    <a:pt x="248" y="99"/>
                  </a:lnTo>
                  <a:lnTo>
                    <a:pt x="246" y="99"/>
                  </a:lnTo>
                  <a:lnTo>
                    <a:pt x="246" y="101"/>
                  </a:lnTo>
                  <a:lnTo>
                    <a:pt x="243" y="101"/>
                  </a:lnTo>
                  <a:lnTo>
                    <a:pt x="243" y="101"/>
                  </a:lnTo>
                  <a:lnTo>
                    <a:pt x="241" y="101"/>
                  </a:lnTo>
                  <a:lnTo>
                    <a:pt x="241" y="101"/>
                  </a:lnTo>
                  <a:lnTo>
                    <a:pt x="238" y="101"/>
                  </a:lnTo>
                  <a:lnTo>
                    <a:pt x="236" y="99"/>
                  </a:lnTo>
                  <a:lnTo>
                    <a:pt x="234" y="99"/>
                  </a:lnTo>
                  <a:lnTo>
                    <a:pt x="234" y="101"/>
                  </a:lnTo>
                  <a:lnTo>
                    <a:pt x="231" y="101"/>
                  </a:lnTo>
                  <a:lnTo>
                    <a:pt x="231" y="101"/>
                  </a:lnTo>
                  <a:lnTo>
                    <a:pt x="234" y="101"/>
                  </a:lnTo>
                  <a:lnTo>
                    <a:pt x="231" y="101"/>
                  </a:lnTo>
                  <a:lnTo>
                    <a:pt x="222" y="104"/>
                  </a:lnTo>
                  <a:lnTo>
                    <a:pt x="222" y="104"/>
                  </a:lnTo>
                  <a:lnTo>
                    <a:pt x="220" y="101"/>
                  </a:lnTo>
                  <a:lnTo>
                    <a:pt x="220" y="101"/>
                  </a:lnTo>
                  <a:lnTo>
                    <a:pt x="220" y="101"/>
                  </a:lnTo>
                  <a:lnTo>
                    <a:pt x="220" y="99"/>
                  </a:lnTo>
                  <a:lnTo>
                    <a:pt x="224" y="97"/>
                  </a:lnTo>
                  <a:lnTo>
                    <a:pt x="229" y="92"/>
                  </a:lnTo>
                  <a:lnTo>
                    <a:pt x="231" y="92"/>
                  </a:lnTo>
                  <a:lnTo>
                    <a:pt x="231" y="90"/>
                  </a:lnTo>
                  <a:lnTo>
                    <a:pt x="231" y="90"/>
                  </a:lnTo>
                  <a:lnTo>
                    <a:pt x="231" y="90"/>
                  </a:lnTo>
                  <a:lnTo>
                    <a:pt x="234" y="90"/>
                  </a:lnTo>
                  <a:lnTo>
                    <a:pt x="234" y="90"/>
                  </a:lnTo>
                  <a:lnTo>
                    <a:pt x="236" y="90"/>
                  </a:lnTo>
                  <a:lnTo>
                    <a:pt x="236" y="87"/>
                  </a:lnTo>
                  <a:lnTo>
                    <a:pt x="238" y="85"/>
                  </a:lnTo>
                  <a:lnTo>
                    <a:pt x="241" y="83"/>
                  </a:lnTo>
                  <a:lnTo>
                    <a:pt x="241" y="83"/>
                  </a:lnTo>
                  <a:lnTo>
                    <a:pt x="236" y="78"/>
                  </a:lnTo>
                  <a:lnTo>
                    <a:pt x="236" y="78"/>
                  </a:lnTo>
                  <a:lnTo>
                    <a:pt x="234" y="75"/>
                  </a:lnTo>
                  <a:lnTo>
                    <a:pt x="231" y="75"/>
                  </a:lnTo>
                  <a:lnTo>
                    <a:pt x="231" y="75"/>
                  </a:lnTo>
                  <a:lnTo>
                    <a:pt x="231" y="75"/>
                  </a:lnTo>
                  <a:lnTo>
                    <a:pt x="231" y="75"/>
                  </a:lnTo>
                  <a:lnTo>
                    <a:pt x="229" y="75"/>
                  </a:lnTo>
                  <a:lnTo>
                    <a:pt x="227" y="75"/>
                  </a:lnTo>
                  <a:lnTo>
                    <a:pt x="222" y="75"/>
                  </a:lnTo>
                  <a:lnTo>
                    <a:pt x="220" y="75"/>
                  </a:lnTo>
                  <a:lnTo>
                    <a:pt x="220" y="75"/>
                  </a:lnTo>
                  <a:lnTo>
                    <a:pt x="217" y="75"/>
                  </a:lnTo>
                  <a:lnTo>
                    <a:pt x="217" y="75"/>
                  </a:lnTo>
                  <a:lnTo>
                    <a:pt x="217" y="75"/>
                  </a:lnTo>
                  <a:lnTo>
                    <a:pt x="215" y="75"/>
                  </a:lnTo>
                  <a:lnTo>
                    <a:pt x="215" y="75"/>
                  </a:lnTo>
                  <a:lnTo>
                    <a:pt x="215" y="75"/>
                  </a:lnTo>
                  <a:lnTo>
                    <a:pt x="215" y="75"/>
                  </a:lnTo>
                  <a:lnTo>
                    <a:pt x="215" y="75"/>
                  </a:lnTo>
                  <a:lnTo>
                    <a:pt x="210" y="75"/>
                  </a:lnTo>
                  <a:lnTo>
                    <a:pt x="210" y="75"/>
                  </a:lnTo>
                  <a:lnTo>
                    <a:pt x="208" y="73"/>
                  </a:lnTo>
                  <a:lnTo>
                    <a:pt x="205" y="71"/>
                  </a:lnTo>
                  <a:lnTo>
                    <a:pt x="203" y="71"/>
                  </a:lnTo>
                  <a:lnTo>
                    <a:pt x="201" y="68"/>
                  </a:lnTo>
                  <a:lnTo>
                    <a:pt x="196" y="66"/>
                  </a:lnTo>
                  <a:lnTo>
                    <a:pt x="196" y="61"/>
                  </a:lnTo>
                  <a:lnTo>
                    <a:pt x="196" y="59"/>
                  </a:lnTo>
                  <a:lnTo>
                    <a:pt x="194" y="54"/>
                  </a:lnTo>
                  <a:lnTo>
                    <a:pt x="194" y="52"/>
                  </a:lnTo>
                  <a:lnTo>
                    <a:pt x="194" y="52"/>
                  </a:lnTo>
                  <a:lnTo>
                    <a:pt x="194" y="52"/>
                  </a:lnTo>
                  <a:lnTo>
                    <a:pt x="194" y="52"/>
                  </a:lnTo>
                  <a:lnTo>
                    <a:pt x="191" y="49"/>
                  </a:lnTo>
                  <a:moveTo>
                    <a:pt x="61" y="54"/>
                  </a:moveTo>
                  <a:lnTo>
                    <a:pt x="61" y="54"/>
                  </a:lnTo>
                  <a:lnTo>
                    <a:pt x="59" y="52"/>
                  </a:lnTo>
                  <a:lnTo>
                    <a:pt x="57" y="52"/>
                  </a:lnTo>
                  <a:lnTo>
                    <a:pt x="54" y="52"/>
                  </a:lnTo>
                  <a:lnTo>
                    <a:pt x="54" y="49"/>
                  </a:lnTo>
                  <a:lnTo>
                    <a:pt x="54" y="47"/>
                  </a:lnTo>
                  <a:lnTo>
                    <a:pt x="57" y="49"/>
                  </a:lnTo>
                  <a:lnTo>
                    <a:pt x="57" y="49"/>
                  </a:lnTo>
                  <a:lnTo>
                    <a:pt x="57" y="49"/>
                  </a:lnTo>
                  <a:lnTo>
                    <a:pt x="57" y="49"/>
                  </a:lnTo>
                  <a:lnTo>
                    <a:pt x="57" y="49"/>
                  </a:lnTo>
                  <a:lnTo>
                    <a:pt x="59" y="49"/>
                  </a:lnTo>
                  <a:lnTo>
                    <a:pt x="61" y="49"/>
                  </a:lnTo>
                  <a:lnTo>
                    <a:pt x="61" y="49"/>
                  </a:lnTo>
                  <a:lnTo>
                    <a:pt x="61" y="49"/>
                  </a:lnTo>
                  <a:lnTo>
                    <a:pt x="61" y="49"/>
                  </a:lnTo>
                  <a:lnTo>
                    <a:pt x="61" y="49"/>
                  </a:lnTo>
                  <a:lnTo>
                    <a:pt x="59" y="47"/>
                  </a:lnTo>
                  <a:lnTo>
                    <a:pt x="57" y="42"/>
                  </a:lnTo>
                  <a:lnTo>
                    <a:pt x="57" y="42"/>
                  </a:lnTo>
                  <a:lnTo>
                    <a:pt x="57" y="42"/>
                  </a:lnTo>
                  <a:lnTo>
                    <a:pt x="57" y="42"/>
                  </a:lnTo>
                  <a:lnTo>
                    <a:pt x="57" y="40"/>
                  </a:lnTo>
                  <a:lnTo>
                    <a:pt x="59" y="38"/>
                  </a:lnTo>
                  <a:lnTo>
                    <a:pt x="64" y="38"/>
                  </a:lnTo>
                  <a:lnTo>
                    <a:pt x="64" y="38"/>
                  </a:lnTo>
                  <a:lnTo>
                    <a:pt x="68" y="40"/>
                  </a:lnTo>
                  <a:lnTo>
                    <a:pt x="68" y="42"/>
                  </a:lnTo>
                  <a:lnTo>
                    <a:pt x="68" y="42"/>
                  </a:lnTo>
                  <a:lnTo>
                    <a:pt x="71" y="42"/>
                  </a:lnTo>
                  <a:lnTo>
                    <a:pt x="71" y="42"/>
                  </a:lnTo>
                  <a:lnTo>
                    <a:pt x="71" y="45"/>
                  </a:lnTo>
                  <a:lnTo>
                    <a:pt x="71" y="45"/>
                  </a:lnTo>
                  <a:lnTo>
                    <a:pt x="73" y="49"/>
                  </a:lnTo>
                  <a:lnTo>
                    <a:pt x="73" y="49"/>
                  </a:lnTo>
                  <a:lnTo>
                    <a:pt x="71" y="49"/>
                  </a:lnTo>
                  <a:lnTo>
                    <a:pt x="71" y="52"/>
                  </a:lnTo>
                  <a:lnTo>
                    <a:pt x="68" y="52"/>
                  </a:lnTo>
                  <a:lnTo>
                    <a:pt x="68" y="52"/>
                  </a:lnTo>
                  <a:lnTo>
                    <a:pt x="66" y="52"/>
                  </a:lnTo>
                  <a:lnTo>
                    <a:pt x="64" y="54"/>
                  </a:lnTo>
                  <a:lnTo>
                    <a:pt x="61" y="54"/>
                  </a:lnTo>
                  <a:moveTo>
                    <a:pt x="220" y="40"/>
                  </a:moveTo>
                  <a:lnTo>
                    <a:pt x="220" y="38"/>
                  </a:lnTo>
                  <a:lnTo>
                    <a:pt x="217" y="38"/>
                  </a:lnTo>
                  <a:lnTo>
                    <a:pt x="215" y="35"/>
                  </a:lnTo>
                  <a:lnTo>
                    <a:pt x="215" y="35"/>
                  </a:lnTo>
                  <a:lnTo>
                    <a:pt x="212" y="35"/>
                  </a:lnTo>
                  <a:lnTo>
                    <a:pt x="212" y="35"/>
                  </a:lnTo>
                  <a:lnTo>
                    <a:pt x="212" y="33"/>
                  </a:lnTo>
                  <a:lnTo>
                    <a:pt x="215" y="33"/>
                  </a:lnTo>
                  <a:lnTo>
                    <a:pt x="215" y="33"/>
                  </a:lnTo>
                  <a:lnTo>
                    <a:pt x="215" y="33"/>
                  </a:lnTo>
                  <a:lnTo>
                    <a:pt x="217" y="33"/>
                  </a:lnTo>
                  <a:lnTo>
                    <a:pt x="217" y="33"/>
                  </a:lnTo>
                  <a:lnTo>
                    <a:pt x="217" y="33"/>
                  </a:lnTo>
                  <a:lnTo>
                    <a:pt x="220" y="33"/>
                  </a:lnTo>
                  <a:lnTo>
                    <a:pt x="222" y="33"/>
                  </a:lnTo>
                  <a:lnTo>
                    <a:pt x="222" y="35"/>
                  </a:lnTo>
                  <a:lnTo>
                    <a:pt x="224" y="35"/>
                  </a:lnTo>
                  <a:lnTo>
                    <a:pt x="222" y="38"/>
                  </a:lnTo>
                  <a:lnTo>
                    <a:pt x="222" y="38"/>
                  </a:lnTo>
                  <a:lnTo>
                    <a:pt x="222" y="38"/>
                  </a:lnTo>
                  <a:lnTo>
                    <a:pt x="220" y="40"/>
                  </a:lnTo>
                  <a:moveTo>
                    <a:pt x="198" y="23"/>
                  </a:moveTo>
                  <a:lnTo>
                    <a:pt x="201" y="23"/>
                  </a:lnTo>
                  <a:lnTo>
                    <a:pt x="201" y="21"/>
                  </a:lnTo>
                  <a:lnTo>
                    <a:pt x="198" y="21"/>
                  </a:lnTo>
                  <a:lnTo>
                    <a:pt x="198" y="21"/>
                  </a:lnTo>
                  <a:lnTo>
                    <a:pt x="198" y="23"/>
                  </a:lnTo>
                  <a:lnTo>
                    <a:pt x="196" y="23"/>
                  </a:lnTo>
                  <a:lnTo>
                    <a:pt x="196" y="23"/>
                  </a:lnTo>
                  <a:lnTo>
                    <a:pt x="191" y="21"/>
                  </a:lnTo>
                  <a:lnTo>
                    <a:pt x="191" y="21"/>
                  </a:lnTo>
                  <a:lnTo>
                    <a:pt x="191" y="21"/>
                  </a:lnTo>
                  <a:lnTo>
                    <a:pt x="191" y="21"/>
                  </a:lnTo>
                  <a:lnTo>
                    <a:pt x="191" y="19"/>
                  </a:lnTo>
                  <a:lnTo>
                    <a:pt x="191" y="19"/>
                  </a:lnTo>
                  <a:lnTo>
                    <a:pt x="194" y="19"/>
                  </a:lnTo>
                  <a:lnTo>
                    <a:pt x="194" y="21"/>
                  </a:lnTo>
                  <a:lnTo>
                    <a:pt x="194" y="21"/>
                  </a:lnTo>
                  <a:lnTo>
                    <a:pt x="196" y="21"/>
                  </a:lnTo>
                  <a:lnTo>
                    <a:pt x="196" y="21"/>
                  </a:lnTo>
                  <a:lnTo>
                    <a:pt x="198" y="21"/>
                  </a:lnTo>
                  <a:lnTo>
                    <a:pt x="198" y="19"/>
                  </a:lnTo>
                  <a:lnTo>
                    <a:pt x="198" y="19"/>
                  </a:lnTo>
                  <a:lnTo>
                    <a:pt x="201" y="19"/>
                  </a:lnTo>
                  <a:lnTo>
                    <a:pt x="201" y="19"/>
                  </a:lnTo>
                  <a:lnTo>
                    <a:pt x="201" y="19"/>
                  </a:lnTo>
                  <a:lnTo>
                    <a:pt x="201" y="21"/>
                  </a:lnTo>
                  <a:lnTo>
                    <a:pt x="203" y="23"/>
                  </a:lnTo>
                  <a:lnTo>
                    <a:pt x="203" y="23"/>
                  </a:lnTo>
                  <a:lnTo>
                    <a:pt x="198" y="23"/>
                  </a:lnTo>
                  <a:lnTo>
                    <a:pt x="198" y="23"/>
                  </a:lnTo>
                  <a:moveTo>
                    <a:pt x="215" y="33"/>
                  </a:moveTo>
                  <a:lnTo>
                    <a:pt x="215" y="33"/>
                  </a:lnTo>
                  <a:lnTo>
                    <a:pt x="212" y="33"/>
                  </a:lnTo>
                  <a:lnTo>
                    <a:pt x="212" y="31"/>
                  </a:lnTo>
                  <a:lnTo>
                    <a:pt x="210" y="31"/>
                  </a:lnTo>
                  <a:lnTo>
                    <a:pt x="212" y="28"/>
                  </a:lnTo>
                  <a:lnTo>
                    <a:pt x="217" y="31"/>
                  </a:lnTo>
                  <a:lnTo>
                    <a:pt x="217" y="31"/>
                  </a:lnTo>
                  <a:lnTo>
                    <a:pt x="217" y="33"/>
                  </a:lnTo>
                  <a:lnTo>
                    <a:pt x="215" y="33"/>
                  </a:lnTo>
                  <a:moveTo>
                    <a:pt x="210" y="28"/>
                  </a:moveTo>
                  <a:lnTo>
                    <a:pt x="210" y="28"/>
                  </a:lnTo>
                  <a:lnTo>
                    <a:pt x="208" y="26"/>
                  </a:lnTo>
                  <a:lnTo>
                    <a:pt x="205" y="26"/>
                  </a:lnTo>
                  <a:lnTo>
                    <a:pt x="205" y="26"/>
                  </a:lnTo>
                  <a:lnTo>
                    <a:pt x="205" y="26"/>
                  </a:lnTo>
                  <a:lnTo>
                    <a:pt x="205" y="26"/>
                  </a:lnTo>
                  <a:lnTo>
                    <a:pt x="203" y="23"/>
                  </a:lnTo>
                  <a:lnTo>
                    <a:pt x="203" y="23"/>
                  </a:lnTo>
                  <a:lnTo>
                    <a:pt x="203" y="23"/>
                  </a:lnTo>
                  <a:lnTo>
                    <a:pt x="203" y="23"/>
                  </a:lnTo>
                  <a:lnTo>
                    <a:pt x="203" y="23"/>
                  </a:lnTo>
                  <a:lnTo>
                    <a:pt x="205" y="23"/>
                  </a:lnTo>
                  <a:lnTo>
                    <a:pt x="208" y="23"/>
                  </a:lnTo>
                  <a:lnTo>
                    <a:pt x="208" y="23"/>
                  </a:lnTo>
                  <a:lnTo>
                    <a:pt x="208" y="23"/>
                  </a:lnTo>
                  <a:lnTo>
                    <a:pt x="210" y="23"/>
                  </a:lnTo>
                  <a:lnTo>
                    <a:pt x="210" y="23"/>
                  </a:lnTo>
                  <a:lnTo>
                    <a:pt x="210" y="28"/>
                  </a:lnTo>
                  <a:lnTo>
                    <a:pt x="210" y="28"/>
                  </a:lnTo>
                  <a:moveTo>
                    <a:pt x="172" y="16"/>
                  </a:moveTo>
                  <a:lnTo>
                    <a:pt x="170" y="16"/>
                  </a:lnTo>
                  <a:lnTo>
                    <a:pt x="168" y="14"/>
                  </a:lnTo>
                  <a:lnTo>
                    <a:pt x="165" y="14"/>
                  </a:lnTo>
                  <a:lnTo>
                    <a:pt x="163" y="12"/>
                  </a:lnTo>
                  <a:lnTo>
                    <a:pt x="163" y="12"/>
                  </a:lnTo>
                  <a:lnTo>
                    <a:pt x="163" y="12"/>
                  </a:lnTo>
                  <a:lnTo>
                    <a:pt x="163" y="12"/>
                  </a:lnTo>
                  <a:lnTo>
                    <a:pt x="163" y="12"/>
                  </a:lnTo>
                  <a:lnTo>
                    <a:pt x="165" y="12"/>
                  </a:lnTo>
                  <a:lnTo>
                    <a:pt x="165" y="14"/>
                  </a:lnTo>
                  <a:lnTo>
                    <a:pt x="165" y="14"/>
                  </a:lnTo>
                  <a:lnTo>
                    <a:pt x="165" y="14"/>
                  </a:lnTo>
                  <a:lnTo>
                    <a:pt x="168" y="14"/>
                  </a:lnTo>
                  <a:lnTo>
                    <a:pt x="170" y="16"/>
                  </a:lnTo>
                  <a:lnTo>
                    <a:pt x="170" y="16"/>
                  </a:lnTo>
                  <a:lnTo>
                    <a:pt x="172" y="16"/>
                  </a:lnTo>
                  <a:lnTo>
                    <a:pt x="172"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7"/>
            <p:cNvSpPr>
              <a:spLocks/>
            </p:cNvSpPr>
            <p:nvPr/>
          </p:nvSpPr>
          <p:spPr bwMode="auto">
            <a:xfrm>
              <a:off x="1770" y="1347"/>
              <a:ext cx="7" cy="2"/>
            </a:xfrm>
            <a:custGeom>
              <a:avLst/>
              <a:gdLst>
                <a:gd name="T0" fmla="*/ 0 w 7"/>
                <a:gd name="T1" fmla="*/ 2 h 2"/>
                <a:gd name="T2" fmla="*/ 0 w 7"/>
                <a:gd name="T3" fmla="*/ 2 h 2"/>
                <a:gd name="T4" fmla="*/ 2 w 7"/>
                <a:gd name="T5" fmla="*/ 2 h 2"/>
                <a:gd name="T6" fmla="*/ 4 w 7"/>
                <a:gd name="T7" fmla="*/ 0 h 2"/>
                <a:gd name="T8" fmla="*/ 4 w 7"/>
                <a:gd name="T9" fmla="*/ 0 h 2"/>
                <a:gd name="T10" fmla="*/ 7 w 7"/>
                <a:gd name="T11" fmla="*/ 0 h 2"/>
                <a:gd name="T12" fmla="*/ 7 w 7"/>
                <a:gd name="T13" fmla="*/ 0 h 2"/>
                <a:gd name="T14" fmla="*/ 7 w 7"/>
                <a:gd name="T15" fmla="*/ 0 h 2"/>
                <a:gd name="T16" fmla="*/ 4 w 7"/>
                <a:gd name="T17" fmla="*/ 0 h 2"/>
                <a:gd name="T18" fmla="*/ 4 w 7"/>
                <a:gd name="T19" fmla="*/ 0 h 2"/>
                <a:gd name="T20" fmla="*/ 4 w 7"/>
                <a:gd name="T21" fmla="*/ 2 h 2"/>
                <a:gd name="T22" fmla="*/ 2 w 7"/>
                <a:gd name="T23" fmla="*/ 2 h 2"/>
                <a:gd name="T24" fmla="*/ 2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2" y="2"/>
                  </a:lnTo>
                  <a:lnTo>
                    <a:pt x="4" y="0"/>
                  </a:lnTo>
                  <a:lnTo>
                    <a:pt x="4" y="0"/>
                  </a:lnTo>
                  <a:lnTo>
                    <a:pt x="7" y="0"/>
                  </a:lnTo>
                  <a:lnTo>
                    <a:pt x="7" y="0"/>
                  </a:lnTo>
                  <a:lnTo>
                    <a:pt x="7" y="0"/>
                  </a:lnTo>
                  <a:lnTo>
                    <a:pt x="4" y="0"/>
                  </a:lnTo>
                  <a:lnTo>
                    <a:pt x="4" y="0"/>
                  </a:lnTo>
                  <a:lnTo>
                    <a:pt x="4" y="2"/>
                  </a:lnTo>
                  <a:lnTo>
                    <a:pt x="2" y="2"/>
                  </a:lnTo>
                  <a:lnTo>
                    <a:pt x="2" y="2"/>
                  </a:lnTo>
                  <a:lnTo>
                    <a:pt x="0" y="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8"/>
            <p:cNvSpPr>
              <a:spLocks/>
            </p:cNvSpPr>
            <p:nvPr/>
          </p:nvSpPr>
          <p:spPr bwMode="auto">
            <a:xfrm>
              <a:off x="1770" y="1347"/>
              <a:ext cx="7" cy="2"/>
            </a:xfrm>
            <a:custGeom>
              <a:avLst/>
              <a:gdLst>
                <a:gd name="T0" fmla="*/ 0 w 7"/>
                <a:gd name="T1" fmla="*/ 2 h 2"/>
                <a:gd name="T2" fmla="*/ 0 w 7"/>
                <a:gd name="T3" fmla="*/ 2 h 2"/>
                <a:gd name="T4" fmla="*/ 2 w 7"/>
                <a:gd name="T5" fmla="*/ 2 h 2"/>
                <a:gd name="T6" fmla="*/ 4 w 7"/>
                <a:gd name="T7" fmla="*/ 0 h 2"/>
                <a:gd name="T8" fmla="*/ 4 w 7"/>
                <a:gd name="T9" fmla="*/ 0 h 2"/>
                <a:gd name="T10" fmla="*/ 7 w 7"/>
                <a:gd name="T11" fmla="*/ 0 h 2"/>
                <a:gd name="T12" fmla="*/ 7 w 7"/>
                <a:gd name="T13" fmla="*/ 0 h 2"/>
                <a:gd name="T14" fmla="*/ 7 w 7"/>
                <a:gd name="T15" fmla="*/ 0 h 2"/>
                <a:gd name="T16" fmla="*/ 4 w 7"/>
                <a:gd name="T17" fmla="*/ 0 h 2"/>
                <a:gd name="T18" fmla="*/ 4 w 7"/>
                <a:gd name="T19" fmla="*/ 0 h 2"/>
                <a:gd name="T20" fmla="*/ 4 w 7"/>
                <a:gd name="T21" fmla="*/ 2 h 2"/>
                <a:gd name="T22" fmla="*/ 2 w 7"/>
                <a:gd name="T23" fmla="*/ 2 h 2"/>
                <a:gd name="T24" fmla="*/ 2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2" y="2"/>
                  </a:lnTo>
                  <a:lnTo>
                    <a:pt x="4" y="0"/>
                  </a:lnTo>
                  <a:lnTo>
                    <a:pt x="4" y="0"/>
                  </a:lnTo>
                  <a:lnTo>
                    <a:pt x="7" y="0"/>
                  </a:lnTo>
                  <a:lnTo>
                    <a:pt x="7" y="0"/>
                  </a:lnTo>
                  <a:lnTo>
                    <a:pt x="7" y="0"/>
                  </a:lnTo>
                  <a:lnTo>
                    <a:pt x="4" y="0"/>
                  </a:lnTo>
                  <a:lnTo>
                    <a:pt x="4" y="0"/>
                  </a:lnTo>
                  <a:lnTo>
                    <a:pt x="4" y="2"/>
                  </a:lnTo>
                  <a:lnTo>
                    <a:pt x="2"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9"/>
            <p:cNvSpPr>
              <a:spLocks noEditPoints="1"/>
            </p:cNvSpPr>
            <p:nvPr/>
          </p:nvSpPr>
          <p:spPr bwMode="auto">
            <a:xfrm>
              <a:off x="1810" y="1364"/>
              <a:ext cx="7" cy="21"/>
            </a:xfrm>
            <a:custGeom>
              <a:avLst/>
              <a:gdLst>
                <a:gd name="T0" fmla="*/ 4 w 7"/>
                <a:gd name="T1" fmla="*/ 21 h 21"/>
                <a:gd name="T2" fmla="*/ 2 w 7"/>
                <a:gd name="T3" fmla="*/ 21 h 21"/>
                <a:gd name="T4" fmla="*/ 0 w 7"/>
                <a:gd name="T5" fmla="*/ 21 h 21"/>
                <a:gd name="T6" fmla="*/ 0 w 7"/>
                <a:gd name="T7" fmla="*/ 21 h 21"/>
                <a:gd name="T8" fmla="*/ 0 w 7"/>
                <a:gd name="T9" fmla="*/ 19 h 21"/>
                <a:gd name="T10" fmla="*/ 0 w 7"/>
                <a:gd name="T11" fmla="*/ 19 h 21"/>
                <a:gd name="T12" fmla="*/ 2 w 7"/>
                <a:gd name="T13" fmla="*/ 16 h 21"/>
                <a:gd name="T14" fmla="*/ 2 w 7"/>
                <a:gd name="T15" fmla="*/ 16 h 21"/>
                <a:gd name="T16" fmla="*/ 2 w 7"/>
                <a:gd name="T17" fmla="*/ 16 h 21"/>
                <a:gd name="T18" fmla="*/ 4 w 7"/>
                <a:gd name="T19" fmla="*/ 16 h 21"/>
                <a:gd name="T20" fmla="*/ 7 w 7"/>
                <a:gd name="T21" fmla="*/ 19 h 21"/>
                <a:gd name="T22" fmla="*/ 7 w 7"/>
                <a:gd name="T23" fmla="*/ 19 h 21"/>
                <a:gd name="T24" fmla="*/ 4 w 7"/>
                <a:gd name="T25" fmla="*/ 21 h 21"/>
                <a:gd name="T26" fmla="*/ 4 w 7"/>
                <a:gd name="T27" fmla="*/ 21 h 21"/>
                <a:gd name="T28" fmla="*/ 4 w 7"/>
                <a:gd name="T29" fmla="*/ 4 h 21"/>
                <a:gd name="T30" fmla="*/ 4 w 7"/>
                <a:gd name="T31" fmla="*/ 4 h 21"/>
                <a:gd name="T32" fmla="*/ 2 w 7"/>
                <a:gd name="T33" fmla="*/ 2 h 21"/>
                <a:gd name="T34" fmla="*/ 0 w 7"/>
                <a:gd name="T35" fmla="*/ 2 h 21"/>
                <a:gd name="T36" fmla="*/ 0 w 7"/>
                <a:gd name="T37" fmla="*/ 2 h 21"/>
                <a:gd name="T38" fmla="*/ 0 w 7"/>
                <a:gd name="T39" fmla="*/ 2 h 21"/>
                <a:gd name="T40" fmla="*/ 0 w 7"/>
                <a:gd name="T41" fmla="*/ 0 h 21"/>
                <a:gd name="T42" fmla="*/ 0 w 7"/>
                <a:gd name="T43" fmla="*/ 0 h 21"/>
                <a:gd name="T44" fmla="*/ 0 w 7"/>
                <a:gd name="T45" fmla="*/ 0 h 21"/>
                <a:gd name="T46" fmla="*/ 2 w 7"/>
                <a:gd name="T47" fmla="*/ 0 h 21"/>
                <a:gd name="T48" fmla="*/ 4 w 7"/>
                <a:gd name="T49" fmla="*/ 2 h 21"/>
                <a:gd name="T50" fmla="*/ 4 w 7"/>
                <a:gd name="T51" fmla="*/ 2 h 21"/>
                <a:gd name="T52" fmla="*/ 4 w 7"/>
                <a:gd name="T53" fmla="*/ 2 h 21"/>
                <a:gd name="T54" fmla="*/ 4 w 7"/>
                <a:gd name="T55" fmla="*/ 4 h 21"/>
                <a:gd name="T56" fmla="*/ 4 w 7"/>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21">
                  <a:moveTo>
                    <a:pt x="4" y="21"/>
                  </a:moveTo>
                  <a:lnTo>
                    <a:pt x="2" y="21"/>
                  </a:lnTo>
                  <a:lnTo>
                    <a:pt x="0" y="21"/>
                  </a:lnTo>
                  <a:lnTo>
                    <a:pt x="0" y="21"/>
                  </a:lnTo>
                  <a:lnTo>
                    <a:pt x="0" y="19"/>
                  </a:lnTo>
                  <a:lnTo>
                    <a:pt x="0" y="19"/>
                  </a:lnTo>
                  <a:lnTo>
                    <a:pt x="2" y="16"/>
                  </a:lnTo>
                  <a:lnTo>
                    <a:pt x="2" y="16"/>
                  </a:lnTo>
                  <a:lnTo>
                    <a:pt x="2" y="16"/>
                  </a:lnTo>
                  <a:lnTo>
                    <a:pt x="4" y="16"/>
                  </a:lnTo>
                  <a:lnTo>
                    <a:pt x="7" y="19"/>
                  </a:lnTo>
                  <a:lnTo>
                    <a:pt x="7" y="19"/>
                  </a:lnTo>
                  <a:lnTo>
                    <a:pt x="4" y="21"/>
                  </a:lnTo>
                  <a:lnTo>
                    <a:pt x="4" y="21"/>
                  </a:lnTo>
                  <a:close/>
                  <a:moveTo>
                    <a:pt x="4" y="4"/>
                  </a:moveTo>
                  <a:lnTo>
                    <a:pt x="4" y="4"/>
                  </a:lnTo>
                  <a:lnTo>
                    <a:pt x="2" y="2"/>
                  </a:lnTo>
                  <a:lnTo>
                    <a:pt x="0" y="2"/>
                  </a:lnTo>
                  <a:lnTo>
                    <a:pt x="0" y="2"/>
                  </a:lnTo>
                  <a:lnTo>
                    <a:pt x="0" y="2"/>
                  </a:lnTo>
                  <a:lnTo>
                    <a:pt x="0" y="0"/>
                  </a:lnTo>
                  <a:lnTo>
                    <a:pt x="0" y="0"/>
                  </a:lnTo>
                  <a:lnTo>
                    <a:pt x="0" y="0"/>
                  </a:lnTo>
                  <a:lnTo>
                    <a:pt x="2" y="0"/>
                  </a:lnTo>
                  <a:lnTo>
                    <a:pt x="4" y="2"/>
                  </a:lnTo>
                  <a:lnTo>
                    <a:pt x="4" y="2"/>
                  </a:lnTo>
                  <a:lnTo>
                    <a:pt x="4" y="2"/>
                  </a:lnTo>
                  <a:lnTo>
                    <a:pt x="4" y="4"/>
                  </a:lnTo>
                  <a:lnTo>
                    <a:pt x="4" y="4"/>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0"/>
            <p:cNvSpPr>
              <a:spLocks noEditPoints="1"/>
            </p:cNvSpPr>
            <p:nvPr/>
          </p:nvSpPr>
          <p:spPr bwMode="auto">
            <a:xfrm>
              <a:off x="1810" y="1364"/>
              <a:ext cx="7" cy="21"/>
            </a:xfrm>
            <a:custGeom>
              <a:avLst/>
              <a:gdLst>
                <a:gd name="T0" fmla="*/ 4 w 7"/>
                <a:gd name="T1" fmla="*/ 21 h 21"/>
                <a:gd name="T2" fmla="*/ 2 w 7"/>
                <a:gd name="T3" fmla="*/ 21 h 21"/>
                <a:gd name="T4" fmla="*/ 0 w 7"/>
                <a:gd name="T5" fmla="*/ 21 h 21"/>
                <a:gd name="T6" fmla="*/ 0 w 7"/>
                <a:gd name="T7" fmla="*/ 21 h 21"/>
                <a:gd name="T8" fmla="*/ 0 w 7"/>
                <a:gd name="T9" fmla="*/ 19 h 21"/>
                <a:gd name="T10" fmla="*/ 0 w 7"/>
                <a:gd name="T11" fmla="*/ 19 h 21"/>
                <a:gd name="T12" fmla="*/ 2 w 7"/>
                <a:gd name="T13" fmla="*/ 16 h 21"/>
                <a:gd name="T14" fmla="*/ 2 w 7"/>
                <a:gd name="T15" fmla="*/ 16 h 21"/>
                <a:gd name="T16" fmla="*/ 2 w 7"/>
                <a:gd name="T17" fmla="*/ 16 h 21"/>
                <a:gd name="T18" fmla="*/ 4 w 7"/>
                <a:gd name="T19" fmla="*/ 16 h 21"/>
                <a:gd name="T20" fmla="*/ 7 w 7"/>
                <a:gd name="T21" fmla="*/ 19 h 21"/>
                <a:gd name="T22" fmla="*/ 7 w 7"/>
                <a:gd name="T23" fmla="*/ 19 h 21"/>
                <a:gd name="T24" fmla="*/ 4 w 7"/>
                <a:gd name="T25" fmla="*/ 21 h 21"/>
                <a:gd name="T26" fmla="*/ 4 w 7"/>
                <a:gd name="T27" fmla="*/ 21 h 21"/>
                <a:gd name="T28" fmla="*/ 4 w 7"/>
                <a:gd name="T29" fmla="*/ 4 h 21"/>
                <a:gd name="T30" fmla="*/ 4 w 7"/>
                <a:gd name="T31" fmla="*/ 4 h 21"/>
                <a:gd name="T32" fmla="*/ 2 w 7"/>
                <a:gd name="T33" fmla="*/ 2 h 21"/>
                <a:gd name="T34" fmla="*/ 0 w 7"/>
                <a:gd name="T35" fmla="*/ 2 h 21"/>
                <a:gd name="T36" fmla="*/ 0 w 7"/>
                <a:gd name="T37" fmla="*/ 2 h 21"/>
                <a:gd name="T38" fmla="*/ 0 w 7"/>
                <a:gd name="T39" fmla="*/ 2 h 21"/>
                <a:gd name="T40" fmla="*/ 0 w 7"/>
                <a:gd name="T41" fmla="*/ 0 h 21"/>
                <a:gd name="T42" fmla="*/ 0 w 7"/>
                <a:gd name="T43" fmla="*/ 0 h 21"/>
                <a:gd name="T44" fmla="*/ 0 w 7"/>
                <a:gd name="T45" fmla="*/ 0 h 21"/>
                <a:gd name="T46" fmla="*/ 2 w 7"/>
                <a:gd name="T47" fmla="*/ 0 h 21"/>
                <a:gd name="T48" fmla="*/ 4 w 7"/>
                <a:gd name="T49" fmla="*/ 2 h 21"/>
                <a:gd name="T50" fmla="*/ 4 w 7"/>
                <a:gd name="T51" fmla="*/ 2 h 21"/>
                <a:gd name="T52" fmla="*/ 4 w 7"/>
                <a:gd name="T53" fmla="*/ 2 h 21"/>
                <a:gd name="T54" fmla="*/ 4 w 7"/>
                <a:gd name="T55" fmla="*/ 4 h 21"/>
                <a:gd name="T56" fmla="*/ 4 w 7"/>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21">
                  <a:moveTo>
                    <a:pt x="4" y="21"/>
                  </a:moveTo>
                  <a:lnTo>
                    <a:pt x="2" y="21"/>
                  </a:lnTo>
                  <a:lnTo>
                    <a:pt x="0" y="21"/>
                  </a:lnTo>
                  <a:lnTo>
                    <a:pt x="0" y="21"/>
                  </a:lnTo>
                  <a:lnTo>
                    <a:pt x="0" y="19"/>
                  </a:lnTo>
                  <a:lnTo>
                    <a:pt x="0" y="19"/>
                  </a:lnTo>
                  <a:lnTo>
                    <a:pt x="2" y="16"/>
                  </a:lnTo>
                  <a:lnTo>
                    <a:pt x="2" y="16"/>
                  </a:lnTo>
                  <a:lnTo>
                    <a:pt x="2" y="16"/>
                  </a:lnTo>
                  <a:lnTo>
                    <a:pt x="4" y="16"/>
                  </a:lnTo>
                  <a:lnTo>
                    <a:pt x="7" y="19"/>
                  </a:lnTo>
                  <a:lnTo>
                    <a:pt x="7" y="19"/>
                  </a:lnTo>
                  <a:lnTo>
                    <a:pt x="4" y="21"/>
                  </a:lnTo>
                  <a:lnTo>
                    <a:pt x="4" y="21"/>
                  </a:lnTo>
                  <a:moveTo>
                    <a:pt x="4" y="4"/>
                  </a:moveTo>
                  <a:lnTo>
                    <a:pt x="4" y="4"/>
                  </a:lnTo>
                  <a:lnTo>
                    <a:pt x="2" y="2"/>
                  </a:lnTo>
                  <a:lnTo>
                    <a:pt x="0" y="2"/>
                  </a:lnTo>
                  <a:lnTo>
                    <a:pt x="0" y="2"/>
                  </a:lnTo>
                  <a:lnTo>
                    <a:pt x="0" y="2"/>
                  </a:lnTo>
                  <a:lnTo>
                    <a:pt x="0" y="0"/>
                  </a:lnTo>
                  <a:lnTo>
                    <a:pt x="0" y="0"/>
                  </a:lnTo>
                  <a:lnTo>
                    <a:pt x="0" y="0"/>
                  </a:lnTo>
                  <a:lnTo>
                    <a:pt x="2" y="0"/>
                  </a:lnTo>
                  <a:lnTo>
                    <a:pt x="4" y="2"/>
                  </a:lnTo>
                  <a:lnTo>
                    <a:pt x="4" y="2"/>
                  </a:lnTo>
                  <a:lnTo>
                    <a:pt x="4" y="2"/>
                  </a:lnTo>
                  <a:lnTo>
                    <a:pt x="4" y="4"/>
                  </a:lnTo>
                  <a:lnTo>
                    <a:pt x="4"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1"/>
            <p:cNvSpPr>
              <a:spLocks noEditPoints="1"/>
            </p:cNvSpPr>
            <p:nvPr/>
          </p:nvSpPr>
          <p:spPr bwMode="auto">
            <a:xfrm>
              <a:off x="1725" y="1340"/>
              <a:ext cx="9" cy="2"/>
            </a:xfrm>
            <a:custGeom>
              <a:avLst/>
              <a:gdLst>
                <a:gd name="T0" fmla="*/ 0 w 9"/>
                <a:gd name="T1" fmla="*/ 2 h 2"/>
                <a:gd name="T2" fmla="*/ 0 w 9"/>
                <a:gd name="T3" fmla="*/ 2 h 2"/>
                <a:gd name="T4" fmla="*/ 0 w 9"/>
                <a:gd name="T5" fmla="*/ 2 h 2"/>
                <a:gd name="T6" fmla="*/ 0 w 9"/>
                <a:gd name="T7" fmla="*/ 2 h 2"/>
                <a:gd name="T8" fmla="*/ 0 w 9"/>
                <a:gd name="T9" fmla="*/ 0 h 2"/>
                <a:gd name="T10" fmla="*/ 0 w 9"/>
                <a:gd name="T11" fmla="*/ 0 h 2"/>
                <a:gd name="T12" fmla="*/ 2 w 9"/>
                <a:gd name="T13" fmla="*/ 0 h 2"/>
                <a:gd name="T14" fmla="*/ 2 w 9"/>
                <a:gd name="T15" fmla="*/ 0 h 2"/>
                <a:gd name="T16" fmla="*/ 2 w 9"/>
                <a:gd name="T17" fmla="*/ 0 h 2"/>
                <a:gd name="T18" fmla="*/ 2 w 9"/>
                <a:gd name="T19" fmla="*/ 0 h 2"/>
                <a:gd name="T20" fmla="*/ 2 w 9"/>
                <a:gd name="T21" fmla="*/ 2 h 2"/>
                <a:gd name="T22" fmla="*/ 2 w 9"/>
                <a:gd name="T23" fmla="*/ 2 h 2"/>
                <a:gd name="T24" fmla="*/ 0 w 9"/>
                <a:gd name="T25" fmla="*/ 2 h 2"/>
                <a:gd name="T26" fmla="*/ 7 w 9"/>
                <a:gd name="T27" fmla="*/ 2 h 2"/>
                <a:gd name="T28" fmla="*/ 7 w 9"/>
                <a:gd name="T29" fmla="*/ 0 h 2"/>
                <a:gd name="T30" fmla="*/ 7 w 9"/>
                <a:gd name="T31" fmla="*/ 0 h 2"/>
                <a:gd name="T32" fmla="*/ 7 w 9"/>
                <a:gd name="T33" fmla="*/ 0 h 2"/>
                <a:gd name="T34" fmla="*/ 9 w 9"/>
                <a:gd name="T35" fmla="*/ 0 h 2"/>
                <a:gd name="T36" fmla="*/ 9 w 9"/>
                <a:gd name="T37" fmla="*/ 0 h 2"/>
                <a:gd name="T38" fmla="*/ 7 w 9"/>
                <a:gd name="T39" fmla="*/ 0 h 2"/>
                <a:gd name="T40" fmla="*/ 7 w 9"/>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0" y="2"/>
                  </a:moveTo>
                  <a:lnTo>
                    <a:pt x="0" y="2"/>
                  </a:lnTo>
                  <a:lnTo>
                    <a:pt x="0" y="2"/>
                  </a:lnTo>
                  <a:lnTo>
                    <a:pt x="0" y="2"/>
                  </a:lnTo>
                  <a:lnTo>
                    <a:pt x="0" y="0"/>
                  </a:lnTo>
                  <a:lnTo>
                    <a:pt x="0" y="0"/>
                  </a:lnTo>
                  <a:lnTo>
                    <a:pt x="2" y="0"/>
                  </a:lnTo>
                  <a:lnTo>
                    <a:pt x="2" y="0"/>
                  </a:lnTo>
                  <a:lnTo>
                    <a:pt x="2" y="0"/>
                  </a:lnTo>
                  <a:lnTo>
                    <a:pt x="2" y="0"/>
                  </a:lnTo>
                  <a:lnTo>
                    <a:pt x="2" y="2"/>
                  </a:lnTo>
                  <a:lnTo>
                    <a:pt x="2" y="2"/>
                  </a:lnTo>
                  <a:lnTo>
                    <a:pt x="0" y="2"/>
                  </a:lnTo>
                  <a:close/>
                  <a:moveTo>
                    <a:pt x="7" y="2"/>
                  </a:moveTo>
                  <a:lnTo>
                    <a:pt x="7" y="0"/>
                  </a:lnTo>
                  <a:lnTo>
                    <a:pt x="7" y="0"/>
                  </a:lnTo>
                  <a:lnTo>
                    <a:pt x="7" y="0"/>
                  </a:lnTo>
                  <a:lnTo>
                    <a:pt x="9" y="0"/>
                  </a:lnTo>
                  <a:lnTo>
                    <a:pt x="9" y="0"/>
                  </a:lnTo>
                  <a:lnTo>
                    <a:pt x="7" y="0"/>
                  </a:lnTo>
                  <a:lnTo>
                    <a:pt x="7" y="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2"/>
            <p:cNvSpPr>
              <a:spLocks noEditPoints="1"/>
            </p:cNvSpPr>
            <p:nvPr/>
          </p:nvSpPr>
          <p:spPr bwMode="auto">
            <a:xfrm>
              <a:off x="1725" y="1340"/>
              <a:ext cx="9" cy="2"/>
            </a:xfrm>
            <a:custGeom>
              <a:avLst/>
              <a:gdLst>
                <a:gd name="T0" fmla="*/ 0 w 9"/>
                <a:gd name="T1" fmla="*/ 2 h 2"/>
                <a:gd name="T2" fmla="*/ 0 w 9"/>
                <a:gd name="T3" fmla="*/ 2 h 2"/>
                <a:gd name="T4" fmla="*/ 0 w 9"/>
                <a:gd name="T5" fmla="*/ 2 h 2"/>
                <a:gd name="T6" fmla="*/ 0 w 9"/>
                <a:gd name="T7" fmla="*/ 2 h 2"/>
                <a:gd name="T8" fmla="*/ 0 w 9"/>
                <a:gd name="T9" fmla="*/ 0 h 2"/>
                <a:gd name="T10" fmla="*/ 0 w 9"/>
                <a:gd name="T11" fmla="*/ 0 h 2"/>
                <a:gd name="T12" fmla="*/ 2 w 9"/>
                <a:gd name="T13" fmla="*/ 0 h 2"/>
                <a:gd name="T14" fmla="*/ 2 w 9"/>
                <a:gd name="T15" fmla="*/ 0 h 2"/>
                <a:gd name="T16" fmla="*/ 2 w 9"/>
                <a:gd name="T17" fmla="*/ 0 h 2"/>
                <a:gd name="T18" fmla="*/ 2 w 9"/>
                <a:gd name="T19" fmla="*/ 0 h 2"/>
                <a:gd name="T20" fmla="*/ 2 w 9"/>
                <a:gd name="T21" fmla="*/ 2 h 2"/>
                <a:gd name="T22" fmla="*/ 2 w 9"/>
                <a:gd name="T23" fmla="*/ 2 h 2"/>
                <a:gd name="T24" fmla="*/ 0 w 9"/>
                <a:gd name="T25" fmla="*/ 2 h 2"/>
                <a:gd name="T26" fmla="*/ 7 w 9"/>
                <a:gd name="T27" fmla="*/ 2 h 2"/>
                <a:gd name="T28" fmla="*/ 7 w 9"/>
                <a:gd name="T29" fmla="*/ 0 h 2"/>
                <a:gd name="T30" fmla="*/ 7 w 9"/>
                <a:gd name="T31" fmla="*/ 0 h 2"/>
                <a:gd name="T32" fmla="*/ 7 w 9"/>
                <a:gd name="T33" fmla="*/ 0 h 2"/>
                <a:gd name="T34" fmla="*/ 9 w 9"/>
                <a:gd name="T35" fmla="*/ 0 h 2"/>
                <a:gd name="T36" fmla="*/ 9 w 9"/>
                <a:gd name="T37" fmla="*/ 0 h 2"/>
                <a:gd name="T38" fmla="*/ 7 w 9"/>
                <a:gd name="T39" fmla="*/ 0 h 2"/>
                <a:gd name="T40" fmla="*/ 7 w 9"/>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0" y="2"/>
                  </a:moveTo>
                  <a:lnTo>
                    <a:pt x="0" y="2"/>
                  </a:lnTo>
                  <a:lnTo>
                    <a:pt x="0" y="2"/>
                  </a:lnTo>
                  <a:lnTo>
                    <a:pt x="0" y="2"/>
                  </a:lnTo>
                  <a:lnTo>
                    <a:pt x="0" y="0"/>
                  </a:lnTo>
                  <a:lnTo>
                    <a:pt x="0" y="0"/>
                  </a:lnTo>
                  <a:lnTo>
                    <a:pt x="2" y="0"/>
                  </a:lnTo>
                  <a:lnTo>
                    <a:pt x="2" y="0"/>
                  </a:lnTo>
                  <a:lnTo>
                    <a:pt x="2" y="0"/>
                  </a:lnTo>
                  <a:lnTo>
                    <a:pt x="2" y="0"/>
                  </a:lnTo>
                  <a:lnTo>
                    <a:pt x="2" y="2"/>
                  </a:lnTo>
                  <a:lnTo>
                    <a:pt x="2" y="2"/>
                  </a:lnTo>
                  <a:lnTo>
                    <a:pt x="0" y="2"/>
                  </a:lnTo>
                  <a:moveTo>
                    <a:pt x="7" y="2"/>
                  </a:moveTo>
                  <a:lnTo>
                    <a:pt x="7" y="0"/>
                  </a:lnTo>
                  <a:lnTo>
                    <a:pt x="7" y="0"/>
                  </a:lnTo>
                  <a:lnTo>
                    <a:pt x="7" y="0"/>
                  </a:lnTo>
                  <a:lnTo>
                    <a:pt x="9" y="0"/>
                  </a:lnTo>
                  <a:lnTo>
                    <a:pt x="9" y="0"/>
                  </a:lnTo>
                  <a:lnTo>
                    <a:pt x="7" y="0"/>
                  </a:lnTo>
                  <a:lnTo>
                    <a:pt x="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
            <p:cNvSpPr>
              <a:spLocks/>
            </p:cNvSpPr>
            <p:nvPr/>
          </p:nvSpPr>
          <p:spPr bwMode="auto">
            <a:xfrm>
              <a:off x="1798" y="1390"/>
              <a:ext cx="5" cy="4"/>
            </a:xfrm>
            <a:custGeom>
              <a:avLst/>
              <a:gdLst>
                <a:gd name="T0" fmla="*/ 2 w 5"/>
                <a:gd name="T1" fmla="*/ 4 h 4"/>
                <a:gd name="T2" fmla="*/ 2 w 5"/>
                <a:gd name="T3" fmla="*/ 4 h 4"/>
                <a:gd name="T4" fmla="*/ 2 w 5"/>
                <a:gd name="T5" fmla="*/ 4 h 4"/>
                <a:gd name="T6" fmla="*/ 0 w 5"/>
                <a:gd name="T7" fmla="*/ 4 h 4"/>
                <a:gd name="T8" fmla="*/ 0 w 5"/>
                <a:gd name="T9" fmla="*/ 4 h 4"/>
                <a:gd name="T10" fmla="*/ 0 w 5"/>
                <a:gd name="T11" fmla="*/ 2 h 4"/>
                <a:gd name="T12" fmla="*/ 2 w 5"/>
                <a:gd name="T13" fmla="*/ 0 h 4"/>
                <a:gd name="T14" fmla="*/ 2 w 5"/>
                <a:gd name="T15" fmla="*/ 0 h 4"/>
                <a:gd name="T16" fmla="*/ 2 w 5"/>
                <a:gd name="T17" fmla="*/ 2 h 4"/>
                <a:gd name="T18" fmla="*/ 5 w 5"/>
                <a:gd name="T19" fmla="*/ 4 h 4"/>
                <a:gd name="T20" fmla="*/ 2 w 5"/>
                <a:gd name="T21" fmla="*/ 4 h 4"/>
                <a:gd name="T22" fmla="*/ 2 w 5"/>
                <a:gd name="T23" fmla="*/ 4 h 4"/>
                <a:gd name="T24" fmla="*/ 2 w 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2" y="4"/>
                  </a:moveTo>
                  <a:lnTo>
                    <a:pt x="2" y="4"/>
                  </a:lnTo>
                  <a:lnTo>
                    <a:pt x="2" y="4"/>
                  </a:lnTo>
                  <a:lnTo>
                    <a:pt x="0" y="4"/>
                  </a:lnTo>
                  <a:lnTo>
                    <a:pt x="0" y="4"/>
                  </a:lnTo>
                  <a:lnTo>
                    <a:pt x="0" y="2"/>
                  </a:lnTo>
                  <a:lnTo>
                    <a:pt x="2" y="0"/>
                  </a:lnTo>
                  <a:lnTo>
                    <a:pt x="2" y="0"/>
                  </a:lnTo>
                  <a:lnTo>
                    <a:pt x="2" y="2"/>
                  </a:lnTo>
                  <a:lnTo>
                    <a:pt x="5" y="4"/>
                  </a:lnTo>
                  <a:lnTo>
                    <a:pt x="2" y="4"/>
                  </a:lnTo>
                  <a:lnTo>
                    <a:pt x="2" y="4"/>
                  </a:lnTo>
                  <a:lnTo>
                    <a:pt x="2" y="4"/>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4"/>
            <p:cNvSpPr>
              <a:spLocks/>
            </p:cNvSpPr>
            <p:nvPr/>
          </p:nvSpPr>
          <p:spPr bwMode="auto">
            <a:xfrm>
              <a:off x="1798" y="1390"/>
              <a:ext cx="5" cy="4"/>
            </a:xfrm>
            <a:custGeom>
              <a:avLst/>
              <a:gdLst>
                <a:gd name="T0" fmla="*/ 2 w 5"/>
                <a:gd name="T1" fmla="*/ 4 h 4"/>
                <a:gd name="T2" fmla="*/ 2 w 5"/>
                <a:gd name="T3" fmla="*/ 4 h 4"/>
                <a:gd name="T4" fmla="*/ 2 w 5"/>
                <a:gd name="T5" fmla="*/ 4 h 4"/>
                <a:gd name="T6" fmla="*/ 0 w 5"/>
                <a:gd name="T7" fmla="*/ 4 h 4"/>
                <a:gd name="T8" fmla="*/ 0 w 5"/>
                <a:gd name="T9" fmla="*/ 4 h 4"/>
                <a:gd name="T10" fmla="*/ 0 w 5"/>
                <a:gd name="T11" fmla="*/ 2 h 4"/>
                <a:gd name="T12" fmla="*/ 2 w 5"/>
                <a:gd name="T13" fmla="*/ 0 h 4"/>
                <a:gd name="T14" fmla="*/ 2 w 5"/>
                <a:gd name="T15" fmla="*/ 0 h 4"/>
                <a:gd name="T16" fmla="*/ 2 w 5"/>
                <a:gd name="T17" fmla="*/ 2 h 4"/>
                <a:gd name="T18" fmla="*/ 5 w 5"/>
                <a:gd name="T19" fmla="*/ 4 h 4"/>
                <a:gd name="T20" fmla="*/ 2 w 5"/>
                <a:gd name="T21" fmla="*/ 4 h 4"/>
                <a:gd name="T22" fmla="*/ 2 w 5"/>
                <a:gd name="T23" fmla="*/ 4 h 4"/>
                <a:gd name="T24" fmla="*/ 2 w 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2" y="4"/>
                  </a:moveTo>
                  <a:lnTo>
                    <a:pt x="2" y="4"/>
                  </a:lnTo>
                  <a:lnTo>
                    <a:pt x="2" y="4"/>
                  </a:lnTo>
                  <a:lnTo>
                    <a:pt x="0" y="4"/>
                  </a:lnTo>
                  <a:lnTo>
                    <a:pt x="0" y="4"/>
                  </a:lnTo>
                  <a:lnTo>
                    <a:pt x="0" y="2"/>
                  </a:lnTo>
                  <a:lnTo>
                    <a:pt x="2" y="0"/>
                  </a:lnTo>
                  <a:lnTo>
                    <a:pt x="2" y="0"/>
                  </a:lnTo>
                  <a:lnTo>
                    <a:pt x="2" y="2"/>
                  </a:lnTo>
                  <a:lnTo>
                    <a:pt x="5" y="4"/>
                  </a:lnTo>
                  <a:lnTo>
                    <a:pt x="2" y="4"/>
                  </a:lnTo>
                  <a:lnTo>
                    <a:pt x="2" y="4"/>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5"/>
            <p:cNvSpPr>
              <a:spLocks noEditPoints="1"/>
            </p:cNvSpPr>
            <p:nvPr/>
          </p:nvSpPr>
          <p:spPr bwMode="auto">
            <a:xfrm>
              <a:off x="1644" y="1338"/>
              <a:ext cx="62" cy="19"/>
            </a:xfrm>
            <a:custGeom>
              <a:avLst/>
              <a:gdLst>
                <a:gd name="T0" fmla="*/ 45 w 62"/>
                <a:gd name="T1" fmla="*/ 16 h 19"/>
                <a:gd name="T2" fmla="*/ 43 w 62"/>
                <a:gd name="T3" fmla="*/ 16 h 19"/>
                <a:gd name="T4" fmla="*/ 43 w 62"/>
                <a:gd name="T5" fmla="*/ 16 h 19"/>
                <a:gd name="T6" fmla="*/ 33 w 62"/>
                <a:gd name="T7" fmla="*/ 19 h 19"/>
                <a:gd name="T8" fmla="*/ 31 w 62"/>
                <a:gd name="T9" fmla="*/ 19 h 19"/>
                <a:gd name="T10" fmla="*/ 29 w 62"/>
                <a:gd name="T11" fmla="*/ 19 h 19"/>
                <a:gd name="T12" fmla="*/ 22 w 62"/>
                <a:gd name="T13" fmla="*/ 19 h 19"/>
                <a:gd name="T14" fmla="*/ 19 w 62"/>
                <a:gd name="T15" fmla="*/ 19 h 19"/>
                <a:gd name="T16" fmla="*/ 17 w 62"/>
                <a:gd name="T17" fmla="*/ 16 h 19"/>
                <a:gd name="T18" fmla="*/ 15 w 62"/>
                <a:gd name="T19" fmla="*/ 19 h 19"/>
                <a:gd name="T20" fmla="*/ 15 w 62"/>
                <a:gd name="T21" fmla="*/ 19 h 19"/>
                <a:gd name="T22" fmla="*/ 12 w 62"/>
                <a:gd name="T23" fmla="*/ 19 h 19"/>
                <a:gd name="T24" fmla="*/ 8 w 62"/>
                <a:gd name="T25" fmla="*/ 19 h 19"/>
                <a:gd name="T26" fmla="*/ 3 w 62"/>
                <a:gd name="T27" fmla="*/ 19 h 19"/>
                <a:gd name="T28" fmla="*/ 3 w 62"/>
                <a:gd name="T29" fmla="*/ 16 h 19"/>
                <a:gd name="T30" fmla="*/ 5 w 62"/>
                <a:gd name="T31" fmla="*/ 11 h 19"/>
                <a:gd name="T32" fmla="*/ 5 w 62"/>
                <a:gd name="T33" fmla="*/ 9 h 19"/>
                <a:gd name="T34" fmla="*/ 3 w 62"/>
                <a:gd name="T35" fmla="*/ 7 h 19"/>
                <a:gd name="T36" fmla="*/ 3 w 62"/>
                <a:gd name="T37" fmla="*/ 7 h 19"/>
                <a:gd name="T38" fmla="*/ 3 w 62"/>
                <a:gd name="T39" fmla="*/ 7 h 19"/>
                <a:gd name="T40" fmla="*/ 0 w 62"/>
                <a:gd name="T41" fmla="*/ 4 h 19"/>
                <a:gd name="T42" fmla="*/ 5 w 62"/>
                <a:gd name="T43" fmla="*/ 2 h 19"/>
                <a:gd name="T44" fmla="*/ 5 w 62"/>
                <a:gd name="T45" fmla="*/ 0 h 19"/>
                <a:gd name="T46" fmla="*/ 8 w 62"/>
                <a:gd name="T47" fmla="*/ 0 h 19"/>
                <a:gd name="T48" fmla="*/ 8 w 62"/>
                <a:gd name="T49" fmla="*/ 0 h 19"/>
                <a:gd name="T50" fmla="*/ 17 w 62"/>
                <a:gd name="T51" fmla="*/ 2 h 19"/>
                <a:gd name="T52" fmla="*/ 24 w 62"/>
                <a:gd name="T53" fmla="*/ 2 h 19"/>
                <a:gd name="T54" fmla="*/ 31 w 62"/>
                <a:gd name="T55" fmla="*/ 2 h 19"/>
                <a:gd name="T56" fmla="*/ 33 w 62"/>
                <a:gd name="T57" fmla="*/ 2 h 19"/>
                <a:gd name="T58" fmla="*/ 36 w 62"/>
                <a:gd name="T59" fmla="*/ 4 h 19"/>
                <a:gd name="T60" fmla="*/ 38 w 62"/>
                <a:gd name="T61" fmla="*/ 2 h 19"/>
                <a:gd name="T62" fmla="*/ 41 w 62"/>
                <a:gd name="T63" fmla="*/ 2 h 19"/>
                <a:gd name="T64" fmla="*/ 43 w 62"/>
                <a:gd name="T65" fmla="*/ 2 h 19"/>
                <a:gd name="T66" fmla="*/ 45 w 62"/>
                <a:gd name="T67" fmla="*/ 4 h 19"/>
                <a:gd name="T68" fmla="*/ 52 w 62"/>
                <a:gd name="T69" fmla="*/ 4 h 19"/>
                <a:gd name="T70" fmla="*/ 52 w 62"/>
                <a:gd name="T71" fmla="*/ 9 h 19"/>
                <a:gd name="T72" fmla="*/ 52 w 62"/>
                <a:gd name="T73" fmla="*/ 9 h 19"/>
                <a:gd name="T74" fmla="*/ 45 w 62"/>
                <a:gd name="T75" fmla="*/ 14 h 19"/>
                <a:gd name="T76" fmla="*/ 55 w 62"/>
                <a:gd name="T77" fmla="*/ 14 h 19"/>
                <a:gd name="T78" fmla="*/ 52 w 62"/>
                <a:gd name="T79" fmla="*/ 14 h 19"/>
                <a:gd name="T80" fmla="*/ 52 w 62"/>
                <a:gd name="T81" fmla="*/ 14 h 19"/>
                <a:gd name="T82" fmla="*/ 55 w 62"/>
                <a:gd name="T83" fmla="*/ 11 h 19"/>
                <a:gd name="T84" fmla="*/ 59 w 62"/>
                <a:gd name="T85" fmla="*/ 11 h 19"/>
                <a:gd name="T86" fmla="*/ 62 w 62"/>
                <a:gd name="T87" fmla="*/ 11 h 19"/>
                <a:gd name="T88" fmla="*/ 57 w 62"/>
                <a:gd name="T8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9">
                  <a:moveTo>
                    <a:pt x="45" y="14"/>
                  </a:moveTo>
                  <a:lnTo>
                    <a:pt x="45" y="16"/>
                  </a:lnTo>
                  <a:lnTo>
                    <a:pt x="45" y="16"/>
                  </a:lnTo>
                  <a:lnTo>
                    <a:pt x="43" y="16"/>
                  </a:lnTo>
                  <a:lnTo>
                    <a:pt x="43" y="16"/>
                  </a:lnTo>
                  <a:lnTo>
                    <a:pt x="43" y="16"/>
                  </a:lnTo>
                  <a:lnTo>
                    <a:pt x="43" y="19"/>
                  </a:lnTo>
                  <a:lnTo>
                    <a:pt x="33" y="19"/>
                  </a:lnTo>
                  <a:lnTo>
                    <a:pt x="33" y="19"/>
                  </a:lnTo>
                  <a:lnTo>
                    <a:pt x="31" y="19"/>
                  </a:lnTo>
                  <a:lnTo>
                    <a:pt x="29" y="19"/>
                  </a:lnTo>
                  <a:lnTo>
                    <a:pt x="29" y="19"/>
                  </a:lnTo>
                  <a:lnTo>
                    <a:pt x="26" y="16"/>
                  </a:lnTo>
                  <a:lnTo>
                    <a:pt x="22" y="19"/>
                  </a:lnTo>
                  <a:lnTo>
                    <a:pt x="22" y="19"/>
                  </a:lnTo>
                  <a:lnTo>
                    <a:pt x="19" y="19"/>
                  </a:lnTo>
                  <a:lnTo>
                    <a:pt x="19" y="19"/>
                  </a:lnTo>
                  <a:lnTo>
                    <a:pt x="17" y="16"/>
                  </a:lnTo>
                  <a:lnTo>
                    <a:pt x="17" y="16"/>
                  </a:lnTo>
                  <a:lnTo>
                    <a:pt x="15" y="19"/>
                  </a:lnTo>
                  <a:lnTo>
                    <a:pt x="15" y="19"/>
                  </a:lnTo>
                  <a:lnTo>
                    <a:pt x="15" y="19"/>
                  </a:lnTo>
                  <a:lnTo>
                    <a:pt x="12" y="19"/>
                  </a:lnTo>
                  <a:lnTo>
                    <a:pt x="12" y="19"/>
                  </a:lnTo>
                  <a:lnTo>
                    <a:pt x="10" y="19"/>
                  </a:lnTo>
                  <a:lnTo>
                    <a:pt x="8" y="19"/>
                  </a:lnTo>
                  <a:lnTo>
                    <a:pt x="8" y="19"/>
                  </a:lnTo>
                  <a:lnTo>
                    <a:pt x="3" y="19"/>
                  </a:lnTo>
                  <a:lnTo>
                    <a:pt x="3" y="19"/>
                  </a:lnTo>
                  <a:lnTo>
                    <a:pt x="3" y="16"/>
                  </a:lnTo>
                  <a:lnTo>
                    <a:pt x="5" y="14"/>
                  </a:lnTo>
                  <a:lnTo>
                    <a:pt x="5" y="11"/>
                  </a:lnTo>
                  <a:lnTo>
                    <a:pt x="5" y="9"/>
                  </a:lnTo>
                  <a:lnTo>
                    <a:pt x="5" y="9"/>
                  </a:lnTo>
                  <a:lnTo>
                    <a:pt x="5" y="9"/>
                  </a:lnTo>
                  <a:lnTo>
                    <a:pt x="3" y="7"/>
                  </a:lnTo>
                  <a:lnTo>
                    <a:pt x="3" y="7"/>
                  </a:lnTo>
                  <a:lnTo>
                    <a:pt x="3" y="7"/>
                  </a:lnTo>
                  <a:lnTo>
                    <a:pt x="3" y="7"/>
                  </a:lnTo>
                  <a:lnTo>
                    <a:pt x="3" y="7"/>
                  </a:lnTo>
                  <a:lnTo>
                    <a:pt x="0" y="7"/>
                  </a:lnTo>
                  <a:lnTo>
                    <a:pt x="0" y="4"/>
                  </a:lnTo>
                  <a:lnTo>
                    <a:pt x="5" y="2"/>
                  </a:lnTo>
                  <a:lnTo>
                    <a:pt x="5" y="2"/>
                  </a:lnTo>
                  <a:lnTo>
                    <a:pt x="5" y="0"/>
                  </a:lnTo>
                  <a:lnTo>
                    <a:pt x="5" y="0"/>
                  </a:lnTo>
                  <a:lnTo>
                    <a:pt x="8" y="0"/>
                  </a:lnTo>
                  <a:lnTo>
                    <a:pt x="8" y="0"/>
                  </a:lnTo>
                  <a:lnTo>
                    <a:pt x="8" y="0"/>
                  </a:lnTo>
                  <a:lnTo>
                    <a:pt x="8" y="0"/>
                  </a:lnTo>
                  <a:lnTo>
                    <a:pt x="10" y="2"/>
                  </a:lnTo>
                  <a:lnTo>
                    <a:pt x="17" y="2"/>
                  </a:lnTo>
                  <a:lnTo>
                    <a:pt x="19" y="2"/>
                  </a:lnTo>
                  <a:lnTo>
                    <a:pt x="24" y="2"/>
                  </a:lnTo>
                  <a:lnTo>
                    <a:pt x="26" y="2"/>
                  </a:lnTo>
                  <a:lnTo>
                    <a:pt x="31" y="2"/>
                  </a:lnTo>
                  <a:lnTo>
                    <a:pt x="33" y="2"/>
                  </a:lnTo>
                  <a:lnTo>
                    <a:pt x="33" y="2"/>
                  </a:lnTo>
                  <a:lnTo>
                    <a:pt x="36" y="2"/>
                  </a:lnTo>
                  <a:lnTo>
                    <a:pt x="36" y="4"/>
                  </a:lnTo>
                  <a:lnTo>
                    <a:pt x="36" y="2"/>
                  </a:lnTo>
                  <a:lnTo>
                    <a:pt x="38" y="2"/>
                  </a:lnTo>
                  <a:lnTo>
                    <a:pt x="41" y="2"/>
                  </a:lnTo>
                  <a:lnTo>
                    <a:pt x="41" y="2"/>
                  </a:lnTo>
                  <a:lnTo>
                    <a:pt x="41" y="2"/>
                  </a:lnTo>
                  <a:lnTo>
                    <a:pt x="43" y="2"/>
                  </a:lnTo>
                  <a:lnTo>
                    <a:pt x="43" y="2"/>
                  </a:lnTo>
                  <a:lnTo>
                    <a:pt x="45" y="4"/>
                  </a:lnTo>
                  <a:lnTo>
                    <a:pt x="50" y="4"/>
                  </a:lnTo>
                  <a:lnTo>
                    <a:pt x="52" y="4"/>
                  </a:lnTo>
                  <a:lnTo>
                    <a:pt x="52" y="9"/>
                  </a:lnTo>
                  <a:lnTo>
                    <a:pt x="52" y="9"/>
                  </a:lnTo>
                  <a:lnTo>
                    <a:pt x="52" y="9"/>
                  </a:lnTo>
                  <a:lnTo>
                    <a:pt x="52" y="9"/>
                  </a:lnTo>
                  <a:lnTo>
                    <a:pt x="50" y="11"/>
                  </a:lnTo>
                  <a:lnTo>
                    <a:pt x="45" y="14"/>
                  </a:lnTo>
                  <a:lnTo>
                    <a:pt x="45" y="14"/>
                  </a:lnTo>
                  <a:close/>
                  <a:moveTo>
                    <a:pt x="55" y="14"/>
                  </a:moveTo>
                  <a:lnTo>
                    <a:pt x="55" y="14"/>
                  </a:lnTo>
                  <a:lnTo>
                    <a:pt x="52" y="14"/>
                  </a:lnTo>
                  <a:lnTo>
                    <a:pt x="52" y="14"/>
                  </a:lnTo>
                  <a:lnTo>
                    <a:pt x="52" y="14"/>
                  </a:lnTo>
                  <a:lnTo>
                    <a:pt x="55" y="11"/>
                  </a:lnTo>
                  <a:lnTo>
                    <a:pt x="55" y="11"/>
                  </a:lnTo>
                  <a:lnTo>
                    <a:pt x="57" y="11"/>
                  </a:lnTo>
                  <a:lnTo>
                    <a:pt x="59" y="11"/>
                  </a:lnTo>
                  <a:lnTo>
                    <a:pt x="62" y="11"/>
                  </a:lnTo>
                  <a:lnTo>
                    <a:pt x="62" y="11"/>
                  </a:lnTo>
                  <a:lnTo>
                    <a:pt x="59" y="14"/>
                  </a:lnTo>
                  <a:lnTo>
                    <a:pt x="57" y="14"/>
                  </a:lnTo>
                  <a:lnTo>
                    <a:pt x="55" y="1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6"/>
            <p:cNvSpPr>
              <a:spLocks noEditPoints="1"/>
            </p:cNvSpPr>
            <p:nvPr/>
          </p:nvSpPr>
          <p:spPr bwMode="auto">
            <a:xfrm>
              <a:off x="1644" y="1338"/>
              <a:ext cx="62" cy="19"/>
            </a:xfrm>
            <a:custGeom>
              <a:avLst/>
              <a:gdLst>
                <a:gd name="T0" fmla="*/ 45 w 62"/>
                <a:gd name="T1" fmla="*/ 16 h 19"/>
                <a:gd name="T2" fmla="*/ 43 w 62"/>
                <a:gd name="T3" fmla="*/ 16 h 19"/>
                <a:gd name="T4" fmla="*/ 43 w 62"/>
                <a:gd name="T5" fmla="*/ 16 h 19"/>
                <a:gd name="T6" fmla="*/ 33 w 62"/>
                <a:gd name="T7" fmla="*/ 19 h 19"/>
                <a:gd name="T8" fmla="*/ 31 w 62"/>
                <a:gd name="T9" fmla="*/ 19 h 19"/>
                <a:gd name="T10" fmla="*/ 29 w 62"/>
                <a:gd name="T11" fmla="*/ 19 h 19"/>
                <a:gd name="T12" fmla="*/ 22 w 62"/>
                <a:gd name="T13" fmla="*/ 19 h 19"/>
                <a:gd name="T14" fmla="*/ 19 w 62"/>
                <a:gd name="T15" fmla="*/ 19 h 19"/>
                <a:gd name="T16" fmla="*/ 17 w 62"/>
                <a:gd name="T17" fmla="*/ 16 h 19"/>
                <a:gd name="T18" fmla="*/ 15 w 62"/>
                <a:gd name="T19" fmla="*/ 19 h 19"/>
                <a:gd name="T20" fmla="*/ 15 w 62"/>
                <a:gd name="T21" fmla="*/ 19 h 19"/>
                <a:gd name="T22" fmla="*/ 12 w 62"/>
                <a:gd name="T23" fmla="*/ 19 h 19"/>
                <a:gd name="T24" fmla="*/ 8 w 62"/>
                <a:gd name="T25" fmla="*/ 19 h 19"/>
                <a:gd name="T26" fmla="*/ 3 w 62"/>
                <a:gd name="T27" fmla="*/ 19 h 19"/>
                <a:gd name="T28" fmla="*/ 3 w 62"/>
                <a:gd name="T29" fmla="*/ 16 h 19"/>
                <a:gd name="T30" fmla="*/ 5 w 62"/>
                <a:gd name="T31" fmla="*/ 11 h 19"/>
                <a:gd name="T32" fmla="*/ 5 w 62"/>
                <a:gd name="T33" fmla="*/ 9 h 19"/>
                <a:gd name="T34" fmla="*/ 3 w 62"/>
                <a:gd name="T35" fmla="*/ 7 h 19"/>
                <a:gd name="T36" fmla="*/ 3 w 62"/>
                <a:gd name="T37" fmla="*/ 7 h 19"/>
                <a:gd name="T38" fmla="*/ 3 w 62"/>
                <a:gd name="T39" fmla="*/ 7 h 19"/>
                <a:gd name="T40" fmla="*/ 0 w 62"/>
                <a:gd name="T41" fmla="*/ 4 h 19"/>
                <a:gd name="T42" fmla="*/ 5 w 62"/>
                <a:gd name="T43" fmla="*/ 2 h 19"/>
                <a:gd name="T44" fmla="*/ 5 w 62"/>
                <a:gd name="T45" fmla="*/ 0 h 19"/>
                <a:gd name="T46" fmla="*/ 8 w 62"/>
                <a:gd name="T47" fmla="*/ 0 h 19"/>
                <a:gd name="T48" fmla="*/ 8 w 62"/>
                <a:gd name="T49" fmla="*/ 0 h 19"/>
                <a:gd name="T50" fmla="*/ 17 w 62"/>
                <a:gd name="T51" fmla="*/ 2 h 19"/>
                <a:gd name="T52" fmla="*/ 24 w 62"/>
                <a:gd name="T53" fmla="*/ 2 h 19"/>
                <a:gd name="T54" fmla="*/ 31 w 62"/>
                <a:gd name="T55" fmla="*/ 2 h 19"/>
                <a:gd name="T56" fmla="*/ 33 w 62"/>
                <a:gd name="T57" fmla="*/ 2 h 19"/>
                <a:gd name="T58" fmla="*/ 36 w 62"/>
                <a:gd name="T59" fmla="*/ 4 h 19"/>
                <a:gd name="T60" fmla="*/ 38 w 62"/>
                <a:gd name="T61" fmla="*/ 2 h 19"/>
                <a:gd name="T62" fmla="*/ 41 w 62"/>
                <a:gd name="T63" fmla="*/ 2 h 19"/>
                <a:gd name="T64" fmla="*/ 43 w 62"/>
                <a:gd name="T65" fmla="*/ 2 h 19"/>
                <a:gd name="T66" fmla="*/ 45 w 62"/>
                <a:gd name="T67" fmla="*/ 4 h 19"/>
                <a:gd name="T68" fmla="*/ 52 w 62"/>
                <a:gd name="T69" fmla="*/ 4 h 19"/>
                <a:gd name="T70" fmla="*/ 52 w 62"/>
                <a:gd name="T71" fmla="*/ 9 h 19"/>
                <a:gd name="T72" fmla="*/ 52 w 62"/>
                <a:gd name="T73" fmla="*/ 9 h 19"/>
                <a:gd name="T74" fmla="*/ 45 w 62"/>
                <a:gd name="T75" fmla="*/ 14 h 19"/>
                <a:gd name="T76" fmla="*/ 55 w 62"/>
                <a:gd name="T77" fmla="*/ 14 h 19"/>
                <a:gd name="T78" fmla="*/ 52 w 62"/>
                <a:gd name="T79" fmla="*/ 14 h 19"/>
                <a:gd name="T80" fmla="*/ 52 w 62"/>
                <a:gd name="T81" fmla="*/ 14 h 19"/>
                <a:gd name="T82" fmla="*/ 55 w 62"/>
                <a:gd name="T83" fmla="*/ 11 h 19"/>
                <a:gd name="T84" fmla="*/ 59 w 62"/>
                <a:gd name="T85" fmla="*/ 11 h 19"/>
                <a:gd name="T86" fmla="*/ 62 w 62"/>
                <a:gd name="T87" fmla="*/ 11 h 19"/>
                <a:gd name="T88" fmla="*/ 57 w 62"/>
                <a:gd name="T8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9">
                  <a:moveTo>
                    <a:pt x="45" y="14"/>
                  </a:moveTo>
                  <a:lnTo>
                    <a:pt x="45" y="16"/>
                  </a:lnTo>
                  <a:lnTo>
                    <a:pt x="45" y="16"/>
                  </a:lnTo>
                  <a:lnTo>
                    <a:pt x="43" y="16"/>
                  </a:lnTo>
                  <a:lnTo>
                    <a:pt x="43" y="16"/>
                  </a:lnTo>
                  <a:lnTo>
                    <a:pt x="43" y="16"/>
                  </a:lnTo>
                  <a:lnTo>
                    <a:pt x="43" y="19"/>
                  </a:lnTo>
                  <a:lnTo>
                    <a:pt x="33" y="19"/>
                  </a:lnTo>
                  <a:lnTo>
                    <a:pt x="33" y="19"/>
                  </a:lnTo>
                  <a:lnTo>
                    <a:pt x="31" y="19"/>
                  </a:lnTo>
                  <a:lnTo>
                    <a:pt x="29" y="19"/>
                  </a:lnTo>
                  <a:lnTo>
                    <a:pt x="29" y="19"/>
                  </a:lnTo>
                  <a:lnTo>
                    <a:pt x="26" y="16"/>
                  </a:lnTo>
                  <a:lnTo>
                    <a:pt x="22" y="19"/>
                  </a:lnTo>
                  <a:lnTo>
                    <a:pt x="22" y="19"/>
                  </a:lnTo>
                  <a:lnTo>
                    <a:pt x="19" y="19"/>
                  </a:lnTo>
                  <a:lnTo>
                    <a:pt x="19" y="19"/>
                  </a:lnTo>
                  <a:lnTo>
                    <a:pt x="17" y="16"/>
                  </a:lnTo>
                  <a:lnTo>
                    <a:pt x="17" y="16"/>
                  </a:lnTo>
                  <a:lnTo>
                    <a:pt x="15" y="19"/>
                  </a:lnTo>
                  <a:lnTo>
                    <a:pt x="15" y="19"/>
                  </a:lnTo>
                  <a:lnTo>
                    <a:pt x="15" y="19"/>
                  </a:lnTo>
                  <a:lnTo>
                    <a:pt x="12" y="19"/>
                  </a:lnTo>
                  <a:lnTo>
                    <a:pt x="12" y="19"/>
                  </a:lnTo>
                  <a:lnTo>
                    <a:pt x="10" y="19"/>
                  </a:lnTo>
                  <a:lnTo>
                    <a:pt x="8" y="19"/>
                  </a:lnTo>
                  <a:lnTo>
                    <a:pt x="8" y="19"/>
                  </a:lnTo>
                  <a:lnTo>
                    <a:pt x="3" y="19"/>
                  </a:lnTo>
                  <a:lnTo>
                    <a:pt x="3" y="19"/>
                  </a:lnTo>
                  <a:lnTo>
                    <a:pt x="3" y="16"/>
                  </a:lnTo>
                  <a:lnTo>
                    <a:pt x="5" y="14"/>
                  </a:lnTo>
                  <a:lnTo>
                    <a:pt x="5" y="11"/>
                  </a:lnTo>
                  <a:lnTo>
                    <a:pt x="5" y="9"/>
                  </a:lnTo>
                  <a:lnTo>
                    <a:pt x="5" y="9"/>
                  </a:lnTo>
                  <a:lnTo>
                    <a:pt x="5" y="9"/>
                  </a:lnTo>
                  <a:lnTo>
                    <a:pt x="3" y="7"/>
                  </a:lnTo>
                  <a:lnTo>
                    <a:pt x="3" y="7"/>
                  </a:lnTo>
                  <a:lnTo>
                    <a:pt x="3" y="7"/>
                  </a:lnTo>
                  <a:lnTo>
                    <a:pt x="3" y="7"/>
                  </a:lnTo>
                  <a:lnTo>
                    <a:pt x="3" y="7"/>
                  </a:lnTo>
                  <a:lnTo>
                    <a:pt x="0" y="7"/>
                  </a:lnTo>
                  <a:lnTo>
                    <a:pt x="0" y="4"/>
                  </a:lnTo>
                  <a:lnTo>
                    <a:pt x="5" y="2"/>
                  </a:lnTo>
                  <a:lnTo>
                    <a:pt x="5" y="2"/>
                  </a:lnTo>
                  <a:lnTo>
                    <a:pt x="5" y="0"/>
                  </a:lnTo>
                  <a:lnTo>
                    <a:pt x="5" y="0"/>
                  </a:lnTo>
                  <a:lnTo>
                    <a:pt x="8" y="0"/>
                  </a:lnTo>
                  <a:lnTo>
                    <a:pt x="8" y="0"/>
                  </a:lnTo>
                  <a:lnTo>
                    <a:pt x="8" y="0"/>
                  </a:lnTo>
                  <a:lnTo>
                    <a:pt x="8" y="0"/>
                  </a:lnTo>
                  <a:lnTo>
                    <a:pt x="10" y="2"/>
                  </a:lnTo>
                  <a:lnTo>
                    <a:pt x="17" y="2"/>
                  </a:lnTo>
                  <a:lnTo>
                    <a:pt x="19" y="2"/>
                  </a:lnTo>
                  <a:lnTo>
                    <a:pt x="24" y="2"/>
                  </a:lnTo>
                  <a:lnTo>
                    <a:pt x="26" y="2"/>
                  </a:lnTo>
                  <a:lnTo>
                    <a:pt x="31" y="2"/>
                  </a:lnTo>
                  <a:lnTo>
                    <a:pt x="33" y="2"/>
                  </a:lnTo>
                  <a:lnTo>
                    <a:pt x="33" y="2"/>
                  </a:lnTo>
                  <a:lnTo>
                    <a:pt x="36" y="2"/>
                  </a:lnTo>
                  <a:lnTo>
                    <a:pt x="36" y="4"/>
                  </a:lnTo>
                  <a:lnTo>
                    <a:pt x="36" y="2"/>
                  </a:lnTo>
                  <a:lnTo>
                    <a:pt x="38" y="2"/>
                  </a:lnTo>
                  <a:lnTo>
                    <a:pt x="41" y="2"/>
                  </a:lnTo>
                  <a:lnTo>
                    <a:pt x="41" y="2"/>
                  </a:lnTo>
                  <a:lnTo>
                    <a:pt x="41" y="2"/>
                  </a:lnTo>
                  <a:lnTo>
                    <a:pt x="43" y="2"/>
                  </a:lnTo>
                  <a:lnTo>
                    <a:pt x="43" y="2"/>
                  </a:lnTo>
                  <a:lnTo>
                    <a:pt x="45" y="4"/>
                  </a:lnTo>
                  <a:lnTo>
                    <a:pt x="50" y="4"/>
                  </a:lnTo>
                  <a:lnTo>
                    <a:pt x="52" y="4"/>
                  </a:lnTo>
                  <a:lnTo>
                    <a:pt x="52" y="9"/>
                  </a:lnTo>
                  <a:lnTo>
                    <a:pt x="52" y="9"/>
                  </a:lnTo>
                  <a:lnTo>
                    <a:pt x="52" y="9"/>
                  </a:lnTo>
                  <a:lnTo>
                    <a:pt x="52" y="9"/>
                  </a:lnTo>
                  <a:lnTo>
                    <a:pt x="50" y="11"/>
                  </a:lnTo>
                  <a:lnTo>
                    <a:pt x="45" y="14"/>
                  </a:lnTo>
                  <a:lnTo>
                    <a:pt x="45" y="14"/>
                  </a:lnTo>
                  <a:moveTo>
                    <a:pt x="55" y="14"/>
                  </a:moveTo>
                  <a:lnTo>
                    <a:pt x="55" y="14"/>
                  </a:lnTo>
                  <a:lnTo>
                    <a:pt x="52" y="14"/>
                  </a:lnTo>
                  <a:lnTo>
                    <a:pt x="52" y="14"/>
                  </a:lnTo>
                  <a:lnTo>
                    <a:pt x="52" y="14"/>
                  </a:lnTo>
                  <a:lnTo>
                    <a:pt x="55" y="11"/>
                  </a:lnTo>
                  <a:lnTo>
                    <a:pt x="55" y="11"/>
                  </a:lnTo>
                  <a:lnTo>
                    <a:pt x="57" y="11"/>
                  </a:lnTo>
                  <a:lnTo>
                    <a:pt x="59" y="11"/>
                  </a:lnTo>
                  <a:lnTo>
                    <a:pt x="62" y="11"/>
                  </a:lnTo>
                  <a:lnTo>
                    <a:pt x="62" y="11"/>
                  </a:lnTo>
                  <a:lnTo>
                    <a:pt x="59" y="14"/>
                  </a:lnTo>
                  <a:lnTo>
                    <a:pt x="57" y="14"/>
                  </a:lnTo>
                  <a:lnTo>
                    <a:pt x="55"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7"/>
            <p:cNvSpPr>
              <a:spLocks/>
            </p:cNvSpPr>
            <p:nvPr/>
          </p:nvSpPr>
          <p:spPr bwMode="auto">
            <a:xfrm>
              <a:off x="1779" y="1373"/>
              <a:ext cx="7" cy="5"/>
            </a:xfrm>
            <a:custGeom>
              <a:avLst/>
              <a:gdLst>
                <a:gd name="T0" fmla="*/ 7 w 7"/>
                <a:gd name="T1" fmla="*/ 5 h 5"/>
                <a:gd name="T2" fmla="*/ 7 w 7"/>
                <a:gd name="T3" fmla="*/ 5 h 5"/>
                <a:gd name="T4" fmla="*/ 7 w 7"/>
                <a:gd name="T5" fmla="*/ 5 h 5"/>
                <a:gd name="T6" fmla="*/ 5 w 7"/>
                <a:gd name="T7" fmla="*/ 2 h 5"/>
                <a:gd name="T8" fmla="*/ 5 w 7"/>
                <a:gd name="T9" fmla="*/ 2 h 5"/>
                <a:gd name="T10" fmla="*/ 5 w 7"/>
                <a:gd name="T11" fmla="*/ 2 h 5"/>
                <a:gd name="T12" fmla="*/ 5 w 7"/>
                <a:gd name="T13" fmla="*/ 2 h 5"/>
                <a:gd name="T14" fmla="*/ 5 w 7"/>
                <a:gd name="T15" fmla="*/ 2 h 5"/>
                <a:gd name="T16" fmla="*/ 2 w 7"/>
                <a:gd name="T17" fmla="*/ 2 h 5"/>
                <a:gd name="T18" fmla="*/ 2 w 7"/>
                <a:gd name="T19" fmla="*/ 2 h 5"/>
                <a:gd name="T20" fmla="*/ 2 w 7"/>
                <a:gd name="T21" fmla="*/ 2 h 5"/>
                <a:gd name="T22" fmla="*/ 0 w 7"/>
                <a:gd name="T23" fmla="*/ 0 h 5"/>
                <a:gd name="T24" fmla="*/ 0 w 7"/>
                <a:gd name="T25" fmla="*/ 0 h 5"/>
                <a:gd name="T26" fmla="*/ 0 w 7"/>
                <a:gd name="T27" fmla="*/ 0 h 5"/>
                <a:gd name="T28" fmla="*/ 2 w 7"/>
                <a:gd name="T29" fmla="*/ 0 h 5"/>
                <a:gd name="T30" fmla="*/ 2 w 7"/>
                <a:gd name="T31" fmla="*/ 0 h 5"/>
                <a:gd name="T32" fmla="*/ 5 w 7"/>
                <a:gd name="T33" fmla="*/ 0 h 5"/>
                <a:gd name="T34" fmla="*/ 5 w 7"/>
                <a:gd name="T35" fmla="*/ 2 h 5"/>
                <a:gd name="T36" fmla="*/ 7 w 7"/>
                <a:gd name="T37" fmla="*/ 5 h 5"/>
                <a:gd name="T38" fmla="*/ 7 w 7"/>
                <a:gd name="T39" fmla="*/ 5 h 5"/>
                <a:gd name="T40" fmla="*/ 7 w 7"/>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7" y="5"/>
                  </a:moveTo>
                  <a:lnTo>
                    <a:pt x="7" y="5"/>
                  </a:lnTo>
                  <a:lnTo>
                    <a:pt x="7" y="5"/>
                  </a:lnTo>
                  <a:lnTo>
                    <a:pt x="5" y="2"/>
                  </a:lnTo>
                  <a:lnTo>
                    <a:pt x="5" y="2"/>
                  </a:lnTo>
                  <a:lnTo>
                    <a:pt x="5" y="2"/>
                  </a:lnTo>
                  <a:lnTo>
                    <a:pt x="5" y="2"/>
                  </a:lnTo>
                  <a:lnTo>
                    <a:pt x="5" y="2"/>
                  </a:lnTo>
                  <a:lnTo>
                    <a:pt x="2" y="2"/>
                  </a:lnTo>
                  <a:lnTo>
                    <a:pt x="2" y="2"/>
                  </a:lnTo>
                  <a:lnTo>
                    <a:pt x="2" y="2"/>
                  </a:lnTo>
                  <a:lnTo>
                    <a:pt x="0" y="0"/>
                  </a:lnTo>
                  <a:lnTo>
                    <a:pt x="0" y="0"/>
                  </a:lnTo>
                  <a:lnTo>
                    <a:pt x="0" y="0"/>
                  </a:lnTo>
                  <a:lnTo>
                    <a:pt x="2" y="0"/>
                  </a:lnTo>
                  <a:lnTo>
                    <a:pt x="2" y="0"/>
                  </a:lnTo>
                  <a:lnTo>
                    <a:pt x="5" y="0"/>
                  </a:lnTo>
                  <a:lnTo>
                    <a:pt x="5" y="2"/>
                  </a:lnTo>
                  <a:lnTo>
                    <a:pt x="7" y="5"/>
                  </a:lnTo>
                  <a:lnTo>
                    <a:pt x="7" y="5"/>
                  </a:lnTo>
                  <a:lnTo>
                    <a:pt x="7" y="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8"/>
            <p:cNvSpPr>
              <a:spLocks/>
            </p:cNvSpPr>
            <p:nvPr/>
          </p:nvSpPr>
          <p:spPr bwMode="auto">
            <a:xfrm>
              <a:off x="1779" y="1373"/>
              <a:ext cx="7" cy="5"/>
            </a:xfrm>
            <a:custGeom>
              <a:avLst/>
              <a:gdLst>
                <a:gd name="T0" fmla="*/ 7 w 7"/>
                <a:gd name="T1" fmla="*/ 5 h 5"/>
                <a:gd name="T2" fmla="*/ 7 w 7"/>
                <a:gd name="T3" fmla="*/ 5 h 5"/>
                <a:gd name="T4" fmla="*/ 7 w 7"/>
                <a:gd name="T5" fmla="*/ 5 h 5"/>
                <a:gd name="T6" fmla="*/ 5 w 7"/>
                <a:gd name="T7" fmla="*/ 2 h 5"/>
                <a:gd name="T8" fmla="*/ 5 w 7"/>
                <a:gd name="T9" fmla="*/ 2 h 5"/>
                <a:gd name="T10" fmla="*/ 5 w 7"/>
                <a:gd name="T11" fmla="*/ 2 h 5"/>
                <a:gd name="T12" fmla="*/ 5 w 7"/>
                <a:gd name="T13" fmla="*/ 2 h 5"/>
                <a:gd name="T14" fmla="*/ 5 w 7"/>
                <a:gd name="T15" fmla="*/ 2 h 5"/>
                <a:gd name="T16" fmla="*/ 2 w 7"/>
                <a:gd name="T17" fmla="*/ 2 h 5"/>
                <a:gd name="T18" fmla="*/ 2 w 7"/>
                <a:gd name="T19" fmla="*/ 2 h 5"/>
                <a:gd name="T20" fmla="*/ 2 w 7"/>
                <a:gd name="T21" fmla="*/ 2 h 5"/>
                <a:gd name="T22" fmla="*/ 0 w 7"/>
                <a:gd name="T23" fmla="*/ 0 h 5"/>
                <a:gd name="T24" fmla="*/ 0 w 7"/>
                <a:gd name="T25" fmla="*/ 0 h 5"/>
                <a:gd name="T26" fmla="*/ 0 w 7"/>
                <a:gd name="T27" fmla="*/ 0 h 5"/>
                <a:gd name="T28" fmla="*/ 2 w 7"/>
                <a:gd name="T29" fmla="*/ 0 h 5"/>
                <a:gd name="T30" fmla="*/ 2 w 7"/>
                <a:gd name="T31" fmla="*/ 0 h 5"/>
                <a:gd name="T32" fmla="*/ 5 w 7"/>
                <a:gd name="T33" fmla="*/ 0 h 5"/>
                <a:gd name="T34" fmla="*/ 5 w 7"/>
                <a:gd name="T35" fmla="*/ 2 h 5"/>
                <a:gd name="T36" fmla="*/ 7 w 7"/>
                <a:gd name="T37" fmla="*/ 5 h 5"/>
                <a:gd name="T38" fmla="*/ 7 w 7"/>
                <a:gd name="T39" fmla="*/ 5 h 5"/>
                <a:gd name="T40" fmla="*/ 7 w 7"/>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7" y="5"/>
                  </a:moveTo>
                  <a:lnTo>
                    <a:pt x="7" y="5"/>
                  </a:lnTo>
                  <a:lnTo>
                    <a:pt x="7" y="5"/>
                  </a:lnTo>
                  <a:lnTo>
                    <a:pt x="5" y="2"/>
                  </a:lnTo>
                  <a:lnTo>
                    <a:pt x="5" y="2"/>
                  </a:lnTo>
                  <a:lnTo>
                    <a:pt x="5" y="2"/>
                  </a:lnTo>
                  <a:lnTo>
                    <a:pt x="5" y="2"/>
                  </a:lnTo>
                  <a:lnTo>
                    <a:pt x="5" y="2"/>
                  </a:lnTo>
                  <a:lnTo>
                    <a:pt x="2" y="2"/>
                  </a:lnTo>
                  <a:lnTo>
                    <a:pt x="2" y="2"/>
                  </a:lnTo>
                  <a:lnTo>
                    <a:pt x="2" y="2"/>
                  </a:lnTo>
                  <a:lnTo>
                    <a:pt x="0" y="0"/>
                  </a:lnTo>
                  <a:lnTo>
                    <a:pt x="0" y="0"/>
                  </a:lnTo>
                  <a:lnTo>
                    <a:pt x="0" y="0"/>
                  </a:lnTo>
                  <a:lnTo>
                    <a:pt x="2" y="0"/>
                  </a:lnTo>
                  <a:lnTo>
                    <a:pt x="2" y="0"/>
                  </a:lnTo>
                  <a:lnTo>
                    <a:pt x="5" y="0"/>
                  </a:lnTo>
                  <a:lnTo>
                    <a:pt x="5" y="2"/>
                  </a:lnTo>
                  <a:lnTo>
                    <a:pt x="7" y="5"/>
                  </a:lnTo>
                  <a:lnTo>
                    <a:pt x="7" y="5"/>
                  </a:lnTo>
                  <a:lnTo>
                    <a:pt x="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9"/>
            <p:cNvSpPr>
              <a:spLocks noEditPoints="1"/>
            </p:cNvSpPr>
            <p:nvPr/>
          </p:nvSpPr>
          <p:spPr bwMode="auto">
            <a:xfrm>
              <a:off x="1713" y="1342"/>
              <a:ext cx="14" cy="22"/>
            </a:xfrm>
            <a:custGeom>
              <a:avLst/>
              <a:gdLst>
                <a:gd name="T0" fmla="*/ 5 w 14"/>
                <a:gd name="T1" fmla="*/ 22 h 22"/>
                <a:gd name="T2" fmla="*/ 5 w 14"/>
                <a:gd name="T3" fmla="*/ 22 h 22"/>
                <a:gd name="T4" fmla="*/ 5 w 14"/>
                <a:gd name="T5" fmla="*/ 22 h 22"/>
                <a:gd name="T6" fmla="*/ 5 w 14"/>
                <a:gd name="T7" fmla="*/ 22 h 22"/>
                <a:gd name="T8" fmla="*/ 5 w 14"/>
                <a:gd name="T9" fmla="*/ 19 h 22"/>
                <a:gd name="T10" fmla="*/ 5 w 14"/>
                <a:gd name="T11" fmla="*/ 19 h 22"/>
                <a:gd name="T12" fmla="*/ 5 w 14"/>
                <a:gd name="T13" fmla="*/ 19 h 22"/>
                <a:gd name="T14" fmla="*/ 5 w 14"/>
                <a:gd name="T15" fmla="*/ 19 h 22"/>
                <a:gd name="T16" fmla="*/ 5 w 14"/>
                <a:gd name="T17" fmla="*/ 19 h 22"/>
                <a:gd name="T18" fmla="*/ 7 w 14"/>
                <a:gd name="T19" fmla="*/ 19 h 22"/>
                <a:gd name="T20" fmla="*/ 7 w 14"/>
                <a:gd name="T21" fmla="*/ 19 h 22"/>
                <a:gd name="T22" fmla="*/ 7 w 14"/>
                <a:gd name="T23" fmla="*/ 19 h 22"/>
                <a:gd name="T24" fmla="*/ 7 w 14"/>
                <a:gd name="T25" fmla="*/ 19 h 22"/>
                <a:gd name="T26" fmla="*/ 7 w 14"/>
                <a:gd name="T27" fmla="*/ 19 h 22"/>
                <a:gd name="T28" fmla="*/ 9 w 14"/>
                <a:gd name="T29" fmla="*/ 19 h 22"/>
                <a:gd name="T30" fmla="*/ 9 w 14"/>
                <a:gd name="T31" fmla="*/ 19 h 22"/>
                <a:gd name="T32" fmla="*/ 9 w 14"/>
                <a:gd name="T33" fmla="*/ 19 h 22"/>
                <a:gd name="T34" fmla="*/ 9 w 14"/>
                <a:gd name="T35" fmla="*/ 19 h 22"/>
                <a:gd name="T36" fmla="*/ 9 w 14"/>
                <a:gd name="T37" fmla="*/ 19 h 22"/>
                <a:gd name="T38" fmla="*/ 9 w 14"/>
                <a:gd name="T39" fmla="*/ 19 h 22"/>
                <a:gd name="T40" fmla="*/ 9 w 14"/>
                <a:gd name="T41" fmla="*/ 19 h 22"/>
                <a:gd name="T42" fmla="*/ 12 w 14"/>
                <a:gd name="T43" fmla="*/ 19 h 22"/>
                <a:gd name="T44" fmla="*/ 12 w 14"/>
                <a:gd name="T45" fmla="*/ 19 h 22"/>
                <a:gd name="T46" fmla="*/ 12 w 14"/>
                <a:gd name="T47" fmla="*/ 19 h 22"/>
                <a:gd name="T48" fmla="*/ 12 w 14"/>
                <a:gd name="T49" fmla="*/ 19 h 22"/>
                <a:gd name="T50" fmla="*/ 12 w 14"/>
                <a:gd name="T51" fmla="*/ 19 h 22"/>
                <a:gd name="T52" fmla="*/ 14 w 14"/>
                <a:gd name="T53" fmla="*/ 19 h 22"/>
                <a:gd name="T54" fmla="*/ 14 w 14"/>
                <a:gd name="T55" fmla="*/ 19 h 22"/>
                <a:gd name="T56" fmla="*/ 14 w 14"/>
                <a:gd name="T57" fmla="*/ 19 h 22"/>
                <a:gd name="T58" fmla="*/ 14 w 14"/>
                <a:gd name="T59" fmla="*/ 19 h 22"/>
                <a:gd name="T60" fmla="*/ 14 w 14"/>
                <a:gd name="T61" fmla="*/ 19 h 22"/>
                <a:gd name="T62" fmla="*/ 14 w 14"/>
                <a:gd name="T63" fmla="*/ 19 h 22"/>
                <a:gd name="T64" fmla="*/ 14 w 14"/>
                <a:gd name="T65" fmla="*/ 19 h 22"/>
                <a:gd name="T66" fmla="*/ 12 w 14"/>
                <a:gd name="T67" fmla="*/ 22 h 22"/>
                <a:gd name="T68" fmla="*/ 12 w 14"/>
                <a:gd name="T69" fmla="*/ 22 h 22"/>
                <a:gd name="T70" fmla="*/ 12 w 14"/>
                <a:gd name="T71" fmla="*/ 22 h 22"/>
                <a:gd name="T72" fmla="*/ 12 w 14"/>
                <a:gd name="T73" fmla="*/ 22 h 22"/>
                <a:gd name="T74" fmla="*/ 9 w 14"/>
                <a:gd name="T75" fmla="*/ 22 h 22"/>
                <a:gd name="T76" fmla="*/ 9 w 14"/>
                <a:gd name="T77" fmla="*/ 22 h 22"/>
                <a:gd name="T78" fmla="*/ 9 w 14"/>
                <a:gd name="T79" fmla="*/ 22 h 22"/>
                <a:gd name="T80" fmla="*/ 9 w 14"/>
                <a:gd name="T81" fmla="*/ 22 h 22"/>
                <a:gd name="T82" fmla="*/ 9 w 14"/>
                <a:gd name="T83" fmla="*/ 22 h 22"/>
                <a:gd name="T84" fmla="*/ 7 w 14"/>
                <a:gd name="T85" fmla="*/ 22 h 22"/>
                <a:gd name="T86" fmla="*/ 7 w 14"/>
                <a:gd name="T87" fmla="*/ 22 h 22"/>
                <a:gd name="T88" fmla="*/ 7 w 14"/>
                <a:gd name="T89" fmla="*/ 22 h 22"/>
                <a:gd name="T90" fmla="*/ 7 w 14"/>
                <a:gd name="T91" fmla="*/ 22 h 22"/>
                <a:gd name="T92" fmla="*/ 7 w 14"/>
                <a:gd name="T93" fmla="*/ 22 h 22"/>
                <a:gd name="T94" fmla="*/ 7 w 14"/>
                <a:gd name="T95" fmla="*/ 22 h 22"/>
                <a:gd name="T96" fmla="*/ 5 w 14"/>
                <a:gd name="T97" fmla="*/ 22 h 22"/>
                <a:gd name="T98" fmla="*/ 5 w 14"/>
                <a:gd name="T99" fmla="*/ 22 h 22"/>
                <a:gd name="T100" fmla="*/ 5 w 14"/>
                <a:gd name="T101" fmla="*/ 22 h 22"/>
                <a:gd name="T102" fmla="*/ 0 w 14"/>
                <a:gd name="T103" fmla="*/ 0 h 22"/>
                <a:gd name="T104" fmla="*/ 2 w 14"/>
                <a:gd name="T105" fmla="*/ 0 h 22"/>
                <a:gd name="T106" fmla="*/ 2 w 14"/>
                <a:gd name="T107" fmla="*/ 0 h 22"/>
                <a:gd name="T108" fmla="*/ 7 w 14"/>
                <a:gd name="T109" fmla="*/ 3 h 22"/>
                <a:gd name="T110" fmla="*/ 7 w 14"/>
                <a:gd name="T111" fmla="*/ 3 h 22"/>
                <a:gd name="T112" fmla="*/ 5 w 14"/>
                <a:gd name="T113" fmla="*/ 3 h 22"/>
                <a:gd name="T114" fmla="*/ 2 w 14"/>
                <a:gd name="T115" fmla="*/ 3 h 22"/>
                <a:gd name="T116" fmla="*/ 0 w 14"/>
                <a:gd name="T1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2">
                  <a:moveTo>
                    <a:pt x="5" y="22"/>
                  </a:moveTo>
                  <a:lnTo>
                    <a:pt x="5" y="22"/>
                  </a:lnTo>
                  <a:lnTo>
                    <a:pt x="5" y="22"/>
                  </a:lnTo>
                  <a:lnTo>
                    <a:pt x="5" y="22"/>
                  </a:lnTo>
                  <a:lnTo>
                    <a:pt x="5" y="19"/>
                  </a:lnTo>
                  <a:lnTo>
                    <a:pt x="5" y="19"/>
                  </a:lnTo>
                  <a:lnTo>
                    <a:pt x="5" y="19"/>
                  </a:lnTo>
                  <a:lnTo>
                    <a:pt x="5" y="19"/>
                  </a:lnTo>
                  <a:lnTo>
                    <a:pt x="5" y="19"/>
                  </a:lnTo>
                  <a:lnTo>
                    <a:pt x="7" y="19"/>
                  </a:lnTo>
                  <a:lnTo>
                    <a:pt x="7" y="19"/>
                  </a:lnTo>
                  <a:lnTo>
                    <a:pt x="7" y="19"/>
                  </a:lnTo>
                  <a:lnTo>
                    <a:pt x="7" y="19"/>
                  </a:lnTo>
                  <a:lnTo>
                    <a:pt x="7" y="19"/>
                  </a:lnTo>
                  <a:lnTo>
                    <a:pt x="9" y="19"/>
                  </a:lnTo>
                  <a:lnTo>
                    <a:pt x="9" y="19"/>
                  </a:lnTo>
                  <a:lnTo>
                    <a:pt x="9" y="19"/>
                  </a:lnTo>
                  <a:lnTo>
                    <a:pt x="9" y="19"/>
                  </a:lnTo>
                  <a:lnTo>
                    <a:pt x="9" y="19"/>
                  </a:lnTo>
                  <a:lnTo>
                    <a:pt x="9" y="19"/>
                  </a:lnTo>
                  <a:lnTo>
                    <a:pt x="9" y="19"/>
                  </a:lnTo>
                  <a:lnTo>
                    <a:pt x="12" y="19"/>
                  </a:lnTo>
                  <a:lnTo>
                    <a:pt x="12" y="19"/>
                  </a:lnTo>
                  <a:lnTo>
                    <a:pt x="12" y="19"/>
                  </a:lnTo>
                  <a:lnTo>
                    <a:pt x="12" y="19"/>
                  </a:lnTo>
                  <a:lnTo>
                    <a:pt x="12" y="19"/>
                  </a:lnTo>
                  <a:lnTo>
                    <a:pt x="14" y="19"/>
                  </a:lnTo>
                  <a:lnTo>
                    <a:pt x="14" y="19"/>
                  </a:lnTo>
                  <a:lnTo>
                    <a:pt x="14" y="19"/>
                  </a:lnTo>
                  <a:lnTo>
                    <a:pt x="14" y="19"/>
                  </a:lnTo>
                  <a:lnTo>
                    <a:pt x="14" y="19"/>
                  </a:lnTo>
                  <a:lnTo>
                    <a:pt x="14" y="19"/>
                  </a:lnTo>
                  <a:lnTo>
                    <a:pt x="14" y="19"/>
                  </a:lnTo>
                  <a:lnTo>
                    <a:pt x="12" y="22"/>
                  </a:lnTo>
                  <a:lnTo>
                    <a:pt x="12" y="22"/>
                  </a:lnTo>
                  <a:lnTo>
                    <a:pt x="12" y="22"/>
                  </a:lnTo>
                  <a:lnTo>
                    <a:pt x="12" y="22"/>
                  </a:lnTo>
                  <a:lnTo>
                    <a:pt x="9" y="22"/>
                  </a:lnTo>
                  <a:lnTo>
                    <a:pt x="9" y="22"/>
                  </a:lnTo>
                  <a:lnTo>
                    <a:pt x="9" y="22"/>
                  </a:lnTo>
                  <a:lnTo>
                    <a:pt x="9" y="22"/>
                  </a:lnTo>
                  <a:lnTo>
                    <a:pt x="9" y="22"/>
                  </a:lnTo>
                  <a:lnTo>
                    <a:pt x="7" y="22"/>
                  </a:lnTo>
                  <a:lnTo>
                    <a:pt x="7" y="22"/>
                  </a:lnTo>
                  <a:lnTo>
                    <a:pt x="7" y="22"/>
                  </a:lnTo>
                  <a:lnTo>
                    <a:pt x="7" y="22"/>
                  </a:lnTo>
                  <a:lnTo>
                    <a:pt x="7" y="22"/>
                  </a:lnTo>
                  <a:lnTo>
                    <a:pt x="7" y="22"/>
                  </a:lnTo>
                  <a:lnTo>
                    <a:pt x="5" y="22"/>
                  </a:lnTo>
                  <a:lnTo>
                    <a:pt x="5" y="22"/>
                  </a:lnTo>
                  <a:lnTo>
                    <a:pt x="5" y="22"/>
                  </a:lnTo>
                  <a:close/>
                  <a:moveTo>
                    <a:pt x="0" y="0"/>
                  </a:moveTo>
                  <a:lnTo>
                    <a:pt x="2" y="0"/>
                  </a:lnTo>
                  <a:lnTo>
                    <a:pt x="2" y="0"/>
                  </a:lnTo>
                  <a:lnTo>
                    <a:pt x="7" y="3"/>
                  </a:lnTo>
                  <a:lnTo>
                    <a:pt x="7" y="3"/>
                  </a:lnTo>
                  <a:lnTo>
                    <a:pt x="5" y="3"/>
                  </a:lnTo>
                  <a:lnTo>
                    <a:pt x="2" y="3"/>
                  </a:lnTo>
                  <a:lnTo>
                    <a:pt x="0"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0"/>
            <p:cNvSpPr>
              <a:spLocks noEditPoints="1"/>
            </p:cNvSpPr>
            <p:nvPr/>
          </p:nvSpPr>
          <p:spPr bwMode="auto">
            <a:xfrm>
              <a:off x="1713" y="1342"/>
              <a:ext cx="14" cy="22"/>
            </a:xfrm>
            <a:custGeom>
              <a:avLst/>
              <a:gdLst>
                <a:gd name="T0" fmla="*/ 5 w 14"/>
                <a:gd name="T1" fmla="*/ 22 h 22"/>
                <a:gd name="T2" fmla="*/ 5 w 14"/>
                <a:gd name="T3" fmla="*/ 22 h 22"/>
                <a:gd name="T4" fmla="*/ 5 w 14"/>
                <a:gd name="T5" fmla="*/ 22 h 22"/>
                <a:gd name="T6" fmla="*/ 5 w 14"/>
                <a:gd name="T7" fmla="*/ 22 h 22"/>
                <a:gd name="T8" fmla="*/ 5 w 14"/>
                <a:gd name="T9" fmla="*/ 19 h 22"/>
                <a:gd name="T10" fmla="*/ 5 w 14"/>
                <a:gd name="T11" fmla="*/ 19 h 22"/>
                <a:gd name="T12" fmla="*/ 5 w 14"/>
                <a:gd name="T13" fmla="*/ 19 h 22"/>
                <a:gd name="T14" fmla="*/ 5 w 14"/>
                <a:gd name="T15" fmla="*/ 19 h 22"/>
                <a:gd name="T16" fmla="*/ 5 w 14"/>
                <a:gd name="T17" fmla="*/ 19 h 22"/>
                <a:gd name="T18" fmla="*/ 7 w 14"/>
                <a:gd name="T19" fmla="*/ 19 h 22"/>
                <a:gd name="T20" fmla="*/ 7 w 14"/>
                <a:gd name="T21" fmla="*/ 19 h 22"/>
                <a:gd name="T22" fmla="*/ 7 w 14"/>
                <a:gd name="T23" fmla="*/ 19 h 22"/>
                <a:gd name="T24" fmla="*/ 7 w 14"/>
                <a:gd name="T25" fmla="*/ 19 h 22"/>
                <a:gd name="T26" fmla="*/ 7 w 14"/>
                <a:gd name="T27" fmla="*/ 19 h 22"/>
                <a:gd name="T28" fmla="*/ 9 w 14"/>
                <a:gd name="T29" fmla="*/ 19 h 22"/>
                <a:gd name="T30" fmla="*/ 9 w 14"/>
                <a:gd name="T31" fmla="*/ 19 h 22"/>
                <a:gd name="T32" fmla="*/ 9 w 14"/>
                <a:gd name="T33" fmla="*/ 19 h 22"/>
                <a:gd name="T34" fmla="*/ 9 w 14"/>
                <a:gd name="T35" fmla="*/ 19 h 22"/>
                <a:gd name="T36" fmla="*/ 9 w 14"/>
                <a:gd name="T37" fmla="*/ 19 h 22"/>
                <a:gd name="T38" fmla="*/ 9 w 14"/>
                <a:gd name="T39" fmla="*/ 19 h 22"/>
                <a:gd name="T40" fmla="*/ 9 w 14"/>
                <a:gd name="T41" fmla="*/ 19 h 22"/>
                <a:gd name="T42" fmla="*/ 12 w 14"/>
                <a:gd name="T43" fmla="*/ 19 h 22"/>
                <a:gd name="T44" fmla="*/ 12 w 14"/>
                <a:gd name="T45" fmla="*/ 19 h 22"/>
                <a:gd name="T46" fmla="*/ 12 w 14"/>
                <a:gd name="T47" fmla="*/ 19 h 22"/>
                <a:gd name="T48" fmla="*/ 12 w 14"/>
                <a:gd name="T49" fmla="*/ 19 h 22"/>
                <a:gd name="T50" fmla="*/ 12 w 14"/>
                <a:gd name="T51" fmla="*/ 19 h 22"/>
                <a:gd name="T52" fmla="*/ 14 w 14"/>
                <a:gd name="T53" fmla="*/ 19 h 22"/>
                <a:gd name="T54" fmla="*/ 14 w 14"/>
                <a:gd name="T55" fmla="*/ 19 h 22"/>
                <a:gd name="T56" fmla="*/ 14 w 14"/>
                <a:gd name="T57" fmla="*/ 19 h 22"/>
                <a:gd name="T58" fmla="*/ 14 w 14"/>
                <a:gd name="T59" fmla="*/ 19 h 22"/>
                <a:gd name="T60" fmla="*/ 14 w 14"/>
                <a:gd name="T61" fmla="*/ 19 h 22"/>
                <a:gd name="T62" fmla="*/ 14 w 14"/>
                <a:gd name="T63" fmla="*/ 19 h 22"/>
                <a:gd name="T64" fmla="*/ 14 w 14"/>
                <a:gd name="T65" fmla="*/ 19 h 22"/>
                <a:gd name="T66" fmla="*/ 12 w 14"/>
                <a:gd name="T67" fmla="*/ 22 h 22"/>
                <a:gd name="T68" fmla="*/ 12 w 14"/>
                <a:gd name="T69" fmla="*/ 22 h 22"/>
                <a:gd name="T70" fmla="*/ 12 w 14"/>
                <a:gd name="T71" fmla="*/ 22 h 22"/>
                <a:gd name="T72" fmla="*/ 12 w 14"/>
                <a:gd name="T73" fmla="*/ 22 h 22"/>
                <a:gd name="T74" fmla="*/ 9 w 14"/>
                <a:gd name="T75" fmla="*/ 22 h 22"/>
                <a:gd name="T76" fmla="*/ 9 w 14"/>
                <a:gd name="T77" fmla="*/ 22 h 22"/>
                <a:gd name="T78" fmla="*/ 9 w 14"/>
                <a:gd name="T79" fmla="*/ 22 h 22"/>
                <a:gd name="T80" fmla="*/ 9 w 14"/>
                <a:gd name="T81" fmla="*/ 22 h 22"/>
                <a:gd name="T82" fmla="*/ 9 w 14"/>
                <a:gd name="T83" fmla="*/ 22 h 22"/>
                <a:gd name="T84" fmla="*/ 7 w 14"/>
                <a:gd name="T85" fmla="*/ 22 h 22"/>
                <a:gd name="T86" fmla="*/ 7 w 14"/>
                <a:gd name="T87" fmla="*/ 22 h 22"/>
                <a:gd name="T88" fmla="*/ 7 w 14"/>
                <a:gd name="T89" fmla="*/ 22 h 22"/>
                <a:gd name="T90" fmla="*/ 7 w 14"/>
                <a:gd name="T91" fmla="*/ 22 h 22"/>
                <a:gd name="T92" fmla="*/ 7 w 14"/>
                <a:gd name="T93" fmla="*/ 22 h 22"/>
                <a:gd name="T94" fmla="*/ 7 w 14"/>
                <a:gd name="T95" fmla="*/ 22 h 22"/>
                <a:gd name="T96" fmla="*/ 5 w 14"/>
                <a:gd name="T97" fmla="*/ 22 h 22"/>
                <a:gd name="T98" fmla="*/ 5 w 14"/>
                <a:gd name="T99" fmla="*/ 22 h 22"/>
                <a:gd name="T100" fmla="*/ 5 w 14"/>
                <a:gd name="T101" fmla="*/ 22 h 22"/>
                <a:gd name="T102" fmla="*/ 0 w 14"/>
                <a:gd name="T103" fmla="*/ 0 h 22"/>
                <a:gd name="T104" fmla="*/ 2 w 14"/>
                <a:gd name="T105" fmla="*/ 0 h 22"/>
                <a:gd name="T106" fmla="*/ 2 w 14"/>
                <a:gd name="T107" fmla="*/ 0 h 22"/>
                <a:gd name="T108" fmla="*/ 7 w 14"/>
                <a:gd name="T109" fmla="*/ 3 h 22"/>
                <a:gd name="T110" fmla="*/ 7 w 14"/>
                <a:gd name="T111" fmla="*/ 3 h 22"/>
                <a:gd name="T112" fmla="*/ 5 w 14"/>
                <a:gd name="T113" fmla="*/ 3 h 22"/>
                <a:gd name="T114" fmla="*/ 2 w 14"/>
                <a:gd name="T115" fmla="*/ 3 h 22"/>
                <a:gd name="T116" fmla="*/ 0 w 14"/>
                <a:gd name="T1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2">
                  <a:moveTo>
                    <a:pt x="5" y="22"/>
                  </a:moveTo>
                  <a:lnTo>
                    <a:pt x="5" y="22"/>
                  </a:lnTo>
                  <a:lnTo>
                    <a:pt x="5" y="22"/>
                  </a:lnTo>
                  <a:lnTo>
                    <a:pt x="5" y="22"/>
                  </a:lnTo>
                  <a:lnTo>
                    <a:pt x="5" y="19"/>
                  </a:lnTo>
                  <a:lnTo>
                    <a:pt x="5" y="19"/>
                  </a:lnTo>
                  <a:lnTo>
                    <a:pt x="5" y="19"/>
                  </a:lnTo>
                  <a:lnTo>
                    <a:pt x="5" y="19"/>
                  </a:lnTo>
                  <a:lnTo>
                    <a:pt x="5" y="19"/>
                  </a:lnTo>
                  <a:lnTo>
                    <a:pt x="7" y="19"/>
                  </a:lnTo>
                  <a:lnTo>
                    <a:pt x="7" y="19"/>
                  </a:lnTo>
                  <a:lnTo>
                    <a:pt x="7" y="19"/>
                  </a:lnTo>
                  <a:lnTo>
                    <a:pt x="7" y="19"/>
                  </a:lnTo>
                  <a:lnTo>
                    <a:pt x="7" y="19"/>
                  </a:lnTo>
                  <a:lnTo>
                    <a:pt x="9" y="19"/>
                  </a:lnTo>
                  <a:lnTo>
                    <a:pt x="9" y="19"/>
                  </a:lnTo>
                  <a:lnTo>
                    <a:pt x="9" y="19"/>
                  </a:lnTo>
                  <a:lnTo>
                    <a:pt x="9" y="19"/>
                  </a:lnTo>
                  <a:lnTo>
                    <a:pt x="9" y="19"/>
                  </a:lnTo>
                  <a:lnTo>
                    <a:pt x="9" y="19"/>
                  </a:lnTo>
                  <a:lnTo>
                    <a:pt x="9" y="19"/>
                  </a:lnTo>
                  <a:lnTo>
                    <a:pt x="12" y="19"/>
                  </a:lnTo>
                  <a:lnTo>
                    <a:pt x="12" y="19"/>
                  </a:lnTo>
                  <a:lnTo>
                    <a:pt x="12" y="19"/>
                  </a:lnTo>
                  <a:lnTo>
                    <a:pt x="12" y="19"/>
                  </a:lnTo>
                  <a:lnTo>
                    <a:pt x="12" y="19"/>
                  </a:lnTo>
                  <a:lnTo>
                    <a:pt x="14" y="19"/>
                  </a:lnTo>
                  <a:lnTo>
                    <a:pt x="14" y="19"/>
                  </a:lnTo>
                  <a:lnTo>
                    <a:pt x="14" y="19"/>
                  </a:lnTo>
                  <a:lnTo>
                    <a:pt x="14" y="19"/>
                  </a:lnTo>
                  <a:lnTo>
                    <a:pt x="14" y="19"/>
                  </a:lnTo>
                  <a:lnTo>
                    <a:pt x="14" y="19"/>
                  </a:lnTo>
                  <a:lnTo>
                    <a:pt x="14" y="19"/>
                  </a:lnTo>
                  <a:lnTo>
                    <a:pt x="12" y="22"/>
                  </a:lnTo>
                  <a:lnTo>
                    <a:pt x="12" y="22"/>
                  </a:lnTo>
                  <a:lnTo>
                    <a:pt x="12" y="22"/>
                  </a:lnTo>
                  <a:lnTo>
                    <a:pt x="12" y="22"/>
                  </a:lnTo>
                  <a:lnTo>
                    <a:pt x="9" y="22"/>
                  </a:lnTo>
                  <a:lnTo>
                    <a:pt x="9" y="22"/>
                  </a:lnTo>
                  <a:lnTo>
                    <a:pt x="9" y="22"/>
                  </a:lnTo>
                  <a:lnTo>
                    <a:pt x="9" y="22"/>
                  </a:lnTo>
                  <a:lnTo>
                    <a:pt x="9" y="22"/>
                  </a:lnTo>
                  <a:lnTo>
                    <a:pt x="7" y="22"/>
                  </a:lnTo>
                  <a:lnTo>
                    <a:pt x="7" y="22"/>
                  </a:lnTo>
                  <a:lnTo>
                    <a:pt x="7" y="22"/>
                  </a:lnTo>
                  <a:lnTo>
                    <a:pt x="7" y="22"/>
                  </a:lnTo>
                  <a:lnTo>
                    <a:pt x="7" y="22"/>
                  </a:lnTo>
                  <a:lnTo>
                    <a:pt x="7" y="22"/>
                  </a:lnTo>
                  <a:lnTo>
                    <a:pt x="5" y="22"/>
                  </a:lnTo>
                  <a:lnTo>
                    <a:pt x="5" y="22"/>
                  </a:lnTo>
                  <a:lnTo>
                    <a:pt x="5" y="22"/>
                  </a:lnTo>
                  <a:moveTo>
                    <a:pt x="0" y="0"/>
                  </a:moveTo>
                  <a:lnTo>
                    <a:pt x="2" y="0"/>
                  </a:lnTo>
                  <a:lnTo>
                    <a:pt x="2" y="0"/>
                  </a:lnTo>
                  <a:lnTo>
                    <a:pt x="7" y="3"/>
                  </a:lnTo>
                  <a:lnTo>
                    <a:pt x="7" y="3"/>
                  </a:lnTo>
                  <a:lnTo>
                    <a:pt x="5"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920" y="1435290"/>
            <a:ext cx="1935163"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62688" y="2061454"/>
            <a:ext cx="1460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70501" y="2963863"/>
            <a:ext cx="654346" cy="276999"/>
          </a:xfrm>
          <a:prstGeom prst="rect">
            <a:avLst/>
          </a:prstGeom>
          <a:noFill/>
        </p:spPr>
        <p:txBody>
          <a:bodyPr wrap="none" rtlCol="0">
            <a:spAutoFit/>
          </a:bodyPr>
          <a:lstStyle>
            <a:defPPr>
              <a:defRPr lang="en-GB"/>
            </a:defPPr>
            <a:lvl1pPr>
              <a:defRPr b="1">
                <a:solidFill>
                  <a:schemeClr val="accent2"/>
                </a:solidFill>
              </a:defRPr>
            </a:lvl1pPr>
          </a:lstStyle>
          <a:p>
            <a:r>
              <a:rPr lang="es-US" dirty="0"/>
              <a:t>Quito</a:t>
            </a:r>
            <a:endParaRPr lang="en-US" dirty="0"/>
          </a:p>
        </p:txBody>
      </p:sp>
      <p:sp>
        <p:nvSpPr>
          <p:cNvPr id="10" name="TextBox 9"/>
          <p:cNvSpPr txBox="1"/>
          <p:nvPr/>
        </p:nvSpPr>
        <p:spPr>
          <a:xfrm>
            <a:off x="1186627" y="2646126"/>
            <a:ext cx="793807" cy="276999"/>
          </a:xfrm>
          <a:prstGeom prst="rect">
            <a:avLst/>
          </a:prstGeom>
          <a:noFill/>
          <a:effectLst>
            <a:innerShdw blurRad="63500" dist="50800" dir="16200000">
              <a:prstClr val="black">
                <a:alpha val="50000"/>
              </a:prstClr>
            </a:innerShdw>
          </a:effectLst>
        </p:spPr>
        <p:txBody>
          <a:bodyPr wrap="none" rtlCol="0">
            <a:spAutoFit/>
          </a:bodyPr>
          <a:lstStyle>
            <a:defPPr>
              <a:defRPr lang="en-GB"/>
            </a:defPPr>
            <a:lvl1pPr>
              <a:defRPr b="1">
                <a:solidFill>
                  <a:schemeClr val="accent2"/>
                </a:solidFill>
              </a:defRPr>
            </a:lvl1pPr>
          </a:lstStyle>
          <a:p>
            <a:r>
              <a:rPr lang="es-US" dirty="0"/>
              <a:t>Bogota</a:t>
            </a:r>
            <a:endParaRPr lang="en-US" dirty="0"/>
          </a:p>
        </p:txBody>
      </p:sp>
      <p:sp>
        <p:nvSpPr>
          <p:cNvPr id="12" name="Freeform 1519"/>
          <p:cNvSpPr>
            <a:spLocks/>
          </p:cNvSpPr>
          <p:nvPr/>
        </p:nvSpPr>
        <p:spPr bwMode="auto">
          <a:xfrm>
            <a:off x="1943101" y="2974871"/>
            <a:ext cx="268433" cy="225349"/>
          </a:xfrm>
          <a:custGeom>
            <a:avLst/>
            <a:gdLst>
              <a:gd name="T0" fmla="*/ 29 w 48"/>
              <a:gd name="T1" fmla="*/ 19 h 47"/>
              <a:gd name="T2" fmla="*/ 24 w 48"/>
              <a:gd name="T3" fmla="*/ 0 h 47"/>
              <a:gd name="T4" fmla="*/ 18 w 48"/>
              <a:gd name="T5" fmla="*/ 19 h 47"/>
              <a:gd name="T6" fmla="*/ 0 w 48"/>
              <a:gd name="T7" fmla="*/ 19 h 47"/>
              <a:gd name="T8" fmla="*/ 14 w 48"/>
              <a:gd name="T9" fmla="*/ 30 h 47"/>
              <a:gd name="T10" fmla="*/ 8 w 48"/>
              <a:gd name="T11" fmla="*/ 47 h 47"/>
              <a:gd name="T12" fmla="*/ 24 w 48"/>
              <a:gd name="T13" fmla="*/ 36 h 47"/>
              <a:gd name="T14" fmla="*/ 39 w 48"/>
              <a:gd name="T15" fmla="*/ 47 h 47"/>
              <a:gd name="T16" fmla="*/ 33 w 48"/>
              <a:gd name="T17" fmla="*/ 30 h 47"/>
              <a:gd name="T18" fmla="*/ 48 w 48"/>
              <a:gd name="T19" fmla="*/ 19 h 47"/>
              <a:gd name="T20" fmla="*/ 29 w 48"/>
              <a:gd name="T2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19"/>
                </a:moveTo>
                <a:lnTo>
                  <a:pt x="24" y="0"/>
                </a:lnTo>
                <a:lnTo>
                  <a:pt x="18" y="19"/>
                </a:lnTo>
                <a:lnTo>
                  <a:pt x="0" y="19"/>
                </a:lnTo>
                <a:lnTo>
                  <a:pt x="14" y="30"/>
                </a:lnTo>
                <a:lnTo>
                  <a:pt x="8" y="47"/>
                </a:lnTo>
                <a:lnTo>
                  <a:pt x="24" y="36"/>
                </a:lnTo>
                <a:lnTo>
                  <a:pt x="39" y="47"/>
                </a:lnTo>
                <a:lnTo>
                  <a:pt x="33" y="30"/>
                </a:lnTo>
                <a:lnTo>
                  <a:pt x="48" y="19"/>
                </a:lnTo>
                <a:lnTo>
                  <a:pt x="29" y="19"/>
                </a:lnTo>
                <a:close/>
              </a:path>
            </a:pathLst>
          </a:custGeom>
          <a:solidFill>
            <a:srgbClr val="FFF200"/>
          </a:solidFill>
          <a:ln>
            <a:noFill/>
          </a:ln>
          <a:effectLst>
            <a:innerShdw blurRad="63500" dist="50800" dir="162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519"/>
          <p:cNvSpPr>
            <a:spLocks/>
          </p:cNvSpPr>
          <p:nvPr/>
        </p:nvSpPr>
        <p:spPr bwMode="auto">
          <a:xfrm>
            <a:off x="2112687" y="2671952"/>
            <a:ext cx="268433" cy="225349"/>
          </a:xfrm>
          <a:custGeom>
            <a:avLst/>
            <a:gdLst>
              <a:gd name="T0" fmla="*/ 29 w 48"/>
              <a:gd name="T1" fmla="*/ 19 h 47"/>
              <a:gd name="T2" fmla="*/ 24 w 48"/>
              <a:gd name="T3" fmla="*/ 0 h 47"/>
              <a:gd name="T4" fmla="*/ 18 w 48"/>
              <a:gd name="T5" fmla="*/ 19 h 47"/>
              <a:gd name="T6" fmla="*/ 0 w 48"/>
              <a:gd name="T7" fmla="*/ 19 h 47"/>
              <a:gd name="T8" fmla="*/ 14 w 48"/>
              <a:gd name="T9" fmla="*/ 30 h 47"/>
              <a:gd name="T10" fmla="*/ 8 w 48"/>
              <a:gd name="T11" fmla="*/ 47 h 47"/>
              <a:gd name="T12" fmla="*/ 24 w 48"/>
              <a:gd name="T13" fmla="*/ 36 h 47"/>
              <a:gd name="T14" fmla="*/ 39 w 48"/>
              <a:gd name="T15" fmla="*/ 47 h 47"/>
              <a:gd name="T16" fmla="*/ 33 w 48"/>
              <a:gd name="T17" fmla="*/ 30 h 47"/>
              <a:gd name="T18" fmla="*/ 48 w 48"/>
              <a:gd name="T19" fmla="*/ 19 h 47"/>
              <a:gd name="T20" fmla="*/ 29 w 48"/>
              <a:gd name="T2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19"/>
                </a:moveTo>
                <a:lnTo>
                  <a:pt x="24" y="0"/>
                </a:lnTo>
                <a:lnTo>
                  <a:pt x="18" y="19"/>
                </a:lnTo>
                <a:lnTo>
                  <a:pt x="0" y="19"/>
                </a:lnTo>
                <a:lnTo>
                  <a:pt x="14" y="30"/>
                </a:lnTo>
                <a:lnTo>
                  <a:pt x="8" y="47"/>
                </a:lnTo>
                <a:lnTo>
                  <a:pt x="24" y="36"/>
                </a:lnTo>
                <a:lnTo>
                  <a:pt x="39" y="47"/>
                </a:lnTo>
                <a:lnTo>
                  <a:pt x="33" y="30"/>
                </a:lnTo>
                <a:lnTo>
                  <a:pt x="48" y="19"/>
                </a:lnTo>
                <a:lnTo>
                  <a:pt x="29" y="19"/>
                </a:lnTo>
                <a:close/>
              </a:path>
            </a:pathLst>
          </a:custGeom>
          <a:solidFill>
            <a:srgbClr val="FFF20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61"/>
          <p:cNvSpPr/>
          <p:nvPr/>
        </p:nvSpPr>
        <p:spPr>
          <a:xfrm>
            <a:off x="185737" y="188640"/>
            <a:ext cx="3666183" cy="830997"/>
          </a:xfrm>
          <a:prstGeom prst="rect">
            <a:avLst/>
          </a:prstGeom>
        </p:spPr>
        <p:txBody>
          <a:bodyPr wrap="square">
            <a:spAutoFit/>
          </a:bodyPr>
          <a:lstStyle/>
          <a:p>
            <a:r>
              <a:rPr lang="en-US" sz="1600" dirty="0" smtClean="0">
                <a:solidFill>
                  <a:srgbClr val="BECBE0"/>
                </a:solidFill>
              </a:rPr>
              <a:t>Experiences </a:t>
            </a:r>
            <a:r>
              <a:rPr lang="en-US" sz="1600" dirty="0">
                <a:solidFill>
                  <a:srgbClr val="BECBE0"/>
                </a:solidFill>
              </a:rPr>
              <a:t>in the construction of public-private partnerships for disaster risk reduction </a:t>
            </a:r>
            <a:endParaRPr lang="en-US" sz="1600" dirty="0"/>
          </a:p>
        </p:txBody>
      </p:sp>
      <p:grpSp>
        <p:nvGrpSpPr>
          <p:cNvPr id="68" name="Group 210"/>
          <p:cNvGrpSpPr>
            <a:grpSpLocks/>
          </p:cNvGrpSpPr>
          <p:nvPr/>
        </p:nvGrpSpPr>
        <p:grpSpPr bwMode="auto">
          <a:xfrm>
            <a:off x="2206626" y="2736850"/>
            <a:ext cx="1979613" cy="2981325"/>
            <a:chOff x="1390" y="1724"/>
            <a:chExt cx="1247" cy="1878"/>
          </a:xfrm>
          <a:effectLst/>
        </p:grpSpPr>
        <p:sp>
          <p:nvSpPr>
            <p:cNvPr id="229" name="Freeform 10"/>
            <p:cNvSpPr>
              <a:spLocks/>
            </p:cNvSpPr>
            <p:nvPr/>
          </p:nvSpPr>
          <p:spPr bwMode="auto">
            <a:xfrm>
              <a:off x="2033" y="1724"/>
              <a:ext cx="89" cy="111"/>
            </a:xfrm>
            <a:custGeom>
              <a:avLst/>
              <a:gdLst>
                <a:gd name="T0" fmla="*/ 4 w 89"/>
                <a:gd name="T1" fmla="*/ 102 h 111"/>
                <a:gd name="T2" fmla="*/ 9 w 89"/>
                <a:gd name="T3" fmla="*/ 97 h 111"/>
                <a:gd name="T4" fmla="*/ 11 w 89"/>
                <a:gd name="T5" fmla="*/ 92 h 111"/>
                <a:gd name="T6" fmla="*/ 14 w 89"/>
                <a:gd name="T7" fmla="*/ 85 h 111"/>
                <a:gd name="T8" fmla="*/ 11 w 89"/>
                <a:gd name="T9" fmla="*/ 80 h 111"/>
                <a:gd name="T10" fmla="*/ 14 w 89"/>
                <a:gd name="T11" fmla="*/ 76 h 111"/>
                <a:gd name="T12" fmla="*/ 19 w 89"/>
                <a:gd name="T13" fmla="*/ 71 h 111"/>
                <a:gd name="T14" fmla="*/ 14 w 89"/>
                <a:gd name="T15" fmla="*/ 62 h 111"/>
                <a:gd name="T16" fmla="*/ 9 w 89"/>
                <a:gd name="T17" fmla="*/ 57 h 111"/>
                <a:gd name="T18" fmla="*/ 7 w 89"/>
                <a:gd name="T19" fmla="*/ 47 h 111"/>
                <a:gd name="T20" fmla="*/ 4 w 89"/>
                <a:gd name="T21" fmla="*/ 38 h 111"/>
                <a:gd name="T22" fmla="*/ 4 w 89"/>
                <a:gd name="T23" fmla="*/ 36 h 111"/>
                <a:gd name="T24" fmla="*/ 4 w 89"/>
                <a:gd name="T25" fmla="*/ 31 h 111"/>
                <a:gd name="T26" fmla="*/ 4 w 89"/>
                <a:gd name="T27" fmla="*/ 24 h 111"/>
                <a:gd name="T28" fmla="*/ 7 w 89"/>
                <a:gd name="T29" fmla="*/ 19 h 111"/>
                <a:gd name="T30" fmla="*/ 11 w 89"/>
                <a:gd name="T31" fmla="*/ 14 h 111"/>
                <a:gd name="T32" fmla="*/ 14 w 89"/>
                <a:gd name="T33" fmla="*/ 14 h 111"/>
                <a:gd name="T34" fmla="*/ 16 w 89"/>
                <a:gd name="T35" fmla="*/ 12 h 111"/>
                <a:gd name="T36" fmla="*/ 19 w 89"/>
                <a:gd name="T37" fmla="*/ 7 h 111"/>
                <a:gd name="T38" fmla="*/ 19 w 89"/>
                <a:gd name="T39" fmla="*/ 2 h 111"/>
                <a:gd name="T40" fmla="*/ 21 w 89"/>
                <a:gd name="T41" fmla="*/ 0 h 111"/>
                <a:gd name="T42" fmla="*/ 28 w 89"/>
                <a:gd name="T43" fmla="*/ 2 h 111"/>
                <a:gd name="T44" fmla="*/ 33 w 89"/>
                <a:gd name="T45" fmla="*/ 7 h 111"/>
                <a:gd name="T46" fmla="*/ 40 w 89"/>
                <a:gd name="T47" fmla="*/ 7 h 111"/>
                <a:gd name="T48" fmla="*/ 49 w 89"/>
                <a:gd name="T49" fmla="*/ 10 h 111"/>
                <a:gd name="T50" fmla="*/ 54 w 89"/>
                <a:gd name="T51" fmla="*/ 14 h 111"/>
                <a:gd name="T52" fmla="*/ 61 w 89"/>
                <a:gd name="T53" fmla="*/ 19 h 111"/>
                <a:gd name="T54" fmla="*/ 68 w 89"/>
                <a:gd name="T55" fmla="*/ 26 h 111"/>
                <a:gd name="T56" fmla="*/ 78 w 89"/>
                <a:gd name="T57" fmla="*/ 33 h 111"/>
                <a:gd name="T58" fmla="*/ 80 w 89"/>
                <a:gd name="T59" fmla="*/ 36 h 111"/>
                <a:gd name="T60" fmla="*/ 80 w 89"/>
                <a:gd name="T61" fmla="*/ 40 h 111"/>
                <a:gd name="T62" fmla="*/ 78 w 89"/>
                <a:gd name="T63" fmla="*/ 43 h 111"/>
                <a:gd name="T64" fmla="*/ 80 w 89"/>
                <a:gd name="T65" fmla="*/ 43 h 111"/>
                <a:gd name="T66" fmla="*/ 82 w 89"/>
                <a:gd name="T67" fmla="*/ 40 h 111"/>
                <a:gd name="T68" fmla="*/ 80 w 89"/>
                <a:gd name="T69" fmla="*/ 38 h 111"/>
                <a:gd name="T70" fmla="*/ 82 w 89"/>
                <a:gd name="T71" fmla="*/ 33 h 111"/>
                <a:gd name="T72" fmla="*/ 87 w 89"/>
                <a:gd name="T73" fmla="*/ 38 h 111"/>
                <a:gd name="T74" fmla="*/ 87 w 89"/>
                <a:gd name="T75" fmla="*/ 40 h 111"/>
                <a:gd name="T76" fmla="*/ 87 w 89"/>
                <a:gd name="T77" fmla="*/ 45 h 111"/>
                <a:gd name="T78" fmla="*/ 89 w 89"/>
                <a:gd name="T79" fmla="*/ 47 h 111"/>
                <a:gd name="T80" fmla="*/ 89 w 89"/>
                <a:gd name="T81" fmla="*/ 52 h 111"/>
                <a:gd name="T82" fmla="*/ 87 w 89"/>
                <a:gd name="T83" fmla="*/ 54 h 111"/>
                <a:gd name="T84" fmla="*/ 87 w 89"/>
                <a:gd name="T85" fmla="*/ 54 h 111"/>
                <a:gd name="T86" fmla="*/ 85 w 89"/>
                <a:gd name="T87" fmla="*/ 59 h 111"/>
                <a:gd name="T88" fmla="*/ 80 w 89"/>
                <a:gd name="T89" fmla="*/ 64 h 111"/>
                <a:gd name="T90" fmla="*/ 75 w 89"/>
                <a:gd name="T91" fmla="*/ 71 h 111"/>
                <a:gd name="T92" fmla="*/ 71 w 89"/>
                <a:gd name="T93" fmla="*/ 78 h 111"/>
                <a:gd name="T94" fmla="*/ 68 w 89"/>
                <a:gd name="T95" fmla="*/ 80 h 111"/>
                <a:gd name="T96" fmla="*/ 68 w 89"/>
                <a:gd name="T97" fmla="*/ 85 h 111"/>
                <a:gd name="T98" fmla="*/ 63 w 89"/>
                <a:gd name="T99" fmla="*/ 95 h 111"/>
                <a:gd name="T100" fmla="*/ 63 w 89"/>
                <a:gd name="T101" fmla="*/ 97 h 111"/>
                <a:gd name="T102" fmla="*/ 59 w 89"/>
                <a:gd name="T103" fmla="*/ 104 h 111"/>
                <a:gd name="T104" fmla="*/ 52 w 89"/>
                <a:gd name="T105" fmla="*/ 109 h 111"/>
                <a:gd name="T106" fmla="*/ 47 w 89"/>
                <a:gd name="T107" fmla="*/ 109 h 111"/>
                <a:gd name="T108" fmla="*/ 45 w 89"/>
                <a:gd name="T109" fmla="*/ 109 h 111"/>
                <a:gd name="T110" fmla="*/ 42 w 89"/>
                <a:gd name="T111" fmla="*/ 106 h 111"/>
                <a:gd name="T112" fmla="*/ 37 w 89"/>
                <a:gd name="T113" fmla="*/ 104 h 111"/>
                <a:gd name="T114" fmla="*/ 33 w 89"/>
                <a:gd name="T115" fmla="*/ 109 h 111"/>
                <a:gd name="T116" fmla="*/ 26 w 89"/>
                <a:gd name="T117" fmla="*/ 104 h 111"/>
                <a:gd name="T118" fmla="*/ 21 w 89"/>
                <a:gd name="T119" fmla="*/ 106 h 111"/>
                <a:gd name="T120" fmla="*/ 14 w 89"/>
                <a:gd name="T121" fmla="*/ 111 h 111"/>
                <a:gd name="T122" fmla="*/ 2 w 89"/>
                <a:gd name="T123" fmla="*/ 106 h 111"/>
                <a:gd name="T124" fmla="*/ 0 w 89"/>
                <a:gd name="T125"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11">
                  <a:moveTo>
                    <a:pt x="0" y="106"/>
                  </a:moveTo>
                  <a:lnTo>
                    <a:pt x="2" y="104"/>
                  </a:lnTo>
                  <a:lnTo>
                    <a:pt x="4" y="102"/>
                  </a:lnTo>
                  <a:lnTo>
                    <a:pt x="7" y="99"/>
                  </a:lnTo>
                  <a:lnTo>
                    <a:pt x="7" y="99"/>
                  </a:lnTo>
                  <a:lnTo>
                    <a:pt x="9" y="97"/>
                  </a:lnTo>
                  <a:lnTo>
                    <a:pt x="9" y="97"/>
                  </a:lnTo>
                  <a:lnTo>
                    <a:pt x="9" y="92"/>
                  </a:lnTo>
                  <a:lnTo>
                    <a:pt x="11" y="92"/>
                  </a:lnTo>
                  <a:lnTo>
                    <a:pt x="11" y="92"/>
                  </a:lnTo>
                  <a:lnTo>
                    <a:pt x="11" y="90"/>
                  </a:lnTo>
                  <a:lnTo>
                    <a:pt x="14" y="85"/>
                  </a:lnTo>
                  <a:lnTo>
                    <a:pt x="11" y="83"/>
                  </a:lnTo>
                  <a:lnTo>
                    <a:pt x="11" y="83"/>
                  </a:lnTo>
                  <a:lnTo>
                    <a:pt x="11" y="80"/>
                  </a:lnTo>
                  <a:lnTo>
                    <a:pt x="11" y="80"/>
                  </a:lnTo>
                  <a:lnTo>
                    <a:pt x="11" y="78"/>
                  </a:lnTo>
                  <a:lnTo>
                    <a:pt x="14" y="76"/>
                  </a:lnTo>
                  <a:lnTo>
                    <a:pt x="16" y="76"/>
                  </a:lnTo>
                  <a:lnTo>
                    <a:pt x="16" y="76"/>
                  </a:lnTo>
                  <a:lnTo>
                    <a:pt x="19" y="71"/>
                  </a:lnTo>
                  <a:lnTo>
                    <a:pt x="19" y="66"/>
                  </a:lnTo>
                  <a:lnTo>
                    <a:pt x="19" y="66"/>
                  </a:lnTo>
                  <a:lnTo>
                    <a:pt x="14" y="62"/>
                  </a:lnTo>
                  <a:lnTo>
                    <a:pt x="14" y="62"/>
                  </a:lnTo>
                  <a:lnTo>
                    <a:pt x="11" y="59"/>
                  </a:lnTo>
                  <a:lnTo>
                    <a:pt x="9" y="57"/>
                  </a:lnTo>
                  <a:lnTo>
                    <a:pt x="7" y="52"/>
                  </a:lnTo>
                  <a:lnTo>
                    <a:pt x="7" y="50"/>
                  </a:lnTo>
                  <a:lnTo>
                    <a:pt x="7" y="47"/>
                  </a:lnTo>
                  <a:lnTo>
                    <a:pt x="4" y="43"/>
                  </a:lnTo>
                  <a:lnTo>
                    <a:pt x="4" y="43"/>
                  </a:lnTo>
                  <a:lnTo>
                    <a:pt x="4" y="38"/>
                  </a:lnTo>
                  <a:lnTo>
                    <a:pt x="4" y="38"/>
                  </a:lnTo>
                  <a:lnTo>
                    <a:pt x="4" y="38"/>
                  </a:lnTo>
                  <a:lnTo>
                    <a:pt x="4" y="36"/>
                  </a:lnTo>
                  <a:lnTo>
                    <a:pt x="4" y="33"/>
                  </a:lnTo>
                  <a:lnTo>
                    <a:pt x="4" y="31"/>
                  </a:lnTo>
                  <a:lnTo>
                    <a:pt x="4" y="31"/>
                  </a:lnTo>
                  <a:lnTo>
                    <a:pt x="4" y="28"/>
                  </a:lnTo>
                  <a:lnTo>
                    <a:pt x="4" y="24"/>
                  </a:lnTo>
                  <a:lnTo>
                    <a:pt x="4" y="24"/>
                  </a:lnTo>
                  <a:lnTo>
                    <a:pt x="4" y="21"/>
                  </a:lnTo>
                  <a:lnTo>
                    <a:pt x="7" y="21"/>
                  </a:lnTo>
                  <a:lnTo>
                    <a:pt x="7" y="19"/>
                  </a:lnTo>
                  <a:lnTo>
                    <a:pt x="9" y="17"/>
                  </a:lnTo>
                  <a:lnTo>
                    <a:pt x="9" y="17"/>
                  </a:lnTo>
                  <a:lnTo>
                    <a:pt x="11" y="14"/>
                  </a:lnTo>
                  <a:lnTo>
                    <a:pt x="11" y="14"/>
                  </a:lnTo>
                  <a:lnTo>
                    <a:pt x="14" y="14"/>
                  </a:lnTo>
                  <a:lnTo>
                    <a:pt x="14" y="14"/>
                  </a:lnTo>
                  <a:lnTo>
                    <a:pt x="14" y="12"/>
                  </a:lnTo>
                  <a:lnTo>
                    <a:pt x="16" y="12"/>
                  </a:lnTo>
                  <a:lnTo>
                    <a:pt x="16" y="12"/>
                  </a:lnTo>
                  <a:lnTo>
                    <a:pt x="16" y="10"/>
                  </a:lnTo>
                  <a:lnTo>
                    <a:pt x="19" y="7"/>
                  </a:lnTo>
                  <a:lnTo>
                    <a:pt x="19" y="7"/>
                  </a:lnTo>
                  <a:lnTo>
                    <a:pt x="19" y="5"/>
                  </a:lnTo>
                  <a:lnTo>
                    <a:pt x="19" y="5"/>
                  </a:lnTo>
                  <a:lnTo>
                    <a:pt x="19" y="2"/>
                  </a:lnTo>
                  <a:lnTo>
                    <a:pt x="19" y="2"/>
                  </a:lnTo>
                  <a:lnTo>
                    <a:pt x="21" y="0"/>
                  </a:lnTo>
                  <a:lnTo>
                    <a:pt x="21" y="0"/>
                  </a:lnTo>
                  <a:lnTo>
                    <a:pt x="23" y="0"/>
                  </a:lnTo>
                  <a:lnTo>
                    <a:pt x="26" y="2"/>
                  </a:lnTo>
                  <a:lnTo>
                    <a:pt x="28" y="2"/>
                  </a:lnTo>
                  <a:lnTo>
                    <a:pt x="33" y="5"/>
                  </a:lnTo>
                  <a:lnTo>
                    <a:pt x="33" y="5"/>
                  </a:lnTo>
                  <a:lnTo>
                    <a:pt x="33" y="7"/>
                  </a:lnTo>
                  <a:lnTo>
                    <a:pt x="33" y="7"/>
                  </a:lnTo>
                  <a:lnTo>
                    <a:pt x="35" y="7"/>
                  </a:lnTo>
                  <a:lnTo>
                    <a:pt x="40" y="7"/>
                  </a:lnTo>
                  <a:lnTo>
                    <a:pt x="42" y="10"/>
                  </a:lnTo>
                  <a:lnTo>
                    <a:pt x="47" y="10"/>
                  </a:lnTo>
                  <a:lnTo>
                    <a:pt x="49" y="10"/>
                  </a:lnTo>
                  <a:lnTo>
                    <a:pt x="49" y="10"/>
                  </a:lnTo>
                  <a:lnTo>
                    <a:pt x="52" y="12"/>
                  </a:lnTo>
                  <a:lnTo>
                    <a:pt x="54" y="14"/>
                  </a:lnTo>
                  <a:lnTo>
                    <a:pt x="54" y="14"/>
                  </a:lnTo>
                  <a:lnTo>
                    <a:pt x="56" y="17"/>
                  </a:lnTo>
                  <a:lnTo>
                    <a:pt x="61" y="19"/>
                  </a:lnTo>
                  <a:lnTo>
                    <a:pt x="61" y="21"/>
                  </a:lnTo>
                  <a:lnTo>
                    <a:pt x="66" y="24"/>
                  </a:lnTo>
                  <a:lnTo>
                    <a:pt x="68" y="26"/>
                  </a:lnTo>
                  <a:lnTo>
                    <a:pt x="71" y="26"/>
                  </a:lnTo>
                  <a:lnTo>
                    <a:pt x="78" y="31"/>
                  </a:lnTo>
                  <a:lnTo>
                    <a:pt x="78" y="33"/>
                  </a:lnTo>
                  <a:lnTo>
                    <a:pt x="80" y="36"/>
                  </a:lnTo>
                  <a:lnTo>
                    <a:pt x="80" y="36"/>
                  </a:lnTo>
                  <a:lnTo>
                    <a:pt x="80" y="36"/>
                  </a:lnTo>
                  <a:lnTo>
                    <a:pt x="80" y="40"/>
                  </a:lnTo>
                  <a:lnTo>
                    <a:pt x="80" y="40"/>
                  </a:lnTo>
                  <a:lnTo>
                    <a:pt x="80" y="40"/>
                  </a:lnTo>
                  <a:lnTo>
                    <a:pt x="80" y="43"/>
                  </a:lnTo>
                  <a:lnTo>
                    <a:pt x="80" y="43"/>
                  </a:lnTo>
                  <a:lnTo>
                    <a:pt x="78" y="43"/>
                  </a:lnTo>
                  <a:lnTo>
                    <a:pt x="78" y="45"/>
                  </a:lnTo>
                  <a:lnTo>
                    <a:pt x="80" y="43"/>
                  </a:lnTo>
                  <a:lnTo>
                    <a:pt x="80" y="43"/>
                  </a:lnTo>
                  <a:lnTo>
                    <a:pt x="80" y="43"/>
                  </a:lnTo>
                  <a:lnTo>
                    <a:pt x="82" y="40"/>
                  </a:lnTo>
                  <a:lnTo>
                    <a:pt x="82" y="40"/>
                  </a:lnTo>
                  <a:lnTo>
                    <a:pt x="80" y="40"/>
                  </a:lnTo>
                  <a:lnTo>
                    <a:pt x="80" y="38"/>
                  </a:lnTo>
                  <a:lnTo>
                    <a:pt x="80" y="38"/>
                  </a:lnTo>
                  <a:lnTo>
                    <a:pt x="82" y="36"/>
                  </a:lnTo>
                  <a:lnTo>
                    <a:pt x="82" y="36"/>
                  </a:lnTo>
                  <a:lnTo>
                    <a:pt x="82" y="33"/>
                  </a:lnTo>
                  <a:lnTo>
                    <a:pt x="82" y="33"/>
                  </a:lnTo>
                  <a:lnTo>
                    <a:pt x="85" y="36"/>
                  </a:lnTo>
                  <a:lnTo>
                    <a:pt x="87" y="38"/>
                  </a:lnTo>
                  <a:lnTo>
                    <a:pt x="87" y="38"/>
                  </a:lnTo>
                  <a:lnTo>
                    <a:pt x="87" y="40"/>
                  </a:lnTo>
                  <a:lnTo>
                    <a:pt x="87" y="40"/>
                  </a:lnTo>
                  <a:lnTo>
                    <a:pt x="87" y="40"/>
                  </a:lnTo>
                  <a:lnTo>
                    <a:pt x="87" y="45"/>
                  </a:lnTo>
                  <a:lnTo>
                    <a:pt x="87" y="45"/>
                  </a:lnTo>
                  <a:lnTo>
                    <a:pt x="89" y="47"/>
                  </a:lnTo>
                  <a:lnTo>
                    <a:pt x="89" y="47"/>
                  </a:lnTo>
                  <a:lnTo>
                    <a:pt x="89" y="47"/>
                  </a:lnTo>
                  <a:lnTo>
                    <a:pt x="89" y="50"/>
                  </a:lnTo>
                  <a:lnTo>
                    <a:pt x="89" y="50"/>
                  </a:lnTo>
                  <a:lnTo>
                    <a:pt x="89" y="52"/>
                  </a:lnTo>
                  <a:lnTo>
                    <a:pt x="89" y="52"/>
                  </a:lnTo>
                  <a:lnTo>
                    <a:pt x="89" y="52"/>
                  </a:lnTo>
                  <a:lnTo>
                    <a:pt x="87" y="54"/>
                  </a:lnTo>
                  <a:lnTo>
                    <a:pt x="87" y="54"/>
                  </a:lnTo>
                  <a:lnTo>
                    <a:pt x="87" y="54"/>
                  </a:lnTo>
                  <a:lnTo>
                    <a:pt x="87" y="54"/>
                  </a:lnTo>
                  <a:lnTo>
                    <a:pt x="85" y="54"/>
                  </a:lnTo>
                  <a:lnTo>
                    <a:pt x="85" y="57"/>
                  </a:lnTo>
                  <a:lnTo>
                    <a:pt x="85" y="59"/>
                  </a:lnTo>
                  <a:lnTo>
                    <a:pt x="82" y="62"/>
                  </a:lnTo>
                  <a:lnTo>
                    <a:pt x="80" y="62"/>
                  </a:lnTo>
                  <a:lnTo>
                    <a:pt x="80" y="64"/>
                  </a:lnTo>
                  <a:lnTo>
                    <a:pt x="80" y="64"/>
                  </a:lnTo>
                  <a:lnTo>
                    <a:pt x="80" y="66"/>
                  </a:lnTo>
                  <a:lnTo>
                    <a:pt x="75" y="71"/>
                  </a:lnTo>
                  <a:lnTo>
                    <a:pt x="73" y="73"/>
                  </a:lnTo>
                  <a:lnTo>
                    <a:pt x="73" y="78"/>
                  </a:lnTo>
                  <a:lnTo>
                    <a:pt x="71" y="78"/>
                  </a:lnTo>
                  <a:lnTo>
                    <a:pt x="71" y="78"/>
                  </a:lnTo>
                  <a:lnTo>
                    <a:pt x="68" y="80"/>
                  </a:lnTo>
                  <a:lnTo>
                    <a:pt x="68" y="80"/>
                  </a:lnTo>
                  <a:lnTo>
                    <a:pt x="68" y="83"/>
                  </a:lnTo>
                  <a:lnTo>
                    <a:pt x="68" y="83"/>
                  </a:lnTo>
                  <a:lnTo>
                    <a:pt x="68" y="85"/>
                  </a:lnTo>
                  <a:lnTo>
                    <a:pt x="66" y="88"/>
                  </a:lnTo>
                  <a:lnTo>
                    <a:pt x="66" y="90"/>
                  </a:lnTo>
                  <a:lnTo>
                    <a:pt x="63" y="95"/>
                  </a:lnTo>
                  <a:lnTo>
                    <a:pt x="61" y="97"/>
                  </a:lnTo>
                  <a:lnTo>
                    <a:pt x="63" y="97"/>
                  </a:lnTo>
                  <a:lnTo>
                    <a:pt x="63" y="97"/>
                  </a:lnTo>
                  <a:lnTo>
                    <a:pt x="61" y="99"/>
                  </a:lnTo>
                  <a:lnTo>
                    <a:pt x="61" y="102"/>
                  </a:lnTo>
                  <a:lnTo>
                    <a:pt x="59" y="104"/>
                  </a:lnTo>
                  <a:lnTo>
                    <a:pt x="54" y="106"/>
                  </a:lnTo>
                  <a:lnTo>
                    <a:pt x="52" y="109"/>
                  </a:lnTo>
                  <a:lnTo>
                    <a:pt x="52" y="109"/>
                  </a:lnTo>
                  <a:lnTo>
                    <a:pt x="49" y="109"/>
                  </a:lnTo>
                  <a:lnTo>
                    <a:pt x="49" y="109"/>
                  </a:lnTo>
                  <a:lnTo>
                    <a:pt x="47" y="109"/>
                  </a:lnTo>
                  <a:lnTo>
                    <a:pt x="47" y="109"/>
                  </a:lnTo>
                  <a:lnTo>
                    <a:pt x="47" y="109"/>
                  </a:lnTo>
                  <a:lnTo>
                    <a:pt x="45" y="109"/>
                  </a:lnTo>
                  <a:lnTo>
                    <a:pt x="42" y="109"/>
                  </a:lnTo>
                  <a:lnTo>
                    <a:pt x="42" y="109"/>
                  </a:lnTo>
                  <a:lnTo>
                    <a:pt x="42" y="106"/>
                  </a:lnTo>
                  <a:lnTo>
                    <a:pt x="40" y="106"/>
                  </a:lnTo>
                  <a:lnTo>
                    <a:pt x="40" y="104"/>
                  </a:lnTo>
                  <a:lnTo>
                    <a:pt x="37" y="104"/>
                  </a:lnTo>
                  <a:lnTo>
                    <a:pt x="37" y="106"/>
                  </a:lnTo>
                  <a:lnTo>
                    <a:pt x="35" y="106"/>
                  </a:lnTo>
                  <a:lnTo>
                    <a:pt x="33" y="109"/>
                  </a:lnTo>
                  <a:lnTo>
                    <a:pt x="28" y="106"/>
                  </a:lnTo>
                  <a:lnTo>
                    <a:pt x="26" y="104"/>
                  </a:lnTo>
                  <a:lnTo>
                    <a:pt x="26" y="104"/>
                  </a:lnTo>
                  <a:lnTo>
                    <a:pt x="26" y="104"/>
                  </a:lnTo>
                  <a:lnTo>
                    <a:pt x="23" y="104"/>
                  </a:lnTo>
                  <a:lnTo>
                    <a:pt x="21" y="106"/>
                  </a:lnTo>
                  <a:lnTo>
                    <a:pt x="21" y="106"/>
                  </a:lnTo>
                  <a:lnTo>
                    <a:pt x="21" y="109"/>
                  </a:lnTo>
                  <a:lnTo>
                    <a:pt x="14" y="111"/>
                  </a:lnTo>
                  <a:lnTo>
                    <a:pt x="9" y="111"/>
                  </a:lnTo>
                  <a:lnTo>
                    <a:pt x="4" y="109"/>
                  </a:lnTo>
                  <a:lnTo>
                    <a:pt x="2" y="106"/>
                  </a:lnTo>
                  <a:lnTo>
                    <a:pt x="2" y="106"/>
                  </a:lnTo>
                  <a:lnTo>
                    <a:pt x="2" y="106"/>
                  </a:lnTo>
                  <a:lnTo>
                    <a:pt x="0" y="106"/>
                  </a:lnTo>
                  <a:lnTo>
                    <a:pt x="0" y="104"/>
                  </a:lnTo>
                  <a:lnTo>
                    <a:pt x="0" y="106"/>
                  </a:lnTo>
                  <a:close/>
                </a:path>
              </a:pathLst>
            </a:custGeom>
            <a:solidFill>
              <a:srgbClr val="E7E7E7"/>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1"/>
            <p:cNvSpPr>
              <a:spLocks/>
            </p:cNvSpPr>
            <p:nvPr/>
          </p:nvSpPr>
          <p:spPr bwMode="auto">
            <a:xfrm>
              <a:off x="2033" y="1724"/>
              <a:ext cx="89" cy="111"/>
            </a:xfrm>
            <a:custGeom>
              <a:avLst/>
              <a:gdLst>
                <a:gd name="T0" fmla="*/ 4 w 89"/>
                <a:gd name="T1" fmla="*/ 102 h 111"/>
                <a:gd name="T2" fmla="*/ 9 w 89"/>
                <a:gd name="T3" fmla="*/ 97 h 111"/>
                <a:gd name="T4" fmla="*/ 11 w 89"/>
                <a:gd name="T5" fmla="*/ 92 h 111"/>
                <a:gd name="T6" fmla="*/ 14 w 89"/>
                <a:gd name="T7" fmla="*/ 85 h 111"/>
                <a:gd name="T8" fmla="*/ 11 w 89"/>
                <a:gd name="T9" fmla="*/ 80 h 111"/>
                <a:gd name="T10" fmla="*/ 14 w 89"/>
                <a:gd name="T11" fmla="*/ 76 h 111"/>
                <a:gd name="T12" fmla="*/ 19 w 89"/>
                <a:gd name="T13" fmla="*/ 71 h 111"/>
                <a:gd name="T14" fmla="*/ 14 w 89"/>
                <a:gd name="T15" fmla="*/ 62 h 111"/>
                <a:gd name="T16" fmla="*/ 9 w 89"/>
                <a:gd name="T17" fmla="*/ 57 h 111"/>
                <a:gd name="T18" fmla="*/ 7 w 89"/>
                <a:gd name="T19" fmla="*/ 47 h 111"/>
                <a:gd name="T20" fmla="*/ 4 w 89"/>
                <a:gd name="T21" fmla="*/ 38 h 111"/>
                <a:gd name="T22" fmla="*/ 4 w 89"/>
                <a:gd name="T23" fmla="*/ 36 h 111"/>
                <a:gd name="T24" fmla="*/ 4 w 89"/>
                <a:gd name="T25" fmla="*/ 31 h 111"/>
                <a:gd name="T26" fmla="*/ 4 w 89"/>
                <a:gd name="T27" fmla="*/ 24 h 111"/>
                <a:gd name="T28" fmla="*/ 7 w 89"/>
                <a:gd name="T29" fmla="*/ 19 h 111"/>
                <a:gd name="T30" fmla="*/ 11 w 89"/>
                <a:gd name="T31" fmla="*/ 14 h 111"/>
                <a:gd name="T32" fmla="*/ 14 w 89"/>
                <a:gd name="T33" fmla="*/ 14 h 111"/>
                <a:gd name="T34" fmla="*/ 16 w 89"/>
                <a:gd name="T35" fmla="*/ 12 h 111"/>
                <a:gd name="T36" fmla="*/ 19 w 89"/>
                <a:gd name="T37" fmla="*/ 7 h 111"/>
                <a:gd name="T38" fmla="*/ 19 w 89"/>
                <a:gd name="T39" fmla="*/ 2 h 111"/>
                <a:gd name="T40" fmla="*/ 21 w 89"/>
                <a:gd name="T41" fmla="*/ 0 h 111"/>
                <a:gd name="T42" fmla="*/ 28 w 89"/>
                <a:gd name="T43" fmla="*/ 2 h 111"/>
                <a:gd name="T44" fmla="*/ 33 w 89"/>
                <a:gd name="T45" fmla="*/ 7 h 111"/>
                <a:gd name="T46" fmla="*/ 40 w 89"/>
                <a:gd name="T47" fmla="*/ 7 h 111"/>
                <a:gd name="T48" fmla="*/ 49 w 89"/>
                <a:gd name="T49" fmla="*/ 10 h 111"/>
                <a:gd name="T50" fmla="*/ 54 w 89"/>
                <a:gd name="T51" fmla="*/ 14 h 111"/>
                <a:gd name="T52" fmla="*/ 61 w 89"/>
                <a:gd name="T53" fmla="*/ 19 h 111"/>
                <a:gd name="T54" fmla="*/ 68 w 89"/>
                <a:gd name="T55" fmla="*/ 26 h 111"/>
                <a:gd name="T56" fmla="*/ 78 w 89"/>
                <a:gd name="T57" fmla="*/ 33 h 111"/>
                <a:gd name="T58" fmla="*/ 80 w 89"/>
                <a:gd name="T59" fmla="*/ 36 h 111"/>
                <a:gd name="T60" fmla="*/ 80 w 89"/>
                <a:gd name="T61" fmla="*/ 40 h 111"/>
                <a:gd name="T62" fmla="*/ 78 w 89"/>
                <a:gd name="T63" fmla="*/ 43 h 111"/>
                <a:gd name="T64" fmla="*/ 80 w 89"/>
                <a:gd name="T65" fmla="*/ 43 h 111"/>
                <a:gd name="T66" fmla="*/ 82 w 89"/>
                <a:gd name="T67" fmla="*/ 40 h 111"/>
                <a:gd name="T68" fmla="*/ 80 w 89"/>
                <a:gd name="T69" fmla="*/ 38 h 111"/>
                <a:gd name="T70" fmla="*/ 82 w 89"/>
                <a:gd name="T71" fmla="*/ 33 h 111"/>
                <a:gd name="T72" fmla="*/ 87 w 89"/>
                <a:gd name="T73" fmla="*/ 38 h 111"/>
                <a:gd name="T74" fmla="*/ 87 w 89"/>
                <a:gd name="T75" fmla="*/ 40 h 111"/>
                <a:gd name="T76" fmla="*/ 87 w 89"/>
                <a:gd name="T77" fmla="*/ 45 h 111"/>
                <a:gd name="T78" fmla="*/ 89 w 89"/>
                <a:gd name="T79" fmla="*/ 47 h 111"/>
                <a:gd name="T80" fmla="*/ 89 w 89"/>
                <a:gd name="T81" fmla="*/ 52 h 111"/>
                <a:gd name="T82" fmla="*/ 87 w 89"/>
                <a:gd name="T83" fmla="*/ 54 h 111"/>
                <a:gd name="T84" fmla="*/ 87 w 89"/>
                <a:gd name="T85" fmla="*/ 54 h 111"/>
                <a:gd name="T86" fmla="*/ 85 w 89"/>
                <a:gd name="T87" fmla="*/ 59 h 111"/>
                <a:gd name="T88" fmla="*/ 80 w 89"/>
                <a:gd name="T89" fmla="*/ 64 h 111"/>
                <a:gd name="T90" fmla="*/ 75 w 89"/>
                <a:gd name="T91" fmla="*/ 71 h 111"/>
                <a:gd name="T92" fmla="*/ 71 w 89"/>
                <a:gd name="T93" fmla="*/ 78 h 111"/>
                <a:gd name="T94" fmla="*/ 68 w 89"/>
                <a:gd name="T95" fmla="*/ 80 h 111"/>
                <a:gd name="T96" fmla="*/ 68 w 89"/>
                <a:gd name="T97" fmla="*/ 85 h 111"/>
                <a:gd name="T98" fmla="*/ 63 w 89"/>
                <a:gd name="T99" fmla="*/ 95 h 111"/>
                <a:gd name="T100" fmla="*/ 63 w 89"/>
                <a:gd name="T101" fmla="*/ 97 h 111"/>
                <a:gd name="T102" fmla="*/ 59 w 89"/>
                <a:gd name="T103" fmla="*/ 104 h 111"/>
                <a:gd name="T104" fmla="*/ 52 w 89"/>
                <a:gd name="T105" fmla="*/ 109 h 111"/>
                <a:gd name="T106" fmla="*/ 47 w 89"/>
                <a:gd name="T107" fmla="*/ 109 h 111"/>
                <a:gd name="T108" fmla="*/ 45 w 89"/>
                <a:gd name="T109" fmla="*/ 109 h 111"/>
                <a:gd name="T110" fmla="*/ 42 w 89"/>
                <a:gd name="T111" fmla="*/ 106 h 111"/>
                <a:gd name="T112" fmla="*/ 37 w 89"/>
                <a:gd name="T113" fmla="*/ 104 h 111"/>
                <a:gd name="T114" fmla="*/ 33 w 89"/>
                <a:gd name="T115" fmla="*/ 109 h 111"/>
                <a:gd name="T116" fmla="*/ 26 w 89"/>
                <a:gd name="T117" fmla="*/ 104 h 111"/>
                <a:gd name="T118" fmla="*/ 21 w 89"/>
                <a:gd name="T119" fmla="*/ 106 h 111"/>
                <a:gd name="T120" fmla="*/ 14 w 89"/>
                <a:gd name="T121" fmla="*/ 111 h 111"/>
                <a:gd name="T122" fmla="*/ 2 w 89"/>
                <a:gd name="T123" fmla="*/ 106 h 111"/>
                <a:gd name="T124" fmla="*/ 0 w 89"/>
                <a:gd name="T125"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11">
                  <a:moveTo>
                    <a:pt x="0" y="106"/>
                  </a:moveTo>
                  <a:lnTo>
                    <a:pt x="2" y="104"/>
                  </a:lnTo>
                  <a:lnTo>
                    <a:pt x="4" y="102"/>
                  </a:lnTo>
                  <a:lnTo>
                    <a:pt x="7" y="99"/>
                  </a:lnTo>
                  <a:lnTo>
                    <a:pt x="7" y="99"/>
                  </a:lnTo>
                  <a:lnTo>
                    <a:pt x="9" y="97"/>
                  </a:lnTo>
                  <a:lnTo>
                    <a:pt x="9" y="97"/>
                  </a:lnTo>
                  <a:lnTo>
                    <a:pt x="9" y="92"/>
                  </a:lnTo>
                  <a:lnTo>
                    <a:pt x="11" y="92"/>
                  </a:lnTo>
                  <a:lnTo>
                    <a:pt x="11" y="92"/>
                  </a:lnTo>
                  <a:lnTo>
                    <a:pt x="11" y="90"/>
                  </a:lnTo>
                  <a:lnTo>
                    <a:pt x="14" y="85"/>
                  </a:lnTo>
                  <a:lnTo>
                    <a:pt x="11" y="83"/>
                  </a:lnTo>
                  <a:lnTo>
                    <a:pt x="11" y="83"/>
                  </a:lnTo>
                  <a:lnTo>
                    <a:pt x="11" y="80"/>
                  </a:lnTo>
                  <a:lnTo>
                    <a:pt x="11" y="80"/>
                  </a:lnTo>
                  <a:lnTo>
                    <a:pt x="11" y="78"/>
                  </a:lnTo>
                  <a:lnTo>
                    <a:pt x="14" y="76"/>
                  </a:lnTo>
                  <a:lnTo>
                    <a:pt x="16" y="76"/>
                  </a:lnTo>
                  <a:lnTo>
                    <a:pt x="16" y="76"/>
                  </a:lnTo>
                  <a:lnTo>
                    <a:pt x="19" y="71"/>
                  </a:lnTo>
                  <a:lnTo>
                    <a:pt x="19" y="66"/>
                  </a:lnTo>
                  <a:lnTo>
                    <a:pt x="19" y="66"/>
                  </a:lnTo>
                  <a:lnTo>
                    <a:pt x="14" y="62"/>
                  </a:lnTo>
                  <a:lnTo>
                    <a:pt x="14" y="62"/>
                  </a:lnTo>
                  <a:lnTo>
                    <a:pt x="11" y="59"/>
                  </a:lnTo>
                  <a:lnTo>
                    <a:pt x="9" y="57"/>
                  </a:lnTo>
                  <a:lnTo>
                    <a:pt x="7" y="52"/>
                  </a:lnTo>
                  <a:lnTo>
                    <a:pt x="7" y="50"/>
                  </a:lnTo>
                  <a:lnTo>
                    <a:pt x="7" y="47"/>
                  </a:lnTo>
                  <a:lnTo>
                    <a:pt x="4" y="43"/>
                  </a:lnTo>
                  <a:lnTo>
                    <a:pt x="4" y="43"/>
                  </a:lnTo>
                  <a:lnTo>
                    <a:pt x="4" y="38"/>
                  </a:lnTo>
                  <a:lnTo>
                    <a:pt x="4" y="38"/>
                  </a:lnTo>
                  <a:lnTo>
                    <a:pt x="4" y="38"/>
                  </a:lnTo>
                  <a:lnTo>
                    <a:pt x="4" y="36"/>
                  </a:lnTo>
                  <a:lnTo>
                    <a:pt x="4" y="33"/>
                  </a:lnTo>
                  <a:lnTo>
                    <a:pt x="4" y="31"/>
                  </a:lnTo>
                  <a:lnTo>
                    <a:pt x="4" y="31"/>
                  </a:lnTo>
                  <a:lnTo>
                    <a:pt x="4" y="28"/>
                  </a:lnTo>
                  <a:lnTo>
                    <a:pt x="4" y="24"/>
                  </a:lnTo>
                  <a:lnTo>
                    <a:pt x="4" y="24"/>
                  </a:lnTo>
                  <a:lnTo>
                    <a:pt x="4" y="21"/>
                  </a:lnTo>
                  <a:lnTo>
                    <a:pt x="7" y="21"/>
                  </a:lnTo>
                  <a:lnTo>
                    <a:pt x="7" y="19"/>
                  </a:lnTo>
                  <a:lnTo>
                    <a:pt x="9" y="17"/>
                  </a:lnTo>
                  <a:lnTo>
                    <a:pt x="9" y="17"/>
                  </a:lnTo>
                  <a:lnTo>
                    <a:pt x="11" y="14"/>
                  </a:lnTo>
                  <a:lnTo>
                    <a:pt x="11" y="14"/>
                  </a:lnTo>
                  <a:lnTo>
                    <a:pt x="14" y="14"/>
                  </a:lnTo>
                  <a:lnTo>
                    <a:pt x="14" y="14"/>
                  </a:lnTo>
                  <a:lnTo>
                    <a:pt x="14" y="12"/>
                  </a:lnTo>
                  <a:lnTo>
                    <a:pt x="16" y="12"/>
                  </a:lnTo>
                  <a:lnTo>
                    <a:pt x="16" y="12"/>
                  </a:lnTo>
                  <a:lnTo>
                    <a:pt x="16" y="10"/>
                  </a:lnTo>
                  <a:lnTo>
                    <a:pt x="19" y="7"/>
                  </a:lnTo>
                  <a:lnTo>
                    <a:pt x="19" y="7"/>
                  </a:lnTo>
                  <a:lnTo>
                    <a:pt x="19" y="5"/>
                  </a:lnTo>
                  <a:lnTo>
                    <a:pt x="19" y="5"/>
                  </a:lnTo>
                  <a:lnTo>
                    <a:pt x="19" y="2"/>
                  </a:lnTo>
                  <a:lnTo>
                    <a:pt x="19" y="2"/>
                  </a:lnTo>
                  <a:lnTo>
                    <a:pt x="21" y="0"/>
                  </a:lnTo>
                  <a:lnTo>
                    <a:pt x="21" y="0"/>
                  </a:lnTo>
                  <a:lnTo>
                    <a:pt x="23" y="0"/>
                  </a:lnTo>
                  <a:lnTo>
                    <a:pt x="26" y="2"/>
                  </a:lnTo>
                  <a:lnTo>
                    <a:pt x="28" y="2"/>
                  </a:lnTo>
                  <a:lnTo>
                    <a:pt x="33" y="5"/>
                  </a:lnTo>
                  <a:lnTo>
                    <a:pt x="33" y="5"/>
                  </a:lnTo>
                  <a:lnTo>
                    <a:pt x="33" y="7"/>
                  </a:lnTo>
                  <a:lnTo>
                    <a:pt x="33" y="7"/>
                  </a:lnTo>
                  <a:lnTo>
                    <a:pt x="35" y="7"/>
                  </a:lnTo>
                  <a:lnTo>
                    <a:pt x="40" y="7"/>
                  </a:lnTo>
                  <a:lnTo>
                    <a:pt x="42" y="10"/>
                  </a:lnTo>
                  <a:lnTo>
                    <a:pt x="47" y="10"/>
                  </a:lnTo>
                  <a:lnTo>
                    <a:pt x="49" y="10"/>
                  </a:lnTo>
                  <a:lnTo>
                    <a:pt x="49" y="10"/>
                  </a:lnTo>
                  <a:lnTo>
                    <a:pt x="52" y="12"/>
                  </a:lnTo>
                  <a:lnTo>
                    <a:pt x="54" y="14"/>
                  </a:lnTo>
                  <a:lnTo>
                    <a:pt x="54" y="14"/>
                  </a:lnTo>
                  <a:lnTo>
                    <a:pt x="56" y="17"/>
                  </a:lnTo>
                  <a:lnTo>
                    <a:pt x="61" y="19"/>
                  </a:lnTo>
                  <a:lnTo>
                    <a:pt x="61" y="21"/>
                  </a:lnTo>
                  <a:lnTo>
                    <a:pt x="66" y="24"/>
                  </a:lnTo>
                  <a:lnTo>
                    <a:pt x="68" y="26"/>
                  </a:lnTo>
                  <a:lnTo>
                    <a:pt x="71" y="26"/>
                  </a:lnTo>
                  <a:lnTo>
                    <a:pt x="78" y="31"/>
                  </a:lnTo>
                  <a:lnTo>
                    <a:pt x="78" y="33"/>
                  </a:lnTo>
                  <a:lnTo>
                    <a:pt x="80" y="36"/>
                  </a:lnTo>
                  <a:lnTo>
                    <a:pt x="80" y="36"/>
                  </a:lnTo>
                  <a:lnTo>
                    <a:pt x="80" y="36"/>
                  </a:lnTo>
                  <a:lnTo>
                    <a:pt x="80" y="40"/>
                  </a:lnTo>
                  <a:lnTo>
                    <a:pt x="80" y="40"/>
                  </a:lnTo>
                  <a:lnTo>
                    <a:pt x="80" y="40"/>
                  </a:lnTo>
                  <a:lnTo>
                    <a:pt x="80" y="43"/>
                  </a:lnTo>
                  <a:lnTo>
                    <a:pt x="80" y="43"/>
                  </a:lnTo>
                  <a:lnTo>
                    <a:pt x="78" y="43"/>
                  </a:lnTo>
                  <a:lnTo>
                    <a:pt x="78" y="45"/>
                  </a:lnTo>
                  <a:lnTo>
                    <a:pt x="80" y="43"/>
                  </a:lnTo>
                  <a:lnTo>
                    <a:pt x="80" y="43"/>
                  </a:lnTo>
                  <a:lnTo>
                    <a:pt x="80" y="43"/>
                  </a:lnTo>
                  <a:lnTo>
                    <a:pt x="82" y="40"/>
                  </a:lnTo>
                  <a:lnTo>
                    <a:pt x="82" y="40"/>
                  </a:lnTo>
                  <a:lnTo>
                    <a:pt x="80" y="40"/>
                  </a:lnTo>
                  <a:lnTo>
                    <a:pt x="80" y="38"/>
                  </a:lnTo>
                  <a:lnTo>
                    <a:pt x="80" y="38"/>
                  </a:lnTo>
                  <a:lnTo>
                    <a:pt x="82" y="36"/>
                  </a:lnTo>
                  <a:lnTo>
                    <a:pt x="82" y="36"/>
                  </a:lnTo>
                  <a:lnTo>
                    <a:pt x="82" y="33"/>
                  </a:lnTo>
                  <a:lnTo>
                    <a:pt x="82" y="33"/>
                  </a:lnTo>
                  <a:lnTo>
                    <a:pt x="85" y="36"/>
                  </a:lnTo>
                  <a:lnTo>
                    <a:pt x="87" y="38"/>
                  </a:lnTo>
                  <a:lnTo>
                    <a:pt x="87" y="38"/>
                  </a:lnTo>
                  <a:lnTo>
                    <a:pt x="87" y="40"/>
                  </a:lnTo>
                  <a:lnTo>
                    <a:pt x="87" y="40"/>
                  </a:lnTo>
                  <a:lnTo>
                    <a:pt x="87" y="40"/>
                  </a:lnTo>
                  <a:lnTo>
                    <a:pt x="87" y="45"/>
                  </a:lnTo>
                  <a:lnTo>
                    <a:pt x="87" y="45"/>
                  </a:lnTo>
                  <a:lnTo>
                    <a:pt x="89" y="47"/>
                  </a:lnTo>
                  <a:lnTo>
                    <a:pt x="89" y="47"/>
                  </a:lnTo>
                  <a:lnTo>
                    <a:pt x="89" y="47"/>
                  </a:lnTo>
                  <a:lnTo>
                    <a:pt x="89" y="50"/>
                  </a:lnTo>
                  <a:lnTo>
                    <a:pt x="89" y="50"/>
                  </a:lnTo>
                  <a:lnTo>
                    <a:pt x="89" y="52"/>
                  </a:lnTo>
                  <a:lnTo>
                    <a:pt x="89" y="52"/>
                  </a:lnTo>
                  <a:lnTo>
                    <a:pt x="89" y="52"/>
                  </a:lnTo>
                  <a:lnTo>
                    <a:pt x="87" y="54"/>
                  </a:lnTo>
                  <a:lnTo>
                    <a:pt x="87" y="54"/>
                  </a:lnTo>
                  <a:lnTo>
                    <a:pt x="87" y="54"/>
                  </a:lnTo>
                  <a:lnTo>
                    <a:pt x="87" y="54"/>
                  </a:lnTo>
                  <a:lnTo>
                    <a:pt x="85" y="54"/>
                  </a:lnTo>
                  <a:lnTo>
                    <a:pt x="85" y="57"/>
                  </a:lnTo>
                  <a:lnTo>
                    <a:pt x="85" y="59"/>
                  </a:lnTo>
                  <a:lnTo>
                    <a:pt x="82" y="62"/>
                  </a:lnTo>
                  <a:lnTo>
                    <a:pt x="80" y="62"/>
                  </a:lnTo>
                  <a:lnTo>
                    <a:pt x="80" y="64"/>
                  </a:lnTo>
                  <a:lnTo>
                    <a:pt x="80" y="64"/>
                  </a:lnTo>
                  <a:lnTo>
                    <a:pt x="80" y="66"/>
                  </a:lnTo>
                  <a:lnTo>
                    <a:pt x="75" y="71"/>
                  </a:lnTo>
                  <a:lnTo>
                    <a:pt x="73" y="73"/>
                  </a:lnTo>
                  <a:lnTo>
                    <a:pt x="73" y="78"/>
                  </a:lnTo>
                  <a:lnTo>
                    <a:pt x="71" y="78"/>
                  </a:lnTo>
                  <a:lnTo>
                    <a:pt x="71" y="78"/>
                  </a:lnTo>
                  <a:lnTo>
                    <a:pt x="68" y="80"/>
                  </a:lnTo>
                  <a:lnTo>
                    <a:pt x="68" y="80"/>
                  </a:lnTo>
                  <a:lnTo>
                    <a:pt x="68" y="83"/>
                  </a:lnTo>
                  <a:lnTo>
                    <a:pt x="68" y="83"/>
                  </a:lnTo>
                  <a:lnTo>
                    <a:pt x="68" y="85"/>
                  </a:lnTo>
                  <a:lnTo>
                    <a:pt x="66" y="88"/>
                  </a:lnTo>
                  <a:lnTo>
                    <a:pt x="66" y="90"/>
                  </a:lnTo>
                  <a:lnTo>
                    <a:pt x="63" y="95"/>
                  </a:lnTo>
                  <a:lnTo>
                    <a:pt x="61" y="97"/>
                  </a:lnTo>
                  <a:lnTo>
                    <a:pt x="63" y="97"/>
                  </a:lnTo>
                  <a:lnTo>
                    <a:pt x="63" y="97"/>
                  </a:lnTo>
                  <a:lnTo>
                    <a:pt x="61" y="99"/>
                  </a:lnTo>
                  <a:lnTo>
                    <a:pt x="61" y="102"/>
                  </a:lnTo>
                  <a:lnTo>
                    <a:pt x="59" y="104"/>
                  </a:lnTo>
                  <a:lnTo>
                    <a:pt x="54" y="106"/>
                  </a:lnTo>
                  <a:lnTo>
                    <a:pt x="52" y="109"/>
                  </a:lnTo>
                  <a:lnTo>
                    <a:pt x="52" y="109"/>
                  </a:lnTo>
                  <a:lnTo>
                    <a:pt x="49" y="109"/>
                  </a:lnTo>
                  <a:lnTo>
                    <a:pt x="49" y="109"/>
                  </a:lnTo>
                  <a:lnTo>
                    <a:pt x="47" y="109"/>
                  </a:lnTo>
                  <a:lnTo>
                    <a:pt x="47" y="109"/>
                  </a:lnTo>
                  <a:lnTo>
                    <a:pt x="47" y="109"/>
                  </a:lnTo>
                  <a:lnTo>
                    <a:pt x="45" y="109"/>
                  </a:lnTo>
                  <a:lnTo>
                    <a:pt x="42" y="109"/>
                  </a:lnTo>
                  <a:lnTo>
                    <a:pt x="42" y="109"/>
                  </a:lnTo>
                  <a:lnTo>
                    <a:pt x="42" y="106"/>
                  </a:lnTo>
                  <a:lnTo>
                    <a:pt x="40" y="106"/>
                  </a:lnTo>
                  <a:lnTo>
                    <a:pt x="40" y="104"/>
                  </a:lnTo>
                  <a:lnTo>
                    <a:pt x="37" y="104"/>
                  </a:lnTo>
                  <a:lnTo>
                    <a:pt x="37" y="106"/>
                  </a:lnTo>
                  <a:lnTo>
                    <a:pt x="35" y="106"/>
                  </a:lnTo>
                  <a:lnTo>
                    <a:pt x="33" y="109"/>
                  </a:lnTo>
                  <a:lnTo>
                    <a:pt x="28" y="106"/>
                  </a:lnTo>
                  <a:lnTo>
                    <a:pt x="26" y="104"/>
                  </a:lnTo>
                  <a:lnTo>
                    <a:pt x="26" y="104"/>
                  </a:lnTo>
                  <a:lnTo>
                    <a:pt x="26" y="104"/>
                  </a:lnTo>
                  <a:lnTo>
                    <a:pt x="23" y="104"/>
                  </a:lnTo>
                  <a:lnTo>
                    <a:pt x="21" y="106"/>
                  </a:lnTo>
                  <a:lnTo>
                    <a:pt x="21" y="106"/>
                  </a:lnTo>
                  <a:lnTo>
                    <a:pt x="21" y="109"/>
                  </a:lnTo>
                  <a:lnTo>
                    <a:pt x="14" y="111"/>
                  </a:lnTo>
                  <a:lnTo>
                    <a:pt x="9" y="111"/>
                  </a:lnTo>
                  <a:lnTo>
                    <a:pt x="4" y="109"/>
                  </a:lnTo>
                  <a:lnTo>
                    <a:pt x="2" y="106"/>
                  </a:lnTo>
                  <a:lnTo>
                    <a:pt x="2" y="106"/>
                  </a:lnTo>
                  <a:lnTo>
                    <a:pt x="2" y="106"/>
                  </a:lnTo>
                  <a:lnTo>
                    <a:pt x="0" y="106"/>
                  </a:lnTo>
                  <a:lnTo>
                    <a:pt x="0" y="104"/>
                  </a:lnTo>
                  <a:lnTo>
                    <a:pt x="0" y="106"/>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2"/>
            <p:cNvSpPr>
              <a:spLocks/>
            </p:cNvSpPr>
            <p:nvPr/>
          </p:nvSpPr>
          <p:spPr bwMode="auto">
            <a:xfrm>
              <a:off x="1454" y="2565"/>
              <a:ext cx="607" cy="933"/>
            </a:xfrm>
            <a:custGeom>
              <a:avLst/>
              <a:gdLst>
                <a:gd name="T0" fmla="*/ 57 w 607"/>
                <a:gd name="T1" fmla="*/ 548 h 933"/>
                <a:gd name="T2" fmla="*/ 83 w 607"/>
                <a:gd name="T3" fmla="*/ 513 h 933"/>
                <a:gd name="T4" fmla="*/ 76 w 607"/>
                <a:gd name="T5" fmla="*/ 468 h 933"/>
                <a:gd name="T6" fmla="*/ 92 w 607"/>
                <a:gd name="T7" fmla="*/ 414 h 933"/>
                <a:gd name="T8" fmla="*/ 111 w 607"/>
                <a:gd name="T9" fmla="*/ 369 h 933"/>
                <a:gd name="T10" fmla="*/ 99 w 607"/>
                <a:gd name="T11" fmla="*/ 322 h 933"/>
                <a:gd name="T12" fmla="*/ 99 w 607"/>
                <a:gd name="T13" fmla="*/ 277 h 933"/>
                <a:gd name="T14" fmla="*/ 109 w 607"/>
                <a:gd name="T15" fmla="*/ 229 h 933"/>
                <a:gd name="T16" fmla="*/ 135 w 607"/>
                <a:gd name="T17" fmla="*/ 187 h 933"/>
                <a:gd name="T18" fmla="*/ 151 w 607"/>
                <a:gd name="T19" fmla="*/ 142 h 933"/>
                <a:gd name="T20" fmla="*/ 154 w 607"/>
                <a:gd name="T21" fmla="*/ 90 h 933"/>
                <a:gd name="T22" fmla="*/ 208 w 607"/>
                <a:gd name="T23" fmla="*/ 14 h 933"/>
                <a:gd name="T24" fmla="*/ 279 w 607"/>
                <a:gd name="T25" fmla="*/ 21 h 933"/>
                <a:gd name="T26" fmla="*/ 328 w 607"/>
                <a:gd name="T27" fmla="*/ 7 h 933"/>
                <a:gd name="T28" fmla="*/ 364 w 607"/>
                <a:gd name="T29" fmla="*/ 45 h 933"/>
                <a:gd name="T30" fmla="*/ 432 w 607"/>
                <a:gd name="T31" fmla="*/ 81 h 933"/>
                <a:gd name="T32" fmla="*/ 484 w 607"/>
                <a:gd name="T33" fmla="*/ 109 h 933"/>
                <a:gd name="T34" fmla="*/ 456 w 607"/>
                <a:gd name="T35" fmla="*/ 163 h 933"/>
                <a:gd name="T36" fmla="*/ 503 w 607"/>
                <a:gd name="T37" fmla="*/ 175 h 933"/>
                <a:gd name="T38" fmla="*/ 531 w 607"/>
                <a:gd name="T39" fmla="*/ 168 h 933"/>
                <a:gd name="T40" fmla="*/ 569 w 607"/>
                <a:gd name="T41" fmla="*/ 151 h 933"/>
                <a:gd name="T42" fmla="*/ 602 w 607"/>
                <a:gd name="T43" fmla="*/ 128 h 933"/>
                <a:gd name="T44" fmla="*/ 588 w 607"/>
                <a:gd name="T45" fmla="*/ 173 h 933"/>
                <a:gd name="T46" fmla="*/ 546 w 607"/>
                <a:gd name="T47" fmla="*/ 199 h 933"/>
                <a:gd name="T48" fmla="*/ 503 w 607"/>
                <a:gd name="T49" fmla="*/ 244 h 933"/>
                <a:gd name="T50" fmla="*/ 482 w 607"/>
                <a:gd name="T51" fmla="*/ 274 h 933"/>
                <a:gd name="T52" fmla="*/ 470 w 607"/>
                <a:gd name="T53" fmla="*/ 319 h 933"/>
                <a:gd name="T54" fmla="*/ 458 w 607"/>
                <a:gd name="T55" fmla="*/ 359 h 933"/>
                <a:gd name="T56" fmla="*/ 475 w 607"/>
                <a:gd name="T57" fmla="*/ 397 h 933"/>
                <a:gd name="T58" fmla="*/ 510 w 607"/>
                <a:gd name="T59" fmla="*/ 444 h 933"/>
                <a:gd name="T60" fmla="*/ 489 w 607"/>
                <a:gd name="T61" fmla="*/ 496 h 933"/>
                <a:gd name="T62" fmla="*/ 378 w 607"/>
                <a:gd name="T63" fmla="*/ 525 h 933"/>
                <a:gd name="T64" fmla="*/ 345 w 607"/>
                <a:gd name="T65" fmla="*/ 534 h 933"/>
                <a:gd name="T66" fmla="*/ 338 w 607"/>
                <a:gd name="T67" fmla="*/ 565 h 933"/>
                <a:gd name="T68" fmla="*/ 319 w 607"/>
                <a:gd name="T69" fmla="*/ 591 h 933"/>
                <a:gd name="T70" fmla="*/ 255 w 607"/>
                <a:gd name="T71" fmla="*/ 584 h 933"/>
                <a:gd name="T72" fmla="*/ 269 w 607"/>
                <a:gd name="T73" fmla="*/ 624 h 933"/>
                <a:gd name="T74" fmla="*/ 295 w 607"/>
                <a:gd name="T75" fmla="*/ 619 h 933"/>
                <a:gd name="T76" fmla="*/ 276 w 607"/>
                <a:gd name="T77" fmla="*/ 633 h 933"/>
                <a:gd name="T78" fmla="*/ 269 w 607"/>
                <a:gd name="T79" fmla="*/ 652 h 933"/>
                <a:gd name="T80" fmla="*/ 243 w 607"/>
                <a:gd name="T81" fmla="*/ 697 h 933"/>
                <a:gd name="T82" fmla="*/ 194 w 607"/>
                <a:gd name="T83" fmla="*/ 726 h 933"/>
                <a:gd name="T84" fmla="*/ 210 w 607"/>
                <a:gd name="T85" fmla="*/ 770 h 933"/>
                <a:gd name="T86" fmla="*/ 224 w 607"/>
                <a:gd name="T87" fmla="*/ 796 h 933"/>
                <a:gd name="T88" fmla="*/ 203 w 607"/>
                <a:gd name="T89" fmla="*/ 818 h 933"/>
                <a:gd name="T90" fmla="*/ 182 w 607"/>
                <a:gd name="T91" fmla="*/ 839 h 933"/>
                <a:gd name="T92" fmla="*/ 149 w 607"/>
                <a:gd name="T93" fmla="*/ 860 h 933"/>
                <a:gd name="T94" fmla="*/ 149 w 607"/>
                <a:gd name="T95" fmla="*/ 870 h 933"/>
                <a:gd name="T96" fmla="*/ 137 w 607"/>
                <a:gd name="T97" fmla="*/ 903 h 933"/>
                <a:gd name="T98" fmla="*/ 144 w 607"/>
                <a:gd name="T99" fmla="*/ 919 h 933"/>
                <a:gd name="T100" fmla="*/ 106 w 607"/>
                <a:gd name="T101" fmla="*/ 922 h 933"/>
                <a:gd name="T102" fmla="*/ 35 w 607"/>
                <a:gd name="T103" fmla="*/ 896 h 933"/>
                <a:gd name="T104" fmla="*/ 17 w 607"/>
                <a:gd name="T105" fmla="*/ 884 h 933"/>
                <a:gd name="T106" fmla="*/ 0 w 607"/>
                <a:gd name="T107" fmla="*/ 848 h 933"/>
                <a:gd name="T108" fmla="*/ 31 w 607"/>
                <a:gd name="T109" fmla="*/ 818 h 933"/>
                <a:gd name="T110" fmla="*/ 38 w 607"/>
                <a:gd name="T111" fmla="*/ 782 h 933"/>
                <a:gd name="T112" fmla="*/ 54 w 607"/>
                <a:gd name="T113" fmla="*/ 744 h 933"/>
                <a:gd name="T114" fmla="*/ 54 w 607"/>
                <a:gd name="T115" fmla="*/ 707 h 933"/>
                <a:gd name="T116" fmla="*/ 71 w 607"/>
                <a:gd name="T117" fmla="*/ 702 h 933"/>
                <a:gd name="T118" fmla="*/ 54 w 607"/>
                <a:gd name="T119" fmla="*/ 671 h 933"/>
                <a:gd name="T120" fmla="*/ 45 w 607"/>
                <a:gd name="T121" fmla="*/ 638 h 933"/>
                <a:gd name="T122" fmla="*/ 52 w 607"/>
                <a:gd name="T123" fmla="*/ 60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 h="933">
                  <a:moveTo>
                    <a:pt x="52" y="586"/>
                  </a:moveTo>
                  <a:lnTo>
                    <a:pt x="52" y="586"/>
                  </a:lnTo>
                  <a:lnTo>
                    <a:pt x="52" y="584"/>
                  </a:lnTo>
                  <a:lnTo>
                    <a:pt x="52" y="584"/>
                  </a:lnTo>
                  <a:lnTo>
                    <a:pt x="50" y="581"/>
                  </a:lnTo>
                  <a:lnTo>
                    <a:pt x="50" y="579"/>
                  </a:lnTo>
                  <a:lnTo>
                    <a:pt x="50" y="577"/>
                  </a:lnTo>
                  <a:lnTo>
                    <a:pt x="52" y="577"/>
                  </a:lnTo>
                  <a:lnTo>
                    <a:pt x="52" y="577"/>
                  </a:lnTo>
                  <a:lnTo>
                    <a:pt x="52" y="577"/>
                  </a:lnTo>
                  <a:lnTo>
                    <a:pt x="52" y="574"/>
                  </a:lnTo>
                  <a:lnTo>
                    <a:pt x="52" y="574"/>
                  </a:lnTo>
                  <a:lnTo>
                    <a:pt x="52" y="572"/>
                  </a:lnTo>
                  <a:lnTo>
                    <a:pt x="54" y="570"/>
                  </a:lnTo>
                  <a:lnTo>
                    <a:pt x="54" y="570"/>
                  </a:lnTo>
                  <a:lnTo>
                    <a:pt x="57" y="570"/>
                  </a:lnTo>
                  <a:lnTo>
                    <a:pt x="57" y="570"/>
                  </a:lnTo>
                  <a:lnTo>
                    <a:pt x="57" y="570"/>
                  </a:lnTo>
                  <a:lnTo>
                    <a:pt x="59" y="567"/>
                  </a:lnTo>
                  <a:lnTo>
                    <a:pt x="57" y="565"/>
                  </a:lnTo>
                  <a:lnTo>
                    <a:pt x="57" y="565"/>
                  </a:lnTo>
                  <a:lnTo>
                    <a:pt x="57" y="565"/>
                  </a:lnTo>
                  <a:lnTo>
                    <a:pt x="54" y="565"/>
                  </a:lnTo>
                  <a:lnTo>
                    <a:pt x="54" y="562"/>
                  </a:lnTo>
                  <a:lnTo>
                    <a:pt x="54" y="560"/>
                  </a:lnTo>
                  <a:lnTo>
                    <a:pt x="54" y="558"/>
                  </a:lnTo>
                  <a:lnTo>
                    <a:pt x="57" y="558"/>
                  </a:lnTo>
                  <a:lnTo>
                    <a:pt x="59" y="555"/>
                  </a:lnTo>
                  <a:lnTo>
                    <a:pt x="57" y="551"/>
                  </a:lnTo>
                  <a:lnTo>
                    <a:pt x="57" y="548"/>
                  </a:lnTo>
                  <a:lnTo>
                    <a:pt x="57" y="544"/>
                  </a:lnTo>
                  <a:lnTo>
                    <a:pt x="57" y="544"/>
                  </a:lnTo>
                  <a:lnTo>
                    <a:pt x="57" y="544"/>
                  </a:lnTo>
                  <a:lnTo>
                    <a:pt x="57" y="544"/>
                  </a:lnTo>
                  <a:lnTo>
                    <a:pt x="59" y="544"/>
                  </a:lnTo>
                  <a:lnTo>
                    <a:pt x="59" y="544"/>
                  </a:lnTo>
                  <a:lnTo>
                    <a:pt x="64" y="544"/>
                  </a:lnTo>
                  <a:lnTo>
                    <a:pt x="64" y="544"/>
                  </a:lnTo>
                  <a:lnTo>
                    <a:pt x="64" y="544"/>
                  </a:lnTo>
                  <a:lnTo>
                    <a:pt x="64" y="539"/>
                  </a:lnTo>
                  <a:lnTo>
                    <a:pt x="66" y="537"/>
                  </a:lnTo>
                  <a:lnTo>
                    <a:pt x="66" y="532"/>
                  </a:lnTo>
                  <a:lnTo>
                    <a:pt x="66" y="529"/>
                  </a:lnTo>
                  <a:lnTo>
                    <a:pt x="66" y="527"/>
                  </a:lnTo>
                  <a:lnTo>
                    <a:pt x="66" y="527"/>
                  </a:lnTo>
                  <a:lnTo>
                    <a:pt x="66" y="527"/>
                  </a:lnTo>
                  <a:lnTo>
                    <a:pt x="66" y="525"/>
                  </a:lnTo>
                  <a:lnTo>
                    <a:pt x="66" y="525"/>
                  </a:lnTo>
                  <a:lnTo>
                    <a:pt x="66" y="522"/>
                  </a:lnTo>
                  <a:lnTo>
                    <a:pt x="66" y="522"/>
                  </a:lnTo>
                  <a:lnTo>
                    <a:pt x="69" y="522"/>
                  </a:lnTo>
                  <a:lnTo>
                    <a:pt x="71" y="520"/>
                  </a:lnTo>
                  <a:lnTo>
                    <a:pt x="76" y="518"/>
                  </a:lnTo>
                  <a:lnTo>
                    <a:pt x="76" y="518"/>
                  </a:lnTo>
                  <a:lnTo>
                    <a:pt x="78" y="518"/>
                  </a:lnTo>
                  <a:lnTo>
                    <a:pt x="78" y="518"/>
                  </a:lnTo>
                  <a:lnTo>
                    <a:pt x="80" y="518"/>
                  </a:lnTo>
                  <a:lnTo>
                    <a:pt x="80" y="518"/>
                  </a:lnTo>
                  <a:lnTo>
                    <a:pt x="83" y="515"/>
                  </a:lnTo>
                  <a:lnTo>
                    <a:pt x="83" y="513"/>
                  </a:lnTo>
                  <a:lnTo>
                    <a:pt x="83" y="513"/>
                  </a:lnTo>
                  <a:lnTo>
                    <a:pt x="83" y="511"/>
                  </a:lnTo>
                  <a:lnTo>
                    <a:pt x="83" y="511"/>
                  </a:lnTo>
                  <a:lnTo>
                    <a:pt x="80" y="511"/>
                  </a:lnTo>
                  <a:lnTo>
                    <a:pt x="80" y="508"/>
                  </a:lnTo>
                  <a:lnTo>
                    <a:pt x="78" y="508"/>
                  </a:lnTo>
                  <a:lnTo>
                    <a:pt x="78" y="503"/>
                  </a:lnTo>
                  <a:lnTo>
                    <a:pt x="78" y="501"/>
                  </a:lnTo>
                  <a:lnTo>
                    <a:pt x="78" y="501"/>
                  </a:lnTo>
                  <a:lnTo>
                    <a:pt x="78" y="499"/>
                  </a:lnTo>
                  <a:lnTo>
                    <a:pt x="78" y="496"/>
                  </a:lnTo>
                  <a:lnTo>
                    <a:pt x="76" y="492"/>
                  </a:lnTo>
                  <a:lnTo>
                    <a:pt x="76" y="489"/>
                  </a:lnTo>
                  <a:lnTo>
                    <a:pt x="73" y="489"/>
                  </a:lnTo>
                  <a:lnTo>
                    <a:pt x="73" y="489"/>
                  </a:lnTo>
                  <a:lnTo>
                    <a:pt x="73" y="487"/>
                  </a:lnTo>
                  <a:lnTo>
                    <a:pt x="73" y="487"/>
                  </a:lnTo>
                  <a:lnTo>
                    <a:pt x="73" y="485"/>
                  </a:lnTo>
                  <a:lnTo>
                    <a:pt x="73" y="485"/>
                  </a:lnTo>
                  <a:lnTo>
                    <a:pt x="73" y="482"/>
                  </a:lnTo>
                  <a:lnTo>
                    <a:pt x="76" y="482"/>
                  </a:lnTo>
                  <a:lnTo>
                    <a:pt x="76" y="477"/>
                  </a:lnTo>
                  <a:lnTo>
                    <a:pt x="76" y="477"/>
                  </a:lnTo>
                  <a:lnTo>
                    <a:pt x="73" y="477"/>
                  </a:lnTo>
                  <a:lnTo>
                    <a:pt x="73" y="475"/>
                  </a:lnTo>
                  <a:lnTo>
                    <a:pt x="73" y="473"/>
                  </a:lnTo>
                  <a:lnTo>
                    <a:pt x="73" y="473"/>
                  </a:lnTo>
                  <a:lnTo>
                    <a:pt x="73" y="473"/>
                  </a:lnTo>
                  <a:lnTo>
                    <a:pt x="73" y="470"/>
                  </a:lnTo>
                  <a:lnTo>
                    <a:pt x="76" y="468"/>
                  </a:lnTo>
                  <a:lnTo>
                    <a:pt x="73" y="463"/>
                  </a:lnTo>
                  <a:lnTo>
                    <a:pt x="73" y="461"/>
                  </a:lnTo>
                  <a:lnTo>
                    <a:pt x="73" y="456"/>
                  </a:lnTo>
                  <a:lnTo>
                    <a:pt x="76" y="451"/>
                  </a:lnTo>
                  <a:lnTo>
                    <a:pt x="78" y="449"/>
                  </a:lnTo>
                  <a:lnTo>
                    <a:pt x="78" y="449"/>
                  </a:lnTo>
                  <a:lnTo>
                    <a:pt x="78" y="449"/>
                  </a:lnTo>
                  <a:lnTo>
                    <a:pt x="80" y="449"/>
                  </a:lnTo>
                  <a:lnTo>
                    <a:pt x="87" y="447"/>
                  </a:lnTo>
                  <a:lnTo>
                    <a:pt x="87" y="447"/>
                  </a:lnTo>
                  <a:lnTo>
                    <a:pt x="87" y="444"/>
                  </a:lnTo>
                  <a:lnTo>
                    <a:pt x="87" y="442"/>
                  </a:lnTo>
                  <a:lnTo>
                    <a:pt x="90" y="440"/>
                  </a:lnTo>
                  <a:lnTo>
                    <a:pt x="95" y="440"/>
                  </a:lnTo>
                  <a:lnTo>
                    <a:pt x="95" y="440"/>
                  </a:lnTo>
                  <a:lnTo>
                    <a:pt x="95" y="440"/>
                  </a:lnTo>
                  <a:lnTo>
                    <a:pt x="97" y="437"/>
                  </a:lnTo>
                  <a:lnTo>
                    <a:pt x="97" y="437"/>
                  </a:lnTo>
                  <a:lnTo>
                    <a:pt x="97" y="433"/>
                  </a:lnTo>
                  <a:lnTo>
                    <a:pt x="97" y="430"/>
                  </a:lnTo>
                  <a:lnTo>
                    <a:pt x="97" y="430"/>
                  </a:lnTo>
                  <a:lnTo>
                    <a:pt x="97" y="430"/>
                  </a:lnTo>
                  <a:lnTo>
                    <a:pt x="99" y="428"/>
                  </a:lnTo>
                  <a:lnTo>
                    <a:pt x="97" y="425"/>
                  </a:lnTo>
                  <a:lnTo>
                    <a:pt x="97" y="423"/>
                  </a:lnTo>
                  <a:lnTo>
                    <a:pt x="97" y="423"/>
                  </a:lnTo>
                  <a:lnTo>
                    <a:pt x="97" y="423"/>
                  </a:lnTo>
                  <a:lnTo>
                    <a:pt x="97" y="418"/>
                  </a:lnTo>
                  <a:lnTo>
                    <a:pt x="97" y="414"/>
                  </a:lnTo>
                  <a:lnTo>
                    <a:pt x="92" y="414"/>
                  </a:lnTo>
                  <a:lnTo>
                    <a:pt x="92" y="414"/>
                  </a:lnTo>
                  <a:lnTo>
                    <a:pt x="92" y="411"/>
                  </a:lnTo>
                  <a:lnTo>
                    <a:pt x="92" y="411"/>
                  </a:lnTo>
                  <a:lnTo>
                    <a:pt x="92" y="409"/>
                  </a:lnTo>
                  <a:lnTo>
                    <a:pt x="92" y="409"/>
                  </a:lnTo>
                  <a:lnTo>
                    <a:pt x="95" y="409"/>
                  </a:lnTo>
                  <a:lnTo>
                    <a:pt x="95" y="409"/>
                  </a:lnTo>
                  <a:lnTo>
                    <a:pt x="97" y="409"/>
                  </a:lnTo>
                  <a:lnTo>
                    <a:pt x="97" y="409"/>
                  </a:lnTo>
                  <a:lnTo>
                    <a:pt x="97" y="407"/>
                  </a:lnTo>
                  <a:lnTo>
                    <a:pt x="97" y="407"/>
                  </a:lnTo>
                  <a:lnTo>
                    <a:pt x="97" y="404"/>
                  </a:lnTo>
                  <a:lnTo>
                    <a:pt x="97" y="404"/>
                  </a:lnTo>
                  <a:lnTo>
                    <a:pt x="97" y="404"/>
                  </a:lnTo>
                  <a:lnTo>
                    <a:pt x="99" y="399"/>
                  </a:lnTo>
                  <a:lnTo>
                    <a:pt x="102" y="392"/>
                  </a:lnTo>
                  <a:lnTo>
                    <a:pt x="104" y="390"/>
                  </a:lnTo>
                  <a:lnTo>
                    <a:pt x="106" y="385"/>
                  </a:lnTo>
                  <a:lnTo>
                    <a:pt x="106" y="383"/>
                  </a:lnTo>
                  <a:lnTo>
                    <a:pt x="106" y="383"/>
                  </a:lnTo>
                  <a:lnTo>
                    <a:pt x="106" y="383"/>
                  </a:lnTo>
                  <a:lnTo>
                    <a:pt x="109" y="381"/>
                  </a:lnTo>
                  <a:lnTo>
                    <a:pt x="109" y="381"/>
                  </a:lnTo>
                  <a:lnTo>
                    <a:pt x="111" y="381"/>
                  </a:lnTo>
                  <a:lnTo>
                    <a:pt x="111" y="381"/>
                  </a:lnTo>
                  <a:lnTo>
                    <a:pt x="111" y="381"/>
                  </a:lnTo>
                  <a:lnTo>
                    <a:pt x="113" y="381"/>
                  </a:lnTo>
                  <a:lnTo>
                    <a:pt x="113" y="376"/>
                  </a:lnTo>
                  <a:lnTo>
                    <a:pt x="113" y="369"/>
                  </a:lnTo>
                  <a:lnTo>
                    <a:pt x="111" y="369"/>
                  </a:lnTo>
                  <a:lnTo>
                    <a:pt x="111" y="366"/>
                  </a:lnTo>
                  <a:lnTo>
                    <a:pt x="113" y="359"/>
                  </a:lnTo>
                  <a:lnTo>
                    <a:pt x="113" y="357"/>
                  </a:lnTo>
                  <a:lnTo>
                    <a:pt x="116" y="355"/>
                  </a:lnTo>
                  <a:lnTo>
                    <a:pt x="116" y="355"/>
                  </a:lnTo>
                  <a:lnTo>
                    <a:pt x="116" y="350"/>
                  </a:lnTo>
                  <a:lnTo>
                    <a:pt x="113" y="350"/>
                  </a:lnTo>
                  <a:lnTo>
                    <a:pt x="111" y="350"/>
                  </a:lnTo>
                  <a:lnTo>
                    <a:pt x="111" y="350"/>
                  </a:lnTo>
                  <a:lnTo>
                    <a:pt x="111" y="350"/>
                  </a:lnTo>
                  <a:lnTo>
                    <a:pt x="109" y="352"/>
                  </a:lnTo>
                  <a:lnTo>
                    <a:pt x="109" y="352"/>
                  </a:lnTo>
                  <a:lnTo>
                    <a:pt x="106" y="347"/>
                  </a:lnTo>
                  <a:lnTo>
                    <a:pt x="106" y="347"/>
                  </a:lnTo>
                  <a:lnTo>
                    <a:pt x="106" y="345"/>
                  </a:lnTo>
                  <a:lnTo>
                    <a:pt x="106" y="345"/>
                  </a:lnTo>
                  <a:lnTo>
                    <a:pt x="106" y="345"/>
                  </a:lnTo>
                  <a:lnTo>
                    <a:pt x="106" y="343"/>
                  </a:lnTo>
                  <a:lnTo>
                    <a:pt x="109" y="340"/>
                  </a:lnTo>
                  <a:lnTo>
                    <a:pt x="109" y="338"/>
                  </a:lnTo>
                  <a:lnTo>
                    <a:pt x="106" y="338"/>
                  </a:lnTo>
                  <a:lnTo>
                    <a:pt x="104" y="336"/>
                  </a:lnTo>
                  <a:lnTo>
                    <a:pt x="104" y="331"/>
                  </a:lnTo>
                  <a:lnTo>
                    <a:pt x="104" y="329"/>
                  </a:lnTo>
                  <a:lnTo>
                    <a:pt x="104" y="329"/>
                  </a:lnTo>
                  <a:lnTo>
                    <a:pt x="104" y="329"/>
                  </a:lnTo>
                  <a:lnTo>
                    <a:pt x="104" y="326"/>
                  </a:lnTo>
                  <a:lnTo>
                    <a:pt x="102" y="322"/>
                  </a:lnTo>
                  <a:lnTo>
                    <a:pt x="102" y="322"/>
                  </a:lnTo>
                  <a:lnTo>
                    <a:pt x="99" y="322"/>
                  </a:lnTo>
                  <a:lnTo>
                    <a:pt x="99" y="319"/>
                  </a:lnTo>
                  <a:lnTo>
                    <a:pt x="99" y="319"/>
                  </a:lnTo>
                  <a:lnTo>
                    <a:pt x="99" y="314"/>
                  </a:lnTo>
                  <a:lnTo>
                    <a:pt x="99" y="314"/>
                  </a:lnTo>
                  <a:lnTo>
                    <a:pt x="102" y="314"/>
                  </a:lnTo>
                  <a:lnTo>
                    <a:pt x="102" y="312"/>
                  </a:lnTo>
                  <a:lnTo>
                    <a:pt x="102" y="310"/>
                  </a:lnTo>
                  <a:lnTo>
                    <a:pt x="99" y="310"/>
                  </a:lnTo>
                  <a:lnTo>
                    <a:pt x="99" y="307"/>
                  </a:lnTo>
                  <a:lnTo>
                    <a:pt x="99" y="307"/>
                  </a:lnTo>
                  <a:lnTo>
                    <a:pt x="97" y="307"/>
                  </a:lnTo>
                  <a:lnTo>
                    <a:pt x="97" y="307"/>
                  </a:lnTo>
                  <a:lnTo>
                    <a:pt x="97" y="307"/>
                  </a:lnTo>
                  <a:lnTo>
                    <a:pt x="95" y="307"/>
                  </a:lnTo>
                  <a:lnTo>
                    <a:pt x="95" y="307"/>
                  </a:lnTo>
                  <a:lnTo>
                    <a:pt x="90" y="298"/>
                  </a:lnTo>
                  <a:lnTo>
                    <a:pt x="92" y="298"/>
                  </a:lnTo>
                  <a:lnTo>
                    <a:pt x="92" y="296"/>
                  </a:lnTo>
                  <a:lnTo>
                    <a:pt x="92" y="291"/>
                  </a:lnTo>
                  <a:lnTo>
                    <a:pt x="92" y="286"/>
                  </a:lnTo>
                  <a:lnTo>
                    <a:pt x="92" y="286"/>
                  </a:lnTo>
                  <a:lnTo>
                    <a:pt x="95" y="284"/>
                  </a:lnTo>
                  <a:lnTo>
                    <a:pt x="97" y="286"/>
                  </a:lnTo>
                  <a:lnTo>
                    <a:pt x="97" y="284"/>
                  </a:lnTo>
                  <a:lnTo>
                    <a:pt x="99" y="281"/>
                  </a:lnTo>
                  <a:lnTo>
                    <a:pt x="99" y="281"/>
                  </a:lnTo>
                  <a:lnTo>
                    <a:pt x="99" y="281"/>
                  </a:lnTo>
                  <a:lnTo>
                    <a:pt x="99" y="279"/>
                  </a:lnTo>
                  <a:lnTo>
                    <a:pt x="99" y="279"/>
                  </a:lnTo>
                  <a:lnTo>
                    <a:pt x="99" y="277"/>
                  </a:lnTo>
                  <a:lnTo>
                    <a:pt x="102" y="272"/>
                  </a:lnTo>
                  <a:lnTo>
                    <a:pt x="102" y="270"/>
                  </a:lnTo>
                  <a:lnTo>
                    <a:pt x="102" y="267"/>
                  </a:lnTo>
                  <a:lnTo>
                    <a:pt x="104" y="265"/>
                  </a:lnTo>
                  <a:lnTo>
                    <a:pt x="106" y="262"/>
                  </a:lnTo>
                  <a:lnTo>
                    <a:pt x="109" y="262"/>
                  </a:lnTo>
                  <a:lnTo>
                    <a:pt x="109" y="262"/>
                  </a:lnTo>
                  <a:lnTo>
                    <a:pt x="111" y="262"/>
                  </a:lnTo>
                  <a:lnTo>
                    <a:pt x="111" y="260"/>
                  </a:lnTo>
                  <a:lnTo>
                    <a:pt x="113" y="258"/>
                  </a:lnTo>
                  <a:lnTo>
                    <a:pt x="113" y="255"/>
                  </a:lnTo>
                  <a:lnTo>
                    <a:pt x="113" y="255"/>
                  </a:lnTo>
                  <a:lnTo>
                    <a:pt x="113" y="253"/>
                  </a:lnTo>
                  <a:lnTo>
                    <a:pt x="111" y="251"/>
                  </a:lnTo>
                  <a:lnTo>
                    <a:pt x="111" y="251"/>
                  </a:lnTo>
                  <a:lnTo>
                    <a:pt x="111" y="248"/>
                  </a:lnTo>
                  <a:lnTo>
                    <a:pt x="111" y="246"/>
                  </a:lnTo>
                  <a:lnTo>
                    <a:pt x="111" y="244"/>
                  </a:lnTo>
                  <a:lnTo>
                    <a:pt x="111" y="241"/>
                  </a:lnTo>
                  <a:lnTo>
                    <a:pt x="111" y="241"/>
                  </a:lnTo>
                  <a:lnTo>
                    <a:pt x="111" y="241"/>
                  </a:lnTo>
                  <a:lnTo>
                    <a:pt x="109" y="241"/>
                  </a:lnTo>
                  <a:lnTo>
                    <a:pt x="109" y="239"/>
                  </a:lnTo>
                  <a:lnTo>
                    <a:pt x="111" y="239"/>
                  </a:lnTo>
                  <a:lnTo>
                    <a:pt x="111" y="236"/>
                  </a:lnTo>
                  <a:lnTo>
                    <a:pt x="109" y="236"/>
                  </a:lnTo>
                  <a:lnTo>
                    <a:pt x="109" y="234"/>
                  </a:lnTo>
                  <a:lnTo>
                    <a:pt x="109" y="232"/>
                  </a:lnTo>
                  <a:lnTo>
                    <a:pt x="109" y="232"/>
                  </a:lnTo>
                  <a:lnTo>
                    <a:pt x="109" y="229"/>
                  </a:lnTo>
                  <a:lnTo>
                    <a:pt x="111" y="227"/>
                  </a:lnTo>
                  <a:lnTo>
                    <a:pt x="111" y="225"/>
                  </a:lnTo>
                  <a:lnTo>
                    <a:pt x="113" y="225"/>
                  </a:lnTo>
                  <a:lnTo>
                    <a:pt x="116" y="225"/>
                  </a:lnTo>
                  <a:lnTo>
                    <a:pt x="116" y="222"/>
                  </a:lnTo>
                  <a:lnTo>
                    <a:pt x="116" y="222"/>
                  </a:lnTo>
                  <a:lnTo>
                    <a:pt x="116" y="220"/>
                  </a:lnTo>
                  <a:lnTo>
                    <a:pt x="116" y="218"/>
                  </a:lnTo>
                  <a:lnTo>
                    <a:pt x="118" y="215"/>
                  </a:lnTo>
                  <a:lnTo>
                    <a:pt x="118" y="213"/>
                  </a:lnTo>
                  <a:lnTo>
                    <a:pt x="116" y="213"/>
                  </a:lnTo>
                  <a:lnTo>
                    <a:pt x="116" y="213"/>
                  </a:lnTo>
                  <a:lnTo>
                    <a:pt x="116" y="210"/>
                  </a:lnTo>
                  <a:lnTo>
                    <a:pt x="118" y="208"/>
                  </a:lnTo>
                  <a:lnTo>
                    <a:pt x="118" y="208"/>
                  </a:lnTo>
                  <a:lnTo>
                    <a:pt x="118" y="206"/>
                  </a:lnTo>
                  <a:lnTo>
                    <a:pt x="118" y="203"/>
                  </a:lnTo>
                  <a:lnTo>
                    <a:pt x="121" y="201"/>
                  </a:lnTo>
                  <a:lnTo>
                    <a:pt x="123" y="199"/>
                  </a:lnTo>
                  <a:lnTo>
                    <a:pt x="128" y="196"/>
                  </a:lnTo>
                  <a:lnTo>
                    <a:pt x="128" y="194"/>
                  </a:lnTo>
                  <a:lnTo>
                    <a:pt x="130" y="194"/>
                  </a:lnTo>
                  <a:lnTo>
                    <a:pt x="130" y="192"/>
                  </a:lnTo>
                  <a:lnTo>
                    <a:pt x="130" y="189"/>
                  </a:lnTo>
                  <a:lnTo>
                    <a:pt x="132" y="189"/>
                  </a:lnTo>
                  <a:lnTo>
                    <a:pt x="132" y="189"/>
                  </a:lnTo>
                  <a:lnTo>
                    <a:pt x="132" y="189"/>
                  </a:lnTo>
                  <a:lnTo>
                    <a:pt x="135" y="189"/>
                  </a:lnTo>
                  <a:lnTo>
                    <a:pt x="135" y="187"/>
                  </a:lnTo>
                  <a:lnTo>
                    <a:pt x="135" y="187"/>
                  </a:lnTo>
                  <a:lnTo>
                    <a:pt x="135" y="182"/>
                  </a:lnTo>
                  <a:lnTo>
                    <a:pt x="137" y="182"/>
                  </a:lnTo>
                  <a:lnTo>
                    <a:pt x="137" y="180"/>
                  </a:lnTo>
                  <a:lnTo>
                    <a:pt x="137" y="177"/>
                  </a:lnTo>
                  <a:lnTo>
                    <a:pt x="142" y="170"/>
                  </a:lnTo>
                  <a:lnTo>
                    <a:pt x="144" y="168"/>
                  </a:lnTo>
                  <a:lnTo>
                    <a:pt x="144" y="166"/>
                  </a:lnTo>
                  <a:lnTo>
                    <a:pt x="144" y="166"/>
                  </a:lnTo>
                  <a:lnTo>
                    <a:pt x="144" y="166"/>
                  </a:lnTo>
                  <a:lnTo>
                    <a:pt x="144" y="163"/>
                  </a:lnTo>
                  <a:lnTo>
                    <a:pt x="146" y="163"/>
                  </a:lnTo>
                  <a:lnTo>
                    <a:pt x="146" y="163"/>
                  </a:lnTo>
                  <a:lnTo>
                    <a:pt x="149" y="163"/>
                  </a:lnTo>
                  <a:lnTo>
                    <a:pt x="151" y="163"/>
                  </a:lnTo>
                  <a:lnTo>
                    <a:pt x="158" y="161"/>
                  </a:lnTo>
                  <a:lnTo>
                    <a:pt x="158" y="161"/>
                  </a:lnTo>
                  <a:lnTo>
                    <a:pt x="158" y="161"/>
                  </a:lnTo>
                  <a:lnTo>
                    <a:pt x="161" y="161"/>
                  </a:lnTo>
                  <a:lnTo>
                    <a:pt x="161" y="156"/>
                  </a:lnTo>
                  <a:lnTo>
                    <a:pt x="161" y="156"/>
                  </a:lnTo>
                  <a:lnTo>
                    <a:pt x="156" y="151"/>
                  </a:lnTo>
                  <a:lnTo>
                    <a:pt x="156" y="149"/>
                  </a:lnTo>
                  <a:lnTo>
                    <a:pt x="156" y="149"/>
                  </a:lnTo>
                  <a:lnTo>
                    <a:pt x="154" y="149"/>
                  </a:lnTo>
                  <a:lnTo>
                    <a:pt x="154" y="147"/>
                  </a:lnTo>
                  <a:lnTo>
                    <a:pt x="154" y="147"/>
                  </a:lnTo>
                  <a:lnTo>
                    <a:pt x="151" y="144"/>
                  </a:lnTo>
                  <a:lnTo>
                    <a:pt x="151" y="144"/>
                  </a:lnTo>
                  <a:lnTo>
                    <a:pt x="151" y="142"/>
                  </a:lnTo>
                  <a:lnTo>
                    <a:pt x="151" y="142"/>
                  </a:lnTo>
                  <a:lnTo>
                    <a:pt x="151" y="140"/>
                  </a:lnTo>
                  <a:lnTo>
                    <a:pt x="151" y="140"/>
                  </a:lnTo>
                  <a:lnTo>
                    <a:pt x="154" y="137"/>
                  </a:lnTo>
                  <a:lnTo>
                    <a:pt x="154" y="137"/>
                  </a:lnTo>
                  <a:lnTo>
                    <a:pt x="154" y="137"/>
                  </a:lnTo>
                  <a:lnTo>
                    <a:pt x="156" y="137"/>
                  </a:lnTo>
                  <a:lnTo>
                    <a:pt x="156" y="135"/>
                  </a:lnTo>
                  <a:lnTo>
                    <a:pt x="158" y="135"/>
                  </a:lnTo>
                  <a:lnTo>
                    <a:pt x="156" y="125"/>
                  </a:lnTo>
                  <a:lnTo>
                    <a:pt x="154" y="121"/>
                  </a:lnTo>
                  <a:lnTo>
                    <a:pt x="154" y="121"/>
                  </a:lnTo>
                  <a:lnTo>
                    <a:pt x="154" y="116"/>
                  </a:lnTo>
                  <a:lnTo>
                    <a:pt x="151" y="114"/>
                  </a:lnTo>
                  <a:lnTo>
                    <a:pt x="151" y="114"/>
                  </a:lnTo>
                  <a:lnTo>
                    <a:pt x="151" y="111"/>
                  </a:lnTo>
                  <a:lnTo>
                    <a:pt x="151" y="111"/>
                  </a:lnTo>
                  <a:lnTo>
                    <a:pt x="151" y="109"/>
                  </a:lnTo>
                  <a:lnTo>
                    <a:pt x="154" y="109"/>
                  </a:lnTo>
                  <a:lnTo>
                    <a:pt x="154" y="107"/>
                  </a:lnTo>
                  <a:lnTo>
                    <a:pt x="154" y="107"/>
                  </a:lnTo>
                  <a:lnTo>
                    <a:pt x="154" y="104"/>
                  </a:lnTo>
                  <a:lnTo>
                    <a:pt x="154" y="104"/>
                  </a:lnTo>
                  <a:lnTo>
                    <a:pt x="156" y="104"/>
                  </a:lnTo>
                  <a:lnTo>
                    <a:pt x="156" y="104"/>
                  </a:lnTo>
                  <a:lnTo>
                    <a:pt x="158" y="102"/>
                  </a:lnTo>
                  <a:lnTo>
                    <a:pt x="154" y="95"/>
                  </a:lnTo>
                  <a:lnTo>
                    <a:pt x="154" y="95"/>
                  </a:lnTo>
                  <a:lnTo>
                    <a:pt x="151" y="92"/>
                  </a:lnTo>
                  <a:lnTo>
                    <a:pt x="154" y="92"/>
                  </a:lnTo>
                  <a:lnTo>
                    <a:pt x="154" y="90"/>
                  </a:lnTo>
                  <a:lnTo>
                    <a:pt x="154" y="88"/>
                  </a:lnTo>
                  <a:lnTo>
                    <a:pt x="156" y="85"/>
                  </a:lnTo>
                  <a:lnTo>
                    <a:pt x="158" y="83"/>
                  </a:lnTo>
                  <a:lnTo>
                    <a:pt x="158" y="83"/>
                  </a:lnTo>
                  <a:lnTo>
                    <a:pt x="161" y="83"/>
                  </a:lnTo>
                  <a:lnTo>
                    <a:pt x="161" y="81"/>
                  </a:lnTo>
                  <a:lnTo>
                    <a:pt x="163" y="81"/>
                  </a:lnTo>
                  <a:lnTo>
                    <a:pt x="163" y="78"/>
                  </a:lnTo>
                  <a:lnTo>
                    <a:pt x="172" y="76"/>
                  </a:lnTo>
                  <a:lnTo>
                    <a:pt x="182" y="73"/>
                  </a:lnTo>
                  <a:lnTo>
                    <a:pt x="182" y="71"/>
                  </a:lnTo>
                  <a:lnTo>
                    <a:pt x="189" y="69"/>
                  </a:lnTo>
                  <a:lnTo>
                    <a:pt x="194" y="59"/>
                  </a:lnTo>
                  <a:lnTo>
                    <a:pt x="194" y="55"/>
                  </a:lnTo>
                  <a:lnTo>
                    <a:pt x="196" y="50"/>
                  </a:lnTo>
                  <a:lnTo>
                    <a:pt x="196" y="47"/>
                  </a:lnTo>
                  <a:lnTo>
                    <a:pt x="198" y="45"/>
                  </a:lnTo>
                  <a:lnTo>
                    <a:pt x="198" y="40"/>
                  </a:lnTo>
                  <a:lnTo>
                    <a:pt x="201" y="38"/>
                  </a:lnTo>
                  <a:lnTo>
                    <a:pt x="196" y="33"/>
                  </a:lnTo>
                  <a:lnTo>
                    <a:pt x="194" y="31"/>
                  </a:lnTo>
                  <a:lnTo>
                    <a:pt x="196" y="29"/>
                  </a:lnTo>
                  <a:lnTo>
                    <a:pt x="201" y="26"/>
                  </a:lnTo>
                  <a:lnTo>
                    <a:pt x="201" y="24"/>
                  </a:lnTo>
                  <a:lnTo>
                    <a:pt x="198" y="24"/>
                  </a:lnTo>
                  <a:lnTo>
                    <a:pt x="203" y="21"/>
                  </a:lnTo>
                  <a:lnTo>
                    <a:pt x="206" y="21"/>
                  </a:lnTo>
                  <a:lnTo>
                    <a:pt x="208" y="19"/>
                  </a:lnTo>
                  <a:lnTo>
                    <a:pt x="208" y="19"/>
                  </a:lnTo>
                  <a:lnTo>
                    <a:pt x="208" y="14"/>
                  </a:lnTo>
                  <a:lnTo>
                    <a:pt x="210" y="12"/>
                  </a:lnTo>
                  <a:lnTo>
                    <a:pt x="213" y="12"/>
                  </a:lnTo>
                  <a:lnTo>
                    <a:pt x="213" y="12"/>
                  </a:lnTo>
                  <a:lnTo>
                    <a:pt x="215" y="12"/>
                  </a:lnTo>
                  <a:lnTo>
                    <a:pt x="220" y="12"/>
                  </a:lnTo>
                  <a:lnTo>
                    <a:pt x="220" y="10"/>
                  </a:lnTo>
                  <a:lnTo>
                    <a:pt x="222" y="10"/>
                  </a:lnTo>
                  <a:lnTo>
                    <a:pt x="222" y="7"/>
                  </a:lnTo>
                  <a:lnTo>
                    <a:pt x="222" y="7"/>
                  </a:lnTo>
                  <a:lnTo>
                    <a:pt x="222" y="5"/>
                  </a:lnTo>
                  <a:lnTo>
                    <a:pt x="224" y="0"/>
                  </a:lnTo>
                  <a:lnTo>
                    <a:pt x="224" y="0"/>
                  </a:lnTo>
                  <a:lnTo>
                    <a:pt x="224" y="0"/>
                  </a:lnTo>
                  <a:lnTo>
                    <a:pt x="229" y="3"/>
                  </a:lnTo>
                  <a:lnTo>
                    <a:pt x="234" y="5"/>
                  </a:lnTo>
                  <a:lnTo>
                    <a:pt x="234" y="7"/>
                  </a:lnTo>
                  <a:lnTo>
                    <a:pt x="236" y="10"/>
                  </a:lnTo>
                  <a:lnTo>
                    <a:pt x="239" y="10"/>
                  </a:lnTo>
                  <a:lnTo>
                    <a:pt x="241" y="10"/>
                  </a:lnTo>
                  <a:lnTo>
                    <a:pt x="243" y="10"/>
                  </a:lnTo>
                  <a:lnTo>
                    <a:pt x="255" y="10"/>
                  </a:lnTo>
                  <a:lnTo>
                    <a:pt x="262" y="10"/>
                  </a:lnTo>
                  <a:lnTo>
                    <a:pt x="262" y="10"/>
                  </a:lnTo>
                  <a:lnTo>
                    <a:pt x="269" y="12"/>
                  </a:lnTo>
                  <a:lnTo>
                    <a:pt x="272" y="12"/>
                  </a:lnTo>
                  <a:lnTo>
                    <a:pt x="274" y="14"/>
                  </a:lnTo>
                  <a:lnTo>
                    <a:pt x="276" y="14"/>
                  </a:lnTo>
                  <a:lnTo>
                    <a:pt x="276" y="17"/>
                  </a:lnTo>
                  <a:lnTo>
                    <a:pt x="276" y="19"/>
                  </a:lnTo>
                  <a:lnTo>
                    <a:pt x="279" y="21"/>
                  </a:lnTo>
                  <a:lnTo>
                    <a:pt x="279" y="24"/>
                  </a:lnTo>
                  <a:lnTo>
                    <a:pt x="279" y="26"/>
                  </a:lnTo>
                  <a:lnTo>
                    <a:pt x="279" y="26"/>
                  </a:lnTo>
                  <a:lnTo>
                    <a:pt x="279" y="29"/>
                  </a:lnTo>
                  <a:lnTo>
                    <a:pt x="281" y="29"/>
                  </a:lnTo>
                  <a:lnTo>
                    <a:pt x="281" y="31"/>
                  </a:lnTo>
                  <a:lnTo>
                    <a:pt x="281" y="31"/>
                  </a:lnTo>
                  <a:lnTo>
                    <a:pt x="281" y="33"/>
                  </a:lnTo>
                  <a:lnTo>
                    <a:pt x="281" y="33"/>
                  </a:lnTo>
                  <a:lnTo>
                    <a:pt x="283" y="33"/>
                  </a:lnTo>
                  <a:lnTo>
                    <a:pt x="283" y="33"/>
                  </a:lnTo>
                  <a:lnTo>
                    <a:pt x="283" y="31"/>
                  </a:lnTo>
                  <a:lnTo>
                    <a:pt x="283" y="29"/>
                  </a:lnTo>
                  <a:lnTo>
                    <a:pt x="283" y="26"/>
                  </a:lnTo>
                  <a:lnTo>
                    <a:pt x="283" y="24"/>
                  </a:lnTo>
                  <a:lnTo>
                    <a:pt x="283" y="24"/>
                  </a:lnTo>
                  <a:lnTo>
                    <a:pt x="286" y="21"/>
                  </a:lnTo>
                  <a:lnTo>
                    <a:pt x="286" y="21"/>
                  </a:lnTo>
                  <a:lnTo>
                    <a:pt x="286" y="21"/>
                  </a:lnTo>
                  <a:lnTo>
                    <a:pt x="288" y="19"/>
                  </a:lnTo>
                  <a:lnTo>
                    <a:pt x="291" y="14"/>
                  </a:lnTo>
                  <a:lnTo>
                    <a:pt x="293" y="10"/>
                  </a:lnTo>
                  <a:lnTo>
                    <a:pt x="293" y="7"/>
                  </a:lnTo>
                  <a:lnTo>
                    <a:pt x="300" y="7"/>
                  </a:lnTo>
                  <a:lnTo>
                    <a:pt x="302" y="7"/>
                  </a:lnTo>
                  <a:lnTo>
                    <a:pt x="305" y="7"/>
                  </a:lnTo>
                  <a:lnTo>
                    <a:pt x="319" y="7"/>
                  </a:lnTo>
                  <a:lnTo>
                    <a:pt x="326" y="7"/>
                  </a:lnTo>
                  <a:lnTo>
                    <a:pt x="328" y="7"/>
                  </a:lnTo>
                  <a:lnTo>
                    <a:pt x="328" y="7"/>
                  </a:lnTo>
                  <a:lnTo>
                    <a:pt x="328" y="10"/>
                  </a:lnTo>
                  <a:lnTo>
                    <a:pt x="328" y="10"/>
                  </a:lnTo>
                  <a:lnTo>
                    <a:pt x="328" y="10"/>
                  </a:lnTo>
                  <a:lnTo>
                    <a:pt x="331" y="12"/>
                  </a:lnTo>
                  <a:lnTo>
                    <a:pt x="333" y="14"/>
                  </a:lnTo>
                  <a:lnTo>
                    <a:pt x="333" y="14"/>
                  </a:lnTo>
                  <a:lnTo>
                    <a:pt x="333" y="14"/>
                  </a:lnTo>
                  <a:lnTo>
                    <a:pt x="338" y="19"/>
                  </a:lnTo>
                  <a:lnTo>
                    <a:pt x="340" y="21"/>
                  </a:lnTo>
                  <a:lnTo>
                    <a:pt x="343" y="21"/>
                  </a:lnTo>
                  <a:lnTo>
                    <a:pt x="343" y="21"/>
                  </a:lnTo>
                  <a:lnTo>
                    <a:pt x="343" y="21"/>
                  </a:lnTo>
                  <a:lnTo>
                    <a:pt x="345" y="21"/>
                  </a:lnTo>
                  <a:lnTo>
                    <a:pt x="345" y="24"/>
                  </a:lnTo>
                  <a:lnTo>
                    <a:pt x="345" y="24"/>
                  </a:lnTo>
                  <a:lnTo>
                    <a:pt x="345" y="24"/>
                  </a:lnTo>
                  <a:lnTo>
                    <a:pt x="347" y="31"/>
                  </a:lnTo>
                  <a:lnTo>
                    <a:pt x="350" y="31"/>
                  </a:lnTo>
                  <a:lnTo>
                    <a:pt x="352" y="33"/>
                  </a:lnTo>
                  <a:lnTo>
                    <a:pt x="352" y="33"/>
                  </a:lnTo>
                  <a:lnTo>
                    <a:pt x="352" y="36"/>
                  </a:lnTo>
                  <a:lnTo>
                    <a:pt x="352" y="36"/>
                  </a:lnTo>
                  <a:lnTo>
                    <a:pt x="354" y="38"/>
                  </a:lnTo>
                  <a:lnTo>
                    <a:pt x="354" y="40"/>
                  </a:lnTo>
                  <a:lnTo>
                    <a:pt x="357" y="40"/>
                  </a:lnTo>
                  <a:lnTo>
                    <a:pt x="357" y="40"/>
                  </a:lnTo>
                  <a:lnTo>
                    <a:pt x="361" y="43"/>
                  </a:lnTo>
                  <a:lnTo>
                    <a:pt x="361" y="43"/>
                  </a:lnTo>
                  <a:lnTo>
                    <a:pt x="361" y="45"/>
                  </a:lnTo>
                  <a:lnTo>
                    <a:pt x="364" y="45"/>
                  </a:lnTo>
                  <a:lnTo>
                    <a:pt x="364" y="45"/>
                  </a:lnTo>
                  <a:lnTo>
                    <a:pt x="366" y="47"/>
                  </a:lnTo>
                  <a:lnTo>
                    <a:pt x="371" y="50"/>
                  </a:lnTo>
                  <a:lnTo>
                    <a:pt x="373" y="52"/>
                  </a:lnTo>
                  <a:lnTo>
                    <a:pt x="376" y="52"/>
                  </a:lnTo>
                  <a:lnTo>
                    <a:pt x="378" y="55"/>
                  </a:lnTo>
                  <a:lnTo>
                    <a:pt x="380" y="57"/>
                  </a:lnTo>
                  <a:lnTo>
                    <a:pt x="383" y="59"/>
                  </a:lnTo>
                  <a:lnTo>
                    <a:pt x="383" y="62"/>
                  </a:lnTo>
                  <a:lnTo>
                    <a:pt x="383" y="62"/>
                  </a:lnTo>
                  <a:lnTo>
                    <a:pt x="383" y="62"/>
                  </a:lnTo>
                  <a:lnTo>
                    <a:pt x="387" y="64"/>
                  </a:lnTo>
                  <a:lnTo>
                    <a:pt x="390" y="64"/>
                  </a:lnTo>
                  <a:lnTo>
                    <a:pt x="392" y="64"/>
                  </a:lnTo>
                  <a:lnTo>
                    <a:pt x="394" y="64"/>
                  </a:lnTo>
                  <a:lnTo>
                    <a:pt x="397" y="66"/>
                  </a:lnTo>
                  <a:lnTo>
                    <a:pt x="397" y="66"/>
                  </a:lnTo>
                  <a:lnTo>
                    <a:pt x="399" y="66"/>
                  </a:lnTo>
                  <a:lnTo>
                    <a:pt x="406" y="69"/>
                  </a:lnTo>
                  <a:lnTo>
                    <a:pt x="409" y="69"/>
                  </a:lnTo>
                  <a:lnTo>
                    <a:pt x="409" y="69"/>
                  </a:lnTo>
                  <a:lnTo>
                    <a:pt x="411" y="69"/>
                  </a:lnTo>
                  <a:lnTo>
                    <a:pt x="411" y="69"/>
                  </a:lnTo>
                  <a:lnTo>
                    <a:pt x="411" y="69"/>
                  </a:lnTo>
                  <a:lnTo>
                    <a:pt x="413" y="69"/>
                  </a:lnTo>
                  <a:lnTo>
                    <a:pt x="413" y="69"/>
                  </a:lnTo>
                  <a:lnTo>
                    <a:pt x="425" y="76"/>
                  </a:lnTo>
                  <a:lnTo>
                    <a:pt x="428" y="78"/>
                  </a:lnTo>
                  <a:lnTo>
                    <a:pt x="430" y="78"/>
                  </a:lnTo>
                  <a:lnTo>
                    <a:pt x="432" y="81"/>
                  </a:lnTo>
                  <a:lnTo>
                    <a:pt x="435" y="83"/>
                  </a:lnTo>
                  <a:lnTo>
                    <a:pt x="435" y="83"/>
                  </a:lnTo>
                  <a:lnTo>
                    <a:pt x="435" y="83"/>
                  </a:lnTo>
                  <a:lnTo>
                    <a:pt x="442" y="85"/>
                  </a:lnTo>
                  <a:lnTo>
                    <a:pt x="442" y="88"/>
                  </a:lnTo>
                  <a:lnTo>
                    <a:pt x="444" y="88"/>
                  </a:lnTo>
                  <a:lnTo>
                    <a:pt x="446" y="88"/>
                  </a:lnTo>
                  <a:lnTo>
                    <a:pt x="446" y="90"/>
                  </a:lnTo>
                  <a:lnTo>
                    <a:pt x="449" y="90"/>
                  </a:lnTo>
                  <a:lnTo>
                    <a:pt x="451" y="92"/>
                  </a:lnTo>
                  <a:lnTo>
                    <a:pt x="454" y="92"/>
                  </a:lnTo>
                  <a:lnTo>
                    <a:pt x="456" y="92"/>
                  </a:lnTo>
                  <a:lnTo>
                    <a:pt x="458" y="92"/>
                  </a:lnTo>
                  <a:lnTo>
                    <a:pt x="458" y="92"/>
                  </a:lnTo>
                  <a:lnTo>
                    <a:pt x="461" y="95"/>
                  </a:lnTo>
                  <a:lnTo>
                    <a:pt x="465" y="97"/>
                  </a:lnTo>
                  <a:lnTo>
                    <a:pt x="465" y="97"/>
                  </a:lnTo>
                  <a:lnTo>
                    <a:pt x="470" y="97"/>
                  </a:lnTo>
                  <a:lnTo>
                    <a:pt x="470" y="99"/>
                  </a:lnTo>
                  <a:lnTo>
                    <a:pt x="472" y="99"/>
                  </a:lnTo>
                  <a:lnTo>
                    <a:pt x="477" y="102"/>
                  </a:lnTo>
                  <a:lnTo>
                    <a:pt x="477" y="102"/>
                  </a:lnTo>
                  <a:lnTo>
                    <a:pt x="479" y="102"/>
                  </a:lnTo>
                  <a:lnTo>
                    <a:pt x="479" y="102"/>
                  </a:lnTo>
                  <a:lnTo>
                    <a:pt x="482" y="104"/>
                  </a:lnTo>
                  <a:lnTo>
                    <a:pt x="482" y="104"/>
                  </a:lnTo>
                  <a:lnTo>
                    <a:pt x="482" y="107"/>
                  </a:lnTo>
                  <a:lnTo>
                    <a:pt x="484" y="107"/>
                  </a:lnTo>
                  <a:lnTo>
                    <a:pt x="484" y="107"/>
                  </a:lnTo>
                  <a:lnTo>
                    <a:pt x="484" y="109"/>
                  </a:lnTo>
                  <a:lnTo>
                    <a:pt x="487" y="111"/>
                  </a:lnTo>
                  <a:lnTo>
                    <a:pt x="487" y="111"/>
                  </a:lnTo>
                  <a:lnTo>
                    <a:pt x="489" y="111"/>
                  </a:lnTo>
                  <a:lnTo>
                    <a:pt x="489" y="114"/>
                  </a:lnTo>
                  <a:lnTo>
                    <a:pt x="489" y="116"/>
                  </a:lnTo>
                  <a:lnTo>
                    <a:pt x="482" y="121"/>
                  </a:lnTo>
                  <a:lnTo>
                    <a:pt x="482" y="121"/>
                  </a:lnTo>
                  <a:lnTo>
                    <a:pt x="479" y="123"/>
                  </a:lnTo>
                  <a:lnTo>
                    <a:pt x="482" y="123"/>
                  </a:lnTo>
                  <a:lnTo>
                    <a:pt x="479" y="125"/>
                  </a:lnTo>
                  <a:lnTo>
                    <a:pt x="477" y="128"/>
                  </a:lnTo>
                  <a:lnTo>
                    <a:pt x="477" y="128"/>
                  </a:lnTo>
                  <a:lnTo>
                    <a:pt x="479" y="128"/>
                  </a:lnTo>
                  <a:lnTo>
                    <a:pt x="475" y="132"/>
                  </a:lnTo>
                  <a:lnTo>
                    <a:pt x="472" y="132"/>
                  </a:lnTo>
                  <a:lnTo>
                    <a:pt x="470" y="135"/>
                  </a:lnTo>
                  <a:lnTo>
                    <a:pt x="470" y="137"/>
                  </a:lnTo>
                  <a:lnTo>
                    <a:pt x="470" y="137"/>
                  </a:lnTo>
                  <a:lnTo>
                    <a:pt x="468" y="142"/>
                  </a:lnTo>
                  <a:lnTo>
                    <a:pt x="468" y="144"/>
                  </a:lnTo>
                  <a:lnTo>
                    <a:pt x="470" y="147"/>
                  </a:lnTo>
                  <a:lnTo>
                    <a:pt x="470" y="147"/>
                  </a:lnTo>
                  <a:lnTo>
                    <a:pt x="470" y="149"/>
                  </a:lnTo>
                  <a:lnTo>
                    <a:pt x="465" y="156"/>
                  </a:lnTo>
                  <a:lnTo>
                    <a:pt x="465" y="156"/>
                  </a:lnTo>
                  <a:lnTo>
                    <a:pt x="463" y="156"/>
                  </a:lnTo>
                  <a:lnTo>
                    <a:pt x="461" y="158"/>
                  </a:lnTo>
                  <a:lnTo>
                    <a:pt x="458" y="163"/>
                  </a:lnTo>
                  <a:lnTo>
                    <a:pt x="456" y="163"/>
                  </a:lnTo>
                  <a:lnTo>
                    <a:pt x="456" y="163"/>
                  </a:lnTo>
                  <a:lnTo>
                    <a:pt x="456" y="163"/>
                  </a:lnTo>
                  <a:lnTo>
                    <a:pt x="456" y="166"/>
                  </a:lnTo>
                  <a:lnTo>
                    <a:pt x="456" y="166"/>
                  </a:lnTo>
                  <a:lnTo>
                    <a:pt x="456" y="168"/>
                  </a:lnTo>
                  <a:lnTo>
                    <a:pt x="456" y="168"/>
                  </a:lnTo>
                  <a:lnTo>
                    <a:pt x="458" y="168"/>
                  </a:lnTo>
                  <a:lnTo>
                    <a:pt x="458" y="168"/>
                  </a:lnTo>
                  <a:lnTo>
                    <a:pt x="461" y="168"/>
                  </a:lnTo>
                  <a:lnTo>
                    <a:pt x="461" y="168"/>
                  </a:lnTo>
                  <a:lnTo>
                    <a:pt x="465" y="168"/>
                  </a:lnTo>
                  <a:lnTo>
                    <a:pt x="470" y="168"/>
                  </a:lnTo>
                  <a:lnTo>
                    <a:pt x="475" y="168"/>
                  </a:lnTo>
                  <a:lnTo>
                    <a:pt x="477" y="168"/>
                  </a:lnTo>
                  <a:lnTo>
                    <a:pt x="482" y="168"/>
                  </a:lnTo>
                  <a:lnTo>
                    <a:pt x="484" y="168"/>
                  </a:lnTo>
                  <a:lnTo>
                    <a:pt x="484" y="168"/>
                  </a:lnTo>
                  <a:lnTo>
                    <a:pt x="484" y="170"/>
                  </a:lnTo>
                  <a:lnTo>
                    <a:pt x="487" y="170"/>
                  </a:lnTo>
                  <a:lnTo>
                    <a:pt x="487" y="170"/>
                  </a:lnTo>
                  <a:lnTo>
                    <a:pt x="494" y="173"/>
                  </a:lnTo>
                  <a:lnTo>
                    <a:pt x="496" y="173"/>
                  </a:lnTo>
                  <a:lnTo>
                    <a:pt x="496" y="173"/>
                  </a:lnTo>
                  <a:lnTo>
                    <a:pt x="496" y="173"/>
                  </a:lnTo>
                  <a:lnTo>
                    <a:pt x="498" y="173"/>
                  </a:lnTo>
                  <a:lnTo>
                    <a:pt x="498" y="173"/>
                  </a:lnTo>
                  <a:lnTo>
                    <a:pt x="498" y="173"/>
                  </a:lnTo>
                  <a:lnTo>
                    <a:pt x="501" y="175"/>
                  </a:lnTo>
                  <a:lnTo>
                    <a:pt x="501" y="175"/>
                  </a:lnTo>
                  <a:lnTo>
                    <a:pt x="503" y="175"/>
                  </a:lnTo>
                  <a:lnTo>
                    <a:pt x="503" y="175"/>
                  </a:lnTo>
                  <a:lnTo>
                    <a:pt x="505" y="173"/>
                  </a:lnTo>
                  <a:lnTo>
                    <a:pt x="505" y="173"/>
                  </a:lnTo>
                  <a:lnTo>
                    <a:pt x="508" y="173"/>
                  </a:lnTo>
                  <a:lnTo>
                    <a:pt x="510" y="173"/>
                  </a:lnTo>
                  <a:lnTo>
                    <a:pt x="510" y="173"/>
                  </a:lnTo>
                  <a:lnTo>
                    <a:pt x="510" y="173"/>
                  </a:lnTo>
                  <a:lnTo>
                    <a:pt x="510" y="173"/>
                  </a:lnTo>
                  <a:lnTo>
                    <a:pt x="513" y="175"/>
                  </a:lnTo>
                  <a:lnTo>
                    <a:pt x="513" y="175"/>
                  </a:lnTo>
                  <a:lnTo>
                    <a:pt x="513" y="175"/>
                  </a:lnTo>
                  <a:lnTo>
                    <a:pt x="515" y="175"/>
                  </a:lnTo>
                  <a:lnTo>
                    <a:pt x="515" y="173"/>
                  </a:lnTo>
                  <a:lnTo>
                    <a:pt x="515" y="173"/>
                  </a:lnTo>
                  <a:lnTo>
                    <a:pt x="517" y="173"/>
                  </a:lnTo>
                  <a:lnTo>
                    <a:pt x="517" y="173"/>
                  </a:lnTo>
                  <a:lnTo>
                    <a:pt x="517" y="173"/>
                  </a:lnTo>
                  <a:lnTo>
                    <a:pt x="520" y="173"/>
                  </a:lnTo>
                  <a:lnTo>
                    <a:pt x="520" y="173"/>
                  </a:lnTo>
                  <a:lnTo>
                    <a:pt x="520" y="175"/>
                  </a:lnTo>
                  <a:lnTo>
                    <a:pt x="520" y="175"/>
                  </a:lnTo>
                  <a:lnTo>
                    <a:pt x="522" y="175"/>
                  </a:lnTo>
                  <a:lnTo>
                    <a:pt x="522" y="177"/>
                  </a:lnTo>
                  <a:lnTo>
                    <a:pt x="524" y="177"/>
                  </a:lnTo>
                  <a:lnTo>
                    <a:pt x="524" y="177"/>
                  </a:lnTo>
                  <a:lnTo>
                    <a:pt x="524" y="177"/>
                  </a:lnTo>
                  <a:lnTo>
                    <a:pt x="527" y="173"/>
                  </a:lnTo>
                  <a:lnTo>
                    <a:pt x="527" y="173"/>
                  </a:lnTo>
                  <a:lnTo>
                    <a:pt x="527" y="173"/>
                  </a:lnTo>
                  <a:lnTo>
                    <a:pt x="527" y="170"/>
                  </a:lnTo>
                  <a:lnTo>
                    <a:pt x="531" y="168"/>
                  </a:lnTo>
                  <a:lnTo>
                    <a:pt x="534" y="168"/>
                  </a:lnTo>
                  <a:lnTo>
                    <a:pt x="534" y="168"/>
                  </a:lnTo>
                  <a:lnTo>
                    <a:pt x="534" y="168"/>
                  </a:lnTo>
                  <a:lnTo>
                    <a:pt x="536" y="170"/>
                  </a:lnTo>
                  <a:lnTo>
                    <a:pt x="539" y="170"/>
                  </a:lnTo>
                  <a:lnTo>
                    <a:pt x="539" y="170"/>
                  </a:lnTo>
                  <a:lnTo>
                    <a:pt x="541" y="170"/>
                  </a:lnTo>
                  <a:lnTo>
                    <a:pt x="541" y="170"/>
                  </a:lnTo>
                  <a:lnTo>
                    <a:pt x="541" y="173"/>
                  </a:lnTo>
                  <a:lnTo>
                    <a:pt x="543" y="173"/>
                  </a:lnTo>
                  <a:lnTo>
                    <a:pt x="543" y="173"/>
                  </a:lnTo>
                  <a:lnTo>
                    <a:pt x="548" y="170"/>
                  </a:lnTo>
                  <a:lnTo>
                    <a:pt x="548" y="168"/>
                  </a:lnTo>
                  <a:lnTo>
                    <a:pt x="548" y="168"/>
                  </a:lnTo>
                  <a:lnTo>
                    <a:pt x="548" y="166"/>
                  </a:lnTo>
                  <a:lnTo>
                    <a:pt x="548" y="166"/>
                  </a:lnTo>
                  <a:lnTo>
                    <a:pt x="548" y="166"/>
                  </a:lnTo>
                  <a:lnTo>
                    <a:pt x="550" y="163"/>
                  </a:lnTo>
                  <a:lnTo>
                    <a:pt x="553" y="158"/>
                  </a:lnTo>
                  <a:lnTo>
                    <a:pt x="555" y="158"/>
                  </a:lnTo>
                  <a:lnTo>
                    <a:pt x="555" y="158"/>
                  </a:lnTo>
                  <a:lnTo>
                    <a:pt x="557" y="158"/>
                  </a:lnTo>
                  <a:lnTo>
                    <a:pt x="560" y="158"/>
                  </a:lnTo>
                  <a:lnTo>
                    <a:pt x="562" y="156"/>
                  </a:lnTo>
                  <a:lnTo>
                    <a:pt x="565" y="154"/>
                  </a:lnTo>
                  <a:lnTo>
                    <a:pt x="565" y="154"/>
                  </a:lnTo>
                  <a:lnTo>
                    <a:pt x="567" y="154"/>
                  </a:lnTo>
                  <a:lnTo>
                    <a:pt x="567" y="154"/>
                  </a:lnTo>
                  <a:lnTo>
                    <a:pt x="567" y="151"/>
                  </a:lnTo>
                  <a:lnTo>
                    <a:pt x="569" y="151"/>
                  </a:lnTo>
                  <a:lnTo>
                    <a:pt x="569" y="149"/>
                  </a:lnTo>
                  <a:lnTo>
                    <a:pt x="569" y="149"/>
                  </a:lnTo>
                  <a:lnTo>
                    <a:pt x="569" y="149"/>
                  </a:lnTo>
                  <a:lnTo>
                    <a:pt x="572" y="149"/>
                  </a:lnTo>
                  <a:lnTo>
                    <a:pt x="576" y="142"/>
                  </a:lnTo>
                  <a:lnTo>
                    <a:pt x="576" y="137"/>
                  </a:lnTo>
                  <a:lnTo>
                    <a:pt x="576" y="137"/>
                  </a:lnTo>
                  <a:lnTo>
                    <a:pt x="576" y="135"/>
                  </a:lnTo>
                  <a:lnTo>
                    <a:pt x="576" y="135"/>
                  </a:lnTo>
                  <a:lnTo>
                    <a:pt x="576" y="135"/>
                  </a:lnTo>
                  <a:lnTo>
                    <a:pt x="576" y="128"/>
                  </a:lnTo>
                  <a:lnTo>
                    <a:pt x="579" y="128"/>
                  </a:lnTo>
                  <a:lnTo>
                    <a:pt x="579" y="123"/>
                  </a:lnTo>
                  <a:lnTo>
                    <a:pt x="579" y="118"/>
                  </a:lnTo>
                  <a:lnTo>
                    <a:pt x="579" y="116"/>
                  </a:lnTo>
                  <a:lnTo>
                    <a:pt x="581" y="116"/>
                  </a:lnTo>
                  <a:lnTo>
                    <a:pt x="583" y="118"/>
                  </a:lnTo>
                  <a:lnTo>
                    <a:pt x="583" y="118"/>
                  </a:lnTo>
                  <a:lnTo>
                    <a:pt x="586" y="116"/>
                  </a:lnTo>
                  <a:lnTo>
                    <a:pt x="588" y="116"/>
                  </a:lnTo>
                  <a:lnTo>
                    <a:pt x="588" y="116"/>
                  </a:lnTo>
                  <a:lnTo>
                    <a:pt x="590" y="116"/>
                  </a:lnTo>
                  <a:lnTo>
                    <a:pt x="593" y="114"/>
                  </a:lnTo>
                  <a:lnTo>
                    <a:pt x="593" y="114"/>
                  </a:lnTo>
                  <a:lnTo>
                    <a:pt x="600" y="118"/>
                  </a:lnTo>
                  <a:lnTo>
                    <a:pt x="602" y="118"/>
                  </a:lnTo>
                  <a:lnTo>
                    <a:pt x="602" y="123"/>
                  </a:lnTo>
                  <a:lnTo>
                    <a:pt x="602" y="123"/>
                  </a:lnTo>
                  <a:lnTo>
                    <a:pt x="602" y="125"/>
                  </a:lnTo>
                  <a:lnTo>
                    <a:pt x="602" y="128"/>
                  </a:lnTo>
                  <a:lnTo>
                    <a:pt x="605" y="132"/>
                  </a:lnTo>
                  <a:lnTo>
                    <a:pt x="607" y="135"/>
                  </a:lnTo>
                  <a:lnTo>
                    <a:pt x="607" y="135"/>
                  </a:lnTo>
                  <a:lnTo>
                    <a:pt x="607" y="137"/>
                  </a:lnTo>
                  <a:lnTo>
                    <a:pt x="607" y="137"/>
                  </a:lnTo>
                  <a:lnTo>
                    <a:pt x="607" y="137"/>
                  </a:lnTo>
                  <a:lnTo>
                    <a:pt x="607" y="137"/>
                  </a:lnTo>
                  <a:lnTo>
                    <a:pt x="607" y="140"/>
                  </a:lnTo>
                  <a:lnTo>
                    <a:pt x="607" y="140"/>
                  </a:lnTo>
                  <a:lnTo>
                    <a:pt x="607" y="144"/>
                  </a:lnTo>
                  <a:lnTo>
                    <a:pt x="605" y="149"/>
                  </a:lnTo>
                  <a:lnTo>
                    <a:pt x="605" y="149"/>
                  </a:lnTo>
                  <a:lnTo>
                    <a:pt x="605" y="154"/>
                  </a:lnTo>
                  <a:lnTo>
                    <a:pt x="607" y="156"/>
                  </a:lnTo>
                  <a:lnTo>
                    <a:pt x="607" y="156"/>
                  </a:lnTo>
                  <a:lnTo>
                    <a:pt x="605" y="158"/>
                  </a:lnTo>
                  <a:lnTo>
                    <a:pt x="605" y="158"/>
                  </a:lnTo>
                  <a:lnTo>
                    <a:pt x="602" y="163"/>
                  </a:lnTo>
                  <a:lnTo>
                    <a:pt x="602" y="166"/>
                  </a:lnTo>
                  <a:lnTo>
                    <a:pt x="602" y="163"/>
                  </a:lnTo>
                  <a:lnTo>
                    <a:pt x="600" y="163"/>
                  </a:lnTo>
                  <a:lnTo>
                    <a:pt x="598" y="166"/>
                  </a:lnTo>
                  <a:lnTo>
                    <a:pt x="595" y="166"/>
                  </a:lnTo>
                  <a:lnTo>
                    <a:pt x="595" y="168"/>
                  </a:lnTo>
                  <a:lnTo>
                    <a:pt x="595" y="168"/>
                  </a:lnTo>
                  <a:lnTo>
                    <a:pt x="595" y="168"/>
                  </a:lnTo>
                  <a:lnTo>
                    <a:pt x="593" y="168"/>
                  </a:lnTo>
                  <a:lnTo>
                    <a:pt x="593" y="168"/>
                  </a:lnTo>
                  <a:lnTo>
                    <a:pt x="590" y="170"/>
                  </a:lnTo>
                  <a:lnTo>
                    <a:pt x="588" y="173"/>
                  </a:lnTo>
                  <a:lnTo>
                    <a:pt x="586" y="173"/>
                  </a:lnTo>
                  <a:lnTo>
                    <a:pt x="583" y="173"/>
                  </a:lnTo>
                  <a:lnTo>
                    <a:pt x="581" y="175"/>
                  </a:lnTo>
                  <a:lnTo>
                    <a:pt x="579" y="175"/>
                  </a:lnTo>
                  <a:lnTo>
                    <a:pt x="576" y="177"/>
                  </a:lnTo>
                  <a:lnTo>
                    <a:pt x="574" y="177"/>
                  </a:lnTo>
                  <a:lnTo>
                    <a:pt x="574" y="177"/>
                  </a:lnTo>
                  <a:lnTo>
                    <a:pt x="572" y="175"/>
                  </a:lnTo>
                  <a:lnTo>
                    <a:pt x="572" y="175"/>
                  </a:lnTo>
                  <a:lnTo>
                    <a:pt x="569" y="180"/>
                  </a:lnTo>
                  <a:lnTo>
                    <a:pt x="569" y="182"/>
                  </a:lnTo>
                  <a:lnTo>
                    <a:pt x="569" y="182"/>
                  </a:lnTo>
                  <a:lnTo>
                    <a:pt x="567" y="184"/>
                  </a:lnTo>
                  <a:lnTo>
                    <a:pt x="565" y="184"/>
                  </a:lnTo>
                  <a:lnTo>
                    <a:pt x="562" y="184"/>
                  </a:lnTo>
                  <a:lnTo>
                    <a:pt x="557" y="187"/>
                  </a:lnTo>
                  <a:lnTo>
                    <a:pt x="555" y="189"/>
                  </a:lnTo>
                  <a:lnTo>
                    <a:pt x="555" y="189"/>
                  </a:lnTo>
                  <a:lnTo>
                    <a:pt x="555" y="192"/>
                  </a:lnTo>
                  <a:lnTo>
                    <a:pt x="553" y="192"/>
                  </a:lnTo>
                  <a:lnTo>
                    <a:pt x="548" y="194"/>
                  </a:lnTo>
                  <a:lnTo>
                    <a:pt x="548" y="194"/>
                  </a:lnTo>
                  <a:lnTo>
                    <a:pt x="548" y="194"/>
                  </a:lnTo>
                  <a:lnTo>
                    <a:pt x="546" y="196"/>
                  </a:lnTo>
                  <a:lnTo>
                    <a:pt x="546" y="196"/>
                  </a:lnTo>
                  <a:lnTo>
                    <a:pt x="543" y="196"/>
                  </a:lnTo>
                  <a:lnTo>
                    <a:pt x="543" y="196"/>
                  </a:lnTo>
                  <a:lnTo>
                    <a:pt x="543" y="199"/>
                  </a:lnTo>
                  <a:lnTo>
                    <a:pt x="546" y="199"/>
                  </a:lnTo>
                  <a:lnTo>
                    <a:pt x="546" y="199"/>
                  </a:lnTo>
                  <a:lnTo>
                    <a:pt x="546" y="201"/>
                  </a:lnTo>
                  <a:lnTo>
                    <a:pt x="546" y="203"/>
                  </a:lnTo>
                  <a:lnTo>
                    <a:pt x="546" y="201"/>
                  </a:lnTo>
                  <a:lnTo>
                    <a:pt x="543" y="201"/>
                  </a:lnTo>
                  <a:lnTo>
                    <a:pt x="541" y="201"/>
                  </a:lnTo>
                  <a:lnTo>
                    <a:pt x="541" y="201"/>
                  </a:lnTo>
                  <a:lnTo>
                    <a:pt x="539" y="201"/>
                  </a:lnTo>
                  <a:lnTo>
                    <a:pt x="536" y="206"/>
                  </a:lnTo>
                  <a:lnTo>
                    <a:pt x="536" y="208"/>
                  </a:lnTo>
                  <a:lnTo>
                    <a:pt x="534" y="208"/>
                  </a:lnTo>
                  <a:lnTo>
                    <a:pt x="531" y="213"/>
                  </a:lnTo>
                  <a:lnTo>
                    <a:pt x="527" y="213"/>
                  </a:lnTo>
                  <a:lnTo>
                    <a:pt x="527" y="215"/>
                  </a:lnTo>
                  <a:lnTo>
                    <a:pt x="527" y="215"/>
                  </a:lnTo>
                  <a:lnTo>
                    <a:pt x="524" y="222"/>
                  </a:lnTo>
                  <a:lnTo>
                    <a:pt x="522" y="222"/>
                  </a:lnTo>
                  <a:lnTo>
                    <a:pt x="520" y="222"/>
                  </a:lnTo>
                  <a:lnTo>
                    <a:pt x="520" y="225"/>
                  </a:lnTo>
                  <a:lnTo>
                    <a:pt x="520" y="225"/>
                  </a:lnTo>
                  <a:lnTo>
                    <a:pt x="517" y="225"/>
                  </a:lnTo>
                  <a:lnTo>
                    <a:pt x="517" y="225"/>
                  </a:lnTo>
                  <a:lnTo>
                    <a:pt x="517" y="227"/>
                  </a:lnTo>
                  <a:lnTo>
                    <a:pt x="515" y="227"/>
                  </a:lnTo>
                  <a:lnTo>
                    <a:pt x="515" y="229"/>
                  </a:lnTo>
                  <a:lnTo>
                    <a:pt x="515" y="232"/>
                  </a:lnTo>
                  <a:lnTo>
                    <a:pt x="510" y="234"/>
                  </a:lnTo>
                  <a:lnTo>
                    <a:pt x="508" y="236"/>
                  </a:lnTo>
                  <a:lnTo>
                    <a:pt x="503" y="241"/>
                  </a:lnTo>
                  <a:lnTo>
                    <a:pt x="503" y="244"/>
                  </a:lnTo>
                  <a:lnTo>
                    <a:pt x="503" y="244"/>
                  </a:lnTo>
                  <a:lnTo>
                    <a:pt x="501" y="244"/>
                  </a:lnTo>
                  <a:lnTo>
                    <a:pt x="498" y="244"/>
                  </a:lnTo>
                  <a:lnTo>
                    <a:pt x="498" y="244"/>
                  </a:lnTo>
                  <a:lnTo>
                    <a:pt x="498" y="244"/>
                  </a:lnTo>
                  <a:lnTo>
                    <a:pt x="496" y="246"/>
                  </a:lnTo>
                  <a:lnTo>
                    <a:pt x="496" y="246"/>
                  </a:lnTo>
                  <a:lnTo>
                    <a:pt x="496" y="246"/>
                  </a:lnTo>
                  <a:lnTo>
                    <a:pt x="496" y="248"/>
                  </a:lnTo>
                  <a:lnTo>
                    <a:pt x="496" y="251"/>
                  </a:lnTo>
                  <a:lnTo>
                    <a:pt x="496" y="251"/>
                  </a:lnTo>
                  <a:lnTo>
                    <a:pt x="491" y="255"/>
                  </a:lnTo>
                  <a:lnTo>
                    <a:pt x="489" y="255"/>
                  </a:lnTo>
                  <a:lnTo>
                    <a:pt x="489" y="255"/>
                  </a:lnTo>
                  <a:lnTo>
                    <a:pt x="487" y="255"/>
                  </a:lnTo>
                  <a:lnTo>
                    <a:pt x="487" y="255"/>
                  </a:lnTo>
                  <a:lnTo>
                    <a:pt x="487" y="258"/>
                  </a:lnTo>
                  <a:lnTo>
                    <a:pt x="487" y="260"/>
                  </a:lnTo>
                  <a:lnTo>
                    <a:pt x="487" y="260"/>
                  </a:lnTo>
                  <a:lnTo>
                    <a:pt x="484" y="262"/>
                  </a:lnTo>
                  <a:lnTo>
                    <a:pt x="482" y="265"/>
                  </a:lnTo>
                  <a:lnTo>
                    <a:pt x="482" y="265"/>
                  </a:lnTo>
                  <a:lnTo>
                    <a:pt x="479" y="267"/>
                  </a:lnTo>
                  <a:lnTo>
                    <a:pt x="479" y="267"/>
                  </a:lnTo>
                  <a:lnTo>
                    <a:pt x="477" y="267"/>
                  </a:lnTo>
                  <a:lnTo>
                    <a:pt x="477" y="270"/>
                  </a:lnTo>
                  <a:lnTo>
                    <a:pt x="479" y="270"/>
                  </a:lnTo>
                  <a:lnTo>
                    <a:pt x="479" y="270"/>
                  </a:lnTo>
                  <a:lnTo>
                    <a:pt x="479" y="272"/>
                  </a:lnTo>
                  <a:lnTo>
                    <a:pt x="482" y="274"/>
                  </a:lnTo>
                  <a:lnTo>
                    <a:pt x="482" y="274"/>
                  </a:lnTo>
                  <a:lnTo>
                    <a:pt x="482" y="274"/>
                  </a:lnTo>
                  <a:lnTo>
                    <a:pt x="482" y="277"/>
                  </a:lnTo>
                  <a:lnTo>
                    <a:pt x="482" y="279"/>
                  </a:lnTo>
                  <a:lnTo>
                    <a:pt x="479" y="284"/>
                  </a:lnTo>
                  <a:lnTo>
                    <a:pt x="477" y="291"/>
                  </a:lnTo>
                  <a:lnTo>
                    <a:pt x="475" y="293"/>
                  </a:lnTo>
                  <a:lnTo>
                    <a:pt x="475" y="296"/>
                  </a:lnTo>
                  <a:lnTo>
                    <a:pt x="472" y="296"/>
                  </a:lnTo>
                  <a:lnTo>
                    <a:pt x="472" y="296"/>
                  </a:lnTo>
                  <a:lnTo>
                    <a:pt x="472" y="296"/>
                  </a:lnTo>
                  <a:lnTo>
                    <a:pt x="475" y="298"/>
                  </a:lnTo>
                  <a:lnTo>
                    <a:pt x="475" y="298"/>
                  </a:lnTo>
                  <a:lnTo>
                    <a:pt x="475" y="298"/>
                  </a:lnTo>
                  <a:lnTo>
                    <a:pt x="475" y="300"/>
                  </a:lnTo>
                  <a:lnTo>
                    <a:pt x="475" y="300"/>
                  </a:lnTo>
                  <a:lnTo>
                    <a:pt x="475" y="305"/>
                  </a:lnTo>
                  <a:lnTo>
                    <a:pt x="472" y="307"/>
                  </a:lnTo>
                  <a:lnTo>
                    <a:pt x="472" y="307"/>
                  </a:lnTo>
                  <a:lnTo>
                    <a:pt x="470" y="307"/>
                  </a:lnTo>
                  <a:lnTo>
                    <a:pt x="470" y="307"/>
                  </a:lnTo>
                  <a:lnTo>
                    <a:pt x="470" y="307"/>
                  </a:lnTo>
                  <a:lnTo>
                    <a:pt x="470" y="310"/>
                  </a:lnTo>
                  <a:lnTo>
                    <a:pt x="470" y="310"/>
                  </a:lnTo>
                  <a:lnTo>
                    <a:pt x="470" y="312"/>
                  </a:lnTo>
                  <a:lnTo>
                    <a:pt x="470" y="314"/>
                  </a:lnTo>
                  <a:lnTo>
                    <a:pt x="470" y="314"/>
                  </a:lnTo>
                  <a:lnTo>
                    <a:pt x="470" y="317"/>
                  </a:lnTo>
                  <a:lnTo>
                    <a:pt x="470" y="317"/>
                  </a:lnTo>
                  <a:lnTo>
                    <a:pt x="470" y="319"/>
                  </a:lnTo>
                  <a:lnTo>
                    <a:pt x="470" y="319"/>
                  </a:lnTo>
                  <a:lnTo>
                    <a:pt x="472" y="319"/>
                  </a:lnTo>
                  <a:lnTo>
                    <a:pt x="472" y="322"/>
                  </a:lnTo>
                  <a:lnTo>
                    <a:pt x="472" y="322"/>
                  </a:lnTo>
                  <a:lnTo>
                    <a:pt x="470" y="324"/>
                  </a:lnTo>
                  <a:lnTo>
                    <a:pt x="470" y="324"/>
                  </a:lnTo>
                  <a:lnTo>
                    <a:pt x="470" y="324"/>
                  </a:lnTo>
                  <a:lnTo>
                    <a:pt x="470" y="326"/>
                  </a:lnTo>
                  <a:lnTo>
                    <a:pt x="468" y="326"/>
                  </a:lnTo>
                  <a:lnTo>
                    <a:pt x="468" y="326"/>
                  </a:lnTo>
                  <a:lnTo>
                    <a:pt x="468" y="329"/>
                  </a:lnTo>
                  <a:lnTo>
                    <a:pt x="468" y="329"/>
                  </a:lnTo>
                  <a:lnTo>
                    <a:pt x="470" y="333"/>
                  </a:lnTo>
                  <a:lnTo>
                    <a:pt x="470" y="338"/>
                  </a:lnTo>
                  <a:lnTo>
                    <a:pt x="470" y="340"/>
                  </a:lnTo>
                  <a:lnTo>
                    <a:pt x="470" y="343"/>
                  </a:lnTo>
                  <a:lnTo>
                    <a:pt x="470" y="345"/>
                  </a:lnTo>
                  <a:lnTo>
                    <a:pt x="470" y="345"/>
                  </a:lnTo>
                  <a:lnTo>
                    <a:pt x="470" y="345"/>
                  </a:lnTo>
                  <a:lnTo>
                    <a:pt x="468" y="345"/>
                  </a:lnTo>
                  <a:lnTo>
                    <a:pt x="468" y="345"/>
                  </a:lnTo>
                  <a:lnTo>
                    <a:pt x="468" y="345"/>
                  </a:lnTo>
                  <a:lnTo>
                    <a:pt x="463" y="345"/>
                  </a:lnTo>
                  <a:lnTo>
                    <a:pt x="463" y="345"/>
                  </a:lnTo>
                  <a:lnTo>
                    <a:pt x="463" y="345"/>
                  </a:lnTo>
                  <a:lnTo>
                    <a:pt x="463" y="350"/>
                  </a:lnTo>
                  <a:lnTo>
                    <a:pt x="461" y="352"/>
                  </a:lnTo>
                  <a:lnTo>
                    <a:pt x="461" y="352"/>
                  </a:lnTo>
                  <a:lnTo>
                    <a:pt x="461" y="355"/>
                  </a:lnTo>
                  <a:lnTo>
                    <a:pt x="458" y="357"/>
                  </a:lnTo>
                  <a:lnTo>
                    <a:pt x="458" y="359"/>
                  </a:lnTo>
                  <a:lnTo>
                    <a:pt x="458" y="362"/>
                  </a:lnTo>
                  <a:lnTo>
                    <a:pt x="458" y="364"/>
                  </a:lnTo>
                  <a:lnTo>
                    <a:pt x="458" y="364"/>
                  </a:lnTo>
                  <a:lnTo>
                    <a:pt x="458" y="366"/>
                  </a:lnTo>
                  <a:lnTo>
                    <a:pt x="461" y="369"/>
                  </a:lnTo>
                  <a:lnTo>
                    <a:pt x="461" y="369"/>
                  </a:lnTo>
                  <a:lnTo>
                    <a:pt x="461" y="373"/>
                  </a:lnTo>
                  <a:lnTo>
                    <a:pt x="461" y="373"/>
                  </a:lnTo>
                  <a:lnTo>
                    <a:pt x="463" y="373"/>
                  </a:lnTo>
                  <a:lnTo>
                    <a:pt x="463" y="373"/>
                  </a:lnTo>
                  <a:lnTo>
                    <a:pt x="463" y="373"/>
                  </a:lnTo>
                  <a:lnTo>
                    <a:pt x="463" y="378"/>
                  </a:lnTo>
                  <a:lnTo>
                    <a:pt x="463" y="381"/>
                  </a:lnTo>
                  <a:lnTo>
                    <a:pt x="461" y="381"/>
                  </a:lnTo>
                  <a:lnTo>
                    <a:pt x="461" y="381"/>
                  </a:lnTo>
                  <a:lnTo>
                    <a:pt x="461" y="383"/>
                  </a:lnTo>
                  <a:lnTo>
                    <a:pt x="461" y="385"/>
                  </a:lnTo>
                  <a:lnTo>
                    <a:pt x="461" y="388"/>
                  </a:lnTo>
                  <a:lnTo>
                    <a:pt x="461" y="390"/>
                  </a:lnTo>
                  <a:lnTo>
                    <a:pt x="461" y="390"/>
                  </a:lnTo>
                  <a:lnTo>
                    <a:pt x="463" y="390"/>
                  </a:lnTo>
                  <a:lnTo>
                    <a:pt x="463" y="390"/>
                  </a:lnTo>
                  <a:lnTo>
                    <a:pt x="463" y="390"/>
                  </a:lnTo>
                  <a:lnTo>
                    <a:pt x="465" y="392"/>
                  </a:lnTo>
                  <a:lnTo>
                    <a:pt x="465" y="392"/>
                  </a:lnTo>
                  <a:lnTo>
                    <a:pt x="468" y="395"/>
                  </a:lnTo>
                  <a:lnTo>
                    <a:pt x="470" y="395"/>
                  </a:lnTo>
                  <a:lnTo>
                    <a:pt x="470" y="397"/>
                  </a:lnTo>
                  <a:lnTo>
                    <a:pt x="472" y="397"/>
                  </a:lnTo>
                  <a:lnTo>
                    <a:pt x="475" y="397"/>
                  </a:lnTo>
                  <a:lnTo>
                    <a:pt x="479" y="399"/>
                  </a:lnTo>
                  <a:lnTo>
                    <a:pt x="482" y="399"/>
                  </a:lnTo>
                  <a:lnTo>
                    <a:pt x="491" y="404"/>
                  </a:lnTo>
                  <a:lnTo>
                    <a:pt x="496" y="409"/>
                  </a:lnTo>
                  <a:lnTo>
                    <a:pt x="496" y="409"/>
                  </a:lnTo>
                  <a:lnTo>
                    <a:pt x="501" y="414"/>
                  </a:lnTo>
                  <a:lnTo>
                    <a:pt x="501" y="416"/>
                  </a:lnTo>
                  <a:lnTo>
                    <a:pt x="501" y="416"/>
                  </a:lnTo>
                  <a:lnTo>
                    <a:pt x="501" y="418"/>
                  </a:lnTo>
                  <a:lnTo>
                    <a:pt x="501" y="418"/>
                  </a:lnTo>
                  <a:lnTo>
                    <a:pt x="501" y="421"/>
                  </a:lnTo>
                  <a:lnTo>
                    <a:pt x="498" y="421"/>
                  </a:lnTo>
                  <a:lnTo>
                    <a:pt x="496" y="425"/>
                  </a:lnTo>
                  <a:lnTo>
                    <a:pt x="494" y="425"/>
                  </a:lnTo>
                  <a:lnTo>
                    <a:pt x="494" y="428"/>
                  </a:lnTo>
                  <a:lnTo>
                    <a:pt x="494" y="428"/>
                  </a:lnTo>
                  <a:lnTo>
                    <a:pt x="494" y="428"/>
                  </a:lnTo>
                  <a:lnTo>
                    <a:pt x="494" y="430"/>
                  </a:lnTo>
                  <a:lnTo>
                    <a:pt x="494" y="433"/>
                  </a:lnTo>
                  <a:lnTo>
                    <a:pt x="494" y="433"/>
                  </a:lnTo>
                  <a:lnTo>
                    <a:pt x="494" y="433"/>
                  </a:lnTo>
                  <a:lnTo>
                    <a:pt x="496" y="437"/>
                  </a:lnTo>
                  <a:lnTo>
                    <a:pt x="498" y="440"/>
                  </a:lnTo>
                  <a:lnTo>
                    <a:pt x="498" y="440"/>
                  </a:lnTo>
                  <a:lnTo>
                    <a:pt x="501" y="442"/>
                  </a:lnTo>
                  <a:lnTo>
                    <a:pt x="503" y="442"/>
                  </a:lnTo>
                  <a:lnTo>
                    <a:pt x="503" y="444"/>
                  </a:lnTo>
                  <a:lnTo>
                    <a:pt x="508" y="444"/>
                  </a:lnTo>
                  <a:lnTo>
                    <a:pt x="508" y="444"/>
                  </a:lnTo>
                  <a:lnTo>
                    <a:pt x="510" y="444"/>
                  </a:lnTo>
                  <a:lnTo>
                    <a:pt x="513" y="444"/>
                  </a:lnTo>
                  <a:lnTo>
                    <a:pt x="513" y="444"/>
                  </a:lnTo>
                  <a:lnTo>
                    <a:pt x="515" y="447"/>
                  </a:lnTo>
                  <a:lnTo>
                    <a:pt x="515" y="447"/>
                  </a:lnTo>
                  <a:lnTo>
                    <a:pt x="515" y="451"/>
                  </a:lnTo>
                  <a:lnTo>
                    <a:pt x="515" y="461"/>
                  </a:lnTo>
                  <a:lnTo>
                    <a:pt x="515" y="461"/>
                  </a:lnTo>
                  <a:lnTo>
                    <a:pt x="515" y="463"/>
                  </a:lnTo>
                  <a:lnTo>
                    <a:pt x="515" y="463"/>
                  </a:lnTo>
                  <a:lnTo>
                    <a:pt x="515" y="463"/>
                  </a:lnTo>
                  <a:lnTo>
                    <a:pt x="513" y="463"/>
                  </a:lnTo>
                  <a:lnTo>
                    <a:pt x="510" y="468"/>
                  </a:lnTo>
                  <a:lnTo>
                    <a:pt x="508" y="473"/>
                  </a:lnTo>
                  <a:lnTo>
                    <a:pt x="505" y="475"/>
                  </a:lnTo>
                  <a:lnTo>
                    <a:pt x="505" y="477"/>
                  </a:lnTo>
                  <a:lnTo>
                    <a:pt x="503" y="477"/>
                  </a:lnTo>
                  <a:lnTo>
                    <a:pt x="501" y="480"/>
                  </a:lnTo>
                  <a:lnTo>
                    <a:pt x="501" y="482"/>
                  </a:lnTo>
                  <a:lnTo>
                    <a:pt x="498" y="482"/>
                  </a:lnTo>
                  <a:lnTo>
                    <a:pt x="498" y="482"/>
                  </a:lnTo>
                  <a:lnTo>
                    <a:pt x="496" y="485"/>
                  </a:lnTo>
                  <a:lnTo>
                    <a:pt x="496" y="485"/>
                  </a:lnTo>
                  <a:lnTo>
                    <a:pt x="494" y="487"/>
                  </a:lnTo>
                  <a:lnTo>
                    <a:pt x="491" y="489"/>
                  </a:lnTo>
                  <a:lnTo>
                    <a:pt x="491" y="492"/>
                  </a:lnTo>
                  <a:lnTo>
                    <a:pt x="489" y="492"/>
                  </a:lnTo>
                  <a:lnTo>
                    <a:pt x="489" y="492"/>
                  </a:lnTo>
                  <a:lnTo>
                    <a:pt x="489" y="494"/>
                  </a:lnTo>
                  <a:lnTo>
                    <a:pt x="489" y="494"/>
                  </a:lnTo>
                  <a:lnTo>
                    <a:pt x="489" y="496"/>
                  </a:lnTo>
                  <a:lnTo>
                    <a:pt x="489" y="499"/>
                  </a:lnTo>
                  <a:lnTo>
                    <a:pt x="489" y="499"/>
                  </a:lnTo>
                  <a:lnTo>
                    <a:pt x="489" y="499"/>
                  </a:lnTo>
                  <a:lnTo>
                    <a:pt x="487" y="501"/>
                  </a:lnTo>
                  <a:lnTo>
                    <a:pt x="487" y="501"/>
                  </a:lnTo>
                  <a:lnTo>
                    <a:pt x="484" y="501"/>
                  </a:lnTo>
                  <a:lnTo>
                    <a:pt x="479" y="503"/>
                  </a:lnTo>
                  <a:lnTo>
                    <a:pt x="470" y="508"/>
                  </a:lnTo>
                  <a:lnTo>
                    <a:pt x="470" y="508"/>
                  </a:lnTo>
                  <a:lnTo>
                    <a:pt x="465" y="511"/>
                  </a:lnTo>
                  <a:lnTo>
                    <a:pt x="456" y="513"/>
                  </a:lnTo>
                  <a:lnTo>
                    <a:pt x="451" y="513"/>
                  </a:lnTo>
                  <a:lnTo>
                    <a:pt x="451" y="513"/>
                  </a:lnTo>
                  <a:lnTo>
                    <a:pt x="444" y="515"/>
                  </a:lnTo>
                  <a:lnTo>
                    <a:pt x="442" y="518"/>
                  </a:lnTo>
                  <a:lnTo>
                    <a:pt x="442" y="518"/>
                  </a:lnTo>
                  <a:lnTo>
                    <a:pt x="439" y="518"/>
                  </a:lnTo>
                  <a:lnTo>
                    <a:pt x="437" y="518"/>
                  </a:lnTo>
                  <a:lnTo>
                    <a:pt x="430" y="518"/>
                  </a:lnTo>
                  <a:lnTo>
                    <a:pt x="423" y="520"/>
                  </a:lnTo>
                  <a:lnTo>
                    <a:pt x="420" y="520"/>
                  </a:lnTo>
                  <a:lnTo>
                    <a:pt x="418" y="520"/>
                  </a:lnTo>
                  <a:lnTo>
                    <a:pt x="416" y="520"/>
                  </a:lnTo>
                  <a:lnTo>
                    <a:pt x="409" y="522"/>
                  </a:lnTo>
                  <a:lnTo>
                    <a:pt x="399" y="522"/>
                  </a:lnTo>
                  <a:lnTo>
                    <a:pt x="392" y="525"/>
                  </a:lnTo>
                  <a:lnTo>
                    <a:pt x="390" y="525"/>
                  </a:lnTo>
                  <a:lnTo>
                    <a:pt x="387" y="525"/>
                  </a:lnTo>
                  <a:lnTo>
                    <a:pt x="380" y="525"/>
                  </a:lnTo>
                  <a:lnTo>
                    <a:pt x="378" y="525"/>
                  </a:lnTo>
                  <a:lnTo>
                    <a:pt x="378" y="525"/>
                  </a:lnTo>
                  <a:lnTo>
                    <a:pt x="373" y="525"/>
                  </a:lnTo>
                  <a:lnTo>
                    <a:pt x="373" y="525"/>
                  </a:lnTo>
                  <a:lnTo>
                    <a:pt x="371" y="525"/>
                  </a:lnTo>
                  <a:lnTo>
                    <a:pt x="371" y="525"/>
                  </a:lnTo>
                  <a:lnTo>
                    <a:pt x="368" y="525"/>
                  </a:lnTo>
                  <a:lnTo>
                    <a:pt x="368" y="525"/>
                  </a:lnTo>
                  <a:lnTo>
                    <a:pt x="366" y="527"/>
                  </a:lnTo>
                  <a:lnTo>
                    <a:pt x="364" y="525"/>
                  </a:lnTo>
                  <a:lnTo>
                    <a:pt x="359" y="525"/>
                  </a:lnTo>
                  <a:lnTo>
                    <a:pt x="357" y="525"/>
                  </a:lnTo>
                  <a:lnTo>
                    <a:pt x="354" y="525"/>
                  </a:lnTo>
                  <a:lnTo>
                    <a:pt x="352" y="525"/>
                  </a:lnTo>
                  <a:lnTo>
                    <a:pt x="350" y="522"/>
                  </a:lnTo>
                  <a:lnTo>
                    <a:pt x="350" y="522"/>
                  </a:lnTo>
                  <a:lnTo>
                    <a:pt x="350" y="522"/>
                  </a:lnTo>
                  <a:lnTo>
                    <a:pt x="347" y="520"/>
                  </a:lnTo>
                  <a:lnTo>
                    <a:pt x="343" y="520"/>
                  </a:lnTo>
                  <a:lnTo>
                    <a:pt x="340" y="520"/>
                  </a:lnTo>
                  <a:lnTo>
                    <a:pt x="340" y="520"/>
                  </a:lnTo>
                  <a:lnTo>
                    <a:pt x="340" y="522"/>
                  </a:lnTo>
                  <a:lnTo>
                    <a:pt x="343" y="522"/>
                  </a:lnTo>
                  <a:lnTo>
                    <a:pt x="343" y="522"/>
                  </a:lnTo>
                  <a:lnTo>
                    <a:pt x="345" y="525"/>
                  </a:lnTo>
                  <a:lnTo>
                    <a:pt x="343" y="527"/>
                  </a:lnTo>
                  <a:lnTo>
                    <a:pt x="343" y="527"/>
                  </a:lnTo>
                  <a:lnTo>
                    <a:pt x="343" y="532"/>
                  </a:lnTo>
                  <a:lnTo>
                    <a:pt x="343" y="534"/>
                  </a:lnTo>
                  <a:lnTo>
                    <a:pt x="345" y="534"/>
                  </a:lnTo>
                  <a:lnTo>
                    <a:pt x="345" y="534"/>
                  </a:lnTo>
                  <a:lnTo>
                    <a:pt x="345" y="534"/>
                  </a:lnTo>
                  <a:lnTo>
                    <a:pt x="347" y="534"/>
                  </a:lnTo>
                  <a:lnTo>
                    <a:pt x="350" y="537"/>
                  </a:lnTo>
                  <a:lnTo>
                    <a:pt x="352" y="537"/>
                  </a:lnTo>
                  <a:lnTo>
                    <a:pt x="352" y="537"/>
                  </a:lnTo>
                  <a:lnTo>
                    <a:pt x="352" y="539"/>
                  </a:lnTo>
                  <a:lnTo>
                    <a:pt x="350" y="537"/>
                  </a:lnTo>
                  <a:lnTo>
                    <a:pt x="347" y="537"/>
                  </a:lnTo>
                  <a:lnTo>
                    <a:pt x="347" y="537"/>
                  </a:lnTo>
                  <a:lnTo>
                    <a:pt x="347" y="534"/>
                  </a:lnTo>
                  <a:lnTo>
                    <a:pt x="345" y="534"/>
                  </a:lnTo>
                  <a:lnTo>
                    <a:pt x="345" y="537"/>
                  </a:lnTo>
                  <a:lnTo>
                    <a:pt x="347" y="539"/>
                  </a:lnTo>
                  <a:lnTo>
                    <a:pt x="350" y="541"/>
                  </a:lnTo>
                  <a:lnTo>
                    <a:pt x="350" y="546"/>
                  </a:lnTo>
                  <a:lnTo>
                    <a:pt x="350" y="548"/>
                  </a:lnTo>
                  <a:lnTo>
                    <a:pt x="350" y="548"/>
                  </a:lnTo>
                  <a:lnTo>
                    <a:pt x="350" y="551"/>
                  </a:lnTo>
                  <a:lnTo>
                    <a:pt x="350" y="551"/>
                  </a:lnTo>
                  <a:lnTo>
                    <a:pt x="347" y="553"/>
                  </a:lnTo>
                  <a:lnTo>
                    <a:pt x="345" y="551"/>
                  </a:lnTo>
                  <a:lnTo>
                    <a:pt x="343" y="553"/>
                  </a:lnTo>
                  <a:lnTo>
                    <a:pt x="343" y="558"/>
                  </a:lnTo>
                  <a:lnTo>
                    <a:pt x="343" y="560"/>
                  </a:lnTo>
                  <a:lnTo>
                    <a:pt x="343" y="560"/>
                  </a:lnTo>
                  <a:lnTo>
                    <a:pt x="343" y="562"/>
                  </a:lnTo>
                  <a:lnTo>
                    <a:pt x="343" y="562"/>
                  </a:lnTo>
                  <a:lnTo>
                    <a:pt x="340" y="562"/>
                  </a:lnTo>
                  <a:lnTo>
                    <a:pt x="340" y="562"/>
                  </a:lnTo>
                  <a:lnTo>
                    <a:pt x="338" y="565"/>
                  </a:lnTo>
                  <a:lnTo>
                    <a:pt x="338" y="565"/>
                  </a:lnTo>
                  <a:lnTo>
                    <a:pt x="340" y="570"/>
                  </a:lnTo>
                  <a:lnTo>
                    <a:pt x="340" y="570"/>
                  </a:lnTo>
                  <a:lnTo>
                    <a:pt x="343" y="572"/>
                  </a:lnTo>
                  <a:lnTo>
                    <a:pt x="345" y="572"/>
                  </a:lnTo>
                  <a:lnTo>
                    <a:pt x="345" y="572"/>
                  </a:lnTo>
                  <a:lnTo>
                    <a:pt x="345" y="574"/>
                  </a:lnTo>
                  <a:lnTo>
                    <a:pt x="345" y="574"/>
                  </a:lnTo>
                  <a:lnTo>
                    <a:pt x="343" y="574"/>
                  </a:lnTo>
                  <a:lnTo>
                    <a:pt x="343" y="574"/>
                  </a:lnTo>
                  <a:lnTo>
                    <a:pt x="343" y="577"/>
                  </a:lnTo>
                  <a:lnTo>
                    <a:pt x="343" y="577"/>
                  </a:lnTo>
                  <a:lnTo>
                    <a:pt x="345" y="577"/>
                  </a:lnTo>
                  <a:lnTo>
                    <a:pt x="347" y="574"/>
                  </a:lnTo>
                  <a:lnTo>
                    <a:pt x="347" y="577"/>
                  </a:lnTo>
                  <a:lnTo>
                    <a:pt x="345" y="577"/>
                  </a:lnTo>
                  <a:lnTo>
                    <a:pt x="345" y="579"/>
                  </a:lnTo>
                  <a:lnTo>
                    <a:pt x="343" y="581"/>
                  </a:lnTo>
                  <a:lnTo>
                    <a:pt x="340" y="584"/>
                  </a:lnTo>
                  <a:lnTo>
                    <a:pt x="340" y="584"/>
                  </a:lnTo>
                  <a:lnTo>
                    <a:pt x="335" y="586"/>
                  </a:lnTo>
                  <a:lnTo>
                    <a:pt x="331" y="588"/>
                  </a:lnTo>
                  <a:lnTo>
                    <a:pt x="331" y="588"/>
                  </a:lnTo>
                  <a:lnTo>
                    <a:pt x="328" y="588"/>
                  </a:lnTo>
                  <a:lnTo>
                    <a:pt x="324" y="591"/>
                  </a:lnTo>
                  <a:lnTo>
                    <a:pt x="324" y="591"/>
                  </a:lnTo>
                  <a:lnTo>
                    <a:pt x="321" y="591"/>
                  </a:lnTo>
                  <a:lnTo>
                    <a:pt x="321" y="591"/>
                  </a:lnTo>
                  <a:lnTo>
                    <a:pt x="321" y="591"/>
                  </a:lnTo>
                  <a:lnTo>
                    <a:pt x="319" y="591"/>
                  </a:lnTo>
                  <a:lnTo>
                    <a:pt x="319" y="591"/>
                  </a:lnTo>
                  <a:lnTo>
                    <a:pt x="312" y="591"/>
                  </a:lnTo>
                  <a:lnTo>
                    <a:pt x="309" y="591"/>
                  </a:lnTo>
                  <a:lnTo>
                    <a:pt x="305" y="591"/>
                  </a:lnTo>
                  <a:lnTo>
                    <a:pt x="302" y="591"/>
                  </a:lnTo>
                  <a:lnTo>
                    <a:pt x="300" y="591"/>
                  </a:lnTo>
                  <a:lnTo>
                    <a:pt x="298" y="591"/>
                  </a:lnTo>
                  <a:lnTo>
                    <a:pt x="298" y="591"/>
                  </a:lnTo>
                  <a:lnTo>
                    <a:pt x="298" y="591"/>
                  </a:lnTo>
                  <a:lnTo>
                    <a:pt x="295" y="591"/>
                  </a:lnTo>
                  <a:lnTo>
                    <a:pt x="295" y="591"/>
                  </a:lnTo>
                  <a:lnTo>
                    <a:pt x="293" y="588"/>
                  </a:lnTo>
                  <a:lnTo>
                    <a:pt x="293" y="588"/>
                  </a:lnTo>
                  <a:lnTo>
                    <a:pt x="293" y="588"/>
                  </a:lnTo>
                  <a:lnTo>
                    <a:pt x="291" y="588"/>
                  </a:lnTo>
                  <a:lnTo>
                    <a:pt x="288" y="586"/>
                  </a:lnTo>
                  <a:lnTo>
                    <a:pt x="283" y="586"/>
                  </a:lnTo>
                  <a:lnTo>
                    <a:pt x="276" y="584"/>
                  </a:lnTo>
                  <a:lnTo>
                    <a:pt x="276" y="584"/>
                  </a:lnTo>
                  <a:lnTo>
                    <a:pt x="276" y="584"/>
                  </a:lnTo>
                  <a:lnTo>
                    <a:pt x="269" y="581"/>
                  </a:lnTo>
                  <a:lnTo>
                    <a:pt x="269" y="581"/>
                  </a:lnTo>
                  <a:lnTo>
                    <a:pt x="269" y="579"/>
                  </a:lnTo>
                  <a:lnTo>
                    <a:pt x="267" y="579"/>
                  </a:lnTo>
                  <a:lnTo>
                    <a:pt x="265" y="577"/>
                  </a:lnTo>
                  <a:lnTo>
                    <a:pt x="265" y="577"/>
                  </a:lnTo>
                  <a:lnTo>
                    <a:pt x="262" y="577"/>
                  </a:lnTo>
                  <a:lnTo>
                    <a:pt x="262" y="579"/>
                  </a:lnTo>
                  <a:lnTo>
                    <a:pt x="257" y="581"/>
                  </a:lnTo>
                  <a:lnTo>
                    <a:pt x="255" y="584"/>
                  </a:lnTo>
                  <a:lnTo>
                    <a:pt x="255" y="586"/>
                  </a:lnTo>
                  <a:lnTo>
                    <a:pt x="255" y="588"/>
                  </a:lnTo>
                  <a:lnTo>
                    <a:pt x="257" y="591"/>
                  </a:lnTo>
                  <a:lnTo>
                    <a:pt x="257" y="593"/>
                  </a:lnTo>
                  <a:lnTo>
                    <a:pt x="260" y="600"/>
                  </a:lnTo>
                  <a:lnTo>
                    <a:pt x="260" y="600"/>
                  </a:lnTo>
                  <a:lnTo>
                    <a:pt x="260" y="600"/>
                  </a:lnTo>
                  <a:lnTo>
                    <a:pt x="262" y="603"/>
                  </a:lnTo>
                  <a:lnTo>
                    <a:pt x="262" y="603"/>
                  </a:lnTo>
                  <a:lnTo>
                    <a:pt x="262" y="603"/>
                  </a:lnTo>
                  <a:lnTo>
                    <a:pt x="262" y="605"/>
                  </a:lnTo>
                  <a:lnTo>
                    <a:pt x="260" y="605"/>
                  </a:lnTo>
                  <a:lnTo>
                    <a:pt x="260" y="607"/>
                  </a:lnTo>
                  <a:lnTo>
                    <a:pt x="260" y="607"/>
                  </a:lnTo>
                  <a:lnTo>
                    <a:pt x="260" y="610"/>
                  </a:lnTo>
                  <a:lnTo>
                    <a:pt x="260" y="610"/>
                  </a:lnTo>
                  <a:lnTo>
                    <a:pt x="262" y="610"/>
                  </a:lnTo>
                  <a:lnTo>
                    <a:pt x="262" y="612"/>
                  </a:lnTo>
                  <a:lnTo>
                    <a:pt x="260" y="612"/>
                  </a:lnTo>
                  <a:lnTo>
                    <a:pt x="260" y="612"/>
                  </a:lnTo>
                  <a:lnTo>
                    <a:pt x="260" y="614"/>
                  </a:lnTo>
                  <a:lnTo>
                    <a:pt x="260" y="617"/>
                  </a:lnTo>
                  <a:lnTo>
                    <a:pt x="260" y="617"/>
                  </a:lnTo>
                  <a:lnTo>
                    <a:pt x="260" y="617"/>
                  </a:lnTo>
                  <a:lnTo>
                    <a:pt x="260" y="619"/>
                  </a:lnTo>
                  <a:lnTo>
                    <a:pt x="262" y="622"/>
                  </a:lnTo>
                  <a:lnTo>
                    <a:pt x="262" y="622"/>
                  </a:lnTo>
                  <a:lnTo>
                    <a:pt x="262" y="622"/>
                  </a:lnTo>
                  <a:lnTo>
                    <a:pt x="265" y="624"/>
                  </a:lnTo>
                  <a:lnTo>
                    <a:pt x="269" y="624"/>
                  </a:lnTo>
                  <a:lnTo>
                    <a:pt x="274" y="624"/>
                  </a:lnTo>
                  <a:lnTo>
                    <a:pt x="274" y="624"/>
                  </a:lnTo>
                  <a:lnTo>
                    <a:pt x="276" y="624"/>
                  </a:lnTo>
                  <a:lnTo>
                    <a:pt x="276" y="624"/>
                  </a:lnTo>
                  <a:lnTo>
                    <a:pt x="279" y="626"/>
                  </a:lnTo>
                  <a:lnTo>
                    <a:pt x="276" y="626"/>
                  </a:lnTo>
                  <a:lnTo>
                    <a:pt x="276" y="626"/>
                  </a:lnTo>
                  <a:lnTo>
                    <a:pt x="276" y="626"/>
                  </a:lnTo>
                  <a:lnTo>
                    <a:pt x="274" y="629"/>
                  </a:lnTo>
                  <a:lnTo>
                    <a:pt x="274" y="629"/>
                  </a:lnTo>
                  <a:lnTo>
                    <a:pt x="274" y="631"/>
                  </a:lnTo>
                  <a:lnTo>
                    <a:pt x="279" y="631"/>
                  </a:lnTo>
                  <a:lnTo>
                    <a:pt x="288" y="631"/>
                  </a:lnTo>
                  <a:lnTo>
                    <a:pt x="288" y="631"/>
                  </a:lnTo>
                  <a:lnTo>
                    <a:pt x="291" y="629"/>
                  </a:lnTo>
                  <a:lnTo>
                    <a:pt x="291" y="629"/>
                  </a:lnTo>
                  <a:lnTo>
                    <a:pt x="291" y="626"/>
                  </a:lnTo>
                  <a:lnTo>
                    <a:pt x="291" y="626"/>
                  </a:lnTo>
                  <a:lnTo>
                    <a:pt x="288" y="626"/>
                  </a:lnTo>
                  <a:lnTo>
                    <a:pt x="288" y="624"/>
                  </a:lnTo>
                  <a:lnTo>
                    <a:pt x="288" y="624"/>
                  </a:lnTo>
                  <a:lnTo>
                    <a:pt x="286" y="624"/>
                  </a:lnTo>
                  <a:lnTo>
                    <a:pt x="283" y="626"/>
                  </a:lnTo>
                  <a:lnTo>
                    <a:pt x="283" y="626"/>
                  </a:lnTo>
                  <a:lnTo>
                    <a:pt x="281" y="624"/>
                  </a:lnTo>
                  <a:lnTo>
                    <a:pt x="283" y="624"/>
                  </a:lnTo>
                  <a:lnTo>
                    <a:pt x="288" y="624"/>
                  </a:lnTo>
                  <a:lnTo>
                    <a:pt x="291" y="622"/>
                  </a:lnTo>
                  <a:lnTo>
                    <a:pt x="295" y="622"/>
                  </a:lnTo>
                  <a:lnTo>
                    <a:pt x="295" y="619"/>
                  </a:lnTo>
                  <a:lnTo>
                    <a:pt x="295" y="619"/>
                  </a:lnTo>
                  <a:lnTo>
                    <a:pt x="298" y="619"/>
                  </a:lnTo>
                  <a:lnTo>
                    <a:pt x="300" y="619"/>
                  </a:lnTo>
                  <a:lnTo>
                    <a:pt x="300" y="619"/>
                  </a:lnTo>
                  <a:lnTo>
                    <a:pt x="300" y="622"/>
                  </a:lnTo>
                  <a:lnTo>
                    <a:pt x="302" y="624"/>
                  </a:lnTo>
                  <a:lnTo>
                    <a:pt x="302" y="624"/>
                  </a:lnTo>
                  <a:lnTo>
                    <a:pt x="302" y="624"/>
                  </a:lnTo>
                  <a:lnTo>
                    <a:pt x="305" y="626"/>
                  </a:lnTo>
                  <a:lnTo>
                    <a:pt x="305" y="626"/>
                  </a:lnTo>
                  <a:lnTo>
                    <a:pt x="305" y="626"/>
                  </a:lnTo>
                  <a:lnTo>
                    <a:pt x="305" y="626"/>
                  </a:lnTo>
                  <a:lnTo>
                    <a:pt x="305" y="636"/>
                  </a:lnTo>
                  <a:lnTo>
                    <a:pt x="302" y="640"/>
                  </a:lnTo>
                  <a:lnTo>
                    <a:pt x="302" y="643"/>
                  </a:lnTo>
                  <a:lnTo>
                    <a:pt x="300" y="643"/>
                  </a:lnTo>
                  <a:lnTo>
                    <a:pt x="300" y="643"/>
                  </a:lnTo>
                  <a:lnTo>
                    <a:pt x="298" y="643"/>
                  </a:lnTo>
                  <a:lnTo>
                    <a:pt x="291" y="645"/>
                  </a:lnTo>
                  <a:lnTo>
                    <a:pt x="288" y="645"/>
                  </a:lnTo>
                  <a:lnTo>
                    <a:pt x="288" y="643"/>
                  </a:lnTo>
                  <a:lnTo>
                    <a:pt x="283" y="640"/>
                  </a:lnTo>
                  <a:lnTo>
                    <a:pt x="283" y="640"/>
                  </a:lnTo>
                  <a:lnTo>
                    <a:pt x="286" y="638"/>
                  </a:lnTo>
                  <a:lnTo>
                    <a:pt x="286" y="636"/>
                  </a:lnTo>
                  <a:lnTo>
                    <a:pt x="281" y="633"/>
                  </a:lnTo>
                  <a:lnTo>
                    <a:pt x="281" y="633"/>
                  </a:lnTo>
                  <a:lnTo>
                    <a:pt x="279" y="633"/>
                  </a:lnTo>
                  <a:lnTo>
                    <a:pt x="279" y="633"/>
                  </a:lnTo>
                  <a:lnTo>
                    <a:pt x="276" y="633"/>
                  </a:lnTo>
                  <a:lnTo>
                    <a:pt x="276" y="633"/>
                  </a:lnTo>
                  <a:lnTo>
                    <a:pt x="274" y="633"/>
                  </a:lnTo>
                  <a:lnTo>
                    <a:pt x="269" y="633"/>
                  </a:lnTo>
                  <a:lnTo>
                    <a:pt x="269" y="636"/>
                  </a:lnTo>
                  <a:lnTo>
                    <a:pt x="269" y="636"/>
                  </a:lnTo>
                  <a:lnTo>
                    <a:pt x="267" y="636"/>
                  </a:lnTo>
                  <a:lnTo>
                    <a:pt x="267" y="636"/>
                  </a:lnTo>
                  <a:lnTo>
                    <a:pt x="265" y="636"/>
                  </a:lnTo>
                  <a:lnTo>
                    <a:pt x="265" y="638"/>
                  </a:lnTo>
                  <a:lnTo>
                    <a:pt x="262" y="638"/>
                  </a:lnTo>
                  <a:lnTo>
                    <a:pt x="260" y="640"/>
                  </a:lnTo>
                  <a:lnTo>
                    <a:pt x="262" y="640"/>
                  </a:lnTo>
                  <a:lnTo>
                    <a:pt x="262" y="640"/>
                  </a:lnTo>
                  <a:lnTo>
                    <a:pt x="262" y="643"/>
                  </a:lnTo>
                  <a:lnTo>
                    <a:pt x="267" y="643"/>
                  </a:lnTo>
                  <a:lnTo>
                    <a:pt x="269" y="643"/>
                  </a:lnTo>
                  <a:lnTo>
                    <a:pt x="272" y="645"/>
                  </a:lnTo>
                  <a:lnTo>
                    <a:pt x="272" y="645"/>
                  </a:lnTo>
                  <a:lnTo>
                    <a:pt x="272" y="645"/>
                  </a:lnTo>
                  <a:lnTo>
                    <a:pt x="274" y="645"/>
                  </a:lnTo>
                  <a:lnTo>
                    <a:pt x="279" y="648"/>
                  </a:lnTo>
                  <a:lnTo>
                    <a:pt x="281" y="648"/>
                  </a:lnTo>
                  <a:lnTo>
                    <a:pt x="281" y="648"/>
                  </a:lnTo>
                  <a:lnTo>
                    <a:pt x="281" y="645"/>
                  </a:lnTo>
                  <a:lnTo>
                    <a:pt x="283" y="648"/>
                  </a:lnTo>
                  <a:lnTo>
                    <a:pt x="281" y="648"/>
                  </a:lnTo>
                  <a:lnTo>
                    <a:pt x="281" y="650"/>
                  </a:lnTo>
                  <a:lnTo>
                    <a:pt x="276" y="650"/>
                  </a:lnTo>
                  <a:lnTo>
                    <a:pt x="274" y="652"/>
                  </a:lnTo>
                  <a:lnTo>
                    <a:pt x="269" y="652"/>
                  </a:lnTo>
                  <a:lnTo>
                    <a:pt x="269" y="652"/>
                  </a:lnTo>
                  <a:lnTo>
                    <a:pt x="267" y="652"/>
                  </a:lnTo>
                  <a:lnTo>
                    <a:pt x="267" y="652"/>
                  </a:lnTo>
                  <a:lnTo>
                    <a:pt x="265" y="655"/>
                  </a:lnTo>
                  <a:lnTo>
                    <a:pt x="260" y="657"/>
                  </a:lnTo>
                  <a:lnTo>
                    <a:pt x="260" y="657"/>
                  </a:lnTo>
                  <a:lnTo>
                    <a:pt x="257" y="662"/>
                  </a:lnTo>
                  <a:lnTo>
                    <a:pt x="253" y="664"/>
                  </a:lnTo>
                  <a:lnTo>
                    <a:pt x="253" y="666"/>
                  </a:lnTo>
                  <a:lnTo>
                    <a:pt x="250" y="669"/>
                  </a:lnTo>
                  <a:lnTo>
                    <a:pt x="250" y="669"/>
                  </a:lnTo>
                  <a:lnTo>
                    <a:pt x="250" y="671"/>
                  </a:lnTo>
                  <a:lnTo>
                    <a:pt x="253" y="674"/>
                  </a:lnTo>
                  <a:lnTo>
                    <a:pt x="253" y="674"/>
                  </a:lnTo>
                  <a:lnTo>
                    <a:pt x="253" y="674"/>
                  </a:lnTo>
                  <a:lnTo>
                    <a:pt x="253" y="676"/>
                  </a:lnTo>
                  <a:lnTo>
                    <a:pt x="253" y="678"/>
                  </a:lnTo>
                  <a:lnTo>
                    <a:pt x="255" y="676"/>
                  </a:lnTo>
                  <a:lnTo>
                    <a:pt x="255" y="676"/>
                  </a:lnTo>
                  <a:lnTo>
                    <a:pt x="255" y="681"/>
                  </a:lnTo>
                  <a:lnTo>
                    <a:pt x="253" y="683"/>
                  </a:lnTo>
                  <a:lnTo>
                    <a:pt x="253" y="683"/>
                  </a:lnTo>
                  <a:lnTo>
                    <a:pt x="253" y="683"/>
                  </a:lnTo>
                  <a:lnTo>
                    <a:pt x="253" y="685"/>
                  </a:lnTo>
                  <a:lnTo>
                    <a:pt x="253" y="688"/>
                  </a:lnTo>
                  <a:lnTo>
                    <a:pt x="253" y="688"/>
                  </a:lnTo>
                  <a:lnTo>
                    <a:pt x="250" y="690"/>
                  </a:lnTo>
                  <a:lnTo>
                    <a:pt x="250" y="692"/>
                  </a:lnTo>
                  <a:lnTo>
                    <a:pt x="250" y="695"/>
                  </a:lnTo>
                  <a:lnTo>
                    <a:pt x="243" y="697"/>
                  </a:lnTo>
                  <a:lnTo>
                    <a:pt x="243" y="697"/>
                  </a:lnTo>
                  <a:lnTo>
                    <a:pt x="241" y="697"/>
                  </a:lnTo>
                  <a:lnTo>
                    <a:pt x="241" y="700"/>
                  </a:lnTo>
                  <a:lnTo>
                    <a:pt x="239" y="702"/>
                  </a:lnTo>
                  <a:lnTo>
                    <a:pt x="239" y="702"/>
                  </a:lnTo>
                  <a:lnTo>
                    <a:pt x="239" y="704"/>
                  </a:lnTo>
                  <a:lnTo>
                    <a:pt x="241" y="704"/>
                  </a:lnTo>
                  <a:lnTo>
                    <a:pt x="241" y="704"/>
                  </a:lnTo>
                  <a:lnTo>
                    <a:pt x="243" y="704"/>
                  </a:lnTo>
                  <a:lnTo>
                    <a:pt x="246" y="704"/>
                  </a:lnTo>
                  <a:lnTo>
                    <a:pt x="243" y="709"/>
                  </a:lnTo>
                  <a:lnTo>
                    <a:pt x="241" y="709"/>
                  </a:lnTo>
                  <a:lnTo>
                    <a:pt x="239" y="709"/>
                  </a:lnTo>
                  <a:lnTo>
                    <a:pt x="239" y="709"/>
                  </a:lnTo>
                  <a:lnTo>
                    <a:pt x="236" y="709"/>
                  </a:lnTo>
                  <a:lnTo>
                    <a:pt x="227" y="707"/>
                  </a:lnTo>
                  <a:lnTo>
                    <a:pt x="224" y="707"/>
                  </a:lnTo>
                  <a:lnTo>
                    <a:pt x="220" y="709"/>
                  </a:lnTo>
                  <a:lnTo>
                    <a:pt x="215" y="711"/>
                  </a:lnTo>
                  <a:lnTo>
                    <a:pt x="215" y="711"/>
                  </a:lnTo>
                  <a:lnTo>
                    <a:pt x="213" y="714"/>
                  </a:lnTo>
                  <a:lnTo>
                    <a:pt x="210" y="714"/>
                  </a:lnTo>
                  <a:lnTo>
                    <a:pt x="206" y="716"/>
                  </a:lnTo>
                  <a:lnTo>
                    <a:pt x="206" y="716"/>
                  </a:lnTo>
                  <a:lnTo>
                    <a:pt x="201" y="716"/>
                  </a:lnTo>
                  <a:lnTo>
                    <a:pt x="201" y="718"/>
                  </a:lnTo>
                  <a:lnTo>
                    <a:pt x="198" y="718"/>
                  </a:lnTo>
                  <a:lnTo>
                    <a:pt x="196" y="721"/>
                  </a:lnTo>
                  <a:lnTo>
                    <a:pt x="194" y="726"/>
                  </a:lnTo>
                  <a:lnTo>
                    <a:pt x="194" y="726"/>
                  </a:lnTo>
                  <a:lnTo>
                    <a:pt x="194" y="726"/>
                  </a:lnTo>
                  <a:lnTo>
                    <a:pt x="191" y="726"/>
                  </a:lnTo>
                  <a:lnTo>
                    <a:pt x="191" y="728"/>
                  </a:lnTo>
                  <a:lnTo>
                    <a:pt x="191" y="728"/>
                  </a:lnTo>
                  <a:lnTo>
                    <a:pt x="191" y="728"/>
                  </a:lnTo>
                  <a:lnTo>
                    <a:pt x="189" y="733"/>
                  </a:lnTo>
                  <a:lnTo>
                    <a:pt x="187" y="733"/>
                  </a:lnTo>
                  <a:lnTo>
                    <a:pt x="184" y="737"/>
                  </a:lnTo>
                  <a:lnTo>
                    <a:pt x="182" y="740"/>
                  </a:lnTo>
                  <a:lnTo>
                    <a:pt x="182" y="742"/>
                  </a:lnTo>
                  <a:lnTo>
                    <a:pt x="182" y="744"/>
                  </a:lnTo>
                  <a:lnTo>
                    <a:pt x="182" y="744"/>
                  </a:lnTo>
                  <a:lnTo>
                    <a:pt x="182" y="747"/>
                  </a:lnTo>
                  <a:lnTo>
                    <a:pt x="182" y="749"/>
                  </a:lnTo>
                  <a:lnTo>
                    <a:pt x="182" y="749"/>
                  </a:lnTo>
                  <a:lnTo>
                    <a:pt x="184" y="752"/>
                  </a:lnTo>
                  <a:lnTo>
                    <a:pt x="184" y="754"/>
                  </a:lnTo>
                  <a:lnTo>
                    <a:pt x="187" y="756"/>
                  </a:lnTo>
                  <a:lnTo>
                    <a:pt x="189" y="756"/>
                  </a:lnTo>
                  <a:lnTo>
                    <a:pt x="189" y="759"/>
                  </a:lnTo>
                  <a:lnTo>
                    <a:pt x="189" y="759"/>
                  </a:lnTo>
                  <a:lnTo>
                    <a:pt x="194" y="761"/>
                  </a:lnTo>
                  <a:lnTo>
                    <a:pt x="196" y="761"/>
                  </a:lnTo>
                  <a:lnTo>
                    <a:pt x="196" y="763"/>
                  </a:lnTo>
                  <a:lnTo>
                    <a:pt x="201" y="766"/>
                  </a:lnTo>
                  <a:lnTo>
                    <a:pt x="206" y="770"/>
                  </a:lnTo>
                  <a:lnTo>
                    <a:pt x="208" y="770"/>
                  </a:lnTo>
                  <a:lnTo>
                    <a:pt x="210" y="770"/>
                  </a:lnTo>
                  <a:lnTo>
                    <a:pt x="210" y="770"/>
                  </a:lnTo>
                  <a:lnTo>
                    <a:pt x="210" y="770"/>
                  </a:lnTo>
                  <a:lnTo>
                    <a:pt x="213" y="770"/>
                  </a:lnTo>
                  <a:lnTo>
                    <a:pt x="213" y="770"/>
                  </a:lnTo>
                  <a:lnTo>
                    <a:pt x="215" y="770"/>
                  </a:lnTo>
                  <a:lnTo>
                    <a:pt x="220" y="773"/>
                  </a:lnTo>
                  <a:lnTo>
                    <a:pt x="220" y="773"/>
                  </a:lnTo>
                  <a:lnTo>
                    <a:pt x="224" y="773"/>
                  </a:lnTo>
                  <a:lnTo>
                    <a:pt x="227" y="773"/>
                  </a:lnTo>
                  <a:lnTo>
                    <a:pt x="229" y="773"/>
                  </a:lnTo>
                  <a:lnTo>
                    <a:pt x="232" y="773"/>
                  </a:lnTo>
                  <a:lnTo>
                    <a:pt x="232" y="773"/>
                  </a:lnTo>
                  <a:lnTo>
                    <a:pt x="234" y="773"/>
                  </a:lnTo>
                  <a:lnTo>
                    <a:pt x="239" y="775"/>
                  </a:lnTo>
                  <a:lnTo>
                    <a:pt x="239" y="780"/>
                  </a:lnTo>
                  <a:lnTo>
                    <a:pt x="239" y="780"/>
                  </a:lnTo>
                  <a:lnTo>
                    <a:pt x="239" y="782"/>
                  </a:lnTo>
                  <a:lnTo>
                    <a:pt x="239" y="785"/>
                  </a:lnTo>
                  <a:lnTo>
                    <a:pt x="239" y="787"/>
                  </a:lnTo>
                  <a:lnTo>
                    <a:pt x="239" y="789"/>
                  </a:lnTo>
                  <a:lnTo>
                    <a:pt x="234" y="794"/>
                  </a:lnTo>
                  <a:lnTo>
                    <a:pt x="234" y="794"/>
                  </a:lnTo>
                  <a:lnTo>
                    <a:pt x="234" y="794"/>
                  </a:lnTo>
                  <a:lnTo>
                    <a:pt x="232" y="794"/>
                  </a:lnTo>
                  <a:lnTo>
                    <a:pt x="232" y="794"/>
                  </a:lnTo>
                  <a:lnTo>
                    <a:pt x="229" y="794"/>
                  </a:lnTo>
                  <a:lnTo>
                    <a:pt x="229" y="794"/>
                  </a:lnTo>
                  <a:lnTo>
                    <a:pt x="229" y="794"/>
                  </a:lnTo>
                  <a:lnTo>
                    <a:pt x="229" y="794"/>
                  </a:lnTo>
                  <a:lnTo>
                    <a:pt x="227" y="794"/>
                  </a:lnTo>
                  <a:lnTo>
                    <a:pt x="227" y="794"/>
                  </a:lnTo>
                  <a:lnTo>
                    <a:pt x="224" y="796"/>
                  </a:lnTo>
                  <a:lnTo>
                    <a:pt x="224" y="796"/>
                  </a:lnTo>
                  <a:lnTo>
                    <a:pt x="224" y="796"/>
                  </a:lnTo>
                  <a:lnTo>
                    <a:pt x="224" y="796"/>
                  </a:lnTo>
                  <a:lnTo>
                    <a:pt x="227" y="796"/>
                  </a:lnTo>
                  <a:lnTo>
                    <a:pt x="229" y="794"/>
                  </a:lnTo>
                  <a:lnTo>
                    <a:pt x="232" y="794"/>
                  </a:lnTo>
                  <a:lnTo>
                    <a:pt x="232" y="794"/>
                  </a:lnTo>
                  <a:lnTo>
                    <a:pt x="234" y="794"/>
                  </a:lnTo>
                  <a:lnTo>
                    <a:pt x="236" y="799"/>
                  </a:lnTo>
                  <a:lnTo>
                    <a:pt x="236" y="799"/>
                  </a:lnTo>
                  <a:lnTo>
                    <a:pt x="236" y="799"/>
                  </a:lnTo>
                  <a:lnTo>
                    <a:pt x="236" y="799"/>
                  </a:lnTo>
                  <a:lnTo>
                    <a:pt x="234" y="799"/>
                  </a:lnTo>
                  <a:lnTo>
                    <a:pt x="234" y="799"/>
                  </a:lnTo>
                  <a:lnTo>
                    <a:pt x="232" y="799"/>
                  </a:lnTo>
                  <a:lnTo>
                    <a:pt x="232" y="801"/>
                  </a:lnTo>
                  <a:lnTo>
                    <a:pt x="232" y="803"/>
                  </a:lnTo>
                  <a:lnTo>
                    <a:pt x="229" y="803"/>
                  </a:lnTo>
                  <a:lnTo>
                    <a:pt x="222" y="808"/>
                  </a:lnTo>
                  <a:lnTo>
                    <a:pt x="220" y="808"/>
                  </a:lnTo>
                  <a:lnTo>
                    <a:pt x="217" y="811"/>
                  </a:lnTo>
                  <a:lnTo>
                    <a:pt x="217" y="813"/>
                  </a:lnTo>
                  <a:lnTo>
                    <a:pt x="215" y="813"/>
                  </a:lnTo>
                  <a:lnTo>
                    <a:pt x="210" y="813"/>
                  </a:lnTo>
                  <a:lnTo>
                    <a:pt x="210" y="813"/>
                  </a:lnTo>
                  <a:lnTo>
                    <a:pt x="210" y="815"/>
                  </a:lnTo>
                  <a:lnTo>
                    <a:pt x="208" y="815"/>
                  </a:lnTo>
                  <a:lnTo>
                    <a:pt x="206" y="818"/>
                  </a:lnTo>
                  <a:lnTo>
                    <a:pt x="203" y="818"/>
                  </a:lnTo>
                  <a:lnTo>
                    <a:pt x="203" y="818"/>
                  </a:lnTo>
                  <a:lnTo>
                    <a:pt x="203" y="818"/>
                  </a:lnTo>
                  <a:lnTo>
                    <a:pt x="201" y="818"/>
                  </a:lnTo>
                  <a:lnTo>
                    <a:pt x="198" y="820"/>
                  </a:lnTo>
                  <a:lnTo>
                    <a:pt x="198" y="820"/>
                  </a:lnTo>
                  <a:lnTo>
                    <a:pt x="196" y="820"/>
                  </a:lnTo>
                  <a:lnTo>
                    <a:pt x="194" y="825"/>
                  </a:lnTo>
                  <a:lnTo>
                    <a:pt x="194" y="825"/>
                  </a:lnTo>
                  <a:lnTo>
                    <a:pt x="191" y="825"/>
                  </a:lnTo>
                  <a:lnTo>
                    <a:pt x="191" y="827"/>
                  </a:lnTo>
                  <a:lnTo>
                    <a:pt x="189" y="827"/>
                  </a:lnTo>
                  <a:lnTo>
                    <a:pt x="189" y="827"/>
                  </a:lnTo>
                  <a:lnTo>
                    <a:pt x="187" y="829"/>
                  </a:lnTo>
                  <a:lnTo>
                    <a:pt x="184" y="829"/>
                  </a:lnTo>
                  <a:lnTo>
                    <a:pt x="184" y="829"/>
                  </a:lnTo>
                  <a:lnTo>
                    <a:pt x="184" y="829"/>
                  </a:lnTo>
                  <a:lnTo>
                    <a:pt x="184" y="832"/>
                  </a:lnTo>
                  <a:lnTo>
                    <a:pt x="182" y="832"/>
                  </a:lnTo>
                  <a:lnTo>
                    <a:pt x="182" y="834"/>
                  </a:lnTo>
                  <a:lnTo>
                    <a:pt x="182" y="834"/>
                  </a:lnTo>
                  <a:lnTo>
                    <a:pt x="182" y="837"/>
                  </a:lnTo>
                  <a:lnTo>
                    <a:pt x="180" y="839"/>
                  </a:lnTo>
                  <a:lnTo>
                    <a:pt x="177" y="839"/>
                  </a:lnTo>
                  <a:lnTo>
                    <a:pt x="177" y="841"/>
                  </a:lnTo>
                  <a:lnTo>
                    <a:pt x="177" y="841"/>
                  </a:lnTo>
                  <a:lnTo>
                    <a:pt x="175" y="844"/>
                  </a:lnTo>
                  <a:lnTo>
                    <a:pt x="177" y="841"/>
                  </a:lnTo>
                  <a:lnTo>
                    <a:pt x="180" y="841"/>
                  </a:lnTo>
                  <a:lnTo>
                    <a:pt x="180" y="841"/>
                  </a:lnTo>
                  <a:lnTo>
                    <a:pt x="180" y="839"/>
                  </a:lnTo>
                  <a:lnTo>
                    <a:pt x="182" y="839"/>
                  </a:lnTo>
                  <a:lnTo>
                    <a:pt x="182" y="839"/>
                  </a:lnTo>
                  <a:lnTo>
                    <a:pt x="180" y="844"/>
                  </a:lnTo>
                  <a:lnTo>
                    <a:pt x="180" y="846"/>
                  </a:lnTo>
                  <a:lnTo>
                    <a:pt x="180" y="851"/>
                  </a:lnTo>
                  <a:lnTo>
                    <a:pt x="177" y="853"/>
                  </a:lnTo>
                  <a:lnTo>
                    <a:pt x="177" y="853"/>
                  </a:lnTo>
                  <a:lnTo>
                    <a:pt x="177" y="855"/>
                  </a:lnTo>
                  <a:lnTo>
                    <a:pt x="177" y="855"/>
                  </a:lnTo>
                  <a:lnTo>
                    <a:pt x="177" y="858"/>
                  </a:lnTo>
                  <a:lnTo>
                    <a:pt x="177" y="858"/>
                  </a:lnTo>
                  <a:lnTo>
                    <a:pt x="177" y="858"/>
                  </a:lnTo>
                  <a:lnTo>
                    <a:pt x="175" y="860"/>
                  </a:lnTo>
                  <a:lnTo>
                    <a:pt x="172" y="860"/>
                  </a:lnTo>
                  <a:lnTo>
                    <a:pt x="172" y="860"/>
                  </a:lnTo>
                  <a:lnTo>
                    <a:pt x="172" y="863"/>
                  </a:lnTo>
                  <a:lnTo>
                    <a:pt x="170" y="863"/>
                  </a:lnTo>
                  <a:lnTo>
                    <a:pt x="170" y="863"/>
                  </a:lnTo>
                  <a:lnTo>
                    <a:pt x="168" y="863"/>
                  </a:lnTo>
                  <a:lnTo>
                    <a:pt x="168" y="863"/>
                  </a:lnTo>
                  <a:lnTo>
                    <a:pt x="165" y="865"/>
                  </a:lnTo>
                  <a:lnTo>
                    <a:pt x="163" y="865"/>
                  </a:lnTo>
                  <a:lnTo>
                    <a:pt x="163" y="865"/>
                  </a:lnTo>
                  <a:lnTo>
                    <a:pt x="161" y="865"/>
                  </a:lnTo>
                  <a:lnTo>
                    <a:pt x="161" y="865"/>
                  </a:lnTo>
                  <a:lnTo>
                    <a:pt x="161" y="865"/>
                  </a:lnTo>
                  <a:lnTo>
                    <a:pt x="156" y="863"/>
                  </a:lnTo>
                  <a:lnTo>
                    <a:pt x="154" y="860"/>
                  </a:lnTo>
                  <a:lnTo>
                    <a:pt x="151" y="860"/>
                  </a:lnTo>
                  <a:lnTo>
                    <a:pt x="151" y="860"/>
                  </a:lnTo>
                  <a:lnTo>
                    <a:pt x="149" y="860"/>
                  </a:lnTo>
                  <a:lnTo>
                    <a:pt x="149" y="860"/>
                  </a:lnTo>
                  <a:lnTo>
                    <a:pt x="144" y="860"/>
                  </a:lnTo>
                  <a:lnTo>
                    <a:pt x="144" y="860"/>
                  </a:lnTo>
                  <a:lnTo>
                    <a:pt x="142" y="860"/>
                  </a:lnTo>
                  <a:lnTo>
                    <a:pt x="139" y="860"/>
                  </a:lnTo>
                  <a:lnTo>
                    <a:pt x="139" y="863"/>
                  </a:lnTo>
                  <a:lnTo>
                    <a:pt x="142" y="863"/>
                  </a:lnTo>
                  <a:lnTo>
                    <a:pt x="144" y="860"/>
                  </a:lnTo>
                  <a:lnTo>
                    <a:pt x="144" y="860"/>
                  </a:lnTo>
                  <a:lnTo>
                    <a:pt x="144" y="860"/>
                  </a:lnTo>
                  <a:lnTo>
                    <a:pt x="146" y="860"/>
                  </a:lnTo>
                  <a:lnTo>
                    <a:pt x="149" y="860"/>
                  </a:lnTo>
                  <a:lnTo>
                    <a:pt x="149" y="860"/>
                  </a:lnTo>
                  <a:lnTo>
                    <a:pt x="151" y="860"/>
                  </a:lnTo>
                  <a:lnTo>
                    <a:pt x="151" y="860"/>
                  </a:lnTo>
                  <a:lnTo>
                    <a:pt x="154" y="860"/>
                  </a:lnTo>
                  <a:lnTo>
                    <a:pt x="154" y="863"/>
                  </a:lnTo>
                  <a:lnTo>
                    <a:pt x="154" y="863"/>
                  </a:lnTo>
                  <a:lnTo>
                    <a:pt x="154" y="863"/>
                  </a:lnTo>
                  <a:lnTo>
                    <a:pt x="156" y="865"/>
                  </a:lnTo>
                  <a:lnTo>
                    <a:pt x="156" y="865"/>
                  </a:lnTo>
                  <a:lnTo>
                    <a:pt x="156" y="865"/>
                  </a:lnTo>
                  <a:lnTo>
                    <a:pt x="158" y="865"/>
                  </a:lnTo>
                  <a:lnTo>
                    <a:pt x="158" y="867"/>
                  </a:lnTo>
                  <a:lnTo>
                    <a:pt x="158" y="867"/>
                  </a:lnTo>
                  <a:lnTo>
                    <a:pt x="156" y="867"/>
                  </a:lnTo>
                  <a:lnTo>
                    <a:pt x="156" y="867"/>
                  </a:lnTo>
                  <a:lnTo>
                    <a:pt x="156" y="867"/>
                  </a:lnTo>
                  <a:lnTo>
                    <a:pt x="154" y="867"/>
                  </a:lnTo>
                  <a:lnTo>
                    <a:pt x="149" y="870"/>
                  </a:lnTo>
                  <a:lnTo>
                    <a:pt x="149" y="870"/>
                  </a:lnTo>
                  <a:lnTo>
                    <a:pt x="146" y="870"/>
                  </a:lnTo>
                  <a:lnTo>
                    <a:pt x="144" y="870"/>
                  </a:lnTo>
                  <a:lnTo>
                    <a:pt x="144" y="872"/>
                  </a:lnTo>
                  <a:lnTo>
                    <a:pt x="144" y="872"/>
                  </a:lnTo>
                  <a:lnTo>
                    <a:pt x="142" y="874"/>
                  </a:lnTo>
                  <a:lnTo>
                    <a:pt x="142" y="874"/>
                  </a:lnTo>
                  <a:lnTo>
                    <a:pt x="137" y="877"/>
                  </a:lnTo>
                  <a:lnTo>
                    <a:pt x="137" y="879"/>
                  </a:lnTo>
                  <a:lnTo>
                    <a:pt x="137" y="879"/>
                  </a:lnTo>
                  <a:lnTo>
                    <a:pt x="135" y="884"/>
                  </a:lnTo>
                  <a:lnTo>
                    <a:pt x="135" y="886"/>
                  </a:lnTo>
                  <a:lnTo>
                    <a:pt x="135" y="889"/>
                  </a:lnTo>
                  <a:lnTo>
                    <a:pt x="135" y="889"/>
                  </a:lnTo>
                  <a:lnTo>
                    <a:pt x="135" y="889"/>
                  </a:lnTo>
                  <a:lnTo>
                    <a:pt x="132" y="891"/>
                  </a:lnTo>
                  <a:lnTo>
                    <a:pt x="130" y="891"/>
                  </a:lnTo>
                  <a:lnTo>
                    <a:pt x="130" y="893"/>
                  </a:lnTo>
                  <a:lnTo>
                    <a:pt x="128" y="893"/>
                  </a:lnTo>
                  <a:lnTo>
                    <a:pt x="128" y="893"/>
                  </a:lnTo>
                  <a:lnTo>
                    <a:pt x="128" y="893"/>
                  </a:lnTo>
                  <a:lnTo>
                    <a:pt x="130" y="893"/>
                  </a:lnTo>
                  <a:lnTo>
                    <a:pt x="132" y="891"/>
                  </a:lnTo>
                  <a:lnTo>
                    <a:pt x="135" y="891"/>
                  </a:lnTo>
                  <a:lnTo>
                    <a:pt x="135" y="893"/>
                  </a:lnTo>
                  <a:lnTo>
                    <a:pt x="135" y="893"/>
                  </a:lnTo>
                  <a:lnTo>
                    <a:pt x="135" y="896"/>
                  </a:lnTo>
                  <a:lnTo>
                    <a:pt x="135" y="896"/>
                  </a:lnTo>
                  <a:lnTo>
                    <a:pt x="135" y="896"/>
                  </a:lnTo>
                  <a:lnTo>
                    <a:pt x="137" y="903"/>
                  </a:lnTo>
                  <a:lnTo>
                    <a:pt x="137" y="903"/>
                  </a:lnTo>
                  <a:lnTo>
                    <a:pt x="139" y="905"/>
                  </a:lnTo>
                  <a:lnTo>
                    <a:pt x="139" y="905"/>
                  </a:lnTo>
                  <a:lnTo>
                    <a:pt x="139" y="905"/>
                  </a:lnTo>
                  <a:lnTo>
                    <a:pt x="139" y="907"/>
                  </a:lnTo>
                  <a:lnTo>
                    <a:pt x="142" y="907"/>
                  </a:lnTo>
                  <a:lnTo>
                    <a:pt x="139" y="910"/>
                  </a:lnTo>
                  <a:lnTo>
                    <a:pt x="139" y="910"/>
                  </a:lnTo>
                  <a:lnTo>
                    <a:pt x="139" y="910"/>
                  </a:lnTo>
                  <a:lnTo>
                    <a:pt x="137" y="910"/>
                  </a:lnTo>
                  <a:lnTo>
                    <a:pt x="137" y="910"/>
                  </a:lnTo>
                  <a:lnTo>
                    <a:pt x="135" y="910"/>
                  </a:lnTo>
                  <a:lnTo>
                    <a:pt x="135" y="910"/>
                  </a:lnTo>
                  <a:lnTo>
                    <a:pt x="132" y="910"/>
                  </a:lnTo>
                  <a:lnTo>
                    <a:pt x="130" y="910"/>
                  </a:lnTo>
                  <a:lnTo>
                    <a:pt x="128" y="910"/>
                  </a:lnTo>
                  <a:lnTo>
                    <a:pt x="125" y="910"/>
                  </a:lnTo>
                  <a:lnTo>
                    <a:pt x="121" y="910"/>
                  </a:lnTo>
                  <a:lnTo>
                    <a:pt x="123" y="910"/>
                  </a:lnTo>
                  <a:lnTo>
                    <a:pt x="123" y="910"/>
                  </a:lnTo>
                  <a:lnTo>
                    <a:pt x="125" y="910"/>
                  </a:lnTo>
                  <a:lnTo>
                    <a:pt x="128" y="910"/>
                  </a:lnTo>
                  <a:lnTo>
                    <a:pt x="128" y="910"/>
                  </a:lnTo>
                  <a:lnTo>
                    <a:pt x="132" y="910"/>
                  </a:lnTo>
                  <a:lnTo>
                    <a:pt x="135" y="912"/>
                  </a:lnTo>
                  <a:lnTo>
                    <a:pt x="139" y="910"/>
                  </a:lnTo>
                  <a:lnTo>
                    <a:pt x="139" y="910"/>
                  </a:lnTo>
                  <a:lnTo>
                    <a:pt x="142" y="912"/>
                  </a:lnTo>
                  <a:lnTo>
                    <a:pt x="144" y="917"/>
                  </a:lnTo>
                  <a:lnTo>
                    <a:pt x="144" y="919"/>
                  </a:lnTo>
                  <a:lnTo>
                    <a:pt x="146" y="919"/>
                  </a:lnTo>
                  <a:lnTo>
                    <a:pt x="146" y="919"/>
                  </a:lnTo>
                  <a:lnTo>
                    <a:pt x="149" y="924"/>
                  </a:lnTo>
                  <a:lnTo>
                    <a:pt x="149" y="924"/>
                  </a:lnTo>
                  <a:lnTo>
                    <a:pt x="151" y="926"/>
                  </a:lnTo>
                  <a:lnTo>
                    <a:pt x="151" y="926"/>
                  </a:lnTo>
                  <a:lnTo>
                    <a:pt x="151" y="926"/>
                  </a:lnTo>
                  <a:lnTo>
                    <a:pt x="154" y="929"/>
                  </a:lnTo>
                  <a:lnTo>
                    <a:pt x="156" y="931"/>
                  </a:lnTo>
                  <a:lnTo>
                    <a:pt x="158" y="931"/>
                  </a:lnTo>
                  <a:lnTo>
                    <a:pt x="158" y="933"/>
                  </a:lnTo>
                  <a:lnTo>
                    <a:pt x="156" y="933"/>
                  </a:lnTo>
                  <a:lnTo>
                    <a:pt x="156" y="933"/>
                  </a:lnTo>
                  <a:lnTo>
                    <a:pt x="156" y="933"/>
                  </a:lnTo>
                  <a:lnTo>
                    <a:pt x="151" y="931"/>
                  </a:lnTo>
                  <a:lnTo>
                    <a:pt x="149" y="931"/>
                  </a:lnTo>
                  <a:lnTo>
                    <a:pt x="149" y="931"/>
                  </a:lnTo>
                  <a:lnTo>
                    <a:pt x="144" y="931"/>
                  </a:lnTo>
                  <a:lnTo>
                    <a:pt x="144" y="931"/>
                  </a:lnTo>
                  <a:lnTo>
                    <a:pt x="142" y="929"/>
                  </a:lnTo>
                  <a:lnTo>
                    <a:pt x="139" y="929"/>
                  </a:lnTo>
                  <a:lnTo>
                    <a:pt x="139" y="929"/>
                  </a:lnTo>
                  <a:lnTo>
                    <a:pt x="132" y="926"/>
                  </a:lnTo>
                  <a:lnTo>
                    <a:pt x="130" y="926"/>
                  </a:lnTo>
                  <a:lnTo>
                    <a:pt x="125" y="926"/>
                  </a:lnTo>
                  <a:lnTo>
                    <a:pt x="116" y="924"/>
                  </a:lnTo>
                  <a:lnTo>
                    <a:pt x="111" y="924"/>
                  </a:lnTo>
                  <a:lnTo>
                    <a:pt x="111" y="922"/>
                  </a:lnTo>
                  <a:lnTo>
                    <a:pt x="109" y="922"/>
                  </a:lnTo>
                  <a:lnTo>
                    <a:pt x="106" y="922"/>
                  </a:lnTo>
                  <a:lnTo>
                    <a:pt x="106" y="922"/>
                  </a:lnTo>
                  <a:lnTo>
                    <a:pt x="95" y="922"/>
                  </a:lnTo>
                  <a:lnTo>
                    <a:pt x="90" y="922"/>
                  </a:lnTo>
                  <a:lnTo>
                    <a:pt x="71" y="922"/>
                  </a:lnTo>
                  <a:lnTo>
                    <a:pt x="57" y="922"/>
                  </a:lnTo>
                  <a:lnTo>
                    <a:pt x="50" y="922"/>
                  </a:lnTo>
                  <a:lnTo>
                    <a:pt x="50" y="919"/>
                  </a:lnTo>
                  <a:lnTo>
                    <a:pt x="50" y="919"/>
                  </a:lnTo>
                  <a:lnTo>
                    <a:pt x="50" y="917"/>
                  </a:lnTo>
                  <a:lnTo>
                    <a:pt x="45" y="915"/>
                  </a:lnTo>
                  <a:lnTo>
                    <a:pt x="43" y="915"/>
                  </a:lnTo>
                  <a:lnTo>
                    <a:pt x="43" y="915"/>
                  </a:lnTo>
                  <a:lnTo>
                    <a:pt x="43" y="915"/>
                  </a:lnTo>
                  <a:lnTo>
                    <a:pt x="43" y="915"/>
                  </a:lnTo>
                  <a:lnTo>
                    <a:pt x="40" y="915"/>
                  </a:lnTo>
                  <a:lnTo>
                    <a:pt x="38" y="912"/>
                  </a:lnTo>
                  <a:lnTo>
                    <a:pt x="35" y="907"/>
                  </a:lnTo>
                  <a:lnTo>
                    <a:pt x="35" y="907"/>
                  </a:lnTo>
                  <a:lnTo>
                    <a:pt x="38" y="907"/>
                  </a:lnTo>
                  <a:lnTo>
                    <a:pt x="38" y="905"/>
                  </a:lnTo>
                  <a:lnTo>
                    <a:pt x="38" y="903"/>
                  </a:lnTo>
                  <a:lnTo>
                    <a:pt x="38" y="900"/>
                  </a:lnTo>
                  <a:lnTo>
                    <a:pt x="38" y="900"/>
                  </a:lnTo>
                  <a:lnTo>
                    <a:pt x="40" y="900"/>
                  </a:lnTo>
                  <a:lnTo>
                    <a:pt x="40" y="898"/>
                  </a:lnTo>
                  <a:lnTo>
                    <a:pt x="38" y="898"/>
                  </a:lnTo>
                  <a:lnTo>
                    <a:pt x="38" y="898"/>
                  </a:lnTo>
                  <a:lnTo>
                    <a:pt x="38" y="898"/>
                  </a:lnTo>
                  <a:lnTo>
                    <a:pt x="35" y="896"/>
                  </a:lnTo>
                  <a:lnTo>
                    <a:pt x="35" y="896"/>
                  </a:lnTo>
                  <a:lnTo>
                    <a:pt x="38" y="893"/>
                  </a:lnTo>
                  <a:lnTo>
                    <a:pt x="40" y="893"/>
                  </a:lnTo>
                  <a:lnTo>
                    <a:pt x="40" y="893"/>
                  </a:lnTo>
                  <a:lnTo>
                    <a:pt x="40" y="889"/>
                  </a:lnTo>
                  <a:lnTo>
                    <a:pt x="40" y="886"/>
                  </a:lnTo>
                  <a:lnTo>
                    <a:pt x="40" y="886"/>
                  </a:lnTo>
                  <a:lnTo>
                    <a:pt x="38" y="886"/>
                  </a:lnTo>
                  <a:lnTo>
                    <a:pt x="38" y="884"/>
                  </a:lnTo>
                  <a:lnTo>
                    <a:pt x="38" y="884"/>
                  </a:lnTo>
                  <a:lnTo>
                    <a:pt x="38" y="881"/>
                  </a:lnTo>
                  <a:lnTo>
                    <a:pt x="38" y="881"/>
                  </a:lnTo>
                  <a:lnTo>
                    <a:pt x="35" y="879"/>
                  </a:lnTo>
                  <a:lnTo>
                    <a:pt x="33" y="879"/>
                  </a:lnTo>
                  <a:lnTo>
                    <a:pt x="33" y="879"/>
                  </a:lnTo>
                  <a:lnTo>
                    <a:pt x="31" y="879"/>
                  </a:lnTo>
                  <a:lnTo>
                    <a:pt x="31" y="881"/>
                  </a:lnTo>
                  <a:lnTo>
                    <a:pt x="31" y="881"/>
                  </a:lnTo>
                  <a:lnTo>
                    <a:pt x="28" y="881"/>
                  </a:lnTo>
                  <a:lnTo>
                    <a:pt x="28" y="881"/>
                  </a:lnTo>
                  <a:lnTo>
                    <a:pt x="28" y="881"/>
                  </a:lnTo>
                  <a:lnTo>
                    <a:pt x="26" y="881"/>
                  </a:lnTo>
                  <a:lnTo>
                    <a:pt x="26" y="881"/>
                  </a:lnTo>
                  <a:lnTo>
                    <a:pt x="26" y="881"/>
                  </a:lnTo>
                  <a:lnTo>
                    <a:pt x="24" y="881"/>
                  </a:lnTo>
                  <a:lnTo>
                    <a:pt x="21" y="881"/>
                  </a:lnTo>
                  <a:lnTo>
                    <a:pt x="19" y="881"/>
                  </a:lnTo>
                  <a:lnTo>
                    <a:pt x="19" y="881"/>
                  </a:lnTo>
                  <a:lnTo>
                    <a:pt x="19" y="884"/>
                  </a:lnTo>
                  <a:lnTo>
                    <a:pt x="17" y="884"/>
                  </a:lnTo>
                  <a:lnTo>
                    <a:pt x="17" y="884"/>
                  </a:lnTo>
                  <a:lnTo>
                    <a:pt x="17" y="884"/>
                  </a:lnTo>
                  <a:lnTo>
                    <a:pt x="14" y="884"/>
                  </a:lnTo>
                  <a:lnTo>
                    <a:pt x="14" y="886"/>
                  </a:lnTo>
                  <a:lnTo>
                    <a:pt x="12" y="884"/>
                  </a:lnTo>
                  <a:lnTo>
                    <a:pt x="12" y="884"/>
                  </a:lnTo>
                  <a:lnTo>
                    <a:pt x="12" y="884"/>
                  </a:lnTo>
                  <a:lnTo>
                    <a:pt x="10" y="879"/>
                  </a:lnTo>
                  <a:lnTo>
                    <a:pt x="10" y="877"/>
                  </a:lnTo>
                  <a:lnTo>
                    <a:pt x="10" y="872"/>
                  </a:lnTo>
                  <a:lnTo>
                    <a:pt x="10" y="872"/>
                  </a:lnTo>
                  <a:lnTo>
                    <a:pt x="7" y="870"/>
                  </a:lnTo>
                  <a:lnTo>
                    <a:pt x="7" y="870"/>
                  </a:lnTo>
                  <a:lnTo>
                    <a:pt x="7" y="870"/>
                  </a:lnTo>
                  <a:lnTo>
                    <a:pt x="5" y="867"/>
                  </a:lnTo>
                  <a:lnTo>
                    <a:pt x="2" y="867"/>
                  </a:lnTo>
                  <a:lnTo>
                    <a:pt x="2" y="865"/>
                  </a:lnTo>
                  <a:lnTo>
                    <a:pt x="0" y="865"/>
                  </a:lnTo>
                  <a:lnTo>
                    <a:pt x="2" y="865"/>
                  </a:lnTo>
                  <a:lnTo>
                    <a:pt x="2" y="863"/>
                  </a:lnTo>
                  <a:lnTo>
                    <a:pt x="2" y="863"/>
                  </a:lnTo>
                  <a:lnTo>
                    <a:pt x="2" y="863"/>
                  </a:lnTo>
                  <a:lnTo>
                    <a:pt x="2" y="860"/>
                  </a:lnTo>
                  <a:lnTo>
                    <a:pt x="2" y="860"/>
                  </a:lnTo>
                  <a:lnTo>
                    <a:pt x="0" y="860"/>
                  </a:lnTo>
                  <a:lnTo>
                    <a:pt x="0" y="858"/>
                  </a:lnTo>
                  <a:lnTo>
                    <a:pt x="2" y="855"/>
                  </a:lnTo>
                  <a:lnTo>
                    <a:pt x="2" y="855"/>
                  </a:lnTo>
                  <a:lnTo>
                    <a:pt x="5" y="855"/>
                  </a:lnTo>
                  <a:lnTo>
                    <a:pt x="2" y="848"/>
                  </a:lnTo>
                  <a:lnTo>
                    <a:pt x="0" y="848"/>
                  </a:lnTo>
                  <a:lnTo>
                    <a:pt x="0" y="848"/>
                  </a:lnTo>
                  <a:lnTo>
                    <a:pt x="0" y="844"/>
                  </a:lnTo>
                  <a:lnTo>
                    <a:pt x="2" y="841"/>
                  </a:lnTo>
                  <a:lnTo>
                    <a:pt x="5" y="841"/>
                  </a:lnTo>
                  <a:lnTo>
                    <a:pt x="12" y="841"/>
                  </a:lnTo>
                  <a:lnTo>
                    <a:pt x="14" y="841"/>
                  </a:lnTo>
                  <a:lnTo>
                    <a:pt x="14" y="839"/>
                  </a:lnTo>
                  <a:lnTo>
                    <a:pt x="12" y="839"/>
                  </a:lnTo>
                  <a:lnTo>
                    <a:pt x="12" y="839"/>
                  </a:lnTo>
                  <a:lnTo>
                    <a:pt x="12" y="837"/>
                  </a:lnTo>
                  <a:lnTo>
                    <a:pt x="14" y="832"/>
                  </a:lnTo>
                  <a:lnTo>
                    <a:pt x="17" y="832"/>
                  </a:lnTo>
                  <a:lnTo>
                    <a:pt x="17" y="829"/>
                  </a:lnTo>
                  <a:lnTo>
                    <a:pt x="19" y="829"/>
                  </a:lnTo>
                  <a:lnTo>
                    <a:pt x="19" y="829"/>
                  </a:lnTo>
                  <a:lnTo>
                    <a:pt x="21" y="829"/>
                  </a:lnTo>
                  <a:lnTo>
                    <a:pt x="21" y="829"/>
                  </a:lnTo>
                  <a:lnTo>
                    <a:pt x="24" y="829"/>
                  </a:lnTo>
                  <a:lnTo>
                    <a:pt x="24" y="829"/>
                  </a:lnTo>
                  <a:lnTo>
                    <a:pt x="24" y="829"/>
                  </a:lnTo>
                  <a:lnTo>
                    <a:pt x="26" y="829"/>
                  </a:lnTo>
                  <a:lnTo>
                    <a:pt x="26" y="827"/>
                  </a:lnTo>
                  <a:lnTo>
                    <a:pt x="31" y="825"/>
                  </a:lnTo>
                  <a:lnTo>
                    <a:pt x="31" y="825"/>
                  </a:lnTo>
                  <a:lnTo>
                    <a:pt x="31" y="825"/>
                  </a:lnTo>
                  <a:lnTo>
                    <a:pt x="31" y="822"/>
                  </a:lnTo>
                  <a:lnTo>
                    <a:pt x="31" y="822"/>
                  </a:lnTo>
                  <a:lnTo>
                    <a:pt x="31" y="820"/>
                  </a:lnTo>
                  <a:lnTo>
                    <a:pt x="31" y="818"/>
                  </a:lnTo>
                  <a:lnTo>
                    <a:pt x="31" y="818"/>
                  </a:lnTo>
                  <a:lnTo>
                    <a:pt x="31" y="818"/>
                  </a:lnTo>
                  <a:lnTo>
                    <a:pt x="28" y="815"/>
                  </a:lnTo>
                  <a:lnTo>
                    <a:pt x="31" y="815"/>
                  </a:lnTo>
                  <a:lnTo>
                    <a:pt x="31" y="815"/>
                  </a:lnTo>
                  <a:lnTo>
                    <a:pt x="31" y="813"/>
                  </a:lnTo>
                  <a:lnTo>
                    <a:pt x="33" y="813"/>
                  </a:lnTo>
                  <a:lnTo>
                    <a:pt x="35" y="813"/>
                  </a:lnTo>
                  <a:lnTo>
                    <a:pt x="38" y="811"/>
                  </a:lnTo>
                  <a:lnTo>
                    <a:pt x="38" y="806"/>
                  </a:lnTo>
                  <a:lnTo>
                    <a:pt x="38" y="803"/>
                  </a:lnTo>
                  <a:lnTo>
                    <a:pt x="35" y="801"/>
                  </a:lnTo>
                  <a:lnTo>
                    <a:pt x="33" y="801"/>
                  </a:lnTo>
                  <a:lnTo>
                    <a:pt x="33" y="799"/>
                  </a:lnTo>
                  <a:lnTo>
                    <a:pt x="33" y="799"/>
                  </a:lnTo>
                  <a:lnTo>
                    <a:pt x="31" y="799"/>
                  </a:lnTo>
                  <a:lnTo>
                    <a:pt x="31" y="799"/>
                  </a:lnTo>
                  <a:lnTo>
                    <a:pt x="33" y="794"/>
                  </a:lnTo>
                  <a:lnTo>
                    <a:pt x="35" y="792"/>
                  </a:lnTo>
                  <a:lnTo>
                    <a:pt x="35" y="792"/>
                  </a:lnTo>
                  <a:lnTo>
                    <a:pt x="35" y="789"/>
                  </a:lnTo>
                  <a:lnTo>
                    <a:pt x="38" y="789"/>
                  </a:lnTo>
                  <a:lnTo>
                    <a:pt x="38" y="789"/>
                  </a:lnTo>
                  <a:lnTo>
                    <a:pt x="38" y="787"/>
                  </a:lnTo>
                  <a:lnTo>
                    <a:pt x="38" y="785"/>
                  </a:lnTo>
                  <a:lnTo>
                    <a:pt x="38" y="785"/>
                  </a:lnTo>
                  <a:lnTo>
                    <a:pt x="38" y="785"/>
                  </a:lnTo>
                  <a:lnTo>
                    <a:pt x="38" y="785"/>
                  </a:lnTo>
                  <a:lnTo>
                    <a:pt x="38" y="782"/>
                  </a:lnTo>
                  <a:lnTo>
                    <a:pt x="38" y="782"/>
                  </a:lnTo>
                  <a:lnTo>
                    <a:pt x="38" y="782"/>
                  </a:lnTo>
                  <a:lnTo>
                    <a:pt x="40" y="782"/>
                  </a:lnTo>
                  <a:lnTo>
                    <a:pt x="40" y="782"/>
                  </a:lnTo>
                  <a:lnTo>
                    <a:pt x="43" y="782"/>
                  </a:lnTo>
                  <a:lnTo>
                    <a:pt x="43" y="782"/>
                  </a:lnTo>
                  <a:lnTo>
                    <a:pt x="45" y="780"/>
                  </a:lnTo>
                  <a:lnTo>
                    <a:pt x="47" y="777"/>
                  </a:lnTo>
                  <a:lnTo>
                    <a:pt x="52" y="777"/>
                  </a:lnTo>
                  <a:lnTo>
                    <a:pt x="52" y="777"/>
                  </a:lnTo>
                  <a:lnTo>
                    <a:pt x="52" y="775"/>
                  </a:lnTo>
                  <a:lnTo>
                    <a:pt x="52" y="775"/>
                  </a:lnTo>
                  <a:lnTo>
                    <a:pt x="52" y="773"/>
                  </a:lnTo>
                  <a:lnTo>
                    <a:pt x="50" y="770"/>
                  </a:lnTo>
                  <a:lnTo>
                    <a:pt x="50" y="763"/>
                  </a:lnTo>
                  <a:lnTo>
                    <a:pt x="50" y="763"/>
                  </a:lnTo>
                  <a:lnTo>
                    <a:pt x="52" y="763"/>
                  </a:lnTo>
                  <a:lnTo>
                    <a:pt x="54" y="763"/>
                  </a:lnTo>
                  <a:lnTo>
                    <a:pt x="57" y="761"/>
                  </a:lnTo>
                  <a:lnTo>
                    <a:pt x="57" y="761"/>
                  </a:lnTo>
                  <a:lnTo>
                    <a:pt x="57" y="759"/>
                  </a:lnTo>
                  <a:lnTo>
                    <a:pt x="57" y="756"/>
                  </a:lnTo>
                  <a:lnTo>
                    <a:pt x="57" y="754"/>
                  </a:lnTo>
                  <a:lnTo>
                    <a:pt x="57" y="752"/>
                  </a:lnTo>
                  <a:lnTo>
                    <a:pt x="57" y="747"/>
                  </a:lnTo>
                  <a:lnTo>
                    <a:pt x="57" y="747"/>
                  </a:lnTo>
                  <a:lnTo>
                    <a:pt x="54" y="747"/>
                  </a:lnTo>
                  <a:lnTo>
                    <a:pt x="54" y="747"/>
                  </a:lnTo>
                  <a:lnTo>
                    <a:pt x="52" y="744"/>
                  </a:lnTo>
                  <a:lnTo>
                    <a:pt x="52" y="744"/>
                  </a:lnTo>
                  <a:lnTo>
                    <a:pt x="52" y="744"/>
                  </a:lnTo>
                  <a:lnTo>
                    <a:pt x="54" y="744"/>
                  </a:lnTo>
                  <a:lnTo>
                    <a:pt x="54" y="742"/>
                  </a:lnTo>
                  <a:lnTo>
                    <a:pt x="54" y="742"/>
                  </a:lnTo>
                  <a:lnTo>
                    <a:pt x="57" y="742"/>
                  </a:lnTo>
                  <a:lnTo>
                    <a:pt x="57" y="742"/>
                  </a:lnTo>
                  <a:lnTo>
                    <a:pt x="57" y="740"/>
                  </a:lnTo>
                  <a:lnTo>
                    <a:pt x="57" y="740"/>
                  </a:lnTo>
                  <a:lnTo>
                    <a:pt x="59" y="740"/>
                  </a:lnTo>
                  <a:lnTo>
                    <a:pt x="59" y="740"/>
                  </a:lnTo>
                  <a:lnTo>
                    <a:pt x="59" y="740"/>
                  </a:lnTo>
                  <a:lnTo>
                    <a:pt x="59" y="737"/>
                  </a:lnTo>
                  <a:lnTo>
                    <a:pt x="59" y="735"/>
                  </a:lnTo>
                  <a:lnTo>
                    <a:pt x="57" y="735"/>
                  </a:lnTo>
                  <a:lnTo>
                    <a:pt x="57" y="735"/>
                  </a:lnTo>
                  <a:lnTo>
                    <a:pt x="54" y="735"/>
                  </a:lnTo>
                  <a:lnTo>
                    <a:pt x="54" y="730"/>
                  </a:lnTo>
                  <a:lnTo>
                    <a:pt x="54" y="728"/>
                  </a:lnTo>
                  <a:lnTo>
                    <a:pt x="54" y="726"/>
                  </a:lnTo>
                  <a:lnTo>
                    <a:pt x="57" y="726"/>
                  </a:lnTo>
                  <a:lnTo>
                    <a:pt x="57" y="726"/>
                  </a:lnTo>
                  <a:lnTo>
                    <a:pt x="59" y="726"/>
                  </a:lnTo>
                  <a:lnTo>
                    <a:pt x="59" y="726"/>
                  </a:lnTo>
                  <a:lnTo>
                    <a:pt x="59" y="726"/>
                  </a:lnTo>
                  <a:lnTo>
                    <a:pt x="64" y="723"/>
                  </a:lnTo>
                  <a:lnTo>
                    <a:pt x="69" y="718"/>
                  </a:lnTo>
                  <a:lnTo>
                    <a:pt x="69" y="716"/>
                  </a:lnTo>
                  <a:lnTo>
                    <a:pt x="64" y="711"/>
                  </a:lnTo>
                  <a:lnTo>
                    <a:pt x="61" y="709"/>
                  </a:lnTo>
                  <a:lnTo>
                    <a:pt x="61" y="709"/>
                  </a:lnTo>
                  <a:lnTo>
                    <a:pt x="57" y="707"/>
                  </a:lnTo>
                  <a:lnTo>
                    <a:pt x="54" y="707"/>
                  </a:lnTo>
                  <a:lnTo>
                    <a:pt x="50" y="707"/>
                  </a:lnTo>
                  <a:lnTo>
                    <a:pt x="45" y="707"/>
                  </a:lnTo>
                  <a:lnTo>
                    <a:pt x="45" y="702"/>
                  </a:lnTo>
                  <a:lnTo>
                    <a:pt x="45" y="702"/>
                  </a:lnTo>
                  <a:lnTo>
                    <a:pt x="47" y="702"/>
                  </a:lnTo>
                  <a:lnTo>
                    <a:pt x="47" y="702"/>
                  </a:lnTo>
                  <a:lnTo>
                    <a:pt x="47" y="702"/>
                  </a:lnTo>
                  <a:lnTo>
                    <a:pt x="50" y="702"/>
                  </a:lnTo>
                  <a:lnTo>
                    <a:pt x="50" y="702"/>
                  </a:lnTo>
                  <a:lnTo>
                    <a:pt x="52" y="702"/>
                  </a:lnTo>
                  <a:lnTo>
                    <a:pt x="54" y="702"/>
                  </a:lnTo>
                  <a:lnTo>
                    <a:pt x="54" y="702"/>
                  </a:lnTo>
                  <a:lnTo>
                    <a:pt x="54" y="702"/>
                  </a:lnTo>
                  <a:lnTo>
                    <a:pt x="57" y="702"/>
                  </a:lnTo>
                  <a:lnTo>
                    <a:pt x="57" y="702"/>
                  </a:lnTo>
                  <a:lnTo>
                    <a:pt x="57" y="702"/>
                  </a:lnTo>
                  <a:lnTo>
                    <a:pt x="59" y="702"/>
                  </a:lnTo>
                  <a:lnTo>
                    <a:pt x="59" y="702"/>
                  </a:lnTo>
                  <a:lnTo>
                    <a:pt x="59" y="702"/>
                  </a:lnTo>
                  <a:lnTo>
                    <a:pt x="61" y="702"/>
                  </a:lnTo>
                  <a:lnTo>
                    <a:pt x="61" y="702"/>
                  </a:lnTo>
                  <a:lnTo>
                    <a:pt x="64" y="702"/>
                  </a:lnTo>
                  <a:lnTo>
                    <a:pt x="64" y="702"/>
                  </a:lnTo>
                  <a:lnTo>
                    <a:pt x="64" y="702"/>
                  </a:lnTo>
                  <a:lnTo>
                    <a:pt x="66" y="702"/>
                  </a:lnTo>
                  <a:lnTo>
                    <a:pt x="66" y="702"/>
                  </a:lnTo>
                  <a:lnTo>
                    <a:pt x="69" y="702"/>
                  </a:lnTo>
                  <a:lnTo>
                    <a:pt x="69" y="702"/>
                  </a:lnTo>
                  <a:lnTo>
                    <a:pt x="71" y="702"/>
                  </a:lnTo>
                  <a:lnTo>
                    <a:pt x="71" y="702"/>
                  </a:lnTo>
                  <a:lnTo>
                    <a:pt x="71" y="700"/>
                  </a:lnTo>
                  <a:lnTo>
                    <a:pt x="71" y="700"/>
                  </a:lnTo>
                  <a:lnTo>
                    <a:pt x="71" y="700"/>
                  </a:lnTo>
                  <a:lnTo>
                    <a:pt x="73" y="697"/>
                  </a:lnTo>
                  <a:lnTo>
                    <a:pt x="73" y="697"/>
                  </a:lnTo>
                  <a:lnTo>
                    <a:pt x="76" y="695"/>
                  </a:lnTo>
                  <a:lnTo>
                    <a:pt x="76" y="695"/>
                  </a:lnTo>
                  <a:lnTo>
                    <a:pt x="73" y="692"/>
                  </a:lnTo>
                  <a:lnTo>
                    <a:pt x="73" y="692"/>
                  </a:lnTo>
                  <a:lnTo>
                    <a:pt x="66" y="690"/>
                  </a:lnTo>
                  <a:lnTo>
                    <a:pt x="64" y="690"/>
                  </a:lnTo>
                  <a:lnTo>
                    <a:pt x="61" y="690"/>
                  </a:lnTo>
                  <a:lnTo>
                    <a:pt x="59" y="690"/>
                  </a:lnTo>
                  <a:lnTo>
                    <a:pt x="54" y="690"/>
                  </a:lnTo>
                  <a:lnTo>
                    <a:pt x="52" y="690"/>
                  </a:lnTo>
                  <a:lnTo>
                    <a:pt x="52" y="690"/>
                  </a:lnTo>
                  <a:lnTo>
                    <a:pt x="52" y="690"/>
                  </a:lnTo>
                  <a:lnTo>
                    <a:pt x="54" y="688"/>
                  </a:lnTo>
                  <a:lnTo>
                    <a:pt x="54" y="685"/>
                  </a:lnTo>
                  <a:lnTo>
                    <a:pt x="54" y="683"/>
                  </a:lnTo>
                  <a:lnTo>
                    <a:pt x="54" y="683"/>
                  </a:lnTo>
                  <a:lnTo>
                    <a:pt x="54" y="681"/>
                  </a:lnTo>
                  <a:lnTo>
                    <a:pt x="57" y="681"/>
                  </a:lnTo>
                  <a:lnTo>
                    <a:pt x="59" y="676"/>
                  </a:lnTo>
                  <a:lnTo>
                    <a:pt x="59" y="676"/>
                  </a:lnTo>
                  <a:lnTo>
                    <a:pt x="59" y="676"/>
                  </a:lnTo>
                  <a:lnTo>
                    <a:pt x="57" y="674"/>
                  </a:lnTo>
                  <a:lnTo>
                    <a:pt x="54" y="674"/>
                  </a:lnTo>
                  <a:lnTo>
                    <a:pt x="54" y="671"/>
                  </a:lnTo>
                  <a:lnTo>
                    <a:pt x="54" y="671"/>
                  </a:lnTo>
                  <a:lnTo>
                    <a:pt x="54" y="669"/>
                  </a:lnTo>
                  <a:lnTo>
                    <a:pt x="54" y="669"/>
                  </a:lnTo>
                  <a:lnTo>
                    <a:pt x="57" y="669"/>
                  </a:lnTo>
                  <a:lnTo>
                    <a:pt x="57" y="669"/>
                  </a:lnTo>
                  <a:lnTo>
                    <a:pt x="57" y="666"/>
                  </a:lnTo>
                  <a:lnTo>
                    <a:pt x="52" y="664"/>
                  </a:lnTo>
                  <a:lnTo>
                    <a:pt x="50" y="662"/>
                  </a:lnTo>
                  <a:lnTo>
                    <a:pt x="50" y="659"/>
                  </a:lnTo>
                  <a:lnTo>
                    <a:pt x="52" y="657"/>
                  </a:lnTo>
                  <a:lnTo>
                    <a:pt x="54" y="657"/>
                  </a:lnTo>
                  <a:lnTo>
                    <a:pt x="54" y="657"/>
                  </a:lnTo>
                  <a:lnTo>
                    <a:pt x="57" y="657"/>
                  </a:lnTo>
                  <a:lnTo>
                    <a:pt x="57" y="657"/>
                  </a:lnTo>
                  <a:lnTo>
                    <a:pt x="57" y="652"/>
                  </a:lnTo>
                  <a:lnTo>
                    <a:pt x="52" y="652"/>
                  </a:lnTo>
                  <a:lnTo>
                    <a:pt x="52" y="652"/>
                  </a:lnTo>
                  <a:lnTo>
                    <a:pt x="50" y="652"/>
                  </a:lnTo>
                  <a:lnTo>
                    <a:pt x="50" y="652"/>
                  </a:lnTo>
                  <a:lnTo>
                    <a:pt x="47" y="652"/>
                  </a:lnTo>
                  <a:lnTo>
                    <a:pt x="47" y="650"/>
                  </a:lnTo>
                  <a:lnTo>
                    <a:pt x="45" y="650"/>
                  </a:lnTo>
                  <a:lnTo>
                    <a:pt x="45" y="650"/>
                  </a:lnTo>
                  <a:lnTo>
                    <a:pt x="43" y="648"/>
                  </a:lnTo>
                  <a:lnTo>
                    <a:pt x="45" y="648"/>
                  </a:lnTo>
                  <a:lnTo>
                    <a:pt x="45" y="645"/>
                  </a:lnTo>
                  <a:lnTo>
                    <a:pt x="45" y="645"/>
                  </a:lnTo>
                  <a:lnTo>
                    <a:pt x="45" y="645"/>
                  </a:lnTo>
                  <a:lnTo>
                    <a:pt x="45" y="643"/>
                  </a:lnTo>
                  <a:lnTo>
                    <a:pt x="45" y="640"/>
                  </a:lnTo>
                  <a:lnTo>
                    <a:pt x="45" y="638"/>
                  </a:lnTo>
                  <a:lnTo>
                    <a:pt x="45" y="638"/>
                  </a:lnTo>
                  <a:lnTo>
                    <a:pt x="43" y="636"/>
                  </a:lnTo>
                  <a:lnTo>
                    <a:pt x="43" y="633"/>
                  </a:lnTo>
                  <a:lnTo>
                    <a:pt x="45" y="633"/>
                  </a:lnTo>
                  <a:lnTo>
                    <a:pt x="45" y="633"/>
                  </a:lnTo>
                  <a:lnTo>
                    <a:pt x="47" y="629"/>
                  </a:lnTo>
                  <a:lnTo>
                    <a:pt x="47" y="629"/>
                  </a:lnTo>
                  <a:lnTo>
                    <a:pt x="45" y="626"/>
                  </a:lnTo>
                  <a:lnTo>
                    <a:pt x="45" y="626"/>
                  </a:lnTo>
                  <a:lnTo>
                    <a:pt x="45" y="626"/>
                  </a:lnTo>
                  <a:lnTo>
                    <a:pt x="47" y="622"/>
                  </a:lnTo>
                  <a:lnTo>
                    <a:pt x="47" y="622"/>
                  </a:lnTo>
                  <a:lnTo>
                    <a:pt x="47" y="622"/>
                  </a:lnTo>
                  <a:lnTo>
                    <a:pt x="50" y="622"/>
                  </a:lnTo>
                  <a:lnTo>
                    <a:pt x="50" y="622"/>
                  </a:lnTo>
                  <a:lnTo>
                    <a:pt x="50" y="622"/>
                  </a:lnTo>
                  <a:lnTo>
                    <a:pt x="50" y="622"/>
                  </a:lnTo>
                  <a:lnTo>
                    <a:pt x="54" y="622"/>
                  </a:lnTo>
                  <a:lnTo>
                    <a:pt x="57" y="619"/>
                  </a:lnTo>
                  <a:lnTo>
                    <a:pt x="57" y="617"/>
                  </a:lnTo>
                  <a:lnTo>
                    <a:pt x="54" y="617"/>
                  </a:lnTo>
                  <a:lnTo>
                    <a:pt x="54" y="614"/>
                  </a:lnTo>
                  <a:lnTo>
                    <a:pt x="54" y="614"/>
                  </a:lnTo>
                  <a:lnTo>
                    <a:pt x="54" y="612"/>
                  </a:lnTo>
                  <a:lnTo>
                    <a:pt x="52" y="610"/>
                  </a:lnTo>
                  <a:lnTo>
                    <a:pt x="50" y="607"/>
                  </a:lnTo>
                  <a:lnTo>
                    <a:pt x="50" y="605"/>
                  </a:lnTo>
                  <a:lnTo>
                    <a:pt x="52" y="605"/>
                  </a:lnTo>
                  <a:lnTo>
                    <a:pt x="52" y="603"/>
                  </a:lnTo>
                  <a:lnTo>
                    <a:pt x="52" y="600"/>
                  </a:lnTo>
                  <a:lnTo>
                    <a:pt x="52" y="598"/>
                  </a:lnTo>
                  <a:lnTo>
                    <a:pt x="52" y="598"/>
                  </a:lnTo>
                  <a:lnTo>
                    <a:pt x="52" y="598"/>
                  </a:lnTo>
                  <a:lnTo>
                    <a:pt x="52" y="596"/>
                  </a:lnTo>
                  <a:lnTo>
                    <a:pt x="52" y="596"/>
                  </a:lnTo>
                  <a:lnTo>
                    <a:pt x="52" y="593"/>
                  </a:lnTo>
                  <a:lnTo>
                    <a:pt x="52" y="588"/>
                  </a:lnTo>
                  <a:lnTo>
                    <a:pt x="52" y="586"/>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
            <p:cNvSpPr>
              <a:spLocks/>
            </p:cNvSpPr>
            <p:nvPr/>
          </p:nvSpPr>
          <p:spPr bwMode="auto">
            <a:xfrm>
              <a:off x="1454" y="2565"/>
              <a:ext cx="607" cy="933"/>
            </a:xfrm>
            <a:custGeom>
              <a:avLst/>
              <a:gdLst>
                <a:gd name="T0" fmla="*/ 57 w 607"/>
                <a:gd name="T1" fmla="*/ 548 h 933"/>
                <a:gd name="T2" fmla="*/ 83 w 607"/>
                <a:gd name="T3" fmla="*/ 513 h 933"/>
                <a:gd name="T4" fmla="*/ 76 w 607"/>
                <a:gd name="T5" fmla="*/ 468 h 933"/>
                <a:gd name="T6" fmla="*/ 92 w 607"/>
                <a:gd name="T7" fmla="*/ 414 h 933"/>
                <a:gd name="T8" fmla="*/ 111 w 607"/>
                <a:gd name="T9" fmla="*/ 369 h 933"/>
                <a:gd name="T10" fmla="*/ 99 w 607"/>
                <a:gd name="T11" fmla="*/ 322 h 933"/>
                <a:gd name="T12" fmla="*/ 99 w 607"/>
                <a:gd name="T13" fmla="*/ 277 h 933"/>
                <a:gd name="T14" fmla="*/ 109 w 607"/>
                <a:gd name="T15" fmla="*/ 229 h 933"/>
                <a:gd name="T16" fmla="*/ 135 w 607"/>
                <a:gd name="T17" fmla="*/ 187 h 933"/>
                <a:gd name="T18" fmla="*/ 151 w 607"/>
                <a:gd name="T19" fmla="*/ 142 h 933"/>
                <a:gd name="T20" fmla="*/ 154 w 607"/>
                <a:gd name="T21" fmla="*/ 90 h 933"/>
                <a:gd name="T22" fmla="*/ 208 w 607"/>
                <a:gd name="T23" fmla="*/ 14 h 933"/>
                <a:gd name="T24" fmla="*/ 279 w 607"/>
                <a:gd name="T25" fmla="*/ 21 h 933"/>
                <a:gd name="T26" fmla="*/ 328 w 607"/>
                <a:gd name="T27" fmla="*/ 7 h 933"/>
                <a:gd name="T28" fmla="*/ 364 w 607"/>
                <a:gd name="T29" fmla="*/ 45 h 933"/>
                <a:gd name="T30" fmla="*/ 432 w 607"/>
                <a:gd name="T31" fmla="*/ 81 h 933"/>
                <a:gd name="T32" fmla="*/ 484 w 607"/>
                <a:gd name="T33" fmla="*/ 109 h 933"/>
                <a:gd name="T34" fmla="*/ 456 w 607"/>
                <a:gd name="T35" fmla="*/ 163 h 933"/>
                <a:gd name="T36" fmla="*/ 503 w 607"/>
                <a:gd name="T37" fmla="*/ 175 h 933"/>
                <a:gd name="T38" fmla="*/ 531 w 607"/>
                <a:gd name="T39" fmla="*/ 168 h 933"/>
                <a:gd name="T40" fmla="*/ 569 w 607"/>
                <a:gd name="T41" fmla="*/ 151 h 933"/>
                <a:gd name="T42" fmla="*/ 602 w 607"/>
                <a:gd name="T43" fmla="*/ 128 h 933"/>
                <a:gd name="T44" fmla="*/ 588 w 607"/>
                <a:gd name="T45" fmla="*/ 173 h 933"/>
                <a:gd name="T46" fmla="*/ 546 w 607"/>
                <a:gd name="T47" fmla="*/ 199 h 933"/>
                <a:gd name="T48" fmla="*/ 503 w 607"/>
                <a:gd name="T49" fmla="*/ 244 h 933"/>
                <a:gd name="T50" fmla="*/ 482 w 607"/>
                <a:gd name="T51" fmla="*/ 274 h 933"/>
                <a:gd name="T52" fmla="*/ 470 w 607"/>
                <a:gd name="T53" fmla="*/ 319 h 933"/>
                <a:gd name="T54" fmla="*/ 458 w 607"/>
                <a:gd name="T55" fmla="*/ 359 h 933"/>
                <a:gd name="T56" fmla="*/ 475 w 607"/>
                <a:gd name="T57" fmla="*/ 397 h 933"/>
                <a:gd name="T58" fmla="*/ 510 w 607"/>
                <a:gd name="T59" fmla="*/ 444 h 933"/>
                <a:gd name="T60" fmla="*/ 489 w 607"/>
                <a:gd name="T61" fmla="*/ 496 h 933"/>
                <a:gd name="T62" fmla="*/ 378 w 607"/>
                <a:gd name="T63" fmla="*/ 525 h 933"/>
                <a:gd name="T64" fmla="*/ 345 w 607"/>
                <a:gd name="T65" fmla="*/ 534 h 933"/>
                <a:gd name="T66" fmla="*/ 338 w 607"/>
                <a:gd name="T67" fmla="*/ 565 h 933"/>
                <a:gd name="T68" fmla="*/ 319 w 607"/>
                <a:gd name="T69" fmla="*/ 591 h 933"/>
                <a:gd name="T70" fmla="*/ 255 w 607"/>
                <a:gd name="T71" fmla="*/ 584 h 933"/>
                <a:gd name="T72" fmla="*/ 269 w 607"/>
                <a:gd name="T73" fmla="*/ 624 h 933"/>
                <a:gd name="T74" fmla="*/ 295 w 607"/>
                <a:gd name="T75" fmla="*/ 619 h 933"/>
                <a:gd name="T76" fmla="*/ 276 w 607"/>
                <a:gd name="T77" fmla="*/ 633 h 933"/>
                <a:gd name="T78" fmla="*/ 269 w 607"/>
                <a:gd name="T79" fmla="*/ 652 h 933"/>
                <a:gd name="T80" fmla="*/ 243 w 607"/>
                <a:gd name="T81" fmla="*/ 697 h 933"/>
                <a:gd name="T82" fmla="*/ 194 w 607"/>
                <a:gd name="T83" fmla="*/ 726 h 933"/>
                <a:gd name="T84" fmla="*/ 210 w 607"/>
                <a:gd name="T85" fmla="*/ 770 h 933"/>
                <a:gd name="T86" fmla="*/ 224 w 607"/>
                <a:gd name="T87" fmla="*/ 796 h 933"/>
                <a:gd name="T88" fmla="*/ 203 w 607"/>
                <a:gd name="T89" fmla="*/ 818 h 933"/>
                <a:gd name="T90" fmla="*/ 182 w 607"/>
                <a:gd name="T91" fmla="*/ 839 h 933"/>
                <a:gd name="T92" fmla="*/ 149 w 607"/>
                <a:gd name="T93" fmla="*/ 860 h 933"/>
                <a:gd name="T94" fmla="*/ 149 w 607"/>
                <a:gd name="T95" fmla="*/ 870 h 933"/>
                <a:gd name="T96" fmla="*/ 137 w 607"/>
                <a:gd name="T97" fmla="*/ 903 h 933"/>
                <a:gd name="T98" fmla="*/ 144 w 607"/>
                <a:gd name="T99" fmla="*/ 919 h 933"/>
                <a:gd name="T100" fmla="*/ 106 w 607"/>
                <a:gd name="T101" fmla="*/ 922 h 933"/>
                <a:gd name="T102" fmla="*/ 35 w 607"/>
                <a:gd name="T103" fmla="*/ 896 h 933"/>
                <a:gd name="T104" fmla="*/ 17 w 607"/>
                <a:gd name="T105" fmla="*/ 884 h 933"/>
                <a:gd name="T106" fmla="*/ 0 w 607"/>
                <a:gd name="T107" fmla="*/ 848 h 933"/>
                <a:gd name="T108" fmla="*/ 31 w 607"/>
                <a:gd name="T109" fmla="*/ 818 h 933"/>
                <a:gd name="T110" fmla="*/ 38 w 607"/>
                <a:gd name="T111" fmla="*/ 782 h 933"/>
                <a:gd name="T112" fmla="*/ 54 w 607"/>
                <a:gd name="T113" fmla="*/ 744 h 933"/>
                <a:gd name="T114" fmla="*/ 54 w 607"/>
                <a:gd name="T115" fmla="*/ 707 h 933"/>
                <a:gd name="T116" fmla="*/ 71 w 607"/>
                <a:gd name="T117" fmla="*/ 702 h 933"/>
                <a:gd name="T118" fmla="*/ 54 w 607"/>
                <a:gd name="T119" fmla="*/ 671 h 933"/>
                <a:gd name="T120" fmla="*/ 45 w 607"/>
                <a:gd name="T121" fmla="*/ 638 h 933"/>
                <a:gd name="T122" fmla="*/ 52 w 607"/>
                <a:gd name="T123" fmla="*/ 60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 h="933">
                  <a:moveTo>
                    <a:pt x="52" y="586"/>
                  </a:moveTo>
                  <a:lnTo>
                    <a:pt x="52" y="586"/>
                  </a:lnTo>
                  <a:lnTo>
                    <a:pt x="52" y="584"/>
                  </a:lnTo>
                  <a:lnTo>
                    <a:pt x="52" y="584"/>
                  </a:lnTo>
                  <a:lnTo>
                    <a:pt x="50" y="581"/>
                  </a:lnTo>
                  <a:lnTo>
                    <a:pt x="50" y="579"/>
                  </a:lnTo>
                  <a:lnTo>
                    <a:pt x="50" y="577"/>
                  </a:lnTo>
                  <a:lnTo>
                    <a:pt x="52" y="577"/>
                  </a:lnTo>
                  <a:lnTo>
                    <a:pt x="52" y="577"/>
                  </a:lnTo>
                  <a:lnTo>
                    <a:pt x="52" y="577"/>
                  </a:lnTo>
                  <a:lnTo>
                    <a:pt x="52" y="574"/>
                  </a:lnTo>
                  <a:lnTo>
                    <a:pt x="52" y="574"/>
                  </a:lnTo>
                  <a:lnTo>
                    <a:pt x="52" y="572"/>
                  </a:lnTo>
                  <a:lnTo>
                    <a:pt x="54" y="570"/>
                  </a:lnTo>
                  <a:lnTo>
                    <a:pt x="54" y="570"/>
                  </a:lnTo>
                  <a:lnTo>
                    <a:pt x="57" y="570"/>
                  </a:lnTo>
                  <a:lnTo>
                    <a:pt x="57" y="570"/>
                  </a:lnTo>
                  <a:lnTo>
                    <a:pt x="57" y="570"/>
                  </a:lnTo>
                  <a:lnTo>
                    <a:pt x="59" y="567"/>
                  </a:lnTo>
                  <a:lnTo>
                    <a:pt x="57" y="565"/>
                  </a:lnTo>
                  <a:lnTo>
                    <a:pt x="57" y="565"/>
                  </a:lnTo>
                  <a:lnTo>
                    <a:pt x="57" y="565"/>
                  </a:lnTo>
                  <a:lnTo>
                    <a:pt x="54" y="565"/>
                  </a:lnTo>
                  <a:lnTo>
                    <a:pt x="54" y="562"/>
                  </a:lnTo>
                  <a:lnTo>
                    <a:pt x="54" y="560"/>
                  </a:lnTo>
                  <a:lnTo>
                    <a:pt x="54" y="558"/>
                  </a:lnTo>
                  <a:lnTo>
                    <a:pt x="57" y="558"/>
                  </a:lnTo>
                  <a:lnTo>
                    <a:pt x="59" y="555"/>
                  </a:lnTo>
                  <a:lnTo>
                    <a:pt x="57" y="551"/>
                  </a:lnTo>
                  <a:lnTo>
                    <a:pt x="57" y="548"/>
                  </a:lnTo>
                  <a:lnTo>
                    <a:pt x="57" y="544"/>
                  </a:lnTo>
                  <a:lnTo>
                    <a:pt x="57" y="544"/>
                  </a:lnTo>
                  <a:lnTo>
                    <a:pt x="57" y="544"/>
                  </a:lnTo>
                  <a:lnTo>
                    <a:pt x="57" y="544"/>
                  </a:lnTo>
                  <a:lnTo>
                    <a:pt x="59" y="544"/>
                  </a:lnTo>
                  <a:lnTo>
                    <a:pt x="59" y="544"/>
                  </a:lnTo>
                  <a:lnTo>
                    <a:pt x="64" y="544"/>
                  </a:lnTo>
                  <a:lnTo>
                    <a:pt x="64" y="544"/>
                  </a:lnTo>
                  <a:lnTo>
                    <a:pt x="64" y="544"/>
                  </a:lnTo>
                  <a:lnTo>
                    <a:pt x="64" y="539"/>
                  </a:lnTo>
                  <a:lnTo>
                    <a:pt x="66" y="537"/>
                  </a:lnTo>
                  <a:lnTo>
                    <a:pt x="66" y="532"/>
                  </a:lnTo>
                  <a:lnTo>
                    <a:pt x="66" y="529"/>
                  </a:lnTo>
                  <a:lnTo>
                    <a:pt x="66" y="527"/>
                  </a:lnTo>
                  <a:lnTo>
                    <a:pt x="66" y="527"/>
                  </a:lnTo>
                  <a:lnTo>
                    <a:pt x="66" y="527"/>
                  </a:lnTo>
                  <a:lnTo>
                    <a:pt x="66" y="525"/>
                  </a:lnTo>
                  <a:lnTo>
                    <a:pt x="66" y="525"/>
                  </a:lnTo>
                  <a:lnTo>
                    <a:pt x="66" y="522"/>
                  </a:lnTo>
                  <a:lnTo>
                    <a:pt x="66" y="522"/>
                  </a:lnTo>
                  <a:lnTo>
                    <a:pt x="69" y="522"/>
                  </a:lnTo>
                  <a:lnTo>
                    <a:pt x="71" y="520"/>
                  </a:lnTo>
                  <a:lnTo>
                    <a:pt x="76" y="518"/>
                  </a:lnTo>
                  <a:lnTo>
                    <a:pt x="76" y="518"/>
                  </a:lnTo>
                  <a:lnTo>
                    <a:pt x="78" y="518"/>
                  </a:lnTo>
                  <a:lnTo>
                    <a:pt x="78" y="518"/>
                  </a:lnTo>
                  <a:lnTo>
                    <a:pt x="80" y="518"/>
                  </a:lnTo>
                  <a:lnTo>
                    <a:pt x="80" y="518"/>
                  </a:lnTo>
                  <a:lnTo>
                    <a:pt x="83" y="515"/>
                  </a:lnTo>
                  <a:lnTo>
                    <a:pt x="83" y="513"/>
                  </a:lnTo>
                  <a:lnTo>
                    <a:pt x="83" y="513"/>
                  </a:lnTo>
                  <a:lnTo>
                    <a:pt x="83" y="511"/>
                  </a:lnTo>
                  <a:lnTo>
                    <a:pt x="83" y="511"/>
                  </a:lnTo>
                  <a:lnTo>
                    <a:pt x="80" y="511"/>
                  </a:lnTo>
                  <a:lnTo>
                    <a:pt x="80" y="508"/>
                  </a:lnTo>
                  <a:lnTo>
                    <a:pt x="78" y="508"/>
                  </a:lnTo>
                  <a:lnTo>
                    <a:pt x="78" y="503"/>
                  </a:lnTo>
                  <a:lnTo>
                    <a:pt x="78" y="501"/>
                  </a:lnTo>
                  <a:lnTo>
                    <a:pt x="78" y="501"/>
                  </a:lnTo>
                  <a:lnTo>
                    <a:pt x="78" y="499"/>
                  </a:lnTo>
                  <a:lnTo>
                    <a:pt x="78" y="496"/>
                  </a:lnTo>
                  <a:lnTo>
                    <a:pt x="76" y="492"/>
                  </a:lnTo>
                  <a:lnTo>
                    <a:pt x="76" y="489"/>
                  </a:lnTo>
                  <a:lnTo>
                    <a:pt x="73" y="489"/>
                  </a:lnTo>
                  <a:lnTo>
                    <a:pt x="73" y="489"/>
                  </a:lnTo>
                  <a:lnTo>
                    <a:pt x="73" y="487"/>
                  </a:lnTo>
                  <a:lnTo>
                    <a:pt x="73" y="487"/>
                  </a:lnTo>
                  <a:lnTo>
                    <a:pt x="73" y="485"/>
                  </a:lnTo>
                  <a:lnTo>
                    <a:pt x="73" y="485"/>
                  </a:lnTo>
                  <a:lnTo>
                    <a:pt x="73" y="482"/>
                  </a:lnTo>
                  <a:lnTo>
                    <a:pt x="76" y="482"/>
                  </a:lnTo>
                  <a:lnTo>
                    <a:pt x="76" y="477"/>
                  </a:lnTo>
                  <a:lnTo>
                    <a:pt x="76" y="477"/>
                  </a:lnTo>
                  <a:lnTo>
                    <a:pt x="73" y="477"/>
                  </a:lnTo>
                  <a:lnTo>
                    <a:pt x="73" y="475"/>
                  </a:lnTo>
                  <a:lnTo>
                    <a:pt x="73" y="473"/>
                  </a:lnTo>
                  <a:lnTo>
                    <a:pt x="73" y="473"/>
                  </a:lnTo>
                  <a:lnTo>
                    <a:pt x="73" y="473"/>
                  </a:lnTo>
                  <a:lnTo>
                    <a:pt x="73" y="470"/>
                  </a:lnTo>
                  <a:lnTo>
                    <a:pt x="76" y="468"/>
                  </a:lnTo>
                  <a:lnTo>
                    <a:pt x="73" y="463"/>
                  </a:lnTo>
                  <a:lnTo>
                    <a:pt x="73" y="461"/>
                  </a:lnTo>
                  <a:lnTo>
                    <a:pt x="73" y="456"/>
                  </a:lnTo>
                  <a:lnTo>
                    <a:pt x="76" y="451"/>
                  </a:lnTo>
                  <a:lnTo>
                    <a:pt x="78" y="449"/>
                  </a:lnTo>
                  <a:lnTo>
                    <a:pt x="78" y="449"/>
                  </a:lnTo>
                  <a:lnTo>
                    <a:pt x="78" y="449"/>
                  </a:lnTo>
                  <a:lnTo>
                    <a:pt x="80" y="449"/>
                  </a:lnTo>
                  <a:lnTo>
                    <a:pt x="87" y="447"/>
                  </a:lnTo>
                  <a:lnTo>
                    <a:pt x="87" y="447"/>
                  </a:lnTo>
                  <a:lnTo>
                    <a:pt x="87" y="444"/>
                  </a:lnTo>
                  <a:lnTo>
                    <a:pt x="87" y="442"/>
                  </a:lnTo>
                  <a:lnTo>
                    <a:pt x="90" y="440"/>
                  </a:lnTo>
                  <a:lnTo>
                    <a:pt x="95" y="440"/>
                  </a:lnTo>
                  <a:lnTo>
                    <a:pt x="95" y="440"/>
                  </a:lnTo>
                  <a:lnTo>
                    <a:pt x="95" y="440"/>
                  </a:lnTo>
                  <a:lnTo>
                    <a:pt x="97" y="437"/>
                  </a:lnTo>
                  <a:lnTo>
                    <a:pt x="97" y="437"/>
                  </a:lnTo>
                  <a:lnTo>
                    <a:pt x="97" y="433"/>
                  </a:lnTo>
                  <a:lnTo>
                    <a:pt x="97" y="430"/>
                  </a:lnTo>
                  <a:lnTo>
                    <a:pt x="97" y="430"/>
                  </a:lnTo>
                  <a:lnTo>
                    <a:pt x="97" y="430"/>
                  </a:lnTo>
                  <a:lnTo>
                    <a:pt x="99" y="428"/>
                  </a:lnTo>
                  <a:lnTo>
                    <a:pt x="97" y="425"/>
                  </a:lnTo>
                  <a:lnTo>
                    <a:pt x="97" y="423"/>
                  </a:lnTo>
                  <a:lnTo>
                    <a:pt x="97" y="423"/>
                  </a:lnTo>
                  <a:lnTo>
                    <a:pt x="97" y="423"/>
                  </a:lnTo>
                  <a:lnTo>
                    <a:pt x="97" y="418"/>
                  </a:lnTo>
                  <a:lnTo>
                    <a:pt x="97" y="414"/>
                  </a:lnTo>
                  <a:lnTo>
                    <a:pt x="92" y="414"/>
                  </a:lnTo>
                  <a:lnTo>
                    <a:pt x="92" y="414"/>
                  </a:lnTo>
                  <a:lnTo>
                    <a:pt x="92" y="411"/>
                  </a:lnTo>
                  <a:lnTo>
                    <a:pt x="92" y="411"/>
                  </a:lnTo>
                  <a:lnTo>
                    <a:pt x="92" y="409"/>
                  </a:lnTo>
                  <a:lnTo>
                    <a:pt x="92" y="409"/>
                  </a:lnTo>
                  <a:lnTo>
                    <a:pt x="95" y="409"/>
                  </a:lnTo>
                  <a:lnTo>
                    <a:pt x="95" y="409"/>
                  </a:lnTo>
                  <a:lnTo>
                    <a:pt x="97" y="409"/>
                  </a:lnTo>
                  <a:lnTo>
                    <a:pt x="97" y="409"/>
                  </a:lnTo>
                  <a:lnTo>
                    <a:pt x="97" y="407"/>
                  </a:lnTo>
                  <a:lnTo>
                    <a:pt x="97" y="407"/>
                  </a:lnTo>
                  <a:lnTo>
                    <a:pt x="97" y="404"/>
                  </a:lnTo>
                  <a:lnTo>
                    <a:pt x="97" y="404"/>
                  </a:lnTo>
                  <a:lnTo>
                    <a:pt x="97" y="404"/>
                  </a:lnTo>
                  <a:lnTo>
                    <a:pt x="99" y="399"/>
                  </a:lnTo>
                  <a:lnTo>
                    <a:pt x="102" y="392"/>
                  </a:lnTo>
                  <a:lnTo>
                    <a:pt x="104" y="390"/>
                  </a:lnTo>
                  <a:lnTo>
                    <a:pt x="106" y="385"/>
                  </a:lnTo>
                  <a:lnTo>
                    <a:pt x="106" y="383"/>
                  </a:lnTo>
                  <a:lnTo>
                    <a:pt x="106" y="383"/>
                  </a:lnTo>
                  <a:lnTo>
                    <a:pt x="106" y="383"/>
                  </a:lnTo>
                  <a:lnTo>
                    <a:pt x="109" y="381"/>
                  </a:lnTo>
                  <a:lnTo>
                    <a:pt x="109" y="381"/>
                  </a:lnTo>
                  <a:lnTo>
                    <a:pt x="111" y="381"/>
                  </a:lnTo>
                  <a:lnTo>
                    <a:pt x="111" y="381"/>
                  </a:lnTo>
                  <a:lnTo>
                    <a:pt x="111" y="381"/>
                  </a:lnTo>
                  <a:lnTo>
                    <a:pt x="113" y="381"/>
                  </a:lnTo>
                  <a:lnTo>
                    <a:pt x="113" y="376"/>
                  </a:lnTo>
                  <a:lnTo>
                    <a:pt x="113" y="369"/>
                  </a:lnTo>
                  <a:lnTo>
                    <a:pt x="111" y="369"/>
                  </a:lnTo>
                  <a:lnTo>
                    <a:pt x="111" y="366"/>
                  </a:lnTo>
                  <a:lnTo>
                    <a:pt x="113" y="359"/>
                  </a:lnTo>
                  <a:lnTo>
                    <a:pt x="113" y="357"/>
                  </a:lnTo>
                  <a:lnTo>
                    <a:pt x="116" y="355"/>
                  </a:lnTo>
                  <a:lnTo>
                    <a:pt x="116" y="355"/>
                  </a:lnTo>
                  <a:lnTo>
                    <a:pt x="116" y="350"/>
                  </a:lnTo>
                  <a:lnTo>
                    <a:pt x="113" y="350"/>
                  </a:lnTo>
                  <a:lnTo>
                    <a:pt x="111" y="350"/>
                  </a:lnTo>
                  <a:lnTo>
                    <a:pt x="111" y="350"/>
                  </a:lnTo>
                  <a:lnTo>
                    <a:pt x="111" y="350"/>
                  </a:lnTo>
                  <a:lnTo>
                    <a:pt x="109" y="352"/>
                  </a:lnTo>
                  <a:lnTo>
                    <a:pt x="109" y="352"/>
                  </a:lnTo>
                  <a:lnTo>
                    <a:pt x="106" y="347"/>
                  </a:lnTo>
                  <a:lnTo>
                    <a:pt x="106" y="347"/>
                  </a:lnTo>
                  <a:lnTo>
                    <a:pt x="106" y="345"/>
                  </a:lnTo>
                  <a:lnTo>
                    <a:pt x="106" y="345"/>
                  </a:lnTo>
                  <a:lnTo>
                    <a:pt x="106" y="345"/>
                  </a:lnTo>
                  <a:lnTo>
                    <a:pt x="106" y="343"/>
                  </a:lnTo>
                  <a:lnTo>
                    <a:pt x="109" y="340"/>
                  </a:lnTo>
                  <a:lnTo>
                    <a:pt x="109" y="338"/>
                  </a:lnTo>
                  <a:lnTo>
                    <a:pt x="106" y="338"/>
                  </a:lnTo>
                  <a:lnTo>
                    <a:pt x="104" y="336"/>
                  </a:lnTo>
                  <a:lnTo>
                    <a:pt x="104" y="331"/>
                  </a:lnTo>
                  <a:lnTo>
                    <a:pt x="104" y="329"/>
                  </a:lnTo>
                  <a:lnTo>
                    <a:pt x="104" y="329"/>
                  </a:lnTo>
                  <a:lnTo>
                    <a:pt x="104" y="329"/>
                  </a:lnTo>
                  <a:lnTo>
                    <a:pt x="104" y="326"/>
                  </a:lnTo>
                  <a:lnTo>
                    <a:pt x="102" y="322"/>
                  </a:lnTo>
                  <a:lnTo>
                    <a:pt x="102" y="322"/>
                  </a:lnTo>
                  <a:lnTo>
                    <a:pt x="99" y="322"/>
                  </a:lnTo>
                  <a:lnTo>
                    <a:pt x="99" y="319"/>
                  </a:lnTo>
                  <a:lnTo>
                    <a:pt x="99" y="319"/>
                  </a:lnTo>
                  <a:lnTo>
                    <a:pt x="99" y="314"/>
                  </a:lnTo>
                  <a:lnTo>
                    <a:pt x="99" y="314"/>
                  </a:lnTo>
                  <a:lnTo>
                    <a:pt x="102" y="314"/>
                  </a:lnTo>
                  <a:lnTo>
                    <a:pt x="102" y="312"/>
                  </a:lnTo>
                  <a:lnTo>
                    <a:pt x="102" y="310"/>
                  </a:lnTo>
                  <a:lnTo>
                    <a:pt x="99" y="310"/>
                  </a:lnTo>
                  <a:lnTo>
                    <a:pt x="99" y="307"/>
                  </a:lnTo>
                  <a:lnTo>
                    <a:pt x="99" y="307"/>
                  </a:lnTo>
                  <a:lnTo>
                    <a:pt x="97" y="307"/>
                  </a:lnTo>
                  <a:lnTo>
                    <a:pt x="97" y="307"/>
                  </a:lnTo>
                  <a:lnTo>
                    <a:pt x="97" y="307"/>
                  </a:lnTo>
                  <a:lnTo>
                    <a:pt x="95" y="307"/>
                  </a:lnTo>
                  <a:lnTo>
                    <a:pt x="95" y="307"/>
                  </a:lnTo>
                  <a:lnTo>
                    <a:pt x="90" y="298"/>
                  </a:lnTo>
                  <a:lnTo>
                    <a:pt x="92" y="298"/>
                  </a:lnTo>
                  <a:lnTo>
                    <a:pt x="92" y="296"/>
                  </a:lnTo>
                  <a:lnTo>
                    <a:pt x="92" y="291"/>
                  </a:lnTo>
                  <a:lnTo>
                    <a:pt x="92" y="286"/>
                  </a:lnTo>
                  <a:lnTo>
                    <a:pt x="92" y="286"/>
                  </a:lnTo>
                  <a:lnTo>
                    <a:pt x="95" y="284"/>
                  </a:lnTo>
                  <a:lnTo>
                    <a:pt x="97" y="286"/>
                  </a:lnTo>
                  <a:lnTo>
                    <a:pt x="97" y="284"/>
                  </a:lnTo>
                  <a:lnTo>
                    <a:pt x="99" y="281"/>
                  </a:lnTo>
                  <a:lnTo>
                    <a:pt x="99" y="281"/>
                  </a:lnTo>
                  <a:lnTo>
                    <a:pt x="99" y="281"/>
                  </a:lnTo>
                  <a:lnTo>
                    <a:pt x="99" y="279"/>
                  </a:lnTo>
                  <a:lnTo>
                    <a:pt x="99" y="279"/>
                  </a:lnTo>
                  <a:lnTo>
                    <a:pt x="99" y="277"/>
                  </a:lnTo>
                  <a:lnTo>
                    <a:pt x="102" y="272"/>
                  </a:lnTo>
                  <a:lnTo>
                    <a:pt x="102" y="270"/>
                  </a:lnTo>
                  <a:lnTo>
                    <a:pt x="102" y="267"/>
                  </a:lnTo>
                  <a:lnTo>
                    <a:pt x="104" y="265"/>
                  </a:lnTo>
                  <a:lnTo>
                    <a:pt x="106" y="262"/>
                  </a:lnTo>
                  <a:lnTo>
                    <a:pt x="109" y="262"/>
                  </a:lnTo>
                  <a:lnTo>
                    <a:pt x="109" y="262"/>
                  </a:lnTo>
                  <a:lnTo>
                    <a:pt x="111" y="262"/>
                  </a:lnTo>
                  <a:lnTo>
                    <a:pt x="111" y="260"/>
                  </a:lnTo>
                  <a:lnTo>
                    <a:pt x="113" y="258"/>
                  </a:lnTo>
                  <a:lnTo>
                    <a:pt x="113" y="255"/>
                  </a:lnTo>
                  <a:lnTo>
                    <a:pt x="113" y="255"/>
                  </a:lnTo>
                  <a:lnTo>
                    <a:pt x="113" y="253"/>
                  </a:lnTo>
                  <a:lnTo>
                    <a:pt x="111" y="251"/>
                  </a:lnTo>
                  <a:lnTo>
                    <a:pt x="111" y="251"/>
                  </a:lnTo>
                  <a:lnTo>
                    <a:pt x="111" y="248"/>
                  </a:lnTo>
                  <a:lnTo>
                    <a:pt x="111" y="246"/>
                  </a:lnTo>
                  <a:lnTo>
                    <a:pt x="111" y="244"/>
                  </a:lnTo>
                  <a:lnTo>
                    <a:pt x="111" y="241"/>
                  </a:lnTo>
                  <a:lnTo>
                    <a:pt x="111" y="241"/>
                  </a:lnTo>
                  <a:lnTo>
                    <a:pt x="111" y="241"/>
                  </a:lnTo>
                  <a:lnTo>
                    <a:pt x="109" y="241"/>
                  </a:lnTo>
                  <a:lnTo>
                    <a:pt x="109" y="239"/>
                  </a:lnTo>
                  <a:lnTo>
                    <a:pt x="111" y="239"/>
                  </a:lnTo>
                  <a:lnTo>
                    <a:pt x="111" y="236"/>
                  </a:lnTo>
                  <a:lnTo>
                    <a:pt x="109" y="236"/>
                  </a:lnTo>
                  <a:lnTo>
                    <a:pt x="109" y="234"/>
                  </a:lnTo>
                  <a:lnTo>
                    <a:pt x="109" y="232"/>
                  </a:lnTo>
                  <a:lnTo>
                    <a:pt x="109" y="232"/>
                  </a:lnTo>
                  <a:lnTo>
                    <a:pt x="109" y="229"/>
                  </a:lnTo>
                  <a:lnTo>
                    <a:pt x="111" y="227"/>
                  </a:lnTo>
                  <a:lnTo>
                    <a:pt x="111" y="225"/>
                  </a:lnTo>
                  <a:lnTo>
                    <a:pt x="113" y="225"/>
                  </a:lnTo>
                  <a:lnTo>
                    <a:pt x="116" y="225"/>
                  </a:lnTo>
                  <a:lnTo>
                    <a:pt x="116" y="222"/>
                  </a:lnTo>
                  <a:lnTo>
                    <a:pt x="116" y="222"/>
                  </a:lnTo>
                  <a:lnTo>
                    <a:pt x="116" y="220"/>
                  </a:lnTo>
                  <a:lnTo>
                    <a:pt x="116" y="218"/>
                  </a:lnTo>
                  <a:lnTo>
                    <a:pt x="118" y="215"/>
                  </a:lnTo>
                  <a:lnTo>
                    <a:pt x="118" y="213"/>
                  </a:lnTo>
                  <a:lnTo>
                    <a:pt x="116" y="213"/>
                  </a:lnTo>
                  <a:lnTo>
                    <a:pt x="116" y="213"/>
                  </a:lnTo>
                  <a:lnTo>
                    <a:pt x="116" y="210"/>
                  </a:lnTo>
                  <a:lnTo>
                    <a:pt x="118" y="208"/>
                  </a:lnTo>
                  <a:lnTo>
                    <a:pt x="118" y="208"/>
                  </a:lnTo>
                  <a:lnTo>
                    <a:pt x="118" y="206"/>
                  </a:lnTo>
                  <a:lnTo>
                    <a:pt x="118" y="203"/>
                  </a:lnTo>
                  <a:lnTo>
                    <a:pt x="121" y="201"/>
                  </a:lnTo>
                  <a:lnTo>
                    <a:pt x="123" y="199"/>
                  </a:lnTo>
                  <a:lnTo>
                    <a:pt x="128" y="196"/>
                  </a:lnTo>
                  <a:lnTo>
                    <a:pt x="128" y="194"/>
                  </a:lnTo>
                  <a:lnTo>
                    <a:pt x="130" y="194"/>
                  </a:lnTo>
                  <a:lnTo>
                    <a:pt x="130" y="192"/>
                  </a:lnTo>
                  <a:lnTo>
                    <a:pt x="130" y="189"/>
                  </a:lnTo>
                  <a:lnTo>
                    <a:pt x="132" y="189"/>
                  </a:lnTo>
                  <a:lnTo>
                    <a:pt x="132" y="189"/>
                  </a:lnTo>
                  <a:lnTo>
                    <a:pt x="132" y="189"/>
                  </a:lnTo>
                  <a:lnTo>
                    <a:pt x="135" y="189"/>
                  </a:lnTo>
                  <a:lnTo>
                    <a:pt x="135" y="187"/>
                  </a:lnTo>
                  <a:lnTo>
                    <a:pt x="135" y="187"/>
                  </a:lnTo>
                  <a:lnTo>
                    <a:pt x="135" y="182"/>
                  </a:lnTo>
                  <a:lnTo>
                    <a:pt x="137" y="182"/>
                  </a:lnTo>
                  <a:lnTo>
                    <a:pt x="137" y="180"/>
                  </a:lnTo>
                  <a:lnTo>
                    <a:pt x="137" y="177"/>
                  </a:lnTo>
                  <a:lnTo>
                    <a:pt x="142" y="170"/>
                  </a:lnTo>
                  <a:lnTo>
                    <a:pt x="144" y="168"/>
                  </a:lnTo>
                  <a:lnTo>
                    <a:pt x="144" y="166"/>
                  </a:lnTo>
                  <a:lnTo>
                    <a:pt x="144" y="166"/>
                  </a:lnTo>
                  <a:lnTo>
                    <a:pt x="144" y="166"/>
                  </a:lnTo>
                  <a:lnTo>
                    <a:pt x="144" y="163"/>
                  </a:lnTo>
                  <a:lnTo>
                    <a:pt x="146" y="163"/>
                  </a:lnTo>
                  <a:lnTo>
                    <a:pt x="146" y="163"/>
                  </a:lnTo>
                  <a:lnTo>
                    <a:pt x="149" y="163"/>
                  </a:lnTo>
                  <a:lnTo>
                    <a:pt x="151" y="163"/>
                  </a:lnTo>
                  <a:lnTo>
                    <a:pt x="158" y="161"/>
                  </a:lnTo>
                  <a:lnTo>
                    <a:pt x="158" y="161"/>
                  </a:lnTo>
                  <a:lnTo>
                    <a:pt x="158" y="161"/>
                  </a:lnTo>
                  <a:lnTo>
                    <a:pt x="161" y="161"/>
                  </a:lnTo>
                  <a:lnTo>
                    <a:pt x="161" y="156"/>
                  </a:lnTo>
                  <a:lnTo>
                    <a:pt x="161" y="156"/>
                  </a:lnTo>
                  <a:lnTo>
                    <a:pt x="156" y="151"/>
                  </a:lnTo>
                  <a:lnTo>
                    <a:pt x="156" y="149"/>
                  </a:lnTo>
                  <a:lnTo>
                    <a:pt x="156" y="149"/>
                  </a:lnTo>
                  <a:lnTo>
                    <a:pt x="154" y="149"/>
                  </a:lnTo>
                  <a:lnTo>
                    <a:pt x="154" y="147"/>
                  </a:lnTo>
                  <a:lnTo>
                    <a:pt x="154" y="147"/>
                  </a:lnTo>
                  <a:lnTo>
                    <a:pt x="151" y="144"/>
                  </a:lnTo>
                  <a:lnTo>
                    <a:pt x="151" y="144"/>
                  </a:lnTo>
                  <a:lnTo>
                    <a:pt x="151" y="142"/>
                  </a:lnTo>
                  <a:lnTo>
                    <a:pt x="151" y="142"/>
                  </a:lnTo>
                  <a:lnTo>
                    <a:pt x="151" y="140"/>
                  </a:lnTo>
                  <a:lnTo>
                    <a:pt x="151" y="140"/>
                  </a:lnTo>
                  <a:lnTo>
                    <a:pt x="154" y="137"/>
                  </a:lnTo>
                  <a:lnTo>
                    <a:pt x="154" y="137"/>
                  </a:lnTo>
                  <a:lnTo>
                    <a:pt x="154" y="137"/>
                  </a:lnTo>
                  <a:lnTo>
                    <a:pt x="156" y="137"/>
                  </a:lnTo>
                  <a:lnTo>
                    <a:pt x="156" y="135"/>
                  </a:lnTo>
                  <a:lnTo>
                    <a:pt x="158" y="135"/>
                  </a:lnTo>
                  <a:lnTo>
                    <a:pt x="156" y="125"/>
                  </a:lnTo>
                  <a:lnTo>
                    <a:pt x="154" y="121"/>
                  </a:lnTo>
                  <a:lnTo>
                    <a:pt x="154" y="121"/>
                  </a:lnTo>
                  <a:lnTo>
                    <a:pt x="154" y="116"/>
                  </a:lnTo>
                  <a:lnTo>
                    <a:pt x="151" y="114"/>
                  </a:lnTo>
                  <a:lnTo>
                    <a:pt x="151" y="114"/>
                  </a:lnTo>
                  <a:lnTo>
                    <a:pt x="151" y="111"/>
                  </a:lnTo>
                  <a:lnTo>
                    <a:pt x="151" y="111"/>
                  </a:lnTo>
                  <a:lnTo>
                    <a:pt x="151" y="109"/>
                  </a:lnTo>
                  <a:lnTo>
                    <a:pt x="154" y="109"/>
                  </a:lnTo>
                  <a:lnTo>
                    <a:pt x="154" y="107"/>
                  </a:lnTo>
                  <a:lnTo>
                    <a:pt x="154" y="107"/>
                  </a:lnTo>
                  <a:lnTo>
                    <a:pt x="154" y="104"/>
                  </a:lnTo>
                  <a:lnTo>
                    <a:pt x="154" y="104"/>
                  </a:lnTo>
                  <a:lnTo>
                    <a:pt x="156" y="104"/>
                  </a:lnTo>
                  <a:lnTo>
                    <a:pt x="156" y="104"/>
                  </a:lnTo>
                  <a:lnTo>
                    <a:pt x="158" y="102"/>
                  </a:lnTo>
                  <a:lnTo>
                    <a:pt x="154" y="95"/>
                  </a:lnTo>
                  <a:lnTo>
                    <a:pt x="154" y="95"/>
                  </a:lnTo>
                  <a:lnTo>
                    <a:pt x="151" y="92"/>
                  </a:lnTo>
                  <a:lnTo>
                    <a:pt x="154" y="92"/>
                  </a:lnTo>
                  <a:lnTo>
                    <a:pt x="154" y="90"/>
                  </a:lnTo>
                  <a:lnTo>
                    <a:pt x="154" y="88"/>
                  </a:lnTo>
                  <a:lnTo>
                    <a:pt x="156" y="85"/>
                  </a:lnTo>
                  <a:lnTo>
                    <a:pt x="158" y="83"/>
                  </a:lnTo>
                  <a:lnTo>
                    <a:pt x="158" y="83"/>
                  </a:lnTo>
                  <a:lnTo>
                    <a:pt x="161" y="83"/>
                  </a:lnTo>
                  <a:lnTo>
                    <a:pt x="161" y="81"/>
                  </a:lnTo>
                  <a:lnTo>
                    <a:pt x="163" y="81"/>
                  </a:lnTo>
                  <a:lnTo>
                    <a:pt x="163" y="78"/>
                  </a:lnTo>
                  <a:lnTo>
                    <a:pt x="172" y="76"/>
                  </a:lnTo>
                  <a:lnTo>
                    <a:pt x="182" y="73"/>
                  </a:lnTo>
                  <a:lnTo>
                    <a:pt x="182" y="71"/>
                  </a:lnTo>
                  <a:lnTo>
                    <a:pt x="189" y="69"/>
                  </a:lnTo>
                  <a:lnTo>
                    <a:pt x="194" y="59"/>
                  </a:lnTo>
                  <a:lnTo>
                    <a:pt x="194" y="55"/>
                  </a:lnTo>
                  <a:lnTo>
                    <a:pt x="196" y="50"/>
                  </a:lnTo>
                  <a:lnTo>
                    <a:pt x="196" y="47"/>
                  </a:lnTo>
                  <a:lnTo>
                    <a:pt x="198" y="45"/>
                  </a:lnTo>
                  <a:lnTo>
                    <a:pt x="198" y="40"/>
                  </a:lnTo>
                  <a:lnTo>
                    <a:pt x="201" y="38"/>
                  </a:lnTo>
                  <a:lnTo>
                    <a:pt x="196" y="33"/>
                  </a:lnTo>
                  <a:lnTo>
                    <a:pt x="194" y="31"/>
                  </a:lnTo>
                  <a:lnTo>
                    <a:pt x="196" y="29"/>
                  </a:lnTo>
                  <a:lnTo>
                    <a:pt x="201" y="26"/>
                  </a:lnTo>
                  <a:lnTo>
                    <a:pt x="201" y="24"/>
                  </a:lnTo>
                  <a:lnTo>
                    <a:pt x="198" y="24"/>
                  </a:lnTo>
                  <a:lnTo>
                    <a:pt x="203" y="21"/>
                  </a:lnTo>
                  <a:lnTo>
                    <a:pt x="206" y="21"/>
                  </a:lnTo>
                  <a:lnTo>
                    <a:pt x="208" y="19"/>
                  </a:lnTo>
                  <a:lnTo>
                    <a:pt x="208" y="19"/>
                  </a:lnTo>
                  <a:lnTo>
                    <a:pt x="208" y="14"/>
                  </a:lnTo>
                  <a:lnTo>
                    <a:pt x="210" y="12"/>
                  </a:lnTo>
                  <a:lnTo>
                    <a:pt x="213" y="12"/>
                  </a:lnTo>
                  <a:lnTo>
                    <a:pt x="213" y="12"/>
                  </a:lnTo>
                  <a:lnTo>
                    <a:pt x="215" y="12"/>
                  </a:lnTo>
                  <a:lnTo>
                    <a:pt x="220" y="12"/>
                  </a:lnTo>
                  <a:lnTo>
                    <a:pt x="220" y="10"/>
                  </a:lnTo>
                  <a:lnTo>
                    <a:pt x="222" y="10"/>
                  </a:lnTo>
                  <a:lnTo>
                    <a:pt x="222" y="7"/>
                  </a:lnTo>
                  <a:lnTo>
                    <a:pt x="222" y="7"/>
                  </a:lnTo>
                  <a:lnTo>
                    <a:pt x="222" y="5"/>
                  </a:lnTo>
                  <a:lnTo>
                    <a:pt x="224" y="0"/>
                  </a:lnTo>
                  <a:lnTo>
                    <a:pt x="224" y="0"/>
                  </a:lnTo>
                  <a:lnTo>
                    <a:pt x="224" y="0"/>
                  </a:lnTo>
                  <a:lnTo>
                    <a:pt x="229" y="3"/>
                  </a:lnTo>
                  <a:lnTo>
                    <a:pt x="234" y="5"/>
                  </a:lnTo>
                  <a:lnTo>
                    <a:pt x="234" y="7"/>
                  </a:lnTo>
                  <a:lnTo>
                    <a:pt x="236" y="10"/>
                  </a:lnTo>
                  <a:lnTo>
                    <a:pt x="239" y="10"/>
                  </a:lnTo>
                  <a:lnTo>
                    <a:pt x="241" y="10"/>
                  </a:lnTo>
                  <a:lnTo>
                    <a:pt x="243" y="10"/>
                  </a:lnTo>
                  <a:lnTo>
                    <a:pt x="255" y="10"/>
                  </a:lnTo>
                  <a:lnTo>
                    <a:pt x="262" y="10"/>
                  </a:lnTo>
                  <a:lnTo>
                    <a:pt x="262" y="10"/>
                  </a:lnTo>
                  <a:lnTo>
                    <a:pt x="269" y="12"/>
                  </a:lnTo>
                  <a:lnTo>
                    <a:pt x="272" y="12"/>
                  </a:lnTo>
                  <a:lnTo>
                    <a:pt x="274" y="14"/>
                  </a:lnTo>
                  <a:lnTo>
                    <a:pt x="276" y="14"/>
                  </a:lnTo>
                  <a:lnTo>
                    <a:pt x="276" y="17"/>
                  </a:lnTo>
                  <a:lnTo>
                    <a:pt x="276" y="19"/>
                  </a:lnTo>
                  <a:lnTo>
                    <a:pt x="279" y="21"/>
                  </a:lnTo>
                  <a:lnTo>
                    <a:pt x="279" y="24"/>
                  </a:lnTo>
                  <a:lnTo>
                    <a:pt x="279" y="26"/>
                  </a:lnTo>
                  <a:lnTo>
                    <a:pt x="279" y="26"/>
                  </a:lnTo>
                  <a:lnTo>
                    <a:pt x="279" y="29"/>
                  </a:lnTo>
                  <a:lnTo>
                    <a:pt x="281" y="29"/>
                  </a:lnTo>
                  <a:lnTo>
                    <a:pt x="281" y="31"/>
                  </a:lnTo>
                  <a:lnTo>
                    <a:pt x="281" y="31"/>
                  </a:lnTo>
                  <a:lnTo>
                    <a:pt x="281" y="33"/>
                  </a:lnTo>
                  <a:lnTo>
                    <a:pt x="281" y="33"/>
                  </a:lnTo>
                  <a:lnTo>
                    <a:pt x="283" y="33"/>
                  </a:lnTo>
                  <a:lnTo>
                    <a:pt x="283" y="33"/>
                  </a:lnTo>
                  <a:lnTo>
                    <a:pt x="283" y="31"/>
                  </a:lnTo>
                  <a:lnTo>
                    <a:pt x="283" y="29"/>
                  </a:lnTo>
                  <a:lnTo>
                    <a:pt x="283" y="26"/>
                  </a:lnTo>
                  <a:lnTo>
                    <a:pt x="283" y="24"/>
                  </a:lnTo>
                  <a:lnTo>
                    <a:pt x="283" y="24"/>
                  </a:lnTo>
                  <a:lnTo>
                    <a:pt x="286" y="21"/>
                  </a:lnTo>
                  <a:lnTo>
                    <a:pt x="286" y="21"/>
                  </a:lnTo>
                  <a:lnTo>
                    <a:pt x="286" y="21"/>
                  </a:lnTo>
                  <a:lnTo>
                    <a:pt x="288" y="19"/>
                  </a:lnTo>
                  <a:lnTo>
                    <a:pt x="291" y="14"/>
                  </a:lnTo>
                  <a:lnTo>
                    <a:pt x="293" y="10"/>
                  </a:lnTo>
                  <a:lnTo>
                    <a:pt x="293" y="7"/>
                  </a:lnTo>
                  <a:lnTo>
                    <a:pt x="300" y="7"/>
                  </a:lnTo>
                  <a:lnTo>
                    <a:pt x="302" y="7"/>
                  </a:lnTo>
                  <a:lnTo>
                    <a:pt x="305" y="7"/>
                  </a:lnTo>
                  <a:lnTo>
                    <a:pt x="319" y="7"/>
                  </a:lnTo>
                  <a:lnTo>
                    <a:pt x="326" y="7"/>
                  </a:lnTo>
                  <a:lnTo>
                    <a:pt x="328" y="7"/>
                  </a:lnTo>
                  <a:lnTo>
                    <a:pt x="328" y="7"/>
                  </a:lnTo>
                  <a:lnTo>
                    <a:pt x="328" y="10"/>
                  </a:lnTo>
                  <a:lnTo>
                    <a:pt x="328" y="10"/>
                  </a:lnTo>
                  <a:lnTo>
                    <a:pt x="328" y="10"/>
                  </a:lnTo>
                  <a:lnTo>
                    <a:pt x="331" y="12"/>
                  </a:lnTo>
                  <a:lnTo>
                    <a:pt x="333" y="14"/>
                  </a:lnTo>
                  <a:lnTo>
                    <a:pt x="333" y="14"/>
                  </a:lnTo>
                  <a:lnTo>
                    <a:pt x="333" y="14"/>
                  </a:lnTo>
                  <a:lnTo>
                    <a:pt x="338" y="19"/>
                  </a:lnTo>
                  <a:lnTo>
                    <a:pt x="340" y="21"/>
                  </a:lnTo>
                  <a:lnTo>
                    <a:pt x="343" y="21"/>
                  </a:lnTo>
                  <a:lnTo>
                    <a:pt x="343" y="21"/>
                  </a:lnTo>
                  <a:lnTo>
                    <a:pt x="343" y="21"/>
                  </a:lnTo>
                  <a:lnTo>
                    <a:pt x="345" y="21"/>
                  </a:lnTo>
                  <a:lnTo>
                    <a:pt x="345" y="24"/>
                  </a:lnTo>
                  <a:lnTo>
                    <a:pt x="345" y="24"/>
                  </a:lnTo>
                  <a:lnTo>
                    <a:pt x="345" y="24"/>
                  </a:lnTo>
                  <a:lnTo>
                    <a:pt x="347" y="31"/>
                  </a:lnTo>
                  <a:lnTo>
                    <a:pt x="350" y="31"/>
                  </a:lnTo>
                  <a:lnTo>
                    <a:pt x="352" y="33"/>
                  </a:lnTo>
                  <a:lnTo>
                    <a:pt x="352" y="33"/>
                  </a:lnTo>
                  <a:lnTo>
                    <a:pt x="352" y="36"/>
                  </a:lnTo>
                  <a:lnTo>
                    <a:pt x="352" y="36"/>
                  </a:lnTo>
                  <a:lnTo>
                    <a:pt x="354" y="38"/>
                  </a:lnTo>
                  <a:lnTo>
                    <a:pt x="354" y="40"/>
                  </a:lnTo>
                  <a:lnTo>
                    <a:pt x="357" y="40"/>
                  </a:lnTo>
                  <a:lnTo>
                    <a:pt x="357" y="40"/>
                  </a:lnTo>
                  <a:lnTo>
                    <a:pt x="361" y="43"/>
                  </a:lnTo>
                  <a:lnTo>
                    <a:pt x="361" y="43"/>
                  </a:lnTo>
                  <a:lnTo>
                    <a:pt x="361" y="45"/>
                  </a:lnTo>
                  <a:lnTo>
                    <a:pt x="364" y="45"/>
                  </a:lnTo>
                  <a:lnTo>
                    <a:pt x="364" y="45"/>
                  </a:lnTo>
                  <a:lnTo>
                    <a:pt x="366" y="47"/>
                  </a:lnTo>
                  <a:lnTo>
                    <a:pt x="371" y="50"/>
                  </a:lnTo>
                  <a:lnTo>
                    <a:pt x="373" y="52"/>
                  </a:lnTo>
                  <a:lnTo>
                    <a:pt x="376" y="52"/>
                  </a:lnTo>
                  <a:lnTo>
                    <a:pt x="378" y="55"/>
                  </a:lnTo>
                  <a:lnTo>
                    <a:pt x="380" y="57"/>
                  </a:lnTo>
                  <a:lnTo>
                    <a:pt x="383" y="59"/>
                  </a:lnTo>
                  <a:lnTo>
                    <a:pt x="383" y="62"/>
                  </a:lnTo>
                  <a:lnTo>
                    <a:pt x="383" y="62"/>
                  </a:lnTo>
                  <a:lnTo>
                    <a:pt x="383" y="62"/>
                  </a:lnTo>
                  <a:lnTo>
                    <a:pt x="387" y="64"/>
                  </a:lnTo>
                  <a:lnTo>
                    <a:pt x="390" y="64"/>
                  </a:lnTo>
                  <a:lnTo>
                    <a:pt x="392" y="64"/>
                  </a:lnTo>
                  <a:lnTo>
                    <a:pt x="394" y="64"/>
                  </a:lnTo>
                  <a:lnTo>
                    <a:pt x="397" y="66"/>
                  </a:lnTo>
                  <a:lnTo>
                    <a:pt x="397" y="66"/>
                  </a:lnTo>
                  <a:lnTo>
                    <a:pt x="399" y="66"/>
                  </a:lnTo>
                  <a:lnTo>
                    <a:pt x="406" y="69"/>
                  </a:lnTo>
                  <a:lnTo>
                    <a:pt x="409" y="69"/>
                  </a:lnTo>
                  <a:lnTo>
                    <a:pt x="409" y="69"/>
                  </a:lnTo>
                  <a:lnTo>
                    <a:pt x="411" y="69"/>
                  </a:lnTo>
                  <a:lnTo>
                    <a:pt x="411" y="69"/>
                  </a:lnTo>
                  <a:lnTo>
                    <a:pt x="411" y="69"/>
                  </a:lnTo>
                  <a:lnTo>
                    <a:pt x="413" y="69"/>
                  </a:lnTo>
                  <a:lnTo>
                    <a:pt x="413" y="69"/>
                  </a:lnTo>
                  <a:lnTo>
                    <a:pt x="425" y="76"/>
                  </a:lnTo>
                  <a:lnTo>
                    <a:pt x="428" y="78"/>
                  </a:lnTo>
                  <a:lnTo>
                    <a:pt x="430" y="78"/>
                  </a:lnTo>
                  <a:lnTo>
                    <a:pt x="432" y="81"/>
                  </a:lnTo>
                  <a:lnTo>
                    <a:pt x="435" y="83"/>
                  </a:lnTo>
                  <a:lnTo>
                    <a:pt x="435" y="83"/>
                  </a:lnTo>
                  <a:lnTo>
                    <a:pt x="435" y="83"/>
                  </a:lnTo>
                  <a:lnTo>
                    <a:pt x="442" y="85"/>
                  </a:lnTo>
                  <a:lnTo>
                    <a:pt x="442" y="88"/>
                  </a:lnTo>
                  <a:lnTo>
                    <a:pt x="444" y="88"/>
                  </a:lnTo>
                  <a:lnTo>
                    <a:pt x="446" y="88"/>
                  </a:lnTo>
                  <a:lnTo>
                    <a:pt x="446" y="90"/>
                  </a:lnTo>
                  <a:lnTo>
                    <a:pt x="449" y="90"/>
                  </a:lnTo>
                  <a:lnTo>
                    <a:pt x="451" y="92"/>
                  </a:lnTo>
                  <a:lnTo>
                    <a:pt x="454" y="92"/>
                  </a:lnTo>
                  <a:lnTo>
                    <a:pt x="456" y="92"/>
                  </a:lnTo>
                  <a:lnTo>
                    <a:pt x="458" y="92"/>
                  </a:lnTo>
                  <a:lnTo>
                    <a:pt x="458" y="92"/>
                  </a:lnTo>
                  <a:lnTo>
                    <a:pt x="461" y="95"/>
                  </a:lnTo>
                  <a:lnTo>
                    <a:pt x="465" y="97"/>
                  </a:lnTo>
                  <a:lnTo>
                    <a:pt x="465" y="97"/>
                  </a:lnTo>
                  <a:lnTo>
                    <a:pt x="470" y="97"/>
                  </a:lnTo>
                  <a:lnTo>
                    <a:pt x="470" y="99"/>
                  </a:lnTo>
                  <a:lnTo>
                    <a:pt x="472" y="99"/>
                  </a:lnTo>
                  <a:lnTo>
                    <a:pt x="477" y="102"/>
                  </a:lnTo>
                  <a:lnTo>
                    <a:pt x="477" y="102"/>
                  </a:lnTo>
                  <a:lnTo>
                    <a:pt x="479" y="102"/>
                  </a:lnTo>
                  <a:lnTo>
                    <a:pt x="479" y="102"/>
                  </a:lnTo>
                  <a:lnTo>
                    <a:pt x="482" y="104"/>
                  </a:lnTo>
                  <a:lnTo>
                    <a:pt x="482" y="104"/>
                  </a:lnTo>
                  <a:lnTo>
                    <a:pt x="482" y="107"/>
                  </a:lnTo>
                  <a:lnTo>
                    <a:pt x="484" y="107"/>
                  </a:lnTo>
                  <a:lnTo>
                    <a:pt x="484" y="107"/>
                  </a:lnTo>
                  <a:lnTo>
                    <a:pt x="484" y="109"/>
                  </a:lnTo>
                  <a:lnTo>
                    <a:pt x="487" y="111"/>
                  </a:lnTo>
                  <a:lnTo>
                    <a:pt x="487" y="111"/>
                  </a:lnTo>
                  <a:lnTo>
                    <a:pt x="489" y="111"/>
                  </a:lnTo>
                  <a:lnTo>
                    <a:pt x="489" y="114"/>
                  </a:lnTo>
                  <a:lnTo>
                    <a:pt x="489" y="116"/>
                  </a:lnTo>
                  <a:lnTo>
                    <a:pt x="482" y="121"/>
                  </a:lnTo>
                  <a:lnTo>
                    <a:pt x="482" y="121"/>
                  </a:lnTo>
                  <a:lnTo>
                    <a:pt x="479" y="123"/>
                  </a:lnTo>
                  <a:lnTo>
                    <a:pt x="482" y="123"/>
                  </a:lnTo>
                  <a:lnTo>
                    <a:pt x="479" y="125"/>
                  </a:lnTo>
                  <a:lnTo>
                    <a:pt x="477" y="128"/>
                  </a:lnTo>
                  <a:lnTo>
                    <a:pt x="477" y="128"/>
                  </a:lnTo>
                  <a:lnTo>
                    <a:pt x="479" y="128"/>
                  </a:lnTo>
                  <a:lnTo>
                    <a:pt x="475" y="132"/>
                  </a:lnTo>
                  <a:lnTo>
                    <a:pt x="472" y="132"/>
                  </a:lnTo>
                  <a:lnTo>
                    <a:pt x="470" y="135"/>
                  </a:lnTo>
                  <a:lnTo>
                    <a:pt x="470" y="137"/>
                  </a:lnTo>
                  <a:lnTo>
                    <a:pt x="470" y="137"/>
                  </a:lnTo>
                  <a:lnTo>
                    <a:pt x="468" y="142"/>
                  </a:lnTo>
                  <a:lnTo>
                    <a:pt x="468" y="144"/>
                  </a:lnTo>
                  <a:lnTo>
                    <a:pt x="470" y="147"/>
                  </a:lnTo>
                  <a:lnTo>
                    <a:pt x="470" y="147"/>
                  </a:lnTo>
                  <a:lnTo>
                    <a:pt x="470" y="149"/>
                  </a:lnTo>
                  <a:lnTo>
                    <a:pt x="465" y="156"/>
                  </a:lnTo>
                  <a:lnTo>
                    <a:pt x="465" y="156"/>
                  </a:lnTo>
                  <a:lnTo>
                    <a:pt x="463" y="156"/>
                  </a:lnTo>
                  <a:lnTo>
                    <a:pt x="461" y="158"/>
                  </a:lnTo>
                  <a:lnTo>
                    <a:pt x="458" y="163"/>
                  </a:lnTo>
                  <a:lnTo>
                    <a:pt x="456" y="163"/>
                  </a:lnTo>
                  <a:lnTo>
                    <a:pt x="456" y="163"/>
                  </a:lnTo>
                  <a:lnTo>
                    <a:pt x="456" y="163"/>
                  </a:lnTo>
                  <a:lnTo>
                    <a:pt x="456" y="166"/>
                  </a:lnTo>
                  <a:lnTo>
                    <a:pt x="456" y="166"/>
                  </a:lnTo>
                  <a:lnTo>
                    <a:pt x="456" y="168"/>
                  </a:lnTo>
                  <a:lnTo>
                    <a:pt x="456" y="168"/>
                  </a:lnTo>
                  <a:lnTo>
                    <a:pt x="458" y="168"/>
                  </a:lnTo>
                  <a:lnTo>
                    <a:pt x="458" y="168"/>
                  </a:lnTo>
                  <a:lnTo>
                    <a:pt x="461" y="168"/>
                  </a:lnTo>
                  <a:lnTo>
                    <a:pt x="461" y="168"/>
                  </a:lnTo>
                  <a:lnTo>
                    <a:pt x="465" y="168"/>
                  </a:lnTo>
                  <a:lnTo>
                    <a:pt x="470" y="168"/>
                  </a:lnTo>
                  <a:lnTo>
                    <a:pt x="475" y="168"/>
                  </a:lnTo>
                  <a:lnTo>
                    <a:pt x="477" y="168"/>
                  </a:lnTo>
                  <a:lnTo>
                    <a:pt x="482" y="168"/>
                  </a:lnTo>
                  <a:lnTo>
                    <a:pt x="484" y="168"/>
                  </a:lnTo>
                  <a:lnTo>
                    <a:pt x="484" y="168"/>
                  </a:lnTo>
                  <a:lnTo>
                    <a:pt x="484" y="170"/>
                  </a:lnTo>
                  <a:lnTo>
                    <a:pt x="487" y="170"/>
                  </a:lnTo>
                  <a:lnTo>
                    <a:pt x="487" y="170"/>
                  </a:lnTo>
                  <a:lnTo>
                    <a:pt x="494" y="173"/>
                  </a:lnTo>
                  <a:lnTo>
                    <a:pt x="496" y="173"/>
                  </a:lnTo>
                  <a:lnTo>
                    <a:pt x="496" y="173"/>
                  </a:lnTo>
                  <a:lnTo>
                    <a:pt x="496" y="173"/>
                  </a:lnTo>
                  <a:lnTo>
                    <a:pt x="498" y="173"/>
                  </a:lnTo>
                  <a:lnTo>
                    <a:pt x="498" y="173"/>
                  </a:lnTo>
                  <a:lnTo>
                    <a:pt x="498" y="173"/>
                  </a:lnTo>
                  <a:lnTo>
                    <a:pt x="501" y="175"/>
                  </a:lnTo>
                  <a:lnTo>
                    <a:pt x="501" y="175"/>
                  </a:lnTo>
                  <a:lnTo>
                    <a:pt x="503" y="175"/>
                  </a:lnTo>
                  <a:lnTo>
                    <a:pt x="503" y="175"/>
                  </a:lnTo>
                  <a:lnTo>
                    <a:pt x="505" y="173"/>
                  </a:lnTo>
                  <a:lnTo>
                    <a:pt x="505" y="173"/>
                  </a:lnTo>
                  <a:lnTo>
                    <a:pt x="508" y="173"/>
                  </a:lnTo>
                  <a:lnTo>
                    <a:pt x="510" y="173"/>
                  </a:lnTo>
                  <a:lnTo>
                    <a:pt x="510" y="173"/>
                  </a:lnTo>
                  <a:lnTo>
                    <a:pt x="510" y="173"/>
                  </a:lnTo>
                  <a:lnTo>
                    <a:pt x="510" y="173"/>
                  </a:lnTo>
                  <a:lnTo>
                    <a:pt x="513" y="175"/>
                  </a:lnTo>
                  <a:lnTo>
                    <a:pt x="513" y="175"/>
                  </a:lnTo>
                  <a:lnTo>
                    <a:pt x="513" y="175"/>
                  </a:lnTo>
                  <a:lnTo>
                    <a:pt x="515" y="175"/>
                  </a:lnTo>
                  <a:lnTo>
                    <a:pt x="515" y="173"/>
                  </a:lnTo>
                  <a:lnTo>
                    <a:pt x="515" y="173"/>
                  </a:lnTo>
                  <a:lnTo>
                    <a:pt x="517" y="173"/>
                  </a:lnTo>
                  <a:lnTo>
                    <a:pt x="517" y="173"/>
                  </a:lnTo>
                  <a:lnTo>
                    <a:pt x="517" y="173"/>
                  </a:lnTo>
                  <a:lnTo>
                    <a:pt x="520" y="173"/>
                  </a:lnTo>
                  <a:lnTo>
                    <a:pt x="520" y="173"/>
                  </a:lnTo>
                  <a:lnTo>
                    <a:pt x="520" y="175"/>
                  </a:lnTo>
                  <a:lnTo>
                    <a:pt x="520" y="175"/>
                  </a:lnTo>
                  <a:lnTo>
                    <a:pt x="522" y="175"/>
                  </a:lnTo>
                  <a:lnTo>
                    <a:pt x="522" y="177"/>
                  </a:lnTo>
                  <a:lnTo>
                    <a:pt x="524" y="177"/>
                  </a:lnTo>
                  <a:lnTo>
                    <a:pt x="524" y="177"/>
                  </a:lnTo>
                  <a:lnTo>
                    <a:pt x="524" y="177"/>
                  </a:lnTo>
                  <a:lnTo>
                    <a:pt x="527" y="173"/>
                  </a:lnTo>
                  <a:lnTo>
                    <a:pt x="527" y="173"/>
                  </a:lnTo>
                  <a:lnTo>
                    <a:pt x="527" y="173"/>
                  </a:lnTo>
                  <a:lnTo>
                    <a:pt x="527" y="170"/>
                  </a:lnTo>
                  <a:lnTo>
                    <a:pt x="531" y="168"/>
                  </a:lnTo>
                  <a:lnTo>
                    <a:pt x="534" y="168"/>
                  </a:lnTo>
                  <a:lnTo>
                    <a:pt x="534" y="168"/>
                  </a:lnTo>
                  <a:lnTo>
                    <a:pt x="534" y="168"/>
                  </a:lnTo>
                  <a:lnTo>
                    <a:pt x="536" y="170"/>
                  </a:lnTo>
                  <a:lnTo>
                    <a:pt x="539" y="170"/>
                  </a:lnTo>
                  <a:lnTo>
                    <a:pt x="539" y="170"/>
                  </a:lnTo>
                  <a:lnTo>
                    <a:pt x="541" y="170"/>
                  </a:lnTo>
                  <a:lnTo>
                    <a:pt x="541" y="170"/>
                  </a:lnTo>
                  <a:lnTo>
                    <a:pt x="541" y="173"/>
                  </a:lnTo>
                  <a:lnTo>
                    <a:pt x="543" y="173"/>
                  </a:lnTo>
                  <a:lnTo>
                    <a:pt x="543" y="173"/>
                  </a:lnTo>
                  <a:lnTo>
                    <a:pt x="548" y="170"/>
                  </a:lnTo>
                  <a:lnTo>
                    <a:pt x="548" y="168"/>
                  </a:lnTo>
                  <a:lnTo>
                    <a:pt x="548" y="168"/>
                  </a:lnTo>
                  <a:lnTo>
                    <a:pt x="548" y="166"/>
                  </a:lnTo>
                  <a:lnTo>
                    <a:pt x="548" y="166"/>
                  </a:lnTo>
                  <a:lnTo>
                    <a:pt x="548" y="166"/>
                  </a:lnTo>
                  <a:lnTo>
                    <a:pt x="550" y="163"/>
                  </a:lnTo>
                  <a:lnTo>
                    <a:pt x="553" y="158"/>
                  </a:lnTo>
                  <a:lnTo>
                    <a:pt x="555" y="158"/>
                  </a:lnTo>
                  <a:lnTo>
                    <a:pt x="555" y="158"/>
                  </a:lnTo>
                  <a:lnTo>
                    <a:pt x="557" y="158"/>
                  </a:lnTo>
                  <a:lnTo>
                    <a:pt x="560" y="158"/>
                  </a:lnTo>
                  <a:lnTo>
                    <a:pt x="562" y="156"/>
                  </a:lnTo>
                  <a:lnTo>
                    <a:pt x="565" y="154"/>
                  </a:lnTo>
                  <a:lnTo>
                    <a:pt x="565" y="154"/>
                  </a:lnTo>
                  <a:lnTo>
                    <a:pt x="567" y="154"/>
                  </a:lnTo>
                  <a:lnTo>
                    <a:pt x="567" y="154"/>
                  </a:lnTo>
                  <a:lnTo>
                    <a:pt x="567" y="151"/>
                  </a:lnTo>
                  <a:lnTo>
                    <a:pt x="569" y="151"/>
                  </a:lnTo>
                  <a:lnTo>
                    <a:pt x="569" y="149"/>
                  </a:lnTo>
                  <a:lnTo>
                    <a:pt x="569" y="149"/>
                  </a:lnTo>
                  <a:lnTo>
                    <a:pt x="569" y="149"/>
                  </a:lnTo>
                  <a:lnTo>
                    <a:pt x="572" y="149"/>
                  </a:lnTo>
                  <a:lnTo>
                    <a:pt x="576" y="142"/>
                  </a:lnTo>
                  <a:lnTo>
                    <a:pt x="576" y="137"/>
                  </a:lnTo>
                  <a:lnTo>
                    <a:pt x="576" y="137"/>
                  </a:lnTo>
                  <a:lnTo>
                    <a:pt x="576" y="135"/>
                  </a:lnTo>
                  <a:lnTo>
                    <a:pt x="576" y="135"/>
                  </a:lnTo>
                  <a:lnTo>
                    <a:pt x="576" y="135"/>
                  </a:lnTo>
                  <a:lnTo>
                    <a:pt x="576" y="128"/>
                  </a:lnTo>
                  <a:lnTo>
                    <a:pt x="579" y="128"/>
                  </a:lnTo>
                  <a:lnTo>
                    <a:pt x="579" y="123"/>
                  </a:lnTo>
                  <a:lnTo>
                    <a:pt x="579" y="118"/>
                  </a:lnTo>
                  <a:lnTo>
                    <a:pt x="579" y="116"/>
                  </a:lnTo>
                  <a:lnTo>
                    <a:pt x="581" y="116"/>
                  </a:lnTo>
                  <a:lnTo>
                    <a:pt x="583" y="118"/>
                  </a:lnTo>
                  <a:lnTo>
                    <a:pt x="583" y="118"/>
                  </a:lnTo>
                  <a:lnTo>
                    <a:pt x="586" y="116"/>
                  </a:lnTo>
                  <a:lnTo>
                    <a:pt x="588" y="116"/>
                  </a:lnTo>
                  <a:lnTo>
                    <a:pt x="588" y="116"/>
                  </a:lnTo>
                  <a:lnTo>
                    <a:pt x="590" y="116"/>
                  </a:lnTo>
                  <a:lnTo>
                    <a:pt x="593" y="114"/>
                  </a:lnTo>
                  <a:lnTo>
                    <a:pt x="593" y="114"/>
                  </a:lnTo>
                  <a:lnTo>
                    <a:pt x="600" y="118"/>
                  </a:lnTo>
                  <a:lnTo>
                    <a:pt x="602" y="118"/>
                  </a:lnTo>
                  <a:lnTo>
                    <a:pt x="602" y="123"/>
                  </a:lnTo>
                  <a:lnTo>
                    <a:pt x="602" y="123"/>
                  </a:lnTo>
                  <a:lnTo>
                    <a:pt x="602" y="125"/>
                  </a:lnTo>
                  <a:lnTo>
                    <a:pt x="602" y="128"/>
                  </a:lnTo>
                  <a:lnTo>
                    <a:pt x="605" y="132"/>
                  </a:lnTo>
                  <a:lnTo>
                    <a:pt x="607" y="135"/>
                  </a:lnTo>
                  <a:lnTo>
                    <a:pt x="607" y="135"/>
                  </a:lnTo>
                  <a:lnTo>
                    <a:pt x="607" y="137"/>
                  </a:lnTo>
                  <a:lnTo>
                    <a:pt x="607" y="137"/>
                  </a:lnTo>
                  <a:lnTo>
                    <a:pt x="607" y="137"/>
                  </a:lnTo>
                  <a:lnTo>
                    <a:pt x="607" y="137"/>
                  </a:lnTo>
                  <a:lnTo>
                    <a:pt x="607" y="140"/>
                  </a:lnTo>
                  <a:lnTo>
                    <a:pt x="607" y="140"/>
                  </a:lnTo>
                  <a:lnTo>
                    <a:pt x="607" y="144"/>
                  </a:lnTo>
                  <a:lnTo>
                    <a:pt x="605" y="149"/>
                  </a:lnTo>
                  <a:lnTo>
                    <a:pt x="605" y="149"/>
                  </a:lnTo>
                  <a:lnTo>
                    <a:pt x="605" y="154"/>
                  </a:lnTo>
                  <a:lnTo>
                    <a:pt x="607" y="156"/>
                  </a:lnTo>
                  <a:lnTo>
                    <a:pt x="607" y="156"/>
                  </a:lnTo>
                  <a:lnTo>
                    <a:pt x="605" y="158"/>
                  </a:lnTo>
                  <a:lnTo>
                    <a:pt x="605" y="158"/>
                  </a:lnTo>
                  <a:lnTo>
                    <a:pt x="602" y="163"/>
                  </a:lnTo>
                  <a:lnTo>
                    <a:pt x="602" y="166"/>
                  </a:lnTo>
                  <a:lnTo>
                    <a:pt x="602" y="163"/>
                  </a:lnTo>
                  <a:lnTo>
                    <a:pt x="600" y="163"/>
                  </a:lnTo>
                  <a:lnTo>
                    <a:pt x="598" y="166"/>
                  </a:lnTo>
                  <a:lnTo>
                    <a:pt x="595" y="166"/>
                  </a:lnTo>
                  <a:lnTo>
                    <a:pt x="595" y="168"/>
                  </a:lnTo>
                  <a:lnTo>
                    <a:pt x="595" y="168"/>
                  </a:lnTo>
                  <a:lnTo>
                    <a:pt x="595" y="168"/>
                  </a:lnTo>
                  <a:lnTo>
                    <a:pt x="593" y="168"/>
                  </a:lnTo>
                  <a:lnTo>
                    <a:pt x="593" y="168"/>
                  </a:lnTo>
                  <a:lnTo>
                    <a:pt x="590" y="170"/>
                  </a:lnTo>
                  <a:lnTo>
                    <a:pt x="588" y="173"/>
                  </a:lnTo>
                  <a:lnTo>
                    <a:pt x="586" y="173"/>
                  </a:lnTo>
                  <a:lnTo>
                    <a:pt x="583" y="173"/>
                  </a:lnTo>
                  <a:lnTo>
                    <a:pt x="581" y="175"/>
                  </a:lnTo>
                  <a:lnTo>
                    <a:pt x="579" y="175"/>
                  </a:lnTo>
                  <a:lnTo>
                    <a:pt x="576" y="177"/>
                  </a:lnTo>
                  <a:lnTo>
                    <a:pt x="574" y="177"/>
                  </a:lnTo>
                  <a:lnTo>
                    <a:pt x="574" y="177"/>
                  </a:lnTo>
                  <a:lnTo>
                    <a:pt x="572" y="175"/>
                  </a:lnTo>
                  <a:lnTo>
                    <a:pt x="572" y="175"/>
                  </a:lnTo>
                  <a:lnTo>
                    <a:pt x="569" y="180"/>
                  </a:lnTo>
                  <a:lnTo>
                    <a:pt x="569" y="182"/>
                  </a:lnTo>
                  <a:lnTo>
                    <a:pt x="569" y="182"/>
                  </a:lnTo>
                  <a:lnTo>
                    <a:pt x="567" y="184"/>
                  </a:lnTo>
                  <a:lnTo>
                    <a:pt x="565" y="184"/>
                  </a:lnTo>
                  <a:lnTo>
                    <a:pt x="562" y="184"/>
                  </a:lnTo>
                  <a:lnTo>
                    <a:pt x="557" y="187"/>
                  </a:lnTo>
                  <a:lnTo>
                    <a:pt x="555" y="189"/>
                  </a:lnTo>
                  <a:lnTo>
                    <a:pt x="555" y="189"/>
                  </a:lnTo>
                  <a:lnTo>
                    <a:pt x="555" y="192"/>
                  </a:lnTo>
                  <a:lnTo>
                    <a:pt x="553" y="192"/>
                  </a:lnTo>
                  <a:lnTo>
                    <a:pt x="548" y="194"/>
                  </a:lnTo>
                  <a:lnTo>
                    <a:pt x="548" y="194"/>
                  </a:lnTo>
                  <a:lnTo>
                    <a:pt x="548" y="194"/>
                  </a:lnTo>
                  <a:lnTo>
                    <a:pt x="546" y="196"/>
                  </a:lnTo>
                  <a:lnTo>
                    <a:pt x="546" y="196"/>
                  </a:lnTo>
                  <a:lnTo>
                    <a:pt x="543" y="196"/>
                  </a:lnTo>
                  <a:lnTo>
                    <a:pt x="543" y="196"/>
                  </a:lnTo>
                  <a:lnTo>
                    <a:pt x="543" y="199"/>
                  </a:lnTo>
                  <a:lnTo>
                    <a:pt x="546" y="199"/>
                  </a:lnTo>
                  <a:lnTo>
                    <a:pt x="546" y="199"/>
                  </a:lnTo>
                  <a:lnTo>
                    <a:pt x="546" y="201"/>
                  </a:lnTo>
                  <a:lnTo>
                    <a:pt x="546" y="203"/>
                  </a:lnTo>
                  <a:lnTo>
                    <a:pt x="546" y="201"/>
                  </a:lnTo>
                  <a:lnTo>
                    <a:pt x="543" y="201"/>
                  </a:lnTo>
                  <a:lnTo>
                    <a:pt x="541" y="201"/>
                  </a:lnTo>
                  <a:lnTo>
                    <a:pt x="541" y="201"/>
                  </a:lnTo>
                  <a:lnTo>
                    <a:pt x="539" y="201"/>
                  </a:lnTo>
                  <a:lnTo>
                    <a:pt x="536" y="206"/>
                  </a:lnTo>
                  <a:lnTo>
                    <a:pt x="536" y="208"/>
                  </a:lnTo>
                  <a:lnTo>
                    <a:pt x="534" y="208"/>
                  </a:lnTo>
                  <a:lnTo>
                    <a:pt x="531" y="213"/>
                  </a:lnTo>
                  <a:lnTo>
                    <a:pt x="527" y="213"/>
                  </a:lnTo>
                  <a:lnTo>
                    <a:pt x="527" y="215"/>
                  </a:lnTo>
                  <a:lnTo>
                    <a:pt x="527" y="215"/>
                  </a:lnTo>
                  <a:lnTo>
                    <a:pt x="524" y="222"/>
                  </a:lnTo>
                  <a:lnTo>
                    <a:pt x="522" y="222"/>
                  </a:lnTo>
                  <a:lnTo>
                    <a:pt x="520" y="222"/>
                  </a:lnTo>
                  <a:lnTo>
                    <a:pt x="520" y="225"/>
                  </a:lnTo>
                  <a:lnTo>
                    <a:pt x="520" y="225"/>
                  </a:lnTo>
                  <a:lnTo>
                    <a:pt x="517" y="225"/>
                  </a:lnTo>
                  <a:lnTo>
                    <a:pt x="517" y="225"/>
                  </a:lnTo>
                  <a:lnTo>
                    <a:pt x="517" y="227"/>
                  </a:lnTo>
                  <a:lnTo>
                    <a:pt x="515" y="227"/>
                  </a:lnTo>
                  <a:lnTo>
                    <a:pt x="515" y="229"/>
                  </a:lnTo>
                  <a:lnTo>
                    <a:pt x="515" y="232"/>
                  </a:lnTo>
                  <a:lnTo>
                    <a:pt x="510" y="234"/>
                  </a:lnTo>
                  <a:lnTo>
                    <a:pt x="508" y="236"/>
                  </a:lnTo>
                  <a:lnTo>
                    <a:pt x="503" y="241"/>
                  </a:lnTo>
                  <a:lnTo>
                    <a:pt x="503" y="244"/>
                  </a:lnTo>
                  <a:lnTo>
                    <a:pt x="503" y="244"/>
                  </a:lnTo>
                  <a:lnTo>
                    <a:pt x="501" y="244"/>
                  </a:lnTo>
                  <a:lnTo>
                    <a:pt x="498" y="244"/>
                  </a:lnTo>
                  <a:lnTo>
                    <a:pt x="498" y="244"/>
                  </a:lnTo>
                  <a:lnTo>
                    <a:pt x="498" y="244"/>
                  </a:lnTo>
                  <a:lnTo>
                    <a:pt x="496" y="246"/>
                  </a:lnTo>
                  <a:lnTo>
                    <a:pt x="496" y="246"/>
                  </a:lnTo>
                  <a:lnTo>
                    <a:pt x="496" y="246"/>
                  </a:lnTo>
                  <a:lnTo>
                    <a:pt x="496" y="248"/>
                  </a:lnTo>
                  <a:lnTo>
                    <a:pt x="496" y="251"/>
                  </a:lnTo>
                  <a:lnTo>
                    <a:pt x="496" y="251"/>
                  </a:lnTo>
                  <a:lnTo>
                    <a:pt x="491" y="255"/>
                  </a:lnTo>
                  <a:lnTo>
                    <a:pt x="489" y="255"/>
                  </a:lnTo>
                  <a:lnTo>
                    <a:pt x="489" y="255"/>
                  </a:lnTo>
                  <a:lnTo>
                    <a:pt x="487" y="255"/>
                  </a:lnTo>
                  <a:lnTo>
                    <a:pt x="487" y="255"/>
                  </a:lnTo>
                  <a:lnTo>
                    <a:pt x="487" y="258"/>
                  </a:lnTo>
                  <a:lnTo>
                    <a:pt x="487" y="260"/>
                  </a:lnTo>
                  <a:lnTo>
                    <a:pt x="487" y="260"/>
                  </a:lnTo>
                  <a:lnTo>
                    <a:pt x="484" y="262"/>
                  </a:lnTo>
                  <a:lnTo>
                    <a:pt x="482" y="265"/>
                  </a:lnTo>
                  <a:lnTo>
                    <a:pt x="482" y="265"/>
                  </a:lnTo>
                  <a:lnTo>
                    <a:pt x="479" y="267"/>
                  </a:lnTo>
                  <a:lnTo>
                    <a:pt x="479" y="267"/>
                  </a:lnTo>
                  <a:lnTo>
                    <a:pt x="477" y="267"/>
                  </a:lnTo>
                  <a:lnTo>
                    <a:pt x="477" y="270"/>
                  </a:lnTo>
                  <a:lnTo>
                    <a:pt x="479" y="270"/>
                  </a:lnTo>
                  <a:lnTo>
                    <a:pt x="479" y="270"/>
                  </a:lnTo>
                  <a:lnTo>
                    <a:pt x="479" y="272"/>
                  </a:lnTo>
                  <a:lnTo>
                    <a:pt x="482" y="274"/>
                  </a:lnTo>
                  <a:lnTo>
                    <a:pt x="482" y="274"/>
                  </a:lnTo>
                  <a:lnTo>
                    <a:pt x="482" y="274"/>
                  </a:lnTo>
                  <a:lnTo>
                    <a:pt x="482" y="277"/>
                  </a:lnTo>
                  <a:lnTo>
                    <a:pt x="482" y="279"/>
                  </a:lnTo>
                  <a:lnTo>
                    <a:pt x="479" y="284"/>
                  </a:lnTo>
                  <a:lnTo>
                    <a:pt x="477" y="291"/>
                  </a:lnTo>
                  <a:lnTo>
                    <a:pt x="475" y="293"/>
                  </a:lnTo>
                  <a:lnTo>
                    <a:pt x="475" y="296"/>
                  </a:lnTo>
                  <a:lnTo>
                    <a:pt x="472" y="296"/>
                  </a:lnTo>
                  <a:lnTo>
                    <a:pt x="472" y="296"/>
                  </a:lnTo>
                  <a:lnTo>
                    <a:pt x="472" y="296"/>
                  </a:lnTo>
                  <a:lnTo>
                    <a:pt x="475" y="298"/>
                  </a:lnTo>
                  <a:lnTo>
                    <a:pt x="475" y="298"/>
                  </a:lnTo>
                  <a:lnTo>
                    <a:pt x="475" y="298"/>
                  </a:lnTo>
                  <a:lnTo>
                    <a:pt x="475" y="300"/>
                  </a:lnTo>
                  <a:lnTo>
                    <a:pt x="475" y="300"/>
                  </a:lnTo>
                  <a:lnTo>
                    <a:pt x="475" y="305"/>
                  </a:lnTo>
                  <a:lnTo>
                    <a:pt x="472" y="307"/>
                  </a:lnTo>
                  <a:lnTo>
                    <a:pt x="472" y="307"/>
                  </a:lnTo>
                  <a:lnTo>
                    <a:pt x="470" y="307"/>
                  </a:lnTo>
                  <a:lnTo>
                    <a:pt x="470" y="307"/>
                  </a:lnTo>
                  <a:lnTo>
                    <a:pt x="470" y="307"/>
                  </a:lnTo>
                  <a:lnTo>
                    <a:pt x="470" y="310"/>
                  </a:lnTo>
                  <a:lnTo>
                    <a:pt x="470" y="310"/>
                  </a:lnTo>
                  <a:lnTo>
                    <a:pt x="470" y="312"/>
                  </a:lnTo>
                  <a:lnTo>
                    <a:pt x="470" y="314"/>
                  </a:lnTo>
                  <a:lnTo>
                    <a:pt x="470" y="314"/>
                  </a:lnTo>
                  <a:lnTo>
                    <a:pt x="470" y="317"/>
                  </a:lnTo>
                  <a:lnTo>
                    <a:pt x="470" y="317"/>
                  </a:lnTo>
                  <a:lnTo>
                    <a:pt x="470" y="319"/>
                  </a:lnTo>
                  <a:lnTo>
                    <a:pt x="470" y="319"/>
                  </a:lnTo>
                  <a:lnTo>
                    <a:pt x="472" y="319"/>
                  </a:lnTo>
                  <a:lnTo>
                    <a:pt x="472" y="322"/>
                  </a:lnTo>
                  <a:lnTo>
                    <a:pt x="472" y="322"/>
                  </a:lnTo>
                  <a:lnTo>
                    <a:pt x="470" y="324"/>
                  </a:lnTo>
                  <a:lnTo>
                    <a:pt x="470" y="324"/>
                  </a:lnTo>
                  <a:lnTo>
                    <a:pt x="470" y="324"/>
                  </a:lnTo>
                  <a:lnTo>
                    <a:pt x="470" y="326"/>
                  </a:lnTo>
                  <a:lnTo>
                    <a:pt x="468" y="326"/>
                  </a:lnTo>
                  <a:lnTo>
                    <a:pt x="468" y="326"/>
                  </a:lnTo>
                  <a:lnTo>
                    <a:pt x="468" y="329"/>
                  </a:lnTo>
                  <a:lnTo>
                    <a:pt x="468" y="329"/>
                  </a:lnTo>
                  <a:lnTo>
                    <a:pt x="470" y="333"/>
                  </a:lnTo>
                  <a:lnTo>
                    <a:pt x="470" y="338"/>
                  </a:lnTo>
                  <a:lnTo>
                    <a:pt x="470" y="340"/>
                  </a:lnTo>
                  <a:lnTo>
                    <a:pt x="470" y="343"/>
                  </a:lnTo>
                  <a:lnTo>
                    <a:pt x="470" y="345"/>
                  </a:lnTo>
                  <a:lnTo>
                    <a:pt x="470" y="345"/>
                  </a:lnTo>
                  <a:lnTo>
                    <a:pt x="470" y="345"/>
                  </a:lnTo>
                  <a:lnTo>
                    <a:pt x="468" y="345"/>
                  </a:lnTo>
                  <a:lnTo>
                    <a:pt x="468" y="345"/>
                  </a:lnTo>
                  <a:lnTo>
                    <a:pt x="468" y="345"/>
                  </a:lnTo>
                  <a:lnTo>
                    <a:pt x="463" y="345"/>
                  </a:lnTo>
                  <a:lnTo>
                    <a:pt x="463" y="345"/>
                  </a:lnTo>
                  <a:lnTo>
                    <a:pt x="463" y="345"/>
                  </a:lnTo>
                  <a:lnTo>
                    <a:pt x="463" y="350"/>
                  </a:lnTo>
                  <a:lnTo>
                    <a:pt x="461" y="352"/>
                  </a:lnTo>
                  <a:lnTo>
                    <a:pt x="461" y="352"/>
                  </a:lnTo>
                  <a:lnTo>
                    <a:pt x="461" y="355"/>
                  </a:lnTo>
                  <a:lnTo>
                    <a:pt x="458" y="357"/>
                  </a:lnTo>
                  <a:lnTo>
                    <a:pt x="458" y="359"/>
                  </a:lnTo>
                  <a:lnTo>
                    <a:pt x="458" y="362"/>
                  </a:lnTo>
                  <a:lnTo>
                    <a:pt x="458" y="364"/>
                  </a:lnTo>
                  <a:lnTo>
                    <a:pt x="458" y="364"/>
                  </a:lnTo>
                  <a:lnTo>
                    <a:pt x="458" y="366"/>
                  </a:lnTo>
                  <a:lnTo>
                    <a:pt x="461" y="369"/>
                  </a:lnTo>
                  <a:lnTo>
                    <a:pt x="461" y="369"/>
                  </a:lnTo>
                  <a:lnTo>
                    <a:pt x="461" y="373"/>
                  </a:lnTo>
                  <a:lnTo>
                    <a:pt x="461" y="373"/>
                  </a:lnTo>
                  <a:lnTo>
                    <a:pt x="463" y="373"/>
                  </a:lnTo>
                  <a:lnTo>
                    <a:pt x="463" y="373"/>
                  </a:lnTo>
                  <a:lnTo>
                    <a:pt x="463" y="373"/>
                  </a:lnTo>
                  <a:lnTo>
                    <a:pt x="463" y="378"/>
                  </a:lnTo>
                  <a:lnTo>
                    <a:pt x="463" y="381"/>
                  </a:lnTo>
                  <a:lnTo>
                    <a:pt x="461" y="381"/>
                  </a:lnTo>
                  <a:lnTo>
                    <a:pt x="461" y="381"/>
                  </a:lnTo>
                  <a:lnTo>
                    <a:pt x="461" y="383"/>
                  </a:lnTo>
                  <a:lnTo>
                    <a:pt x="461" y="385"/>
                  </a:lnTo>
                  <a:lnTo>
                    <a:pt x="461" y="388"/>
                  </a:lnTo>
                  <a:lnTo>
                    <a:pt x="461" y="390"/>
                  </a:lnTo>
                  <a:lnTo>
                    <a:pt x="461" y="390"/>
                  </a:lnTo>
                  <a:lnTo>
                    <a:pt x="463" y="390"/>
                  </a:lnTo>
                  <a:lnTo>
                    <a:pt x="463" y="390"/>
                  </a:lnTo>
                  <a:lnTo>
                    <a:pt x="463" y="390"/>
                  </a:lnTo>
                  <a:lnTo>
                    <a:pt x="465" y="392"/>
                  </a:lnTo>
                  <a:lnTo>
                    <a:pt x="465" y="392"/>
                  </a:lnTo>
                  <a:lnTo>
                    <a:pt x="468" y="395"/>
                  </a:lnTo>
                  <a:lnTo>
                    <a:pt x="470" y="395"/>
                  </a:lnTo>
                  <a:lnTo>
                    <a:pt x="470" y="397"/>
                  </a:lnTo>
                  <a:lnTo>
                    <a:pt x="472" y="397"/>
                  </a:lnTo>
                  <a:lnTo>
                    <a:pt x="475" y="397"/>
                  </a:lnTo>
                  <a:lnTo>
                    <a:pt x="479" y="399"/>
                  </a:lnTo>
                  <a:lnTo>
                    <a:pt x="482" y="399"/>
                  </a:lnTo>
                  <a:lnTo>
                    <a:pt x="491" y="404"/>
                  </a:lnTo>
                  <a:lnTo>
                    <a:pt x="496" y="409"/>
                  </a:lnTo>
                  <a:lnTo>
                    <a:pt x="496" y="409"/>
                  </a:lnTo>
                  <a:lnTo>
                    <a:pt x="501" y="414"/>
                  </a:lnTo>
                  <a:lnTo>
                    <a:pt x="501" y="416"/>
                  </a:lnTo>
                  <a:lnTo>
                    <a:pt x="501" y="416"/>
                  </a:lnTo>
                  <a:lnTo>
                    <a:pt x="501" y="418"/>
                  </a:lnTo>
                  <a:lnTo>
                    <a:pt x="501" y="418"/>
                  </a:lnTo>
                  <a:lnTo>
                    <a:pt x="501" y="421"/>
                  </a:lnTo>
                  <a:lnTo>
                    <a:pt x="498" y="421"/>
                  </a:lnTo>
                  <a:lnTo>
                    <a:pt x="496" y="425"/>
                  </a:lnTo>
                  <a:lnTo>
                    <a:pt x="494" y="425"/>
                  </a:lnTo>
                  <a:lnTo>
                    <a:pt x="494" y="428"/>
                  </a:lnTo>
                  <a:lnTo>
                    <a:pt x="494" y="428"/>
                  </a:lnTo>
                  <a:lnTo>
                    <a:pt x="494" y="428"/>
                  </a:lnTo>
                  <a:lnTo>
                    <a:pt x="494" y="430"/>
                  </a:lnTo>
                  <a:lnTo>
                    <a:pt x="494" y="433"/>
                  </a:lnTo>
                  <a:lnTo>
                    <a:pt x="494" y="433"/>
                  </a:lnTo>
                  <a:lnTo>
                    <a:pt x="494" y="433"/>
                  </a:lnTo>
                  <a:lnTo>
                    <a:pt x="496" y="437"/>
                  </a:lnTo>
                  <a:lnTo>
                    <a:pt x="498" y="440"/>
                  </a:lnTo>
                  <a:lnTo>
                    <a:pt x="498" y="440"/>
                  </a:lnTo>
                  <a:lnTo>
                    <a:pt x="501" y="442"/>
                  </a:lnTo>
                  <a:lnTo>
                    <a:pt x="503" y="442"/>
                  </a:lnTo>
                  <a:lnTo>
                    <a:pt x="503" y="444"/>
                  </a:lnTo>
                  <a:lnTo>
                    <a:pt x="508" y="444"/>
                  </a:lnTo>
                  <a:lnTo>
                    <a:pt x="508" y="444"/>
                  </a:lnTo>
                  <a:lnTo>
                    <a:pt x="510" y="444"/>
                  </a:lnTo>
                  <a:lnTo>
                    <a:pt x="513" y="444"/>
                  </a:lnTo>
                  <a:lnTo>
                    <a:pt x="513" y="444"/>
                  </a:lnTo>
                  <a:lnTo>
                    <a:pt x="515" y="447"/>
                  </a:lnTo>
                  <a:lnTo>
                    <a:pt x="515" y="447"/>
                  </a:lnTo>
                  <a:lnTo>
                    <a:pt x="515" y="451"/>
                  </a:lnTo>
                  <a:lnTo>
                    <a:pt x="515" y="461"/>
                  </a:lnTo>
                  <a:lnTo>
                    <a:pt x="515" y="461"/>
                  </a:lnTo>
                  <a:lnTo>
                    <a:pt x="515" y="463"/>
                  </a:lnTo>
                  <a:lnTo>
                    <a:pt x="515" y="463"/>
                  </a:lnTo>
                  <a:lnTo>
                    <a:pt x="515" y="463"/>
                  </a:lnTo>
                  <a:lnTo>
                    <a:pt x="513" y="463"/>
                  </a:lnTo>
                  <a:lnTo>
                    <a:pt x="510" y="468"/>
                  </a:lnTo>
                  <a:lnTo>
                    <a:pt x="508" y="473"/>
                  </a:lnTo>
                  <a:lnTo>
                    <a:pt x="505" y="475"/>
                  </a:lnTo>
                  <a:lnTo>
                    <a:pt x="505" y="477"/>
                  </a:lnTo>
                  <a:lnTo>
                    <a:pt x="503" y="477"/>
                  </a:lnTo>
                  <a:lnTo>
                    <a:pt x="501" y="480"/>
                  </a:lnTo>
                  <a:lnTo>
                    <a:pt x="501" y="482"/>
                  </a:lnTo>
                  <a:lnTo>
                    <a:pt x="498" y="482"/>
                  </a:lnTo>
                  <a:lnTo>
                    <a:pt x="498" y="482"/>
                  </a:lnTo>
                  <a:lnTo>
                    <a:pt x="496" y="485"/>
                  </a:lnTo>
                  <a:lnTo>
                    <a:pt x="496" y="485"/>
                  </a:lnTo>
                  <a:lnTo>
                    <a:pt x="494" y="487"/>
                  </a:lnTo>
                  <a:lnTo>
                    <a:pt x="491" y="489"/>
                  </a:lnTo>
                  <a:lnTo>
                    <a:pt x="491" y="492"/>
                  </a:lnTo>
                  <a:lnTo>
                    <a:pt x="489" y="492"/>
                  </a:lnTo>
                  <a:lnTo>
                    <a:pt x="489" y="492"/>
                  </a:lnTo>
                  <a:lnTo>
                    <a:pt x="489" y="494"/>
                  </a:lnTo>
                  <a:lnTo>
                    <a:pt x="489" y="494"/>
                  </a:lnTo>
                  <a:lnTo>
                    <a:pt x="489" y="496"/>
                  </a:lnTo>
                  <a:lnTo>
                    <a:pt x="489" y="499"/>
                  </a:lnTo>
                  <a:lnTo>
                    <a:pt x="489" y="499"/>
                  </a:lnTo>
                  <a:lnTo>
                    <a:pt x="489" y="499"/>
                  </a:lnTo>
                  <a:lnTo>
                    <a:pt x="487" y="501"/>
                  </a:lnTo>
                  <a:lnTo>
                    <a:pt x="487" y="501"/>
                  </a:lnTo>
                  <a:lnTo>
                    <a:pt x="484" y="501"/>
                  </a:lnTo>
                  <a:lnTo>
                    <a:pt x="479" y="503"/>
                  </a:lnTo>
                  <a:lnTo>
                    <a:pt x="470" y="508"/>
                  </a:lnTo>
                  <a:lnTo>
                    <a:pt x="470" y="508"/>
                  </a:lnTo>
                  <a:lnTo>
                    <a:pt x="465" y="511"/>
                  </a:lnTo>
                  <a:lnTo>
                    <a:pt x="456" y="513"/>
                  </a:lnTo>
                  <a:lnTo>
                    <a:pt x="451" y="513"/>
                  </a:lnTo>
                  <a:lnTo>
                    <a:pt x="451" y="513"/>
                  </a:lnTo>
                  <a:lnTo>
                    <a:pt x="444" y="515"/>
                  </a:lnTo>
                  <a:lnTo>
                    <a:pt x="442" y="518"/>
                  </a:lnTo>
                  <a:lnTo>
                    <a:pt x="442" y="518"/>
                  </a:lnTo>
                  <a:lnTo>
                    <a:pt x="439" y="518"/>
                  </a:lnTo>
                  <a:lnTo>
                    <a:pt x="437" y="518"/>
                  </a:lnTo>
                  <a:lnTo>
                    <a:pt x="430" y="518"/>
                  </a:lnTo>
                  <a:lnTo>
                    <a:pt x="423" y="520"/>
                  </a:lnTo>
                  <a:lnTo>
                    <a:pt x="420" y="520"/>
                  </a:lnTo>
                  <a:lnTo>
                    <a:pt x="418" y="520"/>
                  </a:lnTo>
                  <a:lnTo>
                    <a:pt x="416" y="520"/>
                  </a:lnTo>
                  <a:lnTo>
                    <a:pt x="409" y="522"/>
                  </a:lnTo>
                  <a:lnTo>
                    <a:pt x="399" y="522"/>
                  </a:lnTo>
                  <a:lnTo>
                    <a:pt x="392" y="525"/>
                  </a:lnTo>
                  <a:lnTo>
                    <a:pt x="390" y="525"/>
                  </a:lnTo>
                  <a:lnTo>
                    <a:pt x="387" y="525"/>
                  </a:lnTo>
                  <a:lnTo>
                    <a:pt x="380" y="525"/>
                  </a:lnTo>
                  <a:lnTo>
                    <a:pt x="378" y="525"/>
                  </a:lnTo>
                  <a:lnTo>
                    <a:pt x="378" y="525"/>
                  </a:lnTo>
                  <a:lnTo>
                    <a:pt x="373" y="525"/>
                  </a:lnTo>
                  <a:lnTo>
                    <a:pt x="373" y="525"/>
                  </a:lnTo>
                  <a:lnTo>
                    <a:pt x="371" y="525"/>
                  </a:lnTo>
                  <a:lnTo>
                    <a:pt x="371" y="525"/>
                  </a:lnTo>
                  <a:lnTo>
                    <a:pt x="368" y="525"/>
                  </a:lnTo>
                  <a:lnTo>
                    <a:pt x="368" y="525"/>
                  </a:lnTo>
                  <a:lnTo>
                    <a:pt x="366" y="527"/>
                  </a:lnTo>
                  <a:lnTo>
                    <a:pt x="364" y="525"/>
                  </a:lnTo>
                  <a:lnTo>
                    <a:pt x="359" y="525"/>
                  </a:lnTo>
                  <a:lnTo>
                    <a:pt x="357" y="525"/>
                  </a:lnTo>
                  <a:lnTo>
                    <a:pt x="354" y="525"/>
                  </a:lnTo>
                  <a:lnTo>
                    <a:pt x="352" y="525"/>
                  </a:lnTo>
                  <a:lnTo>
                    <a:pt x="350" y="522"/>
                  </a:lnTo>
                  <a:lnTo>
                    <a:pt x="350" y="522"/>
                  </a:lnTo>
                  <a:lnTo>
                    <a:pt x="350" y="522"/>
                  </a:lnTo>
                  <a:lnTo>
                    <a:pt x="347" y="520"/>
                  </a:lnTo>
                  <a:lnTo>
                    <a:pt x="343" y="520"/>
                  </a:lnTo>
                  <a:lnTo>
                    <a:pt x="340" y="520"/>
                  </a:lnTo>
                  <a:lnTo>
                    <a:pt x="340" y="520"/>
                  </a:lnTo>
                  <a:lnTo>
                    <a:pt x="340" y="522"/>
                  </a:lnTo>
                  <a:lnTo>
                    <a:pt x="343" y="522"/>
                  </a:lnTo>
                  <a:lnTo>
                    <a:pt x="343" y="522"/>
                  </a:lnTo>
                  <a:lnTo>
                    <a:pt x="345" y="525"/>
                  </a:lnTo>
                  <a:lnTo>
                    <a:pt x="343" y="527"/>
                  </a:lnTo>
                  <a:lnTo>
                    <a:pt x="343" y="527"/>
                  </a:lnTo>
                  <a:lnTo>
                    <a:pt x="343" y="532"/>
                  </a:lnTo>
                  <a:lnTo>
                    <a:pt x="343" y="534"/>
                  </a:lnTo>
                  <a:lnTo>
                    <a:pt x="345" y="534"/>
                  </a:lnTo>
                  <a:lnTo>
                    <a:pt x="345" y="534"/>
                  </a:lnTo>
                  <a:lnTo>
                    <a:pt x="345" y="534"/>
                  </a:lnTo>
                  <a:lnTo>
                    <a:pt x="347" y="534"/>
                  </a:lnTo>
                  <a:lnTo>
                    <a:pt x="350" y="537"/>
                  </a:lnTo>
                  <a:lnTo>
                    <a:pt x="352" y="537"/>
                  </a:lnTo>
                  <a:lnTo>
                    <a:pt x="352" y="537"/>
                  </a:lnTo>
                  <a:lnTo>
                    <a:pt x="352" y="539"/>
                  </a:lnTo>
                  <a:lnTo>
                    <a:pt x="350" y="537"/>
                  </a:lnTo>
                  <a:lnTo>
                    <a:pt x="347" y="537"/>
                  </a:lnTo>
                  <a:lnTo>
                    <a:pt x="347" y="537"/>
                  </a:lnTo>
                  <a:lnTo>
                    <a:pt x="347" y="534"/>
                  </a:lnTo>
                  <a:lnTo>
                    <a:pt x="345" y="534"/>
                  </a:lnTo>
                  <a:lnTo>
                    <a:pt x="345" y="537"/>
                  </a:lnTo>
                  <a:lnTo>
                    <a:pt x="347" y="539"/>
                  </a:lnTo>
                  <a:lnTo>
                    <a:pt x="350" y="541"/>
                  </a:lnTo>
                  <a:lnTo>
                    <a:pt x="350" y="546"/>
                  </a:lnTo>
                  <a:lnTo>
                    <a:pt x="350" y="548"/>
                  </a:lnTo>
                  <a:lnTo>
                    <a:pt x="350" y="548"/>
                  </a:lnTo>
                  <a:lnTo>
                    <a:pt x="350" y="551"/>
                  </a:lnTo>
                  <a:lnTo>
                    <a:pt x="350" y="551"/>
                  </a:lnTo>
                  <a:lnTo>
                    <a:pt x="347" y="553"/>
                  </a:lnTo>
                  <a:lnTo>
                    <a:pt x="345" y="551"/>
                  </a:lnTo>
                  <a:lnTo>
                    <a:pt x="343" y="553"/>
                  </a:lnTo>
                  <a:lnTo>
                    <a:pt x="343" y="558"/>
                  </a:lnTo>
                  <a:lnTo>
                    <a:pt x="343" y="560"/>
                  </a:lnTo>
                  <a:lnTo>
                    <a:pt x="343" y="560"/>
                  </a:lnTo>
                  <a:lnTo>
                    <a:pt x="343" y="562"/>
                  </a:lnTo>
                  <a:lnTo>
                    <a:pt x="343" y="562"/>
                  </a:lnTo>
                  <a:lnTo>
                    <a:pt x="340" y="562"/>
                  </a:lnTo>
                  <a:lnTo>
                    <a:pt x="340" y="562"/>
                  </a:lnTo>
                  <a:lnTo>
                    <a:pt x="338" y="565"/>
                  </a:lnTo>
                  <a:lnTo>
                    <a:pt x="338" y="565"/>
                  </a:lnTo>
                  <a:lnTo>
                    <a:pt x="340" y="570"/>
                  </a:lnTo>
                  <a:lnTo>
                    <a:pt x="340" y="570"/>
                  </a:lnTo>
                  <a:lnTo>
                    <a:pt x="343" y="572"/>
                  </a:lnTo>
                  <a:lnTo>
                    <a:pt x="345" y="572"/>
                  </a:lnTo>
                  <a:lnTo>
                    <a:pt x="345" y="572"/>
                  </a:lnTo>
                  <a:lnTo>
                    <a:pt x="345" y="574"/>
                  </a:lnTo>
                  <a:lnTo>
                    <a:pt x="345" y="574"/>
                  </a:lnTo>
                  <a:lnTo>
                    <a:pt x="343" y="574"/>
                  </a:lnTo>
                  <a:lnTo>
                    <a:pt x="343" y="574"/>
                  </a:lnTo>
                  <a:lnTo>
                    <a:pt x="343" y="577"/>
                  </a:lnTo>
                  <a:lnTo>
                    <a:pt x="343" y="577"/>
                  </a:lnTo>
                  <a:lnTo>
                    <a:pt x="345" y="577"/>
                  </a:lnTo>
                  <a:lnTo>
                    <a:pt x="347" y="574"/>
                  </a:lnTo>
                  <a:lnTo>
                    <a:pt x="347" y="577"/>
                  </a:lnTo>
                  <a:lnTo>
                    <a:pt x="345" y="577"/>
                  </a:lnTo>
                  <a:lnTo>
                    <a:pt x="345" y="579"/>
                  </a:lnTo>
                  <a:lnTo>
                    <a:pt x="343" y="581"/>
                  </a:lnTo>
                  <a:lnTo>
                    <a:pt x="340" y="584"/>
                  </a:lnTo>
                  <a:lnTo>
                    <a:pt x="340" y="584"/>
                  </a:lnTo>
                  <a:lnTo>
                    <a:pt x="335" y="586"/>
                  </a:lnTo>
                  <a:lnTo>
                    <a:pt x="331" y="588"/>
                  </a:lnTo>
                  <a:lnTo>
                    <a:pt x="331" y="588"/>
                  </a:lnTo>
                  <a:lnTo>
                    <a:pt x="328" y="588"/>
                  </a:lnTo>
                  <a:lnTo>
                    <a:pt x="324" y="591"/>
                  </a:lnTo>
                  <a:lnTo>
                    <a:pt x="324" y="591"/>
                  </a:lnTo>
                  <a:lnTo>
                    <a:pt x="321" y="591"/>
                  </a:lnTo>
                  <a:lnTo>
                    <a:pt x="321" y="591"/>
                  </a:lnTo>
                  <a:lnTo>
                    <a:pt x="321" y="591"/>
                  </a:lnTo>
                  <a:lnTo>
                    <a:pt x="319" y="591"/>
                  </a:lnTo>
                  <a:lnTo>
                    <a:pt x="319" y="591"/>
                  </a:lnTo>
                  <a:lnTo>
                    <a:pt x="312" y="591"/>
                  </a:lnTo>
                  <a:lnTo>
                    <a:pt x="309" y="591"/>
                  </a:lnTo>
                  <a:lnTo>
                    <a:pt x="305" y="591"/>
                  </a:lnTo>
                  <a:lnTo>
                    <a:pt x="302" y="591"/>
                  </a:lnTo>
                  <a:lnTo>
                    <a:pt x="300" y="591"/>
                  </a:lnTo>
                  <a:lnTo>
                    <a:pt x="298" y="591"/>
                  </a:lnTo>
                  <a:lnTo>
                    <a:pt x="298" y="591"/>
                  </a:lnTo>
                  <a:lnTo>
                    <a:pt x="298" y="591"/>
                  </a:lnTo>
                  <a:lnTo>
                    <a:pt x="295" y="591"/>
                  </a:lnTo>
                  <a:lnTo>
                    <a:pt x="295" y="591"/>
                  </a:lnTo>
                  <a:lnTo>
                    <a:pt x="293" y="588"/>
                  </a:lnTo>
                  <a:lnTo>
                    <a:pt x="293" y="588"/>
                  </a:lnTo>
                  <a:lnTo>
                    <a:pt x="293" y="588"/>
                  </a:lnTo>
                  <a:lnTo>
                    <a:pt x="291" y="588"/>
                  </a:lnTo>
                  <a:lnTo>
                    <a:pt x="288" y="586"/>
                  </a:lnTo>
                  <a:lnTo>
                    <a:pt x="283" y="586"/>
                  </a:lnTo>
                  <a:lnTo>
                    <a:pt x="276" y="584"/>
                  </a:lnTo>
                  <a:lnTo>
                    <a:pt x="276" y="584"/>
                  </a:lnTo>
                  <a:lnTo>
                    <a:pt x="276" y="584"/>
                  </a:lnTo>
                  <a:lnTo>
                    <a:pt x="269" y="581"/>
                  </a:lnTo>
                  <a:lnTo>
                    <a:pt x="269" y="581"/>
                  </a:lnTo>
                  <a:lnTo>
                    <a:pt x="269" y="579"/>
                  </a:lnTo>
                  <a:lnTo>
                    <a:pt x="267" y="579"/>
                  </a:lnTo>
                  <a:lnTo>
                    <a:pt x="265" y="577"/>
                  </a:lnTo>
                  <a:lnTo>
                    <a:pt x="265" y="577"/>
                  </a:lnTo>
                  <a:lnTo>
                    <a:pt x="262" y="577"/>
                  </a:lnTo>
                  <a:lnTo>
                    <a:pt x="262" y="579"/>
                  </a:lnTo>
                  <a:lnTo>
                    <a:pt x="257" y="581"/>
                  </a:lnTo>
                  <a:lnTo>
                    <a:pt x="255" y="584"/>
                  </a:lnTo>
                  <a:lnTo>
                    <a:pt x="255" y="586"/>
                  </a:lnTo>
                  <a:lnTo>
                    <a:pt x="255" y="588"/>
                  </a:lnTo>
                  <a:lnTo>
                    <a:pt x="257" y="591"/>
                  </a:lnTo>
                  <a:lnTo>
                    <a:pt x="257" y="593"/>
                  </a:lnTo>
                  <a:lnTo>
                    <a:pt x="260" y="600"/>
                  </a:lnTo>
                  <a:lnTo>
                    <a:pt x="260" y="600"/>
                  </a:lnTo>
                  <a:lnTo>
                    <a:pt x="260" y="600"/>
                  </a:lnTo>
                  <a:lnTo>
                    <a:pt x="262" y="603"/>
                  </a:lnTo>
                  <a:lnTo>
                    <a:pt x="262" y="603"/>
                  </a:lnTo>
                  <a:lnTo>
                    <a:pt x="262" y="603"/>
                  </a:lnTo>
                  <a:lnTo>
                    <a:pt x="262" y="605"/>
                  </a:lnTo>
                  <a:lnTo>
                    <a:pt x="260" y="605"/>
                  </a:lnTo>
                  <a:lnTo>
                    <a:pt x="260" y="607"/>
                  </a:lnTo>
                  <a:lnTo>
                    <a:pt x="260" y="607"/>
                  </a:lnTo>
                  <a:lnTo>
                    <a:pt x="260" y="610"/>
                  </a:lnTo>
                  <a:lnTo>
                    <a:pt x="260" y="610"/>
                  </a:lnTo>
                  <a:lnTo>
                    <a:pt x="262" y="610"/>
                  </a:lnTo>
                  <a:lnTo>
                    <a:pt x="262" y="612"/>
                  </a:lnTo>
                  <a:lnTo>
                    <a:pt x="260" y="612"/>
                  </a:lnTo>
                  <a:lnTo>
                    <a:pt x="260" y="612"/>
                  </a:lnTo>
                  <a:lnTo>
                    <a:pt x="260" y="614"/>
                  </a:lnTo>
                  <a:lnTo>
                    <a:pt x="260" y="617"/>
                  </a:lnTo>
                  <a:lnTo>
                    <a:pt x="260" y="617"/>
                  </a:lnTo>
                  <a:lnTo>
                    <a:pt x="260" y="617"/>
                  </a:lnTo>
                  <a:lnTo>
                    <a:pt x="260" y="619"/>
                  </a:lnTo>
                  <a:lnTo>
                    <a:pt x="262" y="622"/>
                  </a:lnTo>
                  <a:lnTo>
                    <a:pt x="262" y="622"/>
                  </a:lnTo>
                  <a:lnTo>
                    <a:pt x="262" y="622"/>
                  </a:lnTo>
                  <a:lnTo>
                    <a:pt x="265" y="624"/>
                  </a:lnTo>
                  <a:lnTo>
                    <a:pt x="269" y="624"/>
                  </a:lnTo>
                  <a:lnTo>
                    <a:pt x="274" y="624"/>
                  </a:lnTo>
                  <a:lnTo>
                    <a:pt x="274" y="624"/>
                  </a:lnTo>
                  <a:lnTo>
                    <a:pt x="276" y="624"/>
                  </a:lnTo>
                  <a:lnTo>
                    <a:pt x="276" y="624"/>
                  </a:lnTo>
                  <a:lnTo>
                    <a:pt x="279" y="626"/>
                  </a:lnTo>
                  <a:lnTo>
                    <a:pt x="276" y="626"/>
                  </a:lnTo>
                  <a:lnTo>
                    <a:pt x="276" y="626"/>
                  </a:lnTo>
                  <a:lnTo>
                    <a:pt x="276" y="626"/>
                  </a:lnTo>
                  <a:lnTo>
                    <a:pt x="274" y="629"/>
                  </a:lnTo>
                  <a:lnTo>
                    <a:pt x="274" y="629"/>
                  </a:lnTo>
                  <a:lnTo>
                    <a:pt x="274" y="631"/>
                  </a:lnTo>
                  <a:lnTo>
                    <a:pt x="279" y="631"/>
                  </a:lnTo>
                  <a:lnTo>
                    <a:pt x="288" y="631"/>
                  </a:lnTo>
                  <a:lnTo>
                    <a:pt x="288" y="631"/>
                  </a:lnTo>
                  <a:lnTo>
                    <a:pt x="291" y="629"/>
                  </a:lnTo>
                  <a:lnTo>
                    <a:pt x="291" y="629"/>
                  </a:lnTo>
                  <a:lnTo>
                    <a:pt x="291" y="626"/>
                  </a:lnTo>
                  <a:lnTo>
                    <a:pt x="291" y="626"/>
                  </a:lnTo>
                  <a:lnTo>
                    <a:pt x="288" y="626"/>
                  </a:lnTo>
                  <a:lnTo>
                    <a:pt x="288" y="624"/>
                  </a:lnTo>
                  <a:lnTo>
                    <a:pt x="288" y="624"/>
                  </a:lnTo>
                  <a:lnTo>
                    <a:pt x="286" y="624"/>
                  </a:lnTo>
                  <a:lnTo>
                    <a:pt x="283" y="626"/>
                  </a:lnTo>
                  <a:lnTo>
                    <a:pt x="283" y="626"/>
                  </a:lnTo>
                  <a:lnTo>
                    <a:pt x="281" y="624"/>
                  </a:lnTo>
                  <a:lnTo>
                    <a:pt x="283" y="624"/>
                  </a:lnTo>
                  <a:lnTo>
                    <a:pt x="288" y="624"/>
                  </a:lnTo>
                  <a:lnTo>
                    <a:pt x="291" y="622"/>
                  </a:lnTo>
                  <a:lnTo>
                    <a:pt x="295" y="622"/>
                  </a:lnTo>
                  <a:lnTo>
                    <a:pt x="295" y="619"/>
                  </a:lnTo>
                  <a:lnTo>
                    <a:pt x="295" y="619"/>
                  </a:lnTo>
                  <a:lnTo>
                    <a:pt x="298" y="619"/>
                  </a:lnTo>
                  <a:lnTo>
                    <a:pt x="300" y="619"/>
                  </a:lnTo>
                  <a:lnTo>
                    <a:pt x="300" y="619"/>
                  </a:lnTo>
                  <a:lnTo>
                    <a:pt x="300" y="622"/>
                  </a:lnTo>
                  <a:lnTo>
                    <a:pt x="302" y="624"/>
                  </a:lnTo>
                  <a:lnTo>
                    <a:pt x="302" y="624"/>
                  </a:lnTo>
                  <a:lnTo>
                    <a:pt x="302" y="624"/>
                  </a:lnTo>
                  <a:lnTo>
                    <a:pt x="305" y="626"/>
                  </a:lnTo>
                  <a:lnTo>
                    <a:pt x="305" y="626"/>
                  </a:lnTo>
                  <a:lnTo>
                    <a:pt x="305" y="626"/>
                  </a:lnTo>
                  <a:lnTo>
                    <a:pt x="305" y="626"/>
                  </a:lnTo>
                  <a:lnTo>
                    <a:pt x="305" y="636"/>
                  </a:lnTo>
                  <a:lnTo>
                    <a:pt x="302" y="640"/>
                  </a:lnTo>
                  <a:lnTo>
                    <a:pt x="302" y="643"/>
                  </a:lnTo>
                  <a:lnTo>
                    <a:pt x="300" y="643"/>
                  </a:lnTo>
                  <a:lnTo>
                    <a:pt x="300" y="643"/>
                  </a:lnTo>
                  <a:lnTo>
                    <a:pt x="298" y="643"/>
                  </a:lnTo>
                  <a:lnTo>
                    <a:pt x="291" y="645"/>
                  </a:lnTo>
                  <a:lnTo>
                    <a:pt x="288" y="645"/>
                  </a:lnTo>
                  <a:lnTo>
                    <a:pt x="288" y="643"/>
                  </a:lnTo>
                  <a:lnTo>
                    <a:pt x="283" y="640"/>
                  </a:lnTo>
                  <a:lnTo>
                    <a:pt x="283" y="640"/>
                  </a:lnTo>
                  <a:lnTo>
                    <a:pt x="286" y="638"/>
                  </a:lnTo>
                  <a:lnTo>
                    <a:pt x="286" y="636"/>
                  </a:lnTo>
                  <a:lnTo>
                    <a:pt x="281" y="633"/>
                  </a:lnTo>
                  <a:lnTo>
                    <a:pt x="281" y="633"/>
                  </a:lnTo>
                  <a:lnTo>
                    <a:pt x="279" y="633"/>
                  </a:lnTo>
                  <a:lnTo>
                    <a:pt x="279" y="633"/>
                  </a:lnTo>
                  <a:lnTo>
                    <a:pt x="276" y="633"/>
                  </a:lnTo>
                  <a:lnTo>
                    <a:pt x="276" y="633"/>
                  </a:lnTo>
                  <a:lnTo>
                    <a:pt x="274" y="633"/>
                  </a:lnTo>
                  <a:lnTo>
                    <a:pt x="269" y="633"/>
                  </a:lnTo>
                  <a:lnTo>
                    <a:pt x="269" y="636"/>
                  </a:lnTo>
                  <a:lnTo>
                    <a:pt x="269" y="636"/>
                  </a:lnTo>
                  <a:lnTo>
                    <a:pt x="267" y="636"/>
                  </a:lnTo>
                  <a:lnTo>
                    <a:pt x="267" y="636"/>
                  </a:lnTo>
                  <a:lnTo>
                    <a:pt x="265" y="636"/>
                  </a:lnTo>
                  <a:lnTo>
                    <a:pt x="265" y="638"/>
                  </a:lnTo>
                  <a:lnTo>
                    <a:pt x="262" y="638"/>
                  </a:lnTo>
                  <a:lnTo>
                    <a:pt x="260" y="640"/>
                  </a:lnTo>
                  <a:lnTo>
                    <a:pt x="262" y="640"/>
                  </a:lnTo>
                  <a:lnTo>
                    <a:pt x="262" y="640"/>
                  </a:lnTo>
                  <a:lnTo>
                    <a:pt x="262" y="643"/>
                  </a:lnTo>
                  <a:lnTo>
                    <a:pt x="267" y="643"/>
                  </a:lnTo>
                  <a:lnTo>
                    <a:pt x="269" y="643"/>
                  </a:lnTo>
                  <a:lnTo>
                    <a:pt x="272" y="645"/>
                  </a:lnTo>
                  <a:lnTo>
                    <a:pt x="272" y="645"/>
                  </a:lnTo>
                  <a:lnTo>
                    <a:pt x="272" y="645"/>
                  </a:lnTo>
                  <a:lnTo>
                    <a:pt x="274" y="645"/>
                  </a:lnTo>
                  <a:lnTo>
                    <a:pt x="279" y="648"/>
                  </a:lnTo>
                  <a:lnTo>
                    <a:pt x="281" y="648"/>
                  </a:lnTo>
                  <a:lnTo>
                    <a:pt x="281" y="648"/>
                  </a:lnTo>
                  <a:lnTo>
                    <a:pt x="281" y="645"/>
                  </a:lnTo>
                  <a:lnTo>
                    <a:pt x="283" y="648"/>
                  </a:lnTo>
                  <a:lnTo>
                    <a:pt x="281" y="648"/>
                  </a:lnTo>
                  <a:lnTo>
                    <a:pt x="281" y="650"/>
                  </a:lnTo>
                  <a:lnTo>
                    <a:pt x="276" y="650"/>
                  </a:lnTo>
                  <a:lnTo>
                    <a:pt x="274" y="652"/>
                  </a:lnTo>
                  <a:lnTo>
                    <a:pt x="269" y="652"/>
                  </a:lnTo>
                  <a:lnTo>
                    <a:pt x="269" y="652"/>
                  </a:lnTo>
                  <a:lnTo>
                    <a:pt x="267" y="652"/>
                  </a:lnTo>
                  <a:lnTo>
                    <a:pt x="267" y="652"/>
                  </a:lnTo>
                  <a:lnTo>
                    <a:pt x="265" y="655"/>
                  </a:lnTo>
                  <a:lnTo>
                    <a:pt x="260" y="657"/>
                  </a:lnTo>
                  <a:lnTo>
                    <a:pt x="260" y="657"/>
                  </a:lnTo>
                  <a:lnTo>
                    <a:pt x="257" y="662"/>
                  </a:lnTo>
                  <a:lnTo>
                    <a:pt x="253" y="664"/>
                  </a:lnTo>
                  <a:lnTo>
                    <a:pt x="253" y="666"/>
                  </a:lnTo>
                  <a:lnTo>
                    <a:pt x="250" y="669"/>
                  </a:lnTo>
                  <a:lnTo>
                    <a:pt x="250" y="669"/>
                  </a:lnTo>
                  <a:lnTo>
                    <a:pt x="250" y="671"/>
                  </a:lnTo>
                  <a:lnTo>
                    <a:pt x="253" y="674"/>
                  </a:lnTo>
                  <a:lnTo>
                    <a:pt x="253" y="674"/>
                  </a:lnTo>
                  <a:lnTo>
                    <a:pt x="253" y="674"/>
                  </a:lnTo>
                  <a:lnTo>
                    <a:pt x="253" y="676"/>
                  </a:lnTo>
                  <a:lnTo>
                    <a:pt x="253" y="678"/>
                  </a:lnTo>
                  <a:lnTo>
                    <a:pt x="255" y="676"/>
                  </a:lnTo>
                  <a:lnTo>
                    <a:pt x="255" y="676"/>
                  </a:lnTo>
                  <a:lnTo>
                    <a:pt x="255" y="681"/>
                  </a:lnTo>
                  <a:lnTo>
                    <a:pt x="253" y="683"/>
                  </a:lnTo>
                  <a:lnTo>
                    <a:pt x="253" y="683"/>
                  </a:lnTo>
                  <a:lnTo>
                    <a:pt x="253" y="683"/>
                  </a:lnTo>
                  <a:lnTo>
                    <a:pt x="253" y="685"/>
                  </a:lnTo>
                  <a:lnTo>
                    <a:pt x="253" y="688"/>
                  </a:lnTo>
                  <a:lnTo>
                    <a:pt x="253" y="688"/>
                  </a:lnTo>
                  <a:lnTo>
                    <a:pt x="250" y="690"/>
                  </a:lnTo>
                  <a:lnTo>
                    <a:pt x="250" y="692"/>
                  </a:lnTo>
                  <a:lnTo>
                    <a:pt x="250" y="695"/>
                  </a:lnTo>
                  <a:lnTo>
                    <a:pt x="243" y="697"/>
                  </a:lnTo>
                  <a:lnTo>
                    <a:pt x="243" y="697"/>
                  </a:lnTo>
                  <a:lnTo>
                    <a:pt x="241" y="697"/>
                  </a:lnTo>
                  <a:lnTo>
                    <a:pt x="241" y="700"/>
                  </a:lnTo>
                  <a:lnTo>
                    <a:pt x="239" y="702"/>
                  </a:lnTo>
                  <a:lnTo>
                    <a:pt x="239" y="702"/>
                  </a:lnTo>
                  <a:lnTo>
                    <a:pt x="239" y="704"/>
                  </a:lnTo>
                  <a:lnTo>
                    <a:pt x="241" y="704"/>
                  </a:lnTo>
                  <a:lnTo>
                    <a:pt x="241" y="704"/>
                  </a:lnTo>
                  <a:lnTo>
                    <a:pt x="243" y="704"/>
                  </a:lnTo>
                  <a:lnTo>
                    <a:pt x="246" y="704"/>
                  </a:lnTo>
                  <a:lnTo>
                    <a:pt x="243" y="709"/>
                  </a:lnTo>
                  <a:lnTo>
                    <a:pt x="241" y="709"/>
                  </a:lnTo>
                  <a:lnTo>
                    <a:pt x="239" y="709"/>
                  </a:lnTo>
                  <a:lnTo>
                    <a:pt x="239" y="709"/>
                  </a:lnTo>
                  <a:lnTo>
                    <a:pt x="236" y="709"/>
                  </a:lnTo>
                  <a:lnTo>
                    <a:pt x="227" y="707"/>
                  </a:lnTo>
                  <a:lnTo>
                    <a:pt x="224" y="707"/>
                  </a:lnTo>
                  <a:lnTo>
                    <a:pt x="220" y="709"/>
                  </a:lnTo>
                  <a:lnTo>
                    <a:pt x="215" y="711"/>
                  </a:lnTo>
                  <a:lnTo>
                    <a:pt x="215" y="711"/>
                  </a:lnTo>
                  <a:lnTo>
                    <a:pt x="213" y="714"/>
                  </a:lnTo>
                  <a:lnTo>
                    <a:pt x="210" y="714"/>
                  </a:lnTo>
                  <a:lnTo>
                    <a:pt x="206" y="716"/>
                  </a:lnTo>
                  <a:lnTo>
                    <a:pt x="206" y="716"/>
                  </a:lnTo>
                  <a:lnTo>
                    <a:pt x="201" y="716"/>
                  </a:lnTo>
                  <a:lnTo>
                    <a:pt x="201" y="718"/>
                  </a:lnTo>
                  <a:lnTo>
                    <a:pt x="198" y="718"/>
                  </a:lnTo>
                  <a:lnTo>
                    <a:pt x="196" y="721"/>
                  </a:lnTo>
                  <a:lnTo>
                    <a:pt x="194" y="726"/>
                  </a:lnTo>
                  <a:lnTo>
                    <a:pt x="194" y="726"/>
                  </a:lnTo>
                  <a:lnTo>
                    <a:pt x="194" y="726"/>
                  </a:lnTo>
                  <a:lnTo>
                    <a:pt x="191" y="726"/>
                  </a:lnTo>
                  <a:lnTo>
                    <a:pt x="191" y="728"/>
                  </a:lnTo>
                  <a:lnTo>
                    <a:pt x="191" y="728"/>
                  </a:lnTo>
                  <a:lnTo>
                    <a:pt x="191" y="728"/>
                  </a:lnTo>
                  <a:lnTo>
                    <a:pt x="189" y="733"/>
                  </a:lnTo>
                  <a:lnTo>
                    <a:pt x="187" y="733"/>
                  </a:lnTo>
                  <a:lnTo>
                    <a:pt x="184" y="737"/>
                  </a:lnTo>
                  <a:lnTo>
                    <a:pt x="182" y="740"/>
                  </a:lnTo>
                  <a:lnTo>
                    <a:pt x="182" y="742"/>
                  </a:lnTo>
                  <a:lnTo>
                    <a:pt x="182" y="744"/>
                  </a:lnTo>
                  <a:lnTo>
                    <a:pt x="182" y="744"/>
                  </a:lnTo>
                  <a:lnTo>
                    <a:pt x="182" y="747"/>
                  </a:lnTo>
                  <a:lnTo>
                    <a:pt x="182" y="749"/>
                  </a:lnTo>
                  <a:lnTo>
                    <a:pt x="182" y="749"/>
                  </a:lnTo>
                  <a:lnTo>
                    <a:pt x="184" y="752"/>
                  </a:lnTo>
                  <a:lnTo>
                    <a:pt x="184" y="754"/>
                  </a:lnTo>
                  <a:lnTo>
                    <a:pt x="187" y="756"/>
                  </a:lnTo>
                  <a:lnTo>
                    <a:pt x="189" y="756"/>
                  </a:lnTo>
                  <a:lnTo>
                    <a:pt x="189" y="759"/>
                  </a:lnTo>
                  <a:lnTo>
                    <a:pt x="189" y="759"/>
                  </a:lnTo>
                  <a:lnTo>
                    <a:pt x="194" y="761"/>
                  </a:lnTo>
                  <a:lnTo>
                    <a:pt x="196" y="761"/>
                  </a:lnTo>
                  <a:lnTo>
                    <a:pt x="196" y="763"/>
                  </a:lnTo>
                  <a:lnTo>
                    <a:pt x="201" y="766"/>
                  </a:lnTo>
                  <a:lnTo>
                    <a:pt x="206" y="770"/>
                  </a:lnTo>
                  <a:lnTo>
                    <a:pt x="208" y="770"/>
                  </a:lnTo>
                  <a:lnTo>
                    <a:pt x="210" y="770"/>
                  </a:lnTo>
                  <a:lnTo>
                    <a:pt x="210" y="770"/>
                  </a:lnTo>
                  <a:lnTo>
                    <a:pt x="210" y="770"/>
                  </a:lnTo>
                  <a:lnTo>
                    <a:pt x="213" y="770"/>
                  </a:lnTo>
                  <a:lnTo>
                    <a:pt x="213" y="770"/>
                  </a:lnTo>
                  <a:lnTo>
                    <a:pt x="215" y="770"/>
                  </a:lnTo>
                  <a:lnTo>
                    <a:pt x="220" y="773"/>
                  </a:lnTo>
                  <a:lnTo>
                    <a:pt x="220" y="773"/>
                  </a:lnTo>
                  <a:lnTo>
                    <a:pt x="224" y="773"/>
                  </a:lnTo>
                  <a:lnTo>
                    <a:pt x="227" y="773"/>
                  </a:lnTo>
                  <a:lnTo>
                    <a:pt x="229" y="773"/>
                  </a:lnTo>
                  <a:lnTo>
                    <a:pt x="232" y="773"/>
                  </a:lnTo>
                  <a:lnTo>
                    <a:pt x="232" y="773"/>
                  </a:lnTo>
                  <a:lnTo>
                    <a:pt x="234" y="773"/>
                  </a:lnTo>
                  <a:lnTo>
                    <a:pt x="239" y="775"/>
                  </a:lnTo>
                  <a:lnTo>
                    <a:pt x="239" y="780"/>
                  </a:lnTo>
                  <a:lnTo>
                    <a:pt x="239" y="780"/>
                  </a:lnTo>
                  <a:lnTo>
                    <a:pt x="239" y="782"/>
                  </a:lnTo>
                  <a:lnTo>
                    <a:pt x="239" y="785"/>
                  </a:lnTo>
                  <a:lnTo>
                    <a:pt x="239" y="787"/>
                  </a:lnTo>
                  <a:lnTo>
                    <a:pt x="239" y="789"/>
                  </a:lnTo>
                  <a:lnTo>
                    <a:pt x="234" y="794"/>
                  </a:lnTo>
                  <a:lnTo>
                    <a:pt x="234" y="794"/>
                  </a:lnTo>
                  <a:lnTo>
                    <a:pt x="234" y="794"/>
                  </a:lnTo>
                  <a:lnTo>
                    <a:pt x="232" y="794"/>
                  </a:lnTo>
                  <a:lnTo>
                    <a:pt x="232" y="794"/>
                  </a:lnTo>
                  <a:lnTo>
                    <a:pt x="229" y="794"/>
                  </a:lnTo>
                  <a:lnTo>
                    <a:pt x="229" y="794"/>
                  </a:lnTo>
                  <a:lnTo>
                    <a:pt x="229" y="794"/>
                  </a:lnTo>
                  <a:lnTo>
                    <a:pt x="229" y="794"/>
                  </a:lnTo>
                  <a:lnTo>
                    <a:pt x="227" y="794"/>
                  </a:lnTo>
                  <a:lnTo>
                    <a:pt x="227" y="794"/>
                  </a:lnTo>
                  <a:lnTo>
                    <a:pt x="224" y="796"/>
                  </a:lnTo>
                  <a:lnTo>
                    <a:pt x="224" y="796"/>
                  </a:lnTo>
                  <a:lnTo>
                    <a:pt x="224" y="796"/>
                  </a:lnTo>
                  <a:lnTo>
                    <a:pt x="224" y="796"/>
                  </a:lnTo>
                  <a:lnTo>
                    <a:pt x="227" y="796"/>
                  </a:lnTo>
                  <a:lnTo>
                    <a:pt x="229" y="794"/>
                  </a:lnTo>
                  <a:lnTo>
                    <a:pt x="232" y="794"/>
                  </a:lnTo>
                  <a:lnTo>
                    <a:pt x="232" y="794"/>
                  </a:lnTo>
                  <a:lnTo>
                    <a:pt x="234" y="794"/>
                  </a:lnTo>
                  <a:lnTo>
                    <a:pt x="236" y="799"/>
                  </a:lnTo>
                  <a:lnTo>
                    <a:pt x="236" y="799"/>
                  </a:lnTo>
                  <a:lnTo>
                    <a:pt x="236" y="799"/>
                  </a:lnTo>
                  <a:lnTo>
                    <a:pt x="236" y="799"/>
                  </a:lnTo>
                  <a:lnTo>
                    <a:pt x="234" y="799"/>
                  </a:lnTo>
                  <a:lnTo>
                    <a:pt x="234" y="799"/>
                  </a:lnTo>
                  <a:lnTo>
                    <a:pt x="232" y="799"/>
                  </a:lnTo>
                  <a:lnTo>
                    <a:pt x="232" y="801"/>
                  </a:lnTo>
                  <a:lnTo>
                    <a:pt x="232" y="803"/>
                  </a:lnTo>
                  <a:lnTo>
                    <a:pt x="229" y="803"/>
                  </a:lnTo>
                  <a:lnTo>
                    <a:pt x="222" y="808"/>
                  </a:lnTo>
                  <a:lnTo>
                    <a:pt x="220" y="808"/>
                  </a:lnTo>
                  <a:lnTo>
                    <a:pt x="217" y="811"/>
                  </a:lnTo>
                  <a:lnTo>
                    <a:pt x="217" y="813"/>
                  </a:lnTo>
                  <a:lnTo>
                    <a:pt x="215" y="813"/>
                  </a:lnTo>
                  <a:lnTo>
                    <a:pt x="210" y="813"/>
                  </a:lnTo>
                  <a:lnTo>
                    <a:pt x="210" y="813"/>
                  </a:lnTo>
                  <a:lnTo>
                    <a:pt x="210" y="815"/>
                  </a:lnTo>
                  <a:lnTo>
                    <a:pt x="208" y="815"/>
                  </a:lnTo>
                  <a:lnTo>
                    <a:pt x="206" y="818"/>
                  </a:lnTo>
                  <a:lnTo>
                    <a:pt x="203" y="818"/>
                  </a:lnTo>
                  <a:lnTo>
                    <a:pt x="203" y="818"/>
                  </a:lnTo>
                  <a:lnTo>
                    <a:pt x="203" y="818"/>
                  </a:lnTo>
                  <a:lnTo>
                    <a:pt x="201" y="818"/>
                  </a:lnTo>
                  <a:lnTo>
                    <a:pt x="198" y="820"/>
                  </a:lnTo>
                  <a:lnTo>
                    <a:pt x="198" y="820"/>
                  </a:lnTo>
                  <a:lnTo>
                    <a:pt x="196" y="820"/>
                  </a:lnTo>
                  <a:lnTo>
                    <a:pt x="194" y="825"/>
                  </a:lnTo>
                  <a:lnTo>
                    <a:pt x="194" y="825"/>
                  </a:lnTo>
                  <a:lnTo>
                    <a:pt x="191" y="825"/>
                  </a:lnTo>
                  <a:lnTo>
                    <a:pt x="191" y="827"/>
                  </a:lnTo>
                  <a:lnTo>
                    <a:pt x="189" y="827"/>
                  </a:lnTo>
                  <a:lnTo>
                    <a:pt x="189" y="827"/>
                  </a:lnTo>
                  <a:lnTo>
                    <a:pt x="187" y="829"/>
                  </a:lnTo>
                  <a:lnTo>
                    <a:pt x="184" y="829"/>
                  </a:lnTo>
                  <a:lnTo>
                    <a:pt x="184" y="829"/>
                  </a:lnTo>
                  <a:lnTo>
                    <a:pt x="184" y="829"/>
                  </a:lnTo>
                  <a:lnTo>
                    <a:pt x="184" y="832"/>
                  </a:lnTo>
                  <a:lnTo>
                    <a:pt x="182" y="832"/>
                  </a:lnTo>
                  <a:lnTo>
                    <a:pt x="182" y="834"/>
                  </a:lnTo>
                  <a:lnTo>
                    <a:pt x="182" y="834"/>
                  </a:lnTo>
                  <a:lnTo>
                    <a:pt x="182" y="837"/>
                  </a:lnTo>
                  <a:lnTo>
                    <a:pt x="180" y="839"/>
                  </a:lnTo>
                  <a:lnTo>
                    <a:pt x="177" y="839"/>
                  </a:lnTo>
                  <a:lnTo>
                    <a:pt x="177" y="841"/>
                  </a:lnTo>
                  <a:lnTo>
                    <a:pt x="177" y="841"/>
                  </a:lnTo>
                  <a:lnTo>
                    <a:pt x="175" y="844"/>
                  </a:lnTo>
                  <a:lnTo>
                    <a:pt x="177" y="841"/>
                  </a:lnTo>
                  <a:lnTo>
                    <a:pt x="180" y="841"/>
                  </a:lnTo>
                  <a:lnTo>
                    <a:pt x="180" y="841"/>
                  </a:lnTo>
                  <a:lnTo>
                    <a:pt x="180" y="839"/>
                  </a:lnTo>
                  <a:lnTo>
                    <a:pt x="182" y="839"/>
                  </a:lnTo>
                  <a:lnTo>
                    <a:pt x="182" y="839"/>
                  </a:lnTo>
                  <a:lnTo>
                    <a:pt x="180" y="844"/>
                  </a:lnTo>
                  <a:lnTo>
                    <a:pt x="180" y="846"/>
                  </a:lnTo>
                  <a:lnTo>
                    <a:pt x="180" y="851"/>
                  </a:lnTo>
                  <a:lnTo>
                    <a:pt x="177" y="853"/>
                  </a:lnTo>
                  <a:lnTo>
                    <a:pt x="177" y="853"/>
                  </a:lnTo>
                  <a:lnTo>
                    <a:pt x="177" y="855"/>
                  </a:lnTo>
                  <a:lnTo>
                    <a:pt x="177" y="855"/>
                  </a:lnTo>
                  <a:lnTo>
                    <a:pt x="177" y="858"/>
                  </a:lnTo>
                  <a:lnTo>
                    <a:pt x="177" y="858"/>
                  </a:lnTo>
                  <a:lnTo>
                    <a:pt x="177" y="858"/>
                  </a:lnTo>
                  <a:lnTo>
                    <a:pt x="175" y="860"/>
                  </a:lnTo>
                  <a:lnTo>
                    <a:pt x="172" y="860"/>
                  </a:lnTo>
                  <a:lnTo>
                    <a:pt x="172" y="860"/>
                  </a:lnTo>
                  <a:lnTo>
                    <a:pt x="172" y="863"/>
                  </a:lnTo>
                  <a:lnTo>
                    <a:pt x="170" y="863"/>
                  </a:lnTo>
                  <a:lnTo>
                    <a:pt x="170" y="863"/>
                  </a:lnTo>
                  <a:lnTo>
                    <a:pt x="168" y="863"/>
                  </a:lnTo>
                  <a:lnTo>
                    <a:pt x="168" y="863"/>
                  </a:lnTo>
                  <a:lnTo>
                    <a:pt x="165" y="865"/>
                  </a:lnTo>
                  <a:lnTo>
                    <a:pt x="163" y="865"/>
                  </a:lnTo>
                  <a:lnTo>
                    <a:pt x="163" y="865"/>
                  </a:lnTo>
                  <a:lnTo>
                    <a:pt x="161" y="865"/>
                  </a:lnTo>
                  <a:lnTo>
                    <a:pt x="161" y="865"/>
                  </a:lnTo>
                  <a:lnTo>
                    <a:pt x="161" y="865"/>
                  </a:lnTo>
                  <a:lnTo>
                    <a:pt x="156" y="863"/>
                  </a:lnTo>
                  <a:lnTo>
                    <a:pt x="154" y="860"/>
                  </a:lnTo>
                  <a:lnTo>
                    <a:pt x="151" y="860"/>
                  </a:lnTo>
                  <a:lnTo>
                    <a:pt x="151" y="860"/>
                  </a:lnTo>
                  <a:lnTo>
                    <a:pt x="149" y="860"/>
                  </a:lnTo>
                  <a:lnTo>
                    <a:pt x="149" y="860"/>
                  </a:lnTo>
                  <a:lnTo>
                    <a:pt x="144" y="860"/>
                  </a:lnTo>
                  <a:lnTo>
                    <a:pt x="144" y="860"/>
                  </a:lnTo>
                  <a:lnTo>
                    <a:pt x="142" y="860"/>
                  </a:lnTo>
                  <a:lnTo>
                    <a:pt x="139" y="860"/>
                  </a:lnTo>
                  <a:lnTo>
                    <a:pt x="139" y="863"/>
                  </a:lnTo>
                  <a:lnTo>
                    <a:pt x="142" y="863"/>
                  </a:lnTo>
                  <a:lnTo>
                    <a:pt x="144" y="860"/>
                  </a:lnTo>
                  <a:lnTo>
                    <a:pt x="144" y="860"/>
                  </a:lnTo>
                  <a:lnTo>
                    <a:pt x="144" y="860"/>
                  </a:lnTo>
                  <a:lnTo>
                    <a:pt x="146" y="860"/>
                  </a:lnTo>
                  <a:lnTo>
                    <a:pt x="149" y="860"/>
                  </a:lnTo>
                  <a:lnTo>
                    <a:pt x="149" y="860"/>
                  </a:lnTo>
                  <a:lnTo>
                    <a:pt x="151" y="860"/>
                  </a:lnTo>
                  <a:lnTo>
                    <a:pt x="151" y="860"/>
                  </a:lnTo>
                  <a:lnTo>
                    <a:pt x="154" y="860"/>
                  </a:lnTo>
                  <a:lnTo>
                    <a:pt x="154" y="863"/>
                  </a:lnTo>
                  <a:lnTo>
                    <a:pt x="154" y="863"/>
                  </a:lnTo>
                  <a:lnTo>
                    <a:pt x="154" y="863"/>
                  </a:lnTo>
                  <a:lnTo>
                    <a:pt x="156" y="865"/>
                  </a:lnTo>
                  <a:lnTo>
                    <a:pt x="156" y="865"/>
                  </a:lnTo>
                  <a:lnTo>
                    <a:pt x="156" y="865"/>
                  </a:lnTo>
                  <a:lnTo>
                    <a:pt x="158" y="865"/>
                  </a:lnTo>
                  <a:lnTo>
                    <a:pt x="158" y="867"/>
                  </a:lnTo>
                  <a:lnTo>
                    <a:pt x="158" y="867"/>
                  </a:lnTo>
                  <a:lnTo>
                    <a:pt x="156" y="867"/>
                  </a:lnTo>
                  <a:lnTo>
                    <a:pt x="156" y="867"/>
                  </a:lnTo>
                  <a:lnTo>
                    <a:pt x="156" y="867"/>
                  </a:lnTo>
                  <a:lnTo>
                    <a:pt x="154" y="867"/>
                  </a:lnTo>
                  <a:lnTo>
                    <a:pt x="149" y="870"/>
                  </a:lnTo>
                  <a:lnTo>
                    <a:pt x="149" y="870"/>
                  </a:lnTo>
                  <a:lnTo>
                    <a:pt x="146" y="870"/>
                  </a:lnTo>
                  <a:lnTo>
                    <a:pt x="144" y="870"/>
                  </a:lnTo>
                  <a:lnTo>
                    <a:pt x="144" y="872"/>
                  </a:lnTo>
                  <a:lnTo>
                    <a:pt x="144" y="872"/>
                  </a:lnTo>
                  <a:lnTo>
                    <a:pt x="142" y="874"/>
                  </a:lnTo>
                  <a:lnTo>
                    <a:pt x="142" y="874"/>
                  </a:lnTo>
                  <a:lnTo>
                    <a:pt x="137" y="877"/>
                  </a:lnTo>
                  <a:lnTo>
                    <a:pt x="137" y="879"/>
                  </a:lnTo>
                  <a:lnTo>
                    <a:pt x="137" y="879"/>
                  </a:lnTo>
                  <a:lnTo>
                    <a:pt x="135" y="884"/>
                  </a:lnTo>
                  <a:lnTo>
                    <a:pt x="135" y="886"/>
                  </a:lnTo>
                  <a:lnTo>
                    <a:pt x="135" y="889"/>
                  </a:lnTo>
                  <a:lnTo>
                    <a:pt x="135" y="889"/>
                  </a:lnTo>
                  <a:lnTo>
                    <a:pt x="135" y="889"/>
                  </a:lnTo>
                  <a:lnTo>
                    <a:pt x="132" y="891"/>
                  </a:lnTo>
                  <a:lnTo>
                    <a:pt x="130" y="891"/>
                  </a:lnTo>
                  <a:lnTo>
                    <a:pt x="130" y="893"/>
                  </a:lnTo>
                  <a:lnTo>
                    <a:pt x="128" y="893"/>
                  </a:lnTo>
                  <a:lnTo>
                    <a:pt x="128" y="893"/>
                  </a:lnTo>
                  <a:lnTo>
                    <a:pt x="128" y="893"/>
                  </a:lnTo>
                  <a:lnTo>
                    <a:pt x="130" y="893"/>
                  </a:lnTo>
                  <a:lnTo>
                    <a:pt x="132" y="891"/>
                  </a:lnTo>
                  <a:lnTo>
                    <a:pt x="135" y="891"/>
                  </a:lnTo>
                  <a:lnTo>
                    <a:pt x="135" y="893"/>
                  </a:lnTo>
                  <a:lnTo>
                    <a:pt x="135" y="893"/>
                  </a:lnTo>
                  <a:lnTo>
                    <a:pt x="135" y="896"/>
                  </a:lnTo>
                  <a:lnTo>
                    <a:pt x="135" y="896"/>
                  </a:lnTo>
                  <a:lnTo>
                    <a:pt x="135" y="896"/>
                  </a:lnTo>
                  <a:lnTo>
                    <a:pt x="137" y="903"/>
                  </a:lnTo>
                  <a:lnTo>
                    <a:pt x="137" y="903"/>
                  </a:lnTo>
                  <a:lnTo>
                    <a:pt x="139" y="905"/>
                  </a:lnTo>
                  <a:lnTo>
                    <a:pt x="139" y="905"/>
                  </a:lnTo>
                  <a:lnTo>
                    <a:pt x="139" y="905"/>
                  </a:lnTo>
                  <a:lnTo>
                    <a:pt x="139" y="907"/>
                  </a:lnTo>
                  <a:lnTo>
                    <a:pt x="142" y="907"/>
                  </a:lnTo>
                  <a:lnTo>
                    <a:pt x="139" y="910"/>
                  </a:lnTo>
                  <a:lnTo>
                    <a:pt x="139" y="910"/>
                  </a:lnTo>
                  <a:lnTo>
                    <a:pt x="139" y="910"/>
                  </a:lnTo>
                  <a:lnTo>
                    <a:pt x="137" y="910"/>
                  </a:lnTo>
                  <a:lnTo>
                    <a:pt x="137" y="910"/>
                  </a:lnTo>
                  <a:lnTo>
                    <a:pt x="135" y="910"/>
                  </a:lnTo>
                  <a:lnTo>
                    <a:pt x="135" y="910"/>
                  </a:lnTo>
                  <a:lnTo>
                    <a:pt x="132" y="910"/>
                  </a:lnTo>
                  <a:lnTo>
                    <a:pt x="130" y="910"/>
                  </a:lnTo>
                  <a:lnTo>
                    <a:pt x="128" y="910"/>
                  </a:lnTo>
                  <a:lnTo>
                    <a:pt x="125" y="910"/>
                  </a:lnTo>
                  <a:lnTo>
                    <a:pt x="121" y="910"/>
                  </a:lnTo>
                  <a:lnTo>
                    <a:pt x="123" y="910"/>
                  </a:lnTo>
                  <a:lnTo>
                    <a:pt x="123" y="910"/>
                  </a:lnTo>
                  <a:lnTo>
                    <a:pt x="125" y="910"/>
                  </a:lnTo>
                  <a:lnTo>
                    <a:pt x="128" y="910"/>
                  </a:lnTo>
                  <a:lnTo>
                    <a:pt x="128" y="910"/>
                  </a:lnTo>
                  <a:lnTo>
                    <a:pt x="132" y="910"/>
                  </a:lnTo>
                  <a:lnTo>
                    <a:pt x="135" y="912"/>
                  </a:lnTo>
                  <a:lnTo>
                    <a:pt x="139" y="910"/>
                  </a:lnTo>
                  <a:lnTo>
                    <a:pt x="139" y="910"/>
                  </a:lnTo>
                  <a:lnTo>
                    <a:pt x="142" y="912"/>
                  </a:lnTo>
                  <a:lnTo>
                    <a:pt x="144" y="917"/>
                  </a:lnTo>
                  <a:lnTo>
                    <a:pt x="144" y="919"/>
                  </a:lnTo>
                  <a:lnTo>
                    <a:pt x="146" y="919"/>
                  </a:lnTo>
                  <a:lnTo>
                    <a:pt x="146" y="919"/>
                  </a:lnTo>
                  <a:lnTo>
                    <a:pt x="149" y="924"/>
                  </a:lnTo>
                  <a:lnTo>
                    <a:pt x="149" y="924"/>
                  </a:lnTo>
                  <a:lnTo>
                    <a:pt x="151" y="926"/>
                  </a:lnTo>
                  <a:lnTo>
                    <a:pt x="151" y="926"/>
                  </a:lnTo>
                  <a:lnTo>
                    <a:pt x="151" y="926"/>
                  </a:lnTo>
                  <a:lnTo>
                    <a:pt x="154" y="929"/>
                  </a:lnTo>
                  <a:lnTo>
                    <a:pt x="156" y="931"/>
                  </a:lnTo>
                  <a:lnTo>
                    <a:pt x="158" y="931"/>
                  </a:lnTo>
                  <a:lnTo>
                    <a:pt x="158" y="933"/>
                  </a:lnTo>
                  <a:lnTo>
                    <a:pt x="156" y="933"/>
                  </a:lnTo>
                  <a:lnTo>
                    <a:pt x="156" y="933"/>
                  </a:lnTo>
                  <a:lnTo>
                    <a:pt x="156" y="933"/>
                  </a:lnTo>
                  <a:lnTo>
                    <a:pt x="151" y="931"/>
                  </a:lnTo>
                  <a:lnTo>
                    <a:pt x="149" y="931"/>
                  </a:lnTo>
                  <a:lnTo>
                    <a:pt x="149" y="931"/>
                  </a:lnTo>
                  <a:lnTo>
                    <a:pt x="144" y="931"/>
                  </a:lnTo>
                  <a:lnTo>
                    <a:pt x="144" y="931"/>
                  </a:lnTo>
                  <a:lnTo>
                    <a:pt x="142" y="929"/>
                  </a:lnTo>
                  <a:lnTo>
                    <a:pt x="139" y="929"/>
                  </a:lnTo>
                  <a:lnTo>
                    <a:pt x="139" y="929"/>
                  </a:lnTo>
                  <a:lnTo>
                    <a:pt x="132" y="926"/>
                  </a:lnTo>
                  <a:lnTo>
                    <a:pt x="130" y="926"/>
                  </a:lnTo>
                  <a:lnTo>
                    <a:pt x="125" y="926"/>
                  </a:lnTo>
                  <a:lnTo>
                    <a:pt x="116" y="924"/>
                  </a:lnTo>
                  <a:lnTo>
                    <a:pt x="111" y="924"/>
                  </a:lnTo>
                  <a:lnTo>
                    <a:pt x="111" y="922"/>
                  </a:lnTo>
                  <a:lnTo>
                    <a:pt x="109" y="922"/>
                  </a:lnTo>
                  <a:lnTo>
                    <a:pt x="106" y="922"/>
                  </a:lnTo>
                  <a:lnTo>
                    <a:pt x="106" y="922"/>
                  </a:lnTo>
                  <a:lnTo>
                    <a:pt x="95" y="922"/>
                  </a:lnTo>
                  <a:lnTo>
                    <a:pt x="90" y="922"/>
                  </a:lnTo>
                  <a:lnTo>
                    <a:pt x="71" y="922"/>
                  </a:lnTo>
                  <a:lnTo>
                    <a:pt x="57" y="922"/>
                  </a:lnTo>
                  <a:lnTo>
                    <a:pt x="50" y="922"/>
                  </a:lnTo>
                  <a:lnTo>
                    <a:pt x="50" y="919"/>
                  </a:lnTo>
                  <a:lnTo>
                    <a:pt x="50" y="919"/>
                  </a:lnTo>
                  <a:lnTo>
                    <a:pt x="50" y="917"/>
                  </a:lnTo>
                  <a:lnTo>
                    <a:pt x="45" y="915"/>
                  </a:lnTo>
                  <a:lnTo>
                    <a:pt x="43" y="915"/>
                  </a:lnTo>
                  <a:lnTo>
                    <a:pt x="43" y="915"/>
                  </a:lnTo>
                  <a:lnTo>
                    <a:pt x="43" y="915"/>
                  </a:lnTo>
                  <a:lnTo>
                    <a:pt x="43" y="915"/>
                  </a:lnTo>
                  <a:lnTo>
                    <a:pt x="40" y="915"/>
                  </a:lnTo>
                  <a:lnTo>
                    <a:pt x="38" y="912"/>
                  </a:lnTo>
                  <a:lnTo>
                    <a:pt x="35" y="907"/>
                  </a:lnTo>
                  <a:lnTo>
                    <a:pt x="35" y="907"/>
                  </a:lnTo>
                  <a:lnTo>
                    <a:pt x="38" y="907"/>
                  </a:lnTo>
                  <a:lnTo>
                    <a:pt x="38" y="905"/>
                  </a:lnTo>
                  <a:lnTo>
                    <a:pt x="38" y="903"/>
                  </a:lnTo>
                  <a:lnTo>
                    <a:pt x="38" y="900"/>
                  </a:lnTo>
                  <a:lnTo>
                    <a:pt x="38" y="900"/>
                  </a:lnTo>
                  <a:lnTo>
                    <a:pt x="40" y="900"/>
                  </a:lnTo>
                  <a:lnTo>
                    <a:pt x="40" y="898"/>
                  </a:lnTo>
                  <a:lnTo>
                    <a:pt x="38" y="898"/>
                  </a:lnTo>
                  <a:lnTo>
                    <a:pt x="38" y="898"/>
                  </a:lnTo>
                  <a:lnTo>
                    <a:pt x="38" y="898"/>
                  </a:lnTo>
                  <a:lnTo>
                    <a:pt x="35" y="896"/>
                  </a:lnTo>
                  <a:lnTo>
                    <a:pt x="35" y="896"/>
                  </a:lnTo>
                  <a:lnTo>
                    <a:pt x="38" y="893"/>
                  </a:lnTo>
                  <a:lnTo>
                    <a:pt x="40" y="893"/>
                  </a:lnTo>
                  <a:lnTo>
                    <a:pt x="40" y="893"/>
                  </a:lnTo>
                  <a:lnTo>
                    <a:pt x="40" y="889"/>
                  </a:lnTo>
                  <a:lnTo>
                    <a:pt x="40" y="886"/>
                  </a:lnTo>
                  <a:lnTo>
                    <a:pt x="40" y="886"/>
                  </a:lnTo>
                  <a:lnTo>
                    <a:pt x="38" y="886"/>
                  </a:lnTo>
                  <a:lnTo>
                    <a:pt x="38" y="884"/>
                  </a:lnTo>
                  <a:lnTo>
                    <a:pt x="38" y="884"/>
                  </a:lnTo>
                  <a:lnTo>
                    <a:pt x="38" y="881"/>
                  </a:lnTo>
                  <a:lnTo>
                    <a:pt x="38" y="881"/>
                  </a:lnTo>
                  <a:lnTo>
                    <a:pt x="35" y="879"/>
                  </a:lnTo>
                  <a:lnTo>
                    <a:pt x="33" y="879"/>
                  </a:lnTo>
                  <a:lnTo>
                    <a:pt x="33" y="879"/>
                  </a:lnTo>
                  <a:lnTo>
                    <a:pt x="31" y="879"/>
                  </a:lnTo>
                  <a:lnTo>
                    <a:pt x="31" y="881"/>
                  </a:lnTo>
                  <a:lnTo>
                    <a:pt x="31" y="881"/>
                  </a:lnTo>
                  <a:lnTo>
                    <a:pt x="28" y="881"/>
                  </a:lnTo>
                  <a:lnTo>
                    <a:pt x="28" y="881"/>
                  </a:lnTo>
                  <a:lnTo>
                    <a:pt x="28" y="881"/>
                  </a:lnTo>
                  <a:lnTo>
                    <a:pt x="26" y="881"/>
                  </a:lnTo>
                  <a:lnTo>
                    <a:pt x="26" y="881"/>
                  </a:lnTo>
                  <a:lnTo>
                    <a:pt x="26" y="881"/>
                  </a:lnTo>
                  <a:lnTo>
                    <a:pt x="24" y="881"/>
                  </a:lnTo>
                  <a:lnTo>
                    <a:pt x="21" y="881"/>
                  </a:lnTo>
                  <a:lnTo>
                    <a:pt x="19" y="881"/>
                  </a:lnTo>
                  <a:lnTo>
                    <a:pt x="19" y="881"/>
                  </a:lnTo>
                  <a:lnTo>
                    <a:pt x="19" y="884"/>
                  </a:lnTo>
                  <a:lnTo>
                    <a:pt x="17" y="884"/>
                  </a:lnTo>
                  <a:lnTo>
                    <a:pt x="17" y="884"/>
                  </a:lnTo>
                  <a:lnTo>
                    <a:pt x="17" y="884"/>
                  </a:lnTo>
                  <a:lnTo>
                    <a:pt x="14" y="884"/>
                  </a:lnTo>
                  <a:lnTo>
                    <a:pt x="14" y="886"/>
                  </a:lnTo>
                  <a:lnTo>
                    <a:pt x="12" y="884"/>
                  </a:lnTo>
                  <a:lnTo>
                    <a:pt x="12" y="884"/>
                  </a:lnTo>
                  <a:lnTo>
                    <a:pt x="12" y="884"/>
                  </a:lnTo>
                  <a:lnTo>
                    <a:pt x="10" y="879"/>
                  </a:lnTo>
                  <a:lnTo>
                    <a:pt x="10" y="877"/>
                  </a:lnTo>
                  <a:lnTo>
                    <a:pt x="10" y="872"/>
                  </a:lnTo>
                  <a:lnTo>
                    <a:pt x="10" y="872"/>
                  </a:lnTo>
                  <a:lnTo>
                    <a:pt x="7" y="870"/>
                  </a:lnTo>
                  <a:lnTo>
                    <a:pt x="7" y="870"/>
                  </a:lnTo>
                  <a:lnTo>
                    <a:pt x="7" y="870"/>
                  </a:lnTo>
                  <a:lnTo>
                    <a:pt x="5" y="867"/>
                  </a:lnTo>
                  <a:lnTo>
                    <a:pt x="2" y="867"/>
                  </a:lnTo>
                  <a:lnTo>
                    <a:pt x="2" y="865"/>
                  </a:lnTo>
                  <a:lnTo>
                    <a:pt x="0" y="865"/>
                  </a:lnTo>
                  <a:lnTo>
                    <a:pt x="2" y="865"/>
                  </a:lnTo>
                  <a:lnTo>
                    <a:pt x="2" y="863"/>
                  </a:lnTo>
                  <a:lnTo>
                    <a:pt x="2" y="863"/>
                  </a:lnTo>
                  <a:lnTo>
                    <a:pt x="2" y="863"/>
                  </a:lnTo>
                  <a:lnTo>
                    <a:pt x="2" y="860"/>
                  </a:lnTo>
                  <a:lnTo>
                    <a:pt x="2" y="860"/>
                  </a:lnTo>
                  <a:lnTo>
                    <a:pt x="0" y="860"/>
                  </a:lnTo>
                  <a:lnTo>
                    <a:pt x="0" y="858"/>
                  </a:lnTo>
                  <a:lnTo>
                    <a:pt x="2" y="855"/>
                  </a:lnTo>
                  <a:lnTo>
                    <a:pt x="2" y="855"/>
                  </a:lnTo>
                  <a:lnTo>
                    <a:pt x="5" y="855"/>
                  </a:lnTo>
                  <a:lnTo>
                    <a:pt x="2" y="848"/>
                  </a:lnTo>
                  <a:lnTo>
                    <a:pt x="0" y="848"/>
                  </a:lnTo>
                  <a:lnTo>
                    <a:pt x="0" y="848"/>
                  </a:lnTo>
                  <a:lnTo>
                    <a:pt x="0" y="844"/>
                  </a:lnTo>
                  <a:lnTo>
                    <a:pt x="2" y="841"/>
                  </a:lnTo>
                  <a:lnTo>
                    <a:pt x="5" y="841"/>
                  </a:lnTo>
                  <a:lnTo>
                    <a:pt x="12" y="841"/>
                  </a:lnTo>
                  <a:lnTo>
                    <a:pt x="14" y="841"/>
                  </a:lnTo>
                  <a:lnTo>
                    <a:pt x="14" y="839"/>
                  </a:lnTo>
                  <a:lnTo>
                    <a:pt x="12" y="839"/>
                  </a:lnTo>
                  <a:lnTo>
                    <a:pt x="12" y="839"/>
                  </a:lnTo>
                  <a:lnTo>
                    <a:pt x="12" y="837"/>
                  </a:lnTo>
                  <a:lnTo>
                    <a:pt x="14" y="832"/>
                  </a:lnTo>
                  <a:lnTo>
                    <a:pt x="17" y="832"/>
                  </a:lnTo>
                  <a:lnTo>
                    <a:pt x="17" y="829"/>
                  </a:lnTo>
                  <a:lnTo>
                    <a:pt x="19" y="829"/>
                  </a:lnTo>
                  <a:lnTo>
                    <a:pt x="19" y="829"/>
                  </a:lnTo>
                  <a:lnTo>
                    <a:pt x="21" y="829"/>
                  </a:lnTo>
                  <a:lnTo>
                    <a:pt x="21" y="829"/>
                  </a:lnTo>
                  <a:lnTo>
                    <a:pt x="24" y="829"/>
                  </a:lnTo>
                  <a:lnTo>
                    <a:pt x="24" y="829"/>
                  </a:lnTo>
                  <a:lnTo>
                    <a:pt x="24" y="829"/>
                  </a:lnTo>
                  <a:lnTo>
                    <a:pt x="26" y="829"/>
                  </a:lnTo>
                  <a:lnTo>
                    <a:pt x="26" y="827"/>
                  </a:lnTo>
                  <a:lnTo>
                    <a:pt x="31" y="825"/>
                  </a:lnTo>
                  <a:lnTo>
                    <a:pt x="31" y="825"/>
                  </a:lnTo>
                  <a:lnTo>
                    <a:pt x="31" y="825"/>
                  </a:lnTo>
                  <a:lnTo>
                    <a:pt x="31" y="822"/>
                  </a:lnTo>
                  <a:lnTo>
                    <a:pt x="31" y="822"/>
                  </a:lnTo>
                  <a:lnTo>
                    <a:pt x="31" y="820"/>
                  </a:lnTo>
                  <a:lnTo>
                    <a:pt x="31" y="818"/>
                  </a:lnTo>
                  <a:lnTo>
                    <a:pt x="31" y="818"/>
                  </a:lnTo>
                  <a:lnTo>
                    <a:pt x="31" y="818"/>
                  </a:lnTo>
                  <a:lnTo>
                    <a:pt x="28" y="815"/>
                  </a:lnTo>
                  <a:lnTo>
                    <a:pt x="31" y="815"/>
                  </a:lnTo>
                  <a:lnTo>
                    <a:pt x="31" y="815"/>
                  </a:lnTo>
                  <a:lnTo>
                    <a:pt x="31" y="813"/>
                  </a:lnTo>
                  <a:lnTo>
                    <a:pt x="33" y="813"/>
                  </a:lnTo>
                  <a:lnTo>
                    <a:pt x="35" y="813"/>
                  </a:lnTo>
                  <a:lnTo>
                    <a:pt x="38" y="811"/>
                  </a:lnTo>
                  <a:lnTo>
                    <a:pt x="38" y="806"/>
                  </a:lnTo>
                  <a:lnTo>
                    <a:pt x="38" y="803"/>
                  </a:lnTo>
                  <a:lnTo>
                    <a:pt x="35" y="801"/>
                  </a:lnTo>
                  <a:lnTo>
                    <a:pt x="33" y="801"/>
                  </a:lnTo>
                  <a:lnTo>
                    <a:pt x="33" y="799"/>
                  </a:lnTo>
                  <a:lnTo>
                    <a:pt x="33" y="799"/>
                  </a:lnTo>
                  <a:lnTo>
                    <a:pt x="31" y="799"/>
                  </a:lnTo>
                  <a:lnTo>
                    <a:pt x="31" y="799"/>
                  </a:lnTo>
                  <a:lnTo>
                    <a:pt x="33" y="794"/>
                  </a:lnTo>
                  <a:lnTo>
                    <a:pt x="35" y="792"/>
                  </a:lnTo>
                  <a:lnTo>
                    <a:pt x="35" y="792"/>
                  </a:lnTo>
                  <a:lnTo>
                    <a:pt x="35" y="789"/>
                  </a:lnTo>
                  <a:lnTo>
                    <a:pt x="38" y="789"/>
                  </a:lnTo>
                  <a:lnTo>
                    <a:pt x="38" y="789"/>
                  </a:lnTo>
                  <a:lnTo>
                    <a:pt x="38" y="787"/>
                  </a:lnTo>
                  <a:lnTo>
                    <a:pt x="38" y="785"/>
                  </a:lnTo>
                  <a:lnTo>
                    <a:pt x="38" y="785"/>
                  </a:lnTo>
                  <a:lnTo>
                    <a:pt x="38" y="785"/>
                  </a:lnTo>
                  <a:lnTo>
                    <a:pt x="38" y="785"/>
                  </a:lnTo>
                  <a:lnTo>
                    <a:pt x="38" y="782"/>
                  </a:lnTo>
                  <a:lnTo>
                    <a:pt x="38" y="782"/>
                  </a:lnTo>
                  <a:lnTo>
                    <a:pt x="38" y="782"/>
                  </a:lnTo>
                  <a:lnTo>
                    <a:pt x="40" y="782"/>
                  </a:lnTo>
                  <a:lnTo>
                    <a:pt x="40" y="782"/>
                  </a:lnTo>
                  <a:lnTo>
                    <a:pt x="43" y="782"/>
                  </a:lnTo>
                  <a:lnTo>
                    <a:pt x="43" y="782"/>
                  </a:lnTo>
                  <a:lnTo>
                    <a:pt x="45" y="780"/>
                  </a:lnTo>
                  <a:lnTo>
                    <a:pt x="47" y="777"/>
                  </a:lnTo>
                  <a:lnTo>
                    <a:pt x="52" y="777"/>
                  </a:lnTo>
                  <a:lnTo>
                    <a:pt x="52" y="777"/>
                  </a:lnTo>
                  <a:lnTo>
                    <a:pt x="52" y="775"/>
                  </a:lnTo>
                  <a:lnTo>
                    <a:pt x="52" y="775"/>
                  </a:lnTo>
                  <a:lnTo>
                    <a:pt x="52" y="773"/>
                  </a:lnTo>
                  <a:lnTo>
                    <a:pt x="50" y="770"/>
                  </a:lnTo>
                  <a:lnTo>
                    <a:pt x="50" y="763"/>
                  </a:lnTo>
                  <a:lnTo>
                    <a:pt x="50" y="763"/>
                  </a:lnTo>
                  <a:lnTo>
                    <a:pt x="52" y="763"/>
                  </a:lnTo>
                  <a:lnTo>
                    <a:pt x="54" y="763"/>
                  </a:lnTo>
                  <a:lnTo>
                    <a:pt x="57" y="761"/>
                  </a:lnTo>
                  <a:lnTo>
                    <a:pt x="57" y="761"/>
                  </a:lnTo>
                  <a:lnTo>
                    <a:pt x="57" y="759"/>
                  </a:lnTo>
                  <a:lnTo>
                    <a:pt x="57" y="756"/>
                  </a:lnTo>
                  <a:lnTo>
                    <a:pt x="57" y="754"/>
                  </a:lnTo>
                  <a:lnTo>
                    <a:pt x="57" y="752"/>
                  </a:lnTo>
                  <a:lnTo>
                    <a:pt x="57" y="747"/>
                  </a:lnTo>
                  <a:lnTo>
                    <a:pt x="57" y="747"/>
                  </a:lnTo>
                  <a:lnTo>
                    <a:pt x="54" y="747"/>
                  </a:lnTo>
                  <a:lnTo>
                    <a:pt x="54" y="747"/>
                  </a:lnTo>
                  <a:lnTo>
                    <a:pt x="52" y="744"/>
                  </a:lnTo>
                  <a:lnTo>
                    <a:pt x="52" y="744"/>
                  </a:lnTo>
                  <a:lnTo>
                    <a:pt x="52" y="744"/>
                  </a:lnTo>
                  <a:lnTo>
                    <a:pt x="54" y="744"/>
                  </a:lnTo>
                  <a:lnTo>
                    <a:pt x="54" y="742"/>
                  </a:lnTo>
                  <a:lnTo>
                    <a:pt x="54" y="742"/>
                  </a:lnTo>
                  <a:lnTo>
                    <a:pt x="57" y="742"/>
                  </a:lnTo>
                  <a:lnTo>
                    <a:pt x="57" y="742"/>
                  </a:lnTo>
                  <a:lnTo>
                    <a:pt x="57" y="740"/>
                  </a:lnTo>
                  <a:lnTo>
                    <a:pt x="57" y="740"/>
                  </a:lnTo>
                  <a:lnTo>
                    <a:pt x="59" y="740"/>
                  </a:lnTo>
                  <a:lnTo>
                    <a:pt x="59" y="740"/>
                  </a:lnTo>
                  <a:lnTo>
                    <a:pt x="59" y="740"/>
                  </a:lnTo>
                  <a:lnTo>
                    <a:pt x="59" y="737"/>
                  </a:lnTo>
                  <a:lnTo>
                    <a:pt x="59" y="735"/>
                  </a:lnTo>
                  <a:lnTo>
                    <a:pt x="57" y="735"/>
                  </a:lnTo>
                  <a:lnTo>
                    <a:pt x="57" y="735"/>
                  </a:lnTo>
                  <a:lnTo>
                    <a:pt x="54" y="735"/>
                  </a:lnTo>
                  <a:lnTo>
                    <a:pt x="54" y="730"/>
                  </a:lnTo>
                  <a:lnTo>
                    <a:pt x="54" y="728"/>
                  </a:lnTo>
                  <a:lnTo>
                    <a:pt x="54" y="726"/>
                  </a:lnTo>
                  <a:lnTo>
                    <a:pt x="57" y="726"/>
                  </a:lnTo>
                  <a:lnTo>
                    <a:pt x="57" y="726"/>
                  </a:lnTo>
                  <a:lnTo>
                    <a:pt x="59" y="726"/>
                  </a:lnTo>
                  <a:lnTo>
                    <a:pt x="59" y="726"/>
                  </a:lnTo>
                  <a:lnTo>
                    <a:pt x="59" y="726"/>
                  </a:lnTo>
                  <a:lnTo>
                    <a:pt x="64" y="723"/>
                  </a:lnTo>
                  <a:lnTo>
                    <a:pt x="69" y="718"/>
                  </a:lnTo>
                  <a:lnTo>
                    <a:pt x="69" y="716"/>
                  </a:lnTo>
                  <a:lnTo>
                    <a:pt x="64" y="711"/>
                  </a:lnTo>
                  <a:lnTo>
                    <a:pt x="61" y="709"/>
                  </a:lnTo>
                  <a:lnTo>
                    <a:pt x="61" y="709"/>
                  </a:lnTo>
                  <a:lnTo>
                    <a:pt x="57" y="707"/>
                  </a:lnTo>
                  <a:lnTo>
                    <a:pt x="54" y="707"/>
                  </a:lnTo>
                  <a:lnTo>
                    <a:pt x="50" y="707"/>
                  </a:lnTo>
                  <a:lnTo>
                    <a:pt x="45" y="707"/>
                  </a:lnTo>
                  <a:lnTo>
                    <a:pt x="45" y="702"/>
                  </a:lnTo>
                  <a:lnTo>
                    <a:pt x="45" y="702"/>
                  </a:lnTo>
                  <a:lnTo>
                    <a:pt x="47" y="702"/>
                  </a:lnTo>
                  <a:lnTo>
                    <a:pt x="47" y="702"/>
                  </a:lnTo>
                  <a:lnTo>
                    <a:pt x="47" y="702"/>
                  </a:lnTo>
                  <a:lnTo>
                    <a:pt x="50" y="702"/>
                  </a:lnTo>
                  <a:lnTo>
                    <a:pt x="50" y="702"/>
                  </a:lnTo>
                  <a:lnTo>
                    <a:pt x="52" y="702"/>
                  </a:lnTo>
                  <a:lnTo>
                    <a:pt x="54" y="702"/>
                  </a:lnTo>
                  <a:lnTo>
                    <a:pt x="54" y="702"/>
                  </a:lnTo>
                  <a:lnTo>
                    <a:pt x="54" y="702"/>
                  </a:lnTo>
                  <a:lnTo>
                    <a:pt x="57" y="702"/>
                  </a:lnTo>
                  <a:lnTo>
                    <a:pt x="57" y="702"/>
                  </a:lnTo>
                  <a:lnTo>
                    <a:pt x="57" y="702"/>
                  </a:lnTo>
                  <a:lnTo>
                    <a:pt x="59" y="702"/>
                  </a:lnTo>
                  <a:lnTo>
                    <a:pt x="59" y="702"/>
                  </a:lnTo>
                  <a:lnTo>
                    <a:pt x="59" y="702"/>
                  </a:lnTo>
                  <a:lnTo>
                    <a:pt x="61" y="702"/>
                  </a:lnTo>
                  <a:lnTo>
                    <a:pt x="61" y="702"/>
                  </a:lnTo>
                  <a:lnTo>
                    <a:pt x="64" y="702"/>
                  </a:lnTo>
                  <a:lnTo>
                    <a:pt x="64" y="702"/>
                  </a:lnTo>
                  <a:lnTo>
                    <a:pt x="64" y="702"/>
                  </a:lnTo>
                  <a:lnTo>
                    <a:pt x="66" y="702"/>
                  </a:lnTo>
                  <a:lnTo>
                    <a:pt x="66" y="702"/>
                  </a:lnTo>
                  <a:lnTo>
                    <a:pt x="69" y="702"/>
                  </a:lnTo>
                  <a:lnTo>
                    <a:pt x="69" y="702"/>
                  </a:lnTo>
                  <a:lnTo>
                    <a:pt x="71" y="702"/>
                  </a:lnTo>
                  <a:lnTo>
                    <a:pt x="71" y="702"/>
                  </a:lnTo>
                  <a:lnTo>
                    <a:pt x="71" y="700"/>
                  </a:lnTo>
                  <a:lnTo>
                    <a:pt x="71" y="700"/>
                  </a:lnTo>
                  <a:lnTo>
                    <a:pt x="71" y="700"/>
                  </a:lnTo>
                  <a:lnTo>
                    <a:pt x="73" y="697"/>
                  </a:lnTo>
                  <a:lnTo>
                    <a:pt x="73" y="697"/>
                  </a:lnTo>
                  <a:lnTo>
                    <a:pt x="76" y="695"/>
                  </a:lnTo>
                  <a:lnTo>
                    <a:pt x="76" y="695"/>
                  </a:lnTo>
                  <a:lnTo>
                    <a:pt x="73" y="692"/>
                  </a:lnTo>
                  <a:lnTo>
                    <a:pt x="73" y="692"/>
                  </a:lnTo>
                  <a:lnTo>
                    <a:pt x="66" y="690"/>
                  </a:lnTo>
                  <a:lnTo>
                    <a:pt x="64" y="690"/>
                  </a:lnTo>
                  <a:lnTo>
                    <a:pt x="61" y="690"/>
                  </a:lnTo>
                  <a:lnTo>
                    <a:pt x="59" y="690"/>
                  </a:lnTo>
                  <a:lnTo>
                    <a:pt x="54" y="690"/>
                  </a:lnTo>
                  <a:lnTo>
                    <a:pt x="52" y="690"/>
                  </a:lnTo>
                  <a:lnTo>
                    <a:pt x="52" y="690"/>
                  </a:lnTo>
                  <a:lnTo>
                    <a:pt x="52" y="690"/>
                  </a:lnTo>
                  <a:lnTo>
                    <a:pt x="54" y="688"/>
                  </a:lnTo>
                  <a:lnTo>
                    <a:pt x="54" y="685"/>
                  </a:lnTo>
                  <a:lnTo>
                    <a:pt x="54" y="683"/>
                  </a:lnTo>
                  <a:lnTo>
                    <a:pt x="54" y="683"/>
                  </a:lnTo>
                  <a:lnTo>
                    <a:pt x="54" y="681"/>
                  </a:lnTo>
                  <a:lnTo>
                    <a:pt x="57" y="681"/>
                  </a:lnTo>
                  <a:lnTo>
                    <a:pt x="59" y="676"/>
                  </a:lnTo>
                  <a:lnTo>
                    <a:pt x="59" y="676"/>
                  </a:lnTo>
                  <a:lnTo>
                    <a:pt x="59" y="676"/>
                  </a:lnTo>
                  <a:lnTo>
                    <a:pt x="57" y="674"/>
                  </a:lnTo>
                  <a:lnTo>
                    <a:pt x="54" y="674"/>
                  </a:lnTo>
                  <a:lnTo>
                    <a:pt x="54" y="671"/>
                  </a:lnTo>
                  <a:lnTo>
                    <a:pt x="54" y="671"/>
                  </a:lnTo>
                  <a:lnTo>
                    <a:pt x="54" y="669"/>
                  </a:lnTo>
                  <a:lnTo>
                    <a:pt x="54" y="669"/>
                  </a:lnTo>
                  <a:lnTo>
                    <a:pt x="57" y="669"/>
                  </a:lnTo>
                  <a:lnTo>
                    <a:pt x="57" y="669"/>
                  </a:lnTo>
                  <a:lnTo>
                    <a:pt x="57" y="666"/>
                  </a:lnTo>
                  <a:lnTo>
                    <a:pt x="52" y="664"/>
                  </a:lnTo>
                  <a:lnTo>
                    <a:pt x="50" y="662"/>
                  </a:lnTo>
                  <a:lnTo>
                    <a:pt x="50" y="659"/>
                  </a:lnTo>
                  <a:lnTo>
                    <a:pt x="52" y="657"/>
                  </a:lnTo>
                  <a:lnTo>
                    <a:pt x="54" y="657"/>
                  </a:lnTo>
                  <a:lnTo>
                    <a:pt x="54" y="657"/>
                  </a:lnTo>
                  <a:lnTo>
                    <a:pt x="57" y="657"/>
                  </a:lnTo>
                  <a:lnTo>
                    <a:pt x="57" y="657"/>
                  </a:lnTo>
                  <a:lnTo>
                    <a:pt x="57" y="652"/>
                  </a:lnTo>
                  <a:lnTo>
                    <a:pt x="52" y="652"/>
                  </a:lnTo>
                  <a:lnTo>
                    <a:pt x="52" y="652"/>
                  </a:lnTo>
                  <a:lnTo>
                    <a:pt x="50" y="652"/>
                  </a:lnTo>
                  <a:lnTo>
                    <a:pt x="50" y="652"/>
                  </a:lnTo>
                  <a:lnTo>
                    <a:pt x="47" y="652"/>
                  </a:lnTo>
                  <a:lnTo>
                    <a:pt x="47" y="650"/>
                  </a:lnTo>
                  <a:lnTo>
                    <a:pt x="45" y="650"/>
                  </a:lnTo>
                  <a:lnTo>
                    <a:pt x="45" y="650"/>
                  </a:lnTo>
                  <a:lnTo>
                    <a:pt x="43" y="648"/>
                  </a:lnTo>
                  <a:lnTo>
                    <a:pt x="45" y="648"/>
                  </a:lnTo>
                  <a:lnTo>
                    <a:pt x="45" y="645"/>
                  </a:lnTo>
                  <a:lnTo>
                    <a:pt x="45" y="645"/>
                  </a:lnTo>
                  <a:lnTo>
                    <a:pt x="45" y="645"/>
                  </a:lnTo>
                  <a:lnTo>
                    <a:pt x="45" y="643"/>
                  </a:lnTo>
                  <a:lnTo>
                    <a:pt x="45" y="640"/>
                  </a:lnTo>
                  <a:lnTo>
                    <a:pt x="45" y="638"/>
                  </a:lnTo>
                  <a:lnTo>
                    <a:pt x="45" y="638"/>
                  </a:lnTo>
                  <a:lnTo>
                    <a:pt x="43" y="636"/>
                  </a:lnTo>
                  <a:lnTo>
                    <a:pt x="43" y="633"/>
                  </a:lnTo>
                  <a:lnTo>
                    <a:pt x="45" y="633"/>
                  </a:lnTo>
                  <a:lnTo>
                    <a:pt x="45" y="633"/>
                  </a:lnTo>
                  <a:lnTo>
                    <a:pt x="47" y="629"/>
                  </a:lnTo>
                  <a:lnTo>
                    <a:pt x="47" y="629"/>
                  </a:lnTo>
                  <a:lnTo>
                    <a:pt x="45" y="626"/>
                  </a:lnTo>
                  <a:lnTo>
                    <a:pt x="45" y="626"/>
                  </a:lnTo>
                  <a:lnTo>
                    <a:pt x="45" y="626"/>
                  </a:lnTo>
                  <a:lnTo>
                    <a:pt x="47" y="622"/>
                  </a:lnTo>
                  <a:lnTo>
                    <a:pt x="47" y="622"/>
                  </a:lnTo>
                  <a:lnTo>
                    <a:pt x="47" y="622"/>
                  </a:lnTo>
                  <a:lnTo>
                    <a:pt x="50" y="622"/>
                  </a:lnTo>
                  <a:lnTo>
                    <a:pt x="50" y="622"/>
                  </a:lnTo>
                  <a:lnTo>
                    <a:pt x="50" y="622"/>
                  </a:lnTo>
                  <a:lnTo>
                    <a:pt x="50" y="622"/>
                  </a:lnTo>
                  <a:lnTo>
                    <a:pt x="54" y="622"/>
                  </a:lnTo>
                  <a:lnTo>
                    <a:pt x="57" y="619"/>
                  </a:lnTo>
                  <a:lnTo>
                    <a:pt x="57" y="617"/>
                  </a:lnTo>
                  <a:lnTo>
                    <a:pt x="54" y="617"/>
                  </a:lnTo>
                  <a:lnTo>
                    <a:pt x="54" y="614"/>
                  </a:lnTo>
                  <a:lnTo>
                    <a:pt x="54" y="614"/>
                  </a:lnTo>
                  <a:lnTo>
                    <a:pt x="54" y="612"/>
                  </a:lnTo>
                  <a:lnTo>
                    <a:pt x="52" y="610"/>
                  </a:lnTo>
                  <a:lnTo>
                    <a:pt x="50" y="607"/>
                  </a:lnTo>
                  <a:lnTo>
                    <a:pt x="50" y="605"/>
                  </a:lnTo>
                  <a:lnTo>
                    <a:pt x="52" y="605"/>
                  </a:lnTo>
                  <a:lnTo>
                    <a:pt x="52" y="603"/>
                  </a:lnTo>
                  <a:lnTo>
                    <a:pt x="52" y="600"/>
                  </a:lnTo>
                  <a:lnTo>
                    <a:pt x="52" y="598"/>
                  </a:lnTo>
                  <a:lnTo>
                    <a:pt x="52" y="598"/>
                  </a:lnTo>
                  <a:lnTo>
                    <a:pt x="52" y="598"/>
                  </a:lnTo>
                  <a:lnTo>
                    <a:pt x="52" y="596"/>
                  </a:lnTo>
                  <a:lnTo>
                    <a:pt x="52" y="596"/>
                  </a:lnTo>
                  <a:lnTo>
                    <a:pt x="52" y="593"/>
                  </a:lnTo>
                  <a:lnTo>
                    <a:pt x="52" y="588"/>
                  </a:lnTo>
                  <a:lnTo>
                    <a:pt x="52" y="586"/>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4"/>
            <p:cNvSpPr>
              <a:spLocks/>
            </p:cNvSpPr>
            <p:nvPr/>
          </p:nvSpPr>
          <p:spPr bwMode="auto">
            <a:xfrm>
              <a:off x="1605" y="3508"/>
              <a:ext cx="106" cy="73"/>
            </a:xfrm>
            <a:custGeom>
              <a:avLst/>
              <a:gdLst>
                <a:gd name="T0" fmla="*/ 3 w 106"/>
                <a:gd name="T1" fmla="*/ 2 h 73"/>
                <a:gd name="T2" fmla="*/ 7 w 106"/>
                <a:gd name="T3" fmla="*/ 7 h 73"/>
                <a:gd name="T4" fmla="*/ 10 w 106"/>
                <a:gd name="T5" fmla="*/ 7 h 73"/>
                <a:gd name="T6" fmla="*/ 10 w 106"/>
                <a:gd name="T7" fmla="*/ 9 h 73"/>
                <a:gd name="T8" fmla="*/ 12 w 106"/>
                <a:gd name="T9" fmla="*/ 14 h 73"/>
                <a:gd name="T10" fmla="*/ 12 w 106"/>
                <a:gd name="T11" fmla="*/ 12 h 73"/>
                <a:gd name="T12" fmla="*/ 10 w 106"/>
                <a:gd name="T13" fmla="*/ 12 h 73"/>
                <a:gd name="T14" fmla="*/ 10 w 106"/>
                <a:gd name="T15" fmla="*/ 9 h 73"/>
                <a:gd name="T16" fmla="*/ 7 w 106"/>
                <a:gd name="T17" fmla="*/ 9 h 73"/>
                <a:gd name="T18" fmla="*/ 3 w 106"/>
                <a:gd name="T19" fmla="*/ 16 h 73"/>
                <a:gd name="T20" fmla="*/ 3 w 106"/>
                <a:gd name="T21" fmla="*/ 16 h 73"/>
                <a:gd name="T22" fmla="*/ 3 w 106"/>
                <a:gd name="T23" fmla="*/ 19 h 73"/>
                <a:gd name="T24" fmla="*/ 5 w 106"/>
                <a:gd name="T25" fmla="*/ 19 h 73"/>
                <a:gd name="T26" fmla="*/ 10 w 106"/>
                <a:gd name="T27" fmla="*/ 19 h 73"/>
                <a:gd name="T28" fmla="*/ 12 w 106"/>
                <a:gd name="T29" fmla="*/ 19 h 73"/>
                <a:gd name="T30" fmla="*/ 14 w 106"/>
                <a:gd name="T31" fmla="*/ 19 h 73"/>
                <a:gd name="T32" fmla="*/ 17 w 106"/>
                <a:gd name="T33" fmla="*/ 21 h 73"/>
                <a:gd name="T34" fmla="*/ 17 w 106"/>
                <a:gd name="T35" fmla="*/ 26 h 73"/>
                <a:gd name="T36" fmla="*/ 19 w 106"/>
                <a:gd name="T37" fmla="*/ 28 h 73"/>
                <a:gd name="T38" fmla="*/ 26 w 106"/>
                <a:gd name="T39" fmla="*/ 33 h 73"/>
                <a:gd name="T40" fmla="*/ 31 w 106"/>
                <a:gd name="T41" fmla="*/ 35 h 73"/>
                <a:gd name="T42" fmla="*/ 31 w 106"/>
                <a:gd name="T43" fmla="*/ 35 h 73"/>
                <a:gd name="T44" fmla="*/ 31 w 106"/>
                <a:gd name="T45" fmla="*/ 38 h 73"/>
                <a:gd name="T46" fmla="*/ 38 w 106"/>
                <a:gd name="T47" fmla="*/ 42 h 73"/>
                <a:gd name="T48" fmla="*/ 52 w 106"/>
                <a:gd name="T49" fmla="*/ 47 h 73"/>
                <a:gd name="T50" fmla="*/ 57 w 106"/>
                <a:gd name="T51" fmla="*/ 49 h 73"/>
                <a:gd name="T52" fmla="*/ 59 w 106"/>
                <a:gd name="T53" fmla="*/ 49 h 73"/>
                <a:gd name="T54" fmla="*/ 64 w 106"/>
                <a:gd name="T55" fmla="*/ 52 h 73"/>
                <a:gd name="T56" fmla="*/ 71 w 106"/>
                <a:gd name="T57" fmla="*/ 57 h 73"/>
                <a:gd name="T58" fmla="*/ 78 w 106"/>
                <a:gd name="T59" fmla="*/ 59 h 73"/>
                <a:gd name="T60" fmla="*/ 90 w 106"/>
                <a:gd name="T61" fmla="*/ 61 h 73"/>
                <a:gd name="T62" fmla="*/ 97 w 106"/>
                <a:gd name="T63" fmla="*/ 61 h 73"/>
                <a:gd name="T64" fmla="*/ 104 w 106"/>
                <a:gd name="T65" fmla="*/ 59 h 73"/>
                <a:gd name="T66" fmla="*/ 106 w 106"/>
                <a:gd name="T67" fmla="*/ 61 h 73"/>
                <a:gd name="T68" fmla="*/ 99 w 106"/>
                <a:gd name="T69" fmla="*/ 68 h 73"/>
                <a:gd name="T70" fmla="*/ 97 w 106"/>
                <a:gd name="T71" fmla="*/ 68 h 73"/>
                <a:gd name="T72" fmla="*/ 92 w 106"/>
                <a:gd name="T73" fmla="*/ 68 h 73"/>
                <a:gd name="T74" fmla="*/ 88 w 106"/>
                <a:gd name="T75" fmla="*/ 68 h 73"/>
                <a:gd name="T76" fmla="*/ 83 w 106"/>
                <a:gd name="T77" fmla="*/ 68 h 73"/>
                <a:gd name="T78" fmla="*/ 81 w 106"/>
                <a:gd name="T79" fmla="*/ 68 h 73"/>
                <a:gd name="T80" fmla="*/ 76 w 106"/>
                <a:gd name="T81" fmla="*/ 71 h 73"/>
                <a:gd name="T82" fmla="*/ 73 w 106"/>
                <a:gd name="T83" fmla="*/ 71 h 73"/>
                <a:gd name="T84" fmla="*/ 69 w 106"/>
                <a:gd name="T85" fmla="*/ 71 h 73"/>
                <a:gd name="T86" fmla="*/ 66 w 106"/>
                <a:gd name="T87" fmla="*/ 73 h 73"/>
                <a:gd name="T88" fmla="*/ 62 w 106"/>
                <a:gd name="T89" fmla="*/ 73 h 73"/>
                <a:gd name="T90" fmla="*/ 59 w 106"/>
                <a:gd name="T91" fmla="*/ 71 h 73"/>
                <a:gd name="T92" fmla="*/ 59 w 106"/>
                <a:gd name="T93" fmla="*/ 71 h 73"/>
                <a:gd name="T94" fmla="*/ 55 w 106"/>
                <a:gd name="T95" fmla="*/ 68 h 73"/>
                <a:gd name="T96" fmla="*/ 50 w 106"/>
                <a:gd name="T97" fmla="*/ 68 h 73"/>
                <a:gd name="T98" fmla="*/ 36 w 106"/>
                <a:gd name="T99" fmla="*/ 68 h 73"/>
                <a:gd name="T100" fmla="*/ 29 w 106"/>
                <a:gd name="T101" fmla="*/ 68 h 73"/>
                <a:gd name="T102" fmla="*/ 24 w 106"/>
                <a:gd name="T103" fmla="*/ 68 h 73"/>
                <a:gd name="T104" fmla="*/ 17 w 106"/>
                <a:gd name="T105" fmla="*/ 66 h 73"/>
                <a:gd name="T106" fmla="*/ 17 w 106"/>
                <a:gd name="T107" fmla="*/ 66 h 73"/>
                <a:gd name="T108" fmla="*/ 12 w 106"/>
                <a:gd name="T109" fmla="*/ 66 h 73"/>
                <a:gd name="T110" fmla="*/ 10 w 106"/>
                <a:gd name="T111" fmla="*/ 66 h 73"/>
                <a:gd name="T112" fmla="*/ 3 w 106"/>
                <a:gd name="T113" fmla="*/ 66 h 73"/>
                <a:gd name="T114" fmla="*/ 0 w 106"/>
                <a:gd name="T115" fmla="*/ 64 h 73"/>
                <a:gd name="T116" fmla="*/ 0 w 106"/>
                <a:gd name="T117" fmla="*/ 49 h 73"/>
                <a:gd name="T118" fmla="*/ 0 w 106"/>
                <a:gd name="T119" fmla="*/ 26 h 73"/>
                <a:gd name="T120" fmla="*/ 0 w 106"/>
                <a:gd name="T121" fmla="*/ 19 h 73"/>
                <a:gd name="T122" fmla="*/ 0 w 106"/>
                <a:gd name="T123"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73">
                  <a:moveTo>
                    <a:pt x="0" y="0"/>
                  </a:moveTo>
                  <a:lnTo>
                    <a:pt x="0" y="0"/>
                  </a:lnTo>
                  <a:lnTo>
                    <a:pt x="3" y="2"/>
                  </a:lnTo>
                  <a:lnTo>
                    <a:pt x="5" y="5"/>
                  </a:lnTo>
                  <a:lnTo>
                    <a:pt x="7" y="5"/>
                  </a:lnTo>
                  <a:lnTo>
                    <a:pt x="7" y="7"/>
                  </a:lnTo>
                  <a:lnTo>
                    <a:pt x="10" y="7"/>
                  </a:lnTo>
                  <a:lnTo>
                    <a:pt x="10" y="7"/>
                  </a:lnTo>
                  <a:lnTo>
                    <a:pt x="10" y="7"/>
                  </a:lnTo>
                  <a:lnTo>
                    <a:pt x="10" y="7"/>
                  </a:lnTo>
                  <a:lnTo>
                    <a:pt x="10" y="7"/>
                  </a:lnTo>
                  <a:lnTo>
                    <a:pt x="10" y="9"/>
                  </a:lnTo>
                  <a:lnTo>
                    <a:pt x="10" y="9"/>
                  </a:lnTo>
                  <a:lnTo>
                    <a:pt x="12" y="9"/>
                  </a:lnTo>
                  <a:lnTo>
                    <a:pt x="12" y="14"/>
                  </a:lnTo>
                  <a:lnTo>
                    <a:pt x="12" y="14"/>
                  </a:lnTo>
                  <a:lnTo>
                    <a:pt x="12" y="14"/>
                  </a:lnTo>
                  <a:lnTo>
                    <a:pt x="12" y="12"/>
                  </a:lnTo>
                  <a:lnTo>
                    <a:pt x="12" y="12"/>
                  </a:lnTo>
                  <a:lnTo>
                    <a:pt x="10" y="12"/>
                  </a:lnTo>
                  <a:lnTo>
                    <a:pt x="10" y="12"/>
                  </a:lnTo>
                  <a:lnTo>
                    <a:pt x="10" y="9"/>
                  </a:lnTo>
                  <a:lnTo>
                    <a:pt x="10" y="9"/>
                  </a:lnTo>
                  <a:lnTo>
                    <a:pt x="10" y="9"/>
                  </a:lnTo>
                  <a:lnTo>
                    <a:pt x="10" y="9"/>
                  </a:lnTo>
                  <a:lnTo>
                    <a:pt x="7" y="9"/>
                  </a:lnTo>
                  <a:lnTo>
                    <a:pt x="7" y="9"/>
                  </a:lnTo>
                  <a:lnTo>
                    <a:pt x="3" y="14"/>
                  </a:lnTo>
                  <a:lnTo>
                    <a:pt x="3" y="14"/>
                  </a:lnTo>
                  <a:lnTo>
                    <a:pt x="3" y="16"/>
                  </a:lnTo>
                  <a:lnTo>
                    <a:pt x="3" y="16"/>
                  </a:lnTo>
                  <a:lnTo>
                    <a:pt x="3" y="16"/>
                  </a:lnTo>
                  <a:lnTo>
                    <a:pt x="3" y="16"/>
                  </a:lnTo>
                  <a:lnTo>
                    <a:pt x="3" y="16"/>
                  </a:lnTo>
                  <a:lnTo>
                    <a:pt x="3" y="16"/>
                  </a:lnTo>
                  <a:lnTo>
                    <a:pt x="3" y="19"/>
                  </a:lnTo>
                  <a:lnTo>
                    <a:pt x="3" y="19"/>
                  </a:lnTo>
                  <a:lnTo>
                    <a:pt x="5" y="19"/>
                  </a:lnTo>
                  <a:lnTo>
                    <a:pt x="5" y="19"/>
                  </a:lnTo>
                  <a:lnTo>
                    <a:pt x="7" y="19"/>
                  </a:lnTo>
                  <a:lnTo>
                    <a:pt x="7" y="19"/>
                  </a:lnTo>
                  <a:lnTo>
                    <a:pt x="10" y="19"/>
                  </a:lnTo>
                  <a:lnTo>
                    <a:pt x="10" y="19"/>
                  </a:lnTo>
                  <a:lnTo>
                    <a:pt x="12" y="19"/>
                  </a:lnTo>
                  <a:lnTo>
                    <a:pt x="12" y="19"/>
                  </a:lnTo>
                  <a:lnTo>
                    <a:pt x="14" y="19"/>
                  </a:lnTo>
                  <a:lnTo>
                    <a:pt x="14" y="19"/>
                  </a:lnTo>
                  <a:lnTo>
                    <a:pt x="14" y="19"/>
                  </a:lnTo>
                  <a:lnTo>
                    <a:pt x="17" y="21"/>
                  </a:lnTo>
                  <a:lnTo>
                    <a:pt x="17" y="21"/>
                  </a:lnTo>
                  <a:lnTo>
                    <a:pt x="17" y="21"/>
                  </a:lnTo>
                  <a:lnTo>
                    <a:pt x="17" y="21"/>
                  </a:lnTo>
                  <a:lnTo>
                    <a:pt x="17" y="24"/>
                  </a:lnTo>
                  <a:lnTo>
                    <a:pt x="17" y="26"/>
                  </a:lnTo>
                  <a:lnTo>
                    <a:pt x="19" y="28"/>
                  </a:lnTo>
                  <a:lnTo>
                    <a:pt x="19" y="28"/>
                  </a:lnTo>
                  <a:lnTo>
                    <a:pt x="19" y="28"/>
                  </a:lnTo>
                  <a:lnTo>
                    <a:pt x="19" y="28"/>
                  </a:lnTo>
                  <a:lnTo>
                    <a:pt x="24" y="31"/>
                  </a:lnTo>
                  <a:lnTo>
                    <a:pt x="26" y="33"/>
                  </a:lnTo>
                  <a:lnTo>
                    <a:pt x="29" y="35"/>
                  </a:lnTo>
                  <a:lnTo>
                    <a:pt x="31" y="35"/>
                  </a:lnTo>
                  <a:lnTo>
                    <a:pt x="31" y="35"/>
                  </a:lnTo>
                  <a:lnTo>
                    <a:pt x="31" y="35"/>
                  </a:lnTo>
                  <a:lnTo>
                    <a:pt x="31" y="35"/>
                  </a:lnTo>
                  <a:lnTo>
                    <a:pt x="31" y="35"/>
                  </a:lnTo>
                  <a:lnTo>
                    <a:pt x="31" y="38"/>
                  </a:lnTo>
                  <a:lnTo>
                    <a:pt x="31" y="38"/>
                  </a:lnTo>
                  <a:lnTo>
                    <a:pt x="31" y="38"/>
                  </a:lnTo>
                  <a:lnTo>
                    <a:pt x="33" y="38"/>
                  </a:lnTo>
                  <a:lnTo>
                    <a:pt x="33" y="40"/>
                  </a:lnTo>
                  <a:lnTo>
                    <a:pt x="38" y="42"/>
                  </a:lnTo>
                  <a:lnTo>
                    <a:pt x="40" y="42"/>
                  </a:lnTo>
                  <a:lnTo>
                    <a:pt x="50" y="47"/>
                  </a:lnTo>
                  <a:lnTo>
                    <a:pt x="52" y="47"/>
                  </a:lnTo>
                  <a:lnTo>
                    <a:pt x="55" y="47"/>
                  </a:lnTo>
                  <a:lnTo>
                    <a:pt x="57" y="49"/>
                  </a:lnTo>
                  <a:lnTo>
                    <a:pt x="57" y="49"/>
                  </a:lnTo>
                  <a:lnTo>
                    <a:pt x="57" y="49"/>
                  </a:lnTo>
                  <a:lnTo>
                    <a:pt x="59" y="49"/>
                  </a:lnTo>
                  <a:lnTo>
                    <a:pt x="59" y="49"/>
                  </a:lnTo>
                  <a:lnTo>
                    <a:pt x="59" y="49"/>
                  </a:lnTo>
                  <a:lnTo>
                    <a:pt x="62" y="52"/>
                  </a:lnTo>
                  <a:lnTo>
                    <a:pt x="64" y="52"/>
                  </a:lnTo>
                  <a:lnTo>
                    <a:pt x="71" y="57"/>
                  </a:lnTo>
                  <a:lnTo>
                    <a:pt x="71" y="57"/>
                  </a:lnTo>
                  <a:lnTo>
                    <a:pt x="71" y="57"/>
                  </a:lnTo>
                  <a:lnTo>
                    <a:pt x="73" y="57"/>
                  </a:lnTo>
                  <a:lnTo>
                    <a:pt x="73" y="57"/>
                  </a:lnTo>
                  <a:lnTo>
                    <a:pt x="78" y="59"/>
                  </a:lnTo>
                  <a:lnTo>
                    <a:pt x="78" y="59"/>
                  </a:lnTo>
                  <a:lnTo>
                    <a:pt x="85" y="61"/>
                  </a:lnTo>
                  <a:lnTo>
                    <a:pt x="90" y="61"/>
                  </a:lnTo>
                  <a:lnTo>
                    <a:pt x="90" y="61"/>
                  </a:lnTo>
                  <a:lnTo>
                    <a:pt x="90" y="61"/>
                  </a:lnTo>
                  <a:lnTo>
                    <a:pt x="97" y="61"/>
                  </a:lnTo>
                  <a:lnTo>
                    <a:pt x="99" y="59"/>
                  </a:lnTo>
                  <a:lnTo>
                    <a:pt x="102" y="59"/>
                  </a:lnTo>
                  <a:lnTo>
                    <a:pt x="104" y="59"/>
                  </a:lnTo>
                  <a:lnTo>
                    <a:pt x="104" y="59"/>
                  </a:lnTo>
                  <a:lnTo>
                    <a:pt x="106" y="59"/>
                  </a:lnTo>
                  <a:lnTo>
                    <a:pt x="106" y="61"/>
                  </a:lnTo>
                  <a:lnTo>
                    <a:pt x="104" y="66"/>
                  </a:lnTo>
                  <a:lnTo>
                    <a:pt x="102" y="68"/>
                  </a:lnTo>
                  <a:lnTo>
                    <a:pt x="99" y="68"/>
                  </a:lnTo>
                  <a:lnTo>
                    <a:pt x="99" y="68"/>
                  </a:lnTo>
                  <a:lnTo>
                    <a:pt x="99" y="68"/>
                  </a:lnTo>
                  <a:lnTo>
                    <a:pt x="97" y="68"/>
                  </a:lnTo>
                  <a:lnTo>
                    <a:pt x="97" y="68"/>
                  </a:lnTo>
                  <a:lnTo>
                    <a:pt x="95" y="68"/>
                  </a:lnTo>
                  <a:lnTo>
                    <a:pt x="92" y="68"/>
                  </a:lnTo>
                  <a:lnTo>
                    <a:pt x="90" y="68"/>
                  </a:lnTo>
                  <a:lnTo>
                    <a:pt x="88" y="68"/>
                  </a:lnTo>
                  <a:lnTo>
                    <a:pt x="88" y="68"/>
                  </a:lnTo>
                  <a:lnTo>
                    <a:pt x="88" y="68"/>
                  </a:lnTo>
                  <a:lnTo>
                    <a:pt x="88" y="68"/>
                  </a:lnTo>
                  <a:lnTo>
                    <a:pt x="83" y="68"/>
                  </a:lnTo>
                  <a:lnTo>
                    <a:pt x="83" y="68"/>
                  </a:lnTo>
                  <a:lnTo>
                    <a:pt x="83" y="68"/>
                  </a:lnTo>
                  <a:lnTo>
                    <a:pt x="81" y="68"/>
                  </a:lnTo>
                  <a:lnTo>
                    <a:pt x="81" y="68"/>
                  </a:lnTo>
                  <a:lnTo>
                    <a:pt x="81" y="71"/>
                  </a:lnTo>
                  <a:lnTo>
                    <a:pt x="76" y="71"/>
                  </a:lnTo>
                  <a:lnTo>
                    <a:pt x="76" y="71"/>
                  </a:lnTo>
                  <a:lnTo>
                    <a:pt x="76" y="71"/>
                  </a:lnTo>
                  <a:lnTo>
                    <a:pt x="73" y="71"/>
                  </a:lnTo>
                  <a:lnTo>
                    <a:pt x="71" y="71"/>
                  </a:lnTo>
                  <a:lnTo>
                    <a:pt x="69" y="71"/>
                  </a:lnTo>
                  <a:lnTo>
                    <a:pt x="69" y="71"/>
                  </a:lnTo>
                  <a:lnTo>
                    <a:pt x="69" y="71"/>
                  </a:lnTo>
                  <a:lnTo>
                    <a:pt x="69" y="71"/>
                  </a:lnTo>
                  <a:lnTo>
                    <a:pt x="66" y="73"/>
                  </a:lnTo>
                  <a:lnTo>
                    <a:pt x="66" y="73"/>
                  </a:lnTo>
                  <a:lnTo>
                    <a:pt x="64" y="73"/>
                  </a:lnTo>
                  <a:lnTo>
                    <a:pt x="62" y="73"/>
                  </a:lnTo>
                  <a:lnTo>
                    <a:pt x="62" y="71"/>
                  </a:lnTo>
                  <a:lnTo>
                    <a:pt x="59" y="71"/>
                  </a:lnTo>
                  <a:lnTo>
                    <a:pt x="59" y="71"/>
                  </a:lnTo>
                  <a:lnTo>
                    <a:pt x="59" y="71"/>
                  </a:lnTo>
                  <a:lnTo>
                    <a:pt x="59" y="71"/>
                  </a:lnTo>
                  <a:lnTo>
                    <a:pt x="59" y="71"/>
                  </a:lnTo>
                  <a:lnTo>
                    <a:pt x="57" y="71"/>
                  </a:lnTo>
                  <a:lnTo>
                    <a:pt x="57" y="71"/>
                  </a:lnTo>
                  <a:lnTo>
                    <a:pt x="55" y="68"/>
                  </a:lnTo>
                  <a:lnTo>
                    <a:pt x="55" y="68"/>
                  </a:lnTo>
                  <a:lnTo>
                    <a:pt x="50" y="68"/>
                  </a:lnTo>
                  <a:lnTo>
                    <a:pt x="50" y="68"/>
                  </a:lnTo>
                  <a:lnTo>
                    <a:pt x="47" y="68"/>
                  </a:lnTo>
                  <a:lnTo>
                    <a:pt x="45" y="68"/>
                  </a:lnTo>
                  <a:lnTo>
                    <a:pt x="36" y="68"/>
                  </a:lnTo>
                  <a:lnTo>
                    <a:pt x="31" y="68"/>
                  </a:lnTo>
                  <a:lnTo>
                    <a:pt x="31" y="68"/>
                  </a:lnTo>
                  <a:lnTo>
                    <a:pt x="29" y="68"/>
                  </a:lnTo>
                  <a:lnTo>
                    <a:pt x="29" y="68"/>
                  </a:lnTo>
                  <a:lnTo>
                    <a:pt x="29" y="68"/>
                  </a:lnTo>
                  <a:lnTo>
                    <a:pt x="24" y="68"/>
                  </a:lnTo>
                  <a:lnTo>
                    <a:pt x="19" y="66"/>
                  </a:lnTo>
                  <a:lnTo>
                    <a:pt x="19" y="66"/>
                  </a:lnTo>
                  <a:lnTo>
                    <a:pt x="17" y="66"/>
                  </a:lnTo>
                  <a:lnTo>
                    <a:pt x="17" y="66"/>
                  </a:lnTo>
                  <a:lnTo>
                    <a:pt x="17" y="66"/>
                  </a:lnTo>
                  <a:lnTo>
                    <a:pt x="17" y="66"/>
                  </a:lnTo>
                  <a:lnTo>
                    <a:pt x="14" y="66"/>
                  </a:lnTo>
                  <a:lnTo>
                    <a:pt x="14" y="66"/>
                  </a:lnTo>
                  <a:lnTo>
                    <a:pt x="12" y="66"/>
                  </a:lnTo>
                  <a:lnTo>
                    <a:pt x="10" y="66"/>
                  </a:lnTo>
                  <a:lnTo>
                    <a:pt x="10" y="66"/>
                  </a:lnTo>
                  <a:lnTo>
                    <a:pt x="10" y="66"/>
                  </a:lnTo>
                  <a:lnTo>
                    <a:pt x="3" y="66"/>
                  </a:lnTo>
                  <a:lnTo>
                    <a:pt x="3" y="66"/>
                  </a:lnTo>
                  <a:lnTo>
                    <a:pt x="3" y="66"/>
                  </a:lnTo>
                  <a:lnTo>
                    <a:pt x="3" y="66"/>
                  </a:lnTo>
                  <a:lnTo>
                    <a:pt x="0" y="66"/>
                  </a:lnTo>
                  <a:lnTo>
                    <a:pt x="0" y="64"/>
                  </a:lnTo>
                  <a:lnTo>
                    <a:pt x="0" y="57"/>
                  </a:lnTo>
                  <a:lnTo>
                    <a:pt x="0" y="52"/>
                  </a:lnTo>
                  <a:lnTo>
                    <a:pt x="0" y="49"/>
                  </a:lnTo>
                  <a:lnTo>
                    <a:pt x="0" y="40"/>
                  </a:lnTo>
                  <a:lnTo>
                    <a:pt x="0" y="35"/>
                  </a:lnTo>
                  <a:lnTo>
                    <a:pt x="0" y="26"/>
                  </a:lnTo>
                  <a:lnTo>
                    <a:pt x="0" y="21"/>
                  </a:lnTo>
                  <a:lnTo>
                    <a:pt x="0" y="19"/>
                  </a:lnTo>
                  <a:lnTo>
                    <a:pt x="0" y="19"/>
                  </a:lnTo>
                  <a:lnTo>
                    <a:pt x="0" y="14"/>
                  </a:lnTo>
                  <a:lnTo>
                    <a:pt x="0" y="5"/>
                  </a:lnTo>
                  <a:lnTo>
                    <a:pt x="0" y="2"/>
                  </a:lnTo>
                  <a:lnTo>
                    <a:pt x="0" y="0"/>
                  </a:lnTo>
                  <a:lnTo>
                    <a:pt x="0" y="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5"/>
            <p:cNvSpPr>
              <a:spLocks/>
            </p:cNvSpPr>
            <p:nvPr/>
          </p:nvSpPr>
          <p:spPr bwMode="auto">
            <a:xfrm>
              <a:off x="1605" y="3508"/>
              <a:ext cx="106" cy="73"/>
            </a:xfrm>
            <a:custGeom>
              <a:avLst/>
              <a:gdLst>
                <a:gd name="T0" fmla="*/ 3 w 106"/>
                <a:gd name="T1" fmla="*/ 2 h 73"/>
                <a:gd name="T2" fmla="*/ 7 w 106"/>
                <a:gd name="T3" fmla="*/ 7 h 73"/>
                <a:gd name="T4" fmla="*/ 10 w 106"/>
                <a:gd name="T5" fmla="*/ 7 h 73"/>
                <a:gd name="T6" fmla="*/ 10 w 106"/>
                <a:gd name="T7" fmla="*/ 9 h 73"/>
                <a:gd name="T8" fmla="*/ 12 w 106"/>
                <a:gd name="T9" fmla="*/ 14 h 73"/>
                <a:gd name="T10" fmla="*/ 12 w 106"/>
                <a:gd name="T11" fmla="*/ 12 h 73"/>
                <a:gd name="T12" fmla="*/ 10 w 106"/>
                <a:gd name="T13" fmla="*/ 12 h 73"/>
                <a:gd name="T14" fmla="*/ 10 w 106"/>
                <a:gd name="T15" fmla="*/ 9 h 73"/>
                <a:gd name="T16" fmla="*/ 7 w 106"/>
                <a:gd name="T17" fmla="*/ 9 h 73"/>
                <a:gd name="T18" fmla="*/ 3 w 106"/>
                <a:gd name="T19" fmla="*/ 16 h 73"/>
                <a:gd name="T20" fmla="*/ 3 w 106"/>
                <a:gd name="T21" fmla="*/ 16 h 73"/>
                <a:gd name="T22" fmla="*/ 3 w 106"/>
                <a:gd name="T23" fmla="*/ 19 h 73"/>
                <a:gd name="T24" fmla="*/ 5 w 106"/>
                <a:gd name="T25" fmla="*/ 19 h 73"/>
                <a:gd name="T26" fmla="*/ 10 w 106"/>
                <a:gd name="T27" fmla="*/ 19 h 73"/>
                <a:gd name="T28" fmla="*/ 12 w 106"/>
                <a:gd name="T29" fmla="*/ 19 h 73"/>
                <a:gd name="T30" fmla="*/ 14 w 106"/>
                <a:gd name="T31" fmla="*/ 19 h 73"/>
                <a:gd name="T32" fmla="*/ 17 w 106"/>
                <a:gd name="T33" fmla="*/ 21 h 73"/>
                <a:gd name="T34" fmla="*/ 17 w 106"/>
                <a:gd name="T35" fmla="*/ 26 h 73"/>
                <a:gd name="T36" fmla="*/ 19 w 106"/>
                <a:gd name="T37" fmla="*/ 28 h 73"/>
                <a:gd name="T38" fmla="*/ 26 w 106"/>
                <a:gd name="T39" fmla="*/ 33 h 73"/>
                <a:gd name="T40" fmla="*/ 31 w 106"/>
                <a:gd name="T41" fmla="*/ 35 h 73"/>
                <a:gd name="T42" fmla="*/ 31 w 106"/>
                <a:gd name="T43" fmla="*/ 35 h 73"/>
                <a:gd name="T44" fmla="*/ 31 w 106"/>
                <a:gd name="T45" fmla="*/ 38 h 73"/>
                <a:gd name="T46" fmla="*/ 38 w 106"/>
                <a:gd name="T47" fmla="*/ 42 h 73"/>
                <a:gd name="T48" fmla="*/ 52 w 106"/>
                <a:gd name="T49" fmla="*/ 47 h 73"/>
                <a:gd name="T50" fmla="*/ 57 w 106"/>
                <a:gd name="T51" fmla="*/ 49 h 73"/>
                <a:gd name="T52" fmla="*/ 59 w 106"/>
                <a:gd name="T53" fmla="*/ 49 h 73"/>
                <a:gd name="T54" fmla="*/ 64 w 106"/>
                <a:gd name="T55" fmla="*/ 52 h 73"/>
                <a:gd name="T56" fmla="*/ 71 w 106"/>
                <a:gd name="T57" fmla="*/ 57 h 73"/>
                <a:gd name="T58" fmla="*/ 78 w 106"/>
                <a:gd name="T59" fmla="*/ 59 h 73"/>
                <a:gd name="T60" fmla="*/ 90 w 106"/>
                <a:gd name="T61" fmla="*/ 61 h 73"/>
                <a:gd name="T62" fmla="*/ 97 w 106"/>
                <a:gd name="T63" fmla="*/ 61 h 73"/>
                <a:gd name="T64" fmla="*/ 104 w 106"/>
                <a:gd name="T65" fmla="*/ 59 h 73"/>
                <a:gd name="T66" fmla="*/ 106 w 106"/>
                <a:gd name="T67" fmla="*/ 61 h 73"/>
                <a:gd name="T68" fmla="*/ 99 w 106"/>
                <a:gd name="T69" fmla="*/ 68 h 73"/>
                <a:gd name="T70" fmla="*/ 97 w 106"/>
                <a:gd name="T71" fmla="*/ 68 h 73"/>
                <a:gd name="T72" fmla="*/ 92 w 106"/>
                <a:gd name="T73" fmla="*/ 68 h 73"/>
                <a:gd name="T74" fmla="*/ 88 w 106"/>
                <a:gd name="T75" fmla="*/ 68 h 73"/>
                <a:gd name="T76" fmla="*/ 83 w 106"/>
                <a:gd name="T77" fmla="*/ 68 h 73"/>
                <a:gd name="T78" fmla="*/ 81 w 106"/>
                <a:gd name="T79" fmla="*/ 68 h 73"/>
                <a:gd name="T80" fmla="*/ 76 w 106"/>
                <a:gd name="T81" fmla="*/ 71 h 73"/>
                <a:gd name="T82" fmla="*/ 73 w 106"/>
                <a:gd name="T83" fmla="*/ 71 h 73"/>
                <a:gd name="T84" fmla="*/ 69 w 106"/>
                <a:gd name="T85" fmla="*/ 71 h 73"/>
                <a:gd name="T86" fmla="*/ 66 w 106"/>
                <a:gd name="T87" fmla="*/ 73 h 73"/>
                <a:gd name="T88" fmla="*/ 62 w 106"/>
                <a:gd name="T89" fmla="*/ 73 h 73"/>
                <a:gd name="T90" fmla="*/ 59 w 106"/>
                <a:gd name="T91" fmla="*/ 71 h 73"/>
                <a:gd name="T92" fmla="*/ 59 w 106"/>
                <a:gd name="T93" fmla="*/ 71 h 73"/>
                <a:gd name="T94" fmla="*/ 55 w 106"/>
                <a:gd name="T95" fmla="*/ 68 h 73"/>
                <a:gd name="T96" fmla="*/ 50 w 106"/>
                <a:gd name="T97" fmla="*/ 68 h 73"/>
                <a:gd name="T98" fmla="*/ 36 w 106"/>
                <a:gd name="T99" fmla="*/ 68 h 73"/>
                <a:gd name="T100" fmla="*/ 29 w 106"/>
                <a:gd name="T101" fmla="*/ 68 h 73"/>
                <a:gd name="T102" fmla="*/ 24 w 106"/>
                <a:gd name="T103" fmla="*/ 68 h 73"/>
                <a:gd name="T104" fmla="*/ 17 w 106"/>
                <a:gd name="T105" fmla="*/ 66 h 73"/>
                <a:gd name="T106" fmla="*/ 17 w 106"/>
                <a:gd name="T107" fmla="*/ 66 h 73"/>
                <a:gd name="T108" fmla="*/ 12 w 106"/>
                <a:gd name="T109" fmla="*/ 66 h 73"/>
                <a:gd name="T110" fmla="*/ 10 w 106"/>
                <a:gd name="T111" fmla="*/ 66 h 73"/>
                <a:gd name="T112" fmla="*/ 3 w 106"/>
                <a:gd name="T113" fmla="*/ 66 h 73"/>
                <a:gd name="T114" fmla="*/ 0 w 106"/>
                <a:gd name="T115" fmla="*/ 64 h 73"/>
                <a:gd name="T116" fmla="*/ 0 w 106"/>
                <a:gd name="T117" fmla="*/ 49 h 73"/>
                <a:gd name="T118" fmla="*/ 0 w 106"/>
                <a:gd name="T119" fmla="*/ 26 h 73"/>
                <a:gd name="T120" fmla="*/ 0 w 106"/>
                <a:gd name="T121" fmla="*/ 19 h 73"/>
                <a:gd name="T122" fmla="*/ 0 w 106"/>
                <a:gd name="T123"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73">
                  <a:moveTo>
                    <a:pt x="0" y="0"/>
                  </a:moveTo>
                  <a:lnTo>
                    <a:pt x="0" y="0"/>
                  </a:lnTo>
                  <a:lnTo>
                    <a:pt x="3" y="2"/>
                  </a:lnTo>
                  <a:lnTo>
                    <a:pt x="5" y="5"/>
                  </a:lnTo>
                  <a:lnTo>
                    <a:pt x="7" y="5"/>
                  </a:lnTo>
                  <a:lnTo>
                    <a:pt x="7" y="7"/>
                  </a:lnTo>
                  <a:lnTo>
                    <a:pt x="10" y="7"/>
                  </a:lnTo>
                  <a:lnTo>
                    <a:pt x="10" y="7"/>
                  </a:lnTo>
                  <a:lnTo>
                    <a:pt x="10" y="7"/>
                  </a:lnTo>
                  <a:lnTo>
                    <a:pt x="10" y="7"/>
                  </a:lnTo>
                  <a:lnTo>
                    <a:pt x="10" y="7"/>
                  </a:lnTo>
                  <a:lnTo>
                    <a:pt x="10" y="9"/>
                  </a:lnTo>
                  <a:lnTo>
                    <a:pt x="10" y="9"/>
                  </a:lnTo>
                  <a:lnTo>
                    <a:pt x="12" y="9"/>
                  </a:lnTo>
                  <a:lnTo>
                    <a:pt x="12" y="14"/>
                  </a:lnTo>
                  <a:lnTo>
                    <a:pt x="12" y="14"/>
                  </a:lnTo>
                  <a:lnTo>
                    <a:pt x="12" y="14"/>
                  </a:lnTo>
                  <a:lnTo>
                    <a:pt x="12" y="12"/>
                  </a:lnTo>
                  <a:lnTo>
                    <a:pt x="12" y="12"/>
                  </a:lnTo>
                  <a:lnTo>
                    <a:pt x="10" y="12"/>
                  </a:lnTo>
                  <a:lnTo>
                    <a:pt x="10" y="12"/>
                  </a:lnTo>
                  <a:lnTo>
                    <a:pt x="10" y="9"/>
                  </a:lnTo>
                  <a:lnTo>
                    <a:pt x="10" y="9"/>
                  </a:lnTo>
                  <a:lnTo>
                    <a:pt x="10" y="9"/>
                  </a:lnTo>
                  <a:lnTo>
                    <a:pt x="10" y="9"/>
                  </a:lnTo>
                  <a:lnTo>
                    <a:pt x="7" y="9"/>
                  </a:lnTo>
                  <a:lnTo>
                    <a:pt x="7" y="9"/>
                  </a:lnTo>
                  <a:lnTo>
                    <a:pt x="3" y="14"/>
                  </a:lnTo>
                  <a:lnTo>
                    <a:pt x="3" y="14"/>
                  </a:lnTo>
                  <a:lnTo>
                    <a:pt x="3" y="16"/>
                  </a:lnTo>
                  <a:lnTo>
                    <a:pt x="3" y="16"/>
                  </a:lnTo>
                  <a:lnTo>
                    <a:pt x="3" y="16"/>
                  </a:lnTo>
                  <a:lnTo>
                    <a:pt x="3" y="16"/>
                  </a:lnTo>
                  <a:lnTo>
                    <a:pt x="3" y="16"/>
                  </a:lnTo>
                  <a:lnTo>
                    <a:pt x="3" y="16"/>
                  </a:lnTo>
                  <a:lnTo>
                    <a:pt x="3" y="19"/>
                  </a:lnTo>
                  <a:lnTo>
                    <a:pt x="3" y="19"/>
                  </a:lnTo>
                  <a:lnTo>
                    <a:pt x="5" y="19"/>
                  </a:lnTo>
                  <a:lnTo>
                    <a:pt x="5" y="19"/>
                  </a:lnTo>
                  <a:lnTo>
                    <a:pt x="7" y="19"/>
                  </a:lnTo>
                  <a:lnTo>
                    <a:pt x="7" y="19"/>
                  </a:lnTo>
                  <a:lnTo>
                    <a:pt x="10" y="19"/>
                  </a:lnTo>
                  <a:lnTo>
                    <a:pt x="10" y="19"/>
                  </a:lnTo>
                  <a:lnTo>
                    <a:pt x="12" y="19"/>
                  </a:lnTo>
                  <a:lnTo>
                    <a:pt x="12" y="19"/>
                  </a:lnTo>
                  <a:lnTo>
                    <a:pt x="14" y="19"/>
                  </a:lnTo>
                  <a:lnTo>
                    <a:pt x="14" y="19"/>
                  </a:lnTo>
                  <a:lnTo>
                    <a:pt x="14" y="19"/>
                  </a:lnTo>
                  <a:lnTo>
                    <a:pt x="17" y="21"/>
                  </a:lnTo>
                  <a:lnTo>
                    <a:pt x="17" y="21"/>
                  </a:lnTo>
                  <a:lnTo>
                    <a:pt x="17" y="21"/>
                  </a:lnTo>
                  <a:lnTo>
                    <a:pt x="17" y="21"/>
                  </a:lnTo>
                  <a:lnTo>
                    <a:pt x="17" y="24"/>
                  </a:lnTo>
                  <a:lnTo>
                    <a:pt x="17" y="26"/>
                  </a:lnTo>
                  <a:lnTo>
                    <a:pt x="19" y="28"/>
                  </a:lnTo>
                  <a:lnTo>
                    <a:pt x="19" y="28"/>
                  </a:lnTo>
                  <a:lnTo>
                    <a:pt x="19" y="28"/>
                  </a:lnTo>
                  <a:lnTo>
                    <a:pt x="19" y="28"/>
                  </a:lnTo>
                  <a:lnTo>
                    <a:pt x="24" y="31"/>
                  </a:lnTo>
                  <a:lnTo>
                    <a:pt x="26" y="33"/>
                  </a:lnTo>
                  <a:lnTo>
                    <a:pt x="29" y="35"/>
                  </a:lnTo>
                  <a:lnTo>
                    <a:pt x="31" y="35"/>
                  </a:lnTo>
                  <a:lnTo>
                    <a:pt x="31" y="35"/>
                  </a:lnTo>
                  <a:lnTo>
                    <a:pt x="31" y="35"/>
                  </a:lnTo>
                  <a:lnTo>
                    <a:pt x="31" y="35"/>
                  </a:lnTo>
                  <a:lnTo>
                    <a:pt x="31" y="35"/>
                  </a:lnTo>
                  <a:lnTo>
                    <a:pt x="31" y="38"/>
                  </a:lnTo>
                  <a:lnTo>
                    <a:pt x="31" y="38"/>
                  </a:lnTo>
                  <a:lnTo>
                    <a:pt x="31" y="38"/>
                  </a:lnTo>
                  <a:lnTo>
                    <a:pt x="33" y="38"/>
                  </a:lnTo>
                  <a:lnTo>
                    <a:pt x="33" y="40"/>
                  </a:lnTo>
                  <a:lnTo>
                    <a:pt x="38" y="42"/>
                  </a:lnTo>
                  <a:lnTo>
                    <a:pt x="40" y="42"/>
                  </a:lnTo>
                  <a:lnTo>
                    <a:pt x="50" y="47"/>
                  </a:lnTo>
                  <a:lnTo>
                    <a:pt x="52" y="47"/>
                  </a:lnTo>
                  <a:lnTo>
                    <a:pt x="55" y="47"/>
                  </a:lnTo>
                  <a:lnTo>
                    <a:pt x="57" y="49"/>
                  </a:lnTo>
                  <a:lnTo>
                    <a:pt x="57" y="49"/>
                  </a:lnTo>
                  <a:lnTo>
                    <a:pt x="57" y="49"/>
                  </a:lnTo>
                  <a:lnTo>
                    <a:pt x="59" y="49"/>
                  </a:lnTo>
                  <a:lnTo>
                    <a:pt x="59" y="49"/>
                  </a:lnTo>
                  <a:lnTo>
                    <a:pt x="59" y="49"/>
                  </a:lnTo>
                  <a:lnTo>
                    <a:pt x="62" y="52"/>
                  </a:lnTo>
                  <a:lnTo>
                    <a:pt x="64" y="52"/>
                  </a:lnTo>
                  <a:lnTo>
                    <a:pt x="71" y="57"/>
                  </a:lnTo>
                  <a:lnTo>
                    <a:pt x="71" y="57"/>
                  </a:lnTo>
                  <a:lnTo>
                    <a:pt x="71" y="57"/>
                  </a:lnTo>
                  <a:lnTo>
                    <a:pt x="73" y="57"/>
                  </a:lnTo>
                  <a:lnTo>
                    <a:pt x="73" y="57"/>
                  </a:lnTo>
                  <a:lnTo>
                    <a:pt x="78" y="59"/>
                  </a:lnTo>
                  <a:lnTo>
                    <a:pt x="78" y="59"/>
                  </a:lnTo>
                  <a:lnTo>
                    <a:pt x="85" y="61"/>
                  </a:lnTo>
                  <a:lnTo>
                    <a:pt x="90" y="61"/>
                  </a:lnTo>
                  <a:lnTo>
                    <a:pt x="90" y="61"/>
                  </a:lnTo>
                  <a:lnTo>
                    <a:pt x="90" y="61"/>
                  </a:lnTo>
                  <a:lnTo>
                    <a:pt x="97" y="61"/>
                  </a:lnTo>
                  <a:lnTo>
                    <a:pt x="99" y="59"/>
                  </a:lnTo>
                  <a:lnTo>
                    <a:pt x="102" y="59"/>
                  </a:lnTo>
                  <a:lnTo>
                    <a:pt x="104" y="59"/>
                  </a:lnTo>
                  <a:lnTo>
                    <a:pt x="104" y="59"/>
                  </a:lnTo>
                  <a:lnTo>
                    <a:pt x="106" y="59"/>
                  </a:lnTo>
                  <a:lnTo>
                    <a:pt x="106" y="61"/>
                  </a:lnTo>
                  <a:lnTo>
                    <a:pt x="104" y="66"/>
                  </a:lnTo>
                  <a:lnTo>
                    <a:pt x="102" y="68"/>
                  </a:lnTo>
                  <a:lnTo>
                    <a:pt x="99" y="68"/>
                  </a:lnTo>
                  <a:lnTo>
                    <a:pt x="99" y="68"/>
                  </a:lnTo>
                  <a:lnTo>
                    <a:pt x="99" y="68"/>
                  </a:lnTo>
                  <a:lnTo>
                    <a:pt x="97" y="68"/>
                  </a:lnTo>
                  <a:lnTo>
                    <a:pt x="97" y="68"/>
                  </a:lnTo>
                  <a:lnTo>
                    <a:pt x="95" y="68"/>
                  </a:lnTo>
                  <a:lnTo>
                    <a:pt x="92" y="68"/>
                  </a:lnTo>
                  <a:lnTo>
                    <a:pt x="90" y="68"/>
                  </a:lnTo>
                  <a:lnTo>
                    <a:pt x="88" y="68"/>
                  </a:lnTo>
                  <a:lnTo>
                    <a:pt x="88" y="68"/>
                  </a:lnTo>
                  <a:lnTo>
                    <a:pt x="88" y="68"/>
                  </a:lnTo>
                  <a:lnTo>
                    <a:pt x="88" y="68"/>
                  </a:lnTo>
                  <a:lnTo>
                    <a:pt x="83" y="68"/>
                  </a:lnTo>
                  <a:lnTo>
                    <a:pt x="83" y="68"/>
                  </a:lnTo>
                  <a:lnTo>
                    <a:pt x="83" y="68"/>
                  </a:lnTo>
                  <a:lnTo>
                    <a:pt x="81" y="68"/>
                  </a:lnTo>
                  <a:lnTo>
                    <a:pt x="81" y="68"/>
                  </a:lnTo>
                  <a:lnTo>
                    <a:pt x="81" y="71"/>
                  </a:lnTo>
                  <a:lnTo>
                    <a:pt x="76" y="71"/>
                  </a:lnTo>
                  <a:lnTo>
                    <a:pt x="76" y="71"/>
                  </a:lnTo>
                  <a:lnTo>
                    <a:pt x="76" y="71"/>
                  </a:lnTo>
                  <a:lnTo>
                    <a:pt x="73" y="71"/>
                  </a:lnTo>
                  <a:lnTo>
                    <a:pt x="71" y="71"/>
                  </a:lnTo>
                  <a:lnTo>
                    <a:pt x="69" y="71"/>
                  </a:lnTo>
                  <a:lnTo>
                    <a:pt x="69" y="71"/>
                  </a:lnTo>
                  <a:lnTo>
                    <a:pt x="69" y="71"/>
                  </a:lnTo>
                  <a:lnTo>
                    <a:pt x="69" y="71"/>
                  </a:lnTo>
                  <a:lnTo>
                    <a:pt x="66" y="73"/>
                  </a:lnTo>
                  <a:lnTo>
                    <a:pt x="66" y="73"/>
                  </a:lnTo>
                  <a:lnTo>
                    <a:pt x="64" y="73"/>
                  </a:lnTo>
                  <a:lnTo>
                    <a:pt x="62" y="73"/>
                  </a:lnTo>
                  <a:lnTo>
                    <a:pt x="62" y="71"/>
                  </a:lnTo>
                  <a:lnTo>
                    <a:pt x="59" y="71"/>
                  </a:lnTo>
                  <a:lnTo>
                    <a:pt x="59" y="71"/>
                  </a:lnTo>
                  <a:lnTo>
                    <a:pt x="59" y="71"/>
                  </a:lnTo>
                  <a:lnTo>
                    <a:pt x="59" y="71"/>
                  </a:lnTo>
                  <a:lnTo>
                    <a:pt x="59" y="71"/>
                  </a:lnTo>
                  <a:lnTo>
                    <a:pt x="57" y="71"/>
                  </a:lnTo>
                  <a:lnTo>
                    <a:pt x="57" y="71"/>
                  </a:lnTo>
                  <a:lnTo>
                    <a:pt x="55" y="68"/>
                  </a:lnTo>
                  <a:lnTo>
                    <a:pt x="55" y="68"/>
                  </a:lnTo>
                  <a:lnTo>
                    <a:pt x="50" y="68"/>
                  </a:lnTo>
                  <a:lnTo>
                    <a:pt x="50" y="68"/>
                  </a:lnTo>
                  <a:lnTo>
                    <a:pt x="47" y="68"/>
                  </a:lnTo>
                  <a:lnTo>
                    <a:pt x="45" y="68"/>
                  </a:lnTo>
                  <a:lnTo>
                    <a:pt x="36" y="68"/>
                  </a:lnTo>
                  <a:lnTo>
                    <a:pt x="31" y="68"/>
                  </a:lnTo>
                  <a:lnTo>
                    <a:pt x="31" y="68"/>
                  </a:lnTo>
                  <a:lnTo>
                    <a:pt x="29" y="68"/>
                  </a:lnTo>
                  <a:lnTo>
                    <a:pt x="29" y="68"/>
                  </a:lnTo>
                  <a:lnTo>
                    <a:pt x="29" y="68"/>
                  </a:lnTo>
                  <a:lnTo>
                    <a:pt x="24" y="68"/>
                  </a:lnTo>
                  <a:lnTo>
                    <a:pt x="19" y="66"/>
                  </a:lnTo>
                  <a:lnTo>
                    <a:pt x="19" y="66"/>
                  </a:lnTo>
                  <a:lnTo>
                    <a:pt x="17" y="66"/>
                  </a:lnTo>
                  <a:lnTo>
                    <a:pt x="17" y="66"/>
                  </a:lnTo>
                  <a:lnTo>
                    <a:pt x="17" y="66"/>
                  </a:lnTo>
                  <a:lnTo>
                    <a:pt x="17" y="66"/>
                  </a:lnTo>
                  <a:lnTo>
                    <a:pt x="14" y="66"/>
                  </a:lnTo>
                  <a:lnTo>
                    <a:pt x="14" y="66"/>
                  </a:lnTo>
                  <a:lnTo>
                    <a:pt x="12" y="66"/>
                  </a:lnTo>
                  <a:lnTo>
                    <a:pt x="10" y="66"/>
                  </a:lnTo>
                  <a:lnTo>
                    <a:pt x="10" y="66"/>
                  </a:lnTo>
                  <a:lnTo>
                    <a:pt x="10" y="66"/>
                  </a:lnTo>
                  <a:lnTo>
                    <a:pt x="3" y="66"/>
                  </a:lnTo>
                  <a:lnTo>
                    <a:pt x="3" y="66"/>
                  </a:lnTo>
                  <a:lnTo>
                    <a:pt x="3" y="66"/>
                  </a:lnTo>
                  <a:lnTo>
                    <a:pt x="3" y="66"/>
                  </a:lnTo>
                  <a:lnTo>
                    <a:pt x="0" y="66"/>
                  </a:lnTo>
                  <a:lnTo>
                    <a:pt x="0" y="64"/>
                  </a:lnTo>
                  <a:lnTo>
                    <a:pt x="0" y="57"/>
                  </a:lnTo>
                  <a:lnTo>
                    <a:pt x="0" y="52"/>
                  </a:lnTo>
                  <a:lnTo>
                    <a:pt x="0" y="49"/>
                  </a:lnTo>
                  <a:lnTo>
                    <a:pt x="0" y="40"/>
                  </a:lnTo>
                  <a:lnTo>
                    <a:pt x="0" y="35"/>
                  </a:lnTo>
                  <a:lnTo>
                    <a:pt x="0" y="26"/>
                  </a:lnTo>
                  <a:lnTo>
                    <a:pt x="0" y="21"/>
                  </a:lnTo>
                  <a:lnTo>
                    <a:pt x="0" y="19"/>
                  </a:lnTo>
                  <a:lnTo>
                    <a:pt x="0" y="19"/>
                  </a:lnTo>
                  <a:lnTo>
                    <a:pt x="0" y="14"/>
                  </a:lnTo>
                  <a:lnTo>
                    <a:pt x="0" y="5"/>
                  </a:lnTo>
                  <a:lnTo>
                    <a:pt x="0" y="2"/>
                  </a:lnTo>
                  <a:lnTo>
                    <a:pt x="0" y="0"/>
                  </a:lnTo>
                  <a:lnTo>
                    <a:pt x="0" y="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6"/>
            <p:cNvSpPr>
              <a:spLocks/>
            </p:cNvSpPr>
            <p:nvPr/>
          </p:nvSpPr>
          <p:spPr bwMode="auto">
            <a:xfrm>
              <a:off x="1804" y="3092"/>
              <a:ext cx="7" cy="7"/>
            </a:xfrm>
            <a:custGeom>
              <a:avLst/>
              <a:gdLst>
                <a:gd name="T0" fmla="*/ 7 w 7"/>
                <a:gd name="T1" fmla="*/ 7 h 7"/>
                <a:gd name="T2" fmla="*/ 7 w 7"/>
                <a:gd name="T3" fmla="*/ 5 h 7"/>
                <a:gd name="T4" fmla="*/ 2 w 7"/>
                <a:gd name="T5" fmla="*/ 5 h 7"/>
                <a:gd name="T6" fmla="*/ 0 w 7"/>
                <a:gd name="T7" fmla="*/ 2 h 7"/>
                <a:gd name="T8" fmla="*/ 0 w 7"/>
                <a:gd name="T9" fmla="*/ 2 h 7"/>
                <a:gd name="T10" fmla="*/ 0 w 7"/>
                <a:gd name="T11" fmla="*/ 2 h 7"/>
                <a:gd name="T12" fmla="*/ 0 w 7"/>
                <a:gd name="T13" fmla="*/ 0 h 7"/>
                <a:gd name="T14" fmla="*/ 0 w 7"/>
                <a:gd name="T15" fmla="*/ 2 h 7"/>
                <a:gd name="T16" fmla="*/ 4 w 7"/>
                <a:gd name="T17" fmla="*/ 2 h 7"/>
                <a:gd name="T18" fmla="*/ 4 w 7"/>
                <a:gd name="T19" fmla="*/ 2 h 7"/>
                <a:gd name="T20" fmla="*/ 7 w 7"/>
                <a:gd name="T21" fmla="*/ 2 h 7"/>
                <a:gd name="T22" fmla="*/ 7 w 7"/>
                <a:gd name="T23" fmla="*/ 2 h 7"/>
                <a:gd name="T24" fmla="*/ 7 w 7"/>
                <a:gd name="T25" fmla="*/ 5 h 7"/>
                <a:gd name="T26" fmla="*/ 7 w 7"/>
                <a:gd name="T27" fmla="*/ 5 h 7"/>
                <a:gd name="T28" fmla="*/ 7 w 7"/>
                <a:gd name="T29" fmla="*/ 7 h 7"/>
                <a:gd name="T30" fmla="*/ 7 w 7"/>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7" y="7"/>
                  </a:moveTo>
                  <a:lnTo>
                    <a:pt x="7" y="5"/>
                  </a:lnTo>
                  <a:lnTo>
                    <a:pt x="2" y="5"/>
                  </a:lnTo>
                  <a:lnTo>
                    <a:pt x="0" y="2"/>
                  </a:lnTo>
                  <a:lnTo>
                    <a:pt x="0" y="2"/>
                  </a:lnTo>
                  <a:lnTo>
                    <a:pt x="0" y="2"/>
                  </a:lnTo>
                  <a:lnTo>
                    <a:pt x="0" y="0"/>
                  </a:lnTo>
                  <a:lnTo>
                    <a:pt x="0" y="2"/>
                  </a:lnTo>
                  <a:lnTo>
                    <a:pt x="4" y="2"/>
                  </a:lnTo>
                  <a:lnTo>
                    <a:pt x="4" y="2"/>
                  </a:lnTo>
                  <a:lnTo>
                    <a:pt x="7" y="2"/>
                  </a:lnTo>
                  <a:lnTo>
                    <a:pt x="7" y="2"/>
                  </a:lnTo>
                  <a:lnTo>
                    <a:pt x="7" y="5"/>
                  </a:lnTo>
                  <a:lnTo>
                    <a:pt x="7" y="5"/>
                  </a:lnTo>
                  <a:lnTo>
                    <a:pt x="7" y="7"/>
                  </a:lnTo>
                  <a:lnTo>
                    <a:pt x="7"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7"/>
            <p:cNvSpPr>
              <a:spLocks/>
            </p:cNvSpPr>
            <p:nvPr/>
          </p:nvSpPr>
          <p:spPr bwMode="auto">
            <a:xfrm>
              <a:off x="1804" y="3092"/>
              <a:ext cx="7" cy="7"/>
            </a:xfrm>
            <a:custGeom>
              <a:avLst/>
              <a:gdLst>
                <a:gd name="T0" fmla="*/ 7 w 7"/>
                <a:gd name="T1" fmla="*/ 7 h 7"/>
                <a:gd name="T2" fmla="*/ 7 w 7"/>
                <a:gd name="T3" fmla="*/ 5 h 7"/>
                <a:gd name="T4" fmla="*/ 2 w 7"/>
                <a:gd name="T5" fmla="*/ 5 h 7"/>
                <a:gd name="T6" fmla="*/ 0 w 7"/>
                <a:gd name="T7" fmla="*/ 2 h 7"/>
                <a:gd name="T8" fmla="*/ 0 w 7"/>
                <a:gd name="T9" fmla="*/ 2 h 7"/>
                <a:gd name="T10" fmla="*/ 0 w 7"/>
                <a:gd name="T11" fmla="*/ 2 h 7"/>
                <a:gd name="T12" fmla="*/ 0 w 7"/>
                <a:gd name="T13" fmla="*/ 0 h 7"/>
                <a:gd name="T14" fmla="*/ 0 w 7"/>
                <a:gd name="T15" fmla="*/ 2 h 7"/>
                <a:gd name="T16" fmla="*/ 4 w 7"/>
                <a:gd name="T17" fmla="*/ 2 h 7"/>
                <a:gd name="T18" fmla="*/ 4 w 7"/>
                <a:gd name="T19" fmla="*/ 2 h 7"/>
                <a:gd name="T20" fmla="*/ 7 w 7"/>
                <a:gd name="T21" fmla="*/ 2 h 7"/>
                <a:gd name="T22" fmla="*/ 7 w 7"/>
                <a:gd name="T23" fmla="*/ 2 h 7"/>
                <a:gd name="T24" fmla="*/ 7 w 7"/>
                <a:gd name="T25" fmla="*/ 5 h 7"/>
                <a:gd name="T26" fmla="*/ 7 w 7"/>
                <a:gd name="T27" fmla="*/ 5 h 7"/>
                <a:gd name="T28" fmla="*/ 7 w 7"/>
                <a:gd name="T29" fmla="*/ 7 h 7"/>
                <a:gd name="T30" fmla="*/ 7 w 7"/>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7" y="7"/>
                  </a:moveTo>
                  <a:lnTo>
                    <a:pt x="7" y="5"/>
                  </a:lnTo>
                  <a:lnTo>
                    <a:pt x="2" y="5"/>
                  </a:lnTo>
                  <a:lnTo>
                    <a:pt x="0" y="2"/>
                  </a:lnTo>
                  <a:lnTo>
                    <a:pt x="0" y="2"/>
                  </a:lnTo>
                  <a:lnTo>
                    <a:pt x="0" y="2"/>
                  </a:lnTo>
                  <a:lnTo>
                    <a:pt x="0" y="0"/>
                  </a:lnTo>
                  <a:lnTo>
                    <a:pt x="0" y="2"/>
                  </a:lnTo>
                  <a:lnTo>
                    <a:pt x="4" y="2"/>
                  </a:lnTo>
                  <a:lnTo>
                    <a:pt x="4" y="2"/>
                  </a:lnTo>
                  <a:lnTo>
                    <a:pt x="7" y="2"/>
                  </a:lnTo>
                  <a:lnTo>
                    <a:pt x="7" y="2"/>
                  </a:lnTo>
                  <a:lnTo>
                    <a:pt x="7" y="5"/>
                  </a:lnTo>
                  <a:lnTo>
                    <a:pt x="7" y="5"/>
                  </a:lnTo>
                  <a:lnTo>
                    <a:pt x="7" y="7"/>
                  </a:lnTo>
                  <a:lnTo>
                    <a:pt x="7"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8"/>
            <p:cNvSpPr>
              <a:spLocks/>
            </p:cNvSpPr>
            <p:nvPr/>
          </p:nvSpPr>
          <p:spPr bwMode="auto">
            <a:xfrm>
              <a:off x="1572" y="2197"/>
              <a:ext cx="371" cy="401"/>
            </a:xfrm>
            <a:custGeom>
              <a:avLst/>
              <a:gdLst>
                <a:gd name="T0" fmla="*/ 220 w 371"/>
                <a:gd name="T1" fmla="*/ 366 h 401"/>
                <a:gd name="T2" fmla="*/ 210 w 371"/>
                <a:gd name="T3" fmla="*/ 378 h 401"/>
                <a:gd name="T4" fmla="*/ 173 w 371"/>
                <a:gd name="T5" fmla="*/ 382 h 401"/>
                <a:gd name="T6" fmla="*/ 165 w 371"/>
                <a:gd name="T7" fmla="*/ 401 h 401"/>
                <a:gd name="T8" fmla="*/ 161 w 371"/>
                <a:gd name="T9" fmla="*/ 392 h 401"/>
                <a:gd name="T10" fmla="*/ 137 w 371"/>
                <a:gd name="T11" fmla="*/ 378 h 401"/>
                <a:gd name="T12" fmla="*/ 106 w 371"/>
                <a:gd name="T13" fmla="*/ 368 h 401"/>
                <a:gd name="T14" fmla="*/ 92 w 371"/>
                <a:gd name="T15" fmla="*/ 380 h 401"/>
                <a:gd name="T16" fmla="*/ 76 w 371"/>
                <a:gd name="T17" fmla="*/ 399 h 401"/>
                <a:gd name="T18" fmla="*/ 54 w 371"/>
                <a:gd name="T19" fmla="*/ 382 h 401"/>
                <a:gd name="T20" fmla="*/ 50 w 371"/>
                <a:gd name="T21" fmla="*/ 368 h 401"/>
                <a:gd name="T22" fmla="*/ 36 w 371"/>
                <a:gd name="T23" fmla="*/ 342 h 401"/>
                <a:gd name="T24" fmla="*/ 36 w 371"/>
                <a:gd name="T25" fmla="*/ 333 h 401"/>
                <a:gd name="T26" fmla="*/ 28 w 371"/>
                <a:gd name="T27" fmla="*/ 326 h 401"/>
                <a:gd name="T28" fmla="*/ 36 w 371"/>
                <a:gd name="T29" fmla="*/ 311 h 401"/>
                <a:gd name="T30" fmla="*/ 36 w 371"/>
                <a:gd name="T31" fmla="*/ 293 h 401"/>
                <a:gd name="T32" fmla="*/ 24 w 371"/>
                <a:gd name="T33" fmla="*/ 278 h 401"/>
                <a:gd name="T34" fmla="*/ 19 w 371"/>
                <a:gd name="T35" fmla="*/ 264 h 401"/>
                <a:gd name="T36" fmla="*/ 19 w 371"/>
                <a:gd name="T37" fmla="*/ 255 h 401"/>
                <a:gd name="T38" fmla="*/ 10 w 371"/>
                <a:gd name="T39" fmla="*/ 245 h 401"/>
                <a:gd name="T40" fmla="*/ 5 w 371"/>
                <a:gd name="T41" fmla="*/ 226 h 401"/>
                <a:gd name="T42" fmla="*/ 21 w 371"/>
                <a:gd name="T43" fmla="*/ 210 h 401"/>
                <a:gd name="T44" fmla="*/ 19 w 371"/>
                <a:gd name="T45" fmla="*/ 198 h 401"/>
                <a:gd name="T46" fmla="*/ 17 w 371"/>
                <a:gd name="T47" fmla="*/ 170 h 401"/>
                <a:gd name="T48" fmla="*/ 14 w 371"/>
                <a:gd name="T49" fmla="*/ 151 h 401"/>
                <a:gd name="T50" fmla="*/ 26 w 371"/>
                <a:gd name="T51" fmla="*/ 137 h 401"/>
                <a:gd name="T52" fmla="*/ 21 w 371"/>
                <a:gd name="T53" fmla="*/ 115 h 401"/>
                <a:gd name="T54" fmla="*/ 26 w 371"/>
                <a:gd name="T55" fmla="*/ 92 h 401"/>
                <a:gd name="T56" fmla="*/ 24 w 371"/>
                <a:gd name="T57" fmla="*/ 70 h 401"/>
                <a:gd name="T58" fmla="*/ 5 w 371"/>
                <a:gd name="T59" fmla="*/ 40 h 401"/>
                <a:gd name="T60" fmla="*/ 28 w 371"/>
                <a:gd name="T61" fmla="*/ 42 h 401"/>
                <a:gd name="T62" fmla="*/ 43 w 371"/>
                <a:gd name="T63" fmla="*/ 37 h 401"/>
                <a:gd name="T64" fmla="*/ 57 w 371"/>
                <a:gd name="T65" fmla="*/ 28 h 401"/>
                <a:gd name="T66" fmla="*/ 73 w 371"/>
                <a:gd name="T67" fmla="*/ 19 h 401"/>
                <a:gd name="T68" fmla="*/ 85 w 371"/>
                <a:gd name="T69" fmla="*/ 11 h 401"/>
                <a:gd name="T70" fmla="*/ 99 w 371"/>
                <a:gd name="T71" fmla="*/ 4 h 401"/>
                <a:gd name="T72" fmla="*/ 128 w 371"/>
                <a:gd name="T73" fmla="*/ 2 h 401"/>
                <a:gd name="T74" fmla="*/ 132 w 371"/>
                <a:gd name="T75" fmla="*/ 9 h 401"/>
                <a:gd name="T76" fmla="*/ 132 w 371"/>
                <a:gd name="T77" fmla="*/ 21 h 401"/>
                <a:gd name="T78" fmla="*/ 132 w 371"/>
                <a:gd name="T79" fmla="*/ 45 h 401"/>
                <a:gd name="T80" fmla="*/ 137 w 371"/>
                <a:gd name="T81" fmla="*/ 61 h 401"/>
                <a:gd name="T82" fmla="*/ 144 w 371"/>
                <a:gd name="T83" fmla="*/ 70 h 401"/>
                <a:gd name="T84" fmla="*/ 161 w 371"/>
                <a:gd name="T85" fmla="*/ 82 h 401"/>
                <a:gd name="T86" fmla="*/ 177 w 371"/>
                <a:gd name="T87" fmla="*/ 85 h 401"/>
                <a:gd name="T88" fmla="*/ 199 w 371"/>
                <a:gd name="T89" fmla="*/ 89 h 401"/>
                <a:gd name="T90" fmla="*/ 210 w 371"/>
                <a:gd name="T91" fmla="*/ 101 h 401"/>
                <a:gd name="T92" fmla="*/ 232 w 371"/>
                <a:gd name="T93" fmla="*/ 106 h 401"/>
                <a:gd name="T94" fmla="*/ 243 w 371"/>
                <a:gd name="T95" fmla="*/ 115 h 401"/>
                <a:gd name="T96" fmla="*/ 272 w 371"/>
                <a:gd name="T97" fmla="*/ 120 h 401"/>
                <a:gd name="T98" fmla="*/ 281 w 371"/>
                <a:gd name="T99" fmla="*/ 137 h 401"/>
                <a:gd name="T100" fmla="*/ 284 w 371"/>
                <a:gd name="T101" fmla="*/ 165 h 401"/>
                <a:gd name="T102" fmla="*/ 326 w 371"/>
                <a:gd name="T103" fmla="*/ 200 h 401"/>
                <a:gd name="T104" fmla="*/ 345 w 371"/>
                <a:gd name="T105" fmla="*/ 208 h 401"/>
                <a:gd name="T106" fmla="*/ 343 w 371"/>
                <a:gd name="T107" fmla="*/ 222 h 401"/>
                <a:gd name="T108" fmla="*/ 347 w 371"/>
                <a:gd name="T109" fmla="*/ 231 h 401"/>
                <a:gd name="T110" fmla="*/ 364 w 371"/>
                <a:gd name="T111" fmla="*/ 241 h 401"/>
                <a:gd name="T112" fmla="*/ 371 w 371"/>
                <a:gd name="T113" fmla="*/ 260 h 401"/>
                <a:gd name="T114" fmla="*/ 361 w 371"/>
                <a:gd name="T115" fmla="*/ 288 h 401"/>
                <a:gd name="T116" fmla="*/ 352 w 371"/>
                <a:gd name="T117" fmla="*/ 316 h 401"/>
                <a:gd name="T118" fmla="*/ 314 w 371"/>
                <a:gd name="T119" fmla="*/ 293 h 401"/>
                <a:gd name="T120" fmla="*/ 246 w 371"/>
                <a:gd name="T121" fmla="*/ 30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401">
                  <a:moveTo>
                    <a:pt x="229" y="328"/>
                  </a:moveTo>
                  <a:lnTo>
                    <a:pt x="227" y="330"/>
                  </a:lnTo>
                  <a:lnTo>
                    <a:pt x="227" y="333"/>
                  </a:lnTo>
                  <a:lnTo>
                    <a:pt x="227" y="337"/>
                  </a:lnTo>
                  <a:lnTo>
                    <a:pt x="227" y="337"/>
                  </a:lnTo>
                  <a:lnTo>
                    <a:pt x="227" y="345"/>
                  </a:lnTo>
                  <a:lnTo>
                    <a:pt x="227" y="347"/>
                  </a:lnTo>
                  <a:lnTo>
                    <a:pt x="222" y="356"/>
                  </a:lnTo>
                  <a:lnTo>
                    <a:pt x="220" y="366"/>
                  </a:lnTo>
                  <a:lnTo>
                    <a:pt x="220" y="366"/>
                  </a:lnTo>
                  <a:lnTo>
                    <a:pt x="220" y="368"/>
                  </a:lnTo>
                  <a:lnTo>
                    <a:pt x="220" y="371"/>
                  </a:lnTo>
                  <a:lnTo>
                    <a:pt x="217" y="378"/>
                  </a:lnTo>
                  <a:lnTo>
                    <a:pt x="215" y="382"/>
                  </a:lnTo>
                  <a:lnTo>
                    <a:pt x="215" y="382"/>
                  </a:lnTo>
                  <a:lnTo>
                    <a:pt x="215" y="382"/>
                  </a:lnTo>
                  <a:lnTo>
                    <a:pt x="213" y="380"/>
                  </a:lnTo>
                  <a:lnTo>
                    <a:pt x="210" y="378"/>
                  </a:lnTo>
                  <a:lnTo>
                    <a:pt x="210" y="378"/>
                  </a:lnTo>
                  <a:lnTo>
                    <a:pt x="210" y="378"/>
                  </a:lnTo>
                  <a:lnTo>
                    <a:pt x="210" y="375"/>
                  </a:lnTo>
                  <a:lnTo>
                    <a:pt x="210" y="375"/>
                  </a:lnTo>
                  <a:lnTo>
                    <a:pt x="208" y="375"/>
                  </a:lnTo>
                  <a:lnTo>
                    <a:pt x="201" y="375"/>
                  </a:lnTo>
                  <a:lnTo>
                    <a:pt x="187" y="375"/>
                  </a:lnTo>
                  <a:lnTo>
                    <a:pt x="184" y="375"/>
                  </a:lnTo>
                  <a:lnTo>
                    <a:pt x="182" y="375"/>
                  </a:lnTo>
                  <a:lnTo>
                    <a:pt x="175" y="375"/>
                  </a:lnTo>
                  <a:lnTo>
                    <a:pt x="175" y="378"/>
                  </a:lnTo>
                  <a:lnTo>
                    <a:pt x="173" y="382"/>
                  </a:lnTo>
                  <a:lnTo>
                    <a:pt x="170" y="387"/>
                  </a:lnTo>
                  <a:lnTo>
                    <a:pt x="168" y="389"/>
                  </a:lnTo>
                  <a:lnTo>
                    <a:pt x="168" y="389"/>
                  </a:lnTo>
                  <a:lnTo>
                    <a:pt x="168" y="389"/>
                  </a:lnTo>
                  <a:lnTo>
                    <a:pt x="165" y="392"/>
                  </a:lnTo>
                  <a:lnTo>
                    <a:pt x="165" y="392"/>
                  </a:lnTo>
                  <a:lnTo>
                    <a:pt x="165" y="394"/>
                  </a:lnTo>
                  <a:lnTo>
                    <a:pt x="165" y="397"/>
                  </a:lnTo>
                  <a:lnTo>
                    <a:pt x="165" y="399"/>
                  </a:lnTo>
                  <a:lnTo>
                    <a:pt x="165" y="401"/>
                  </a:lnTo>
                  <a:lnTo>
                    <a:pt x="165" y="401"/>
                  </a:lnTo>
                  <a:lnTo>
                    <a:pt x="163" y="401"/>
                  </a:lnTo>
                  <a:lnTo>
                    <a:pt x="163" y="401"/>
                  </a:lnTo>
                  <a:lnTo>
                    <a:pt x="163" y="399"/>
                  </a:lnTo>
                  <a:lnTo>
                    <a:pt x="163" y="399"/>
                  </a:lnTo>
                  <a:lnTo>
                    <a:pt x="163" y="397"/>
                  </a:lnTo>
                  <a:lnTo>
                    <a:pt x="161" y="397"/>
                  </a:lnTo>
                  <a:lnTo>
                    <a:pt x="161" y="394"/>
                  </a:lnTo>
                  <a:lnTo>
                    <a:pt x="161" y="394"/>
                  </a:lnTo>
                  <a:lnTo>
                    <a:pt x="161" y="392"/>
                  </a:lnTo>
                  <a:lnTo>
                    <a:pt x="161" y="389"/>
                  </a:lnTo>
                  <a:lnTo>
                    <a:pt x="158" y="387"/>
                  </a:lnTo>
                  <a:lnTo>
                    <a:pt x="158" y="385"/>
                  </a:lnTo>
                  <a:lnTo>
                    <a:pt x="158" y="382"/>
                  </a:lnTo>
                  <a:lnTo>
                    <a:pt x="156" y="382"/>
                  </a:lnTo>
                  <a:lnTo>
                    <a:pt x="154" y="380"/>
                  </a:lnTo>
                  <a:lnTo>
                    <a:pt x="151" y="380"/>
                  </a:lnTo>
                  <a:lnTo>
                    <a:pt x="144" y="378"/>
                  </a:lnTo>
                  <a:lnTo>
                    <a:pt x="144" y="378"/>
                  </a:lnTo>
                  <a:lnTo>
                    <a:pt x="137" y="378"/>
                  </a:lnTo>
                  <a:lnTo>
                    <a:pt x="125" y="378"/>
                  </a:lnTo>
                  <a:lnTo>
                    <a:pt x="123" y="378"/>
                  </a:lnTo>
                  <a:lnTo>
                    <a:pt x="121" y="378"/>
                  </a:lnTo>
                  <a:lnTo>
                    <a:pt x="118" y="378"/>
                  </a:lnTo>
                  <a:lnTo>
                    <a:pt x="116" y="375"/>
                  </a:lnTo>
                  <a:lnTo>
                    <a:pt x="116" y="373"/>
                  </a:lnTo>
                  <a:lnTo>
                    <a:pt x="111" y="371"/>
                  </a:lnTo>
                  <a:lnTo>
                    <a:pt x="106" y="368"/>
                  </a:lnTo>
                  <a:lnTo>
                    <a:pt x="106" y="368"/>
                  </a:lnTo>
                  <a:lnTo>
                    <a:pt x="106" y="368"/>
                  </a:lnTo>
                  <a:lnTo>
                    <a:pt x="104" y="373"/>
                  </a:lnTo>
                  <a:lnTo>
                    <a:pt x="104" y="375"/>
                  </a:lnTo>
                  <a:lnTo>
                    <a:pt x="104" y="375"/>
                  </a:lnTo>
                  <a:lnTo>
                    <a:pt x="104" y="378"/>
                  </a:lnTo>
                  <a:lnTo>
                    <a:pt x="102" y="378"/>
                  </a:lnTo>
                  <a:lnTo>
                    <a:pt x="102" y="380"/>
                  </a:lnTo>
                  <a:lnTo>
                    <a:pt x="97" y="380"/>
                  </a:lnTo>
                  <a:lnTo>
                    <a:pt x="95" y="380"/>
                  </a:lnTo>
                  <a:lnTo>
                    <a:pt x="95" y="380"/>
                  </a:lnTo>
                  <a:lnTo>
                    <a:pt x="92" y="380"/>
                  </a:lnTo>
                  <a:lnTo>
                    <a:pt x="90" y="382"/>
                  </a:lnTo>
                  <a:lnTo>
                    <a:pt x="90" y="387"/>
                  </a:lnTo>
                  <a:lnTo>
                    <a:pt x="90" y="387"/>
                  </a:lnTo>
                  <a:lnTo>
                    <a:pt x="88" y="389"/>
                  </a:lnTo>
                  <a:lnTo>
                    <a:pt x="85" y="389"/>
                  </a:lnTo>
                  <a:lnTo>
                    <a:pt x="80" y="392"/>
                  </a:lnTo>
                  <a:lnTo>
                    <a:pt x="83" y="392"/>
                  </a:lnTo>
                  <a:lnTo>
                    <a:pt x="83" y="394"/>
                  </a:lnTo>
                  <a:lnTo>
                    <a:pt x="78" y="397"/>
                  </a:lnTo>
                  <a:lnTo>
                    <a:pt x="76" y="399"/>
                  </a:lnTo>
                  <a:lnTo>
                    <a:pt x="73" y="401"/>
                  </a:lnTo>
                  <a:lnTo>
                    <a:pt x="66" y="401"/>
                  </a:lnTo>
                  <a:lnTo>
                    <a:pt x="64" y="401"/>
                  </a:lnTo>
                  <a:lnTo>
                    <a:pt x="59" y="401"/>
                  </a:lnTo>
                  <a:lnTo>
                    <a:pt x="54" y="399"/>
                  </a:lnTo>
                  <a:lnTo>
                    <a:pt x="54" y="397"/>
                  </a:lnTo>
                  <a:lnTo>
                    <a:pt x="57" y="392"/>
                  </a:lnTo>
                  <a:lnTo>
                    <a:pt x="54" y="387"/>
                  </a:lnTo>
                  <a:lnTo>
                    <a:pt x="54" y="385"/>
                  </a:lnTo>
                  <a:lnTo>
                    <a:pt x="54" y="382"/>
                  </a:lnTo>
                  <a:lnTo>
                    <a:pt x="54" y="382"/>
                  </a:lnTo>
                  <a:lnTo>
                    <a:pt x="54" y="378"/>
                  </a:lnTo>
                  <a:lnTo>
                    <a:pt x="52" y="378"/>
                  </a:lnTo>
                  <a:lnTo>
                    <a:pt x="52" y="375"/>
                  </a:lnTo>
                  <a:lnTo>
                    <a:pt x="50" y="373"/>
                  </a:lnTo>
                  <a:lnTo>
                    <a:pt x="50" y="373"/>
                  </a:lnTo>
                  <a:lnTo>
                    <a:pt x="50" y="371"/>
                  </a:lnTo>
                  <a:lnTo>
                    <a:pt x="50" y="371"/>
                  </a:lnTo>
                  <a:lnTo>
                    <a:pt x="50" y="368"/>
                  </a:lnTo>
                  <a:lnTo>
                    <a:pt x="50" y="368"/>
                  </a:lnTo>
                  <a:lnTo>
                    <a:pt x="47" y="366"/>
                  </a:lnTo>
                  <a:lnTo>
                    <a:pt x="47" y="363"/>
                  </a:lnTo>
                  <a:lnTo>
                    <a:pt x="47" y="363"/>
                  </a:lnTo>
                  <a:lnTo>
                    <a:pt x="45" y="363"/>
                  </a:lnTo>
                  <a:lnTo>
                    <a:pt x="45" y="354"/>
                  </a:lnTo>
                  <a:lnTo>
                    <a:pt x="45" y="352"/>
                  </a:lnTo>
                  <a:lnTo>
                    <a:pt x="38" y="342"/>
                  </a:lnTo>
                  <a:lnTo>
                    <a:pt x="38" y="342"/>
                  </a:lnTo>
                  <a:lnTo>
                    <a:pt x="38" y="342"/>
                  </a:lnTo>
                  <a:lnTo>
                    <a:pt x="36" y="342"/>
                  </a:lnTo>
                  <a:lnTo>
                    <a:pt x="36" y="342"/>
                  </a:lnTo>
                  <a:lnTo>
                    <a:pt x="36" y="342"/>
                  </a:lnTo>
                  <a:lnTo>
                    <a:pt x="36" y="342"/>
                  </a:lnTo>
                  <a:lnTo>
                    <a:pt x="36" y="340"/>
                  </a:lnTo>
                  <a:lnTo>
                    <a:pt x="36" y="335"/>
                  </a:lnTo>
                  <a:lnTo>
                    <a:pt x="36" y="335"/>
                  </a:lnTo>
                  <a:lnTo>
                    <a:pt x="36" y="335"/>
                  </a:lnTo>
                  <a:lnTo>
                    <a:pt x="38" y="333"/>
                  </a:lnTo>
                  <a:lnTo>
                    <a:pt x="38" y="333"/>
                  </a:lnTo>
                  <a:lnTo>
                    <a:pt x="36" y="333"/>
                  </a:lnTo>
                  <a:lnTo>
                    <a:pt x="36" y="330"/>
                  </a:lnTo>
                  <a:lnTo>
                    <a:pt x="33" y="330"/>
                  </a:lnTo>
                  <a:lnTo>
                    <a:pt x="33" y="330"/>
                  </a:lnTo>
                  <a:lnTo>
                    <a:pt x="33" y="330"/>
                  </a:lnTo>
                  <a:lnTo>
                    <a:pt x="31" y="330"/>
                  </a:lnTo>
                  <a:lnTo>
                    <a:pt x="31" y="328"/>
                  </a:lnTo>
                  <a:lnTo>
                    <a:pt x="31" y="328"/>
                  </a:lnTo>
                  <a:lnTo>
                    <a:pt x="28" y="328"/>
                  </a:lnTo>
                  <a:lnTo>
                    <a:pt x="28" y="326"/>
                  </a:lnTo>
                  <a:lnTo>
                    <a:pt x="28" y="326"/>
                  </a:lnTo>
                  <a:lnTo>
                    <a:pt x="28" y="326"/>
                  </a:lnTo>
                  <a:lnTo>
                    <a:pt x="31" y="323"/>
                  </a:lnTo>
                  <a:lnTo>
                    <a:pt x="31" y="321"/>
                  </a:lnTo>
                  <a:lnTo>
                    <a:pt x="28" y="319"/>
                  </a:lnTo>
                  <a:lnTo>
                    <a:pt x="28" y="316"/>
                  </a:lnTo>
                  <a:lnTo>
                    <a:pt x="28" y="316"/>
                  </a:lnTo>
                  <a:lnTo>
                    <a:pt x="31" y="316"/>
                  </a:lnTo>
                  <a:lnTo>
                    <a:pt x="33" y="316"/>
                  </a:lnTo>
                  <a:lnTo>
                    <a:pt x="33" y="316"/>
                  </a:lnTo>
                  <a:lnTo>
                    <a:pt x="36" y="311"/>
                  </a:lnTo>
                  <a:lnTo>
                    <a:pt x="36" y="309"/>
                  </a:lnTo>
                  <a:lnTo>
                    <a:pt x="33" y="307"/>
                  </a:lnTo>
                  <a:lnTo>
                    <a:pt x="31" y="307"/>
                  </a:lnTo>
                  <a:lnTo>
                    <a:pt x="31" y="304"/>
                  </a:lnTo>
                  <a:lnTo>
                    <a:pt x="33" y="302"/>
                  </a:lnTo>
                  <a:lnTo>
                    <a:pt x="33" y="300"/>
                  </a:lnTo>
                  <a:lnTo>
                    <a:pt x="36" y="300"/>
                  </a:lnTo>
                  <a:lnTo>
                    <a:pt x="38" y="297"/>
                  </a:lnTo>
                  <a:lnTo>
                    <a:pt x="38" y="295"/>
                  </a:lnTo>
                  <a:lnTo>
                    <a:pt x="36" y="293"/>
                  </a:lnTo>
                  <a:lnTo>
                    <a:pt x="33" y="293"/>
                  </a:lnTo>
                  <a:lnTo>
                    <a:pt x="33" y="293"/>
                  </a:lnTo>
                  <a:lnTo>
                    <a:pt x="33" y="293"/>
                  </a:lnTo>
                  <a:lnTo>
                    <a:pt x="31" y="293"/>
                  </a:lnTo>
                  <a:lnTo>
                    <a:pt x="28" y="288"/>
                  </a:lnTo>
                  <a:lnTo>
                    <a:pt x="28" y="288"/>
                  </a:lnTo>
                  <a:lnTo>
                    <a:pt x="24" y="285"/>
                  </a:lnTo>
                  <a:lnTo>
                    <a:pt x="21" y="281"/>
                  </a:lnTo>
                  <a:lnTo>
                    <a:pt x="24" y="281"/>
                  </a:lnTo>
                  <a:lnTo>
                    <a:pt x="24" y="278"/>
                  </a:lnTo>
                  <a:lnTo>
                    <a:pt x="21" y="276"/>
                  </a:lnTo>
                  <a:lnTo>
                    <a:pt x="21" y="274"/>
                  </a:lnTo>
                  <a:lnTo>
                    <a:pt x="21" y="271"/>
                  </a:lnTo>
                  <a:lnTo>
                    <a:pt x="21" y="269"/>
                  </a:lnTo>
                  <a:lnTo>
                    <a:pt x="21" y="269"/>
                  </a:lnTo>
                  <a:lnTo>
                    <a:pt x="21" y="267"/>
                  </a:lnTo>
                  <a:lnTo>
                    <a:pt x="21" y="267"/>
                  </a:lnTo>
                  <a:lnTo>
                    <a:pt x="19" y="267"/>
                  </a:lnTo>
                  <a:lnTo>
                    <a:pt x="19" y="264"/>
                  </a:lnTo>
                  <a:lnTo>
                    <a:pt x="19" y="264"/>
                  </a:lnTo>
                  <a:lnTo>
                    <a:pt x="19" y="262"/>
                  </a:lnTo>
                  <a:lnTo>
                    <a:pt x="19" y="260"/>
                  </a:lnTo>
                  <a:lnTo>
                    <a:pt x="19" y="260"/>
                  </a:lnTo>
                  <a:lnTo>
                    <a:pt x="17" y="257"/>
                  </a:lnTo>
                  <a:lnTo>
                    <a:pt x="17" y="257"/>
                  </a:lnTo>
                  <a:lnTo>
                    <a:pt x="17" y="257"/>
                  </a:lnTo>
                  <a:lnTo>
                    <a:pt x="17" y="255"/>
                  </a:lnTo>
                  <a:lnTo>
                    <a:pt x="19" y="255"/>
                  </a:lnTo>
                  <a:lnTo>
                    <a:pt x="19" y="255"/>
                  </a:lnTo>
                  <a:lnTo>
                    <a:pt x="19" y="255"/>
                  </a:lnTo>
                  <a:lnTo>
                    <a:pt x="19" y="255"/>
                  </a:lnTo>
                  <a:lnTo>
                    <a:pt x="17" y="252"/>
                  </a:lnTo>
                  <a:lnTo>
                    <a:pt x="12" y="252"/>
                  </a:lnTo>
                  <a:lnTo>
                    <a:pt x="12" y="252"/>
                  </a:lnTo>
                  <a:lnTo>
                    <a:pt x="12" y="250"/>
                  </a:lnTo>
                  <a:lnTo>
                    <a:pt x="12" y="250"/>
                  </a:lnTo>
                  <a:lnTo>
                    <a:pt x="12" y="248"/>
                  </a:lnTo>
                  <a:lnTo>
                    <a:pt x="12" y="248"/>
                  </a:lnTo>
                  <a:lnTo>
                    <a:pt x="10" y="245"/>
                  </a:lnTo>
                  <a:lnTo>
                    <a:pt x="10" y="245"/>
                  </a:lnTo>
                  <a:lnTo>
                    <a:pt x="7" y="241"/>
                  </a:lnTo>
                  <a:lnTo>
                    <a:pt x="7" y="238"/>
                  </a:lnTo>
                  <a:lnTo>
                    <a:pt x="5" y="236"/>
                  </a:lnTo>
                  <a:lnTo>
                    <a:pt x="5" y="234"/>
                  </a:lnTo>
                  <a:lnTo>
                    <a:pt x="5" y="234"/>
                  </a:lnTo>
                  <a:lnTo>
                    <a:pt x="3" y="231"/>
                  </a:lnTo>
                  <a:lnTo>
                    <a:pt x="0" y="231"/>
                  </a:lnTo>
                  <a:lnTo>
                    <a:pt x="3" y="229"/>
                  </a:lnTo>
                  <a:lnTo>
                    <a:pt x="3" y="229"/>
                  </a:lnTo>
                  <a:lnTo>
                    <a:pt x="5" y="226"/>
                  </a:lnTo>
                  <a:lnTo>
                    <a:pt x="7" y="224"/>
                  </a:lnTo>
                  <a:lnTo>
                    <a:pt x="10" y="224"/>
                  </a:lnTo>
                  <a:lnTo>
                    <a:pt x="10" y="224"/>
                  </a:lnTo>
                  <a:lnTo>
                    <a:pt x="12" y="219"/>
                  </a:lnTo>
                  <a:lnTo>
                    <a:pt x="17" y="215"/>
                  </a:lnTo>
                  <a:lnTo>
                    <a:pt x="19" y="212"/>
                  </a:lnTo>
                  <a:lnTo>
                    <a:pt x="19" y="212"/>
                  </a:lnTo>
                  <a:lnTo>
                    <a:pt x="21" y="212"/>
                  </a:lnTo>
                  <a:lnTo>
                    <a:pt x="21" y="210"/>
                  </a:lnTo>
                  <a:lnTo>
                    <a:pt x="21" y="210"/>
                  </a:lnTo>
                  <a:lnTo>
                    <a:pt x="19" y="208"/>
                  </a:lnTo>
                  <a:lnTo>
                    <a:pt x="21" y="205"/>
                  </a:lnTo>
                  <a:lnTo>
                    <a:pt x="21" y="205"/>
                  </a:lnTo>
                  <a:lnTo>
                    <a:pt x="26" y="203"/>
                  </a:lnTo>
                  <a:lnTo>
                    <a:pt x="26" y="203"/>
                  </a:lnTo>
                  <a:lnTo>
                    <a:pt x="26" y="200"/>
                  </a:lnTo>
                  <a:lnTo>
                    <a:pt x="24" y="200"/>
                  </a:lnTo>
                  <a:lnTo>
                    <a:pt x="24" y="200"/>
                  </a:lnTo>
                  <a:lnTo>
                    <a:pt x="21" y="198"/>
                  </a:lnTo>
                  <a:lnTo>
                    <a:pt x="19" y="198"/>
                  </a:lnTo>
                  <a:lnTo>
                    <a:pt x="19" y="198"/>
                  </a:lnTo>
                  <a:lnTo>
                    <a:pt x="17" y="198"/>
                  </a:lnTo>
                  <a:lnTo>
                    <a:pt x="17" y="198"/>
                  </a:lnTo>
                  <a:lnTo>
                    <a:pt x="14" y="196"/>
                  </a:lnTo>
                  <a:lnTo>
                    <a:pt x="10" y="179"/>
                  </a:lnTo>
                  <a:lnTo>
                    <a:pt x="12" y="174"/>
                  </a:lnTo>
                  <a:lnTo>
                    <a:pt x="14" y="172"/>
                  </a:lnTo>
                  <a:lnTo>
                    <a:pt x="14" y="170"/>
                  </a:lnTo>
                  <a:lnTo>
                    <a:pt x="17" y="170"/>
                  </a:lnTo>
                  <a:lnTo>
                    <a:pt x="17" y="170"/>
                  </a:lnTo>
                  <a:lnTo>
                    <a:pt x="17" y="167"/>
                  </a:lnTo>
                  <a:lnTo>
                    <a:pt x="17" y="167"/>
                  </a:lnTo>
                  <a:lnTo>
                    <a:pt x="14" y="165"/>
                  </a:lnTo>
                  <a:lnTo>
                    <a:pt x="12" y="163"/>
                  </a:lnTo>
                  <a:lnTo>
                    <a:pt x="10" y="160"/>
                  </a:lnTo>
                  <a:lnTo>
                    <a:pt x="10" y="156"/>
                  </a:lnTo>
                  <a:lnTo>
                    <a:pt x="12" y="156"/>
                  </a:lnTo>
                  <a:lnTo>
                    <a:pt x="12" y="153"/>
                  </a:lnTo>
                  <a:lnTo>
                    <a:pt x="14" y="151"/>
                  </a:lnTo>
                  <a:lnTo>
                    <a:pt x="14" y="151"/>
                  </a:lnTo>
                  <a:lnTo>
                    <a:pt x="14" y="148"/>
                  </a:lnTo>
                  <a:lnTo>
                    <a:pt x="14" y="148"/>
                  </a:lnTo>
                  <a:lnTo>
                    <a:pt x="17" y="146"/>
                  </a:lnTo>
                  <a:lnTo>
                    <a:pt x="21" y="141"/>
                  </a:lnTo>
                  <a:lnTo>
                    <a:pt x="21" y="141"/>
                  </a:lnTo>
                  <a:lnTo>
                    <a:pt x="21" y="139"/>
                  </a:lnTo>
                  <a:lnTo>
                    <a:pt x="21" y="137"/>
                  </a:lnTo>
                  <a:lnTo>
                    <a:pt x="24" y="137"/>
                  </a:lnTo>
                  <a:lnTo>
                    <a:pt x="24" y="137"/>
                  </a:lnTo>
                  <a:lnTo>
                    <a:pt x="26" y="137"/>
                  </a:lnTo>
                  <a:lnTo>
                    <a:pt x="24" y="132"/>
                  </a:lnTo>
                  <a:lnTo>
                    <a:pt x="24" y="132"/>
                  </a:lnTo>
                  <a:lnTo>
                    <a:pt x="21" y="130"/>
                  </a:lnTo>
                  <a:lnTo>
                    <a:pt x="21" y="130"/>
                  </a:lnTo>
                  <a:lnTo>
                    <a:pt x="21" y="125"/>
                  </a:lnTo>
                  <a:lnTo>
                    <a:pt x="21" y="125"/>
                  </a:lnTo>
                  <a:lnTo>
                    <a:pt x="19" y="122"/>
                  </a:lnTo>
                  <a:lnTo>
                    <a:pt x="21" y="120"/>
                  </a:lnTo>
                  <a:lnTo>
                    <a:pt x="21" y="118"/>
                  </a:lnTo>
                  <a:lnTo>
                    <a:pt x="21" y="115"/>
                  </a:lnTo>
                  <a:lnTo>
                    <a:pt x="24" y="113"/>
                  </a:lnTo>
                  <a:lnTo>
                    <a:pt x="24" y="108"/>
                  </a:lnTo>
                  <a:lnTo>
                    <a:pt x="21" y="106"/>
                  </a:lnTo>
                  <a:lnTo>
                    <a:pt x="21" y="104"/>
                  </a:lnTo>
                  <a:lnTo>
                    <a:pt x="21" y="101"/>
                  </a:lnTo>
                  <a:lnTo>
                    <a:pt x="21" y="101"/>
                  </a:lnTo>
                  <a:lnTo>
                    <a:pt x="21" y="96"/>
                  </a:lnTo>
                  <a:lnTo>
                    <a:pt x="24" y="94"/>
                  </a:lnTo>
                  <a:lnTo>
                    <a:pt x="26" y="92"/>
                  </a:lnTo>
                  <a:lnTo>
                    <a:pt x="26" y="92"/>
                  </a:lnTo>
                  <a:lnTo>
                    <a:pt x="28" y="89"/>
                  </a:lnTo>
                  <a:lnTo>
                    <a:pt x="28" y="87"/>
                  </a:lnTo>
                  <a:lnTo>
                    <a:pt x="31" y="85"/>
                  </a:lnTo>
                  <a:lnTo>
                    <a:pt x="31" y="85"/>
                  </a:lnTo>
                  <a:lnTo>
                    <a:pt x="31" y="82"/>
                  </a:lnTo>
                  <a:lnTo>
                    <a:pt x="28" y="80"/>
                  </a:lnTo>
                  <a:lnTo>
                    <a:pt x="28" y="80"/>
                  </a:lnTo>
                  <a:lnTo>
                    <a:pt x="26" y="75"/>
                  </a:lnTo>
                  <a:lnTo>
                    <a:pt x="26" y="73"/>
                  </a:lnTo>
                  <a:lnTo>
                    <a:pt x="24" y="70"/>
                  </a:lnTo>
                  <a:lnTo>
                    <a:pt x="24" y="68"/>
                  </a:lnTo>
                  <a:lnTo>
                    <a:pt x="21" y="66"/>
                  </a:lnTo>
                  <a:lnTo>
                    <a:pt x="21" y="66"/>
                  </a:lnTo>
                  <a:lnTo>
                    <a:pt x="19" y="63"/>
                  </a:lnTo>
                  <a:lnTo>
                    <a:pt x="19" y="63"/>
                  </a:lnTo>
                  <a:lnTo>
                    <a:pt x="17" y="56"/>
                  </a:lnTo>
                  <a:lnTo>
                    <a:pt x="14" y="56"/>
                  </a:lnTo>
                  <a:lnTo>
                    <a:pt x="14" y="54"/>
                  </a:lnTo>
                  <a:lnTo>
                    <a:pt x="7" y="45"/>
                  </a:lnTo>
                  <a:lnTo>
                    <a:pt x="5" y="40"/>
                  </a:lnTo>
                  <a:lnTo>
                    <a:pt x="5" y="37"/>
                  </a:lnTo>
                  <a:lnTo>
                    <a:pt x="5" y="37"/>
                  </a:lnTo>
                  <a:lnTo>
                    <a:pt x="7" y="37"/>
                  </a:lnTo>
                  <a:lnTo>
                    <a:pt x="7" y="37"/>
                  </a:lnTo>
                  <a:lnTo>
                    <a:pt x="10" y="37"/>
                  </a:lnTo>
                  <a:lnTo>
                    <a:pt x="14" y="37"/>
                  </a:lnTo>
                  <a:lnTo>
                    <a:pt x="19" y="37"/>
                  </a:lnTo>
                  <a:lnTo>
                    <a:pt x="26" y="40"/>
                  </a:lnTo>
                  <a:lnTo>
                    <a:pt x="28" y="40"/>
                  </a:lnTo>
                  <a:lnTo>
                    <a:pt x="28" y="42"/>
                  </a:lnTo>
                  <a:lnTo>
                    <a:pt x="31" y="42"/>
                  </a:lnTo>
                  <a:lnTo>
                    <a:pt x="31" y="42"/>
                  </a:lnTo>
                  <a:lnTo>
                    <a:pt x="33" y="42"/>
                  </a:lnTo>
                  <a:lnTo>
                    <a:pt x="33" y="42"/>
                  </a:lnTo>
                  <a:lnTo>
                    <a:pt x="36" y="42"/>
                  </a:lnTo>
                  <a:lnTo>
                    <a:pt x="36" y="40"/>
                  </a:lnTo>
                  <a:lnTo>
                    <a:pt x="40" y="40"/>
                  </a:lnTo>
                  <a:lnTo>
                    <a:pt x="40" y="40"/>
                  </a:lnTo>
                  <a:lnTo>
                    <a:pt x="43" y="40"/>
                  </a:lnTo>
                  <a:lnTo>
                    <a:pt x="43" y="37"/>
                  </a:lnTo>
                  <a:lnTo>
                    <a:pt x="45" y="37"/>
                  </a:lnTo>
                  <a:lnTo>
                    <a:pt x="47" y="33"/>
                  </a:lnTo>
                  <a:lnTo>
                    <a:pt x="47" y="30"/>
                  </a:lnTo>
                  <a:lnTo>
                    <a:pt x="50" y="30"/>
                  </a:lnTo>
                  <a:lnTo>
                    <a:pt x="50" y="30"/>
                  </a:lnTo>
                  <a:lnTo>
                    <a:pt x="50" y="28"/>
                  </a:lnTo>
                  <a:lnTo>
                    <a:pt x="52" y="28"/>
                  </a:lnTo>
                  <a:lnTo>
                    <a:pt x="57" y="28"/>
                  </a:lnTo>
                  <a:lnTo>
                    <a:pt x="57" y="28"/>
                  </a:lnTo>
                  <a:lnTo>
                    <a:pt x="57" y="28"/>
                  </a:lnTo>
                  <a:lnTo>
                    <a:pt x="59" y="30"/>
                  </a:lnTo>
                  <a:lnTo>
                    <a:pt x="59" y="30"/>
                  </a:lnTo>
                  <a:lnTo>
                    <a:pt x="62" y="30"/>
                  </a:lnTo>
                  <a:lnTo>
                    <a:pt x="62" y="28"/>
                  </a:lnTo>
                  <a:lnTo>
                    <a:pt x="64" y="26"/>
                  </a:lnTo>
                  <a:lnTo>
                    <a:pt x="64" y="23"/>
                  </a:lnTo>
                  <a:lnTo>
                    <a:pt x="66" y="23"/>
                  </a:lnTo>
                  <a:lnTo>
                    <a:pt x="66" y="23"/>
                  </a:lnTo>
                  <a:lnTo>
                    <a:pt x="69" y="23"/>
                  </a:lnTo>
                  <a:lnTo>
                    <a:pt x="73" y="19"/>
                  </a:lnTo>
                  <a:lnTo>
                    <a:pt x="73" y="19"/>
                  </a:lnTo>
                  <a:lnTo>
                    <a:pt x="73" y="19"/>
                  </a:lnTo>
                  <a:lnTo>
                    <a:pt x="76" y="19"/>
                  </a:lnTo>
                  <a:lnTo>
                    <a:pt x="76" y="19"/>
                  </a:lnTo>
                  <a:lnTo>
                    <a:pt x="80" y="16"/>
                  </a:lnTo>
                  <a:lnTo>
                    <a:pt x="80" y="16"/>
                  </a:lnTo>
                  <a:lnTo>
                    <a:pt x="83" y="14"/>
                  </a:lnTo>
                  <a:lnTo>
                    <a:pt x="83" y="14"/>
                  </a:lnTo>
                  <a:lnTo>
                    <a:pt x="85" y="11"/>
                  </a:lnTo>
                  <a:lnTo>
                    <a:pt x="85" y="11"/>
                  </a:lnTo>
                  <a:lnTo>
                    <a:pt x="90" y="9"/>
                  </a:lnTo>
                  <a:lnTo>
                    <a:pt x="90" y="7"/>
                  </a:lnTo>
                  <a:lnTo>
                    <a:pt x="92" y="7"/>
                  </a:lnTo>
                  <a:lnTo>
                    <a:pt x="92" y="7"/>
                  </a:lnTo>
                  <a:lnTo>
                    <a:pt x="92" y="7"/>
                  </a:lnTo>
                  <a:lnTo>
                    <a:pt x="92" y="7"/>
                  </a:lnTo>
                  <a:lnTo>
                    <a:pt x="95" y="7"/>
                  </a:lnTo>
                  <a:lnTo>
                    <a:pt x="97" y="4"/>
                  </a:lnTo>
                  <a:lnTo>
                    <a:pt x="99" y="4"/>
                  </a:lnTo>
                  <a:lnTo>
                    <a:pt x="99" y="4"/>
                  </a:lnTo>
                  <a:lnTo>
                    <a:pt x="102" y="4"/>
                  </a:lnTo>
                  <a:lnTo>
                    <a:pt x="106" y="2"/>
                  </a:lnTo>
                  <a:lnTo>
                    <a:pt x="111" y="2"/>
                  </a:lnTo>
                  <a:lnTo>
                    <a:pt x="114" y="2"/>
                  </a:lnTo>
                  <a:lnTo>
                    <a:pt x="118" y="2"/>
                  </a:lnTo>
                  <a:lnTo>
                    <a:pt x="118" y="2"/>
                  </a:lnTo>
                  <a:lnTo>
                    <a:pt x="121" y="2"/>
                  </a:lnTo>
                  <a:lnTo>
                    <a:pt x="125" y="4"/>
                  </a:lnTo>
                  <a:lnTo>
                    <a:pt x="125" y="4"/>
                  </a:lnTo>
                  <a:lnTo>
                    <a:pt x="128" y="2"/>
                  </a:lnTo>
                  <a:lnTo>
                    <a:pt x="128" y="0"/>
                  </a:lnTo>
                  <a:lnTo>
                    <a:pt x="128" y="0"/>
                  </a:lnTo>
                  <a:lnTo>
                    <a:pt x="130" y="0"/>
                  </a:lnTo>
                  <a:lnTo>
                    <a:pt x="130" y="0"/>
                  </a:lnTo>
                  <a:lnTo>
                    <a:pt x="132" y="0"/>
                  </a:lnTo>
                  <a:lnTo>
                    <a:pt x="132" y="2"/>
                  </a:lnTo>
                  <a:lnTo>
                    <a:pt x="135" y="4"/>
                  </a:lnTo>
                  <a:lnTo>
                    <a:pt x="132" y="7"/>
                  </a:lnTo>
                  <a:lnTo>
                    <a:pt x="132" y="7"/>
                  </a:lnTo>
                  <a:lnTo>
                    <a:pt x="132" y="9"/>
                  </a:lnTo>
                  <a:lnTo>
                    <a:pt x="135" y="11"/>
                  </a:lnTo>
                  <a:lnTo>
                    <a:pt x="135" y="11"/>
                  </a:lnTo>
                  <a:lnTo>
                    <a:pt x="135" y="14"/>
                  </a:lnTo>
                  <a:lnTo>
                    <a:pt x="135" y="16"/>
                  </a:lnTo>
                  <a:lnTo>
                    <a:pt x="135" y="19"/>
                  </a:lnTo>
                  <a:lnTo>
                    <a:pt x="132" y="19"/>
                  </a:lnTo>
                  <a:lnTo>
                    <a:pt x="132" y="19"/>
                  </a:lnTo>
                  <a:lnTo>
                    <a:pt x="132" y="19"/>
                  </a:lnTo>
                  <a:lnTo>
                    <a:pt x="132" y="21"/>
                  </a:lnTo>
                  <a:lnTo>
                    <a:pt x="132" y="21"/>
                  </a:lnTo>
                  <a:lnTo>
                    <a:pt x="132" y="21"/>
                  </a:lnTo>
                  <a:lnTo>
                    <a:pt x="130" y="23"/>
                  </a:lnTo>
                  <a:lnTo>
                    <a:pt x="130" y="23"/>
                  </a:lnTo>
                  <a:lnTo>
                    <a:pt x="130" y="28"/>
                  </a:lnTo>
                  <a:lnTo>
                    <a:pt x="132" y="33"/>
                  </a:lnTo>
                  <a:lnTo>
                    <a:pt x="132" y="35"/>
                  </a:lnTo>
                  <a:lnTo>
                    <a:pt x="135" y="35"/>
                  </a:lnTo>
                  <a:lnTo>
                    <a:pt x="135" y="37"/>
                  </a:lnTo>
                  <a:lnTo>
                    <a:pt x="132" y="40"/>
                  </a:lnTo>
                  <a:lnTo>
                    <a:pt x="132" y="45"/>
                  </a:lnTo>
                  <a:lnTo>
                    <a:pt x="130" y="45"/>
                  </a:lnTo>
                  <a:lnTo>
                    <a:pt x="132" y="47"/>
                  </a:lnTo>
                  <a:lnTo>
                    <a:pt x="132" y="52"/>
                  </a:lnTo>
                  <a:lnTo>
                    <a:pt x="135" y="54"/>
                  </a:lnTo>
                  <a:lnTo>
                    <a:pt x="135" y="54"/>
                  </a:lnTo>
                  <a:lnTo>
                    <a:pt x="137" y="54"/>
                  </a:lnTo>
                  <a:lnTo>
                    <a:pt x="137" y="54"/>
                  </a:lnTo>
                  <a:lnTo>
                    <a:pt x="137" y="59"/>
                  </a:lnTo>
                  <a:lnTo>
                    <a:pt x="137" y="59"/>
                  </a:lnTo>
                  <a:lnTo>
                    <a:pt x="137" y="61"/>
                  </a:lnTo>
                  <a:lnTo>
                    <a:pt x="137" y="61"/>
                  </a:lnTo>
                  <a:lnTo>
                    <a:pt x="137" y="61"/>
                  </a:lnTo>
                  <a:lnTo>
                    <a:pt x="139" y="63"/>
                  </a:lnTo>
                  <a:lnTo>
                    <a:pt x="139" y="61"/>
                  </a:lnTo>
                  <a:lnTo>
                    <a:pt x="142" y="61"/>
                  </a:lnTo>
                  <a:lnTo>
                    <a:pt x="142" y="63"/>
                  </a:lnTo>
                  <a:lnTo>
                    <a:pt x="142" y="66"/>
                  </a:lnTo>
                  <a:lnTo>
                    <a:pt x="142" y="68"/>
                  </a:lnTo>
                  <a:lnTo>
                    <a:pt x="144" y="68"/>
                  </a:lnTo>
                  <a:lnTo>
                    <a:pt x="144" y="70"/>
                  </a:lnTo>
                  <a:lnTo>
                    <a:pt x="147" y="70"/>
                  </a:lnTo>
                  <a:lnTo>
                    <a:pt x="149" y="70"/>
                  </a:lnTo>
                  <a:lnTo>
                    <a:pt x="149" y="70"/>
                  </a:lnTo>
                  <a:lnTo>
                    <a:pt x="149" y="70"/>
                  </a:lnTo>
                  <a:lnTo>
                    <a:pt x="151" y="73"/>
                  </a:lnTo>
                  <a:lnTo>
                    <a:pt x="151" y="75"/>
                  </a:lnTo>
                  <a:lnTo>
                    <a:pt x="156" y="75"/>
                  </a:lnTo>
                  <a:lnTo>
                    <a:pt x="158" y="78"/>
                  </a:lnTo>
                  <a:lnTo>
                    <a:pt x="158" y="80"/>
                  </a:lnTo>
                  <a:lnTo>
                    <a:pt x="161" y="82"/>
                  </a:lnTo>
                  <a:lnTo>
                    <a:pt x="161" y="85"/>
                  </a:lnTo>
                  <a:lnTo>
                    <a:pt x="163" y="85"/>
                  </a:lnTo>
                  <a:lnTo>
                    <a:pt x="165" y="85"/>
                  </a:lnTo>
                  <a:lnTo>
                    <a:pt x="168" y="85"/>
                  </a:lnTo>
                  <a:lnTo>
                    <a:pt x="168" y="85"/>
                  </a:lnTo>
                  <a:lnTo>
                    <a:pt x="173" y="85"/>
                  </a:lnTo>
                  <a:lnTo>
                    <a:pt x="173" y="87"/>
                  </a:lnTo>
                  <a:lnTo>
                    <a:pt x="175" y="87"/>
                  </a:lnTo>
                  <a:lnTo>
                    <a:pt x="177" y="85"/>
                  </a:lnTo>
                  <a:lnTo>
                    <a:pt x="177" y="85"/>
                  </a:lnTo>
                  <a:lnTo>
                    <a:pt x="180" y="85"/>
                  </a:lnTo>
                  <a:lnTo>
                    <a:pt x="180" y="85"/>
                  </a:lnTo>
                  <a:lnTo>
                    <a:pt x="184" y="85"/>
                  </a:lnTo>
                  <a:lnTo>
                    <a:pt x="189" y="87"/>
                  </a:lnTo>
                  <a:lnTo>
                    <a:pt x="189" y="87"/>
                  </a:lnTo>
                  <a:lnTo>
                    <a:pt x="191" y="89"/>
                  </a:lnTo>
                  <a:lnTo>
                    <a:pt x="191" y="89"/>
                  </a:lnTo>
                  <a:lnTo>
                    <a:pt x="194" y="92"/>
                  </a:lnTo>
                  <a:lnTo>
                    <a:pt x="196" y="92"/>
                  </a:lnTo>
                  <a:lnTo>
                    <a:pt x="199" y="89"/>
                  </a:lnTo>
                  <a:lnTo>
                    <a:pt x="199" y="89"/>
                  </a:lnTo>
                  <a:lnTo>
                    <a:pt x="201" y="89"/>
                  </a:lnTo>
                  <a:lnTo>
                    <a:pt x="203" y="89"/>
                  </a:lnTo>
                  <a:lnTo>
                    <a:pt x="203" y="92"/>
                  </a:lnTo>
                  <a:lnTo>
                    <a:pt x="203" y="92"/>
                  </a:lnTo>
                  <a:lnTo>
                    <a:pt x="206" y="94"/>
                  </a:lnTo>
                  <a:lnTo>
                    <a:pt x="206" y="96"/>
                  </a:lnTo>
                  <a:lnTo>
                    <a:pt x="208" y="96"/>
                  </a:lnTo>
                  <a:lnTo>
                    <a:pt x="210" y="99"/>
                  </a:lnTo>
                  <a:lnTo>
                    <a:pt x="210" y="101"/>
                  </a:lnTo>
                  <a:lnTo>
                    <a:pt x="215" y="99"/>
                  </a:lnTo>
                  <a:lnTo>
                    <a:pt x="215" y="101"/>
                  </a:lnTo>
                  <a:lnTo>
                    <a:pt x="215" y="101"/>
                  </a:lnTo>
                  <a:lnTo>
                    <a:pt x="222" y="104"/>
                  </a:lnTo>
                  <a:lnTo>
                    <a:pt x="222" y="104"/>
                  </a:lnTo>
                  <a:lnTo>
                    <a:pt x="225" y="104"/>
                  </a:lnTo>
                  <a:lnTo>
                    <a:pt x="227" y="104"/>
                  </a:lnTo>
                  <a:lnTo>
                    <a:pt x="227" y="104"/>
                  </a:lnTo>
                  <a:lnTo>
                    <a:pt x="229" y="104"/>
                  </a:lnTo>
                  <a:lnTo>
                    <a:pt x="232" y="106"/>
                  </a:lnTo>
                  <a:lnTo>
                    <a:pt x="232" y="106"/>
                  </a:lnTo>
                  <a:lnTo>
                    <a:pt x="232" y="108"/>
                  </a:lnTo>
                  <a:lnTo>
                    <a:pt x="234" y="111"/>
                  </a:lnTo>
                  <a:lnTo>
                    <a:pt x="236" y="111"/>
                  </a:lnTo>
                  <a:lnTo>
                    <a:pt x="236" y="113"/>
                  </a:lnTo>
                  <a:lnTo>
                    <a:pt x="239" y="113"/>
                  </a:lnTo>
                  <a:lnTo>
                    <a:pt x="239" y="115"/>
                  </a:lnTo>
                  <a:lnTo>
                    <a:pt x="239" y="115"/>
                  </a:lnTo>
                  <a:lnTo>
                    <a:pt x="241" y="118"/>
                  </a:lnTo>
                  <a:lnTo>
                    <a:pt x="243" y="115"/>
                  </a:lnTo>
                  <a:lnTo>
                    <a:pt x="246" y="115"/>
                  </a:lnTo>
                  <a:lnTo>
                    <a:pt x="248" y="115"/>
                  </a:lnTo>
                  <a:lnTo>
                    <a:pt x="248" y="115"/>
                  </a:lnTo>
                  <a:lnTo>
                    <a:pt x="250" y="118"/>
                  </a:lnTo>
                  <a:lnTo>
                    <a:pt x="250" y="118"/>
                  </a:lnTo>
                  <a:lnTo>
                    <a:pt x="258" y="115"/>
                  </a:lnTo>
                  <a:lnTo>
                    <a:pt x="265" y="115"/>
                  </a:lnTo>
                  <a:lnTo>
                    <a:pt x="265" y="115"/>
                  </a:lnTo>
                  <a:lnTo>
                    <a:pt x="267" y="118"/>
                  </a:lnTo>
                  <a:lnTo>
                    <a:pt x="272" y="120"/>
                  </a:lnTo>
                  <a:lnTo>
                    <a:pt x="272" y="120"/>
                  </a:lnTo>
                  <a:lnTo>
                    <a:pt x="274" y="120"/>
                  </a:lnTo>
                  <a:lnTo>
                    <a:pt x="274" y="122"/>
                  </a:lnTo>
                  <a:lnTo>
                    <a:pt x="279" y="122"/>
                  </a:lnTo>
                  <a:lnTo>
                    <a:pt x="281" y="125"/>
                  </a:lnTo>
                  <a:lnTo>
                    <a:pt x="284" y="130"/>
                  </a:lnTo>
                  <a:lnTo>
                    <a:pt x="284" y="132"/>
                  </a:lnTo>
                  <a:lnTo>
                    <a:pt x="284" y="132"/>
                  </a:lnTo>
                  <a:lnTo>
                    <a:pt x="281" y="134"/>
                  </a:lnTo>
                  <a:lnTo>
                    <a:pt x="281" y="137"/>
                  </a:lnTo>
                  <a:lnTo>
                    <a:pt x="281" y="139"/>
                  </a:lnTo>
                  <a:lnTo>
                    <a:pt x="284" y="141"/>
                  </a:lnTo>
                  <a:lnTo>
                    <a:pt x="286" y="146"/>
                  </a:lnTo>
                  <a:lnTo>
                    <a:pt x="288" y="151"/>
                  </a:lnTo>
                  <a:lnTo>
                    <a:pt x="288" y="153"/>
                  </a:lnTo>
                  <a:lnTo>
                    <a:pt x="288" y="158"/>
                  </a:lnTo>
                  <a:lnTo>
                    <a:pt x="288" y="163"/>
                  </a:lnTo>
                  <a:lnTo>
                    <a:pt x="288" y="165"/>
                  </a:lnTo>
                  <a:lnTo>
                    <a:pt x="286" y="165"/>
                  </a:lnTo>
                  <a:lnTo>
                    <a:pt x="284" y="165"/>
                  </a:lnTo>
                  <a:lnTo>
                    <a:pt x="279" y="165"/>
                  </a:lnTo>
                  <a:lnTo>
                    <a:pt x="284" y="167"/>
                  </a:lnTo>
                  <a:lnTo>
                    <a:pt x="288" y="177"/>
                  </a:lnTo>
                  <a:lnTo>
                    <a:pt x="291" y="191"/>
                  </a:lnTo>
                  <a:lnTo>
                    <a:pt x="291" y="200"/>
                  </a:lnTo>
                  <a:lnTo>
                    <a:pt x="293" y="200"/>
                  </a:lnTo>
                  <a:lnTo>
                    <a:pt x="295" y="200"/>
                  </a:lnTo>
                  <a:lnTo>
                    <a:pt x="310" y="200"/>
                  </a:lnTo>
                  <a:lnTo>
                    <a:pt x="312" y="200"/>
                  </a:lnTo>
                  <a:lnTo>
                    <a:pt x="326" y="200"/>
                  </a:lnTo>
                  <a:lnTo>
                    <a:pt x="340" y="203"/>
                  </a:lnTo>
                  <a:lnTo>
                    <a:pt x="343" y="203"/>
                  </a:lnTo>
                  <a:lnTo>
                    <a:pt x="345" y="200"/>
                  </a:lnTo>
                  <a:lnTo>
                    <a:pt x="345" y="200"/>
                  </a:lnTo>
                  <a:lnTo>
                    <a:pt x="345" y="200"/>
                  </a:lnTo>
                  <a:lnTo>
                    <a:pt x="347" y="200"/>
                  </a:lnTo>
                  <a:lnTo>
                    <a:pt x="347" y="200"/>
                  </a:lnTo>
                  <a:lnTo>
                    <a:pt x="347" y="203"/>
                  </a:lnTo>
                  <a:lnTo>
                    <a:pt x="347" y="208"/>
                  </a:lnTo>
                  <a:lnTo>
                    <a:pt x="345" y="208"/>
                  </a:lnTo>
                  <a:lnTo>
                    <a:pt x="345" y="208"/>
                  </a:lnTo>
                  <a:lnTo>
                    <a:pt x="345" y="210"/>
                  </a:lnTo>
                  <a:lnTo>
                    <a:pt x="345" y="210"/>
                  </a:lnTo>
                  <a:lnTo>
                    <a:pt x="343" y="212"/>
                  </a:lnTo>
                  <a:lnTo>
                    <a:pt x="343" y="212"/>
                  </a:lnTo>
                  <a:lnTo>
                    <a:pt x="343" y="215"/>
                  </a:lnTo>
                  <a:lnTo>
                    <a:pt x="343" y="219"/>
                  </a:lnTo>
                  <a:lnTo>
                    <a:pt x="343" y="219"/>
                  </a:lnTo>
                  <a:lnTo>
                    <a:pt x="343" y="222"/>
                  </a:lnTo>
                  <a:lnTo>
                    <a:pt x="343" y="222"/>
                  </a:lnTo>
                  <a:lnTo>
                    <a:pt x="345" y="222"/>
                  </a:lnTo>
                  <a:lnTo>
                    <a:pt x="345" y="226"/>
                  </a:lnTo>
                  <a:lnTo>
                    <a:pt x="345" y="226"/>
                  </a:lnTo>
                  <a:lnTo>
                    <a:pt x="345" y="229"/>
                  </a:lnTo>
                  <a:lnTo>
                    <a:pt x="345" y="229"/>
                  </a:lnTo>
                  <a:lnTo>
                    <a:pt x="345" y="231"/>
                  </a:lnTo>
                  <a:lnTo>
                    <a:pt x="345" y="231"/>
                  </a:lnTo>
                  <a:lnTo>
                    <a:pt x="347" y="231"/>
                  </a:lnTo>
                  <a:lnTo>
                    <a:pt x="347" y="231"/>
                  </a:lnTo>
                  <a:lnTo>
                    <a:pt x="347" y="231"/>
                  </a:lnTo>
                  <a:lnTo>
                    <a:pt x="350" y="231"/>
                  </a:lnTo>
                  <a:lnTo>
                    <a:pt x="354" y="236"/>
                  </a:lnTo>
                  <a:lnTo>
                    <a:pt x="354" y="236"/>
                  </a:lnTo>
                  <a:lnTo>
                    <a:pt x="354" y="236"/>
                  </a:lnTo>
                  <a:lnTo>
                    <a:pt x="357" y="238"/>
                  </a:lnTo>
                  <a:lnTo>
                    <a:pt x="357" y="238"/>
                  </a:lnTo>
                  <a:lnTo>
                    <a:pt x="359" y="236"/>
                  </a:lnTo>
                  <a:lnTo>
                    <a:pt x="361" y="236"/>
                  </a:lnTo>
                  <a:lnTo>
                    <a:pt x="364" y="238"/>
                  </a:lnTo>
                  <a:lnTo>
                    <a:pt x="364" y="241"/>
                  </a:lnTo>
                  <a:lnTo>
                    <a:pt x="364" y="241"/>
                  </a:lnTo>
                  <a:lnTo>
                    <a:pt x="364" y="241"/>
                  </a:lnTo>
                  <a:lnTo>
                    <a:pt x="364" y="243"/>
                  </a:lnTo>
                  <a:lnTo>
                    <a:pt x="366" y="245"/>
                  </a:lnTo>
                  <a:lnTo>
                    <a:pt x="366" y="245"/>
                  </a:lnTo>
                  <a:lnTo>
                    <a:pt x="366" y="245"/>
                  </a:lnTo>
                  <a:lnTo>
                    <a:pt x="366" y="245"/>
                  </a:lnTo>
                  <a:lnTo>
                    <a:pt x="366" y="248"/>
                  </a:lnTo>
                  <a:lnTo>
                    <a:pt x="369" y="255"/>
                  </a:lnTo>
                  <a:lnTo>
                    <a:pt x="371" y="260"/>
                  </a:lnTo>
                  <a:lnTo>
                    <a:pt x="371" y="260"/>
                  </a:lnTo>
                  <a:lnTo>
                    <a:pt x="371" y="262"/>
                  </a:lnTo>
                  <a:lnTo>
                    <a:pt x="369" y="267"/>
                  </a:lnTo>
                  <a:lnTo>
                    <a:pt x="364" y="281"/>
                  </a:lnTo>
                  <a:lnTo>
                    <a:pt x="366" y="281"/>
                  </a:lnTo>
                  <a:lnTo>
                    <a:pt x="366" y="281"/>
                  </a:lnTo>
                  <a:lnTo>
                    <a:pt x="366" y="285"/>
                  </a:lnTo>
                  <a:lnTo>
                    <a:pt x="364" y="285"/>
                  </a:lnTo>
                  <a:lnTo>
                    <a:pt x="364" y="285"/>
                  </a:lnTo>
                  <a:lnTo>
                    <a:pt x="361" y="288"/>
                  </a:lnTo>
                  <a:lnTo>
                    <a:pt x="361" y="290"/>
                  </a:lnTo>
                  <a:lnTo>
                    <a:pt x="359" y="295"/>
                  </a:lnTo>
                  <a:lnTo>
                    <a:pt x="354" y="304"/>
                  </a:lnTo>
                  <a:lnTo>
                    <a:pt x="354" y="307"/>
                  </a:lnTo>
                  <a:lnTo>
                    <a:pt x="354" y="307"/>
                  </a:lnTo>
                  <a:lnTo>
                    <a:pt x="361" y="314"/>
                  </a:lnTo>
                  <a:lnTo>
                    <a:pt x="359" y="314"/>
                  </a:lnTo>
                  <a:lnTo>
                    <a:pt x="354" y="319"/>
                  </a:lnTo>
                  <a:lnTo>
                    <a:pt x="352" y="319"/>
                  </a:lnTo>
                  <a:lnTo>
                    <a:pt x="352" y="316"/>
                  </a:lnTo>
                  <a:lnTo>
                    <a:pt x="352" y="316"/>
                  </a:lnTo>
                  <a:lnTo>
                    <a:pt x="352" y="314"/>
                  </a:lnTo>
                  <a:lnTo>
                    <a:pt x="352" y="309"/>
                  </a:lnTo>
                  <a:lnTo>
                    <a:pt x="350" y="307"/>
                  </a:lnTo>
                  <a:lnTo>
                    <a:pt x="350" y="307"/>
                  </a:lnTo>
                  <a:lnTo>
                    <a:pt x="340" y="302"/>
                  </a:lnTo>
                  <a:lnTo>
                    <a:pt x="333" y="297"/>
                  </a:lnTo>
                  <a:lnTo>
                    <a:pt x="324" y="295"/>
                  </a:lnTo>
                  <a:lnTo>
                    <a:pt x="321" y="295"/>
                  </a:lnTo>
                  <a:lnTo>
                    <a:pt x="314" y="293"/>
                  </a:lnTo>
                  <a:lnTo>
                    <a:pt x="310" y="293"/>
                  </a:lnTo>
                  <a:lnTo>
                    <a:pt x="295" y="293"/>
                  </a:lnTo>
                  <a:lnTo>
                    <a:pt x="295" y="293"/>
                  </a:lnTo>
                  <a:lnTo>
                    <a:pt x="295" y="293"/>
                  </a:lnTo>
                  <a:lnTo>
                    <a:pt x="284" y="295"/>
                  </a:lnTo>
                  <a:lnTo>
                    <a:pt x="281" y="297"/>
                  </a:lnTo>
                  <a:lnTo>
                    <a:pt x="276" y="297"/>
                  </a:lnTo>
                  <a:lnTo>
                    <a:pt x="272" y="297"/>
                  </a:lnTo>
                  <a:lnTo>
                    <a:pt x="255" y="302"/>
                  </a:lnTo>
                  <a:lnTo>
                    <a:pt x="246" y="302"/>
                  </a:lnTo>
                  <a:lnTo>
                    <a:pt x="243" y="302"/>
                  </a:lnTo>
                  <a:lnTo>
                    <a:pt x="241" y="304"/>
                  </a:lnTo>
                  <a:lnTo>
                    <a:pt x="239" y="311"/>
                  </a:lnTo>
                  <a:lnTo>
                    <a:pt x="239" y="316"/>
                  </a:lnTo>
                  <a:lnTo>
                    <a:pt x="232" y="323"/>
                  </a:lnTo>
                  <a:lnTo>
                    <a:pt x="229" y="328"/>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9"/>
            <p:cNvSpPr>
              <a:spLocks/>
            </p:cNvSpPr>
            <p:nvPr/>
          </p:nvSpPr>
          <p:spPr bwMode="auto">
            <a:xfrm>
              <a:off x="1572" y="2197"/>
              <a:ext cx="371" cy="401"/>
            </a:xfrm>
            <a:custGeom>
              <a:avLst/>
              <a:gdLst>
                <a:gd name="T0" fmla="*/ 220 w 371"/>
                <a:gd name="T1" fmla="*/ 366 h 401"/>
                <a:gd name="T2" fmla="*/ 210 w 371"/>
                <a:gd name="T3" fmla="*/ 378 h 401"/>
                <a:gd name="T4" fmla="*/ 173 w 371"/>
                <a:gd name="T5" fmla="*/ 382 h 401"/>
                <a:gd name="T6" fmla="*/ 165 w 371"/>
                <a:gd name="T7" fmla="*/ 401 h 401"/>
                <a:gd name="T8" fmla="*/ 161 w 371"/>
                <a:gd name="T9" fmla="*/ 392 h 401"/>
                <a:gd name="T10" fmla="*/ 137 w 371"/>
                <a:gd name="T11" fmla="*/ 378 h 401"/>
                <a:gd name="T12" fmla="*/ 106 w 371"/>
                <a:gd name="T13" fmla="*/ 368 h 401"/>
                <a:gd name="T14" fmla="*/ 92 w 371"/>
                <a:gd name="T15" fmla="*/ 380 h 401"/>
                <a:gd name="T16" fmla="*/ 76 w 371"/>
                <a:gd name="T17" fmla="*/ 399 h 401"/>
                <a:gd name="T18" fmla="*/ 54 w 371"/>
                <a:gd name="T19" fmla="*/ 382 h 401"/>
                <a:gd name="T20" fmla="*/ 50 w 371"/>
                <a:gd name="T21" fmla="*/ 368 h 401"/>
                <a:gd name="T22" fmla="*/ 36 w 371"/>
                <a:gd name="T23" fmla="*/ 342 h 401"/>
                <a:gd name="T24" fmla="*/ 36 w 371"/>
                <a:gd name="T25" fmla="*/ 333 h 401"/>
                <a:gd name="T26" fmla="*/ 28 w 371"/>
                <a:gd name="T27" fmla="*/ 326 h 401"/>
                <a:gd name="T28" fmla="*/ 36 w 371"/>
                <a:gd name="T29" fmla="*/ 311 h 401"/>
                <a:gd name="T30" fmla="*/ 36 w 371"/>
                <a:gd name="T31" fmla="*/ 293 h 401"/>
                <a:gd name="T32" fmla="*/ 24 w 371"/>
                <a:gd name="T33" fmla="*/ 278 h 401"/>
                <a:gd name="T34" fmla="*/ 19 w 371"/>
                <a:gd name="T35" fmla="*/ 264 h 401"/>
                <a:gd name="T36" fmla="*/ 19 w 371"/>
                <a:gd name="T37" fmla="*/ 255 h 401"/>
                <a:gd name="T38" fmla="*/ 10 w 371"/>
                <a:gd name="T39" fmla="*/ 245 h 401"/>
                <a:gd name="T40" fmla="*/ 5 w 371"/>
                <a:gd name="T41" fmla="*/ 226 h 401"/>
                <a:gd name="T42" fmla="*/ 21 w 371"/>
                <a:gd name="T43" fmla="*/ 210 h 401"/>
                <a:gd name="T44" fmla="*/ 19 w 371"/>
                <a:gd name="T45" fmla="*/ 198 h 401"/>
                <a:gd name="T46" fmla="*/ 17 w 371"/>
                <a:gd name="T47" fmla="*/ 170 h 401"/>
                <a:gd name="T48" fmla="*/ 14 w 371"/>
                <a:gd name="T49" fmla="*/ 151 h 401"/>
                <a:gd name="T50" fmla="*/ 26 w 371"/>
                <a:gd name="T51" fmla="*/ 137 h 401"/>
                <a:gd name="T52" fmla="*/ 21 w 371"/>
                <a:gd name="T53" fmla="*/ 115 h 401"/>
                <a:gd name="T54" fmla="*/ 26 w 371"/>
                <a:gd name="T55" fmla="*/ 92 h 401"/>
                <a:gd name="T56" fmla="*/ 24 w 371"/>
                <a:gd name="T57" fmla="*/ 70 h 401"/>
                <a:gd name="T58" fmla="*/ 5 w 371"/>
                <a:gd name="T59" fmla="*/ 40 h 401"/>
                <a:gd name="T60" fmla="*/ 28 w 371"/>
                <a:gd name="T61" fmla="*/ 42 h 401"/>
                <a:gd name="T62" fmla="*/ 43 w 371"/>
                <a:gd name="T63" fmla="*/ 37 h 401"/>
                <a:gd name="T64" fmla="*/ 57 w 371"/>
                <a:gd name="T65" fmla="*/ 28 h 401"/>
                <a:gd name="T66" fmla="*/ 73 w 371"/>
                <a:gd name="T67" fmla="*/ 19 h 401"/>
                <a:gd name="T68" fmla="*/ 85 w 371"/>
                <a:gd name="T69" fmla="*/ 11 h 401"/>
                <a:gd name="T70" fmla="*/ 99 w 371"/>
                <a:gd name="T71" fmla="*/ 4 h 401"/>
                <a:gd name="T72" fmla="*/ 128 w 371"/>
                <a:gd name="T73" fmla="*/ 2 h 401"/>
                <a:gd name="T74" fmla="*/ 132 w 371"/>
                <a:gd name="T75" fmla="*/ 9 h 401"/>
                <a:gd name="T76" fmla="*/ 132 w 371"/>
                <a:gd name="T77" fmla="*/ 21 h 401"/>
                <a:gd name="T78" fmla="*/ 132 w 371"/>
                <a:gd name="T79" fmla="*/ 45 h 401"/>
                <a:gd name="T80" fmla="*/ 137 w 371"/>
                <a:gd name="T81" fmla="*/ 61 h 401"/>
                <a:gd name="T82" fmla="*/ 144 w 371"/>
                <a:gd name="T83" fmla="*/ 70 h 401"/>
                <a:gd name="T84" fmla="*/ 161 w 371"/>
                <a:gd name="T85" fmla="*/ 82 h 401"/>
                <a:gd name="T86" fmla="*/ 177 w 371"/>
                <a:gd name="T87" fmla="*/ 85 h 401"/>
                <a:gd name="T88" fmla="*/ 199 w 371"/>
                <a:gd name="T89" fmla="*/ 89 h 401"/>
                <a:gd name="T90" fmla="*/ 210 w 371"/>
                <a:gd name="T91" fmla="*/ 101 h 401"/>
                <a:gd name="T92" fmla="*/ 232 w 371"/>
                <a:gd name="T93" fmla="*/ 106 h 401"/>
                <a:gd name="T94" fmla="*/ 243 w 371"/>
                <a:gd name="T95" fmla="*/ 115 h 401"/>
                <a:gd name="T96" fmla="*/ 272 w 371"/>
                <a:gd name="T97" fmla="*/ 120 h 401"/>
                <a:gd name="T98" fmla="*/ 281 w 371"/>
                <a:gd name="T99" fmla="*/ 137 h 401"/>
                <a:gd name="T100" fmla="*/ 284 w 371"/>
                <a:gd name="T101" fmla="*/ 165 h 401"/>
                <a:gd name="T102" fmla="*/ 326 w 371"/>
                <a:gd name="T103" fmla="*/ 200 h 401"/>
                <a:gd name="T104" fmla="*/ 345 w 371"/>
                <a:gd name="T105" fmla="*/ 208 h 401"/>
                <a:gd name="T106" fmla="*/ 343 w 371"/>
                <a:gd name="T107" fmla="*/ 222 h 401"/>
                <a:gd name="T108" fmla="*/ 347 w 371"/>
                <a:gd name="T109" fmla="*/ 231 h 401"/>
                <a:gd name="T110" fmla="*/ 364 w 371"/>
                <a:gd name="T111" fmla="*/ 241 h 401"/>
                <a:gd name="T112" fmla="*/ 371 w 371"/>
                <a:gd name="T113" fmla="*/ 260 h 401"/>
                <a:gd name="T114" fmla="*/ 361 w 371"/>
                <a:gd name="T115" fmla="*/ 288 h 401"/>
                <a:gd name="T116" fmla="*/ 352 w 371"/>
                <a:gd name="T117" fmla="*/ 316 h 401"/>
                <a:gd name="T118" fmla="*/ 314 w 371"/>
                <a:gd name="T119" fmla="*/ 293 h 401"/>
                <a:gd name="T120" fmla="*/ 246 w 371"/>
                <a:gd name="T121" fmla="*/ 30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1" h="401">
                  <a:moveTo>
                    <a:pt x="229" y="328"/>
                  </a:moveTo>
                  <a:lnTo>
                    <a:pt x="227" y="330"/>
                  </a:lnTo>
                  <a:lnTo>
                    <a:pt x="227" y="333"/>
                  </a:lnTo>
                  <a:lnTo>
                    <a:pt x="227" y="337"/>
                  </a:lnTo>
                  <a:lnTo>
                    <a:pt x="227" y="337"/>
                  </a:lnTo>
                  <a:lnTo>
                    <a:pt x="227" y="345"/>
                  </a:lnTo>
                  <a:lnTo>
                    <a:pt x="227" y="347"/>
                  </a:lnTo>
                  <a:lnTo>
                    <a:pt x="222" y="356"/>
                  </a:lnTo>
                  <a:lnTo>
                    <a:pt x="220" y="366"/>
                  </a:lnTo>
                  <a:lnTo>
                    <a:pt x="220" y="366"/>
                  </a:lnTo>
                  <a:lnTo>
                    <a:pt x="220" y="368"/>
                  </a:lnTo>
                  <a:lnTo>
                    <a:pt x="220" y="371"/>
                  </a:lnTo>
                  <a:lnTo>
                    <a:pt x="217" y="378"/>
                  </a:lnTo>
                  <a:lnTo>
                    <a:pt x="215" y="382"/>
                  </a:lnTo>
                  <a:lnTo>
                    <a:pt x="215" y="382"/>
                  </a:lnTo>
                  <a:lnTo>
                    <a:pt x="215" y="382"/>
                  </a:lnTo>
                  <a:lnTo>
                    <a:pt x="213" y="380"/>
                  </a:lnTo>
                  <a:lnTo>
                    <a:pt x="210" y="378"/>
                  </a:lnTo>
                  <a:lnTo>
                    <a:pt x="210" y="378"/>
                  </a:lnTo>
                  <a:lnTo>
                    <a:pt x="210" y="378"/>
                  </a:lnTo>
                  <a:lnTo>
                    <a:pt x="210" y="375"/>
                  </a:lnTo>
                  <a:lnTo>
                    <a:pt x="210" y="375"/>
                  </a:lnTo>
                  <a:lnTo>
                    <a:pt x="208" y="375"/>
                  </a:lnTo>
                  <a:lnTo>
                    <a:pt x="201" y="375"/>
                  </a:lnTo>
                  <a:lnTo>
                    <a:pt x="187" y="375"/>
                  </a:lnTo>
                  <a:lnTo>
                    <a:pt x="184" y="375"/>
                  </a:lnTo>
                  <a:lnTo>
                    <a:pt x="182" y="375"/>
                  </a:lnTo>
                  <a:lnTo>
                    <a:pt x="175" y="375"/>
                  </a:lnTo>
                  <a:lnTo>
                    <a:pt x="175" y="378"/>
                  </a:lnTo>
                  <a:lnTo>
                    <a:pt x="173" y="382"/>
                  </a:lnTo>
                  <a:lnTo>
                    <a:pt x="170" y="387"/>
                  </a:lnTo>
                  <a:lnTo>
                    <a:pt x="168" y="389"/>
                  </a:lnTo>
                  <a:lnTo>
                    <a:pt x="168" y="389"/>
                  </a:lnTo>
                  <a:lnTo>
                    <a:pt x="168" y="389"/>
                  </a:lnTo>
                  <a:lnTo>
                    <a:pt x="165" y="392"/>
                  </a:lnTo>
                  <a:lnTo>
                    <a:pt x="165" y="392"/>
                  </a:lnTo>
                  <a:lnTo>
                    <a:pt x="165" y="394"/>
                  </a:lnTo>
                  <a:lnTo>
                    <a:pt x="165" y="397"/>
                  </a:lnTo>
                  <a:lnTo>
                    <a:pt x="165" y="399"/>
                  </a:lnTo>
                  <a:lnTo>
                    <a:pt x="165" y="401"/>
                  </a:lnTo>
                  <a:lnTo>
                    <a:pt x="165" y="401"/>
                  </a:lnTo>
                  <a:lnTo>
                    <a:pt x="163" y="401"/>
                  </a:lnTo>
                  <a:lnTo>
                    <a:pt x="163" y="401"/>
                  </a:lnTo>
                  <a:lnTo>
                    <a:pt x="163" y="399"/>
                  </a:lnTo>
                  <a:lnTo>
                    <a:pt x="163" y="399"/>
                  </a:lnTo>
                  <a:lnTo>
                    <a:pt x="163" y="397"/>
                  </a:lnTo>
                  <a:lnTo>
                    <a:pt x="161" y="397"/>
                  </a:lnTo>
                  <a:lnTo>
                    <a:pt x="161" y="394"/>
                  </a:lnTo>
                  <a:lnTo>
                    <a:pt x="161" y="394"/>
                  </a:lnTo>
                  <a:lnTo>
                    <a:pt x="161" y="392"/>
                  </a:lnTo>
                  <a:lnTo>
                    <a:pt x="161" y="389"/>
                  </a:lnTo>
                  <a:lnTo>
                    <a:pt x="158" y="387"/>
                  </a:lnTo>
                  <a:lnTo>
                    <a:pt x="158" y="385"/>
                  </a:lnTo>
                  <a:lnTo>
                    <a:pt x="158" y="382"/>
                  </a:lnTo>
                  <a:lnTo>
                    <a:pt x="156" y="382"/>
                  </a:lnTo>
                  <a:lnTo>
                    <a:pt x="154" y="380"/>
                  </a:lnTo>
                  <a:lnTo>
                    <a:pt x="151" y="380"/>
                  </a:lnTo>
                  <a:lnTo>
                    <a:pt x="144" y="378"/>
                  </a:lnTo>
                  <a:lnTo>
                    <a:pt x="144" y="378"/>
                  </a:lnTo>
                  <a:lnTo>
                    <a:pt x="137" y="378"/>
                  </a:lnTo>
                  <a:lnTo>
                    <a:pt x="125" y="378"/>
                  </a:lnTo>
                  <a:lnTo>
                    <a:pt x="123" y="378"/>
                  </a:lnTo>
                  <a:lnTo>
                    <a:pt x="121" y="378"/>
                  </a:lnTo>
                  <a:lnTo>
                    <a:pt x="118" y="378"/>
                  </a:lnTo>
                  <a:lnTo>
                    <a:pt x="116" y="375"/>
                  </a:lnTo>
                  <a:lnTo>
                    <a:pt x="116" y="373"/>
                  </a:lnTo>
                  <a:lnTo>
                    <a:pt x="111" y="371"/>
                  </a:lnTo>
                  <a:lnTo>
                    <a:pt x="106" y="368"/>
                  </a:lnTo>
                  <a:lnTo>
                    <a:pt x="106" y="368"/>
                  </a:lnTo>
                  <a:lnTo>
                    <a:pt x="106" y="368"/>
                  </a:lnTo>
                  <a:lnTo>
                    <a:pt x="104" y="373"/>
                  </a:lnTo>
                  <a:lnTo>
                    <a:pt x="104" y="375"/>
                  </a:lnTo>
                  <a:lnTo>
                    <a:pt x="104" y="375"/>
                  </a:lnTo>
                  <a:lnTo>
                    <a:pt x="104" y="378"/>
                  </a:lnTo>
                  <a:lnTo>
                    <a:pt x="102" y="378"/>
                  </a:lnTo>
                  <a:lnTo>
                    <a:pt x="102" y="380"/>
                  </a:lnTo>
                  <a:lnTo>
                    <a:pt x="97" y="380"/>
                  </a:lnTo>
                  <a:lnTo>
                    <a:pt x="95" y="380"/>
                  </a:lnTo>
                  <a:lnTo>
                    <a:pt x="95" y="380"/>
                  </a:lnTo>
                  <a:lnTo>
                    <a:pt x="92" y="380"/>
                  </a:lnTo>
                  <a:lnTo>
                    <a:pt x="90" y="382"/>
                  </a:lnTo>
                  <a:lnTo>
                    <a:pt x="90" y="387"/>
                  </a:lnTo>
                  <a:lnTo>
                    <a:pt x="90" y="387"/>
                  </a:lnTo>
                  <a:lnTo>
                    <a:pt x="88" y="389"/>
                  </a:lnTo>
                  <a:lnTo>
                    <a:pt x="85" y="389"/>
                  </a:lnTo>
                  <a:lnTo>
                    <a:pt x="80" y="392"/>
                  </a:lnTo>
                  <a:lnTo>
                    <a:pt x="83" y="392"/>
                  </a:lnTo>
                  <a:lnTo>
                    <a:pt x="83" y="394"/>
                  </a:lnTo>
                  <a:lnTo>
                    <a:pt x="78" y="397"/>
                  </a:lnTo>
                  <a:lnTo>
                    <a:pt x="76" y="399"/>
                  </a:lnTo>
                  <a:lnTo>
                    <a:pt x="73" y="401"/>
                  </a:lnTo>
                  <a:lnTo>
                    <a:pt x="66" y="401"/>
                  </a:lnTo>
                  <a:lnTo>
                    <a:pt x="64" y="401"/>
                  </a:lnTo>
                  <a:lnTo>
                    <a:pt x="59" y="401"/>
                  </a:lnTo>
                  <a:lnTo>
                    <a:pt x="54" y="399"/>
                  </a:lnTo>
                  <a:lnTo>
                    <a:pt x="54" y="397"/>
                  </a:lnTo>
                  <a:lnTo>
                    <a:pt x="57" y="392"/>
                  </a:lnTo>
                  <a:lnTo>
                    <a:pt x="54" y="387"/>
                  </a:lnTo>
                  <a:lnTo>
                    <a:pt x="54" y="385"/>
                  </a:lnTo>
                  <a:lnTo>
                    <a:pt x="54" y="382"/>
                  </a:lnTo>
                  <a:lnTo>
                    <a:pt x="54" y="382"/>
                  </a:lnTo>
                  <a:lnTo>
                    <a:pt x="54" y="378"/>
                  </a:lnTo>
                  <a:lnTo>
                    <a:pt x="52" y="378"/>
                  </a:lnTo>
                  <a:lnTo>
                    <a:pt x="52" y="375"/>
                  </a:lnTo>
                  <a:lnTo>
                    <a:pt x="50" y="373"/>
                  </a:lnTo>
                  <a:lnTo>
                    <a:pt x="50" y="373"/>
                  </a:lnTo>
                  <a:lnTo>
                    <a:pt x="50" y="371"/>
                  </a:lnTo>
                  <a:lnTo>
                    <a:pt x="50" y="371"/>
                  </a:lnTo>
                  <a:lnTo>
                    <a:pt x="50" y="368"/>
                  </a:lnTo>
                  <a:lnTo>
                    <a:pt x="50" y="368"/>
                  </a:lnTo>
                  <a:lnTo>
                    <a:pt x="47" y="366"/>
                  </a:lnTo>
                  <a:lnTo>
                    <a:pt x="47" y="363"/>
                  </a:lnTo>
                  <a:lnTo>
                    <a:pt x="47" y="363"/>
                  </a:lnTo>
                  <a:lnTo>
                    <a:pt x="45" y="363"/>
                  </a:lnTo>
                  <a:lnTo>
                    <a:pt x="45" y="354"/>
                  </a:lnTo>
                  <a:lnTo>
                    <a:pt x="45" y="352"/>
                  </a:lnTo>
                  <a:lnTo>
                    <a:pt x="38" y="342"/>
                  </a:lnTo>
                  <a:lnTo>
                    <a:pt x="38" y="342"/>
                  </a:lnTo>
                  <a:lnTo>
                    <a:pt x="38" y="342"/>
                  </a:lnTo>
                  <a:lnTo>
                    <a:pt x="36" y="342"/>
                  </a:lnTo>
                  <a:lnTo>
                    <a:pt x="36" y="342"/>
                  </a:lnTo>
                  <a:lnTo>
                    <a:pt x="36" y="342"/>
                  </a:lnTo>
                  <a:lnTo>
                    <a:pt x="36" y="342"/>
                  </a:lnTo>
                  <a:lnTo>
                    <a:pt x="36" y="340"/>
                  </a:lnTo>
                  <a:lnTo>
                    <a:pt x="36" y="335"/>
                  </a:lnTo>
                  <a:lnTo>
                    <a:pt x="36" y="335"/>
                  </a:lnTo>
                  <a:lnTo>
                    <a:pt x="36" y="335"/>
                  </a:lnTo>
                  <a:lnTo>
                    <a:pt x="38" y="333"/>
                  </a:lnTo>
                  <a:lnTo>
                    <a:pt x="38" y="333"/>
                  </a:lnTo>
                  <a:lnTo>
                    <a:pt x="36" y="333"/>
                  </a:lnTo>
                  <a:lnTo>
                    <a:pt x="36" y="330"/>
                  </a:lnTo>
                  <a:lnTo>
                    <a:pt x="33" y="330"/>
                  </a:lnTo>
                  <a:lnTo>
                    <a:pt x="33" y="330"/>
                  </a:lnTo>
                  <a:lnTo>
                    <a:pt x="33" y="330"/>
                  </a:lnTo>
                  <a:lnTo>
                    <a:pt x="31" y="330"/>
                  </a:lnTo>
                  <a:lnTo>
                    <a:pt x="31" y="328"/>
                  </a:lnTo>
                  <a:lnTo>
                    <a:pt x="31" y="328"/>
                  </a:lnTo>
                  <a:lnTo>
                    <a:pt x="28" y="328"/>
                  </a:lnTo>
                  <a:lnTo>
                    <a:pt x="28" y="326"/>
                  </a:lnTo>
                  <a:lnTo>
                    <a:pt x="28" y="326"/>
                  </a:lnTo>
                  <a:lnTo>
                    <a:pt x="28" y="326"/>
                  </a:lnTo>
                  <a:lnTo>
                    <a:pt x="31" y="323"/>
                  </a:lnTo>
                  <a:lnTo>
                    <a:pt x="31" y="321"/>
                  </a:lnTo>
                  <a:lnTo>
                    <a:pt x="28" y="319"/>
                  </a:lnTo>
                  <a:lnTo>
                    <a:pt x="28" y="316"/>
                  </a:lnTo>
                  <a:lnTo>
                    <a:pt x="28" y="316"/>
                  </a:lnTo>
                  <a:lnTo>
                    <a:pt x="31" y="316"/>
                  </a:lnTo>
                  <a:lnTo>
                    <a:pt x="33" y="316"/>
                  </a:lnTo>
                  <a:lnTo>
                    <a:pt x="33" y="316"/>
                  </a:lnTo>
                  <a:lnTo>
                    <a:pt x="36" y="311"/>
                  </a:lnTo>
                  <a:lnTo>
                    <a:pt x="36" y="309"/>
                  </a:lnTo>
                  <a:lnTo>
                    <a:pt x="33" y="307"/>
                  </a:lnTo>
                  <a:lnTo>
                    <a:pt x="31" y="307"/>
                  </a:lnTo>
                  <a:lnTo>
                    <a:pt x="31" y="304"/>
                  </a:lnTo>
                  <a:lnTo>
                    <a:pt x="33" y="302"/>
                  </a:lnTo>
                  <a:lnTo>
                    <a:pt x="33" y="300"/>
                  </a:lnTo>
                  <a:lnTo>
                    <a:pt x="36" y="300"/>
                  </a:lnTo>
                  <a:lnTo>
                    <a:pt x="38" y="297"/>
                  </a:lnTo>
                  <a:lnTo>
                    <a:pt x="38" y="295"/>
                  </a:lnTo>
                  <a:lnTo>
                    <a:pt x="36" y="293"/>
                  </a:lnTo>
                  <a:lnTo>
                    <a:pt x="33" y="293"/>
                  </a:lnTo>
                  <a:lnTo>
                    <a:pt x="33" y="293"/>
                  </a:lnTo>
                  <a:lnTo>
                    <a:pt x="33" y="293"/>
                  </a:lnTo>
                  <a:lnTo>
                    <a:pt x="31" y="293"/>
                  </a:lnTo>
                  <a:lnTo>
                    <a:pt x="28" y="288"/>
                  </a:lnTo>
                  <a:lnTo>
                    <a:pt x="28" y="288"/>
                  </a:lnTo>
                  <a:lnTo>
                    <a:pt x="24" y="285"/>
                  </a:lnTo>
                  <a:lnTo>
                    <a:pt x="21" y="281"/>
                  </a:lnTo>
                  <a:lnTo>
                    <a:pt x="24" y="281"/>
                  </a:lnTo>
                  <a:lnTo>
                    <a:pt x="24" y="278"/>
                  </a:lnTo>
                  <a:lnTo>
                    <a:pt x="21" y="276"/>
                  </a:lnTo>
                  <a:lnTo>
                    <a:pt x="21" y="274"/>
                  </a:lnTo>
                  <a:lnTo>
                    <a:pt x="21" y="271"/>
                  </a:lnTo>
                  <a:lnTo>
                    <a:pt x="21" y="269"/>
                  </a:lnTo>
                  <a:lnTo>
                    <a:pt x="21" y="269"/>
                  </a:lnTo>
                  <a:lnTo>
                    <a:pt x="21" y="267"/>
                  </a:lnTo>
                  <a:lnTo>
                    <a:pt x="21" y="267"/>
                  </a:lnTo>
                  <a:lnTo>
                    <a:pt x="19" y="267"/>
                  </a:lnTo>
                  <a:lnTo>
                    <a:pt x="19" y="264"/>
                  </a:lnTo>
                  <a:lnTo>
                    <a:pt x="19" y="264"/>
                  </a:lnTo>
                  <a:lnTo>
                    <a:pt x="19" y="262"/>
                  </a:lnTo>
                  <a:lnTo>
                    <a:pt x="19" y="260"/>
                  </a:lnTo>
                  <a:lnTo>
                    <a:pt x="19" y="260"/>
                  </a:lnTo>
                  <a:lnTo>
                    <a:pt x="17" y="257"/>
                  </a:lnTo>
                  <a:lnTo>
                    <a:pt x="17" y="257"/>
                  </a:lnTo>
                  <a:lnTo>
                    <a:pt x="17" y="257"/>
                  </a:lnTo>
                  <a:lnTo>
                    <a:pt x="17" y="255"/>
                  </a:lnTo>
                  <a:lnTo>
                    <a:pt x="19" y="255"/>
                  </a:lnTo>
                  <a:lnTo>
                    <a:pt x="19" y="255"/>
                  </a:lnTo>
                  <a:lnTo>
                    <a:pt x="19" y="255"/>
                  </a:lnTo>
                  <a:lnTo>
                    <a:pt x="19" y="255"/>
                  </a:lnTo>
                  <a:lnTo>
                    <a:pt x="17" y="252"/>
                  </a:lnTo>
                  <a:lnTo>
                    <a:pt x="12" y="252"/>
                  </a:lnTo>
                  <a:lnTo>
                    <a:pt x="12" y="252"/>
                  </a:lnTo>
                  <a:lnTo>
                    <a:pt x="12" y="250"/>
                  </a:lnTo>
                  <a:lnTo>
                    <a:pt x="12" y="250"/>
                  </a:lnTo>
                  <a:lnTo>
                    <a:pt x="12" y="248"/>
                  </a:lnTo>
                  <a:lnTo>
                    <a:pt x="12" y="248"/>
                  </a:lnTo>
                  <a:lnTo>
                    <a:pt x="10" y="245"/>
                  </a:lnTo>
                  <a:lnTo>
                    <a:pt x="10" y="245"/>
                  </a:lnTo>
                  <a:lnTo>
                    <a:pt x="7" y="241"/>
                  </a:lnTo>
                  <a:lnTo>
                    <a:pt x="7" y="238"/>
                  </a:lnTo>
                  <a:lnTo>
                    <a:pt x="5" y="236"/>
                  </a:lnTo>
                  <a:lnTo>
                    <a:pt x="5" y="234"/>
                  </a:lnTo>
                  <a:lnTo>
                    <a:pt x="5" y="234"/>
                  </a:lnTo>
                  <a:lnTo>
                    <a:pt x="3" y="231"/>
                  </a:lnTo>
                  <a:lnTo>
                    <a:pt x="0" y="231"/>
                  </a:lnTo>
                  <a:lnTo>
                    <a:pt x="3" y="229"/>
                  </a:lnTo>
                  <a:lnTo>
                    <a:pt x="3" y="229"/>
                  </a:lnTo>
                  <a:lnTo>
                    <a:pt x="5" y="226"/>
                  </a:lnTo>
                  <a:lnTo>
                    <a:pt x="7" y="224"/>
                  </a:lnTo>
                  <a:lnTo>
                    <a:pt x="10" y="224"/>
                  </a:lnTo>
                  <a:lnTo>
                    <a:pt x="10" y="224"/>
                  </a:lnTo>
                  <a:lnTo>
                    <a:pt x="12" y="219"/>
                  </a:lnTo>
                  <a:lnTo>
                    <a:pt x="17" y="215"/>
                  </a:lnTo>
                  <a:lnTo>
                    <a:pt x="19" y="212"/>
                  </a:lnTo>
                  <a:lnTo>
                    <a:pt x="19" y="212"/>
                  </a:lnTo>
                  <a:lnTo>
                    <a:pt x="21" y="212"/>
                  </a:lnTo>
                  <a:lnTo>
                    <a:pt x="21" y="210"/>
                  </a:lnTo>
                  <a:lnTo>
                    <a:pt x="21" y="210"/>
                  </a:lnTo>
                  <a:lnTo>
                    <a:pt x="19" y="208"/>
                  </a:lnTo>
                  <a:lnTo>
                    <a:pt x="21" y="205"/>
                  </a:lnTo>
                  <a:lnTo>
                    <a:pt x="21" y="205"/>
                  </a:lnTo>
                  <a:lnTo>
                    <a:pt x="26" y="203"/>
                  </a:lnTo>
                  <a:lnTo>
                    <a:pt x="26" y="203"/>
                  </a:lnTo>
                  <a:lnTo>
                    <a:pt x="26" y="200"/>
                  </a:lnTo>
                  <a:lnTo>
                    <a:pt x="24" y="200"/>
                  </a:lnTo>
                  <a:lnTo>
                    <a:pt x="24" y="200"/>
                  </a:lnTo>
                  <a:lnTo>
                    <a:pt x="21" y="198"/>
                  </a:lnTo>
                  <a:lnTo>
                    <a:pt x="19" y="198"/>
                  </a:lnTo>
                  <a:lnTo>
                    <a:pt x="19" y="198"/>
                  </a:lnTo>
                  <a:lnTo>
                    <a:pt x="17" y="198"/>
                  </a:lnTo>
                  <a:lnTo>
                    <a:pt x="17" y="198"/>
                  </a:lnTo>
                  <a:lnTo>
                    <a:pt x="14" y="196"/>
                  </a:lnTo>
                  <a:lnTo>
                    <a:pt x="10" y="179"/>
                  </a:lnTo>
                  <a:lnTo>
                    <a:pt x="12" y="174"/>
                  </a:lnTo>
                  <a:lnTo>
                    <a:pt x="14" y="172"/>
                  </a:lnTo>
                  <a:lnTo>
                    <a:pt x="14" y="170"/>
                  </a:lnTo>
                  <a:lnTo>
                    <a:pt x="17" y="170"/>
                  </a:lnTo>
                  <a:lnTo>
                    <a:pt x="17" y="170"/>
                  </a:lnTo>
                  <a:lnTo>
                    <a:pt x="17" y="167"/>
                  </a:lnTo>
                  <a:lnTo>
                    <a:pt x="17" y="167"/>
                  </a:lnTo>
                  <a:lnTo>
                    <a:pt x="14" y="165"/>
                  </a:lnTo>
                  <a:lnTo>
                    <a:pt x="12" y="163"/>
                  </a:lnTo>
                  <a:lnTo>
                    <a:pt x="10" y="160"/>
                  </a:lnTo>
                  <a:lnTo>
                    <a:pt x="10" y="156"/>
                  </a:lnTo>
                  <a:lnTo>
                    <a:pt x="12" y="156"/>
                  </a:lnTo>
                  <a:lnTo>
                    <a:pt x="12" y="153"/>
                  </a:lnTo>
                  <a:lnTo>
                    <a:pt x="14" y="151"/>
                  </a:lnTo>
                  <a:lnTo>
                    <a:pt x="14" y="151"/>
                  </a:lnTo>
                  <a:lnTo>
                    <a:pt x="14" y="148"/>
                  </a:lnTo>
                  <a:lnTo>
                    <a:pt x="14" y="148"/>
                  </a:lnTo>
                  <a:lnTo>
                    <a:pt x="17" y="146"/>
                  </a:lnTo>
                  <a:lnTo>
                    <a:pt x="21" y="141"/>
                  </a:lnTo>
                  <a:lnTo>
                    <a:pt x="21" y="141"/>
                  </a:lnTo>
                  <a:lnTo>
                    <a:pt x="21" y="139"/>
                  </a:lnTo>
                  <a:lnTo>
                    <a:pt x="21" y="137"/>
                  </a:lnTo>
                  <a:lnTo>
                    <a:pt x="24" y="137"/>
                  </a:lnTo>
                  <a:lnTo>
                    <a:pt x="24" y="137"/>
                  </a:lnTo>
                  <a:lnTo>
                    <a:pt x="26" y="137"/>
                  </a:lnTo>
                  <a:lnTo>
                    <a:pt x="24" y="132"/>
                  </a:lnTo>
                  <a:lnTo>
                    <a:pt x="24" y="132"/>
                  </a:lnTo>
                  <a:lnTo>
                    <a:pt x="21" y="130"/>
                  </a:lnTo>
                  <a:lnTo>
                    <a:pt x="21" y="130"/>
                  </a:lnTo>
                  <a:lnTo>
                    <a:pt x="21" y="125"/>
                  </a:lnTo>
                  <a:lnTo>
                    <a:pt x="21" y="125"/>
                  </a:lnTo>
                  <a:lnTo>
                    <a:pt x="19" y="122"/>
                  </a:lnTo>
                  <a:lnTo>
                    <a:pt x="21" y="120"/>
                  </a:lnTo>
                  <a:lnTo>
                    <a:pt x="21" y="118"/>
                  </a:lnTo>
                  <a:lnTo>
                    <a:pt x="21" y="115"/>
                  </a:lnTo>
                  <a:lnTo>
                    <a:pt x="24" y="113"/>
                  </a:lnTo>
                  <a:lnTo>
                    <a:pt x="24" y="108"/>
                  </a:lnTo>
                  <a:lnTo>
                    <a:pt x="21" y="106"/>
                  </a:lnTo>
                  <a:lnTo>
                    <a:pt x="21" y="104"/>
                  </a:lnTo>
                  <a:lnTo>
                    <a:pt x="21" y="101"/>
                  </a:lnTo>
                  <a:lnTo>
                    <a:pt x="21" y="101"/>
                  </a:lnTo>
                  <a:lnTo>
                    <a:pt x="21" y="96"/>
                  </a:lnTo>
                  <a:lnTo>
                    <a:pt x="24" y="94"/>
                  </a:lnTo>
                  <a:lnTo>
                    <a:pt x="26" y="92"/>
                  </a:lnTo>
                  <a:lnTo>
                    <a:pt x="26" y="92"/>
                  </a:lnTo>
                  <a:lnTo>
                    <a:pt x="28" y="89"/>
                  </a:lnTo>
                  <a:lnTo>
                    <a:pt x="28" y="87"/>
                  </a:lnTo>
                  <a:lnTo>
                    <a:pt x="31" y="85"/>
                  </a:lnTo>
                  <a:lnTo>
                    <a:pt x="31" y="85"/>
                  </a:lnTo>
                  <a:lnTo>
                    <a:pt x="31" y="82"/>
                  </a:lnTo>
                  <a:lnTo>
                    <a:pt x="28" y="80"/>
                  </a:lnTo>
                  <a:lnTo>
                    <a:pt x="28" y="80"/>
                  </a:lnTo>
                  <a:lnTo>
                    <a:pt x="26" y="75"/>
                  </a:lnTo>
                  <a:lnTo>
                    <a:pt x="26" y="73"/>
                  </a:lnTo>
                  <a:lnTo>
                    <a:pt x="24" y="70"/>
                  </a:lnTo>
                  <a:lnTo>
                    <a:pt x="24" y="68"/>
                  </a:lnTo>
                  <a:lnTo>
                    <a:pt x="21" y="66"/>
                  </a:lnTo>
                  <a:lnTo>
                    <a:pt x="21" y="66"/>
                  </a:lnTo>
                  <a:lnTo>
                    <a:pt x="19" y="63"/>
                  </a:lnTo>
                  <a:lnTo>
                    <a:pt x="19" y="63"/>
                  </a:lnTo>
                  <a:lnTo>
                    <a:pt x="17" y="56"/>
                  </a:lnTo>
                  <a:lnTo>
                    <a:pt x="14" y="56"/>
                  </a:lnTo>
                  <a:lnTo>
                    <a:pt x="14" y="54"/>
                  </a:lnTo>
                  <a:lnTo>
                    <a:pt x="7" y="45"/>
                  </a:lnTo>
                  <a:lnTo>
                    <a:pt x="5" y="40"/>
                  </a:lnTo>
                  <a:lnTo>
                    <a:pt x="5" y="37"/>
                  </a:lnTo>
                  <a:lnTo>
                    <a:pt x="5" y="37"/>
                  </a:lnTo>
                  <a:lnTo>
                    <a:pt x="7" y="37"/>
                  </a:lnTo>
                  <a:lnTo>
                    <a:pt x="7" y="37"/>
                  </a:lnTo>
                  <a:lnTo>
                    <a:pt x="10" y="37"/>
                  </a:lnTo>
                  <a:lnTo>
                    <a:pt x="14" y="37"/>
                  </a:lnTo>
                  <a:lnTo>
                    <a:pt x="19" y="37"/>
                  </a:lnTo>
                  <a:lnTo>
                    <a:pt x="26" y="40"/>
                  </a:lnTo>
                  <a:lnTo>
                    <a:pt x="28" y="40"/>
                  </a:lnTo>
                  <a:lnTo>
                    <a:pt x="28" y="42"/>
                  </a:lnTo>
                  <a:lnTo>
                    <a:pt x="31" y="42"/>
                  </a:lnTo>
                  <a:lnTo>
                    <a:pt x="31" y="42"/>
                  </a:lnTo>
                  <a:lnTo>
                    <a:pt x="33" y="42"/>
                  </a:lnTo>
                  <a:lnTo>
                    <a:pt x="33" y="42"/>
                  </a:lnTo>
                  <a:lnTo>
                    <a:pt x="36" y="42"/>
                  </a:lnTo>
                  <a:lnTo>
                    <a:pt x="36" y="40"/>
                  </a:lnTo>
                  <a:lnTo>
                    <a:pt x="40" y="40"/>
                  </a:lnTo>
                  <a:lnTo>
                    <a:pt x="40" y="40"/>
                  </a:lnTo>
                  <a:lnTo>
                    <a:pt x="43" y="40"/>
                  </a:lnTo>
                  <a:lnTo>
                    <a:pt x="43" y="37"/>
                  </a:lnTo>
                  <a:lnTo>
                    <a:pt x="45" y="37"/>
                  </a:lnTo>
                  <a:lnTo>
                    <a:pt x="47" y="33"/>
                  </a:lnTo>
                  <a:lnTo>
                    <a:pt x="47" y="30"/>
                  </a:lnTo>
                  <a:lnTo>
                    <a:pt x="50" y="30"/>
                  </a:lnTo>
                  <a:lnTo>
                    <a:pt x="50" y="30"/>
                  </a:lnTo>
                  <a:lnTo>
                    <a:pt x="50" y="28"/>
                  </a:lnTo>
                  <a:lnTo>
                    <a:pt x="52" y="28"/>
                  </a:lnTo>
                  <a:lnTo>
                    <a:pt x="57" y="28"/>
                  </a:lnTo>
                  <a:lnTo>
                    <a:pt x="57" y="28"/>
                  </a:lnTo>
                  <a:lnTo>
                    <a:pt x="57" y="28"/>
                  </a:lnTo>
                  <a:lnTo>
                    <a:pt x="59" y="30"/>
                  </a:lnTo>
                  <a:lnTo>
                    <a:pt x="59" y="30"/>
                  </a:lnTo>
                  <a:lnTo>
                    <a:pt x="62" y="30"/>
                  </a:lnTo>
                  <a:lnTo>
                    <a:pt x="62" y="28"/>
                  </a:lnTo>
                  <a:lnTo>
                    <a:pt x="64" y="26"/>
                  </a:lnTo>
                  <a:lnTo>
                    <a:pt x="64" y="23"/>
                  </a:lnTo>
                  <a:lnTo>
                    <a:pt x="66" y="23"/>
                  </a:lnTo>
                  <a:lnTo>
                    <a:pt x="66" y="23"/>
                  </a:lnTo>
                  <a:lnTo>
                    <a:pt x="69" y="23"/>
                  </a:lnTo>
                  <a:lnTo>
                    <a:pt x="73" y="19"/>
                  </a:lnTo>
                  <a:lnTo>
                    <a:pt x="73" y="19"/>
                  </a:lnTo>
                  <a:lnTo>
                    <a:pt x="73" y="19"/>
                  </a:lnTo>
                  <a:lnTo>
                    <a:pt x="76" y="19"/>
                  </a:lnTo>
                  <a:lnTo>
                    <a:pt x="76" y="19"/>
                  </a:lnTo>
                  <a:lnTo>
                    <a:pt x="80" y="16"/>
                  </a:lnTo>
                  <a:lnTo>
                    <a:pt x="80" y="16"/>
                  </a:lnTo>
                  <a:lnTo>
                    <a:pt x="83" y="14"/>
                  </a:lnTo>
                  <a:lnTo>
                    <a:pt x="83" y="14"/>
                  </a:lnTo>
                  <a:lnTo>
                    <a:pt x="85" y="11"/>
                  </a:lnTo>
                  <a:lnTo>
                    <a:pt x="85" y="11"/>
                  </a:lnTo>
                  <a:lnTo>
                    <a:pt x="90" y="9"/>
                  </a:lnTo>
                  <a:lnTo>
                    <a:pt x="90" y="7"/>
                  </a:lnTo>
                  <a:lnTo>
                    <a:pt x="92" y="7"/>
                  </a:lnTo>
                  <a:lnTo>
                    <a:pt x="92" y="7"/>
                  </a:lnTo>
                  <a:lnTo>
                    <a:pt x="92" y="7"/>
                  </a:lnTo>
                  <a:lnTo>
                    <a:pt x="92" y="7"/>
                  </a:lnTo>
                  <a:lnTo>
                    <a:pt x="95" y="7"/>
                  </a:lnTo>
                  <a:lnTo>
                    <a:pt x="97" y="4"/>
                  </a:lnTo>
                  <a:lnTo>
                    <a:pt x="99" y="4"/>
                  </a:lnTo>
                  <a:lnTo>
                    <a:pt x="99" y="4"/>
                  </a:lnTo>
                  <a:lnTo>
                    <a:pt x="102" y="4"/>
                  </a:lnTo>
                  <a:lnTo>
                    <a:pt x="106" y="2"/>
                  </a:lnTo>
                  <a:lnTo>
                    <a:pt x="111" y="2"/>
                  </a:lnTo>
                  <a:lnTo>
                    <a:pt x="114" y="2"/>
                  </a:lnTo>
                  <a:lnTo>
                    <a:pt x="118" y="2"/>
                  </a:lnTo>
                  <a:lnTo>
                    <a:pt x="118" y="2"/>
                  </a:lnTo>
                  <a:lnTo>
                    <a:pt x="121" y="2"/>
                  </a:lnTo>
                  <a:lnTo>
                    <a:pt x="125" y="4"/>
                  </a:lnTo>
                  <a:lnTo>
                    <a:pt x="125" y="4"/>
                  </a:lnTo>
                  <a:lnTo>
                    <a:pt x="128" y="2"/>
                  </a:lnTo>
                  <a:lnTo>
                    <a:pt x="128" y="0"/>
                  </a:lnTo>
                  <a:lnTo>
                    <a:pt x="128" y="0"/>
                  </a:lnTo>
                  <a:lnTo>
                    <a:pt x="130" y="0"/>
                  </a:lnTo>
                  <a:lnTo>
                    <a:pt x="130" y="0"/>
                  </a:lnTo>
                  <a:lnTo>
                    <a:pt x="132" y="0"/>
                  </a:lnTo>
                  <a:lnTo>
                    <a:pt x="132" y="2"/>
                  </a:lnTo>
                  <a:lnTo>
                    <a:pt x="135" y="4"/>
                  </a:lnTo>
                  <a:lnTo>
                    <a:pt x="132" y="7"/>
                  </a:lnTo>
                  <a:lnTo>
                    <a:pt x="132" y="7"/>
                  </a:lnTo>
                  <a:lnTo>
                    <a:pt x="132" y="9"/>
                  </a:lnTo>
                  <a:lnTo>
                    <a:pt x="135" y="11"/>
                  </a:lnTo>
                  <a:lnTo>
                    <a:pt x="135" y="11"/>
                  </a:lnTo>
                  <a:lnTo>
                    <a:pt x="135" y="14"/>
                  </a:lnTo>
                  <a:lnTo>
                    <a:pt x="135" y="16"/>
                  </a:lnTo>
                  <a:lnTo>
                    <a:pt x="135" y="19"/>
                  </a:lnTo>
                  <a:lnTo>
                    <a:pt x="132" y="19"/>
                  </a:lnTo>
                  <a:lnTo>
                    <a:pt x="132" y="19"/>
                  </a:lnTo>
                  <a:lnTo>
                    <a:pt x="132" y="19"/>
                  </a:lnTo>
                  <a:lnTo>
                    <a:pt x="132" y="21"/>
                  </a:lnTo>
                  <a:lnTo>
                    <a:pt x="132" y="21"/>
                  </a:lnTo>
                  <a:lnTo>
                    <a:pt x="132" y="21"/>
                  </a:lnTo>
                  <a:lnTo>
                    <a:pt x="130" y="23"/>
                  </a:lnTo>
                  <a:lnTo>
                    <a:pt x="130" y="23"/>
                  </a:lnTo>
                  <a:lnTo>
                    <a:pt x="130" y="28"/>
                  </a:lnTo>
                  <a:lnTo>
                    <a:pt x="132" y="33"/>
                  </a:lnTo>
                  <a:lnTo>
                    <a:pt x="132" y="35"/>
                  </a:lnTo>
                  <a:lnTo>
                    <a:pt x="135" y="35"/>
                  </a:lnTo>
                  <a:lnTo>
                    <a:pt x="135" y="37"/>
                  </a:lnTo>
                  <a:lnTo>
                    <a:pt x="132" y="40"/>
                  </a:lnTo>
                  <a:lnTo>
                    <a:pt x="132" y="45"/>
                  </a:lnTo>
                  <a:lnTo>
                    <a:pt x="130" y="45"/>
                  </a:lnTo>
                  <a:lnTo>
                    <a:pt x="132" y="47"/>
                  </a:lnTo>
                  <a:lnTo>
                    <a:pt x="132" y="52"/>
                  </a:lnTo>
                  <a:lnTo>
                    <a:pt x="135" y="54"/>
                  </a:lnTo>
                  <a:lnTo>
                    <a:pt x="135" y="54"/>
                  </a:lnTo>
                  <a:lnTo>
                    <a:pt x="137" y="54"/>
                  </a:lnTo>
                  <a:lnTo>
                    <a:pt x="137" y="54"/>
                  </a:lnTo>
                  <a:lnTo>
                    <a:pt x="137" y="59"/>
                  </a:lnTo>
                  <a:lnTo>
                    <a:pt x="137" y="59"/>
                  </a:lnTo>
                  <a:lnTo>
                    <a:pt x="137" y="61"/>
                  </a:lnTo>
                  <a:lnTo>
                    <a:pt x="137" y="61"/>
                  </a:lnTo>
                  <a:lnTo>
                    <a:pt x="137" y="61"/>
                  </a:lnTo>
                  <a:lnTo>
                    <a:pt x="139" y="63"/>
                  </a:lnTo>
                  <a:lnTo>
                    <a:pt x="139" y="61"/>
                  </a:lnTo>
                  <a:lnTo>
                    <a:pt x="142" y="61"/>
                  </a:lnTo>
                  <a:lnTo>
                    <a:pt x="142" y="63"/>
                  </a:lnTo>
                  <a:lnTo>
                    <a:pt x="142" y="66"/>
                  </a:lnTo>
                  <a:lnTo>
                    <a:pt x="142" y="68"/>
                  </a:lnTo>
                  <a:lnTo>
                    <a:pt x="144" y="68"/>
                  </a:lnTo>
                  <a:lnTo>
                    <a:pt x="144" y="70"/>
                  </a:lnTo>
                  <a:lnTo>
                    <a:pt x="147" y="70"/>
                  </a:lnTo>
                  <a:lnTo>
                    <a:pt x="149" y="70"/>
                  </a:lnTo>
                  <a:lnTo>
                    <a:pt x="149" y="70"/>
                  </a:lnTo>
                  <a:lnTo>
                    <a:pt x="149" y="70"/>
                  </a:lnTo>
                  <a:lnTo>
                    <a:pt x="151" y="73"/>
                  </a:lnTo>
                  <a:lnTo>
                    <a:pt x="151" y="75"/>
                  </a:lnTo>
                  <a:lnTo>
                    <a:pt x="156" y="75"/>
                  </a:lnTo>
                  <a:lnTo>
                    <a:pt x="158" y="78"/>
                  </a:lnTo>
                  <a:lnTo>
                    <a:pt x="158" y="80"/>
                  </a:lnTo>
                  <a:lnTo>
                    <a:pt x="161" y="82"/>
                  </a:lnTo>
                  <a:lnTo>
                    <a:pt x="161" y="85"/>
                  </a:lnTo>
                  <a:lnTo>
                    <a:pt x="163" y="85"/>
                  </a:lnTo>
                  <a:lnTo>
                    <a:pt x="165" y="85"/>
                  </a:lnTo>
                  <a:lnTo>
                    <a:pt x="168" y="85"/>
                  </a:lnTo>
                  <a:lnTo>
                    <a:pt x="168" y="85"/>
                  </a:lnTo>
                  <a:lnTo>
                    <a:pt x="173" y="85"/>
                  </a:lnTo>
                  <a:lnTo>
                    <a:pt x="173" y="87"/>
                  </a:lnTo>
                  <a:lnTo>
                    <a:pt x="175" y="87"/>
                  </a:lnTo>
                  <a:lnTo>
                    <a:pt x="177" y="85"/>
                  </a:lnTo>
                  <a:lnTo>
                    <a:pt x="177" y="85"/>
                  </a:lnTo>
                  <a:lnTo>
                    <a:pt x="180" y="85"/>
                  </a:lnTo>
                  <a:lnTo>
                    <a:pt x="180" y="85"/>
                  </a:lnTo>
                  <a:lnTo>
                    <a:pt x="184" y="85"/>
                  </a:lnTo>
                  <a:lnTo>
                    <a:pt x="189" y="87"/>
                  </a:lnTo>
                  <a:lnTo>
                    <a:pt x="189" y="87"/>
                  </a:lnTo>
                  <a:lnTo>
                    <a:pt x="191" y="89"/>
                  </a:lnTo>
                  <a:lnTo>
                    <a:pt x="191" y="89"/>
                  </a:lnTo>
                  <a:lnTo>
                    <a:pt x="194" y="92"/>
                  </a:lnTo>
                  <a:lnTo>
                    <a:pt x="196" y="92"/>
                  </a:lnTo>
                  <a:lnTo>
                    <a:pt x="199" y="89"/>
                  </a:lnTo>
                  <a:lnTo>
                    <a:pt x="199" y="89"/>
                  </a:lnTo>
                  <a:lnTo>
                    <a:pt x="201" y="89"/>
                  </a:lnTo>
                  <a:lnTo>
                    <a:pt x="203" y="89"/>
                  </a:lnTo>
                  <a:lnTo>
                    <a:pt x="203" y="92"/>
                  </a:lnTo>
                  <a:lnTo>
                    <a:pt x="203" y="92"/>
                  </a:lnTo>
                  <a:lnTo>
                    <a:pt x="206" y="94"/>
                  </a:lnTo>
                  <a:lnTo>
                    <a:pt x="206" y="96"/>
                  </a:lnTo>
                  <a:lnTo>
                    <a:pt x="208" y="96"/>
                  </a:lnTo>
                  <a:lnTo>
                    <a:pt x="210" y="99"/>
                  </a:lnTo>
                  <a:lnTo>
                    <a:pt x="210" y="101"/>
                  </a:lnTo>
                  <a:lnTo>
                    <a:pt x="215" y="99"/>
                  </a:lnTo>
                  <a:lnTo>
                    <a:pt x="215" y="101"/>
                  </a:lnTo>
                  <a:lnTo>
                    <a:pt x="215" y="101"/>
                  </a:lnTo>
                  <a:lnTo>
                    <a:pt x="222" y="104"/>
                  </a:lnTo>
                  <a:lnTo>
                    <a:pt x="222" y="104"/>
                  </a:lnTo>
                  <a:lnTo>
                    <a:pt x="225" y="104"/>
                  </a:lnTo>
                  <a:lnTo>
                    <a:pt x="227" y="104"/>
                  </a:lnTo>
                  <a:lnTo>
                    <a:pt x="227" y="104"/>
                  </a:lnTo>
                  <a:lnTo>
                    <a:pt x="229" y="104"/>
                  </a:lnTo>
                  <a:lnTo>
                    <a:pt x="232" y="106"/>
                  </a:lnTo>
                  <a:lnTo>
                    <a:pt x="232" y="106"/>
                  </a:lnTo>
                  <a:lnTo>
                    <a:pt x="232" y="108"/>
                  </a:lnTo>
                  <a:lnTo>
                    <a:pt x="234" y="111"/>
                  </a:lnTo>
                  <a:lnTo>
                    <a:pt x="236" y="111"/>
                  </a:lnTo>
                  <a:lnTo>
                    <a:pt x="236" y="113"/>
                  </a:lnTo>
                  <a:lnTo>
                    <a:pt x="239" y="113"/>
                  </a:lnTo>
                  <a:lnTo>
                    <a:pt x="239" y="115"/>
                  </a:lnTo>
                  <a:lnTo>
                    <a:pt x="239" y="115"/>
                  </a:lnTo>
                  <a:lnTo>
                    <a:pt x="241" y="118"/>
                  </a:lnTo>
                  <a:lnTo>
                    <a:pt x="243" y="115"/>
                  </a:lnTo>
                  <a:lnTo>
                    <a:pt x="246" y="115"/>
                  </a:lnTo>
                  <a:lnTo>
                    <a:pt x="248" y="115"/>
                  </a:lnTo>
                  <a:lnTo>
                    <a:pt x="248" y="115"/>
                  </a:lnTo>
                  <a:lnTo>
                    <a:pt x="250" y="118"/>
                  </a:lnTo>
                  <a:lnTo>
                    <a:pt x="250" y="118"/>
                  </a:lnTo>
                  <a:lnTo>
                    <a:pt x="258" y="115"/>
                  </a:lnTo>
                  <a:lnTo>
                    <a:pt x="265" y="115"/>
                  </a:lnTo>
                  <a:lnTo>
                    <a:pt x="265" y="115"/>
                  </a:lnTo>
                  <a:lnTo>
                    <a:pt x="267" y="118"/>
                  </a:lnTo>
                  <a:lnTo>
                    <a:pt x="272" y="120"/>
                  </a:lnTo>
                  <a:lnTo>
                    <a:pt x="272" y="120"/>
                  </a:lnTo>
                  <a:lnTo>
                    <a:pt x="274" y="120"/>
                  </a:lnTo>
                  <a:lnTo>
                    <a:pt x="274" y="122"/>
                  </a:lnTo>
                  <a:lnTo>
                    <a:pt x="279" y="122"/>
                  </a:lnTo>
                  <a:lnTo>
                    <a:pt x="281" y="125"/>
                  </a:lnTo>
                  <a:lnTo>
                    <a:pt x="284" y="130"/>
                  </a:lnTo>
                  <a:lnTo>
                    <a:pt x="284" y="132"/>
                  </a:lnTo>
                  <a:lnTo>
                    <a:pt x="284" y="132"/>
                  </a:lnTo>
                  <a:lnTo>
                    <a:pt x="281" y="134"/>
                  </a:lnTo>
                  <a:lnTo>
                    <a:pt x="281" y="137"/>
                  </a:lnTo>
                  <a:lnTo>
                    <a:pt x="281" y="139"/>
                  </a:lnTo>
                  <a:lnTo>
                    <a:pt x="284" y="141"/>
                  </a:lnTo>
                  <a:lnTo>
                    <a:pt x="286" y="146"/>
                  </a:lnTo>
                  <a:lnTo>
                    <a:pt x="288" y="151"/>
                  </a:lnTo>
                  <a:lnTo>
                    <a:pt x="288" y="153"/>
                  </a:lnTo>
                  <a:lnTo>
                    <a:pt x="288" y="158"/>
                  </a:lnTo>
                  <a:lnTo>
                    <a:pt x="288" y="163"/>
                  </a:lnTo>
                  <a:lnTo>
                    <a:pt x="288" y="165"/>
                  </a:lnTo>
                  <a:lnTo>
                    <a:pt x="286" y="165"/>
                  </a:lnTo>
                  <a:lnTo>
                    <a:pt x="284" y="165"/>
                  </a:lnTo>
                  <a:lnTo>
                    <a:pt x="279" y="165"/>
                  </a:lnTo>
                  <a:lnTo>
                    <a:pt x="284" y="167"/>
                  </a:lnTo>
                  <a:lnTo>
                    <a:pt x="288" y="177"/>
                  </a:lnTo>
                  <a:lnTo>
                    <a:pt x="291" y="191"/>
                  </a:lnTo>
                  <a:lnTo>
                    <a:pt x="291" y="200"/>
                  </a:lnTo>
                  <a:lnTo>
                    <a:pt x="293" y="200"/>
                  </a:lnTo>
                  <a:lnTo>
                    <a:pt x="295" y="200"/>
                  </a:lnTo>
                  <a:lnTo>
                    <a:pt x="310" y="200"/>
                  </a:lnTo>
                  <a:lnTo>
                    <a:pt x="312" y="200"/>
                  </a:lnTo>
                  <a:lnTo>
                    <a:pt x="326" y="200"/>
                  </a:lnTo>
                  <a:lnTo>
                    <a:pt x="340" y="203"/>
                  </a:lnTo>
                  <a:lnTo>
                    <a:pt x="343" y="203"/>
                  </a:lnTo>
                  <a:lnTo>
                    <a:pt x="345" y="200"/>
                  </a:lnTo>
                  <a:lnTo>
                    <a:pt x="345" y="200"/>
                  </a:lnTo>
                  <a:lnTo>
                    <a:pt x="345" y="200"/>
                  </a:lnTo>
                  <a:lnTo>
                    <a:pt x="347" y="200"/>
                  </a:lnTo>
                  <a:lnTo>
                    <a:pt x="347" y="200"/>
                  </a:lnTo>
                  <a:lnTo>
                    <a:pt x="347" y="203"/>
                  </a:lnTo>
                  <a:lnTo>
                    <a:pt x="347" y="208"/>
                  </a:lnTo>
                  <a:lnTo>
                    <a:pt x="345" y="208"/>
                  </a:lnTo>
                  <a:lnTo>
                    <a:pt x="345" y="208"/>
                  </a:lnTo>
                  <a:lnTo>
                    <a:pt x="345" y="210"/>
                  </a:lnTo>
                  <a:lnTo>
                    <a:pt x="345" y="210"/>
                  </a:lnTo>
                  <a:lnTo>
                    <a:pt x="343" y="212"/>
                  </a:lnTo>
                  <a:lnTo>
                    <a:pt x="343" y="212"/>
                  </a:lnTo>
                  <a:lnTo>
                    <a:pt x="343" y="215"/>
                  </a:lnTo>
                  <a:lnTo>
                    <a:pt x="343" y="219"/>
                  </a:lnTo>
                  <a:lnTo>
                    <a:pt x="343" y="219"/>
                  </a:lnTo>
                  <a:lnTo>
                    <a:pt x="343" y="222"/>
                  </a:lnTo>
                  <a:lnTo>
                    <a:pt x="343" y="222"/>
                  </a:lnTo>
                  <a:lnTo>
                    <a:pt x="345" y="222"/>
                  </a:lnTo>
                  <a:lnTo>
                    <a:pt x="345" y="226"/>
                  </a:lnTo>
                  <a:lnTo>
                    <a:pt x="345" y="226"/>
                  </a:lnTo>
                  <a:lnTo>
                    <a:pt x="345" y="229"/>
                  </a:lnTo>
                  <a:lnTo>
                    <a:pt x="345" y="229"/>
                  </a:lnTo>
                  <a:lnTo>
                    <a:pt x="345" y="231"/>
                  </a:lnTo>
                  <a:lnTo>
                    <a:pt x="345" y="231"/>
                  </a:lnTo>
                  <a:lnTo>
                    <a:pt x="347" y="231"/>
                  </a:lnTo>
                  <a:lnTo>
                    <a:pt x="347" y="231"/>
                  </a:lnTo>
                  <a:lnTo>
                    <a:pt x="347" y="231"/>
                  </a:lnTo>
                  <a:lnTo>
                    <a:pt x="350" y="231"/>
                  </a:lnTo>
                  <a:lnTo>
                    <a:pt x="354" y="236"/>
                  </a:lnTo>
                  <a:lnTo>
                    <a:pt x="354" y="236"/>
                  </a:lnTo>
                  <a:lnTo>
                    <a:pt x="354" y="236"/>
                  </a:lnTo>
                  <a:lnTo>
                    <a:pt x="357" y="238"/>
                  </a:lnTo>
                  <a:lnTo>
                    <a:pt x="357" y="238"/>
                  </a:lnTo>
                  <a:lnTo>
                    <a:pt x="359" y="236"/>
                  </a:lnTo>
                  <a:lnTo>
                    <a:pt x="361" y="236"/>
                  </a:lnTo>
                  <a:lnTo>
                    <a:pt x="364" y="238"/>
                  </a:lnTo>
                  <a:lnTo>
                    <a:pt x="364" y="241"/>
                  </a:lnTo>
                  <a:lnTo>
                    <a:pt x="364" y="241"/>
                  </a:lnTo>
                  <a:lnTo>
                    <a:pt x="364" y="241"/>
                  </a:lnTo>
                  <a:lnTo>
                    <a:pt x="364" y="243"/>
                  </a:lnTo>
                  <a:lnTo>
                    <a:pt x="366" y="245"/>
                  </a:lnTo>
                  <a:lnTo>
                    <a:pt x="366" y="245"/>
                  </a:lnTo>
                  <a:lnTo>
                    <a:pt x="366" y="245"/>
                  </a:lnTo>
                  <a:lnTo>
                    <a:pt x="366" y="245"/>
                  </a:lnTo>
                  <a:lnTo>
                    <a:pt x="366" y="248"/>
                  </a:lnTo>
                  <a:lnTo>
                    <a:pt x="369" y="255"/>
                  </a:lnTo>
                  <a:lnTo>
                    <a:pt x="371" y="260"/>
                  </a:lnTo>
                  <a:lnTo>
                    <a:pt x="371" y="260"/>
                  </a:lnTo>
                  <a:lnTo>
                    <a:pt x="371" y="262"/>
                  </a:lnTo>
                  <a:lnTo>
                    <a:pt x="369" y="267"/>
                  </a:lnTo>
                  <a:lnTo>
                    <a:pt x="364" y="281"/>
                  </a:lnTo>
                  <a:lnTo>
                    <a:pt x="366" y="281"/>
                  </a:lnTo>
                  <a:lnTo>
                    <a:pt x="366" y="281"/>
                  </a:lnTo>
                  <a:lnTo>
                    <a:pt x="366" y="285"/>
                  </a:lnTo>
                  <a:lnTo>
                    <a:pt x="364" y="285"/>
                  </a:lnTo>
                  <a:lnTo>
                    <a:pt x="364" y="285"/>
                  </a:lnTo>
                  <a:lnTo>
                    <a:pt x="361" y="288"/>
                  </a:lnTo>
                  <a:lnTo>
                    <a:pt x="361" y="290"/>
                  </a:lnTo>
                  <a:lnTo>
                    <a:pt x="359" y="295"/>
                  </a:lnTo>
                  <a:lnTo>
                    <a:pt x="354" y="304"/>
                  </a:lnTo>
                  <a:lnTo>
                    <a:pt x="354" y="307"/>
                  </a:lnTo>
                  <a:lnTo>
                    <a:pt x="354" y="307"/>
                  </a:lnTo>
                  <a:lnTo>
                    <a:pt x="361" y="314"/>
                  </a:lnTo>
                  <a:lnTo>
                    <a:pt x="359" y="314"/>
                  </a:lnTo>
                  <a:lnTo>
                    <a:pt x="354" y="319"/>
                  </a:lnTo>
                  <a:lnTo>
                    <a:pt x="352" y="319"/>
                  </a:lnTo>
                  <a:lnTo>
                    <a:pt x="352" y="316"/>
                  </a:lnTo>
                  <a:lnTo>
                    <a:pt x="352" y="316"/>
                  </a:lnTo>
                  <a:lnTo>
                    <a:pt x="352" y="314"/>
                  </a:lnTo>
                  <a:lnTo>
                    <a:pt x="352" y="309"/>
                  </a:lnTo>
                  <a:lnTo>
                    <a:pt x="350" y="307"/>
                  </a:lnTo>
                  <a:lnTo>
                    <a:pt x="350" y="307"/>
                  </a:lnTo>
                  <a:lnTo>
                    <a:pt x="340" y="302"/>
                  </a:lnTo>
                  <a:lnTo>
                    <a:pt x="333" y="297"/>
                  </a:lnTo>
                  <a:lnTo>
                    <a:pt x="324" y="295"/>
                  </a:lnTo>
                  <a:lnTo>
                    <a:pt x="321" y="295"/>
                  </a:lnTo>
                  <a:lnTo>
                    <a:pt x="314" y="293"/>
                  </a:lnTo>
                  <a:lnTo>
                    <a:pt x="310" y="293"/>
                  </a:lnTo>
                  <a:lnTo>
                    <a:pt x="295" y="293"/>
                  </a:lnTo>
                  <a:lnTo>
                    <a:pt x="295" y="293"/>
                  </a:lnTo>
                  <a:lnTo>
                    <a:pt x="295" y="293"/>
                  </a:lnTo>
                  <a:lnTo>
                    <a:pt x="284" y="295"/>
                  </a:lnTo>
                  <a:lnTo>
                    <a:pt x="281" y="297"/>
                  </a:lnTo>
                  <a:lnTo>
                    <a:pt x="276" y="297"/>
                  </a:lnTo>
                  <a:lnTo>
                    <a:pt x="272" y="297"/>
                  </a:lnTo>
                  <a:lnTo>
                    <a:pt x="255" y="302"/>
                  </a:lnTo>
                  <a:lnTo>
                    <a:pt x="246" y="302"/>
                  </a:lnTo>
                  <a:lnTo>
                    <a:pt x="243" y="302"/>
                  </a:lnTo>
                  <a:lnTo>
                    <a:pt x="241" y="304"/>
                  </a:lnTo>
                  <a:lnTo>
                    <a:pt x="239" y="311"/>
                  </a:lnTo>
                  <a:lnTo>
                    <a:pt x="239" y="316"/>
                  </a:lnTo>
                  <a:lnTo>
                    <a:pt x="232" y="323"/>
                  </a:lnTo>
                  <a:lnTo>
                    <a:pt x="229" y="328"/>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
            <p:cNvSpPr>
              <a:spLocks/>
            </p:cNvSpPr>
            <p:nvPr/>
          </p:nvSpPr>
          <p:spPr bwMode="auto">
            <a:xfrm>
              <a:off x="2139" y="1956"/>
              <a:ext cx="9" cy="4"/>
            </a:xfrm>
            <a:custGeom>
              <a:avLst/>
              <a:gdLst>
                <a:gd name="T0" fmla="*/ 9 w 9"/>
                <a:gd name="T1" fmla="*/ 4 h 4"/>
                <a:gd name="T2" fmla="*/ 7 w 9"/>
                <a:gd name="T3" fmla="*/ 4 h 4"/>
                <a:gd name="T4" fmla="*/ 7 w 9"/>
                <a:gd name="T5" fmla="*/ 4 h 4"/>
                <a:gd name="T6" fmla="*/ 5 w 9"/>
                <a:gd name="T7" fmla="*/ 4 h 4"/>
                <a:gd name="T8" fmla="*/ 5 w 9"/>
                <a:gd name="T9" fmla="*/ 4 h 4"/>
                <a:gd name="T10" fmla="*/ 5 w 9"/>
                <a:gd name="T11" fmla="*/ 4 h 4"/>
                <a:gd name="T12" fmla="*/ 2 w 9"/>
                <a:gd name="T13" fmla="*/ 4 h 4"/>
                <a:gd name="T14" fmla="*/ 2 w 9"/>
                <a:gd name="T15" fmla="*/ 4 h 4"/>
                <a:gd name="T16" fmla="*/ 0 w 9"/>
                <a:gd name="T17" fmla="*/ 2 h 4"/>
                <a:gd name="T18" fmla="*/ 0 w 9"/>
                <a:gd name="T19" fmla="*/ 2 h 4"/>
                <a:gd name="T20" fmla="*/ 0 w 9"/>
                <a:gd name="T21" fmla="*/ 0 h 4"/>
                <a:gd name="T22" fmla="*/ 0 w 9"/>
                <a:gd name="T23" fmla="*/ 0 h 4"/>
                <a:gd name="T24" fmla="*/ 2 w 9"/>
                <a:gd name="T25" fmla="*/ 0 h 4"/>
                <a:gd name="T26" fmla="*/ 5 w 9"/>
                <a:gd name="T27" fmla="*/ 0 h 4"/>
                <a:gd name="T28" fmla="*/ 5 w 9"/>
                <a:gd name="T29" fmla="*/ 2 h 4"/>
                <a:gd name="T30" fmla="*/ 7 w 9"/>
                <a:gd name="T31" fmla="*/ 2 h 4"/>
                <a:gd name="T32" fmla="*/ 7 w 9"/>
                <a:gd name="T33" fmla="*/ 4 h 4"/>
                <a:gd name="T34" fmla="*/ 9 w 9"/>
                <a:gd name="T3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4">
                  <a:moveTo>
                    <a:pt x="9" y="4"/>
                  </a:moveTo>
                  <a:lnTo>
                    <a:pt x="7" y="4"/>
                  </a:lnTo>
                  <a:lnTo>
                    <a:pt x="7" y="4"/>
                  </a:lnTo>
                  <a:lnTo>
                    <a:pt x="5" y="4"/>
                  </a:lnTo>
                  <a:lnTo>
                    <a:pt x="5" y="4"/>
                  </a:lnTo>
                  <a:lnTo>
                    <a:pt x="5" y="4"/>
                  </a:lnTo>
                  <a:lnTo>
                    <a:pt x="2" y="4"/>
                  </a:lnTo>
                  <a:lnTo>
                    <a:pt x="2" y="4"/>
                  </a:lnTo>
                  <a:lnTo>
                    <a:pt x="0" y="2"/>
                  </a:lnTo>
                  <a:lnTo>
                    <a:pt x="0" y="2"/>
                  </a:lnTo>
                  <a:lnTo>
                    <a:pt x="0" y="0"/>
                  </a:lnTo>
                  <a:lnTo>
                    <a:pt x="0" y="0"/>
                  </a:lnTo>
                  <a:lnTo>
                    <a:pt x="2" y="0"/>
                  </a:lnTo>
                  <a:lnTo>
                    <a:pt x="5" y="0"/>
                  </a:lnTo>
                  <a:lnTo>
                    <a:pt x="5" y="2"/>
                  </a:lnTo>
                  <a:lnTo>
                    <a:pt x="7" y="2"/>
                  </a:lnTo>
                  <a:lnTo>
                    <a:pt x="7" y="4"/>
                  </a:lnTo>
                  <a:lnTo>
                    <a:pt x="9" y="4"/>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1"/>
            <p:cNvSpPr>
              <a:spLocks/>
            </p:cNvSpPr>
            <p:nvPr/>
          </p:nvSpPr>
          <p:spPr bwMode="auto">
            <a:xfrm>
              <a:off x="2139" y="1956"/>
              <a:ext cx="9" cy="4"/>
            </a:xfrm>
            <a:custGeom>
              <a:avLst/>
              <a:gdLst>
                <a:gd name="T0" fmla="*/ 9 w 9"/>
                <a:gd name="T1" fmla="*/ 4 h 4"/>
                <a:gd name="T2" fmla="*/ 7 w 9"/>
                <a:gd name="T3" fmla="*/ 4 h 4"/>
                <a:gd name="T4" fmla="*/ 7 w 9"/>
                <a:gd name="T5" fmla="*/ 4 h 4"/>
                <a:gd name="T6" fmla="*/ 5 w 9"/>
                <a:gd name="T7" fmla="*/ 4 h 4"/>
                <a:gd name="T8" fmla="*/ 5 w 9"/>
                <a:gd name="T9" fmla="*/ 4 h 4"/>
                <a:gd name="T10" fmla="*/ 5 w 9"/>
                <a:gd name="T11" fmla="*/ 4 h 4"/>
                <a:gd name="T12" fmla="*/ 2 w 9"/>
                <a:gd name="T13" fmla="*/ 4 h 4"/>
                <a:gd name="T14" fmla="*/ 2 w 9"/>
                <a:gd name="T15" fmla="*/ 4 h 4"/>
                <a:gd name="T16" fmla="*/ 0 w 9"/>
                <a:gd name="T17" fmla="*/ 2 h 4"/>
                <a:gd name="T18" fmla="*/ 0 w 9"/>
                <a:gd name="T19" fmla="*/ 2 h 4"/>
                <a:gd name="T20" fmla="*/ 0 w 9"/>
                <a:gd name="T21" fmla="*/ 0 h 4"/>
                <a:gd name="T22" fmla="*/ 0 w 9"/>
                <a:gd name="T23" fmla="*/ 0 h 4"/>
                <a:gd name="T24" fmla="*/ 2 w 9"/>
                <a:gd name="T25" fmla="*/ 0 h 4"/>
                <a:gd name="T26" fmla="*/ 5 w 9"/>
                <a:gd name="T27" fmla="*/ 0 h 4"/>
                <a:gd name="T28" fmla="*/ 5 w 9"/>
                <a:gd name="T29" fmla="*/ 2 h 4"/>
                <a:gd name="T30" fmla="*/ 7 w 9"/>
                <a:gd name="T31" fmla="*/ 2 h 4"/>
                <a:gd name="T32" fmla="*/ 7 w 9"/>
                <a:gd name="T33" fmla="*/ 4 h 4"/>
                <a:gd name="T34" fmla="*/ 9 w 9"/>
                <a:gd name="T3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4">
                  <a:moveTo>
                    <a:pt x="9" y="4"/>
                  </a:moveTo>
                  <a:lnTo>
                    <a:pt x="7" y="4"/>
                  </a:lnTo>
                  <a:lnTo>
                    <a:pt x="7" y="4"/>
                  </a:lnTo>
                  <a:lnTo>
                    <a:pt x="5" y="4"/>
                  </a:lnTo>
                  <a:lnTo>
                    <a:pt x="5" y="4"/>
                  </a:lnTo>
                  <a:lnTo>
                    <a:pt x="5" y="4"/>
                  </a:lnTo>
                  <a:lnTo>
                    <a:pt x="2" y="4"/>
                  </a:lnTo>
                  <a:lnTo>
                    <a:pt x="2" y="4"/>
                  </a:lnTo>
                  <a:lnTo>
                    <a:pt x="0" y="2"/>
                  </a:lnTo>
                  <a:lnTo>
                    <a:pt x="0" y="2"/>
                  </a:lnTo>
                  <a:lnTo>
                    <a:pt x="0" y="0"/>
                  </a:lnTo>
                  <a:lnTo>
                    <a:pt x="0" y="0"/>
                  </a:lnTo>
                  <a:lnTo>
                    <a:pt x="2" y="0"/>
                  </a:lnTo>
                  <a:lnTo>
                    <a:pt x="5" y="0"/>
                  </a:lnTo>
                  <a:lnTo>
                    <a:pt x="5" y="2"/>
                  </a:lnTo>
                  <a:lnTo>
                    <a:pt x="7" y="2"/>
                  </a:lnTo>
                  <a:lnTo>
                    <a:pt x="7" y="4"/>
                  </a:lnTo>
                  <a:lnTo>
                    <a:pt x="9" y="4"/>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2"/>
            <p:cNvSpPr>
              <a:spLocks/>
            </p:cNvSpPr>
            <p:nvPr/>
          </p:nvSpPr>
          <p:spPr bwMode="auto">
            <a:xfrm>
              <a:off x="2106" y="1944"/>
              <a:ext cx="9" cy="7"/>
            </a:xfrm>
            <a:custGeom>
              <a:avLst/>
              <a:gdLst>
                <a:gd name="T0" fmla="*/ 0 w 9"/>
                <a:gd name="T1" fmla="*/ 7 h 7"/>
                <a:gd name="T2" fmla="*/ 0 w 9"/>
                <a:gd name="T3" fmla="*/ 5 h 7"/>
                <a:gd name="T4" fmla="*/ 0 w 9"/>
                <a:gd name="T5" fmla="*/ 5 h 7"/>
                <a:gd name="T6" fmla="*/ 0 w 9"/>
                <a:gd name="T7" fmla="*/ 5 h 7"/>
                <a:gd name="T8" fmla="*/ 0 w 9"/>
                <a:gd name="T9" fmla="*/ 2 h 7"/>
                <a:gd name="T10" fmla="*/ 5 w 9"/>
                <a:gd name="T11" fmla="*/ 0 h 7"/>
                <a:gd name="T12" fmla="*/ 5 w 9"/>
                <a:gd name="T13" fmla="*/ 0 h 7"/>
                <a:gd name="T14" fmla="*/ 7 w 9"/>
                <a:gd name="T15" fmla="*/ 0 h 7"/>
                <a:gd name="T16" fmla="*/ 7 w 9"/>
                <a:gd name="T17" fmla="*/ 0 h 7"/>
                <a:gd name="T18" fmla="*/ 7 w 9"/>
                <a:gd name="T19" fmla="*/ 2 h 7"/>
                <a:gd name="T20" fmla="*/ 7 w 9"/>
                <a:gd name="T21" fmla="*/ 2 h 7"/>
                <a:gd name="T22" fmla="*/ 9 w 9"/>
                <a:gd name="T23" fmla="*/ 2 h 7"/>
                <a:gd name="T24" fmla="*/ 9 w 9"/>
                <a:gd name="T25" fmla="*/ 2 h 7"/>
                <a:gd name="T26" fmla="*/ 7 w 9"/>
                <a:gd name="T27" fmla="*/ 2 h 7"/>
                <a:gd name="T28" fmla="*/ 7 w 9"/>
                <a:gd name="T29" fmla="*/ 5 h 7"/>
                <a:gd name="T30" fmla="*/ 7 w 9"/>
                <a:gd name="T31" fmla="*/ 5 h 7"/>
                <a:gd name="T32" fmla="*/ 5 w 9"/>
                <a:gd name="T33" fmla="*/ 5 h 7"/>
                <a:gd name="T34" fmla="*/ 5 w 9"/>
                <a:gd name="T35" fmla="*/ 5 h 7"/>
                <a:gd name="T36" fmla="*/ 2 w 9"/>
                <a:gd name="T37" fmla="*/ 5 h 7"/>
                <a:gd name="T38" fmla="*/ 2 w 9"/>
                <a:gd name="T39" fmla="*/ 5 h 7"/>
                <a:gd name="T40" fmla="*/ 2 w 9"/>
                <a:gd name="T41" fmla="*/ 5 h 7"/>
                <a:gd name="T42" fmla="*/ 0 w 9"/>
                <a:gd name="T43" fmla="*/ 5 h 7"/>
                <a:gd name="T44" fmla="*/ 0 w 9"/>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7">
                  <a:moveTo>
                    <a:pt x="0" y="7"/>
                  </a:moveTo>
                  <a:lnTo>
                    <a:pt x="0" y="5"/>
                  </a:lnTo>
                  <a:lnTo>
                    <a:pt x="0" y="5"/>
                  </a:lnTo>
                  <a:lnTo>
                    <a:pt x="0" y="5"/>
                  </a:lnTo>
                  <a:lnTo>
                    <a:pt x="0" y="2"/>
                  </a:lnTo>
                  <a:lnTo>
                    <a:pt x="5" y="0"/>
                  </a:lnTo>
                  <a:lnTo>
                    <a:pt x="5" y="0"/>
                  </a:lnTo>
                  <a:lnTo>
                    <a:pt x="7" y="0"/>
                  </a:lnTo>
                  <a:lnTo>
                    <a:pt x="7" y="0"/>
                  </a:lnTo>
                  <a:lnTo>
                    <a:pt x="7" y="2"/>
                  </a:lnTo>
                  <a:lnTo>
                    <a:pt x="7" y="2"/>
                  </a:lnTo>
                  <a:lnTo>
                    <a:pt x="9" y="2"/>
                  </a:lnTo>
                  <a:lnTo>
                    <a:pt x="9" y="2"/>
                  </a:lnTo>
                  <a:lnTo>
                    <a:pt x="7" y="2"/>
                  </a:lnTo>
                  <a:lnTo>
                    <a:pt x="7" y="5"/>
                  </a:lnTo>
                  <a:lnTo>
                    <a:pt x="7" y="5"/>
                  </a:lnTo>
                  <a:lnTo>
                    <a:pt x="5" y="5"/>
                  </a:lnTo>
                  <a:lnTo>
                    <a:pt x="5" y="5"/>
                  </a:lnTo>
                  <a:lnTo>
                    <a:pt x="2" y="5"/>
                  </a:lnTo>
                  <a:lnTo>
                    <a:pt x="2" y="5"/>
                  </a:lnTo>
                  <a:lnTo>
                    <a:pt x="2" y="5"/>
                  </a:lnTo>
                  <a:lnTo>
                    <a:pt x="0" y="5"/>
                  </a:lnTo>
                  <a:lnTo>
                    <a:pt x="0"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3"/>
            <p:cNvSpPr>
              <a:spLocks/>
            </p:cNvSpPr>
            <p:nvPr/>
          </p:nvSpPr>
          <p:spPr bwMode="auto">
            <a:xfrm>
              <a:off x="2106" y="1944"/>
              <a:ext cx="9" cy="7"/>
            </a:xfrm>
            <a:custGeom>
              <a:avLst/>
              <a:gdLst>
                <a:gd name="T0" fmla="*/ 0 w 9"/>
                <a:gd name="T1" fmla="*/ 7 h 7"/>
                <a:gd name="T2" fmla="*/ 0 w 9"/>
                <a:gd name="T3" fmla="*/ 5 h 7"/>
                <a:gd name="T4" fmla="*/ 0 w 9"/>
                <a:gd name="T5" fmla="*/ 5 h 7"/>
                <a:gd name="T6" fmla="*/ 0 w 9"/>
                <a:gd name="T7" fmla="*/ 5 h 7"/>
                <a:gd name="T8" fmla="*/ 0 w 9"/>
                <a:gd name="T9" fmla="*/ 2 h 7"/>
                <a:gd name="T10" fmla="*/ 5 w 9"/>
                <a:gd name="T11" fmla="*/ 0 h 7"/>
                <a:gd name="T12" fmla="*/ 5 w 9"/>
                <a:gd name="T13" fmla="*/ 0 h 7"/>
                <a:gd name="T14" fmla="*/ 7 w 9"/>
                <a:gd name="T15" fmla="*/ 0 h 7"/>
                <a:gd name="T16" fmla="*/ 7 w 9"/>
                <a:gd name="T17" fmla="*/ 0 h 7"/>
                <a:gd name="T18" fmla="*/ 7 w 9"/>
                <a:gd name="T19" fmla="*/ 2 h 7"/>
                <a:gd name="T20" fmla="*/ 7 w 9"/>
                <a:gd name="T21" fmla="*/ 2 h 7"/>
                <a:gd name="T22" fmla="*/ 9 w 9"/>
                <a:gd name="T23" fmla="*/ 2 h 7"/>
                <a:gd name="T24" fmla="*/ 9 w 9"/>
                <a:gd name="T25" fmla="*/ 2 h 7"/>
                <a:gd name="T26" fmla="*/ 7 w 9"/>
                <a:gd name="T27" fmla="*/ 2 h 7"/>
                <a:gd name="T28" fmla="*/ 7 w 9"/>
                <a:gd name="T29" fmla="*/ 5 h 7"/>
                <a:gd name="T30" fmla="*/ 7 w 9"/>
                <a:gd name="T31" fmla="*/ 5 h 7"/>
                <a:gd name="T32" fmla="*/ 5 w 9"/>
                <a:gd name="T33" fmla="*/ 5 h 7"/>
                <a:gd name="T34" fmla="*/ 5 w 9"/>
                <a:gd name="T35" fmla="*/ 5 h 7"/>
                <a:gd name="T36" fmla="*/ 2 w 9"/>
                <a:gd name="T37" fmla="*/ 5 h 7"/>
                <a:gd name="T38" fmla="*/ 2 w 9"/>
                <a:gd name="T39" fmla="*/ 5 h 7"/>
                <a:gd name="T40" fmla="*/ 2 w 9"/>
                <a:gd name="T41" fmla="*/ 5 h 7"/>
                <a:gd name="T42" fmla="*/ 0 w 9"/>
                <a:gd name="T43" fmla="*/ 5 h 7"/>
                <a:gd name="T44" fmla="*/ 0 w 9"/>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7">
                  <a:moveTo>
                    <a:pt x="0" y="7"/>
                  </a:moveTo>
                  <a:lnTo>
                    <a:pt x="0" y="5"/>
                  </a:lnTo>
                  <a:lnTo>
                    <a:pt x="0" y="5"/>
                  </a:lnTo>
                  <a:lnTo>
                    <a:pt x="0" y="5"/>
                  </a:lnTo>
                  <a:lnTo>
                    <a:pt x="0" y="2"/>
                  </a:lnTo>
                  <a:lnTo>
                    <a:pt x="5" y="0"/>
                  </a:lnTo>
                  <a:lnTo>
                    <a:pt x="5" y="0"/>
                  </a:lnTo>
                  <a:lnTo>
                    <a:pt x="7" y="0"/>
                  </a:lnTo>
                  <a:lnTo>
                    <a:pt x="7" y="0"/>
                  </a:lnTo>
                  <a:lnTo>
                    <a:pt x="7" y="2"/>
                  </a:lnTo>
                  <a:lnTo>
                    <a:pt x="7" y="2"/>
                  </a:lnTo>
                  <a:lnTo>
                    <a:pt x="9" y="2"/>
                  </a:lnTo>
                  <a:lnTo>
                    <a:pt x="9" y="2"/>
                  </a:lnTo>
                  <a:lnTo>
                    <a:pt x="7" y="2"/>
                  </a:lnTo>
                  <a:lnTo>
                    <a:pt x="7" y="5"/>
                  </a:lnTo>
                  <a:lnTo>
                    <a:pt x="7" y="5"/>
                  </a:lnTo>
                  <a:lnTo>
                    <a:pt x="5" y="5"/>
                  </a:lnTo>
                  <a:lnTo>
                    <a:pt x="5" y="5"/>
                  </a:lnTo>
                  <a:lnTo>
                    <a:pt x="2" y="5"/>
                  </a:lnTo>
                  <a:lnTo>
                    <a:pt x="2" y="5"/>
                  </a:lnTo>
                  <a:lnTo>
                    <a:pt x="2" y="5"/>
                  </a:lnTo>
                  <a:lnTo>
                    <a:pt x="0" y="5"/>
                  </a:lnTo>
                  <a:lnTo>
                    <a:pt x="0"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
            <p:cNvSpPr>
              <a:spLocks/>
            </p:cNvSpPr>
            <p:nvPr/>
          </p:nvSpPr>
          <p:spPr bwMode="auto">
            <a:xfrm>
              <a:off x="2099" y="1941"/>
              <a:ext cx="7" cy="5"/>
            </a:xfrm>
            <a:custGeom>
              <a:avLst/>
              <a:gdLst>
                <a:gd name="T0" fmla="*/ 0 w 7"/>
                <a:gd name="T1" fmla="*/ 5 h 5"/>
                <a:gd name="T2" fmla="*/ 0 w 7"/>
                <a:gd name="T3" fmla="*/ 5 h 5"/>
                <a:gd name="T4" fmla="*/ 0 w 7"/>
                <a:gd name="T5" fmla="*/ 5 h 5"/>
                <a:gd name="T6" fmla="*/ 0 w 7"/>
                <a:gd name="T7" fmla="*/ 5 h 5"/>
                <a:gd name="T8" fmla="*/ 0 w 7"/>
                <a:gd name="T9" fmla="*/ 5 h 5"/>
                <a:gd name="T10" fmla="*/ 0 w 7"/>
                <a:gd name="T11" fmla="*/ 5 h 5"/>
                <a:gd name="T12" fmla="*/ 7 w 7"/>
                <a:gd name="T13" fmla="*/ 0 h 5"/>
                <a:gd name="T14" fmla="*/ 7 w 7"/>
                <a:gd name="T15" fmla="*/ 3 h 5"/>
                <a:gd name="T16" fmla="*/ 7 w 7"/>
                <a:gd name="T17" fmla="*/ 3 h 5"/>
                <a:gd name="T18" fmla="*/ 7 w 7"/>
                <a:gd name="T19" fmla="*/ 3 h 5"/>
                <a:gd name="T20" fmla="*/ 5 w 7"/>
                <a:gd name="T21" fmla="*/ 5 h 5"/>
                <a:gd name="T22" fmla="*/ 2 w 7"/>
                <a:gd name="T23" fmla="*/ 5 h 5"/>
                <a:gd name="T24" fmla="*/ 0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5"/>
                  </a:moveTo>
                  <a:lnTo>
                    <a:pt x="0" y="5"/>
                  </a:lnTo>
                  <a:lnTo>
                    <a:pt x="0" y="5"/>
                  </a:lnTo>
                  <a:lnTo>
                    <a:pt x="0" y="5"/>
                  </a:lnTo>
                  <a:lnTo>
                    <a:pt x="0" y="5"/>
                  </a:lnTo>
                  <a:lnTo>
                    <a:pt x="0" y="5"/>
                  </a:lnTo>
                  <a:lnTo>
                    <a:pt x="7" y="0"/>
                  </a:lnTo>
                  <a:lnTo>
                    <a:pt x="7" y="3"/>
                  </a:lnTo>
                  <a:lnTo>
                    <a:pt x="7" y="3"/>
                  </a:lnTo>
                  <a:lnTo>
                    <a:pt x="7" y="3"/>
                  </a:lnTo>
                  <a:lnTo>
                    <a:pt x="5" y="5"/>
                  </a:lnTo>
                  <a:lnTo>
                    <a:pt x="2" y="5"/>
                  </a:lnTo>
                  <a:lnTo>
                    <a:pt x="0"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5"/>
            <p:cNvSpPr>
              <a:spLocks/>
            </p:cNvSpPr>
            <p:nvPr/>
          </p:nvSpPr>
          <p:spPr bwMode="auto">
            <a:xfrm>
              <a:off x="2099" y="1941"/>
              <a:ext cx="7" cy="5"/>
            </a:xfrm>
            <a:custGeom>
              <a:avLst/>
              <a:gdLst>
                <a:gd name="T0" fmla="*/ 0 w 7"/>
                <a:gd name="T1" fmla="*/ 5 h 5"/>
                <a:gd name="T2" fmla="*/ 0 w 7"/>
                <a:gd name="T3" fmla="*/ 5 h 5"/>
                <a:gd name="T4" fmla="*/ 0 w 7"/>
                <a:gd name="T5" fmla="*/ 5 h 5"/>
                <a:gd name="T6" fmla="*/ 0 w 7"/>
                <a:gd name="T7" fmla="*/ 5 h 5"/>
                <a:gd name="T8" fmla="*/ 0 w 7"/>
                <a:gd name="T9" fmla="*/ 5 h 5"/>
                <a:gd name="T10" fmla="*/ 0 w 7"/>
                <a:gd name="T11" fmla="*/ 5 h 5"/>
                <a:gd name="T12" fmla="*/ 7 w 7"/>
                <a:gd name="T13" fmla="*/ 0 h 5"/>
                <a:gd name="T14" fmla="*/ 7 w 7"/>
                <a:gd name="T15" fmla="*/ 3 h 5"/>
                <a:gd name="T16" fmla="*/ 7 w 7"/>
                <a:gd name="T17" fmla="*/ 3 h 5"/>
                <a:gd name="T18" fmla="*/ 7 w 7"/>
                <a:gd name="T19" fmla="*/ 3 h 5"/>
                <a:gd name="T20" fmla="*/ 5 w 7"/>
                <a:gd name="T21" fmla="*/ 5 h 5"/>
                <a:gd name="T22" fmla="*/ 2 w 7"/>
                <a:gd name="T23" fmla="*/ 5 h 5"/>
                <a:gd name="T24" fmla="*/ 0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5"/>
                  </a:moveTo>
                  <a:lnTo>
                    <a:pt x="0" y="5"/>
                  </a:lnTo>
                  <a:lnTo>
                    <a:pt x="0" y="5"/>
                  </a:lnTo>
                  <a:lnTo>
                    <a:pt x="0" y="5"/>
                  </a:lnTo>
                  <a:lnTo>
                    <a:pt x="0" y="5"/>
                  </a:lnTo>
                  <a:lnTo>
                    <a:pt x="0" y="5"/>
                  </a:lnTo>
                  <a:lnTo>
                    <a:pt x="7" y="0"/>
                  </a:lnTo>
                  <a:lnTo>
                    <a:pt x="7" y="3"/>
                  </a:lnTo>
                  <a:lnTo>
                    <a:pt x="7" y="3"/>
                  </a:lnTo>
                  <a:lnTo>
                    <a:pt x="7" y="3"/>
                  </a:lnTo>
                  <a:lnTo>
                    <a:pt x="5" y="5"/>
                  </a:lnTo>
                  <a:lnTo>
                    <a:pt x="2" y="5"/>
                  </a:lnTo>
                  <a:lnTo>
                    <a:pt x="0"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6"/>
            <p:cNvSpPr>
              <a:spLocks/>
            </p:cNvSpPr>
            <p:nvPr/>
          </p:nvSpPr>
          <p:spPr bwMode="auto">
            <a:xfrm>
              <a:off x="2170" y="1868"/>
              <a:ext cx="4" cy="5"/>
            </a:xfrm>
            <a:custGeom>
              <a:avLst/>
              <a:gdLst>
                <a:gd name="T0" fmla="*/ 2 w 4"/>
                <a:gd name="T1" fmla="*/ 5 h 5"/>
                <a:gd name="T2" fmla="*/ 0 w 4"/>
                <a:gd name="T3" fmla="*/ 3 h 5"/>
                <a:gd name="T4" fmla="*/ 0 w 4"/>
                <a:gd name="T5" fmla="*/ 3 h 5"/>
                <a:gd name="T6" fmla="*/ 2 w 4"/>
                <a:gd name="T7" fmla="*/ 0 h 5"/>
                <a:gd name="T8" fmla="*/ 2 w 4"/>
                <a:gd name="T9" fmla="*/ 0 h 5"/>
                <a:gd name="T10" fmla="*/ 2 w 4"/>
                <a:gd name="T11" fmla="*/ 0 h 5"/>
                <a:gd name="T12" fmla="*/ 4 w 4"/>
                <a:gd name="T13" fmla="*/ 0 h 5"/>
                <a:gd name="T14" fmla="*/ 4 w 4"/>
                <a:gd name="T15" fmla="*/ 0 h 5"/>
                <a:gd name="T16" fmla="*/ 4 w 4"/>
                <a:gd name="T17" fmla="*/ 0 h 5"/>
                <a:gd name="T18" fmla="*/ 4 w 4"/>
                <a:gd name="T19" fmla="*/ 3 h 5"/>
                <a:gd name="T20" fmla="*/ 4 w 4"/>
                <a:gd name="T21" fmla="*/ 3 h 5"/>
                <a:gd name="T22" fmla="*/ 4 w 4"/>
                <a:gd name="T23" fmla="*/ 3 h 5"/>
                <a:gd name="T24" fmla="*/ 2 w 4"/>
                <a:gd name="T25" fmla="*/ 5 h 5"/>
                <a:gd name="T26" fmla="*/ 2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2" y="5"/>
                  </a:moveTo>
                  <a:lnTo>
                    <a:pt x="0" y="3"/>
                  </a:lnTo>
                  <a:lnTo>
                    <a:pt x="0" y="3"/>
                  </a:lnTo>
                  <a:lnTo>
                    <a:pt x="2" y="0"/>
                  </a:lnTo>
                  <a:lnTo>
                    <a:pt x="2" y="0"/>
                  </a:lnTo>
                  <a:lnTo>
                    <a:pt x="2" y="0"/>
                  </a:lnTo>
                  <a:lnTo>
                    <a:pt x="4" y="0"/>
                  </a:lnTo>
                  <a:lnTo>
                    <a:pt x="4" y="0"/>
                  </a:lnTo>
                  <a:lnTo>
                    <a:pt x="4" y="0"/>
                  </a:lnTo>
                  <a:lnTo>
                    <a:pt x="4" y="3"/>
                  </a:lnTo>
                  <a:lnTo>
                    <a:pt x="4" y="3"/>
                  </a:lnTo>
                  <a:lnTo>
                    <a:pt x="4" y="3"/>
                  </a:lnTo>
                  <a:lnTo>
                    <a:pt x="2" y="5"/>
                  </a:lnTo>
                  <a:lnTo>
                    <a:pt x="2"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7"/>
            <p:cNvSpPr>
              <a:spLocks/>
            </p:cNvSpPr>
            <p:nvPr/>
          </p:nvSpPr>
          <p:spPr bwMode="auto">
            <a:xfrm>
              <a:off x="2170" y="1868"/>
              <a:ext cx="4" cy="5"/>
            </a:xfrm>
            <a:custGeom>
              <a:avLst/>
              <a:gdLst>
                <a:gd name="T0" fmla="*/ 2 w 4"/>
                <a:gd name="T1" fmla="*/ 5 h 5"/>
                <a:gd name="T2" fmla="*/ 0 w 4"/>
                <a:gd name="T3" fmla="*/ 3 h 5"/>
                <a:gd name="T4" fmla="*/ 0 w 4"/>
                <a:gd name="T5" fmla="*/ 3 h 5"/>
                <a:gd name="T6" fmla="*/ 2 w 4"/>
                <a:gd name="T7" fmla="*/ 0 h 5"/>
                <a:gd name="T8" fmla="*/ 2 w 4"/>
                <a:gd name="T9" fmla="*/ 0 h 5"/>
                <a:gd name="T10" fmla="*/ 2 w 4"/>
                <a:gd name="T11" fmla="*/ 0 h 5"/>
                <a:gd name="T12" fmla="*/ 4 w 4"/>
                <a:gd name="T13" fmla="*/ 0 h 5"/>
                <a:gd name="T14" fmla="*/ 4 w 4"/>
                <a:gd name="T15" fmla="*/ 0 h 5"/>
                <a:gd name="T16" fmla="*/ 4 w 4"/>
                <a:gd name="T17" fmla="*/ 0 h 5"/>
                <a:gd name="T18" fmla="*/ 4 w 4"/>
                <a:gd name="T19" fmla="*/ 3 h 5"/>
                <a:gd name="T20" fmla="*/ 4 w 4"/>
                <a:gd name="T21" fmla="*/ 3 h 5"/>
                <a:gd name="T22" fmla="*/ 4 w 4"/>
                <a:gd name="T23" fmla="*/ 3 h 5"/>
                <a:gd name="T24" fmla="*/ 2 w 4"/>
                <a:gd name="T25" fmla="*/ 5 h 5"/>
                <a:gd name="T26" fmla="*/ 2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2" y="5"/>
                  </a:moveTo>
                  <a:lnTo>
                    <a:pt x="0" y="3"/>
                  </a:lnTo>
                  <a:lnTo>
                    <a:pt x="0" y="3"/>
                  </a:lnTo>
                  <a:lnTo>
                    <a:pt x="2" y="0"/>
                  </a:lnTo>
                  <a:lnTo>
                    <a:pt x="2" y="0"/>
                  </a:lnTo>
                  <a:lnTo>
                    <a:pt x="2" y="0"/>
                  </a:lnTo>
                  <a:lnTo>
                    <a:pt x="4" y="0"/>
                  </a:lnTo>
                  <a:lnTo>
                    <a:pt x="4" y="0"/>
                  </a:lnTo>
                  <a:lnTo>
                    <a:pt x="4" y="0"/>
                  </a:lnTo>
                  <a:lnTo>
                    <a:pt x="4" y="3"/>
                  </a:lnTo>
                  <a:lnTo>
                    <a:pt x="4" y="3"/>
                  </a:lnTo>
                  <a:lnTo>
                    <a:pt x="4" y="3"/>
                  </a:lnTo>
                  <a:lnTo>
                    <a:pt x="2" y="5"/>
                  </a:lnTo>
                  <a:lnTo>
                    <a:pt x="2"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8"/>
            <p:cNvSpPr>
              <a:spLocks/>
            </p:cNvSpPr>
            <p:nvPr/>
          </p:nvSpPr>
          <p:spPr bwMode="auto">
            <a:xfrm>
              <a:off x="2203" y="1949"/>
              <a:ext cx="4" cy="7"/>
            </a:xfrm>
            <a:custGeom>
              <a:avLst/>
              <a:gdLst>
                <a:gd name="T0" fmla="*/ 2 w 4"/>
                <a:gd name="T1" fmla="*/ 7 h 7"/>
                <a:gd name="T2" fmla="*/ 0 w 4"/>
                <a:gd name="T3" fmla="*/ 7 h 7"/>
                <a:gd name="T4" fmla="*/ 0 w 4"/>
                <a:gd name="T5" fmla="*/ 7 h 7"/>
                <a:gd name="T6" fmla="*/ 0 w 4"/>
                <a:gd name="T7" fmla="*/ 4 h 7"/>
                <a:gd name="T8" fmla="*/ 0 w 4"/>
                <a:gd name="T9" fmla="*/ 2 h 7"/>
                <a:gd name="T10" fmla="*/ 0 w 4"/>
                <a:gd name="T11" fmla="*/ 2 h 7"/>
                <a:gd name="T12" fmla="*/ 2 w 4"/>
                <a:gd name="T13" fmla="*/ 0 h 7"/>
                <a:gd name="T14" fmla="*/ 2 w 4"/>
                <a:gd name="T15" fmla="*/ 0 h 7"/>
                <a:gd name="T16" fmla="*/ 2 w 4"/>
                <a:gd name="T17" fmla="*/ 0 h 7"/>
                <a:gd name="T18" fmla="*/ 4 w 4"/>
                <a:gd name="T19" fmla="*/ 0 h 7"/>
                <a:gd name="T20" fmla="*/ 4 w 4"/>
                <a:gd name="T21" fmla="*/ 2 h 7"/>
                <a:gd name="T22" fmla="*/ 2 w 4"/>
                <a:gd name="T23" fmla="*/ 4 h 7"/>
                <a:gd name="T24" fmla="*/ 2 w 4"/>
                <a:gd name="T25" fmla="*/ 4 h 7"/>
                <a:gd name="T26" fmla="*/ 2 w 4"/>
                <a:gd name="T27" fmla="*/ 7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7"/>
                  </a:lnTo>
                  <a:lnTo>
                    <a:pt x="0" y="4"/>
                  </a:lnTo>
                  <a:lnTo>
                    <a:pt x="0" y="2"/>
                  </a:lnTo>
                  <a:lnTo>
                    <a:pt x="0" y="2"/>
                  </a:lnTo>
                  <a:lnTo>
                    <a:pt x="2" y="0"/>
                  </a:lnTo>
                  <a:lnTo>
                    <a:pt x="2" y="0"/>
                  </a:lnTo>
                  <a:lnTo>
                    <a:pt x="2" y="0"/>
                  </a:lnTo>
                  <a:lnTo>
                    <a:pt x="4" y="0"/>
                  </a:lnTo>
                  <a:lnTo>
                    <a:pt x="4" y="2"/>
                  </a:lnTo>
                  <a:lnTo>
                    <a:pt x="2" y="4"/>
                  </a:lnTo>
                  <a:lnTo>
                    <a:pt x="2" y="4"/>
                  </a:lnTo>
                  <a:lnTo>
                    <a:pt x="2" y="7"/>
                  </a:lnTo>
                  <a:lnTo>
                    <a:pt x="2" y="7"/>
                  </a:lnTo>
                  <a:lnTo>
                    <a:pt x="2"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9"/>
            <p:cNvSpPr>
              <a:spLocks/>
            </p:cNvSpPr>
            <p:nvPr/>
          </p:nvSpPr>
          <p:spPr bwMode="auto">
            <a:xfrm>
              <a:off x="2203" y="1949"/>
              <a:ext cx="4" cy="7"/>
            </a:xfrm>
            <a:custGeom>
              <a:avLst/>
              <a:gdLst>
                <a:gd name="T0" fmla="*/ 2 w 4"/>
                <a:gd name="T1" fmla="*/ 7 h 7"/>
                <a:gd name="T2" fmla="*/ 0 w 4"/>
                <a:gd name="T3" fmla="*/ 7 h 7"/>
                <a:gd name="T4" fmla="*/ 0 w 4"/>
                <a:gd name="T5" fmla="*/ 7 h 7"/>
                <a:gd name="T6" fmla="*/ 0 w 4"/>
                <a:gd name="T7" fmla="*/ 4 h 7"/>
                <a:gd name="T8" fmla="*/ 0 w 4"/>
                <a:gd name="T9" fmla="*/ 2 h 7"/>
                <a:gd name="T10" fmla="*/ 0 w 4"/>
                <a:gd name="T11" fmla="*/ 2 h 7"/>
                <a:gd name="T12" fmla="*/ 2 w 4"/>
                <a:gd name="T13" fmla="*/ 0 h 7"/>
                <a:gd name="T14" fmla="*/ 2 w 4"/>
                <a:gd name="T15" fmla="*/ 0 h 7"/>
                <a:gd name="T16" fmla="*/ 2 w 4"/>
                <a:gd name="T17" fmla="*/ 0 h 7"/>
                <a:gd name="T18" fmla="*/ 4 w 4"/>
                <a:gd name="T19" fmla="*/ 0 h 7"/>
                <a:gd name="T20" fmla="*/ 4 w 4"/>
                <a:gd name="T21" fmla="*/ 2 h 7"/>
                <a:gd name="T22" fmla="*/ 2 w 4"/>
                <a:gd name="T23" fmla="*/ 4 h 7"/>
                <a:gd name="T24" fmla="*/ 2 w 4"/>
                <a:gd name="T25" fmla="*/ 4 h 7"/>
                <a:gd name="T26" fmla="*/ 2 w 4"/>
                <a:gd name="T27" fmla="*/ 7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7"/>
                  </a:lnTo>
                  <a:lnTo>
                    <a:pt x="0" y="4"/>
                  </a:lnTo>
                  <a:lnTo>
                    <a:pt x="0" y="2"/>
                  </a:lnTo>
                  <a:lnTo>
                    <a:pt x="0" y="2"/>
                  </a:lnTo>
                  <a:lnTo>
                    <a:pt x="2" y="0"/>
                  </a:lnTo>
                  <a:lnTo>
                    <a:pt x="2" y="0"/>
                  </a:lnTo>
                  <a:lnTo>
                    <a:pt x="2" y="0"/>
                  </a:lnTo>
                  <a:lnTo>
                    <a:pt x="4" y="0"/>
                  </a:lnTo>
                  <a:lnTo>
                    <a:pt x="4" y="2"/>
                  </a:lnTo>
                  <a:lnTo>
                    <a:pt x="2" y="4"/>
                  </a:lnTo>
                  <a:lnTo>
                    <a:pt x="2" y="4"/>
                  </a:lnTo>
                  <a:lnTo>
                    <a:pt x="2" y="7"/>
                  </a:lnTo>
                  <a:lnTo>
                    <a:pt x="2" y="7"/>
                  </a:lnTo>
                  <a:lnTo>
                    <a:pt x="2"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30"/>
            <p:cNvSpPr>
              <a:spLocks/>
            </p:cNvSpPr>
            <p:nvPr/>
          </p:nvSpPr>
          <p:spPr bwMode="auto">
            <a:xfrm>
              <a:off x="2219" y="1932"/>
              <a:ext cx="5" cy="5"/>
            </a:xfrm>
            <a:custGeom>
              <a:avLst/>
              <a:gdLst>
                <a:gd name="T0" fmla="*/ 5 w 5"/>
                <a:gd name="T1" fmla="*/ 5 h 5"/>
                <a:gd name="T2" fmla="*/ 3 w 5"/>
                <a:gd name="T3" fmla="*/ 5 h 5"/>
                <a:gd name="T4" fmla="*/ 3 w 5"/>
                <a:gd name="T5" fmla="*/ 5 h 5"/>
                <a:gd name="T6" fmla="*/ 0 w 5"/>
                <a:gd name="T7" fmla="*/ 5 h 5"/>
                <a:gd name="T8" fmla="*/ 0 w 5"/>
                <a:gd name="T9" fmla="*/ 5 h 5"/>
                <a:gd name="T10" fmla="*/ 3 w 5"/>
                <a:gd name="T11" fmla="*/ 0 h 5"/>
                <a:gd name="T12" fmla="*/ 3 w 5"/>
                <a:gd name="T13" fmla="*/ 0 h 5"/>
                <a:gd name="T14" fmla="*/ 5 w 5"/>
                <a:gd name="T15" fmla="*/ 0 h 5"/>
                <a:gd name="T16" fmla="*/ 5 w 5"/>
                <a:gd name="T17" fmla="*/ 0 h 5"/>
                <a:gd name="T18" fmla="*/ 5 w 5"/>
                <a:gd name="T19" fmla="*/ 0 h 5"/>
                <a:gd name="T20" fmla="*/ 5 w 5"/>
                <a:gd name="T21" fmla="*/ 2 h 5"/>
                <a:gd name="T22" fmla="*/ 5 w 5"/>
                <a:gd name="T23" fmla="*/ 2 h 5"/>
                <a:gd name="T24" fmla="*/ 5 w 5"/>
                <a:gd name="T25" fmla="*/ 5 h 5"/>
                <a:gd name="T26" fmla="*/ 5 w 5"/>
                <a:gd name="T27" fmla="*/ 5 h 5"/>
                <a:gd name="T28" fmla="*/ 5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5"/>
                  </a:moveTo>
                  <a:lnTo>
                    <a:pt x="3" y="5"/>
                  </a:lnTo>
                  <a:lnTo>
                    <a:pt x="3" y="5"/>
                  </a:lnTo>
                  <a:lnTo>
                    <a:pt x="0" y="5"/>
                  </a:lnTo>
                  <a:lnTo>
                    <a:pt x="0" y="5"/>
                  </a:lnTo>
                  <a:lnTo>
                    <a:pt x="3" y="0"/>
                  </a:lnTo>
                  <a:lnTo>
                    <a:pt x="3" y="0"/>
                  </a:lnTo>
                  <a:lnTo>
                    <a:pt x="5" y="0"/>
                  </a:lnTo>
                  <a:lnTo>
                    <a:pt x="5" y="0"/>
                  </a:lnTo>
                  <a:lnTo>
                    <a:pt x="5" y="0"/>
                  </a:lnTo>
                  <a:lnTo>
                    <a:pt x="5" y="2"/>
                  </a:lnTo>
                  <a:lnTo>
                    <a:pt x="5" y="2"/>
                  </a:lnTo>
                  <a:lnTo>
                    <a:pt x="5" y="5"/>
                  </a:lnTo>
                  <a:lnTo>
                    <a:pt x="5" y="5"/>
                  </a:lnTo>
                  <a:lnTo>
                    <a:pt x="5"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31"/>
            <p:cNvSpPr>
              <a:spLocks/>
            </p:cNvSpPr>
            <p:nvPr/>
          </p:nvSpPr>
          <p:spPr bwMode="auto">
            <a:xfrm>
              <a:off x="2219" y="1932"/>
              <a:ext cx="5" cy="5"/>
            </a:xfrm>
            <a:custGeom>
              <a:avLst/>
              <a:gdLst>
                <a:gd name="T0" fmla="*/ 5 w 5"/>
                <a:gd name="T1" fmla="*/ 5 h 5"/>
                <a:gd name="T2" fmla="*/ 3 w 5"/>
                <a:gd name="T3" fmla="*/ 5 h 5"/>
                <a:gd name="T4" fmla="*/ 3 w 5"/>
                <a:gd name="T5" fmla="*/ 5 h 5"/>
                <a:gd name="T6" fmla="*/ 0 w 5"/>
                <a:gd name="T7" fmla="*/ 5 h 5"/>
                <a:gd name="T8" fmla="*/ 0 w 5"/>
                <a:gd name="T9" fmla="*/ 5 h 5"/>
                <a:gd name="T10" fmla="*/ 3 w 5"/>
                <a:gd name="T11" fmla="*/ 0 h 5"/>
                <a:gd name="T12" fmla="*/ 3 w 5"/>
                <a:gd name="T13" fmla="*/ 0 h 5"/>
                <a:gd name="T14" fmla="*/ 5 w 5"/>
                <a:gd name="T15" fmla="*/ 0 h 5"/>
                <a:gd name="T16" fmla="*/ 5 w 5"/>
                <a:gd name="T17" fmla="*/ 0 h 5"/>
                <a:gd name="T18" fmla="*/ 5 w 5"/>
                <a:gd name="T19" fmla="*/ 0 h 5"/>
                <a:gd name="T20" fmla="*/ 5 w 5"/>
                <a:gd name="T21" fmla="*/ 2 h 5"/>
                <a:gd name="T22" fmla="*/ 5 w 5"/>
                <a:gd name="T23" fmla="*/ 2 h 5"/>
                <a:gd name="T24" fmla="*/ 5 w 5"/>
                <a:gd name="T25" fmla="*/ 5 h 5"/>
                <a:gd name="T26" fmla="*/ 5 w 5"/>
                <a:gd name="T27" fmla="*/ 5 h 5"/>
                <a:gd name="T28" fmla="*/ 5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5"/>
                  </a:moveTo>
                  <a:lnTo>
                    <a:pt x="3" y="5"/>
                  </a:lnTo>
                  <a:lnTo>
                    <a:pt x="3" y="5"/>
                  </a:lnTo>
                  <a:lnTo>
                    <a:pt x="0" y="5"/>
                  </a:lnTo>
                  <a:lnTo>
                    <a:pt x="0" y="5"/>
                  </a:lnTo>
                  <a:lnTo>
                    <a:pt x="3" y="0"/>
                  </a:lnTo>
                  <a:lnTo>
                    <a:pt x="3" y="0"/>
                  </a:lnTo>
                  <a:lnTo>
                    <a:pt x="5" y="0"/>
                  </a:lnTo>
                  <a:lnTo>
                    <a:pt x="5" y="0"/>
                  </a:lnTo>
                  <a:lnTo>
                    <a:pt x="5" y="0"/>
                  </a:lnTo>
                  <a:lnTo>
                    <a:pt x="5" y="2"/>
                  </a:lnTo>
                  <a:lnTo>
                    <a:pt x="5" y="2"/>
                  </a:lnTo>
                  <a:lnTo>
                    <a:pt x="5" y="5"/>
                  </a:lnTo>
                  <a:lnTo>
                    <a:pt x="5" y="5"/>
                  </a:lnTo>
                  <a:lnTo>
                    <a:pt x="5"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32"/>
            <p:cNvSpPr>
              <a:spLocks/>
            </p:cNvSpPr>
            <p:nvPr/>
          </p:nvSpPr>
          <p:spPr bwMode="auto">
            <a:xfrm>
              <a:off x="2278" y="1927"/>
              <a:ext cx="3" cy="5"/>
            </a:xfrm>
            <a:custGeom>
              <a:avLst/>
              <a:gdLst>
                <a:gd name="T0" fmla="*/ 0 w 3"/>
                <a:gd name="T1" fmla="*/ 5 h 5"/>
                <a:gd name="T2" fmla="*/ 0 w 3"/>
                <a:gd name="T3" fmla="*/ 5 h 5"/>
                <a:gd name="T4" fmla="*/ 0 w 3"/>
                <a:gd name="T5" fmla="*/ 5 h 5"/>
                <a:gd name="T6" fmla="*/ 0 w 3"/>
                <a:gd name="T7" fmla="*/ 3 h 5"/>
                <a:gd name="T8" fmla="*/ 0 w 3"/>
                <a:gd name="T9" fmla="*/ 3 h 5"/>
                <a:gd name="T10" fmla="*/ 0 w 3"/>
                <a:gd name="T11" fmla="*/ 3 h 5"/>
                <a:gd name="T12" fmla="*/ 0 w 3"/>
                <a:gd name="T13" fmla="*/ 3 h 5"/>
                <a:gd name="T14" fmla="*/ 3 w 3"/>
                <a:gd name="T15" fmla="*/ 0 h 5"/>
                <a:gd name="T16" fmla="*/ 3 w 3"/>
                <a:gd name="T17" fmla="*/ 0 h 5"/>
                <a:gd name="T18" fmla="*/ 3 w 3"/>
                <a:gd name="T19" fmla="*/ 5 h 5"/>
                <a:gd name="T20" fmla="*/ 3 w 3"/>
                <a:gd name="T21" fmla="*/ 5 h 5"/>
                <a:gd name="T22" fmla="*/ 3 w 3"/>
                <a:gd name="T23" fmla="*/ 5 h 5"/>
                <a:gd name="T24" fmla="*/ 0 w 3"/>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0" y="5"/>
                  </a:moveTo>
                  <a:lnTo>
                    <a:pt x="0" y="5"/>
                  </a:lnTo>
                  <a:lnTo>
                    <a:pt x="0" y="5"/>
                  </a:lnTo>
                  <a:lnTo>
                    <a:pt x="0" y="3"/>
                  </a:lnTo>
                  <a:lnTo>
                    <a:pt x="0" y="3"/>
                  </a:lnTo>
                  <a:lnTo>
                    <a:pt x="0" y="3"/>
                  </a:lnTo>
                  <a:lnTo>
                    <a:pt x="0" y="3"/>
                  </a:lnTo>
                  <a:lnTo>
                    <a:pt x="3" y="0"/>
                  </a:lnTo>
                  <a:lnTo>
                    <a:pt x="3" y="0"/>
                  </a:lnTo>
                  <a:lnTo>
                    <a:pt x="3" y="5"/>
                  </a:lnTo>
                  <a:lnTo>
                    <a:pt x="3" y="5"/>
                  </a:lnTo>
                  <a:lnTo>
                    <a:pt x="3" y="5"/>
                  </a:lnTo>
                  <a:lnTo>
                    <a:pt x="0"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33"/>
            <p:cNvSpPr>
              <a:spLocks/>
            </p:cNvSpPr>
            <p:nvPr/>
          </p:nvSpPr>
          <p:spPr bwMode="auto">
            <a:xfrm>
              <a:off x="2278" y="1927"/>
              <a:ext cx="3" cy="5"/>
            </a:xfrm>
            <a:custGeom>
              <a:avLst/>
              <a:gdLst>
                <a:gd name="T0" fmla="*/ 0 w 3"/>
                <a:gd name="T1" fmla="*/ 5 h 5"/>
                <a:gd name="T2" fmla="*/ 0 w 3"/>
                <a:gd name="T3" fmla="*/ 5 h 5"/>
                <a:gd name="T4" fmla="*/ 0 w 3"/>
                <a:gd name="T5" fmla="*/ 5 h 5"/>
                <a:gd name="T6" fmla="*/ 0 w 3"/>
                <a:gd name="T7" fmla="*/ 3 h 5"/>
                <a:gd name="T8" fmla="*/ 0 w 3"/>
                <a:gd name="T9" fmla="*/ 3 h 5"/>
                <a:gd name="T10" fmla="*/ 0 w 3"/>
                <a:gd name="T11" fmla="*/ 3 h 5"/>
                <a:gd name="T12" fmla="*/ 0 w 3"/>
                <a:gd name="T13" fmla="*/ 3 h 5"/>
                <a:gd name="T14" fmla="*/ 3 w 3"/>
                <a:gd name="T15" fmla="*/ 0 h 5"/>
                <a:gd name="T16" fmla="*/ 3 w 3"/>
                <a:gd name="T17" fmla="*/ 0 h 5"/>
                <a:gd name="T18" fmla="*/ 3 w 3"/>
                <a:gd name="T19" fmla="*/ 5 h 5"/>
                <a:gd name="T20" fmla="*/ 3 w 3"/>
                <a:gd name="T21" fmla="*/ 5 h 5"/>
                <a:gd name="T22" fmla="*/ 3 w 3"/>
                <a:gd name="T23" fmla="*/ 5 h 5"/>
                <a:gd name="T24" fmla="*/ 0 w 3"/>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0" y="5"/>
                  </a:moveTo>
                  <a:lnTo>
                    <a:pt x="0" y="5"/>
                  </a:lnTo>
                  <a:lnTo>
                    <a:pt x="0" y="5"/>
                  </a:lnTo>
                  <a:lnTo>
                    <a:pt x="0" y="3"/>
                  </a:lnTo>
                  <a:lnTo>
                    <a:pt x="0" y="3"/>
                  </a:lnTo>
                  <a:lnTo>
                    <a:pt x="0" y="3"/>
                  </a:lnTo>
                  <a:lnTo>
                    <a:pt x="0" y="3"/>
                  </a:lnTo>
                  <a:lnTo>
                    <a:pt x="3" y="0"/>
                  </a:lnTo>
                  <a:lnTo>
                    <a:pt x="3" y="0"/>
                  </a:lnTo>
                  <a:lnTo>
                    <a:pt x="3" y="5"/>
                  </a:lnTo>
                  <a:lnTo>
                    <a:pt x="3" y="5"/>
                  </a:lnTo>
                  <a:lnTo>
                    <a:pt x="3" y="5"/>
                  </a:lnTo>
                  <a:lnTo>
                    <a:pt x="0"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34"/>
            <p:cNvSpPr>
              <a:spLocks/>
            </p:cNvSpPr>
            <p:nvPr/>
          </p:nvSpPr>
          <p:spPr bwMode="auto">
            <a:xfrm>
              <a:off x="2304" y="1934"/>
              <a:ext cx="3" cy="7"/>
            </a:xfrm>
            <a:custGeom>
              <a:avLst/>
              <a:gdLst>
                <a:gd name="T0" fmla="*/ 0 w 3"/>
                <a:gd name="T1" fmla="*/ 7 h 7"/>
                <a:gd name="T2" fmla="*/ 0 w 3"/>
                <a:gd name="T3" fmla="*/ 7 h 7"/>
                <a:gd name="T4" fmla="*/ 3 w 3"/>
                <a:gd name="T5" fmla="*/ 3 h 7"/>
                <a:gd name="T6" fmla="*/ 3 w 3"/>
                <a:gd name="T7" fmla="*/ 0 h 7"/>
                <a:gd name="T8" fmla="*/ 3 w 3"/>
                <a:gd name="T9" fmla="*/ 0 h 7"/>
                <a:gd name="T10" fmla="*/ 3 w 3"/>
                <a:gd name="T11" fmla="*/ 0 h 7"/>
                <a:gd name="T12" fmla="*/ 3 w 3"/>
                <a:gd name="T13" fmla="*/ 0 h 7"/>
                <a:gd name="T14" fmla="*/ 3 w 3"/>
                <a:gd name="T15" fmla="*/ 3 h 7"/>
                <a:gd name="T16" fmla="*/ 3 w 3"/>
                <a:gd name="T17" fmla="*/ 7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0" y="7"/>
                  </a:lnTo>
                  <a:lnTo>
                    <a:pt x="3" y="3"/>
                  </a:lnTo>
                  <a:lnTo>
                    <a:pt x="3" y="0"/>
                  </a:lnTo>
                  <a:lnTo>
                    <a:pt x="3" y="0"/>
                  </a:lnTo>
                  <a:lnTo>
                    <a:pt x="3" y="0"/>
                  </a:lnTo>
                  <a:lnTo>
                    <a:pt x="3" y="0"/>
                  </a:lnTo>
                  <a:lnTo>
                    <a:pt x="3" y="3"/>
                  </a:lnTo>
                  <a:lnTo>
                    <a:pt x="3" y="7"/>
                  </a:lnTo>
                  <a:lnTo>
                    <a:pt x="0"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35"/>
            <p:cNvSpPr>
              <a:spLocks/>
            </p:cNvSpPr>
            <p:nvPr/>
          </p:nvSpPr>
          <p:spPr bwMode="auto">
            <a:xfrm>
              <a:off x="2304" y="1934"/>
              <a:ext cx="3" cy="7"/>
            </a:xfrm>
            <a:custGeom>
              <a:avLst/>
              <a:gdLst>
                <a:gd name="T0" fmla="*/ 0 w 3"/>
                <a:gd name="T1" fmla="*/ 7 h 7"/>
                <a:gd name="T2" fmla="*/ 0 w 3"/>
                <a:gd name="T3" fmla="*/ 7 h 7"/>
                <a:gd name="T4" fmla="*/ 3 w 3"/>
                <a:gd name="T5" fmla="*/ 3 h 7"/>
                <a:gd name="T6" fmla="*/ 3 w 3"/>
                <a:gd name="T7" fmla="*/ 0 h 7"/>
                <a:gd name="T8" fmla="*/ 3 w 3"/>
                <a:gd name="T9" fmla="*/ 0 h 7"/>
                <a:gd name="T10" fmla="*/ 3 w 3"/>
                <a:gd name="T11" fmla="*/ 0 h 7"/>
                <a:gd name="T12" fmla="*/ 3 w 3"/>
                <a:gd name="T13" fmla="*/ 0 h 7"/>
                <a:gd name="T14" fmla="*/ 3 w 3"/>
                <a:gd name="T15" fmla="*/ 3 h 7"/>
                <a:gd name="T16" fmla="*/ 3 w 3"/>
                <a:gd name="T17" fmla="*/ 7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0" y="7"/>
                  </a:lnTo>
                  <a:lnTo>
                    <a:pt x="3" y="3"/>
                  </a:lnTo>
                  <a:lnTo>
                    <a:pt x="3" y="0"/>
                  </a:lnTo>
                  <a:lnTo>
                    <a:pt x="3" y="0"/>
                  </a:lnTo>
                  <a:lnTo>
                    <a:pt x="3" y="0"/>
                  </a:lnTo>
                  <a:lnTo>
                    <a:pt x="3" y="0"/>
                  </a:lnTo>
                  <a:lnTo>
                    <a:pt x="3" y="3"/>
                  </a:lnTo>
                  <a:lnTo>
                    <a:pt x="3" y="7"/>
                  </a:lnTo>
                  <a:lnTo>
                    <a:pt x="0"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36"/>
            <p:cNvSpPr>
              <a:spLocks/>
            </p:cNvSpPr>
            <p:nvPr/>
          </p:nvSpPr>
          <p:spPr bwMode="auto">
            <a:xfrm>
              <a:off x="2514" y="2293"/>
              <a:ext cx="8" cy="8"/>
            </a:xfrm>
            <a:custGeom>
              <a:avLst/>
              <a:gdLst>
                <a:gd name="T0" fmla="*/ 0 w 8"/>
                <a:gd name="T1" fmla="*/ 8 h 8"/>
                <a:gd name="T2" fmla="*/ 0 w 8"/>
                <a:gd name="T3" fmla="*/ 8 h 8"/>
                <a:gd name="T4" fmla="*/ 0 w 8"/>
                <a:gd name="T5" fmla="*/ 8 h 8"/>
                <a:gd name="T6" fmla="*/ 0 w 8"/>
                <a:gd name="T7" fmla="*/ 8 h 8"/>
                <a:gd name="T8" fmla="*/ 0 w 8"/>
                <a:gd name="T9" fmla="*/ 5 h 8"/>
                <a:gd name="T10" fmla="*/ 0 w 8"/>
                <a:gd name="T11" fmla="*/ 5 h 8"/>
                <a:gd name="T12" fmla="*/ 3 w 8"/>
                <a:gd name="T13" fmla="*/ 5 h 8"/>
                <a:gd name="T14" fmla="*/ 3 w 8"/>
                <a:gd name="T15" fmla="*/ 5 h 8"/>
                <a:gd name="T16" fmla="*/ 3 w 8"/>
                <a:gd name="T17" fmla="*/ 5 h 8"/>
                <a:gd name="T18" fmla="*/ 3 w 8"/>
                <a:gd name="T19" fmla="*/ 5 h 8"/>
                <a:gd name="T20" fmla="*/ 5 w 8"/>
                <a:gd name="T21" fmla="*/ 3 h 8"/>
                <a:gd name="T22" fmla="*/ 5 w 8"/>
                <a:gd name="T23" fmla="*/ 3 h 8"/>
                <a:gd name="T24" fmla="*/ 5 w 8"/>
                <a:gd name="T25" fmla="*/ 3 h 8"/>
                <a:gd name="T26" fmla="*/ 5 w 8"/>
                <a:gd name="T27" fmla="*/ 0 h 8"/>
                <a:gd name="T28" fmla="*/ 5 w 8"/>
                <a:gd name="T29" fmla="*/ 0 h 8"/>
                <a:gd name="T30" fmla="*/ 5 w 8"/>
                <a:gd name="T31" fmla="*/ 0 h 8"/>
                <a:gd name="T32" fmla="*/ 5 w 8"/>
                <a:gd name="T33" fmla="*/ 0 h 8"/>
                <a:gd name="T34" fmla="*/ 5 w 8"/>
                <a:gd name="T35" fmla="*/ 0 h 8"/>
                <a:gd name="T36" fmla="*/ 5 w 8"/>
                <a:gd name="T37" fmla="*/ 0 h 8"/>
                <a:gd name="T38" fmla="*/ 8 w 8"/>
                <a:gd name="T39" fmla="*/ 3 h 8"/>
                <a:gd name="T40" fmla="*/ 8 w 8"/>
                <a:gd name="T41" fmla="*/ 3 h 8"/>
                <a:gd name="T42" fmla="*/ 8 w 8"/>
                <a:gd name="T43" fmla="*/ 3 h 8"/>
                <a:gd name="T44" fmla="*/ 5 w 8"/>
                <a:gd name="T45" fmla="*/ 5 h 8"/>
                <a:gd name="T46" fmla="*/ 3 w 8"/>
                <a:gd name="T47" fmla="*/ 8 h 8"/>
                <a:gd name="T48" fmla="*/ 0 w 8"/>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8">
                  <a:moveTo>
                    <a:pt x="0" y="8"/>
                  </a:moveTo>
                  <a:lnTo>
                    <a:pt x="0" y="8"/>
                  </a:lnTo>
                  <a:lnTo>
                    <a:pt x="0" y="8"/>
                  </a:lnTo>
                  <a:lnTo>
                    <a:pt x="0" y="8"/>
                  </a:lnTo>
                  <a:lnTo>
                    <a:pt x="0" y="5"/>
                  </a:lnTo>
                  <a:lnTo>
                    <a:pt x="0" y="5"/>
                  </a:lnTo>
                  <a:lnTo>
                    <a:pt x="3" y="5"/>
                  </a:lnTo>
                  <a:lnTo>
                    <a:pt x="3" y="5"/>
                  </a:lnTo>
                  <a:lnTo>
                    <a:pt x="3" y="5"/>
                  </a:lnTo>
                  <a:lnTo>
                    <a:pt x="3" y="5"/>
                  </a:lnTo>
                  <a:lnTo>
                    <a:pt x="5" y="3"/>
                  </a:lnTo>
                  <a:lnTo>
                    <a:pt x="5" y="3"/>
                  </a:lnTo>
                  <a:lnTo>
                    <a:pt x="5" y="3"/>
                  </a:lnTo>
                  <a:lnTo>
                    <a:pt x="5" y="0"/>
                  </a:lnTo>
                  <a:lnTo>
                    <a:pt x="5" y="0"/>
                  </a:lnTo>
                  <a:lnTo>
                    <a:pt x="5" y="0"/>
                  </a:lnTo>
                  <a:lnTo>
                    <a:pt x="5" y="0"/>
                  </a:lnTo>
                  <a:lnTo>
                    <a:pt x="5" y="0"/>
                  </a:lnTo>
                  <a:lnTo>
                    <a:pt x="5" y="0"/>
                  </a:lnTo>
                  <a:lnTo>
                    <a:pt x="8" y="3"/>
                  </a:lnTo>
                  <a:lnTo>
                    <a:pt x="8" y="3"/>
                  </a:lnTo>
                  <a:lnTo>
                    <a:pt x="8" y="3"/>
                  </a:lnTo>
                  <a:lnTo>
                    <a:pt x="5" y="5"/>
                  </a:lnTo>
                  <a:lnTo>
                    <a:pt x="3" y="8"/>
                  </a:lnTo>
                  <a:lnTo>
                    <a:pt x="0" y="8"/>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37"/>
            <p:cNvSpPr>
              <a:spLocks/>
            </p:cNvSpPr>
            <p:nvPr/>
          </p:nvSpPr>
          <p:spPr bwMode="auto">
            <a:xfrm>
              <a:off x="2514" y="2293"/>
              <a:ext cx="8" cy="8"/>
            </a:xfrm>
            <a:custGeom>
              <a:avLst/>
              <a:gdLst>
                <a:gd name="T0" fmla="*/ 0 w 8"/>
                <a:gd name="T1" fmla="*/ 8 h 8"/>
                <a:gd name="T2" fmla="*/ 0 w 8"/>
                <a:gd name="T3" fmla="*/ 8 h 8"/>
                <a:gd name="T4" fmla="*/ 0 w 8"/>
                <a:gd name="T5" fmla="*/ 8 h 8"/>
                <a:gd name="T6" fmla="*/ 0 w 8"/>
                <a:gd name="T7" fmla="*/ 8 h 8"/>
                <a:gd name="T8" fmla="*/ 0 w 8"/>
                <a:gd name="T9" fmla="*/ 5 h 8"/>
                <a:gd name="T10" fmla="*/ 0 w 8"/>
                <a:gd name="T11" fmla="*/ 5 h 8"/>
                <a:gd name="T12" fmla="*/ 3 w 8"/>
                <a:gd name="T13" fmla="*/ 5 h 8"/>
                <a:gd name="T14" fmla="*/ 3 w 8"/>
                <a:gd name="T15" fmla="*/ 5 h 8"/>
                <a:gd name="T16" fmla="*/ 3 w 8"/>
                <a:gd name="T17" fmla="*/ 5 h 8"/>
                <a:gd name="T18" fmla="*/ 3 w 8"/>
                <a:gd name="T19" fmla="*/ 5 h 8"/>
                <a:gd name="T20" fmla="*/ 5 w 8"/>
                <a:gd name="T21" fmla="*/ 3 h 8"/>
                <a:gd name="T22" fmla="*/ 5 w 8"/>
                <a:gd name="T23" fmla="*/ 3 h 8"/>
                <a:gd name="T24" fmla="*/ 5 w 8"/>
                <a:gd name="T25" fmla="*/ 3 h 8"/>
                <a:gd name="T26" fmla="*/ 5 w 8"/>
                <a:gd name="T27" fmla="*/ 0 h 8"/>
                <a:gd name="T28" fmla="*/ 5 w 8"/>
                <a:gd name="T29" fmla="*/ 0 h 8"/>
                <a:gd name="T30" fmla="*/ 5 w 8"/>
                <a:gd name="T31" fmla="*/ 0 h 8"/>
                <a:gd name="T32" fmla="*/ 5 w 8"/>
                <a:gd name="T33" fmla="*/ 0 h 8"/>
                <a:gd name="T34" fmla="*/ 5 w 8"/>
                <a:gd name="T35" fmla="*/ 0 h 8"/>
                <a:gd name="T36" fmla="*/ 5 w 8"/>
                <a:gd name="T37" fmla="*/ 0 h 8"/>
                <a:gd name="T38" fmla="*/ 8 w 8"/>
                <a:gd name="T39" fmla="*/ 3 h 8"/>
                <a:gd name="T40" fmla="*/ 8 w 8"/>
                <a:gd name="T41" fmla="*/ 3 h 8"/>
                <a:gd name="T42" fmla="*/ 8 w 8"/>
                <a:gd name="T43" fmla="*/ 3 h 8"/>
                <a:gd name="T44" fmla="*/ 5 w 8"/>
                <a:gd name="T45" fmla="*/ 5 h 8"/>
                <a:gd name="T46" fmla="*/ 3 w 8"/>
                <a:gd name="T47" fmla="*/ 8 h 8"/>
                <a:gd name="T48" fmla="*/ 0 w 8"/>
                <a:gd name="T4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8">
                  <a:moveTo>
                    <a:pt x="0" y="8"/>
                  </a:moveTo>
                  <a:lnTo>
                    <a:pt x="0" y="8"/>
                  </a:lnTo>
                  <a:lnTo>
                    <a:pt x="0" y="8"/>
                  </a:lnTo>
                  <a:lnTo>
                    <a:pt x="0" y="8"/>
                  </a:lnTo>
                  <a:lnTo>
                    <a:pt x="0" y="5"/>
                  </a:lnTo>
                  <a:lnTo>
                    <a:pt x="0" y="5"/>
                  </a:lnTo>
                  <a:lnTo>
                    <a:pt x="3" y="5"/>
                  </a:lnTo>
                  <a:lnTo>
                    <a:pt x="3" y="5"/>
                  </a:lnTo>
                  <a:lnTo>
                    <a:pt x="3" y="5"/>
                  </a:lnTo>
                  <a:lnTo>
                    <a:pt x="3" y="5"/>
                  </a:lnTo>
                  <a:lnTo>
                    <a:pt x="5" y="3"/>
                  </a:lnTo>
                  <a:lnTo>
                    <a:pt x="5" y="3"/>
                  </a:lnTo>
                  <a:lnTo>
                    <a:pt x="5" y="3"/>
                  </a:lnTo>
                  <a:lnTo>
                    <a:pt x="5" y="0"/>
                  </a:lnTo>
                  <a:lnTo>
                    <a:pt x="5" y="0"/>
                  </a:lnTo>
                  <a:lnTo>
                    <a:pt x="5" y="0"/>
                  </a:lnTo>
                  <a:lnTo>
                    <a:pt x="5" y="0"/>
                  </a:lnTo>
                  <a:lnTo>
                    <a:pt x="5" y="0"/>
                  </a:lnTo>
                  <a:lnTo>
                    <a:pt x="5" y="0"/>
                  </a:lnTo>
                  <a:lnTo>
                    <a:pt x="8" y="3"/>
                  </a:lnTo>
                  <a:lnTo>
                    <a:pt x="8" y="3"/>
                  </a:lnTo>
                  <a:lnTo>
                    <a:pt x="8" y="3"/>
                  </a:lnTo>
                  <a:lnTo>
                    <a:pt x="5" y="5"/>
                  </a:lnTo>
                  <a:lnTo>
                    <a:pt x="3" y="8"/>
                  </a:lnTo>
                  <a:lnTo>
                    <a:pt x="0" y="8"/>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38"/>
            <p:cNvSpPr>
              <a:spLocks/>
            </p:cNvSpPr>
            <p:nvPr/>
          </p:nvSpPr>
          <p:spPr bwMode="auto">
            <a:xfrm>
              <a:off x="2507" y="2310"/>
              <a:ext cx="5" cy="5"/>
            </a:xfrm>
            <a:custGeom>
              <a:avLst/>
              <a:gdLst>
                <a:gd name="T0" fmla="*/ 3 w 5"/>
                <a:gd name="T1" fmla="*/ 5 h 5"/>
                <a:gd name="T2" fmla="*/ 3 w 5"/>
                <a:gd name="T3" fmla="*/ 5 h 5"/>
                <a:gd name="T4" fmla="*/ 3 w 5"/>
                <a:gd name="T5" fmla="*/ 2 h 5"/>
                <a:gd name="T6" fmla="*/ 3 w 5"/>
                <a:gd name="T7" fmla="*/ 2 h 5"/>
                <a:gd name="T8" fmla="*/ 0 w 5"/>
                <a:gd name="T9" fmla="*/ 2 h 5"/>
                <a:gd name="T10" fmla="*/ 0 w 5"/>
                <a:gd name="T11" fmla="*/ 0 h 5"/>
                <a:gd name="T12" fmla="*/ 0 w 5"/>
                <a:gd name="T13" fmla="*/ 0 h 5"/>
                <a:gd name="T14" fmla="*/ 5 w 5"/>
                <a:gd name="T15" fmla="*/ 0 h 5"/>
                <a:gd name="T16" fmla="*/ 5 w 5"/>
                <a:gd name="T17" fmla="*/ 0 h 5"/>
                <a:gd name="T18" fmla="*/ 5 w 5"/>
                <a:gd name="T19" fmla="*/ 0 h 5"/>
                <a:gd name="T20" fmla="*/ 5 w 5"/>
                <a:gd name="T21" fmla="*/ 2 h 5"/>
                <a:gd name="T22" fmla="*/ 5 w 5"/>
                <a:gd name="T23" fmla="*/ 2 h 5"/>
                <a:gd name="T24" fmla="*/ 3 w 5"/>
                <a:gd name="T25" fmla="*/ 5 h 5"/>
                <a:gd name="T26" fmla="*/ 3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3" y="5"/>
                  </a:moveTo>
                  <a:lnTo>
                    <a:pt x="3" y="5"/>
                  </a:lnTo>
                  <a:lnTo>
                    <a:pt x="3" y="2"/>
                  </a:lnTo>
                  <a:lnTo>
                    <a:pt x="3" y="2"/>
                  </a:lnTo>
                  <a:lnTo>
                    <a:pt x="0" y="2"/>
                  </a:lnTo>
                  <a:lnTo>
                    <a:pt x="0" y="0"/>
                  </a:lnTo>
                  <a:lnTo>
                    <a:pt x="0" y="0"/>
                  </a:lnTo>
                  <a:lnTo>
                    <a:pt x="5" y="0"/>
                  </a:lnTo>
                  <a:lnTo>
                    <a:pt x="5" y="0"/>
                  </a:lnTo>
                  <a:lnTo>
                    <a:pt x="5" y="0"/>
                  </a:lnTo>
                  <a:lnTo>
                    <a:pt x="5" y="2"/>
                  </a:lnTo>
                  <a:lnTo>
                    <a:pt x="5" y="2"/>
                  </a:lnTo>
                  <a:lnTo>
                    <a:pt x="3" y="5"/>
                  </a:lnTo>
                  <a:lnTo>
                    <a:pt x="3"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39"/>
            <p:cNvSpPr>
              <a:spLocks/>
            </p:cNvSpPr>
            <p:nvPr/>
          </p:nvSpPr>
          <p:spPr bwMode="auto">
            <a:xfrm>
              <a:off x="2507" y="2310"/>
              <a:ext cx="5" cy="5"/>
            </a:xfrm>
            <a:custGeom>
              <a:avLst/>
              <a:gdLst>
                <a:gd name="T0" fmla="*/ 3 w 5"/>
                <a:gd name="T1" fmla="*/ 5 h 5"/>
                <a:gd name="T2" fmla="*/ 3 w 5"/>
                <a:gd name="T3" fmla="*/ 5 h 5"/>
                <a:gd name="T4" fmla="*/ 3 w 5"/>
                <a:gd name="T5" fmla="*/ 2 h 5"/>
                <a:gd name="T6" fmla="*/ 3 w 5"/>
                <a:gd name="T7" fmla="*/ 2 h 5"/>
                <a:gd name="T8" fmla="*/ 0 w 5"/>
                <a:gd name="T9" fmla="*/ 2 h 5"/>
                <a:gd name="T10" fmla="*/ 0 w 5"/>
                <a:gd name="T11" fmla="*/ 0 h 5"/>
                <a:gd name="T12" fmla="*/ 0 w 5"/>
                <a:gd name="T13" fmla="*/ 0 h 5"/>
                <a:gd name="T14" fmla="*/ 5 w 5"/>
                <a:gd name="T15" fmla="*/ 0 h 5"/>
                <a:gd name="T16" fmla="*/ 5 w 5"/>
                <a:gd name="T17" fmla="*/ 0 h 5"/>
                <a:gd name="T18" fmla="*/ 5 w 5"/>
                <a:gd name="T19" fmla="*/ 0 h 5"/>
                <a:gd name="T20" fmla="*/ 5 w 5"/>
                <a:gd name="T21" fmla="*/ 2 h 5"/>
                <a:gd name="T22" fmla="*/ 5 w 5"/>
                <a:gd name="T23" fmla="*/ 2 h 5"/>
                <a:gd name="T24" fmla="*/ 3 w 5"/>
                <a:gd name="T25" fmla="*/ 5 h 5"/>
                <a:gd name="T26" fmla="*/ 3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3" y="5"/>
                  </a:moveTo>
                  <a:lnTo>
                    <a:pt x="3" y="5"/>
                  </a:lnTo>
                  <a:lnTo>
                    <a:pt x="3" y="2"/>
                  </a:lnTo>
                  <a:lnTo>
                    <a:pt x="3" y="2"/>
                  </a:lnTo>
                  <a:lnTo>
                    <a:pt x="0" y="2"/>
                  </a:lnTo>
                  <a:lnTo>
                    <a:pt x="0" y="0"/>
                  </a:lnTo>
                  <a:lnTo>
                    <a:pt x="0" y="0"/>
                  </a:lnTo>
                  <a:lnTo>
                    <a:pt x="5" y="0"/>
                  </a:lnTo>
                  <a:lnTo>
                    <a:pt x="5" y="0"/>
                  </a:lnTo>
                  <a:lnTo>
                    <a:pt x="5" y="0"/>
                  </a:lnTo>
                  <a:lnTo>
                    <a:pt x="5" y="2"/>
                  </a:lnTo>
                  <a:lnTo>
                    <a:pt x="5" y="2"/>
                  </a:lnTo>
                  <a:lnTo>
                    <a:pt x="3" y="5"/>
                  </a:lnTo>
                  <a:lnTo>
                    <a:pt x="3"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40"/>
            <p:cNvSpPr>
              <a:spLocks/>
            </p:cNvSpPr>
            <p:nvPr/>
          </p:nvSpPr>
          <p:spPr bwMode="auto">
            <a:xfrm>
              <a:off x="2212" y="2700"/>
              <a:ext cx="7" cy="7"/>
            </a:xfrm>
            <a:custGeom>
              <a:avLst/>
              <a:gdLst>
                <a:gd name="T0" fmla="*/ 5 w 7"/>
                <a:gd name="T1" fmla="*/ 7 h 7"/>
                <a:gd name="T2" fmla="*/ 3 w 7"/>
                <a:gd name="T3" fmla="*/ 7 h 7"/>
                <a:gd name="T4" fmla="*/ 0 w 7"/>
                <a:gd name="T5" fmla="*/ 2 h 7"/>
                <a:gd name="T6" fmla="*/ 5 w 7"/>
                <a:gd name="T7" fmla="*/ 0 h 7"/>
                <a:gd name="T8" fmla="*/ 5 w 7"/>
                <a:gd name="T9" fmla="*/ 0 h 7"/>
                <a:gd name="T10" fmla="*/ 7 w 7"/>
                <a:gd name="T11" fmla="*/ 0 h 7"/>
                <a:gd name="T12" fmla="*/ 7 w 7"/>
                <a:gd name="T13" fmla="*/ 0 h 7"/>
                <a:gd name="T14" fmla="*/ 7 w 7"/>
                <a:gd name="T15" fmla="*/ 2 h 7"/>
                <a:gd name="T16" fmla="*/ 7 w 7"/>
                <a:gd name="T17" fmla="*/ 2 h 7"/>
                <a:gd name="T18" fmla="*/ 5 w 7"/>
                <a:gd name="T19" fmla="*/ 2 h 7"/>
                <a:gd name="T20" fmla="*/ 5 w 7"/>
                <a:gd name="T21" fmla="*/ 2 h 7"/>
                <a:gd name="T22" fmla="*/ 5 w 7"/>
                <a:gd name="T23" fmla="*/ 5 h 7"/>
                <a:gd name="T24" fmla="*/ 5 w 7"/>
                <a:gd name="T25" fmla="*/ 7 h 7"/>
                <a:gd name="T26" fmla="*/ 5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7"/>
                  </a:moveTo>
                  <a:lnTo>
                    <a:pt x="3" y="7"/>
                  </a:lnTo>
                  <a:lnTo>
                    <a:pt x="0" y="2"/>
                  </a:lnTo>
                  <a:lnTo>
                    <a:pt x="5" y="0"/>
                  </a:lnTo>
                  <a:lnTo>
                    <a:pt x="5" y="0"/>
                  </a:lnTo>
                  <a:lnTo>
                    <a:pt x="7" y="0"/>
                  </a:lnTo>
                  <a:lnTo>
                    <a:pt x="7" y="0"/>
                  </a:lnTo>
                  <a:lnTo>
                    <a:pt x="7" y="2"/>
                  </a:lnTo>
                  <a:lnTo>
                    <a:pt x="7" y="2"/>
                  </a:lnTo>
                  <a:lnTo>
                    <a:pt x="5" y="2"/>
                  </a:lnTo>
                  <a:lnTo>
                    <a:pt x="5" y="2"/>
                  </a:lnTo>
                  <a:lnTo>
                    <a:pt x="5" y="5"/>
                  </a:lnTo>
                  <a:lnTo>
                    <a:pt x="5" y="7"/>
                  </a:lnTo>
                  <a:lnTo>
                    <a:pt x="5"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41"/>
            <p:cNvSpPr>
              <a:spLocks/>
            </p:cNvSpPr>
            <p:nvPr/>
          </p:nvSpPr>
          <p:spPr bwMode="auto">
            <a:xfrm>
              <a:off x="2212" y="2700"/>
              <a:ext cx="7" cy="7"/>
            </a:xfrm>
            <a:custGeom>
              <a:avLst/>
              <a:gdLst>
                <a:gd name="T0" fmla="*/ 5 w 7"/>
                <a:gd name="T1" fmla="*/ 7 h 7"/>
                <a:gd name="T2" fmla="*/ 3 w 7"/>
                <a:gd name="T3" fmla="*/ 7 h 7"/>
                <a:gd name="T4" fmla="*/ 0 w 7"/>
                <a:gd name="T5" fmla="*/ 2 h 7"/>
                <a:gd name="T6" fmla="*/ 5 w 7"/>
                <a:gd name="T7" fmla="*/ 0 h 7"/>
                <a:gd name="T8" fmla="*/ 5 w 7"/>
                <a:gd name="T9" fmla="*/ 0 h 7"/>
                <a:gd name="T10" fmla="*/ 7 w 7"/>
                <a:gd name="T11" fmla="*/ 0 h 7"/>
                <a:gd name="T12" fmla="*/ 7 w 7"/>
                <a:gd name="T13" fmla="*/ 0 h 7"/>
                <a:gd name="T14" fmla="*/ 7 w 7"/>
                <a:gd name="T15" fmla="*/ 2 h 7"/>
                <a:gd name="T16" fmla="*/ 7 w 7"/>
                <a:gd name="T17" fmla="*/ 2 h 7"/>
                <a:gd name="T18" fmla="*/ 5 w 7"/>
                <a:gd name="T19" fmla="*/ 2 h 7"/>
                <a:gd name="T20" fmla="*/ 5 w 7"/>
                <a:gd name="T21" fmla="*/ 2 h 7"/>
                <a:gd name="T22" fmla="*/ 5 w 7"/>
                <a:gd name="T23" fmla="*/ 5 h 7"/>
                <a:gd name="T24" fmla="*/ 5 w 7"/>
                <a:gd name="T25" fmla="*/ 7 h 7"/>
                <a:gd name="T26" fmla="*/ 5 w 7"/>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5" y="7"/>
                  </a:moveTo>
                  <a:lnTo>
                    <a:pt x="3" y="7"/>
                  </a:lnTo>
                  <a:lnTo>
                    <a:pt x="0" y="2"/>
                  </a:lnTo>
                  <a:lnTo>
                    <a:pt x="5" y="0"/>
                  </a:lnTo>
                  <a:lnTo>
                    <a:pt x="5" y="0"/>
                  </a:lnTo>
                  <a:lnTo>
                    <a:pt x="7" y="0"/>
                  </a:lnTo>
                  <a:lnTo>
                    <a:pt x="7" y="0"/>
                  </a:lnTo>
                  <a:lnTo>
                    <a:pt x="7" y="2"/>
                  </a:lnTo>
                  <a:lnTo>
                    <a:pt x="7" y="2"/>
                  </a:lnTo>
                  <a:lnTo>
                    <a:pt x="5" y="2"/>
                  </a:lnTo>
                  <a:lnTo>
                    <a:pt x="5" y="2"/>
                  </a:lnTo>
                  <a:lnTo>
                    <a:pt x="5" y="5"/>
                  </a:lnTo>
                  <a:lnTo>
                    <a:pt x="5" y="7"/>
                  </a:lnTo>
                  <a:lnTo>
                    <a:pt x="5"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42"/>
            <p:cNvSpPr>
              <a:spLocks/>
            </p:cNvSpPr>
            <p:nvPr/>
          </p:nvSpPr>
          <p:spPr bwMode="auto">
            <a:xfrm>
              <a:off x="1440" y="1738"/>
              <a:ext cx="1197" cy="1191"/>
            </a:xfrm>
            <a:custGeom>
              <a:avLst/>
              <a:gdLst>
                <a:gd name="T0" fmla="*/ 264 w 1197"/>
                <a:gd name="T1" fmla="*/ 135 h 1191"/>
                <a:gd name="T2" fmla="*/ 326 w 1197"/>
                <a:gd name="T3" fmla="*/ 88 h 1191"/>
                <a:gd name="T4" fmla="*/ 293 w 1197"/>
                <a:gd name="T5" fmla="*/ 36 h 1191"/>
                <a:gd name="T6" fmla="*/ 345 w 1197"/>
                <a:gd name="T7" fmla="*/ 40 h 1191"/>
                <a:gd name="T8" fmla="*/ 411 w 1197"/>
                <a:gd name="T9" fmla="*/ 12 h 1191"/>
                <a:gd name="T10" fmla="*/ 432 w 1197"/>
                <a:gd name="T11" fmla="*/ 62 h 1191"/>
                <a:gd name="T12" fmla="*/ 475 w 1197"/>
                <a:gd name="T13" fmla="*/ 121 h 1191"/>
                <a:gd name="T14" fmla="*/ 550 w 1197"/>
                <a:gd name="T15" fmla="*/ 107 h 1191"/>
                <a:gd name="T16" fmla="*/ 628 w 1197"/>
                <a:gd name="T17" fmla="*/ 92 h 1191"/>
                <a:gd name="T18" fmla="*/ 682 w 1197"/>
                <a:gd name="T19" fmla="*/ 38 h 1191"/>
                <a:gd name="T20" fmla="*/ 720 w 1197"/>
                <a:gd name="T21" fmla="*/ 107 h 1191"/>
                <a:gd name="T22" fmla="*/ 704 w 1197"/>
                <a:gd name="T23" fmla="*/ 159 h 1191"/>
                <a:gd name="T24" fmla="*/ 666 w 1197"/>
                <a:gd name="T25" fmla="*/ 203 h 1191"/>
                <a:gd name="T26" fmla="*/ 708 w 1197"/>
                <a:gd name="T27" fmla="*/ 199 h 1191"/>
                <a:gd name="T28" fmla="*/ 701 w 1197"/>
                <a:gd name="T29" fmla="*/ 229 h 1191"/>
                <a:gd name="T30" fmla="*/ 746 w 1197"/>
                <a:gd name="T31" fmla="*/ 218 h 1191"/>
                <a:gd name="T32" fmla="*/ 775 w 1197"/>
                <a:gd name="T33" fmla="*/ 208 h 1191"/>
                <a:gd name="T34" fmla="*/ 805 w 1197"/>
                <a:gd name="T35" fmla="*/ 185 h 1191"/>
                <a:gd name="T36" fmla="*/ 852 w 1197"/>
                <a:gd name="T37" fmla="*/ 199 h 1191"/>
                <a:gd name="T38" fmla="*/ 888 w 1197"/>
                <a:gd name="T39" fmla="*/ 208 h 1191"/>
                <a:gd name="T40" fmla="*/ 897 w 1197"/>
                <a:gd name="T41" fmla="*/ 255 h 1191"/>
                <a:gd name="T42" fmla="*/ 926 w 1197"/>
                <a:gd name="T43" fmla="*/ 239 h 1191"/>
                <a:gd name="T44" fmla="*/ 987 w 1197"/>
                <a:gd name="T45" fmla="*/ 251 h 1191"/>
                <a:gd name="T46" fmla="*/ 1093 w 1197"/>
                <a:gd name="T47" fmla="*/ 286 h 1191"/>
                <a:gd name="T48" fmla="*/ 1176 w 1197"/>
                <a:gd name="T49" fmla="*/ 319 h 1191"/>
                <a:gd name="T50" fmla="*/ 1195 w 1197"/>
                <a:gd name="T51" fmla="*/ 400 h 1191"/>
                <a:gd name="T52" fmla="*/ 1129 w 1197"/>
                <a:gd name="T53" fmla="*/ 496 h 1191"/>
                <a:gd name="T54" fmla="*/ 1112 w 1197"/>
                <a:gd name="T55" fmla="*/ 527 h 1191"/>
                <a:gd name="T56" fmla="*/ 1070 w 1197"/>
                <a:gd name="T57" fmla="*/ 567 h 1191"/>
                <a:gd name="T58" fmla="*/ 1070 w 1197"/>
                <a:gd name="T59" fmla="*/ 641 h 1191"/>
                <a:gd name="T60" fmla="*/ 1046 w 1197"/>
                <a:gd name="T61" fmla="*/ 742 h 1191"/>
                <a:gd name="T62" fmla="*/ 1008 w 1197"/>
                <a:gd name="T63" fmla="*/ 813 h 1191"/>
                <a:gd name="T64" fmla="*/ 947 w 1197"/>
                <a:gd name="T65" fmla="*/ 856 h 1191"/>
                <a:gd name="T66" fmla="*/ 895 w 1197"/>
                <a:gd name="T67" fmla="*/ 872 h 1191"/>
                <a:gd name="T68" fmla="*/ 845 w 1197"/>
                <a:gd name="T69" fmla="*/ 893 h 1191"/>
                <a:gd name="T70" fmla="*/ 789 w 1197"/>
                <a:gd name="T71" fmla="*/ 936 h 1191"/>
                <a:gd name="T72" fmla="*/ 772 w 1197"/>
                <a:gd name="T73" fmla="*/ 962 h 1191"/>
                <a:gd name="T74" fmla="*/ 758 w 1197"/>
                <a:gd name="T75" fmla="*/ 1042 h 1191"/>
                <a:gd name="T76" fmla="*/ 671 w 1197"/>
                <a:gd name="T77" fmla="*/ 1141 h 1191"/>
                <a:gd name="T78" fmla="*/ 713 w 1197"/>
                <a:gd name="T79" fmla="*/ 1097 h 1191"/>
                <a:gd name="T80" fmla="*/ 692 w 1197"/>
                <a:gd name="T81" fmla="*/ 1099 h 1191"/>
                <a:gd name="T82" fmla="*/ 656 w 1197"/>
                <a:gd name="T83" fmla="*/ 1167 h 1191"/>
                <a:gd name="T84" fmla="*/ 623 w 1197"/>
                <a:gd name="T85" fmla="*/ 1151 h 1191"/>
                <a:gd name="T86" fmla="*/ 550 w 1197"/>
                <a:gd name="T87" fmla="*/ 1106 h 1191"/>
                <a:gd name="T88" fmla="*/ 512 w 1197"/>
                <a:gd name="T89" fmla="*/ 1071 h 1191"/>
                <a:gd name="T90" fmla="*/ 576 w 1197"/>
                <a:gd name="T91" fmla="*/ 1011 h 1191"/>
                <a:gd name="T92" fmla="*/ 616 w 1197"/>
                <a:gd name="T93" fmla="*/ 950 h 1191"/>
                <a:gd name="T94" fmla="*/ 597 w 1197"/>
                <a:gd name="T95" fmla="*/ 893 h 1191"/>
                <a:gd name="T96" fmla="*/ 548 w 1197"/>
                <a:gd name="T97" fmla="*/ 844 h 1191"/>
                <a:gd name="T98" fmla="*/ 493 w 1197"/>
                <a:gd name="T99" fmla="*/ 794 h 1191"/>
                <a:gd name="T100" fmla="*/ 482 w 1197"/>
                <a:gd name="T101" fmla="*/ 690 h 1191"/>
                <a:gd name="T102" fmla="*/ 418 w 1197"/>
                <a:gd name="T103" fmla="*/ 605 h 1191"/>
                <a:gd name="T104" fmla="*/ 335 w 1197"/>
                <a:gd name="T105" fmla="*/ 551 h 1191"/>
                <a:gd name="T106" fmla="*/ 269 w 1197"/>
                <a:gd name="T107" fmla="*/ 513 h 1191"/>
                <a:gd name="T108" fmla="*/ 231 w 1197"/>
                <a:gd name="T109" fmla="*/ 463 h 1191"/>
                <a:gd name="T110" fmla="*/ 163 w 1197"/>
                <a:gd name="T111" fmla="*/ 501 h 1191"/>
                <a:gd name="T112" fmla="*/ 106 w 1197"/>
                <a:gd name="T113" fmla="*/ 454 h 1191"/>
                <a:gd name="T114" fmla="*/ 33 w 1197"/>
                <a:gd name="T115" fmla="*/ 440 h 1191"/>
                <a:gd name="T116" fmla="*/ 9 w 1197"/>
                <a:gd name="T117" fmla="*/ 383 h 1191"/>
                <a:gd name="T118" fmla="*/ 54 w 1197"/>
                <a:gd name="T119" fmla="*/ 307 h 1191"/>
                <a:gd name="T120" fmla="*/ 142 w 1197"/>
                <a:gd name="T121" fmla="*/ 201 h 1191"/>
                <a:gd name="T122" fmla="*/ 127 w 1197"/>
                <a:gd name="T123" fmla="*/ 11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7" h="1191">
                  <a:moveTo>
                    <a:pt x="208" y="104"/>
                  </a:moveTo>
                  <a:lnTo>
                    <a:pt x="210" y="107"/>
                  </a:lnTo>
                  <a:lnTo>
                    <a:pt x="210" y="109"/>
                  </a:lnTo>
                  <a:lnTo>
                    <a:pt x="212" y="114"/>
                  </a:lnTo>
                  <a:lnTo>
                    <a:pt x="212" y="116"/>
                  </a:lnTo>
                  <a:lnTo>
                    <a:pt x="212" y="118"/>
                  </a:lnTo>
                  <a:lnTo>
                    <a:pt x="212" y="118"/>
                  </a:lnTo>
                  <a:lnTo>
                    <a:pt x="212" y="121"/>
                  </a:lnTo>
                  <a:lnTo>
                    <a:pt x="212" y="123"/>
                  </a:lnTo>
                  <a:lnTo>
                    <a:pt x="212" y="123"/>
                  </a:lnTo>
                  <a:lnTo>
                    <a:pt x="212" y="125"/>
                  </a:lnTo>
                  <a:lnTo>
                    <a:pt x="212" y="125"/>
                  </a:lnTo>
                  <a:lnTo>
                    <a:pt x="212" y="125"/>
                  </a:lnTo>
                  <a:lnTo>
                    <a:pt x="217" y="125"/>
                  </a:lnTo>
                  <a:lnTo>
                    <a:pt x="217" y="125"/>
                  </a:lnTo>
                  <a:lnTo>
                    <a:pt x="222" y="128"/>
                  </a:lnTo>
                  <a:lnTo>
                    <a:pt x="234" y="140"/>
                  </a:lnTo>
                  <a:lnTo>
                    <a:pt x="236" y="140"/>
                  </a:lnTo>
                  <a:lnTo>
                    <a:pt x="236" y="140"/>
                  </a:lnTo>
                  <a:lnTo>
                    <a:pt x="241" y="140"/>
                  </a:lnTo>
                  <a:lnTo>
                    <a:pt x="246" y="137"/>
                  </a:lnTo>
                  <a:lnTo>
                    <a:pt x="246" y="137"/>
                  </a:lnTo>
                  <a:lnTo>
                    <a:pt x="248" y="137"/>
                  </a:lnTo>
                  <a:lnTo>
                    <a:pt x="248" y="135"/>
                  </a:lnTo>
                  <a:lnTo>
                    <a:pt x="248" y="135"/>
                  </a:lnTo>
                  <a:lnTo>
                    <a:pt x="253" y="133"/>
                  </a:lnTo>
                  <a:lnTo>
                    <a:pt x="255" y="133"/>
                  </a:lnTo>
                  <a:lnTo>
                    <a:pt x="257" y="133"/>
                  </a:lnTo>
                  <a:lnTo>
                    <a:pt x="257" y="133"/>
                  </a:lnTo>
                  <a:lnTo>
                    <a:pt x="260" y="133"/>
                  </a:lnTo>
                  <a:lnTo>
                    <a:pt x="260" y="135"/>
                  </a:lnTo>
                  <a:lnTo>
                    <a:pt x="260" y="135"/>
                  </a:lnTo>
                  <a:lnTo>
                    <a:pt x="260" y="135"/>
                  </a:lnTo>
                  <a:lnTo>
                    <a:pt x="260" y="137"/>
                  </a:lnTo>
                  <a:lnTo>
                    <a:pt x="260" y="137"/>
                  </a:lnTo>
                  <a:lnTo>
                    <a:pt x="257" y="140"/>
                  </a:lnTo>
                  <a:lnTo>
                    <a:pt x="257" y="140"/>
                  </a:lnTo>
                  <a:lnTo>
                    <a:pt x="257" y="142"/>
                  </a:lnTo>
                  <a:lnTo>
                    <a:pt x="257" y="142"/>
                  </a:lnTo>
                  <a:lnTo>
                    <a:pt x="260" y="142"/>
                  </a:lnTo>
                  <a:lnTo>
                    <a:pt x="260" y="142"/>
                  </a:lnTo>
                  <a:lnTo>
                    <a:pt x="260" y="142"/>
                  </a:lnTo>
                  <a:lnTo>
                    <a:pt x="262" y="142"/>
                  </a:lnTo>
                  <a:lnTo>
                    <a:pt x="262" y="140"/>
                  </a:lnTo>
                  <a:lnTo>
                    <a:pt x="262" y="137"/>
                  </a:lnTo>
                  <a:lnTo>
                    <a:pt x="264" y="137"/>
                  </a:lnTo>
                  <a:lnTo>
                    <a:pt x="264" y="137"/>
                  </a:lnTo>
                  <a:lnTo>
                    <a:pt x="264" y="135"/>
                  </a:lnTo>
                  <a:lnTo>
                    <a:pt x="267" y="135"/>
                  </a:lnTo>
                  <a:lnTo>
                    <a:pt x="267" y="135"/>
                  </a:lnTo>
                  <a:lnTo>
                    <a:pt x="269" y="135"/>
                  </a:lnTo>
                  <a:lnTo>
                    <a:pt x="269" y="135"/>
                  </a:lnTo>
                  <a:lnTo>
                    <a:pt x="269" y="133"/>
                  </a:lnTo>
                  <a:lnTo>
                    <a:pt x="269" y="133"/>
                  </a:lnTo>
                  <a:lnTo>
                    <a:pt x="271" y="133"/>
                  </a:lnTo>
                  <a:lnTo>
                    <a:pt x="271" y="130"/>
                  </a:lnTo>
                  <a:lnTo>
                    <a:pt x="271" y="130"/>
                  </a:lnTo>
                  <a:lnTo>
                    <a:pt x="271" y="128"/>
                  </a:lnTo>
                  <a:lnTo>
                    <a:pt x="271" y="128"/>
                  </a:lnTo>
                  <a:lnTo>
                    <a:pt x="271" y="128"/>
                  </a:lnTo>
                  <a:lnTo>
                    <a:pt x="276" y="128"/>
                  </a:lnTo>
                  <a:lnTo>
                    <a:pt x="276" y="125"/>
                  </a:lnTo>
                  <a:lnTo>
                    <a:pt x="281" y="123"/>
                  </a:lnTo>
                  <a:lnTo>
                    <a:pt x="281" y="123"/>
                  </a:lnTo>
                  <a:lnTo>
                    <a:pt x="283" y="123"/>
                  </a:lnTo>
                  <a:lnTo>
                    <a:pt x="283" y="123"/>
                  </a:lnTo>
                  <a:lnTo>
                    <a:pt x="286" y="123"/>
                  </a:lnTo>
                  <a:lnTo>
                    <a:pt x="288" y="121"/>
                  </a:lnTo>
                  <a:lnTo>
                    <a:pt x="288" y="121"/>
                  </a:lnTo>
                  <a:lnTo>
                    <a:pt x="288" y="121"/>
                  </a:lnTo>
                  <a:lnTo>
                    <a:pt x="288" y="118"/>
                  </a:lnTo>
                  <a:lnTo>
                    <a:pt x="290" y="118"/>
                  </a:lnTo>
                  <a:lnTo>
                    <a:pt x="293" y="116"/>
                  </a:lnTo>
                  <a:lnTo>
                    <a:pt x="295" y="116"/>
                  </a:lnTo>
                  <a:lnTo>
                    <a:pt x="297" y="116"/>
                  </a:lnTo>
                  <a:lnTo>
                    <a:pt x="302" y="114"/>
                  </a:lnTo>
                  <a:lnTo>
                    <a:pt x="305" y="114"/>
                  </a:lnTo>
                  <a:lnTo>
                    <a:pt x="305" y="111"/>
                  </a:lnTo>
                  <a:lnTo>
                    <a:pt x="305" y="107"/>
                  </a:lnTo>
                  <a:lnTo>
                    <a:pt x="305" y="107"/>
                  </a:lnTo>
                  <a:lnTo>
                    <a:pt x="305" y="104"/>
                  </a:lnTo>
                  <a:lnTo>
                    <a:pt x="305" y="104"/>
                  </a:lnTo>
                  <a:lnTo>
                    <a:pt x="305" y="102"/>
                  </a:lnTo>
                  <a:lnTo>
                    <a:pt x="307" y="102"/>
                  </a:lnTo>
                  <a:lnTo>
                    <a:pt x="307" y="102"/>
                  </a:lnTo>
                  <a:lnTo>
                    <a:pt x="312" y="102"/>
                  </a:lnTo>
                  <a:lnTo>
                    <a:pt x="314" y="102"/>
                  </a:lnTo>
                  <a:lnTo>
                    <a:pt x="314" y="99"/>
                  </a:lnTo>
                  <a:lnTo>
                    <a:pt x="319" y="97"/>
                  </a:lnTo>
                  <a:lnTo>
                    <a:pt x="319" y="97"/>
                  </a:lnTo>
                  <a:lnTo>
                    <a:pt x="321" y="97"/>
                  </a:lnTo>
                  <a:lnTo>
                    <a:pt x="323" y="97"/>
                  </a:lnTo>
                  <a:lnTo>
                    <a:pt x="326" y="95"/>
                  </a:lnTo>
                  <a:lnTo>
                    <a:pt x="326" y="92"/>
                  </a:lnTo>
                  <a:lnTo>
                    <a:pt x="326" y="90"/>
                  </a:lnTo>
                  <a:lnTo>
                    <a:pt x="326" y="88"/>
                  </a:lnTo>
                  <a:lnTo>
                    <a:pt x="319" y="88"/>
                  </a:lnTo>
                  <a:lnTo>
                    <a:pt x="312" y="88"/>
                  </a:lnTo>
                  <a:lnTo>
                    <a:pt x="312" y="88"/>
                  </a:lnTo>
                  <a:lnTo>
                    <a:pt x="305" y="88"/>
                  </a:lnTo>
                  <a:lnTo>
                    <a:pt x="305" y="85"/>
                  </a:lnTo>
                  <a:lnTo>
                    <a:pt x="305" y="85"/>
                  </a:lnTo>
                  <a:lnTo>
                    <a:pt x="305" y="83"/>
                  </a:lnTo>
                  <a:lnTo>
                    <a:pt x="307" y="83"/>
                  </a:lnTo>
                  <a:lnTo>
                    <a:pt x="307" y="78"/>
                  </a:lnTo>
                  <a:lnTo>
                    <a:pt x="305" y="76"/>
                  </a:lnTo>
                  <a:lnTo>
                    <a:pt x="302" y="74"/>
                  </a:lnTo>
                  <a:lnTo>
                    <a:pt x="302" y="69"/>
                  </a:lnTo>
                  <a:lnTo>
                    <a:pt x="302" y="69"/>
                  </a:lnTo>
                  <a:lnTo>
                    <a:pt x="300" y="64"/>
                  </a:lnTo>
                  <a:lnTo>
                    <a:pt x="300" y="62"/>
                  </a:lnTo>
                  <a:lnTo>
                    <a:pt x="300" y="57"/>
                  </a:lnTo>
                  <a:lnTo>
                    <a:pt x="300" y="57"/>
                  </a:lnTo>
                  <a:lnTo>
                    <a:pt x="300" y="55"/>
                  </a:lnTo>
                  <a:lnTo>
                    <a:pt x="300" y="55"/>
                  </a:lnTo>
                  <a:lnTo>
                    <a:pt x="300" y="55"/>
                  </a:lnTo>
                  <a:lnTo>
                    <a:pt x="300" y="52"/>
                  </a:lnTo>
                  <a:lnTo>
                    <a:pt x="297" y="50"/>
                  </a:lnTo>
                  <a:lnTo>
                    <a:pt x="295" y="48"/>
                  </a:lnTo>
                  <a:lnTo>
                    <a:pt x="293" y="48"/>
                  </a:lnTo>
                  <a:lnTo>
                    <a:pt x="293" y="48"/>
                  </a:lnTo>
                  <a:lnTo>
                    <a:pt x="290" y="45"/>
                  </a:lnTo>
                  <a:lnTo>
                    <a:pt x="286" y="40"/>
                  </a:lnTo>
                  <a:lnTo>
                    <a:pt x="286" y="40"/>
                  </a:lnTo>
                  <a:lnTo>
                    <a:pt x="286" y="40"/>
                  </a:lnTo>
                  <a:lnTo>
                    <a:pt x="286" y="38"/>
                  </a:lnTo>
                  <a:lnTo>
                    <a:pt x="283" y="36"/>
                  </a:lnTo>
                  <a:lnTo>
                    <a:pt x="283" y="36"/>
                  </a:lnTo>
                  <a:lnTo>
                    <a:pt x="283" y="36"/>
                  </a:lnTo>
                  <a:lnTo>
                    <a:pt x="281" y="36"/>
                  </a:lnTo>
                  <a:lnTo>
                    <a:pt x="281" y="33"/>
                  </a:lnTo>
                  <a:lnTo>
                    <a:pt x="281" y="31"/>
                  </a:lnTo>
                  <a:lnTo>
                    <a:pt x="281" y="31"/>
                  </a:lnTo>
                  <a:lnTo>
                    <a:pt x="283" y="31"/>
                  </a:lnTo>
                  <a:lnTo>
                    <a:pt x="283" y="31"/>
                  </a:lnTo>
                  <a:lnTo>
                    <a:pt x="286" y="31"/>
                  </a:lnTo>
                  <a:lnTo>
                    <a:pt x="286" y="33"/>
                  </a:lnTo>
                  <a:lnTo>
                    <a:pt x="286" y="33"/>
                  </a:lnTo>
                  <a:lnTo>
                    <a:pt x="286" y="33"/>
                  </a:lnTo>
                  <a:lnTo>
                    <a:pt x="288" y="36"/>
                  </a:lnTo>
                  <a:lnTo>
                    <a:pt x="288" y="36"/>
                  </a:lnTo>
                  <a:lnTo>
                    <a:pt x="288" y="36"/>
                  </a:lnTo>
                  <a:lnTo>
                    <a:pt x="293" y="36"/>
                  </a:lnTo>
                  <a:lnTo>
                    <a:pt x="293" y="36"/>
                  </a:lnTo>
                  <a:lnTo>
                    <a:pt x="293" y="36"/>
                  </a:lnTo>
                  <a:lnTo>
                    <a:pt x="295" y="36"/>
                  </a:lnTo>
                  <a:lnTo>
                    <a:pt x="295" y="36"/>
                  </a:lnTo>
                  <a:lnTo>
                    <a:pt x="297" y="36"/>
                  </a:lnTo>
                  <a:lnTo>
                    <a:pt x="300" y="36"/>
                  </a:lnTo>
                  <a:lnTo>
                    <a:pt x="302" y="36"/>
                  </a:lnTo>
                  <a:lnTo>
                    <a:pt x="302" y="38"/>
                  </a:lnTo>
                  <a:lnTo>
                    <a:pt x="302" y="38"/>
                  </a:lnTo>
                  <a:lnTo>
                    <a:pt x="305" y="40"/>
                  </a:lnTo>
                  <a:lnTo>
                    <a:pt x="305" y="43"/>
                  </a:lnTo>
                  <a:lnTo>
                    <a:pt x="305" y="43"/>
                  </a:lnTo>
                  <a:lnTo>
                    <a:pt x="307" y="43"/>
                  </a:lnTo>
                  <a:lnTo>
                    <a:pt x="307" y="43"/>
                  </a:lnTo>
                  <a:lnTo>
                    <a:pt x="307" y="43"/>
                  </a:lnTo>
                  <a:lnTo>
                    <a:pt x="309" y="43"/>
                  </a:lnTo>
                  <a:lnTo>
                    <a:pt x="312" y="40"/>
                  </a:lnTo>
                  <a:lnTo>
                    <a:pt x="316" y="43"/>
                  </a:lnTo>
                  <a:lnTo>
                    <a:pt x="319" y="43"/>
                  </a:lnTo>
                  <a:lnTo>
                    <a:pt x="319" y="43"/>
                  </a:lnTo>
                  <a:lnTo>
                    <a:pt x="319" y="43"/>
                  </a:lnTo>
                  <a:lnTo>
                    <a:pt x="319" y="43"/>
                  </a:lnTo>
                  <a:lnTo>
                    <a:pt x="321" y="45"/>
                  </a:lnTo>
                  <a:lnTo>
                    <a:pt x="321" y="45"/>
                  </a:lnTo>
                  <a:lnTo>
                    <a:pt x="323" y="45"/>
                  </a:lnTo>
                  <a:lnTo>
                    <a:pt x="323" y="43"/>
                  </a:lnTo>
                  <a:lnTo>
                    <a:pt x="323" y="43"/>
                  </a:lnTo>
                  <a:lnTo>
                    <a:pt x="323" y="43"/>
                  </a:lnTo>
                  <a:lnTo>
                    <a:pt x="323" y="40"/>
                  </a:lnTo>
                  <a:lnTo>
                    <a:pt x="326" y="40"/>
                  </a:lnTo>
                  <a:lnTo>
                    <a:pt x="326" y="40"/>
                  </a:lnTo>
                  <a:lnTo>
                    <a:pt x="326" y="40"/>
                  </a:lnTo>
                  <a:lnTo>
                    <a:pt x="328" y="43"/>
                  </a:lnTo>
                  <a:lnTo>
                    <a:pt x="328" y="43"/>
                  </a:lnTo>
                  <a:lnTo>
                    <a:pt x="331" y="48"/>
                  </a:lnTo>
                  <a:lnTo>
                    <a:pt x="338" y="52"/>
                  </a:lnTo>
                  <a:lnTo>
                    <a:pt x="338" y="55"/>
                  </a:lnTo>
                  <a:lnTo>
                    <a:pt x="340" y="55"/>
                  </a:lnTo>
                  <a:lnTo>
                    <a:pt x="340" y="55"/>
                  </a:lnTo>
                  <a:lnTo>
                    <a:pt x="342" y="52"/>
                  </a:lnTo>
                  <a:lnTo>
                    <a:pt x="345" y="52"/>
                  </a:lnTo>
                  <a:lnTo>
                    <a:pt x="345" y="50"/>
                  </a:lnTo>
                  <a:lnTo>
                    <a:pt x="345" y="50"/>
                  </a:lnTo>
                  <a:lnTo>
                    <a:pt x="345" y="48"/>
                  </a:lnTo>
                  <a:lnTo>
                    <a:pt x="345" y="48"/>
                  </a:lnTo>
                  <a:lnTo>
                    <a:pt x="345" y="45"/>
                  </a:lnTo>
                  <a:lnTo>
                    <a:pt x="342" y="43"/>
                  </a:lnTo>
                  <a:lnTo>
                    <a:pt x="342" y="43"/>
                  </a:lnTo>
                  <a:lnTo>
                    <a:pt x="345" y="40"/>
                  </a:lnTo>
                  <a:lnTo>
                    <a:pt x="345" y="38"/>
                  </a:lnTo>
                  <a:lnTo>
                    <a:pt x="347" y="38"/>
                  </a:lnTo>
                  <a:lnTo>
                    <a:pt x="349" y="38"/>
                  </a:lnTo>
                  <a:lnTo>
                    <a:pt x="349" y="36"/>
                  </a:lnTo>
                  <a:lnTo>
                    <a:pt x="354" y="36"/>
                  </a:lnTo>
                  <a:lnTo>
                    <a:pt x="354" y="36"/>
                  </a:lnTo>
                  <a:lnTo>
                    <a:pt x="357" y="36"/>
                  </a:lnTo>
                  <a:lnTo>
                    <a:pt x="359" y="36"/>
                  </a:lnTo>
                  <a:lnTo>
                    <a:pt x="359" y="36"/>
                  </a:lnTo>
                  <a:lnTo>
                    <a:pt x="361" y="36"/>
                  </a:lnTo>
                  <a:lnTo>
                    <a:pt x="361" y="38"/>
                  </a:lnTo>
                  <a:lnTo>
                    <a:pt x="364" y="38"/>
                  </a:lnTo>
                  <a:lnTo>
                    <a:pt x="364" y="38"/>
                  </a:lnTo>
                  <a:lnTo>
                    <a:pt x="364" y="36"/>
                  </a:lnTo>
                  <a:lnTo>
                    <a:pt x="366" y="36"/>
                  </a:lnTo>
                  <a:lnTo>
                    <a:pt x="368" y="36"/>
                  </a:lnTo>
                  <a:lnTo>
                    <a:pt x="368" y="36"/>
                  </a:lnTo>
                  <a:lnTo>
                    <a:pt x="368" y="36"/>
                  </a:lnTo>
                  <a:lnTo>
                    <a:pt x="371" y="36"/>
                  </a:lnTo>
                  <a:lnTo>
                    <a:pt x="373" y="36"/>
                  </a:lnTo>
                  <a:lnTo>
                    <a:pt x="373" y="33"/>
                  </a:lnTo>
                  <a:lnTo>
                    <a:pt x="373" y="33"/>
                  </a:lnTo>
                  <a:lnTo>
                    <a:pt x="375" y="33"/>
                  </a:lnTo>
                  <a:lnTo>
                    <a:pt x="378" y="33"/>
                  </a:lnTo>
                  <a:lnTo>
                    <a:pt x="378" y="33"/>
                  </a:lnTo>
                  <a:lnTo>
                    <a:pt x="380" y="33"/>
                  </a:lnTo>
                  <a:lnTo>
                    <a:pt x="382" y="31"/>
                  </a:lnTo>
                  <a:lnTo>
                    <a:pt x="382" y="31"/>
                  </a:lnTo>
                  <a:lnTo>
                    <a:pt x="382" y="31"/>
                  </a:lnTo>
                  <a:lnTo>
                    <a:pt x="382" y="29"/>
                  </a:lnTo>
                  <a:lnTo>
                    <a:pt x="382" y="29"/>
                  </a:lnTo>
                  <a:lnTo>
                    <a:pt x="382" y="29"/>
                  </a:lnTo>
                  <a:lnTo>
                    <a:pt x="387" y="24"/>
                  </a:lnTo>
                  <a:lnTo>
                    <a:pt x="392" y="24"/>
                  </a:lnTo>
                  <a:lnTo>
                    <a:pt x="397" y="24"/>
                  </a:lnTo>
                  <a:lnTo>
                    <a:pt x="397" y="24"/>
                  </a:lnTo>
                  <a:lnTo>
                    <a:pt x="399" y="24"/>
                  </a:lnTo>
                  <a:lnTo>
                    <a:pt x="399" y="24"/>
                  </a:lnTo>
                  <a:lnTo>
                    <a:pt x="399" y="22"/>
                  </a:lnTo>
                  <a:lnTo>
                    <a:pt x="399" y="22"/>
                  </a:lnTo>
                  <a:lnTo>
                    <a:pt x="401" y="19"/>
                  </a:lnTo>
                  <a:lnTo>
                    <a:pt x="401" y="19"/>
                  </a:lnTo>
                  <a:lnTo>
                    <a:pt x="401" y="19"/>
                  </a:lnTo>
                  <a:lnTo>
                    <a:pt x="406" y="17"/>
                  </a:lnTo>
                  <a:lnTo>
                    <a:pt x="406" y="14"/>
                  </a:lnTo>
                  <a:lnTo>
                    <a:pt x="408" y="14"/>
                  </a:lnTo>
                  <a:lnTo>
                    <a:pt x="411" y="12"/>
                  </a:lnTo>
                  <a:lnTo>
                    <a:pt x="411" y="12"/>
                  </a:lnTo>
                  <a:lnTo>
                    <a:pt x="411" y="10"/>
                  </a:lnTo>
                  <a:lnTo>
                    <a:pt x="408" y="5"/>
                  </a:lnTo>
                  <a:lnTo>
                    <a:pt x="408" y="5"/>
                  </a:lnTo>
                  <a:lnTo>
                    <a:pt x="406" y="3"/>
                  </a:lnTo>
                  <a:lnTo>
                    <a:pt x="406" y="3"/>
                  </a:lnTo>
                  <a:lnTo>
                    <a:pt x="406" y="3"/>
                  </a:lnTo>
                  <a:lnTo>
                    <a:pt x="406" y="3"/>
                  </a:lnTo>
                  <a:lnTo>
                    <a:pt x="411" y="3"/>
                  </a:lnTo>
                  <a:lnTo>
                    <a:pt x="411" y="3"/>
                  </a:lnTo>
                  <a:lnTo>
                    <a:pt x="411" y="5"/>
                  </a:lnTo>
                  <a:lnTo>
                    <a:pt x="418" y="3"/>
                  </a:lnTo>
                  <a:lnTo>
                    <a:pt x="420" y="3"/>
                  </a:lnTo>
                  <a:lnTo>
                    <a:pt x="420" y="3"/>
                  </a:lnTo>
                  <a:lnTo>
                    <a:pt x="423" y="0"/>
                  </a:lnTo>
                  <a:lnTo>
                    <a:pt x="425" y="3"/>
                  </a:lnTo>
                  <a:lnTo>
                    <a:pt x="425" y="3"/>
                  </a:lnTo>
                  <a:lnTo>
                    <a:pt x="425" y="5"/>
                  </a:lnTo>
                  <a:lnTo>
                    <a:pt x="425" y="5"/>
                  </a:lnTo>
                  <a:lnTo>
                    <a:pt x="427" y="7"/>
                  </a:lnTo>
                  <a:lnTo>
                    <a:pt x="427" y="10"/>
                  </a:lnTo>
                  <a:lnTo>
                    <a:pt x="427" y="14"/>
                  </a:lnTo>
                  <a:lnTo>
                    <a:pt x="427" y="17"/>
                  </a:lnTo>
                  <a:lnTo>
                    <a:pt x="427" y="19"/>
                  </a:lnTo>
                  <a:lnTo>
                    <a:pt x="425" y="22"/>
                  </a:lnTo>
                  <a:lnTo>
                    <a:pt x="425" y="22"/>
                  </a:lnTo>
                  <a:lnTo>
                    <a:pt x="425" y="22"/>
                  </a:lnTo>
                  <a:lnTo>
                    <a:pt x="423" y="24"/>
                  </a:lnTo>
                  <a:lnTo>
                    <a:pt x="423" y="24"/>
                  </a:lnTo>
                  <a:lnTo>
                    <a:pt x="425" y="24"/>
                  </a:lnTo>
                  <a:lnTo>
                    <a:pt x="427" y="26"/>
                  </a:lnTo>
                  <a:lnTo>
                    <a:pt x="430" y="24"/>
                  </a:lnTo>
                  <a:lnTo>
                    <a:pt x="430" y="24"/>
                  </a:lnTo>
                  <a:lnTo>
                    <a:pt x="434" y="26"/>
                  </a:lnTo>
                  <a:lnTo>
                    <a:pt x="437" y="29"/>
                  </a:lnTo>
                  <a:lnTo>
                    <a:pt x="437" y="29"/>
                  </a:lnTo>
                  <a:lnTo>
                    <a:pt x="437" y="29"/>
                  </a:lnTo>
                  <a:lnTo>
                    <a:pt x="437" y="31"/>
                  </a:lnTo>
                  <a:lnTo>
                    <a:pt x="437" y="33"/>
                  </a:lnTo>
                  <a:lnTo>
                    <a:pt x="437" y="33"/>
                  </a:lnTo>
                  <a:lnTo>
                    <a:pt x="437" y="36"/>
                  </a:lnTo>
                  <a:lnTo>
                    <a:pt x="442" y="40"/>
                  </a:lnTo>
                  <a:lnTo>
                    <a:pt x="442" y="43"/>
                  </a:lnTo>
                  <a:lnTo>
                    <a:pt x="439" y="50"/>
                  </a:lnTo>
                  <a:lnTo>
                    <a:pt x="434" y="52"/>
                  </a:lnTo>
                  <a:lnTo>
                    <a:pt x="432" y="55"/>
                  </a:lnTo>
                  <a:lnTo>
                    <a:pt x="434" y="55"/>
                  </a:lnTo>
                  <a:lnTo>
                    <a:pt x="434" y="59"/>
                  </a:lnTo>
                  <a:lnTo>
                    <a:pt x="432" y="62"/>
                  </a:lnTo>
                  <a:lnTo>
                    <a:pt x="432" y="62"/>
                  </a:lnTo>
                  <a:lnTo>
                    <a:pt x="432" y="62"/>
                  </a:lnTo>
                  <a:lnTo>
                    <a:pt x="430" y="64"/>
                  </a:lnTo>
                  <a:lnTo>
                    <a:pt x="430" y="69"/>
                  </a:lnTo>
                  <a:lnTo>
                    <a:pt x="430" y="71"/>
                  </a:lnTo>
                  <a:lnTo>
                    <a:pt x="430" y="74"/>
                  </a:lnTo>
                  <a:lnTo>
                    <a:pt x="427" y="76"/>
                  </a:lnTo>
                  <a:lnTo>
                    <a:pt x="427" y="81"/>
                  </a:lnTo>
                  <a:lnTo>
                    <a:pt x="430" y="83"/>
                  </a:lnTo>
                  <a:lnTo>
                    <a:pt x="430" y="83"/>
                  </a:lnTo>
                  <a:lnTo>
                    <a:pt x="432" y="88"/>
                  </a:lnTo>
                  <a:lnTo>
                    <a:pt x="432" y="88"/>
                  </a:lnTo>
                  <a:lnTo>
                    <a:pt x="432" y="90"/>
                  </a:lnTo>
                  <a:lnTo>
                    <a:pt x="432" y="90"/>
                  </a:lnTo>
                  <a:lnTo>
                    <a:pt x="432" y="90"/>
                  </a:lnTo>
                  <a:lnTo>
                    <a:pt x="434" y="92"/>
                  </a:lnTo>
                  <a:lnTo>
                    <a:pt x="437" y="92"/>
                  </a:lnTo>
                  <a:lnTo>
                    <a:pt x="437" y="95"/>
                  </a:lnTo>
                  <a:lnTo>
                    <a:pt x="437" y="99"/>
                  </a:lnTo>
                  <a:lnTo>
                    <a:pt x="434" y="104"/>
                  </a:lnTo>
                  <a:lnTo>
                    <a:pt x="437" y="107"/>
                  </a:lnTo>
                  <a:lnTo>
                    <a:pt x="437" y="107"/>
                  </a:lnTo>
                  <a:lnTo>
                    <a:pt x="439" y="107"/>
                  </a:lnTo>
                  <a:lnTo>
                    <a:pt x="439" y="107"/>
                  </a:lnTo>
                  <a:lnTo>
                    <a:pt x="437" y="109"/>
                  </a:lnTo>
                  <a:lnTo>
                    <a:pt x="439" y="109"/>
                  </a:lnTo>
                  <a:lnTo>
                    <a:pt x="439" y="109"/>
                  </a:lnTo>
                  <a:lnTo>
                    <a:pt x="444" y="111"/>
                  </a:lnTo>
                  <a:lnTo>
                    <a:pt x="444" y="111"/>
                  </a:lnTo>
                  <a:lnTo>
                    <a:pt x="446" y="114"/>
                  </a:lnTo>
                  <a:lnTo>
                    <a:pt x="451" y="121"/>
                  </a:lnTo>
                  <a:lnTo>
                    <a:pt x="456" y="121"/>
                  </a:lnTo>
                  <a:lnTo>
                    <a:pt x="458" y="123"/>
                  </a:lnTo>
                  <a:lnTo>
                    <a:pt x="460" y="123"/>
                  </a:lnTo>
                  <a:lnTo>
                    <a:pt x="460" y="123"/>
                  </a:lnTo>
                  <a:lnTo>
                    <a:pt x="460" y="123"/>
                  </a:lnTo>
                  <a:lnTo>
                    <a:pt x="460" y="125"/>
                  </a:lnTo>
                  <a:lnTo>
                    <a:pt x="463" y="125"/>
                  </a:lnTo>
                  <a:lnTo>
                    <a:pt x="463" y="125"/>
                  </a:lnTo>
                  <a:lnTo>
                    <a:pt x="465" y="125"/>
                  </a:lnTo>
                  <a:lnTo>
                    <a:pt x="465" y="125"/>
                  </a:lnTo>
                  <a:lnTo>
                    <a:pt x="468" y="125"/>
                  </a:lnTo>
                  <a:lnTo>
                    <a:pt x="468" y="123"/>
                  </a:lnTo>
                  <a:lnTo>
                    <a:pt x="468" y="123"/>
                  </a:lnTo>
                  <a:lnTo>
                    <a:pt x="472" y="123"/>
                  </a:lnTo>
                  <a:lnTo>
                    <a:pt x="472" y="123"/>
                  </a:lnTo>
                  <a:lnTo>
                    <a:pt x="475" y="123"/>
                  </a:lnTo>
                  <a:lnTo>
                    <a:pt x="475" y="121"/>
                  </a:lnTo>
                  <a:lnTo>
                    <a:pt x="475" y="121"/>
                  </a:lnTo>
                  <a:lnTo>
                    <a:pt x="475" y="118"/>
                  </a:lnTo>
                  <a:lnTo>
                    <a:pt x="477" y="116"/>
                  </a:lnTo>
                  <a:lnTo>
                    <a:pt x="479" y="114"/>
                  </a:lnTo>
                  <a:lnTo>
                    <a:pt x="482" y="114"/>
                  </a:lnTo>
                  <a:lnTo>
                    <a:pt x="484" y="116"/>
                  </a:lnTo>
                  <a:lnTo>
                    <a:pt x="489" y="116"/>
                  </a:lnTo>
                  <a:lnTo>
                    <a:pt x="489" y="114"/>
                  </a:lnTo>
                  <a:lnTo>
                    <a:pt x="489" y="114"/>
                  </a:lnTo>
                  <a:lnTo>
                    <a:pt x="493" y="111"/>
                  </a:lnTo>
                  <a:lnTo>
                    <a:pt x="496" y="109"/>
                  </a:lnTo>
                  <a:lnTo>
                    <a:pt x="498" y="109"/>
                  </a:lnTo>
                  <a:lnTo>
                    <a:pt x="498" y="111"/>
                  </a:lnTo>
                  <a:lnTo>
                    <a:pt x="501" y="111"/>
                  </a:lnTo>
                  <a:lnTo>
                    <a:pt x="501" y="111"/>
                  </a:lnTo>
                  <a:lnTo>
                    <a:pt x="503" y="111"/>
                  </a:lnTo>
                  <a:lnTo>
                    <a:pt x="503" y="109"/>
                  </a:lnTo>
                  <a:lnTo>
                    <a:pt x="503" y="109"/>
                  </a:lnTo>
                  <a:lnTo>
                    <a:pt x="505" y="107"/>
                  </a:lnTo>
                  <a:lnTo>
                    <a:pt x="505" y="104"/>
                  </a:lnTo>
                  <a:lnTo>
                    <a:pt x="505" y="104"/>
                  </a:lnTo>
                  <a:lnTo>
                    <a:pt x="510" y="102"/>
                  </a:lnTo>
                  <a:lnTo>
                    <a:pt x="510" y="102"/>
                  </a:lnTo>
                  <a:lnTo>
                    <a:pt x="510" y="102"/>
                  </a:lnTo>
                  <a:lnTo>
                    <a:pt x="512" y="102"/>
                  </a:lnTo>
                  <a:lnTo>
                    <a:pt x="512" y="102"/>
                  </a:lnTo>
                  <a:lnTo>
                    <a:pt x="515" y="102"/>
                  </a:lnTo>
                  <a:lnTo>
                    <a:pt x="517" y="99"/>
                  </a:lnTo>
                  <a:lnTo>
                    <a:pt x="517" y="102"/>
                  </a:lnTo>
                  <a:lnTo>
                    <a:pt x="517" y="102"/>
                  </a:lnTo>
                  <a:lnTo>
                    <a:pt x="517" y="102"/>
                  </a:lnTo>
                  <a:lnTo>
                    <a:pt x="519" y="104"/>
                  </a:lnTo>
                  <a:lnTo>
                    <a:pt x="524" y="104"/>
                  </a:lnTo>
                  <a:lnTo>
                    <a:pt x="527" y="104"/>
                  </a:lnTo>
                  <a:lnTo>
                    <a:pt x="527" y="104"/>
                  </a:lnTo>
                  <a:lnTo>
                    <a:pt x="527" y="104"/>
                  </a:lnTo>
                  <a:lnTo>
                    <a:pt x="531" y="104"/>
                  </a:lnTo>
                  <a:lnTo>
                    <a:pt x="531" y="104"/>
                  </a:lnTo>
                  <a:lnTo>
                    <a:pt x="531" y="104"/>
                  </a:lnTo>
                  <a:lnTo>
                    <a:pt x="534" y="104"/>
                  </a:lnTo>
                  <a:lnTo>
                    <a:pt x="536" y="102"/>
                  </a:lnTo>
                  <a:lnTo>
                    <a:pt x="536" y="104"/>
                  </a:lnTo>
                  <a:lnTo>
                    <a:pt x="541" y="104"/>
                  </a:lnTo>
                  <a:lnTo>
                    <a:pt x="543" y="104"/>
                  </a:lnTo>
                  <a:lnTo>
                    <a:pt x="545" y="107"/>
                  </a:lnTo>
                  <a:lnTo>
                    <a:pt x="548" y="107"/>
                  </a:lnTo>
                  <a:lnTo>
                    <a:pt x="550" y="107"/>
                  </a:lnTo>
                  <a:lnTo>
                    <a:pt x="550" y="107"/>
                  </a:lnTo>
                  <a:lnTo>
                    <a:pt x="550" y="107"/>
                  </a:lnTo>
                  <a:lnTo>
                    <a:pt x="553" y="107"/>
                  </a:lnTo>
                  <a:lnTo>
                    <a:pt x="553" y="104"/>
                  </a:lnTo>
                  <a:lnTo>
                    <a:pt x="553" y="99"/>
                  </a:lnTo>
                  <a:lnTo>
                    <a:pt x="548" y="95"/>
                  </a:lnTo>
                  <a:lnTo>
                    <a:pt x="545" y="95"/>
                  </a:lnTo>
                  <a:lnTo>
                    <a:pt x="548" y="90"/>
                  </a:lnTo>
                  <a:lnTo>
                    <a:pt x="550" y="88"/>
                  </a:lnTo>
                  <a:lnTo>
                    <a:pt x="550" y="85"/>
                  </a:lnTo>
                  <a:lnTo>
                    <a:pt x="550" y="85"/>
                  </a:lnTo>
                  <a:lnTo>
                    <a:pt x="553" y="85"/>
                  </a:lnTo>
                  <a:lnTo>
                    <a:pt x="553" y="85"/>
                  </a:lnTo>
                  <a:lnTo>
                    <a:pt x="553" y="85"/>
                  </a:lnTo>
                  <a:lnTo>
                    <a:pt x="555" y="88"/>
                  </a:lnTo>
                  <a:lnTo>
                    <a:pt x="560" y="90"/>
                  </a:lnTo>
                  <a:lnTo>
                    <a:pt x="564" y="88"/>
                  </a:lnTo>
                  <a:lnTo>
                    <a:pt x="576" y="85"/>
                  </a:lnTo>
                  <a:lnTo>
                    <a:pt x="579" y="85"/>
                  </a:lnTo>
                  <a:lnTo>
                    <a:pt x="581" y="85"/>
                  </a:lnTo>
                  <a:lnTo>
                    <a:pt x="583" y="88"/>
                  </a:lnTo>
                  <a:lnTo>
                    <a:pt x="586" y="88"/>
                  </a:lnTo>
                  <a:lnTo>
                    <a:pt x="586" y="88"/>
                  </a:lnTo>
                  <a:lnTo>
                    <a:pt x="588" y="88"/>
                  </a:lnTo>
                  <a:lnTo>
                    <a:pt x="588" y="88"/>
                  </a:lnTo>
                  <a:lnTo>
                    <a:pt x="590" y="88"/>
                  </a:lnTo>
                  <a:lnTo>
                    <a:pt x="590" y="90"/>
                  </a:lnTo>
                  <a:lnTo>
                    <a:pt x="590" y="90"/>
                  </a:lnTo>
                  <a:lnTo>
                    <a:pt x="590" y="92"/>
                  </a:lnTo>
                  <a:lnTo>
                    <a:pt x="593" y="92"/>
                  </a:lnTo>
                  <a:lnTo>
                    <a:pt x="593" y="92"/>
                  </a:lnTo>
                  <a:lnTo>
                    <a:pt x="593" y="90"/>
                  </a:lnTo>
                  <a:lnTo>
                    <a:pt x="593" y="92"/>
                  </a:lnTo>
                  <a:lnTo>
                    <a:pt x="595" y="92"/>
                  </a:lnTo>
                  <a:lnTo>
                    <a:pt x="595" y="92"/>
                  </a:lnTo>
                  <a:lnTo>
                    <a:pt x="595" y="92"/>
                  </a:lnTo>
                  <a:lnTo>
                    <a:pt x="597" y="95"/>
                  </a:lnTo>
                  <a:lnTo>
                    <a:pt x="602" y="97"/>
                  </a:lnTo>
                  <a:lnTo>
                    <a:pt x="607" y="97"/>
                  </a:lnTo>
                  <a:lnTo>
                    <a:pt x="614" y="95"/>
                  </a:lnTo>
                  <a:lnTo>
                    <a:pt x="614" y="92"/>
                  </a:lnTo>
                  <a:lnTo>
                    <a:pt x="614" y="92"/>
                  </a:lnTo>
                  <a:lnTo>
                    <a:pt x="616" y="90"/>
                  </a:lnTo>
                  <a:lnTo>
                    <a:pt x="619" y="90"/>
                  </a:lnTo>
                  <a:lnTo>
                    <a:pt x="619" y="90"/>
                  </a:lnTo>
                  <a:lnTo>
                    <a:pt x="619" y="90"/>
                  </a:lnTo>
                  <a:lnTo>
                    <a:pt x="621" y="92"/>
                  </a:lnTo>
                  <a:lnTo>
                    <a:pt x="626" y="95"/>
                  </a:lnTo>
                  <a:lnTo>
                    <a:pt x="628" y="92"/>
                  </a:lnTo>
                  <a:lnTo>
                    <a:pt x="630" y="92"/>
                  </a:lnTo>
                  <a:lnTo>
                    <a:pt x="630" y="90"/>
                  </a:lnTo>
                  <a:lnTo>
                    <a:pt x="633" y="90"/>
                  </a:lnTo>
                  <a:lnTo>
                    <a:pt x="633" y="92"/>
                  </a:lnTo>
                  <a:lnTo>
                    <a:pt x="635" y="92"/>
                  </a:lnTo>
                  <a:lnTo>
                    <a:pt x="635" y="95"/>
                  </a:lnTo>
                  <a:lnTo>
                    <a:pt x="635" y="95"/>
                  </a:lnTo>
                  <a:lnTo>
                    <a:pt x="638" y="95"/>
                  </a:lnTo>
                  <a:lnTo>
                    <a:pt x="640" y="95"/>
                  </a:lnTo>
                  <a:lnTo>
                    <a:pt x="640" y="95"/>
                  </a:lnTo>
                  <a:lnTo>
                    <a:pt x="640" y="95"/>
                  </a:lnTo>
                  <a:lnTo>
                    <a:pt x="642" y="95"/>
                  </a:lnTo>
                  <a:lnTo>
                    <a:pt x="642" y="95"/>
                  </a:lnTo>
                  <a:lnTo>
                    <a:pt x="645" y="95"/>
                  </a:lnTo>
                  <a:lnTo>
                    <a:pt x="645" y="95"/>
                  </a:lnTo>
                  <a:lnTo>
                    <a:pt x="647" y="92"/>
                  </a:lnTo>
                  <a:lnTo>
                    <a:pt x="652" y="90"/>
                  </a:lnTo>
                  <a:lnTo>
                    <a:pt x="654" y="88"/>
                  </a:lnTo>
                  <a:lnTo>
                    <a:pt x="654" y="85"/>
                  </a:lnTo>
                  <a:lnTo>
                    <a:pt x="656" y="83"/>
                  </a:lnTo>
                  <a:lnTo>
                    <a:pt x="656" y="83"/>
                  </a:lnTo>
                  <a:lnTo>
                    <a:pt x="654" y="83"/>
                  </a:lnTo>
                  <a:lnTo>
                    <a:pt x="656" y="81"/>
                  </a:lnTo>
                  <a:lnTo>
                    <a:pt x="659" y="76"/>
                  </a:lnTo>
                  <a:lnTo>
                    <a:pt x="659" y="74"/>
                  </a:lnTo>
                  <a:lnTo>
                    <a:pt x="661" y="71"/>
                  </a:lnTo>
                  <a:lnTo>
                    <a:pt x="661" y="69"/>
                  </a:lnTo>
                  <a:lnTo>
                    <a:pt x="661" y="69"/>
                  </a:lnTo>
                  <a:lnTo>
                    <a:pt x="661" y="66"/>
                  </a:lnTo>
                  <a:lnTo>
                    <a:pt x="661" y="66"/>
                  </a:lnTo>
                  <a:lnTo>
                    <a:pt x="664" y="64"/>
                  </a:lnTo>
                  <a:lnTo>
                    <a:pt x="664" y="64"/>
                  </a:lnTo>
                  <a:lnTo>
                    <a:pt x="666" y="64"/>
                  </a:lnTo>
                  <a:lnTo>
                    <a:pt x="666" y="59"/>
                  </a:lnTo>
                  <a:lnTo>
                    <a:pt x="668" y="57"/>
                  </a:lnTo>
                  <a:lnTo>
                    <a:pt x="673" y="52"/>
                  </a:lnTo>
                  <a:lnTo>
                    <a:pt x="673" y="50"/>
                  </a:lnTo>
                  <a:lnTo>
                    <a:pt x="673" y="50"/>
                  </a:lnTo>
                  <a:lnTo>
                    <a:pt x="673" y="48"/>
                  </a:lnTo>
                  <a:lnTo>
                    <a:pt x="675" y="48"/>
                  </a:lnTo>
                  <a:lnTo>
                    <a:pt x="678" y="45"/>
                  </a:lnTo>
                  <a:lnTo>
                    <a:pt x="678" y="43"/>
                  </a:lnTo>
                  <a:lnTo>
                    <a:pt x="678" y="40"/>
                  </a:lnTo>
                  <a:lnTo>
                    <a:pt x="680" y="40"/>
                  </a:lnTo>
                  <a:lnTo>
                    <a:pt x="680" y="40"/>
                  </a:lnTo>
                  <a:lnTo>
                    <a:pt x="680" y="40"/>
                  </a:lnTo>
                  <a:lnTo>
                    <a:pt x="680" y="40"/>
                  </a:lnTo>
                  <a:lnTo>
                    <a:pt x="682" y="38"/>
                  </a:lnTo>
                  <a:lnTo>
                    <a:pt x="682" y="38"/>
                  </a:lnTo>
                  <a:lnTo>
                    <a:pt x="682" y="38"/>
                  </a:lnTo>
                  <a:lnTo>
                    <a:pt x="685" y="38"/>
                  </a:lnTo>
                  <a:lnTo>
                    <a:pt x="685" y="36"/>
                  </a:lnTo>
                  <a:lnTo>
                    <a:pt x="687" y="36"/>
                  </a:lnTo>
                  <a:lnTo>
                    <a:pt x="687" y="38"/>
                  </a:lnTo>
                  <a:lnTo>
                    <a:pt x="690" y="40"/>
                  </a:lnTo>
                  <a:lnTo>
                    <a:pt x="690" y="40"/>
                  </a:lnTo>
                  <a:lnTo>
                    <a:pt x="687" y="38"/>
                  </a:lnTo>
                  <a:lnTo>
                    <a:pt x="687" y="36"/>
                  </a:lnTo>
                  <a:lnTo>
                    <a:pt x="687" y="36"/>
                  </a:lnTo>
                  <a:lnTo>
                    <a:pt x="685" y="33"/>
                  </a:lnTo>
                  <a:lnTo>
                    <a:pt x="685" y="31"/>
                  </a:lnTo>
                  <a:lnTo>
                    <a:pt x="685" y="31"/>
                  </a:lnTo>
                  <a:lnTo>
                    <a:pt x="685" y="31"/>
                  </a:lnTo>
                  <a:lnTo>
                    <a:pt x="685" y="29"/>
                  </a:lnTo>
                  <a:lnTo>
                    <a:pt x="685" y="29"/>
                  </a:lnTo>
                  <a:lnTo>
                    <a:pt x="692" y="33"/>
                  </a:lnTo>
                  <a:lnTo>
                    <a:pt x="694" y="36"/>
                  </a:lnTo>
                  <a:lnTo>
                    <a:pt x="697" y="38"/>
                  </a:lnTo>
                  <a:lnTo>
                    <a:pt x="697" y="38"/>
                  </a:lnTo>
                  <a:lnTo>
                    <a:pt x="697" y="40"/>
                  </a:lnTo>
                  <a:lnTo>
                    <a:pt x="697" y="43"/>
                  </a:lnTo>
                  <a:lnTo>
                    <a:pt x="699" y="45"/>
                  </a:lnTo>
                  <a:lnTo>
                    <a:pt x="699" y="43"/>
                  </a:lnTo>
                  <a:lnTo>
                    <a:pt x="699" y="43"/>
                  </a:lnTo>
                  <a:lnTo>
                    <a:pt x="699" y="43"/>
                  </a:lnTo>
                  <a:lnTo>
                    <a:pt x="701" y="48"/>
                  </a:lnTo>
                  <a:lnTo>
                    <a:pt x="699" y="52"/>
                  </a:lnTo>
                  <a:lnTo>
                    <a:pt x="701" y="52"/>
                  </a:lnTo>
                  <a:lnTo>
                    <a:pt x="701" y="59"/>
                  </a:lnTo>
                  <a:lnTo>
                    <a:pt x="701" y="62"/>
                  </a:lnTo>
                  <a:lnTo>
                    <a:pt x="701" y="62"/>
                  </a:lnTo>
                  <a:lnTo>
                    <a:pt x="701" y="64"/>
                  </a:lnTo>
                  <a:lnTo>
                    <a:pt x="701" y="66"/>
                  </a:lnTo>
                  <a:lnTo>
                    <a:pt x="701" y="66"/>
                  </a:lnTo>
                  <a:lnTo>
                    <a:pt x="704" y="69"/>
                  </a:lnTo>
                  <a:lnTo>
                    <a:pt x="706" y="74"/>
                  </a:lnTo>
                  <a:lnTo>
                    <a:pt x="706" y="78"/>
                  </a:lnTo>
                  <a:lnTo>
                    <a:pt x="708" y="81"/>
                  </a:lnTo>
                  <a:lnTo>
                    <a:pt x="708" y="83"/>
                  </a:lnTo>
                  <a:lnTo>
                    <a:pt x="708" y="85"/>
                  </a:lnTo>
                  <a:lnTo>
                    <a:pt x="713" y="97"/>
                  </a:lnTo>
                  <a:lnTo>
                    <a:pt x="715" y="99"/>
                  </a:lnTo>
                  <a:lnTo>
                    <a:pt x="718" y="104"/>
                  </a:lnTo>
                  <a:lnTo>
                    <a:pt x="718" y="107"/>
                  </a:lnTo>
                  <a:lnTo>
                    <a:pt x="718" y="107"/>
                  </a:lnTo>
                  <a:lnTo>
                    <a:pt x="720" y="107"/>
                  </a:lnTo>
                  <a:lnTo>
                    <a:pt x="720" y="107"/>
                  </a:lnTo>
                  <a:lnTo>
                    <a:pt x="723" y="107"/>
                  </a:lnTo>
                  <a:lnTo>
                    <a:pt x="727" y="107"/>
                  </a:lnTo>
                  <a:lnTo>
                    <a:pt x="732" y="109"/>
                  </a:lnTo>
                  <a:lnTo>
                    <a:pt x="732" y="109"/>
                  </a:lnTo>
                  <a:lnTo>
                    <a:pt x="734" y="111"/>
                  </a:lnTo>
                  <a:lnTo>
                    <a:pt x="737" y="114"/>
                  </a:lnTo>
                  <a:lnTo>
                    <a:pt x="737" y="114"/>
                  </a:lnTo>
                  <a:lnTo>
                    <a:pt x="737" y="116"/>
                  </a:lnTo>
                  <a:lnTo>
                    <a:pt x="737" y="116"/>
                  </a:lnTo>
                  <a:lnTo>
                    <a:pt x="737" y="118"/>
                  </a:lnTo>
                  <a:lnTo>
                    <a:pt x="737" y="121"/>
                  </a:lnTo>
                  <a:lnTo>
                    <a:pt x="734" y="123"/>
                  </a:lnTo>
                  <a:lnTo>
                    <a:pt x="732" y="123"/>
                  </a:lnTo>
                  <a:lnTo>
                    <a:pt x="732" y="123"/>
                  </a:lnTo>
                  <a:lnTo>
                    <a:pt x="730" y="125"/>
                  </a:lnTo>
                  <a:lnTo>
                    <a:pt x="730" y="125"/>
                  </a:lnTo>
                  <a:lnTo>
                    <a:pt x="730" y="125"/>
                  </a:lnTo>
                  <a:lnTo>
                    <a:pt x="732" y="125"/>
                  </a:lnTo>
                  <a:lnTo>
                    <a:pt x="734" y="125"/>
                  </a:lnTo>
                  <a:lnTo>
                    <a:pt x="734" y="123"/>
                  </a:lnTo>
                  <a:lnTo>
                    <a:pt x="737" y="125"/>
                  </a:lnTo>
                  <a:lnTo>
                    <a:pt x="737" y="125"/>
                  </a:lnTo>
                  <a:lnTo>
                    <a:pt x="737" y="125"/>
                  </a:lnTo>
                  <a:lnTo>
                    <a:pt x="737" y="128"/>
                  </a:lnTo>
                  <a:lnTo>
                    <a:pt x="734" y="128"/>
                  </a:lnTo>
                  <a:lnTo>
                    <a:pt x="734" y="130"/>
                  </a:lnTo>
                  <a:lnTo>
                    <a:pt x="725" y="135"/>
                  </a:lnTo>
                  <a:lnTo>
                    <a:pt x="723" y="140"/>
                  </a:lnTo>
                  <a:lnTo>
                    <a:pt x="723" y="140"/>
                  </a:lnTo>
                  <a:lnTo>
                    <a:pt x="720" y="142"/>
                  </a:lnTo>
                  <a:lnTo>
                    <a:pt x="720" y="142"/>
                  </a:lnTo>
                  <a:lnTo>
                    <a:pt x="720" y="142"/>
                  </a:lnTo>
                  <a:lnTo>
                    <a:pt x="718" y="144"/>
                  </a:lnTo>
                  <a:lnTo>
                    <a:pt x="718" y="144"/>
                  </a:lnTo>
                  <a:lnTo>
                    <a:pt x="718" y="147"/>
                  </a:lnTo>
                  <a:lnTo>
                    <a:pt x="715" y="149"/>
                  </a:lnTo>
                  <a:lnTo>
                    <a:pt x="715" y="149"/>
                  </a:lnTo>
                  <a:lnTo>
                    <a:pt x="715" y="151"/>
                  </a:lnTo>
                  <a:lnTo>
                    <a:pt x="713" y="151"/>
                  </a:lnTo>
                  <a:lnTo>
                    <a:pt x="711" y="156"/>
                  </a:lnTo>
                  <a:lnTo>
                    <a:pt x="708" y="156"/>
                  </a:lnTo>
                  <a:lnTo>
                    <a:pt x="708" y="156"/>
                  </a:lnTo>
                  <a:lnTo>
                    <a:pt x="708" y="156"/>
                  </a:lnTo>
                  <a:lnTo>
                    <a:pt x="706" y="156"/>
                  </a:lnTo>
                  <a:lnTo>
                    <a:pt x="706" y="159"/>
                  </a:lnTo>
                  <a:lnTo>
                    <a:pt x="704" y="159"/>
                  </a:lnTo>
                  <a:lnTo>
                    <a:pt x="704" y="159"/>
                  </a:lnTo>
                  <a:lnTo>
                    <a:pt x="704" y="159"/>
                  </a:lnTo>
                  <a:lnTo>
                    <a:pt x="701" y="161"/>
                  </a:lnTo>
                  <a:lnTo>
                    <a:pt x="701" y="161"/>
                  </a:lnTo>
                  <a:lnTo>
                    <a:pt x="701" y="163"/>
                  </a:lnTo>
                  <a:lnTo>
                    <a:pt x="701" y="163"/>
                  </a:lnTo>
                  <a:lnTo>
                    <a:pt x="699" y="163"/>
                  </a:lnTo>
                  <a:lnTo>
                    <a:pt x="699" y="163"/>
                  </a:lnTo>
                  <a:lnTo>
                    <a:pt x="699" y="163"/>
                  </a:lnTo>
                  <a:lnTo>
                    <a:pt x="699" y="166"/>
                  </a:lnTo>
                  <a:lnTo>
                    <a:pt x="697" y="166"/>
                  </a:lnTo>
                  <a:lnTo>
                    <a:pt x="697" y="166"/>
                  </a:lnTo>
                  <a:lnTo>
                    <a:pt x="697" y="166"/>
                  </a:lnTo>
                  <a:lnTo>
                    <a:pt x="697" y="166"/>
                  </a:lnTo>
                  <a:lnTo>
                    <a:pt x="694" y="166"/>
                  </a:lnTo>
                  <a:lnTo>
                    <a:pt x="694" y="168"/>
                  </a:lnTo>
                  <a:lnTo>
                    <a:pt x="692" y="168"/>
                  </a:lnTo>
                  <a:lnTo>
                    <a:pt x="692" y="170"/>
                  </a:lnTo>
                  <a:lnTo>
                    <a:pt x="692" y="170"/>
                  </a:lnTo>
                  <a:lnTo>
                    <a:pt x="692" y="173"/>
                  </a:lnTo>
                  <a:lnTo>
                    <a:pt x="692" y="173"/>
                  </a:lnTo>
                  <a:lnTo>
                    <a:pt x="690" y="175"/>
                  </a:lnTo>
                  <a:lnTo>
                    <a:pt x="690" y="177"/>
                  </a:lnTo>
                  <a:lnTo>
                    <a:pt x="687" y="177"/>
                  </a:lnTo>
                  <a:lnTo>
                    <a:pt x="687" y="177"/>
                  </a:lnTo>
                  <a:lnTo>
                    <a:pt x="685" y="182"/>
                  </a:lnTo>
                  <a:lnTo>
                    <a:pt x="680" y="185"/>
                  </a:lnTo>
                  <a:lnTo>
                    <a:pt x="680" y="187"/>
                  </a:lnTo>
                  <a:lnTo>
                    <a:pt x="680" y="189"/>
                  </a:lnTo>
                  <a:lnTo>
                    <a:pt x="680" y="189"/>
                  </a:lnTo>
                  <a:lnTo>
                    <a:pt x="680" y="192"/>
                  </a:lnTo>
                  <a:lnTo>
                    <a:pt x="680" y="192"/>
                  </a:lnTo>
                  <a:lnTo>
                    <a:pt x="680" y="194"/>
                  </a:lnTo>
                  <a:lnTo>
                    <a:pt x="678" y="196"/>
                  </a:lnTo>
                  <a:lnTo>
                    <a:pt x="675" y="196"/>
                  </a:lnTo>
                  <a:lnTo>
                    <a:pt x="675" y="196"/>
                  </a:lnTo>
                  <a:lnTo>
                    <a:pt x="675" y="199"/>
                  </a:lnTo>
                  <a:lnTo>
                    <a:pt x="673" y="199"/>
                  </a:lnTo>
                  <a:lnTo>
                    <a:pt x="675" y="201"/>
                  </a:lnTo>
                  <a:lnTo>
                    <a:pt x="675" y="201"/>
                  </a:lnTo>
                  <a:lnTo>
                    <a:pt x="673" y="203"/>
                  </a:lnTo>
                  <a:lnTo>
                    <a:pt x="671" y="206"/>
                  </a:lnTo>
                  <a:lnTo>
                    <a:pt x="671" y="206"/>
                  </a:lnTo>
                  <a:lnTo>
                    <a:pt x="671" y="206"/>
                  </a:lnTo>
                  <a:lnTo>
                    <a:pt x="668" y="206"/>
                  </a:lnTo>
                  <a:lnTo>
                    <a:pt x="668" y="206"/>
                  </a:lnTo>
                  <a:lnTo>
                    <a:pt x="666" y="203"/>
                  </a:lnTo>
                  <a:lnTo>
                    <a:pt x="666" y="203"/>
                  </a:lnTo>
                  <a:lnTo>
                    <a:pt x="666" y="203"/>
                  </a:lnTo>
                  <a:lnTo>
                    <a:pt x="659" y="206"/>
                  </a:lnTo>
                  <a:lnTo>
                    <a:pt x="659" y="208"/>
                  </a:lnTo>
                  <a:lnTo>
                    <a:pt x="654" y="208"/>
                  </a:lnTo>
                  <a:lnTo>
                    <a:pt x="654" y="208"/>
                  </a:lnTo>
                  <a:lnTo>
                    <a:pt x="652" y="208"/>
                  </a:lnTo>
                  <a:lnTo>
                    <a:pt x="649" y="211"/>
                  </a:lnTo>
                  <a:lnTo>
                    <a:pt x="649" y="211"/>
                  </a:lnTo>
                  <a:lnTo>
                    <a:pt x="656" y="211"/>
                  </a:lnTo>
                  <a:lnTo>
                    <a:pt x="664" y="208"/>
                  </a:lnTo>
                  <a:lnTo>
                    <a:pt x="664" y="208"/>
                  </a:lnTo>
                  <a:lnTo>
                    <a:pt x="666" y="211"/>
                  </a:lnTo>
                  <a:lnTo>
                    <a:pt x="666" y="211"/>
                  </a:lnTo>
                  <a:lnTo>
                    <a:pt x="666" y="213"/>
                  </a:lnTo>
                  <a:lnTo>
                    <a:pt x="666" y="213"/>
                  </a:lnTo>
                  <a:lnTo>
                    <a:pt x="664" y="213"/>
                  </a:lnTo>
                  <a:lnTo>
                    <a:pt x="664" y="215"/>
                  </a:lnTo>
                  <a:lnTo>
                    <a:pt x="666" y="213"/>
                  </a:lnTo>
                  <a:lnTo>
                    <a:pt x="666" y="213"/>
                  </a:lnTo>
                  <a:lnTo>
                    <a:pt x="666" y="213"/>
                  </a:lnTo>
                  <a:lnTo>
                    <a:pt x="668" y="213"/>
                  </a:lnTo>
                  <a:lnTo>
                    <a:pt x="668" y="211"/>
                  </a:lnTo>
                  <a:lnTo>
                    <a:pt x="668" y="213"/>
                  </a:lnTo>
                  <a:lnTo>
                    <a:pt x="671" y="211"/>
                  </a:lnTo>
                  <a:lnTo>
                    <a:pt x="671" y="211"/>
                  </a:lnTo>
                  <a:lnTo>
                    <a:pt x="673" y="211"/>
                  </a:lnTo>
                  <a:lnTo>
                    <a:pt x="675" y="211"/>
                  </a:lnTo>
                  <a:lnTo>
                    <a:pt x="675" y="208"/>
                  </a:lnTo>
                  <a:lnTo>
                    <a:pt x="678" y="208"/>
                  </a:lnTo>
                  <a:lnTo>
                    <a:pt x="682" y="206"/>
                  </a:lnTo>
                  <a:lnTo>
                    <a:pt x="682" y="206"/>
                  </a:lnTo>
                  <a:lnTo>
                    <a:pt x="685" y="206"/>
                  </a:lnTo>
                  <a:lnTo>
                    <a:pt x="685" y="203"/>
                  </a:lnTo>
                  <a:lnTo>
                    <a:pt x="687" y="203"/>
                  </a:lnTo>
                  <a:lnTo>
                    <a:pt x="690" y="203"/>
                  </a:lnTo>
                  <a:lnTo>
                    <a:pt x="694" y="199"/>
                  </a:lnTo>
                  <a:lnTo>
                    <a:pt x="697" y="196"/>
                  </a:lnTo>
                  <a:lnTo>
                    <a:pt x="697" y="196"/>
                  </a:lnTo>
                  <a:lnTo>
                    <a:pt x="699" y="196"/>
                  </a:lnTo>
                  <a:lnTo>
                    <a:pt x="701" y="194"/>
                  </a:lnTo>
                  <a:lnTo>
                    <a:pt x="701" y="194"/>
                  </a:lnTo>
                  <a:lnTo>
                    <a:pt x="704" y="194"/>
                  </a:lnTo>
                  <a:lnTo>
                    <a:pt x="704" y="192"/>
                  </a:lnTo>
                  <a:lnTo>
                    <a:pt x="701" y="192"/>
                  </a:lnTo>
                  <a:lnTo>
                    <a:pt x="704" y="192"/>
                  </a:lnTo>
                  <a:lnTo>
                    <a:pt x="706" y="189"/>
                  </a:lnTo>
                  <a:lnTo>
                    <a:pt x="706" y="189"/>
                  </a:lnTo>
                  <a:lnTo>
                    <a:pt x="708" y="192"/>
                  </a:lnTo>
                  <a:lnTo>
                    <a:pt x="708" y="199"/>
                  </a:lnTo>
                  <a:lnTo>
                    <a:pt x="708" y="199"/>
                  </a:lnTo>
                  <a:lnTo>
                    <a:pt x="708" y="201"/>
                  </a:lnTo>
                  <a:lnTo>
                    <a:pt x="708" y="201"/>
                  </a:lnTo>
                  <a:lnTo>
                    <a:pt x="708" y="203"/>
                  </a:lnTo>
                  <a:lnTo>
                    <a:pt x="708" y="206"/>
                  </a:lnTo>
                  <a:lnTo>
                    <a:pt x="711" y="211"/>
                  </a:lnTo>
                  <a:lnTo>
                    <a:pt x="711" y="211"/>
                  </a:lnTo>
                  <a:lnTo>
                    <a:pt x="711" y="211"/>
                  </a:lnTo>
                  <a:lnTo>
                    <a:pt x="713" y="211"/>
                  </a:lnTo>
                  <a:lnTo>
                    <a:pt x="713" y="213"/>
                  </a:lnTo>
                  <a:lnTo>
                    <a:pt x="713" y="215"/>
                  </a:lnTo>
                  <a:lnTo>
                    <a:pt x="713" y="215"/>
                  </a:lnTo>
                  <a:lnTo>
                    <a:pt x="708" y="220"/>
                  </a:lnTo>
                  <a:lnTo>
                    <a:pt x="708" y="220"/>
                  </a:lnTo>
                  <a:lnTo>
                    <a:pt x="706" y="220"/>
                  </a:lnTo>
                  <a:lnTo>
                    <a:pt x="704" y="218"/>
                  </a:lnTo>
                  <a:lnTo>
                    <a:pt x="701" y="218"/>
                  </a:lnTo>
                  <a:lnTo>
                    <a:pt x="699" y="218"/>
                  </a:lnTo>
                  <a:lnTo>
                    <a:pt x="694" y="215"/>
                  </a:lnTo>
                  <a:lnTo>
                    <a:pt x="694" y="215"/>
                  </a:lnTo>
                  <a:lnTo>
                    <a:pt x="694" y="213"/>
                  </a:lnTo>
                  <a:lnTo>
                    <a:pt x="694" y="213"/>
                  </a:lnTo>
                  <a:lnTo>
                    <a:pt x="692" y="213"/>
                  </a:lnTo>
                  <a:lnTo>
                    <a:pt x="690" y="218"/>
                  </a:lnTo>
                  <a:lnTo>
                    <a:pt x="687" y="220"/>
                  </a:lnTo>
                  <a:lnTo>
                    <a:pt x="687" y="222"/>
                  </a:lnTo>
                  <a:lnTo>
                    <a:pt x="687" y="222"/>
                  </a:lnTo>
                  <a:lnTo>
                    <a:pt x="687" y="225"/>
                  </a:lnTo>
                  <a:lnTo>
                    <a:pt x="687" y="225"/>
                  </a:lnTo>
                  <a:lnTo>
                    <a:pt x="687" y="232"/>
                  </a:lnTo>
                  <a:lnTo>
                    <a:pt x="690" y="232"/>
                  </a:lnTo>
                  <a:lnTo>
                    <a:pt x="690" y="234"/>
                  </a:lnTo>
                  <a:lnTo>
                    <a:pt x="690" y="232"/>
                  </a:lnTo>
                  <a:lnTo>
                    <a:pt x="690" y="232"/>
                  </a:lnTo>
                  <a:lnTo>
                    <a:pt x="690" y="232"/>
                  </a:lnTo>
                  <a:lnTo>
                    <a:pt x="687" y="225"/>
                  </a:lnTo>
                  <a:lnTo>
                    <a:pt x="687" y="225"/>
                  </a:lnTo>
                  <a:lnTo>
                    <a:pt x="692" y="220"/>
                  </a:lnTo>
                  <a:lnTo>
                    <a:pt x="694" y="215"/>
                  </a:lnTo>
                  <a:lnTo>
                    <a:pt x="697" y="218"/>
                  </a:lnTo>
                  <a:lnTo>
                    <a:pt x="697" y="218"/>
                  </a:lnTo>
                  <a:lnTo>
                    <a:pt x="699" y="220"/>
                  </a:lnTo>
                  <a:lnTo>
                    <a:pt x="699" y="220"/>
                  </a:lnTo>
                  <a:lnTo>
                    <a:pt x="701" y="225"/>
                  </a:lnTo>
                  <a:lnTo>
                    <a:pt x="704" y="225"/>
                  </a:lnTo>
                  <a:lnTo>
                    <a:pt x="704" y="227"/>
                  </a:lnTo>
                  <a:lnTo>
                    <a:pt x="701" y="227"/>
                  </a:lnTo>
                  <a:lnTo>
                    <a:pt x="701" y="229"/>
                  </a:lnTo>
                  <a:lnTo>
                    <a:pt x="701" y="229"/>
                  </a:lnTo>
                  <a:lnTo>
                    <a:pt x="701" y="234"/>
                  </a:lnTo>
                  <a:lnTo>
                    <a:pt x="701" y="234"/>
                  </a:lnTo>
                  <a:lnTo>
                    <a:pt x="704" y="237"/>
                  </a:lnTo>
                  <a:lnTo>
                    <a:pt x="704" y="237"/>
                  </a:lnTo>
                  <a:lnTo>
                    <a:pt x="704" y="237"/>
                  </a:lnTo>
                  <a:lnTo>
                    <a:pt x="706" y="239"/>
                  </a:lnTo>
                  <a:lnTo>
                    <a:pt x="706" y="239"/>
                  </a:lnTo>
                  <a:lnTo>
                    <a:pt x="708" y="239"/>
                  </a:lnTo>
                  <a:lnTo>
                    <a:pt x="706" y="237"/>
                  </a:lnTo>
                  <a:lnTo>
                    <a:pt x="706" y="237"/>
                  </a:lnTo>
                  <a:lnTo>
                    <a:pt x="706" y="237"/>
                  </a:lnTo>
                  <a:lnTo>
                    <a:pt x="704" y="234"/>
                  </a:lnTo>
                  <a:lnTo>
                    <a:pt x="701" y="234"/>
                  </a:lnTo>
                  <a:lnTo>
                    <a:pt x="701" y="232"/>
                  </a:lnTo>
                  <a:lnTo>
                    <a:pt x="704" y="229"/>
                  </a:lnTo>
                  <a:lnTo>
                    <a:pt x="704" y="225"/>
                  </a:lnTo>
                  <a:lnTo>
                    <a:pt x="704" y="222"/>
                  </a:lnTo>
                  <a:lnTo>
                    <a:pt x="708" y="225"/>
                  </a:lnTo>
                  <a:lnTo>
                    <a:pt x="708" y="227"/>
                  </a:lnTo>
                  <a:lnTo>
                    <a:pt x="708" y="229"/>
                  </a:lnTo>
                  <a:lnTo>
                    <a:pt x="711" y="229"/>
                  </a:lnTo>
                  <a:lnTo>
                    <a:pt x="711" y="229"/>
                  </a:lnTo>
                  <a:lnTo>
                    <a:pt x="711" y="229"/>
                  </a:lnTo>
                  <a:lnTo>
                    <a:pt x="711" y="227"/>
                  </a:lnTo>
                  <a:lnTo>
                    <a:pt x="708" y="225"/>
                  </a:lnTo>
                  <a:lnTo>
                    <a:pt x="708" y="222"/>
                  </a:lnTo>
                  <a:lnTo>
                    <a:pt x="708" y="222"/>
                  </a:lnTo>
                  <a:lnTo>
                    <a:pt x="708" y="222"/>
                  </a:lnTo>
                  <a:lnTo>
                    <a:pt x="713" y="218"/>
                  </a:lnTo>
                  <a:lnTo>
                    <a:pt x="715" y="218"/>
                  </a:lnTo>
                  <a:lnTo>
                    <a:pt x="720" y="220"/>
                  </a:lnTo>
                  <a:lnTo>
                    <a:pt x="720" y="220"/>
                  </a:lnTo>
                  <a:lnTo>
                    <a:pt x="718" y="220"/>
                  </a:lnTo>
                  <a:lnTo>
                    <a:pt x="718" y="222"/>
                  </a:lnTo>
                  <a:lnTo>
                    <a:pt x="720" y="222"/>
                  </a:lnTo>
                  <a:lnTo>
                    <a:pt x="720" y="222"/>
                  </a:lnTo>
                  <a:lnTo>
                    <a:pt x="723" y="222"/>
                  </a:lnTo>
                  <a:lnTo>
                    <a:pt x="723" y="222"/>
                  </a:lnTo>
                  <a:lnTo>
                    <a:pt x="723" y="220"/>
                  </a:lnTo>
                  <a:lnTo>
                    <a:pt x="723" y="220"/>
                  </a:lnTo>
                  <a:lnTo>
                    <a:pt x="725" y="220"/>
                  </a:lnTo>
                  <a:lnTo>
                    <a:pt x="732" y="218"/>
                  </a:lnTo>
                  <a:lnTo>
                    <a:pt x="734" y="218"/>
                  </a:lnTo>
                  <a:lnTo>
                    <a:pt x="737" y="220"/>
                  </a:lnTo>
                  <a:lnTo>
                    <a:pt x="737" y="220"/>
                  </a:lnTo>
                  <a:lnTo>
                    <a:pt x="744" y="220"/>
                  </a:lnTo>
                  <a:lnTo>
                    <a:pt x="746" y="218"/>
                  </a:lnTo>
                  <a:lnTo>
                    <a:pt x="746" y="218"/>
                  </a:lnTo>
                  <a:lnTo>
                    <a:pt x="749" y="218"/>
                  </a:lnTo>
                  <a:lnTo>
                    <a:pt x="749" y="218"/>
                  </a:lnTo>
                  <a:lnTo>
                    <a:pt x="749" y="215"/>
                  </a:lnTo>
                  <a:lnTo>
                    <a:pt x="751" y="215"/>
                  </a:lnTo>
                  <a:lnTo>
                    <a:pt x="753" y="215"/>
                  </a:lnTo>
                  <a:lnTo>
                    <a:pt x="756" y="215"/>
                  </a:lnTo>
                  <a:lnTo>
                    <a:pt x="756" y="215"/>
                  </a:lnTo>
                  <a:lnTo>
                    <a:pt x="756" y="218"/>
                  </a:lnTo>
                  <a:lnTo>
                    <a:pt x="753" y="222"/>
                  </a:lnTo>
                  <a:lnTo>
                    <a:pt x="751" y="225"/>
                  </a:lnTo>
                  <a:lnTo>
                    <a:pt x="751" y="227"/>
                  </a:lnTo>
                  <a:lnTo>
                    <a:pt x="751" y="229"/>
                  </a:lnTo>
                  <a:lnTo>
                    <a:pt x="749" y="229"/>
                  </a:lnTo>
                  <a:lnTo>
                    <a:pt x="749" y="232"/>
                  </a:lnTo>
                  <a:lnTo>
                    <a:pt x="749" y="232"/>
                  </a:lnTo>
                  <a:lnTo>
                    <a:pt x="749" y="234"/>
                  </a:lnTo>
                  <a:lnTo>
                    <a:pt x="749" y="234"/>
                  </a:lnTo>
                  <a:lnTo>
                    <a:pt x="749" y="237"/>
                  </a:lnTo>
                  <a:lnTo>
                    <a:pt x="749" y="237"/>
                  </a:lnTo>
                  <a:lnTo>
                    <a:pt x="749" y="239"/>
                  </a:lnTo>
                  <a:lnTo>
                    <a:pt x="749" y="241"/>
                  </a:lnTo>
                  <a:lnTo>
                    <a:pt x="751" y="239"/>
                  </a:lnTo>
                  <a:lnTo>
                    <a:pt x="751" y="239"/>
                  </a:lnTo>
                  <a:lnTo>
                    <a:pt x="751" y="237"/>
                  </a:lnTo>
                  <a:lnTo>
                    <a:pt x="751" y="237"/>
                  </a:lnTo>
                  <a:lnTo>
                    <a:pt x="751" y="234"/>
                  </a:lnTo>
                  <a:lnTo>
                    <a:pt x="753" y="232"/>
                  </a:lnTo>
                  <a:lnTo>
                    <a:pt x="753" y="229"/>
                  </a:lnTo>
                  <a:lnTo>
                    <a:pt x="753" y="227"/>
                  </a:lnTo>
                  <a:lnTo>
                    <a:pt x="753" y="227"/>
                  </a:lnTo>
                  <a:lnTo>
                    <a:pt x="756" y="222"/>
                  </a:lnTo>
                  <a:lnTo>
                    <a:pt x="758" y="220"/>
                  </a:lnTo>
                  <a:lnTo>
                    <a:pt x="758" y="220"/>
                  </a:lnTo>
                  <a:lnTo>
                    <a:pt x="760" y="220"/>
                  </a:lnTo>
                  <a:lnTo>
                    <a:pt x="760" y="220"/>
                  </a:lnTo>
                  <a:lnTo>
                    <a:pt x="763" y="220"/>
                  </a:lnTo>
                  <a:lnTo>
                    <a:pt x="763" y="220"/>
                  </a:lnTo>
                  <a:lnTo>
                    <a:pt x="765" y="218"/>
                  </a:lnTo>
                  <a:lnTo>
                    <a:pt x="765" y="215"/>
                  </a:lnTo>
                  <a:lnTo>
                    <a:pt x="770" y="213"/>
                  </a:lnTo>
                  <a:lnTo>
                    <a:pt x="770" y="211"/>
                  </a:lnTo>
                  <a:lnTo>
                    <a:pt x="772" y="208"/>
                  </a:lnTo>
                  <a:lnTo>
                    <a:pt x="772" y="208"/>
                  </a:lnTo>
                  <a:lnTo>
                    <a:pt x="775" y="208"/>
                  </a:lnTo>
                  <a:lnTo>
                    <a:pt x="775" y="208"/>
                  </a:lnTo>
                  <a:lnTo>
                    <a:pt x="775" y="208"/>
                  </a:lnTo>
                  <a:lnTo>
                    <a:pt x="775" y="208"/>
                  </a:lnTo>
                  <a:lnTo>
                    <a:pt x="777" y="211"/>
                  </a:lnTo>
                  <a:lnTo>
                    <a:pt x="777" y="211"/>
                  </a:lnTo>
                  <a:lnTo>
                    <a:pt x="779" y="213"/>
                  </a:lnTo>
                  <a:lnTo>
                    <a:pt x="782" y="213"/>
                  </a:lnTo>
                  <a:lnTo>
                    <a:pt x="782" y="213"/>
                  </a:lnTo>
                  <a:lnTo>
                    <a:pt x="782" y="211"/>
                  </a:lnTo>
                  <a:lnTo>
                    <a:pt x="782" y="211"/>
                  </a:lnTo>
                  <a:lnTo>
                    <a:pt x="779" y="211"/>
                  </a:lnTo>
                  <a:lnTo>
                    <a:pt x="782" y="208"/>
                  </a:lnTo>
                  <a:lnTo>
                    <a:pt x="784" y="208"/>
                  </a:lnTo>
                  <a:lnTo>
                    <a:pt x="789" y="208"/>
                  </a:lnTo>
                  <a:lnTo>
                    <a:pt x="786" y="206"/>
                  </a:lnTo>
                  <a:lnTo>
                    <a:pt x="786" y="206"/>
                  </a:lnTo>
                  <a:lnTo>
                    <a:pt x="784" y="206"/>
                  </a:lnTo>
                  <a:lnTo>
                    <a:pt x="784" y="206"/>
                  </a:lnTo>
                  <a:lnTo>
                    <a:pt x="782" y="206"/>
                  </a:lnTo>
                  <a:lnTo>
                    <a:pt x="782" y="208"/>
                  </a:lnTo>
                  <a:lnTo>
                    <a:pt x="779" y="208"/>
                  </a:lnTo>
                  <a:lnTo>
                    <a:pt x="779" y="208"/>
                  </a:lnTo>
                  <a:lnTo>
                    <a:pt x="779" y="208"/>
                  </a:lnTo>
                  <a:lnTo>
                    <a:pt x="779" y="206"/>
                  </a:lnTo>
                  <a:lnTo>
                    <a:pt x="779" y="201"/>
                  </a:lnTo>
                  <a:lnTo>
                    <a:pt x="779" y="201"/>
                  </a:lnTo>
                  <a:lnTo>
                    <a:pt x="782" y="201"/>
                  </a:lnTo>
                  <a:lnTo>
                    <a:pt x="782" y="203"/>
                  </a:lnTo>
                  <a:lnTo>
                    <a:pt x="784" y="203"/>
                  </a:lnTo>
                  <a:lnTo>
                    <a:pt x="786" y="199"/>
                  </a:lnTo>
                  <a:lnTo>
                    <a:pt x="786" y="196"/>
                  </a:lnTo>
                  <a:lnTo>
                    <a:pt x="784" y="194"/>
                  </a:lnTo>
                  <a:lnTo>
                    <a:pt x="784" y="194"/>
                  </a:lnTo>
                  <a:lnTo>
                    <a:pt x="784" y="194"/>
                  </a:lnTo>
                  <a:lnTo>
                    <a:pt x="784" y="192"/>
                  </a:lnTo>
                  <a:lnTo>
                    <a:pt x="784" y="192"/>
                  </a:lnTo>
                  <a:lnTo>
                    <a:pt x="786" y="189"/>
                  </a:lnTo>
                  <a:lnTo>
                    <a:pt x="793" y="185"/>
                  </a:lnTo>
                  <a:lnTo>
                    <a:pt x="793" y="185"/>
                  </a:lnTo>
                  <a:lnTo>
                    <a:pt x="793" y="185"/>
                  </a:lnTo>
                  <a:lnTo>
                    <a:pt x="793" y="185"/>
                  </a:lnTo>
                  <a:lnTo>
                    <a:pt x="796" y="187"/>
                  </a:lnTo>
                  <a:lnTo>
                    <a:pt x="798" y="185"/>
                  </a:lnTo>
                  <a:lnTo>
                    <a:pt x="798" y="185"/>
                  </a:lnTo>
                  <a:lnTo>
                    <a:pt x="801" y="182"/>
                  </a:lnTo>
                  <a:lnTo>
                    <a:pt x="803" y="182"/>
                  </a:lnTo>
                  <a:lnTo>
                    <a:pt x="803" y="182"/>
                  </a:lnTo>
                  <a:lnTo>
                    <a:pt x="803" y="185"/>
                  </a:lnTo>
                  <a:lnTo>
                    <a:pt x="803" y="185"/>
                  </a:lnTo>
                  <a:lnTo>
                    <a:pt x="805" y="185"/>
                  </a:lnTo>
                  <a:lnTo>
                    <a:pt x="805" y="185"/>
                  </a:lnTo>
                  <a:lnTo>
                    <a:pt x="805" y="185"/>
                  </a:lnTo>
                  <a:lnTo>
                    <a:pt x="805" y="182"/>
                  </a:lnTo>
                  <a:lnTo>
                    <a:pt x="808" y="182"/>
                  </a:lnTo>
                  <a:lnTo>
                    <a:pt x="808" y="182"/>
                  </a:lnTo>
                  <a:lnTo>
                    <a:pt x="808" y="182"/>
                  </a:lnTo>
                  <a:lnTo>
                    <a:pt x="810" y="185"/>
                  </a:lnTo>
                  <a:lnTo>
                    <a:pt x="812" y="187"/>
                  </a:lnTo>
                  <a:lnTo>
                    <a:pt x="812" y="187"/>
                  </a:lnTo>
                  <a:lnTo>
                    <a:pt x="812" y="185"/>
                  </a:lnTo>
                  <a:lnTo>
                    <a:pt x="812" y="185"/>
                  </a:lnTo>
                  <a:lnTo>
                    <a:pt x="810" y="185"/>
                  </a:lnTo>
                  <a:lnTo>
                    <a:pt x="810" y="185"/>
                  </a:lnTo>
                  <a:lnTo>
                    <a:pt x="810" y="182"/>
                  </a:lnTo>
                  <a:lnTo>
                    <a:pt x="810" y="180"/>
                  </a:lnTo>
                  <a:lnTo>
                    <a:pt x="812" y="180"/>
                  </a:lnTo>
                  <a:lnTo>
                    <a:pt x="815" y="180"/>
                  </a:lnTo>
                  <a:lnTo>
                    <a:pt x="817" y="182"/>
                  </a:lnTo>
                  <a:lnTo>
                    <a:pt x="819" y="185"/>
                  </a:lnTo>
                  <a:lnTo>
                    <a:pt x="822" y="185"/>
                  </a:lnTo>
                  <a:lnTo>
                    <a:pt x="826" y="185"/>
                  </a:lnTo>
                  <a:lnTo>
                    <a:pt x="826" y="187"/>
                  </a:lnTo>
                  <a:lnTo>
                    <a:pt x="826" y="189"/>
                  </a:lnTo>
                  <a:lnTo>
                    <a:pt x="826" y="189"/>
                  </a:lnTo>
                  <a:lnTo>
                    <a:pt x="826" y="189"/>
                  </a:lnTo>
                  <a:lnTo>
                    <a:pt x="829" y="187"/>
                  </a:lnTo>
                  <a:lnTo>
                    <a:pt x="829" y="185"/>
                  </a:lnTo>
                  <a:lnTo>
                    <a:pt x="831" y="185"/>
                  </a:lnTo>
                  <a:lnTo>
                    <a:pt x="831" y="185"/>
                  </a:lnTo>
                  <a:lnTo>
                    <a:pt x="831" y="187"/>
                  </a:lnTo>
                  <a:lnTo>
                    <a:pt x="831" y="187"/>
                  </a:lnTo>
                  <a:lnTo>
                    <a:pt x="831" y="187"/>
                  </a:lnTo>
                  <a:lnTo>
                    <a:pt x="836" y="187"/>
                  </a:lnTo>
                  <a:lnTo>
                    <a:pt x="836" y="189"/>
                  </a:lnTo>
                  <a:lnTo>
                    <a:pt x="838" y="192"/>
                  </a:lnTo>
                  <a:lnTo>
                    <a:pt x="836" y="194"/>
                  </a:lnTo>
                  <a:lnTo>
                    <a:pt x="836" y="194"/>
                  </a:lnTo>
                  <a:lnTo>
                    <a:pt x="838" y="194"/>
                  </a:lnTo>
                  <a:lnTo>
                    <a:pt x="838" y="194"/>
                  </a:lnTo>
                  <a:lnTo>
                    <a:pt x="841" y="194"/>
                  </a:lnTo>
                  <a:lnTo>
                    <a:pt x="843" y="194"/>
                  </a:lnTo>
                  <a:lnTo>
                    <a:pt x="848" y="192"/>
                  </a:lnTo>
                  <a:lnTo>
                    <a:pt x="850" y="192"/>
                  </a:lnTo>
                  <a:lnTo>
                    <a:pt x="848" y="194"/>
                  </a:lnTo>
                  <a:lnTo>
                    <a:pt x="848" y="196"/>
                  </a:lnTo>
                  <a:lnTo>
                    <a:pt x="848" y="199"/>
                  </a:lnTo>
                  <a:lnTo>
                    <a:pt x="850" y="196"/>
                  </a:lnTo>
                  <a:lnTo>
                    <a:pt x="850" y="196"/>
                  </a:lnTo>
                  <a:lnTo>
                    <a:pt x="852" y="199"/>
                  </a:lnTo>
                  <a:lnTo>
                    <a:pt x="852" y="199"/>
                  </a:lnTo>
                  <a:lnTo>
                    <a:pt x="855" y="199"/>
                  </a:lnTo>
                  <a:lnTo>
                    <a:pt x="855" y="199"/>
                  </a:lnTo>
                  <a:lnTo>
                    <a:pt x="855" y="199"/>
                  </a:lnTo>
                  <a:lnTo>
                    <a:pt x="855" y="196"/>
                  </a:lnTo>
                  <a:lnTo>
                    <a:pt x="855" y="196"/>
                  </a:lnTo>
                  <a:lnTo>
                    <a:pt x="857" y="196"/>
                  </a:lnTo>
                  <a:lnTo>
                    <a:pt x="860" y="199"/>
                  </a:lnTo>
                  <a:lnTo>
                    <a:pt x="860" y="201"/>
                  </a:lnTo>
                  <a:lnTo>
                    <a:pt x="860" y="201"/>
                  </a:lnTo>
                  <a:lnTo>
                    <a:pt x="862" y="201"/>
                  </a:lnTo>
                  <a:lnTo>
                    <a:pt x="862" y="199"/>
                  </a:lnTo>
                  <a:lnTo>
                    <a:pt x="864" y="199"/>
                  </a:lnTo>
                  <a:lnTo>
                    <a:pt x="864" y="203"/>
                  </a:lnTo>
                  <a:lnTo>
                    <a:pt x="867" y="203"/>
                  </a:lnTo>
                  <a:lnTo>
                    <a:pt x="867" y="203"/>
                  </a:lnTo>
                  <a:lnTo>
                    <a:pt x="867" y="203"/>
                  </a:lnTo>
                  <a:lnTo>
                    <a:pt x="867" y="201"/>
                  </a:lnTo>
                  <a:lnTo>
                    <a:pt x="869" y="201"/>
                  </a:lnTo>
                  <a:lnTo>
                    <a:pt x="871" y="203"/>
                  </a:lnTo>
                  <a:lnTo>
                    <a:pt x="874" y="203"/>
                  </a:lnTo>
                  <a:lnTo>
                    <a:pt x="869" y="208"/>
                  </a:lnTo>
                  <a:lnTo>
                    <a:pt x="871" y="208"/>
                  </a:lnTo>
                  <a:lnTo>
                    <a:pt x="871" y="211"/>
                  </a:lnTo>
                  <a:lnTo>
                    <a:pt x="871" y="211"/>
                  </a:lnTo>
                  <a:lnTo>
                    <a:pt x="874" y="206"/>
                  </a:lnTo>
                  <a:lnTo>
                    <a:pt x="874" y="203"/>
                  </a:lnTo>
                  <a:lnTo>
                    <a:pt x="874" y="203"/>
                  </a:lnTo>
                  <a:lnTo>
                    <a:pt x="876" y="203"/>
                  </a:lnTo>
                  <a:lnTo>
                    <a:pt x="876" y="203"/>
                  </a:lnTo>
                  <a:lnTo>
                    <a:pt x="876" y="203"/>
                  </a:lnTo>
                  <a:lnTo>
                    <a:pt x="876" y="206"/>
                  </a:lnTo>
                  <a:lnTo>
                    <a:pt x="876" y="206"/>
                  </a:lnTo>
                  <a:lnTo>
                    <a:pt x="874" y="208"/>
                  </a:lnTo>
                  <a:lnTo>
                    <a:pt x="874" y="208"/>
                  </a:lnTo>
                  <a:lnTo>
                    <a:pt x="874" y="215"/>
                  </a:lnTo>
                  <a:lnTo>
                    <a:pt x="874" y="215"/>
                  </a:lnTo>
                  <a:lnTo>
                    <a:pt x="876" y="215"/>
                  </a:lnTo>
                  <a:lnTo>
                    <a:pt x="876" y="215"/>
                  </a:lnTo>
                  <a:lnTo>
                    <a:pt x="878" y="213"/>
                  </a:lnTo>
                  <a:lnTo>
                    <a:pt x="878" y="213"/>
                  </a:lnTo>
                  <a:lnTo>
                    <a:pt x="878" y="211"/>
                  </a:lnTo>
                  <a:lnTo>
                    <a:pt x="878" y="211"/>
                  </a:lnTo>
                  <a:lnTo>
                    <a:pt x="878" y="208"/>
                  </a:lnTo>
                  <a:lnTo>
                    <a:pt x="881" y="208"/>
                  </a:lnTo>
                  <a:lnTo>
                    <a:pt x="883" y="208"/>
                  </a:lnTo>
                  <a:lnTo>
                    <a:pt x="886" y="208"/>
                  </a:lnTo>
                  <a:lnTo>
                    <a:pt x="888" y="208"/>
                  </a:lnTo>
                  <a:lnTo>
                    <a:pt x="890" y="206"/>
                  </a:lnTo>
                  <a:lnTo>
                    <a:pt x="890" y="208"/>
                  </a:lnTo>
                  <a:lnTo>
                    <a:pt x="890" y="208"/>
                  </a:lnTo>
                  <a:lnTo>
                    <a:pt x="890" y="208"/>
                  </a:lnTo>
                  <a:lnTo>
                    <a:pt x="888" y="211"/>
                  </a:lnTo>
                  <a:lnTo>
                    <a:pt x="888" y="211"/>
                  </a:lnTo>
                  <a:lnTo>
                    <a:pt x="888" y="211"/>
                  </a:lnTo>
                  <a:lnTo>
                    <a:pt x="888" y="213"/>
                  </a:lnTo>
                  <a:lnTo>
                    <a:pt x="888" y="211"/>
                  </a:lnTo>
                  <a:lnTo>
                    <a:pt x="890" y="211"/>
                  </a:lnTo>
                  <a:lnTo>
                    <a:pt x="893" y="211"/>
                  </a:lnTo>
                  <a:lnTo>
                    <a:pt x="893" y="213"/>
                  </a:lnTo>
                  <a:lnTo>
                    <a:pt x="893" y="215"/>
                  </a:lnTo>
                  <a:lnTo>
                    <a:pt x="895" y="218"/>
                  </a:lnTo>
                  <a:lnTo>
                    <a:pt x="895" y="218"/>
                  </a:lnTo>
                  <a:lnTo>
                    <a:pt x="897" y="218"/>
                  </a:lnTo>
                  <a:lnTo>
                    <a:pt x="900" y="218"/>
                  </a:lnTo>
                  <a:lnTo>
                    <a:pt x="900" y="218"/>
                  </a:lnTo>
                  <a:lnTo>
                    <a:pt x="900" y="220"/>
                  </a:lnTo>
                  <a:lnTo>
                    <a:pt x="900" y="220"/>
                  </a:lnTo>
                  <a:lnTo>
                    <a:pt x="902" y="222"/>
                  </a:lnTo>
                  <a:lnTo>
                    <a:pt x="902" y="225"/>
                  </a:lnTo>
                  <a:lnTo>
                    <a:pt x="897" y="229"/>
                  </a:lnTo>
                  <a:lnTo>
                    <a:pt x="897" y="229"/>
                  </a:lnTo>
                  <a:lnTo>
                    <a:pt x="895" y="232"/>
                  </a:lnTo>
                  <a:lnTo>
                    <a:pt x="895" y="234"/>
                  </a:lnTo>
                  <a:lnTo>
                    <a:pt x="897" y="232"/>
                  </a:lnTo>
                  <a:lnTo>
                    <a:pt x="897" y="232"/>
                  </a:lnTo>
                  <a:lnTo>
                    <a:pt x="900" y="227"/>
                  </a:lnTo>
                  <a:lnTo>
                    <a:pt x="902" y="227"/>
                  </a:lnTo>
                  <a:lnTo>
                    <a:pt x="902" y="227"/>
                  </a:lnTo>
                  <a:lnTo>
                    <a:pt x="904" y="229"/>
                  </a:lnTo>
                  <a:lnTo>
                    <a:pt x="904" y="232"/>
                  </a:lnTo>
                  <a:lnTo>
                    <a:pt x="904" y="234"/>
                  </a:lnTo>
                  <a:lnTo>
                    <a:pt x="904" y="234"/>
                  </a:lnTo>
                  <a:lnTo>
                    <a:pt x="904" y="237"/>
                  </a:lnTo>
                  <a:lnTo>
                    <a:pt x="904" y="237"/>
                  </a:lnTo>
                  <a:lnTo>
                    <a:pt x="902" y="237"/>
                  </a:lnTo>
                  <a:lnTo>
                    <a:pt x="900" y="239"/>
                  </a:lnTo>
                  <a:lnTo>
                    <a:pt x="897" y="241"/>
                  </a:lnTo>
                  <a:lnTo>
                    <a:pt x="900" y="241"/>
                  </a:lnTo>
                  <a:lnTo>
                    <a:pt x="897" y="244"/>
                  </a:lnTo>
                  <a:lnTo>
                    <a:pt x="897" y="246"/>
                  </a:lnTo>
                  <a:lnTo>
                    <a:pt x="895" y="251"/>
                  </a:lnTo>
                  <a:lnTo>
                    <a:pt x="895" y="253"/>
                  </a:lnTo>
                  <a:lnTo>
                    <a:pt x="895" y="255"/>
                  </a:lnTo>
                  <a:lnTo>
                    <a:pt x="897" y="255"/>
                  </a:lnTo>
                  <a:lnTo>
                    <a:pt x="897" y="255"/>
                  </a:lnTo>
                  <a:lnTo>
                    <a:pt x="893" y="260"/>
                  </a:lnTo>
                  <a:lnTo>
                    <a:pt x="893" y="260"/>
                  </a:lnTo>
                  <a:lnTo>
                    <a:pt x="893" y="263"/>
                  </a:lnTo>
                  <a:lnTo>
                    <a:pt x="893" y="263"/>
                  </a:lnTo>
                  <a:lnTo>
                    <a:pt x="895" y="260"/>
                  </a:lnTo>
                  <a:lnTo>
                    <a:pt x="897" y="258"/>
                  </a:lnTo>
                  <a:lnTo>
                    <a:pt x="900" y="255"/>
                  </a:lnTo>
                  <a:lnTo>
                    <a:pt x="902" y="253"/>
                  </a:lnTo>
                  <a:lnTo>
                    <a:pt x="902" y="253"/>
                  </a:lnTo>
                  <a:lnTo>
                    <a:pt x="902" y="253"/>
                  </a:lnTo>
                  <a:lnTo>
                    <a:pt x="902" y="253"/>
                  </a:lnTo>
                  <a:lnTo>
                    <a:pt x="904" y="251"/>
                  </a:lnTo>
                  <a:lnTo>
                    <a:pt x="904" y="251"/>
                  </a:lnTo>
                  <a:lnTo>
                    <a:pt x="904" y="246"/>
                  </a:lnTo>
                  <a:lnTo>
                    <a:pt x="904" y="241"/>
                  </a:lnTo>
                  <a:lnTo>
                    <a:pt x="904" y="239"/>
                  </a:lnTo>
                  <a:lnTo>
                    <a:pt x="907" y="239"/>
                  </a:lnTo>
                  <a:lnTo>
                    <a:pt x="909" y="239"/>
                  </a:lnTo>
                  <a:lnTo>
                    <a:pt x="909" y="239"/>
                  </a:lnTo>
                  <a:lnTo>
                    <a:pt x="912" y="237"/>
                  </a:lnTo>
                  <a:lnTo>
                    <a:pt x="912" y="237"/>
                  </a:lnTo>
                  <a:lnTo>
                    <a:pt x="914" y="237"/>
                  </a:lnTo>
                  <a:lnTo>
                    <a:pt x="914" y="237"/>
                  </a:lnTo>
                  <a:lnTo>
                    <a:pt x="914" y="237"/>
                  </a:lnTo>
                  <a:lnTo>
                    <a:pt x="916" y="239"/>
                  </a:lnTo>
                  <a:lnTo>
                    <a:pt x="914" y="241"/>
                  </a:lnTo>
                  <a:lnTo>
                    <a:pt x="912" y="244"/>
                  </a:lnTo>
                  <a:lnTo>
                    <a:pt x="912" y="244"/>
                  </a:lnTo>
                  <a:lnTo>
                    <a:pt x="909" y="244"/>
                  </a:lnTo>
                  <a:lnTo>
                    <a:pt x="909" y="246"/>
                  </a:lnTo>
                  <a:lnTo>
                    <a:pt x="907" y="246"/>
                  </a:lnTo>
                  <a:lnTo>
                    <a:pt x="907" y="248"/>
                  </a:lnTo>
                  <a:lnTo>
                    <a:pt x="907" y="248"/>
                  </a:lnTo>
                  <a:lnTo>
                    <a:pt x="907" y="248"/>
                  </a:lnTo>
                  <a:lnTo>
                    <a:pt x="907" y="248"/>
                  </a:lnTo>
                  <a:lnTo>
                    <a:pt x="907" y="248"/>
                  </a:lnTo>
                  <a:lnTo>
                    <a:pt x="909" y="246"/>
                  </a:lnTo>
                  <a:lnTo>
                    <a:pt x="912" y="248"/>
                  </a:lnTo>
                  <a:lnTo>
                    <a:pt x="909" y="248"/>
                  </a:lnTo>
                  <a:lnTo>
                    <a:pt x="909" y="251"/>
                  </a:lnTo>
                  <a:lnTo>
                    <a:pt x="912" y="248"/>
                  </a:lnTo>
                  <a:lnTo>
                    <a:pt x="912" y="246"/>
                  </a:lnTo>
                  <a:lnTo>
                    <a:pt x="916" y="244"/>
                  </a:lnTo>
                  <a:lnTo>
                    <a:pt x="916" y="244"/>
                  </a:lnTo>
                  <a:lnTo>
                    <a:pt x="919" y="241"/>
                  </a:lnTo>
                  <a:lnTo>
                    <a:pt x="921" y="241"/>
                  </a:lnTo>
                  <a:lnTo>
                    <a:pt x="923" y="241"/>
                  </a:lnTo>
                  <a:lnTo>
                    <a:pt x="926" y="239"/>
                  </a:lnTo>
                  <a:lnTo>
                    <a:pt x="930" y="239"/>
                  </a:lnTo>
                  <a:lnTo>
                    <a:pt x="933" y="239"/>
                  </a:lnTo>
                  <a:lnTo>
                    <a:pt x="933" y="237"/>
                  </a:lnTo>
                  <a:lnTo>
                    <a:pt x="933" y="237"/>
                  </a:lnTo>
                  <a:lnTo>
                    <a:pt x="933" y="234"/>
                  </a:lnTo>
                  <a:lnTo>
                    <a:pt x="933" y="234"/>
                  </a:lnTo>
                  <a:lnTo>
                    <a:pt x="935" y="234"/>
                  </a:lnTo>
                  <a:lnTo>
                    <a:pt x="937" y="234"/>
                  </a:lnTo>
                  <a:lnTo>
                    <a:pt x="937" y="234"/>
                  </a:lnTo>
                  <a:lnTo>
                    <a:pt x="942" y="237"/>
                  </a:lnTo>
                  <a:lnTo>
                    <a:pt x="942" y="237"/>
                  </a:lnTo>
                  <a:lnTo>
                    <a:pt x="945" y="237"/>
                  </a:lnTo>
                  <a:lnTo>
                    <a:pt x="947" y="237"/>
                  </a:lnTo>
                  <a:lnTo>
                    <a:pt x="947" y="237"/>
                  </a:lnTo>
                  <a:lnTo>
                    <a:pt x="949" y="239"/>
                  </a:lnTo>
                  <a:lnTo>
                    <a:pt x="949" y="239"/>
                  </a:lnTo>
                  <a:lnTo>
                    <a:pt x="952" y="241"/>
                  </a:lnTo>
                  <a:lnTo>
                    <a:pt x="954" y="241"/>
                  </a:lnTo>
                  <a:lnTo>
                    <a:pt x="956" y="241"/>
                  </a:lnTo>
                  <a:lnTo>
                    <a:pt x="956" y="241"/>
                  </a:lnTo>
                  <a:lnTo>
                    <a:pt x="959" y="244"/>
                  </a:lnTo>
                  <a:lnTo>
                    <a:pt x="961" y="246"/>
                  </a:lnTo>
                  <a:lnTo>
                    <a:pt x="963" y="246"/>
                  </a:lnTo>
                  <a:lnTo>
                    <a:pt x="966" y="246"/>
                  </a:lnTo>
                  <a:lnTo>
                    <a:pt x="968" y="246"/>
                  </a:lnTo>
                  <a:lnTo>
                    <a:pt x="968" y="246"/>
                  </a:lnTo>
                  <a:lnTo>
                    <a:pt x="968" y="246"/>
                  </a:lnTo>
                  <a:lnTo>
                    <a:pt x="971" y="248"/>
                  </a:lnTo>
                  <a:lnTo>
                    <a:pt x="971" y="248"/>
                  </a:lnTo>
                  <a:lnTo>
                    <a:pt x="971" y="248"/>
                  </a:lnTo>
                  <a:lnTo>
                    <a:pt x="971" y="248"/>
                  </a:lnTo>
                  <a:lnTo>
                    <a:pt x="973" y="248"/>
                  </a:lnTo>
                  <a:lnTo>
                    <a:pt x="975" y="248"/>
                  </a:lnTo>
                  <a:lnTo>
                    <a:pt x="975" y="248"/>
                  </a:lnTo>
                  <a:lnTo>
                    <a:pt x="978" y="248"/>
                  </a:lnTo>
                  <a:lnTo>
                    <a:pt x="980" y="248"/>
                  </a:lnTo>
                  <a:lnTo>
                    <a:pt x="980" y="248"/>
                  </a:lnTo>
                  <a:lnTo>
                    <a:pt x="978" y="246"/>
                  </a:lnTo>
                  <a:lnTo>
                    <a:pt x="978" y="246"/>
                  </a:lnTo>
                  <a:lnTo>
                    <a:pt x="980" y="246"/>
                  </a:lnTo>
                  <a:lnTo>
                    <a:pt x="982" y="246"/>
                  </a:lnTo>
                  <a:lnTo>
                    <a:pt x="982" y="246"/>
                  </a:lnTo>
                  <a:lnTo>
                    <a:pt x="982" y="246"/>
                  </a:lnTo>
                  <a:lnTo>
                    <a:pt x="982" y="246"/>
                  </a:lnTo>
                  <a:lnTo>
                    <a:pt x="985" y="248"/>
                  </a:lnTo>
                  <a:lnTo>
                    <a:pt x="987" y="248"/>
                  </a:lnTo>
                  <a:lnTo>
                    <a:pt x="987" y="248"/>
                  </a:lnTo>
                  <a:lnTo>
                    <a:pt x="987" y="251"/>
                  </a:lnTo>
                  <a:lnTo>
                    <a:pt x="987" y="251"/>
                  </a:lnTo>
                  <a:lnTo>
                    <a:pt x="987" y="251"/>
                  </a:lnTo>
                  <a:lnTo>
                    <a:pt x="989" y="251"/>
                  </a:lnTo>
                  <a:lnTo>
                    <a:pt x="992" y="251"/>
                  </a:lnTo>
                  <a:lnTo>
                    <a:pt x="992" y="251"/>
                  </a:lnTo>
                  <a:lnTo>
                    <a:pt x="994" y="251"/>
                  </a:lnTo>
                  <a:lnTo>
                    <a:pt x="997" y="251"/>
                  </a:lnTo>
                  <a:lnTo>
                    <a:pt x="997" y="251"/>
                  </a:lnTo>
                  <a:lnTo>
                    <a:pt x="999" y="253"/>
                  </a:lnTo>
                  <a:lnTo>
                    <a:pt x="999" y="255"/>
                  </a:lnTo>
                  <a:lnTo>
                    <a:pt x="1001" y="255"/>
                  </a:lnTo>
                  <a:lnTo>
                    <a:pt x="1001" y="253"/>
                  </a:lnTo>
                  <a:lnTo>
                    <a:pt x="999" y="253"/>
                  </a:lnTo>
                  <a:lnTo>
                    <a:pt x="1001" y="251"/>
                  </a:lnTo>
                  <a:lnTo>
                    <a:pt x="1011" y="251"/>
                  </a:lnTo>
                  <a:lnTo>
                    <a:pt x="1013" y="251"/>
                  </a:lnTo>
                  <a:lnTo>
                    <a:pt x="1018" y="248"/>
                  </a:lnTo>
                  <a:lnTo>
                    <a:pt x="1018" y="248"/>
                  </a:lnTo>
                  <a:lnTo>
                    <a:pt x="1020" y="248"/>
                  </a:lnTo>
                  <a:lnTo>
                    <a:pt x="1023" y="248"/>
                  </a:lnTo>
                  <a:lnTo>
                    <a:pt x="1023" y="248"/>
                  </a:lnTo>
                  <a:lnTo>
                    <a:pt x="1025" y="248"/>
                  </a:lnTo>
                  <a:lnTo>
                    <a:pt x="1027" y="248"/>
                  </a:lnTo>
                  <a:lnTo>
                    <a:pt x="1032" y="248"/>
                  </a:lnTo>
                  <a:lnTo>
                    <a:pt x="1039" y="248"/>
                  </a:lnTo>
                  <a:lnTo>
                    <a:pt x="1041" y="251"/>
                  </a:lnTo>
                  <a:lnTo>
                    <a:pt x="1044" y="253"/>
                  </a:lnTo>
                  <a:lnTo>
                    <a:pt x="1046" y="255"/>
                  </a:lnTo>
                  <a:lnTo>
                    <a:pt x="1046" y="255"/>
                  </a:lnTo>
                  <a:lnTo>
                    <a:pt x="1051" y="258"/>
                  </a:lnTo>
                  <a:lnTo>
                    <a:pt x="1053" y="258"/>
                  </a:lnTo>
                  <a:lnTo>
                    <a:pt x="1058" y="260"/>
                  </a:lnTo>
                  <a:lnTo>
                    <a:pt x="1063" y="263"/>
                  </a:lnTo>
                  <a:lnTo>
                    <a:pt x="1067" y="265"/>
                  </a:lnTo>
                  <a:lnTo>
                    <a:pt x="1067" y="265"/>
                  </a:lnTo>
                  <a:lnTo>
                    <a:pt x="1070" y="265"/>
                  </a:lnTo>
                  <a:lnTo>
                    <a:pt x="1070" y="267"/>
                  </a:lnTo>
                  <a:lnTo>
                    <a:pt x="1070" y="267"/>
                  </a:lnTo>
                  <a:lnTo>
                    <a:pt x="1072" y="270"/>
                  </a:lnTo>
                  <a:lnTo>
                    <a:pt x="1079" y="274"/>
                  </a:lnTo>
                  <a:lnTo>
                    <a:pt x="1079" y="274"/>
                  </a:lnTo>
                  <a:lnTo>
                    <a:pt x="1084" y="277"/>
                  </a:lnTo>
                  <a:lnTo>
                    <a:pt x="1084" y="277"/>
                  </a:lnTo>
                  <a:lnTo>
                    <a:pt x="1089" y="281"/>
                  </a:lnTo>
                  <a:lnTo>
                    <a:pt x="1089" y="281"/>
                  </a:lnTo>
                  <a:lnTo>
                    <a:pt x="1091" y="284"/>
                  </a:lnTo>
                  <a:lnTo>
                    <a:pt x="1091" y="284"/>
                  </a:lnTo>
                  <a:lnTo>
                    <a:pt x="1093" y="286"/>
                  </a:lnTo>
                  <a:lnTo>
                    <a:pt x="1093" y="286"/>
                  </a:lnTo>
                  <a:lnTo>
                    <a:pt x="1096" y="289"/>
                  </a:lnTo>
                  <a:lnTo>
                    <a:pt x="1096" y="289"/>
                  </a:lnTo>
                  <a:lnTo>
                    <a:pt x="1096" y="291"/>
                  </a:lnTo>
                  <a:lnTo>
                    <a:pt x="1098" y="293"/>
                  </a:lnTo>
                  <a:lnTo>
                    <a:pt x="1100" y="293"/>
                  </a:lnTo>
                  <a:lnTo>
                    <a:pt x="1105" y="296"/>
                  </a:lnTo>
                  <a:lnTo>
                    <a:pt x="1108" y="298"/>
                  </a:lnTo>
                  <a:lnTo>
                    <a:pt x="1108" y="300"/>
                  </a:lnTo>
                  <a:lnTo>
                    <a:pt x="1110" y="303"/>
                  </a:lnTo>
                  <a:lnTo>
                    <a:pt x="1112" y="303"/>
                  </a:lnTo>
                  <a:lnTo>
                    <a:pt x="1112" y="303"/>
                  </a:lnTo>
                  <a:lnTo>
                    <a:pt x="1115" y="305"/>
                  </a:lnTo>
                  <a:lnTo>
                    <a:pt x="1117" y="305"/>
                  </a:lnTo>
                  <a:lnTo>
                    <a:pt x="1119" y="305"/>
                  </a:lnTo>
                  <a:lnTo>
                    <a:pt x="1119" y="305"/>
                  </a:lnTo>
                  <a:lnTo>
                    <a:pt x="1122" y="307"/>
                  </a:lnTo>
                  <a:lnTo>
                    <a:pt x="1122" y="307"/>
                  </a:lnTo>
                  <a:lnTo>
                    <a:pt x="1122" y="310"/>
                  </a:lnTo>
                  <a:lnTo>
                    <a:pt x="1122" y="310"/>
                  </a:lnTo>
                  <a:lnTo>
                    <a:pt x="1124" y="312"/>
                  </a:lnTo>
                  <a:lnTo>
                    <a:pt x="1124" y="312"/>
                  </a:lnTo>
                  <a:lnTo>
                    <a:pt x="1124" y="312"/>
                  </a:lnTo>
                  <a:lnTo>
                    <a:pt x="1126" y="312"/>
                  </a:lnTo>
                  <a:lnTo>
                    <a:pt x="1129" y="312"/>
                  </a:lnTo>
                  <a:lnTo>
                    <a:pt x="1131" y="312"/>
                  </a:lnTo>
                  <a:lnTo>
                    <a:pt x="1134" y="314"/>
                  </a:lnTo>
                  <a:lnTo>
                    <a:pt x="1136" y="314"/>
                  </a:lnTo>
                  <a:lnTo>
                    <a:pt x="1136" y="317"/>
                  </a:lnTo>
                  <a:lnTo>
                    <a:pt x="1136" y="317"/>
                  </a:lnTo>
                  <a:lnTo>
                    <a:pt x="1138" y="317"/>
                  </a:lnTo>
                  <a:lnTo>
                    <a:pt x="1141" y="317"/>
                  </a:lnTo>
                  <a:lnTo>
                    <a:pt x="1143" y="317"/>
                  </a:lnTo>
                  <a:lnTo>
                    <a:pt x="1145" y="317"/>
                  </a:lnTo>
                  <a:lnTo>
                    <a:pt x="1148" y="317"/>
                  </a:lnTo>
                  <a:lnTo>
                    <a:pt x="1150" y="317"/>
                  </a:lnTo>
                  <a:lnTo>
                    <a:pt x="1152" y="319"/>
                  </a:lnTo>
                  <a:lnTo>
                    <a:pt x="1157" y="317"/>
                  </a:lnTo>
                  <a:lnTo>
                    <a:pt x="1157" y="317"/>
                  </a:lnTo>
                  <a:lnTo>
                    <a:pt x="1159" y="317"/>
                  </a:lnTo>
                  <a:lnTo>
                    <a:pt x="1162" y="317"/>
                  </a:lnTo>
                  <a:lnTo>
                    <a:pt x="1162" y="317"/>
                  </a:lnTo>
                  <a:lnTo>
                    <a:pt x="1164" y="317"/>
                  </a:lnTo>
                  <a:lnTo>
                    <a:pt x="1169" y="319"/>
                  </a:lnTo>
                  <a:lnTo>
                    <a:pt x="1171" y="319"/>
                  </a:lnTo>
                  <a:lnTo>
                    <a:pt x="1171" y="319"/>
                  </a:lnTo>
                  <a:lnTo>
                    <a:pt x="1176" y="319"/>
                  </a:lnTo>
                  <a:lnTo>
                    <a:pt x="1176" y="319"/>
                  </a:lnTo>
                  <a:lnTo>
                    <a:pt x="1178" y="322"/>
                  </a:lnTo>
                  <a:lnTo>
                    <a:pt x="1178" y="324"/>
                  </a:lnTo>
                  <a:lnTo>
                    <a:pt x="1181" y="326"/>
                  </a:lnTo>
                  <a:lnTo>
                    <a:pt x="1183" y="333"/>
                  </a:lnTo>
                  <a:lnTo>
                    <a:pt x="1185" y="336"/>
                  </a:lnTo>
                  <a:lnTo>
                    <a:pt x="1185" y="338"/>
                  </a:lnTo>
                  <a:lnTo>
                    <a:pt x="1185" y="343"/>
                  </a:lnTo>
                  <a:lnTo>
                    <a:pt x="1185" y="345"/>
                  </a:lnTo>
                  <a:lnTo>
                    <a:pt x="1188" y="348"/>
                  </a:lnTo>
                  <a:lnTo>
                    <a:pt x="1188" y="350"/>
                  </a:lnTo>
                  <a:lnTo>
                    <a:pt x="1188" y="352"/>
                  </a:lnTo>
                  <a:lnTo>
                    <a:pt x="1190" y="352"/>
                  </a:lnTo>
                  <a:lnTo>
                    <a:pt x="1190" y="357"/>
                  </a:lnTo>
                  <a:lnTo>
                    <a:pt x="1193" y="359"/>
                  </a:lnTo>
                  <a:lnTo>
                    <a:pt x="1193" y="359"/>
                  </a:lnTo>
                  <a:lnTo>
                    <a:pt x="1193" y="362"/>
                  </a:lnTo>
                  <a:lnTo>
                    <a:pt x="1193" y="362"/>
                  </a:lnTo>
                  <a:lnTo>
                    <a:pt x="1193" y="364"/>
                  </a:lnTo>
                  <a:lnTo>
                    <a:pt x="1193" y="364"/>
                  </a:lnTo>
                  <a:lnTo>
                    <a:pt x="1193" y="366"/>
                  </a:lnTo>
                  <a:lnTo>
                    <a:pt x="1193" y="366"/>
                  </a:lnTo>
                  <a:lnTo>
                    <a:pt x="1195" y="374"/>
                  </a:lnTo>
                  <a:lnTo>
                    <a:pt x="1195" y="374"/>
                  </a:lnTo>
                  <a:lnTo>
                    <a:pt x="1195" y="376"/>
                  </a:lnTo>
                  <a:lnTo>
                    <a:pt x="1195" y="378"/>
                  </a:lnTo>
                  <a:lnTo>
                    <a:pt x="1193" y="378"/>
                  </a:lnTo>
                  <a:lnTo>
                    <a:pt x="1193" y="378"/>
                  </a:lnTo>
                  <a:lnTo>
                    <a:pt x="1193" y="381"/>
                  </a:lnTo>
                  <a:lnTo>
                    <a:pt x="1195" y="378"/>
                  </a:lnTo>
                  <a:lnTo>
                    <a:pt x="1195" y="376"/>
                  </a:lnTo>
                  <a:lnTo>
                    <a:pt x="1195" y="376"/>
                  </a:lnTo>
                  <a:lnTo>
                    <a:pt x="1195" y="376"/>
                  </a:lnTo>
                  <a:lnTo>
                    <a:pt x="1195" y="378"/>
                  </a:lnTo>
                  <a:lnTo>
                    <a:pt x="1195" y="378"/>
                  </a:lnTo>
                  <a:lnTo>
                    <a:pt x="1197" y="381"/>
                  </a:lnTo>
                  <a:lnTo>
                    <a:pt x="1197" y="385"/>
                  </a:lnTo>
                  <a:lnTo>
                    <a:pt x="1197" y="388"/>
                  </a:lnTo>
                  <a:lnTo>
                    <a:pt x="1197" y="390"/>
                  </a:lnTo>
                  <a:lnTo>
                    <a:pt x="1195" y="392"/>
                  </a:lnTo>
                  <a:lnTo>
                    <a:pt x="1195" y="392"/>
                  </a:lnTo>
                  <a:lnTo>
                    <a:pt x="1195" y="392"/>
                  </a:lnTo>
                  <a:lnTo>
                    <a:pt x="1197" y="395"/>
                  </a:lnTo>
                  <a:lnTo>
                    <a:pt x="1197" y="395"/>
                  </a:lnTo>
                  <a:lnTo>
                    <a:pt x="1195" y="397"/>
                  </a:lnTo>
                  <a:lnTo>
                    <a:pt x="1195" y="397"/>
                  </a:lnTo>
                  <a:lnTo>
                    <a:pt x="1195" y="400"/>
                  </a:lnTo>
                  <a:lnTo>
                    <a:pt x="1195" y="400"/>
                  </a:lnTo>
                  <a:lnTo>
                    <a:pt x="1195" y="400"/>
                  </a:lnTo>
                  <a:lnTo>
                    <a:pt x="1195" y="402"/>
                  </a:lnTo>
                  <a:lnTo>
                    <a:pt x="1195" y="402"/>
                  </a:lnTo>
                  <a:lnTo>
                    <a:pt x="1195" y="402"/>
                  </a:lnTo>
                  <a:lnTo>
                    <a:pt x="1197" y="404"/>
                  </a:lnTo>
                  <a:lnTo>
                    <a:pt x="1197" y="404"/>
                  </a:lnTo>
                  <a:lnTo>
                    <a:pt x="1195" y="407"/>
                  </a:lnTo>
                  <a:lnTo>
                    <a:pt x="1195" y="409"/>
                  </a:lnTo>
                  <a:lnTo>
                    <a:pt x="1195" y="409"/>
                  </a:lnTo>
                  <a:lnTo>
                    <a:pt x="1193" y="411"/>
                  </a:lnTo>
                  <a:lnTo>
                    <a:pt x="1193" y="416"/>
                  </a:lnTo>
                  <a:lnTo>
                    <a:pt x="1190" y="426"/>
                  </a:lnTo>
                  <a:lnTo>
                    <a:pt x="1188" y="428"/>
                  </a:lnTo>
                  <a:lnTo>
                    <a:pt x="1188" y="430"/>
                  </a:lnTo>
                  <a:lnTo>
                    <a:pt x="1185" y="433"/>
                  </a:lnTo>
                  <a:lnTo>
                    <a:pt x="1185" y="435"/>
                  </a:lnTo>
                  <a:lnTo>
                    <a:pt x="1185" y="435"/>
                  </a:lnTo>
                  <a:lnTo>
                    <a:pt x="1185" y="437"/>
                  </a:lnTo>
                  <a:lnTo>
                    <a:pt x="1185" y="437"/>
                  </a:lnTo>
                  <a:lnTo>
                    <a:pt x="1183" y="437"/>
                  </a:lnTo>
                  <a:lnTo>
                    <a:pt x="1181" y="442"/>
                  </a:lnTo>
                  <a:lnTo>
                    <a:pt x="1181" y="444"/>
                  </a:lnTo>
                  <a:lnTo>
                    <a:pt x="1178" y="447"/>
                  </a:lnTo>
                  <a:lnTo>
                    <a:pt x="1178" y="447"/>
                  </a:lnTo>
                  <a:lnTo>
                    <a:pt x="1171" y="454"/>
                  </a:lnTo>
                  <a:lnTo>
                    <a:pt x="1171" y="456"/>
                  </a:lnTo>
                  <a:lnTo>
                    <a:pt x="1167" y="459"/>
                  </a:lnTo>
                  <a:lnTo>
                    <a:pt x="1164" y="461"/>
                  </a:lnTo>
                  <a:lnTo>
                    <a:pt x="1164" y="463"/>
                  </a:lnTo>
                  <a:lnTo>
                    <a:pt x="1164" y="463"/>
                  </a:lnTo>
                  <a:lnTo>
                    <a:pt x="1159" y="470"/>
                  </a:lnTo>
                  <a:lnTo>
                    <a:pt x="1157" y="473"/>
                  </a:lnTo>
                  <a:lnTo>
                    <a:pt x="1155" y="473"/>
                  </a:lnTo>
                  <a:lnTo>
                    <a:pt x="1152" y="475"/>
                  </a:lnTo>
                  <a:lnTo>
                    <a:pt x="1152" y="475"/>
                  </a:lnTo>
                  <a:lnTo>
                    <a:pt x="1152" y="478"/>
                  </a:lnTo>
                  <a:lnTo>
                    <a:pt x="1150" y="480"/>
                  </a:lnTo>
                  <a:lnTo>
                    <a:pt x="1148" y="482"/>
                  </a:lnTo>
                  <a:lnTo>
                    <a:pt x="1148" y="482"/>
                  </a:lnTo>
                  <a:lnTo>
                    <a:pt x="1145" y="482"/>
                  </a:lnTo>
                  <a:lnTo>
                    <a:pt x="1145" y="485"/>
                  </a:lnTo>
                  <a:lnTo>
                    <a:pt x="1143" y="485"/>
                  </a:lnTo>
                  <a:lnTo>
                    <a:pt x="1141" y="487"/>
                  </a:lnTo>
                  <a:lnTo>
                    <a:pt x="1138" y="487"/>
                  </a:lnTo>
                  <a:lnTo>
                    <a:pt x="1134" y="489"/>
                  </a:lnTo>
                  <a:lnTo>
                    <a:pt x="1134" y="492"/>
                  </a:lnTo>
                  <a:lnTo>
                    <a:pt x="1131" y="494"/>
                  </a:lnTo>
                  <a:lnTo>
                    <a:pt x="1129" y="494"/>
                  </a:lnTo>
                  <a:lnTo>
                    <a:pt x="1129" y="496"/>
                  </a:lnTo>
                  <a:lnTo>
                    <a:pt x="1129" y="496"/>
                  </a:lnTo>
                  <a:lnTo>
                    <a:pt x="1129" y="494"/>
                  </a:lnTo>
                  <a:lnTo>
                    <a:pt x="1129" y="494"/>
                  </a:lnTo>
                  <a:lnTo>
                    <a:pt x="1129" y="492"/>
                  </a:lnTo>
                  <a:lnTo>
                    <a:pt x="1126" y="489"/>
                  </a:lnTo>
                  <a:lnTo>
                    <a:pt x="1124" y="489"/>
                  </a:lnTo>
                  <a:lnTo>
                    <a:pt x="1126" y="492"/>
                  </a:lnTo>
                  <a:lnTo>
                    <a:pt x="1126" y="492"/>
                  </a:lnTo>
                  <a:lnTo>
                    <a:pt x="1129" y="492"/>
                  </a:lnTo>
                  <a:lnTo>
                    <a:pt x="1129" y="494"/>
                  </a:lnTo>
                  <a:lnTo>
                    <a:pt x="1126" y="496"/>
                  </a:lnTo>
                  <a:lnTo>
                    <a:pt x="1124" y="501"/>
                  </a:lnTo>
                  <a:lnTo>
                    <a:pt x="1124" y="501"/>
                  </a:lnTo>
                  <a:lnTo>
                    <a:pt x="1124" y="499"/>
                  </a:lnTo>
                  <a:lnTo>
                    <a:pt x="1124" y="499"/>
                  </a:lnTo>
                  <a:lnTo>
                    <a:pt x="1122" y="499"/>
                  </a:lnTo>
                  <a:lnTo>
                    <a:pt x="1122" y="499"/>
                  </a:lnTo>
                  <a:lnTo>
                    <a:pt x="1122" y="501"/>
                  </a:lnTo>
                  <a:lnTo>
                    <a:pt x="1122" y="501"/>
                  </a:lnTo>
                  <a:lnTo>
                    <a:pt x="1124" y="501"/>
                  </a:lnTo>
                  <a:lnTo>
                    <a:pt x="1124" y="506"/>
                  </a:lnTo>
                  <a:lnTo>
                    <a:pt x="1122" y="506"/>
                  </a:lnTo>
                  <a:lnTo>
                    <a:pt x="1122" y="508"/>
                  </a:lnTo>
                  <a:lnTo>
                    <a:pt x="1119" y="511"/>
                  </a:lnTo>
                  <a:lnTo>
                    <a:pt x="1119" y="511"/>
                  </a:lnTo>
                  <a:lnTo>
                    <a:pt x="1119" y="511"/>
                  </a:lnTo>
                  <a:lnTo>
                    <a:pt x="1117" y="511"/>
                  </a:lnTo>
                  <a:lnTo>
                    <a:pt x="1119" y="508"/>
                  </a:lnTo>
                  <a:lnTo>
                    <a:pt x="1119" y="508"/>
                  </a:lnTo>
                  <a:lnTo>
                    <a:pt x="1119" y="506"/>
                  </a:lnTo>
                  <a:lnTo>
                    <a:pt x="1122" y="506"/>
                  </a:lnTo>
                  <a:lnTo>
                    <a:pt x="1122" y="504"/>
                  </a:lnTo>
                  <a:lnTo>
                    <a:pt x="1119" y="504"/>
                  </a:lnTo>
                  <a:lnTo>
                    <a:pt x="1119" y="506"/>
                  </a:lnTo>
                  <a:lnTo>
                    <a:pt x="1119" y="508"/>
                  </a:lnTo>
                  <a:lnTo>
                    <a:pt x="1117" y="508"/>
                  </a:lnTo>
                  <a:lnTo>
                    <a:pt x="1117" y="511"/>
                  </a:lnTo>
                  <a:lnTo>
                    <a:pt x="1117" y="511"/>
                  </a:lnTo>
                  <a:lnTo>
                    <a:pt x="1117" y="513"/>
                  </a:lnTo>
                  <a:lnTo>
                    <a:pt x="1117" y="513"/>
                  </a:lnTo>
                  <a:lnTo>
                    <a:pt x="1115" y="513"/>
                  </a:lnTo>
                  <a:lnTo>
                    <a:pt x="1115" y="513"/>
                  </a:lnTo>
                  <a:lnTo>
                    <a:pt x="1117" y="513"/>
                  </a:lnTo>
                  <a:lnTo>
                    <a:pt x="1117" y="515"/>
                  </a:lnTo>
                  <a:lnTo>
                    <a:pt x="1115" y="518"/>
                  </a:lnTo>
                  <a:lnTo>
                    <a:pt x="1112" y="525"/>
                  </a:lnTo>
                  <a:lnTo>
                    <a:pt x="1112" y="525"/>
                  </a:lnTo>
                  <a:lnTo>
                    <a:pt x="1112" y="527"/>
                  </a:lnTo>
                  <a:lnTo>
                    <a:pt x="1110" y="527"/>
                  </a:lnTo>
                  <a:lnTo>
                    <a:pt x="1110" y="529"/>
                  </a:lnTo>
                  <a:lnTo>
                    <a:pt x="1110" y="529"/>
                  </a:lnTo>
                  <a:lnTo>
                    <a:pt x="1110" y="532"/>
                  </a:lnTo>
                  <a:lnTo>
                    <a:pt x="1108" y="532"/>
                  </a:lnTo>
                  <a:lnTo>
                    <a:pt x="1105" y="537"/>
                  </a:lnTo>
                  <a:lnTo>
                    <a:pt x="1103" y="539"/>
                  </a:lnTo>
                  <a:lnTo>
                    <a:pt x="1100" y="541"/>
                  </a:lnTo>
                  <a:lnTo>
                    <a:pt x="1100" y="544"/>
                  </a:lnTo>
                  <a:lnTo>
                    <a:pt x="1098" y="546"/>
                  </a:lnTo>
                  <a:lnTo>
                    <a:pt x="1098" y="548"/>
                  </a:lnTo>
                  <a:lnTo>
                    <a:pt x="1089" y="558"/>
                  </a:lnTo>
                  <a:lnTo>
                    <a:pt x="1089" y="558"/>
                  </a:lnTo>
                  <a:lnTo>
                    <a:pt x="1084" y="560"/>
                  </a:lnTo>
                  <a:lnTo>
                    <a:pt x="1084" y="560"/>
                  </a:lnTo>
                  <a:lnTo>
                    <a:pt x="1084" y="558"/>
                  </a:lnTo>
                  <a:lnTo>
                    <a:pt x="1084" y="555"/>
                  </a:lnTo>
                  <a:lnTo>
                    <a:pt x="1084" y="555"/>
                  </a:lnTo>
                  <a:lnTo>
                    <a:pt x="1084" y="551"/>
                  </a:lnTo>
                  <a:lnTo>
                    <a:pt x="1082" y="551"/>
                  </a:lnTo>
                  <a:lnTo>
                    <a:pt x="1082" y="551"/>
                  </a:lnTo>
                  <a:lnTo>
                    <a:pt x="1079" y="551"/>
                  </a:lnTo>
                  <a:lnTo>
                    <a:pt x="1079" y="548"/>
                  </a:lnTo>
                  <a:lnTo>
                    <a:pt x="1079" y="548"/>
                  </a:lnTo>
                  <a:lnTo>
                    <a:pt x="1077" y="546"/>
                  </a:lnTo>
                  <a:lnTo>
                    <a:pt x="1077" y="548"/>
                  </a:lnTo>
                  <a:lnTo>
                    <a:pt x="1077" y="551"/>
                  </a:lnTo>
                  <a:lnTo>
                    <a:pt x="1077" y="551"/>
                  </a:lnTo>
                  <a:lnTo>
                    <a:pt x="1074" y="553"/>
                  </a:lnTo>
                  <a:lnTo>
                    <a:pt x="1074" y="555"/>
                  </a:lnTo>
                  <a:lnTo>
                    <a:pt x="1072" y="553"/>
                  </a:lnTo>
                  <a:lnTo>
                    <a:pt x="1072" y="551"/>
                  </a:lnTo>
                  <a:lnTo>
                    <a:pt x="1072" y="551"/>
                  </a:lnTo>
                  <a:lnTo>
                    <a:pt x="1072" y="551"/>
                  </a:lnTo>
                  <a:lnTo>
                    <a:pt x="1072" y="548"/>
                  </a:lnTo>
                  <a:lnTo>
                    <a:pt x="1072" y="548"/>
                  </a:lnTo>
                  <a:lnTo>
                    <a:pt x="1072" y="551"/>
                  </a:lnTo>
                  <a:lnTo>
                    <a:pt x="1072" y="551"/>
                  </a:lnTo>
                  <a:lnTo>
                    <a:pt x="1072" y="553"/>
                  </a:lnTo>
                  <a:lnTo>
                    <a:pt x="1072" y="555"/>
                  </a:lnTo>
                  <a:lnTo>
                    <a:pt x="1074" y="555"/>
                  </a:lnTo>
                  <a:lnTo>
                    <a:pt x="1074" y="555"/>
                  </a:lnTo>
                  <a:lnTo>
                    <a:pt x="1077" y="555"/>
                  </a:lnTo>
                  <a:lnTo>
                    <a:pt x="1077" y="558"/>
                  </a:lnTo>
                  <a:lnTo>
                    <a:pt x="1074" y="560"/>
                  </a:lnTo>
                  <a:lnTo>
                    <a:pt x="1074" y="560"/>
                  </a:lnTo>
                  <a:lnTo>
                    <a:pt x="1072" y="565"/>
                  </a:lnTo>
                  <a:lnTo>
                    <a:pt x="1070" y="567"/>
                  </a:lnTo>
                  <a:lnTo>
                    <a:pt x="1070" y="567"/>
                  </a:lnTo>
                  <a:lnTo>
                    <a:pt x="1070" y="567"/>
                  </a:lnTo>
                  <a:lnTo>
                    <a:pt x="1070" y="570"/>
                  </a:lnTo>
                  <a:lnTo>
                    <a:pt x="1070" y="570"/>
                  </a:lnTo>
                  <a:lnTo>
                    <a:pt x="1070" y="570"/>
                  </a:lnTo>
                  <a:lnTo>
                    <a:pt x="1070" y="570"/>
                  </a:lnTo>
                  <a:lnTo>
                    <a:pt x="1067" y="570"/>
                  </a:lnTo>
                  <a:lnTo>
                    <a:pt x="1067" y="570"/>
                  </a:lnTo>
                  <a:lnTo>
                    <a:pt x="1065" y="574"/>
                  </a:lnTo>
                  <a:lnTo>
                    <a:pt x="1067" y="574"/>
                  </a:lnTo>
                  <a:lnTo>
                    <a:pt x="1067" y="574"/>
                  </a:lnTo>
                  <a:lnTo>
                    <a:pt x="1070" y="574"/>
                  </a:lnTo>
                  <a:lnTo>
                    <a:pt x="1067" y="577"/>
                  </a:lnTo>
                  <a:lnTo>
                    <a:pt x="1067" y="577"/>
                  </a:lnTo>
                  <a:lnTo>
                    <a:pt x="1070" y="579"/>
                  </a:lnTo>
                  <a:lnTo>
                    <a:pt x="1070" y="579"/>
                  </a:lnTo>
                  <a:lnTo>
                    <a:pt x="1070" y="584"/>
                  </a:lnTo>
                  <a:lnTo>
                    <a:pt x="1067" y="584"/>
                  </a:lnTo>
                  <a:lnTo>
                    <a:pt x="1067" y="589"/>
                  </a:lnTo>
                  <a:lnTo>
                    <a:pt x="1070" y="591"/>
                  </a:lnTo>
                  <a:lnTo>
                    <a:pt x="1070" y="591"/>
                  </a:lnTo>
                  <a:lnTo>
                    <a:pt x="1067" y="593"/>
                  </a:lnTo>
                  <a:lnTo>
                    <a:pt x="1067" y="591"/>
                  </a:lnTo>
                  <a:lnTo>
                    <a:pt x="1067" y="593"/>
                  </a:lnTo>
                  <a:lnTo>
                    <a:pt x="1067" y="596"/>
                  </a:lnTo>
                  <a:lnTo>
                    <a:pt x="1070" y="591"/>
                  </a:lnTo>
                  <a:lnTo>
                    <a:pt x="1070" y="591"/>
                  </a:lnTo>
                  <a:lnTo>
                    <a:pt x="1070" y="589"/>
                  </a:lnTo>
                  <a:lnTo>
                    <a:pt x="1070" y="589"/>
                  </a:lnTo>
                  <a:lnTo>
                    <a:pt x="1070" y="589"/>
                  </a:lnTo>
                  <a:lnTo>
                    <a:pt x="1070" y="586"/>
                  </a:lnTo>
                  <a:lnTo>
                    <a:pt x="1072" y="586"/>
                  </a:lnTo>
                  <a:lnTo>
                    <a:pt x="1072" y="591"/>
                  </a:lnTo>
                  <a:lnTo>
                    <a:pt x="1070" y="593"/>
                  </a:lnTo>
                  <a:lnTo>
                    <a:pt x="1070" y="596"/>
                  </a:lnTo>
                  <a:lnTo>
                    <a:pt x="1070" y="598"/>
                  </a:lnTo>
                  <a:lnTo>
                    <a:pt x="1070" y="600"/>
                  </a:lnTo>
                  <a:lnTo>
                    <a:pt x="1067" y="605"/>
                  </a:lnTo>
                  <a:lnTo>
                    <a:pt x="1067" y="610"/>
                  </a:lnTo>
                  <a:lnTo>
                    <a:pt x="1067" y="610"/>
                  </a:lnTo>
                  <a:lnTo>
                    <a:pt x="1067" y="612"/>
                  </a:lnTo>
                  <a:lnTo>
                    <a:pt x="1067" y="615"/>
                  </a:lnTo>
                  <a:lnTo>
                    <a:pt x="1067" y="615"/>
                  </a:lnTo>
                  <a:lnTo>
                    <a:pt x="1067" y="619"/>
                  </a:lnTo>
                  <a:lnTo>
                    <a:pt x="1070" y="622"/>
                  </a:lnTo>
                  <a:lnTo>
                    <a:pt x="1070" y="629"/>
                  </a:lnTo>
                  <a:lnTo>
                    <a:pt x="1070" y="636"/>
                  </a:lnTo>
                  <a:lnTo>
                    <a:pt x="1070" y="641"/>
                  </a:lnTo>
                  <a:lnTo>
                    <a:pt x="1072" y="643"/>
                  </a:lnTo>
                  <a:lnTo>
                    <a:pt x="1072" y="645"/>
                  </a:lnTo>
                  <a:lnTo>
                    <a:pt x="1072" y="648"/>
                  </a:lnTo>
                  <a:lnTo>
                    <a:pt x="1070" y="652"/>
                  </a:lnTo>
                  <a:lnTo>
                    <a:pt x="1067" y="659"/>
                  </a:lnTo>
                  <a:lnTo>
                    <a:pt x="1067" y="664"/>
                  </a:lnTo>
                  <a:lnTo>
                    <a:pt x="1067" y="667"/>
                  </a:lnTo>
                  <a:lnTo>
                    <a:pt x="1067" y="669"/>
                  </a:lnTo>
                  <a:lnTo>
                    <a:pt x="1065" y="669"/>
                  </a:lnTo>
                  <a:lnTo>
                    <a:pt x="1065" y="669"/>
                  </a:lnTo>
                  <a:lnTo>
                    <a:pt x="1065" y="671"/>
                  </a:lnTo>
                  <a:lnTo>
                    <a:pt x="1065" y="674"/>
                  </a:lnTo>
                  <a:lnTo>
                    <a:pt x="1065" y="674"/>
                  </a:lnTo>
                  <a:lnTo>
                    <a:pt x="1065" y="674"/>
                  </a:lnTo>
                  <a:lnTo>
                    <a:pt x="1065" y="676"/>
                  </a:lnTo>
                  <a:lnTo>
                    <a:pt x="1065" y="678"/>
                  </a:lnTo>
                  <a:lnTo>
                    <a:pt x="1065" y="678"/>
                  </a:lnTo>
                  <a:lnTo>
                    <a:pt x="1063" y="683"/>
                  </a:lnTo>
                  <a:lnTo>
                    <a:pt x="1063" y="685"/>
                  </a:lnTo>
                  <a:lnTo>
                    <a:pt x="1063" y="685"/>
                  </a:lnTo>
                  <a:lnTo>
                    <a:pt x="1063" y="688"/>
                  </a:lnTo>
                  <a:lnTo>
                    <a:pt x="1063" y="690"/>
                  </a:lnTo>
                  <a:lnTo>
                    <a:pt x="1063" y="693"/>
                  </a:lnTo>
                  <a:lnTo>
                    <a:pt x="1063" y="697"/>
                  </a:lnTo>
                  <a:lnTo>
                    <a:pt x="1063" y="700"/>
                  </a:lnTo>
                  <a:lnTo>
                    <a:pt x="1063" y="700"/>
                  </a:lnTo>
                  <a:lnTo>
                    <a:pt x="1063" y="702"/>
                  </a:lnTo>
                  <a:lnTo>
                    <a:pt x="1065" y="702"/>
                  </a:lnTo>
                  <a:lnTo>
                    <a:pt x="1065" y="702"/>
                  </a:lnTo>
                  <a:lnTo>
                    <a:pt x="1060" y="707"/>
                  </a:lnTo>
                  <a:lnTo>
                    <a:pt x="1060" y="709"/>
                  </a:lnTo>
                  <a:lnTo>
                    <a:pt x="1058" y="709"/>
                  </a:lnTo>
                  <a:lnTo>
                    <a:pt x="1056" y="709"/>
                  </a:lnTo>
                  <a:lnTo>
                    <a:pt x="1056" y="709"/>
                  </a:lnTo>
                  <a:lnTo>
                    <a:pt x="1056" y="711"/>
                  </a:lnTo>
                  <a:lnTo>
                    <a:pt x="1053" y="711"/>
                  </a:lnTo>
                  <a:lnTo>
                    <a:pt x="1048" y="719"/>
                  </a:lnTo>
                  <a:lnTo>
                    <a:pt x="1048" y="719"/>
                  </a:lnTo>
                  <a:lnTo>
                    <a:pt x="1048" y="721"/>
                  </a:lnTo>
                  <a:lnTo>
                    <a:pt x="1048" y="721"/>
                  </a:lnTo>
                  <a:lnTo>
                    <a:pt x="1048" y="723"/>
                  </a:lnTo>
                  <a:lnTo>
                    <a:pt x="1046" y="726"/>
                  </a:lnTo>
                  <a:lnTo>
                    <a:pt x="1046" y="728"/>
                  </a:lnTo>
                  <a:lnTo>
                    <a:pt x="1046" y="733"/>
                  </a:lnTo>
                  <a:lnTo>
                    <a:pt x="1046" y="733"/>
                  </a:lnTo>
                  <a:lnTo>
                    <a:pt x="1046" y="735"/>
                  </a:lnTo>
                  <a:lnTo>
                    <a:pt x="1046" y="740"/>
                  </a:lnTo>
                  <a:lnTo>
                    <a:pt x="1046" y="742"/>
                  </a:lnTo>
                  <a:lnTo>
                    <a:pt x="1046" y="744"/>
                  </a:lnTo>
                  <a:lnTo>
                    <a:pt x="1046" y="744"/>
                  </a:lnTo>
                  <a:lnTo>
                    <a:pt x="1046" y="749"/>
                  </a:lnTo>
                  <a:lnTo>
                    <a:pt x="1048" y="752"/>
                  </a:lnTo>
                  <a:lnTo>
                    <a:pt x="1048" y="752"/>
                  </a:lnTo>
                  <a:lnTo>
                    <a:pt x="1046" y="754"/>
                  </a:lnTo>
                  <a:lnTo>
                    <a:pt x="1046" y="754"/>
                  </a:lnTo>
                  <a:lnTo>
                    <a:pt x="1046" y="756"/>
                  </a:lnTo>
                  <a:lnTo>
                    <a:pt x="1044" y="761"/>
                  </a:lnTo>
                  <a:lnTo>
                    <a:pt x="1044" y="761"/>
                  </a:lnTo>
                  <a:lnTo>
                    <a:pt x="1041" y="763"/>
                  </a:lnTo>
                  <a:lnTo>
                    <a:pt x="1041" y="763"/>
                  </a:lnTo>
                  <a:lnTo>
                    <a:pt x="1039" y="763"/>
                  </a:lnTo>
                  <a:lnTo>
                    <a:pt x="1039" y="763"/>
                  </a:lnTo>
                  <a:lnTo>
                    <a:pt x="1039" y="766"/>
                  </a:lnTo>
                  <a:lnTo>
                    <a:pt x="1037" y="766"/>
                  </a:lnTo>
                  <a:lnTo>
                    <a:pt x="1034" y="770"/>
                  </a:lnTo>
                  <a:lnTo>
                    <a:pt x="1034" y="773"/>
                  </a:lnTo>
                  <a:lnTo>
                    <a:pt x="1032" y="775"/>
                  </a:lnTo>
                  <a:lnTo>
                    <a:pt x="1032" y="778"/>
                  </a:lnTo>
                  <a:lnTo>
                    <a:pt x="1032" y="782"/>
                  </a:lnTo>
                  <a:lnTo>
                    <a:pt x="1030" y="780"/>
                  </a:lnTo>
                  <a:lnTo>
                    <a:pt x="1027" y="780"/>
                  </a:lnTo>
                  <a:lnTo>
                    <a:pt x="1027" y="782"/>
                  </a:lnTo>
                  <a:lnTo>
                    <a:pt x="1027" y="782"/>
                  </a:lnTo>
                  <a:lnTo>
                    <a:pt x="1027" y="782"/>
                  </a:lnTo>
                  <a:lnTo>
                    <a:pt x="1030" y="782"/>
                  </a:lnTo>
                  <a:lnTo>
                    <a:pt x="1027" y="787"/>
                  </a:lnTo>
                  <a:lnTo>
                    <a:pt x="1027" y="787"/>
                  </a:lnTo>
                  <a:lnTo>
                    <a:pt x="1025" y="792"/>
                  </a:lnTo>
                  <a:lnTo>
                    <a:pt x="1025" y="792"/>
                  </a:lnTo>
                  <a:lnTo>
                    <a:pt x="1020" y="799"/>
                  </a:lnTo>
                  <a:lnTo>
                    <a:pt x="1018" y="799"/>
                  </a:lnTo>
                  <a:lnTo>
                    <a:pt x="1015" y="799"/>
                  </a:lnTo>
                  <a:lnTo>
                    <a:pt x="1015" y="799"/>
                  </a:lnTo>
                  <a:lnTo>
                    <a:pt x="1013" y="801"/>
                  </a:lnTo>
                  <a:lnTo>
                    <a:pt x="1013" y="801"/>
                  </a:lnTo>
                  <a:lnTo>
                    <a:pt x="1013" y="804"/>
                  </a:lnTo>
                  <a:lnTo>
                    <a:pt x="1013" y="806"/>
                  </a:lnTo>
                  <a:lnTo>
                    <a:pt x="1013" y="806"/>
                  </a:lnTo>
                  <a:lnTo>
                    <a:pt x="1011" y="806"/>
                  </a:lnTo>
                  <a:lnTo>
                    <a:pt x="1011" y="808"/>
                  </a:lnTo>
                  <a:lnTo>
                    <a:pt x="1011" y="808"/>
                  </a:lnTo>
                  <a:lnTo>
                    <a:pt x="1008" y="811"/>
                  </a:lnTo>
                  <a:lnTo>
                    <a:pt x="1008" y="811"/>
                  </a:lnTo>
                  <a:lnTo>
                    <a:pt x="1008" y="811"/>
                  </a:lnTo>
                  <a:lnTo>
                    <a:pt x="1008" y="811"/>
                  </a:lnTo>
                  <a:lnTo>
                    <a:pt x="1008" y="813"/>
                  </a:lnTo>
                  <a:lnTo>
                    <a:pt x="1008" y="813"/>
                  </a:lnTo>
                  <a:lnTo>
                    <a:pt x="1006" y="815"/>
                  </a:lnTo>
                  <a:lnTo>
                    <a:pt x="1006" y="818"/>
                  </a:lnTo>
                  <a:lnTo>
                    <a:pt x="1006" y="820"/>
                  </a:lnTo>
                  <a:lnTo>
                    <a:pt x="1006" y="825"/>
                  </a:lnTo>
                  <a:lnTo>
                    <a:pt x="1008" y="832"/>
                  </a:lnTo>
                  <a:lnTo>
                    <a:pt x="1008" y="834"/>
                  </a:lnTo>
                  <a:lnTo>
                    <a:pt x="1008" y="834"/>
                  </a:lnTo>
                  <a:lnTo>
                    <a:pt x="1008" y="834"/>
                  </a:lnTo>
                  <a:lnTo>
                    <a:pt x="1006" y="834"/>
                  </a:lnTo>
                  <a:lnTo>
                    <a:pt x="1001" y="837"/>
                  </a:lnTo>
                  <a:lnTo>
                    <a:pt x="1001" y="839"/>
                  </a:lnTo>
                  <a:lnTo>
                    <a:pt x="999" y="839"/>
                  </a:lnTo>
                  <a:lnTo>
                    <a:pt x="999" y="839"/>
                  </a:lnTo>
                  <a:lnTo>
                    <a:pt x="997" y="839"/>
                  </a:lnTo>
                  <a:lnTo>
                    <a:pt x="997" y="839"/>
                  </a:lnTo>
                  <a:lnTo>
                    <a:pt x="992" y="841"/>
                  </a:lnTo>
                  <a:lnTo>
                    <a:pt x="992" y="841"/>
                  </a:lnTo>
                  <a:lnTo>
                    <a:pt x="989" y="841"/>
                  </a:lnTo>
                  <a:lnTo>
                    <a:pt x="989" y="841"/>
                  </a:lnTo>
                  <a:lnTo>
                    <a:pt x="987" y="844"/>
                  </a:lnTo>
                  <a:lnTo>
                    <a:pt x="987" y="844"/>
                  </a:lnTo>
                  <a:lnTo>
                    <a:pt x="985" y="844"/>
                  </a:lnTo>
                  <a:lnTo>
                    <a:pt x="982" y="846"/>
                  </a:lnTo>
                  <a:lnTo>
                    <a:pt x="978" y="851"/>
                  </a:lnTo>
                  <a:lnTo>
                    <a:pt x="978" y="851"/>
                  </a:lnTo>
                  <a:lnTo>
                    <a:pt x="978" y="853"/>
                  </a:lnTo>
                  <a:lnTo>
                    <a:pt x="978" y="853"/>
                  </a:lnTo>
                  <a:lnTo>
                    <a:pt x="978" y="856"/>
                  </a:lnTo>
                  <a:lnTo>
                    <a:pt x="978" y="856"/>
                  </a:lnTo>
                  <a:lnTo>
                    <a:pt x="978" y="860"/>
                  </a:lnTo>
                  <a:lnTo>
                    <a:pt x="975" y="863"/>
                  </a:lnTo>
                  <a:lnTo>
                    <a:pt x="973" y="863"/>
                  </a:lnTo>
                  <a:lnTo>
                    <a:pt x="963" y="863"/>
                  </a:lnTo>
                  <a:lnTo>
                    <a:pt x="961" y="863"/>
                  </a:lnTo>
                  <a:lnTo>
                    <a:pt x="959" y="863"/>
                  </a:lnTo>
                  <a:lnTo>
                    <a:pt x="959" y="863"/>
                  </a:lnTo>
                  <a:lnTo>
                    <a:pt x="956" y="863"/>
                  </a:lnTo>
                  <a:lnTo>
                    <a:pt x="956" y="863"/>
                  </a:lnTo>
                  <a:lnTo>
                    <a:pt x="949" y="863"/>
                  </a:lnTo>
                  <a:lnTo>
                    <a:pt x="945" y="863"/>
                  </a:lnTo>
                  <a:lnTo>
                    <a:pt x="942" y="863"/>
                  </a:lnTo>
                  <a:lnTo>
                    <a:pt x="942" y="860"/>
                  </a:lnTo>
                  <a:lnTo>
                    <a:pt x="945" y="858"/>
                  </a:lnTo>
                  <a:lnTo>
                    <a:pt x="945" y="858"/>
                  </a:lnTo>
                  <a:lnTo>
                    <a:pt x="947" y="856"/>
                  </a:lnTo>
                  <a:lnTo>
                    <a:pt x="947" y="856"/>
                  </a:lnTo>
                  <a:lnTo>
                    <a:pt x="947" y="856"/>
                  </a:lnTo>
                  <a:lnTo>
                    <a:pt x="945" y="853"/>
                  </a:lnTo>
                  <a:lnTo>
                    <a:pt x="940" y="856"/>
                  </a:lnTo>
                  <a:lnTo>
                    <a:pt x="937" y="858"/>
                  </a:lnTo>
                  <a:lnTo>
                    <a:pt x="937" y="858"/>
                  </a:lnTo>
                  <a:lnTo>
                    <a:pt x="940" y="858"/>
                  </a:lnTo>
                  <a:lnTo>
                    <a:pt x="940" y="860"/>
                  </a:lnTo>
                  <a:lnTo>
                    <a:pt x="942" y="860"/>
                  </a:lnTo>
                  <a:lnTo>
                    <a:pt x="942" y="863"/>
                  </a:lnTo>
                  <a:lnTo>
                    <a:pt x="940" y="863"/>
                  </a:lnTo>
                  <a:lnTo>
                    <a:pt x="940" y="865"/>
                  </a:lnTo>
                  <a:lnTo>
                    <a:pt x="937" y="865"/>
                  </a:lnTo>
                  <a:lnTo>
                    <a:pt x="937" y="865"/>
                  </a:lnTo>
                  <a:lnTo>
                    <a:pt x="935" y="865"/>
                  </a:lnTo>
                  <a:lnTo>
                    <a:pt x="928" y="865"/>
                  </a:lnTo>
                  <a:lnTo>
                    <a:pt x="919" y="867"/>
                  </a:lnTo>
                  <a:lnTo>
                    <a:pt x="919" y="867"/>
                  </a:lnTo>
                  <a:lnTo>
                    <a:pt x="916" y="867"/>
                  </a:lnTo>
                  <a:lnTo>
                    <a:pt x="916" y="867"/>
                  </a:lnTo>
                  <a:lnTo>
                    <a:pt x="916" y="867"/>
                  </a:lnTo>
                  <a:lnTo>
                    <a:pt x="916" y="867"/>
                  </a:lnTo>
                  <a:lnTo>
                    <a:pt x="916" y="865"/>
                  </a:lnTo>
                  <a:lnTo>
                    <a:pt x="916" y="865"/>
                  </a:lnTo>
                  <a:lnTo>
                    <a:pt x="919" y="865"/>
                  </a:lnTo>
                  <a:lnTo>
                    <a:pt x="921" y="865"/>
                  </a:lnTo>
                  <a:lnTo>
                    <a:pt x="923" y="865"/>
                  </a:lnTo>
                  <a:lnTo>
                    <a:pt x="923" y="865"/>
                  </a:lnTo>
                  <a:lnTo>
                    <a:pt x="926" y="865"/>
                  </a:lnTo>
                  <a:lnTo>
                    <a:pt x="928" y="865"/>
                  </a:lnTo>
                  <a:lnTo>
                    <a:pt x="923" y="863"/>
                  </a:lnTo>
                  <a:lnTo>
                    <a:pt x="921" y="860"/>
                  </a:lnTo>
                  <a:lnTo>
                    <a:pt x="914" y="863"/>
                  </a:lnTo>
                  <a:lnTo>
                    <a:pt x="914" y="865"/>
                  </a:lnTo>
                  <a:lnTo>
                    <a:pt x="914" y="865"/>
                  </a:lnTo>
                  <a:lnTo>
                    <a:pt x="912" y="865"/>
                  </a:lnTo>
                  <a:lnTo>
                    <a:pt x="909" y="865"/>
                  </a:lnTo>
                  <a:lnTo>
                    <a:pt x="909" y="865"/>
                  </a:lnTo>
                  <a:lnTo>
                    <a:pt x="907" y="863"/>
                  </a:lnTo>
                  <a:lnTo>
                    <a:pt x="904" y="863"/>
                  </a:lnTo>
                  <a:lnTo>
                    <a:pt x="904" y="863"/>
                  </a:lnTo>
                  <a:lnTo>
                    <a:pt x="902" y="863"/>
                  </a:lnTo>
                  <a:lnTo>
                    <a:pt x="902" y="865"/>
                  </a:lnTo>
                  <a:lnTo>
                    <a:pt x="900" y="865"/>
                  </a:lnTo>
                  <a:lnTo>
                    <a:pt x="897" y="865"/>
                  </a:lnTo>
                  <a:lnTo>
                    <a:pt x="897" y="865"/>
                  </a:lnTo>
                  <a:lnTo>
                    <a:pt x="895" y="865"/>
                  </a:lnTo>
                  <a:lnTo>
                    <a:pt x="895" y="867"/>
                  </a:lnTo>
                  <a:lnTo>
                    <a:pt x="895" y="870"/>
                  </a:lnTo>
                  <a:lnTo>
                    <a:pt x="895" y="872"/>
                  </a:lnTo>
                  <a:lnTo>
                    <a:pt x="897" y="872"/>
                  </a:lnTo>
                  <a:lnTo>
                    <a:pt x="900" y="872"/>
                  </a:lnTo>
                  <a:lnTo>
                    <a:pt x="900" y="872"/>
                  </a:lnTo>
                  <a:lnTo>
                    <a:pt x="900" y="874"/>
                  </a:lnTo>
                  <a:lnTo>
                    <a:pt x="897" y="874"/>
                  </a:lnTo>
                  <a:lnTo>
                    <a:pt x="897" y="874"/>
                  </a:lnTo>
                  <a:lnTo>
                    <a:pt x="895" y="874"/>
                  </a:lnTo>
                  <a:lnTo>
                    <a:pt x="895" y="874"/>
                  </a:lnTo>
                  <a:lnTo>
                    <a:pt x="895" y="874"/>
                  </a:lnTo>
                  <a:lnTo>
                    <a:pt x="890" y="877"/>
                  </a:lnTo>
                  <a:lnTo>
                    <a:pt x="890" y="877"/>
                  </a:lnTo>
                  <a:lnTo>
                    <a:pt x="888" y="874"/>
                  </a:lnTo>
                  <a:lnTo>
                    <a:pt x="888" y="874"/>
                  </a:lnTo>
                  <a:lnTo>
                    <a:pt x="886" y="877"/>
                  </a:lnTo>
                  <a:lnTo>
                    <a:pt x="886" y="877"/>
                  </a:lnTo>
                  <a:lnTo>
                    <a:pt x="886" y="879"/>
                  </a:lnTo>
                  <a:lnTo>
                    <a:pt x="883" y="879"/>
                  </a:lnTo>
                  <a:lnTo>
                    <a:pt x="883" y="879"/>
                  </a:lnTo>
                  <a:lnTo>
                    <a:pt x="878" y="882"/>
                  </a:lnTo>
                  <a:lnTo>
                    <a:pt x="874" y="884"/>
                  </a:lnTo>
                  <a:lnTo>
                    <a:pt x="871" y="884"/>
                  </a:lnTo>
                  <a:lnTo>
                    <a:pt x="871" y="886"/>
                  </a:lnTo>
                  <a:lnTo>
                    <a:pt x="874" y="886"/>
                  </a:lnTo>
                  <a:lnTo>
                    <a:pt x="874" y="889"/>
                  </a:lnTo>
                  <a:lnTo>
                    <a:pt x="874" y="889"/>
                  </a:lnTo>
                  <a:lnTo>
                    <a:pt x="869" y="891"/>
                  </a:lnTo>
                  <a:lnTo>
                    <a:pt x="869" y="889"/>
                  </a:lnTo>
                  <a:lnTo>
                    <a:pt x="869" y="889"/>
                  </a:lnTo>
                  <a:lnTo>
                    <a:pt x="867" y="889"/>
                  </a:lnTo>
                  <a:lnTo>
                    <a:pt x="864" y="889"/>
                  </a:lnTo>
                  <a:lnTo>
                    <a:pt x="860" y="889"/>
                  </a:lnTo>
                  <a:lnTo>
                    <a:pt x="857" y="889"/>
                  </a:lnTo>
                  <a:lnTo>
                    <a:pt x="857" y="889"/>
                  </a:lnTo>
                  <a:lnTo>
                    <a:pt x="855" y="889"/>
                  </a:lnTo>
                  <a:lnTo>
                    <a:pt x="852" y="891"/>
                  </a:lnTo>
                  <a:lnTo>
                    <a:pt x="850" y="891"/>
                  </a:lnTo>
                  <a:lnTo>
                    <a:pt x="848" y="893"/>
                  </a:lnTo>
                  <a:lnTo>
                    <a:pt x="850" y="893"/>
                  </a:lnTo>
                  <a:lnTo>
                    <a:pt x="850" y="891"/>
                  </a:lnTo>
                  <a:lnTo>
                    <a:pt x="852" y="891"/>
                  </a:lnTo>
                  <a:lnTo>
                    <a:pt x="850" y="893"/>
                  </a:lnTo>
                  <a:lnTo>
                    <a:pt x="850" y="893"/>
                  </a:lnTo>
                  <a:lnTo>
                    <a:pt x="848" y="896"/>
                  </a:lnTo>
                  <a:lnTo>
                    <a:pt x="845" y="896"/>
                  </a:lnTo>
                  <a:lnTo>
                    <a:pt x="845" y="896"/>
                  </a:lnTo>
                  <a:lnTo>
                    <a:pt x="848" y="893"/>
                  </a:lnTo>
                  <a:lnTo>
                    <a:pt x="845" y="893"/>
                  </a:lnTo>
                  <a:lnTo>
                    <a:pt x="845" y="893"/>
                  </a:lnTo>
                  <a:lnTo>
                    <a:pt x="843" y="891"/>
                  </a:lnTo>
                  <a:lnTo>
                    <a:pt x="843" y="893"/>
                  </a:lnTo>
                  <a:lnTo>
                    <a:pt x="843" y="893"/>
                  </a:lnTo>
                  <a:lnTo>
                    <a:pt x="841" y="896"/>
                  </a:lnTo>
                  <a:lnTo>
                    <a:pt x="841" y="896"/>
                  </a:lnTo>
                  <a:lnTo>
                    <a:pt x="836" y="898"/>
                  </a:lnTo>
                  <a:lnTo>
                    <a:pt x="829" y="900"/>
                  </a:lnTo>
                  <a:lnTo>
                    <a:pt x="829" y="900"/>
                  </a:lnTo>
                  <a:lnTo>
                    <a:pt x="826" y="903"/>
                  </a:lnTo>
                  <a:lnTo>
                    <a:pt x="826" y="903"/>
                  </a:lnTo>
                  <a:lnTo>
                    <a:pt x="826" y="903"/>
                  </a:lnTo>
                  <a:lnTo>
                    <a:pt x="826" y="905"/>
                  </a:lnTo>
                  <a:lnTo>
                    <a:pt x="824" y="905"/>
                  </a:lnTo>
                  <a:lnTo>
                    <a:pt x="824" y="908"/>
                  </a:lnTo>
                  <a:lnTo>
                    <a:pt x="817" y="912"/>
                  </a:lnTo>
                  <a:lnTo>
                    <a:pt x="815" y="915"/>
                  </a:lnTo>
                  <a:lnTo>
                    <a:pt x="812" y="915"/>
                  </a:lnTo>
                  <a:lnTo>
                    <a:pt x="810" y="917"/>
                  </a:lnTo>
                  <a:lnTo>
                    <a:pt x="808" y="917"/>
                  </a:lnTo>
                  <a:lnTo>
                    <a:pt x="808" y="917"/>
                  </a:lnTo>
                  <a:lnTo>
                    <a:pt x="803" y="919"/>
                  </a:lnTo>
                  <a:lnTo>
                    <a:pt x="801" y="922"/>
                  </a:lnTo>
                  <a:lnTo>
                    <a:pt x="798" y="922"/>
                  </a:lnTo>
                  <a:lnTo>
                    <a:pt x="793" y="926"/>
                  </a:lnTo>
                  <a:lnTo>
                    <a:pt x="793" y="926"/>
                  </a:lnTo>
                  <a:lnTo>
                    <a:pt x="793" y="926"/>
                  </a:lnTo>
                  <a:lnTo>
                    <a:pt x="793" y="929"/>
                  </a:lnTo>
                  <a:lnTo>
                    <a:pt x="796" y="929"/>
                  </a:lnTo>
                  <a:lnTo>
                    <a:pt x="796" y="926"/>
                  </a:lnTo>
                  <a:lnTo>
                    <a:pt x="798" y="926"/>
                  </a:lnTo>
                  <a:lnTo>
                    <a:pt x="798" y="929"/>
                  </a:lnTo>
                  <a:lnTo>
                    <a:pt x="796" y="931"/>
                  </a:lnTo>
                  <a:lnTo>
                    <a:pt x="796" y="931"/>
                  </a:lnTo>
                  <a:lnTo>
                    <a:pt x="796" y="931"/>
                  </a:lnTo>
                  <a:lnTo>
                    <a:pt x="793" y="931"/>
                  </a:lnTo>
                  <a:lnTo>
                    <a:pt x="793" y="934"/>
                  </a:lnTo>
                  <a:lnTo>
                    <a:pt x="793" y="934"/>
                  </a:lnTo>
                  <a:lnTo>
                    <a:pt x="791" y="934"/>
                  </a:lnTo>
                  <a:lnTo>
                    <a:pt x="791" y="934"/>
                  </a:lnTo>
                  <a:lnTo>
                    <a:pt x="791" y="936"/>
                  </a:lnTo>
                  <a:lnTo>
                    <a:pt x="789" y="936"/>
                  </a:lnTo>
                  <a:lnTo>
                    <a:pt x="789" y="938"/>
                  </a:lnTo>
                  <a:lnTo>
                    <a:pt x="789" y="938"/>
                  </a:lnTo>
                  <a:lnTo>
                    <a:pt x="789" y="938"/>
                  </a:lnTo>
                  <a:lnTo>
                    <a:pt x="786" y="938"/>
                  </a:lnTo>
                  <a:lnTo>
                    <a:pt x="786" y="938"/>
                  </a:lnTo>
                  <a:lnTo>
                    <a:pt x="786" y="936"/>
                  </a:lnTo>
                  <a:lnTo>
                    <a:pt x="789" y="936"/>
                  </a:lnTo>
                  <a:lnTo>
                    <a:pt x="789" y="936"/>
                  </a:lnTo>
                  <a:lnTo>
                    <a:pt x="791" y="934"/>
                  </a:lnTo>
                  <a:lnTo>
                    <a:pt x="786" y="934"/>
                  </a:lnTo>
                  <a:lnTo>
                    <a:pt x="786" y="936"/>
                  </a:lnTo>
                  <a:lnTo>
                    <a:pt x="784" y="936"/>
                  </a:lnTo>
                  <a:lnTo>
                    <a:pt x="784" y="936"/>
                  </a:lnTo>
                  <a:lnTo>
                    <a:pt x="782" y="934"/>
                  </a:lnTo>
                  <a:lnTo>
                    <a:pt x="782" y="936"/>
                  </a:lnTo>
                  <a:lnTo>
                    <a:pt x="782" y="936"/>
                  </a:lnTo>
                  <a:lnTo>
                    <a:pt x="779" y="936"/>
                  </a:lnTo>
                  <a:lnTo>
                    <a:pt x="782" y="938"/>
                  </a:lnTo>
                  <a:lnTo>
                    <a:pt x="782" y="938"/>
                  </a:lnTo>
                  <a:lnTo>
                    <a:pt x="779" y="941"/>
                  </a:lnTo>
                  <a:lnTo>
                    <a:pt x="779" y="941"/>
                  </a:lnTo>
                  <a:lnTo>
                    <a:pt x="777" y="941"/>
                  </a:lnTo>
                  <a:lnTo>
                    <a:pt x="775" y="938"/>
                  </a:lnTo>
                  <a:lnTo>
                    <a:pt x="772" y="938"/>
                  </a:lnTo>
                  <a:lnTo>
                    <a:pt x="772" y="938"/>
                  </a:lnTo>
                  <a:lnTo>
                    <a:pt x="772" y="941"/>
                  </a:lnTo>
                  <a:lnTo>
                    <a:pt x="772" y="941"/>
                  </a:lnTo>
                  <a:lnTo>
                    <a:pt x="775" y="941"/>
                  </a:lnTo>
                  <a:lnTo>
                    <a:pt x="775" y="941"/>
                  </a:lnTo>
                  <a:lnTo>
                    <a:pt x="777" y="941"/>
                  </a:lnTo>
                  <a:lnTo>
                    <a:pt x="779" y="941"/>
                  </a:lnTo>
                  <a:lnTo>
                    <a:pt x="782" y="943"/>
                  </a:lnTo>
                  <a:lnTo>
                    <a:pt x="784" y="943"/>
                  </a:lnTo>
                  <a:lnTo>
                    <a:pt x="782" y="943"/>
                  </a:lnTo>
                  <a:lnTo>
                    <a:pt x="782" y="945"/>
                  </a:lnTo>
                  <a:lnTo>
                    <a:pt x="779" y="945"/>
                  </a:lnTo>
                  <a:lnTo>
                    <a:pt x="779" y="948"/>
                  </a:lnTo>
                  <a:lnTo>
                    <a:pt x="777" y="950"/>
                  </a:lnTo>
                  <a:lnTo>
                    <a:pt x="775" y="950"/>
                  </a:lnTo>
                  <a:lnTo>
                    <a:pt x="770" y="952"/>
                  </a:lnTo>
                  <a:lnTo>
                    <a:pt x="770" y="952"/>
                  </a:lnTo>
                  <a:lnTo>
                    <a:pt x="775" y="952"/>
                  </a:lnTo>
                  <a:lnTo>
                    <a:pt x="777" y="952"/>
                  </a:lnTo>
                  <a:lnTo>
                    <a:pt x="777" y="955"/>
                  </a:lnTo>
                  <a:lnTo>
                    <a:pt x="777" y="955"/>
                  </a:lnTo>
                  <a:lnTo>
                    <a:pt x="775" y="957"/>
                  </a:lnTo>
                  <a:lnTo>
                    <a:pt x="775" y="957"/>
                  </a:lnTo>
                  <a:lnTo>
                    <a:pt x="777" y="959"/>
                  </a:lnTo>
                  <a:lnTo>
                    <a:pt x="777" y="959"/>
                  </a:lnTo>
                  <a:lnTo>
                    <a:pt x="777" y="962"/>
                  </a:lnTo>
                  <a:lnTo>
                    <a:pt x="775" y="962"/>
                  </a:lnTo>
                  <a:lnTo>
                    <a:pt x="772" y="964"/>
                  </a:lnTo>
                  <a:lnTo>
                    <a:pt x="772" y="964"/>
                  </a:lnTo>
                  <a:lnTo>
                    <a:pt x="772" y="962"/>
                  </a:lnTo>
                  <a:lnTo>
                    <a:pt x="772" y="962"/>
                  </a:lnTo>
                  <a:lnTo>
                    <a:pt x="770" y="959"/>
                  </a:lnTo>
                  <a:lnTo>
                    <a:pt x="770" y="957"/>
                  </a:lnTo>
                  <a:lnTo>
                    <a:pt x="770" y="959"/>
                  </a:lnTo>
                  <a:lnTo>
                    <a:pt x="770" y="964"/>
                  </a:lnTo>
                  <a:lnTo>
                    <a:pt x="775" y="967"/>
                  </a:lnTo>
                  <a:lnTo>
                    <a:pt x="775" y="969"/>
                  </a:lnTo>
                  <a:lnTo>
                    <a:pt x="775" y="971"/>
                  </a:lnTo>
                  <a:lnTo>
                    <a:pt x="775" y="971"/>
                  </a:lnTo>
                  <a:lnTo>
                    <a:pt x="775" y="974"/>
                  </a:lnTo>
                  <a:lnTo>
                    <a:pt x="772" y="974"/>
                  </a:lnTo>
                  <a:lnTo>
                    <a:pt x="772" y="976"/>
                  </a:lnTo>
                  <a:lnTo>
                    <a:pt x="772" y="978"/>
                  </a:lnTo>
                  <a:lnTo>
                    <a:pt x="772" y="978"/>
                  </a:lnTo>
                  <a:lnTo>
                    <a:pt x="775" y="978"/>
                  </a:lnTo>
                  <a:lnTo>
                    <a:pt x="775" y="983"/>
                  </a:lnTo>
                  <a:lnTo>
                    <a:pt x="775" y="990"/>
                  </a:lnTo>
                  <a:lnTo>
                    <a:pt x="777" y="990"/>
                  </a:lnTo>
                  <a:lnTo>
                    <a:pt x="777" y="990"/>
                  </a:lnTo>
                  <a:lnTo>
                    <a:pt x="777" y="990"/>
                  </a:lnTo>
                  <a:lnTo>
                    <a:pt x="779" y="990"/>
                  </a:lnTo>
                  <a:lnTo>
                    <a:pt x="779" y="990"/>
                  </a:lnTo>
                  <a:lnTo>
                    <a:pt x="779" y="993"/>
                  </a:lnTo>
                  <a:lnTo>
                    <a:pt x="779" y="993"/>
                  </a:lnTo>
                  <a:lnTo>
                    <a:pt x="777" y="993"/>
                  </a:lnTo>
                  <a:lnTo>
                    <a:pt x="775" y="993"/>
                  </a:lnTo>
                  <a:lnTo>
                    <a:pt x="775" y="1000"/>
                  </a:lnTo>
                  <a:lnTo>
                    <a:pt x="775" y="1004"/>
                  </a:lnTo>
                  <a:lnTo>
                    <a:pt x="775" y="1007"/>
                  </a:lnTo>
                  <a:lnTo>
                    <a:pt x="775" y="1009"/>
                  </a:lnTo>
                  <a:lnTo>
                    <a:pt x="777" y="1011"/>
                  </a:lnTo>
                  <a:lnTo>
                    <a:pt x="777" y="1011"/>
                  </a:lnTo>
                  <a:lnTo>
                    <a:pt x="777" y="1014"/>
                  </a:lnTo>
                  <a:lnTo>
                    <a:pt x="775" y="1016"/>
                  </a:lnTo>
                  <a:lnTo>
                    <a:pt x="775" y="1019"/>
                  </a:lnTo>
                  <a:lnTo>
                    <a:pt x="775" y="1023"/>
                  </a:lnTo>
                  <a:lnTo>
                    <a:pt x="770" y="1033"/>
                  </a:lnTo>
                  <a:lnTo>
                    <a:pt x="770" y="1033"/>
                  </a:lnTo>
                  <a:lnTo>
                    <a:pt x="770" y="1030"/>
                  </a:lnTo>
                  <a:lnTo>
                    <a:pt x="770" y="1028"/>
                  </a:lnTo>
                  <a:lnTo>
                    <a:pt x="767" y="1026"/>
                  </a:lnTo>
                  <a:lnTo>
                    <a:pt x="767" y="1028"/>
                  </a:lnTo>
                  <a:lnTo>
                    <a:pt x="767" y="1030"/>
                  </a:lnTo>
                  <a:lnTo>
                    <a:pt x="767" y="1030"/>
                  </a:lnTo>
                  <a:lnTo>
                    <a:pt x="770" y="1033"/>
                  </a:lnTo>
                  <a:lnTo>
                    <a:pt x="767" y="1035"/>
                  </a:lnTo>
                  <a:lnTo>
                    <a:pt x="765" y="1037"/>
                  </a:lnTo>
                  <a:lnTo>
                    <a:pt x="765" y="1037"/>
                  </a:lnTo>
                  <a:lnTo>
                    <a:pt x="758" y="1042"/>
                  </a:lnTo>
                  <a:lnTo>
                    <a:pt x="758" y="1042"/>
                  </a:lnTo>
                  <a:lnTo>
                    <a:pt x="751" y="1047"/>
                  </a:lnTo>
                  <a:lnTo>
                    <a:pt x="751" y="1049"/>
                  </a:lnTo>
                  <a:lnTo>
                    <a:pt x="744" y="1054"/>
                  </a:lnTo>
                  <a:lnTo>
                    <a:pt x="744" y="1056"/>
                  </a:lnTo>
                  <a:lnTo>
                    <a:pt x="741" y="1056"/>
                  </a:lnTo>
                  <a:lnTo>
                    <a:pt x="741" y="1056"/>
                  </a:lnTo>
                  <a:lnTo>
                    <a:pt x="741" y="1059"/>
                  </a:lnTo>
                  <a:lnTo>
                    <a:pt x="739" y="1061"/>
                  </a:lnTo>
                  <a:lnTo>
                    <a:pt x="737" y="1066"/>
                  </a:lnTo>
                  <a:lnTo>
                    <a:pt x="734" y="1068"/>
                  </a:lnTo>
                  <a:lnTo>
                    <a:pt x="732" y="1073"/>
                  </a:lnTo>
                  <a:lnTo>
                    <a:pt x="732" y="1073"/>
                  </a:lnTo>
                  <a:lnTo>
                    <a:pt x="730" y="1075"/>
                  </a:lnTo>
                  <a:lnTo>
                    <a:pt x="727" y="1082"/>
                  </a:lnTo>
                  <a:lnTo>
                    <a:pt x="725" y="1087"/>
                  </a:lnTo>
                  <a:lnTo>
                    <a:pt x="725" y="1087"/>
                  </a:lnTo>
                  <a:lnTo>
                    <a:pt x="725" y="1087"/>
                  </a:lnTo>
                  <a:lnTo>
                    <a:pt x="725" y="1089"/>
                  </a:lnTo>
                  <a:lnTo>
                    <a:pt x="725" y="1089"/>
                  </a:lnTo>
                  <a:lnTo>
                    <a:pt x="723" y="1092"/>
                  </a:lnTo>
                  <a:lnTo>
                    <a:pt x="723" y="1094"/>
                  </a:lnTo>
                  <a:lnTo>
                    <a:pt x="720" y="1097"/>
                  </a:lnTo>
                  <a:lnTo>
                    <a:pt x="718" y="1099"/>
                  </a:lnTo>
                  <a:lnTo>
                    <a:pt x="713" y="1106"/>
                  </a:lnTo>
                  <a:lnTo>
                    <a:pt x="713" y="1106"/>
                  </a:lnTo>
                  <a:lnTo>
                    <a:pt x="713" y="1108"/>
                  </a:lnTo>
                  <a:lnTo>
                    <a:pt x="711" y="1111"/>
                  </a:lnTo>
                  <a:lnTo>
                    <a:pt x="711" y="1111"/>
                  </a:lnTo>
                  <a:lnTo>
                    <a:pt x="706" y="1113"/>
                  </a:lnTo>
                  <a:lnTo>
                    <a:pt x="706" y="1115"/>
                  </a:lnTo>
                  <a:lnTo>
                    <a:pt x="701" y="1120"/>
                  </a:lnTo>
                  <a:lnTo>
                    <a:pt x="701" y="1120"/>
                  </a:lnTo>
                  <a:lnTo>
                    <a:pt x="699" y="1123"/>
                  </a:lnTo>
                  <a:lnTo>
                    <a:pt x="694" y="1125"/>
                  </a:lnTo>
                  <a:lnTo>
                    <a:pt x="687" y="1132"/>
                  </a:lnTo>
                  <a:lnTo>
                    <a:pt x="685" y="1132"/>
                  </a:lnTo>
                  <a:lnTo>
                    <a:pt x="682" y="1134"/>
                  </a:lnTo>
                  <a:lnTo>
                    <a:pt x="682" y="1134"/>
                  </a:lnTo>
                  <a:lnTo>
                    <a:pt x="678" y="1137"/>
                  </a:lnTo>
                  <a:lnTo>
                    <a:pt x="675" y="1137"/>
                  </a:lnTo>
                  <a:lnTo>
                    <a:pt x="675" y="1137"/>
                  </a:lnTo>
                  <a:lnTo>
                    <a:pt x="673" y="1139"/>
                  </a:lnTo>
                  <a:lnTo>
                    <a:pt x="673" y="1141"/>
                  </a:lnTo>
                  <a:lnTo>
                    <a:pt x="671" y="1144"/>
                  </a:lnTo>
                  <a:lnTo>
                    <a:pt x="671" y="1144"/>
                  </a:lnTo>
                  <a:lnTo>
                    <a:pt x="671" y="1141"/>
                  </a:lnTo>
                  <a:lnTo>
                    <a:pt x="671" y="1141"/>
                  </a:lnTo>
                  <a:lnTo>
                    <a:pt x="671" y="1141"/>
                  </a:lnTo>
                  <a:lnTo>
                    <a:pt x="671" y="1137"/>
                  </a:lnTo>
                  <a:lnTo>
                    <a:pt x="671" y="1137"/>
                  </a:lnTo>
                  <a:lnTo>
                    <a:pt x="671" y="1134"/>
                  </a:lnTo>
                  <a:lnTo>
                    <a:pt x="668" y="1134"/>
                  </a:lnTo>
                  <a:lnTo>
                    <a:pt x="668" y="1134"/>
                  </a:lnTo>
                  <a:lnTo>
                    <a:pt x="671" y="1134"/>
                  </a:lnTo>
                  <a:lnTo>
                    <a:pt x="671" y="1134"/>
                  </a:lnTo>
                  <a:lnTo>
                    <a:pt x="673" y="1134"/>
                  </a:lnTo>
                  <a:lnTo>
                    <a:pt x="673" y="1134"/>
                  </a:lnTo>
                  <a:lnTo>
                    <a:pt x="673" y="1134"/>
                  </a:lnTo>
                  <a:lnTo>
                    <a:pt x="673" y="1134"/>
                  </a:lnTo>
                  <a:lnTo>
                    <a:pt x="675" y="1134"/>
                  </a:lnTo>
                  <a:lnTo>
                    <a:pt x="675" y="1134"/>
                  </a:lnTo>
                  <a:lnTo>
                    <a:pt x="680" y="1132"/>
                  </a:lnTo>
                  <a:lnTo>
                    <a:pt x="682" y="1132"/>
                  </a:lnTo>
                  <a:lnTo>
                    <a:pt x="682" y="1132"/>
                  </a:lnTo>
                  <a:lnTo>
                    <a:pt x="687" y="1127"/>
                  </a:lnTo>
                  <a:lnTo>
                    <a:pt x="690" y="1125"/>
                  </a:lnTo>
                  <a:lnTo>
                    <a:pt x="690" y="1125"/>
                  </a:lnTo>
                  <a:lnTo>
                    <a:pt x="692" y="1125"/>
                  </a:lnTo>
                  <a:lnTo>
                    <a:pt x="692" y="1125"/>
                  </a:lnTo>
                  <a:lnTo>
                    <a:pt x="692" y="1125"/>
                  </a:lnTo>
                  <a:lnTo>
                    <a:pt x="694" y="1123"/>
                  </a:lnTo>
                  <a:lnTo>
                    <a:pt x="694" y="1123"/>
                  </a:lnTo>
                  <a:lnTo>
                    <a:pt x="694" y="1123"/>
                  </a:lnTo>
                  <a:lnTo>
                    <a:pt x="697" y="1120"/>
                  </a:lnTo>
                  <a:lnTo>
                    <a:pt x="697" y="1118"/>
                  </a:lnTo>
                  <a:lnTo>
                    <a:pt x="697" y="1118"/>
                  </a:lnTo>
                  <a:lnTo>
                    <a:pt x="697" y="1115"/>
                  </a:lnTo>
                  <a:lnTo>
                    <a:pt x="697" y="1113"/>
                  </a:lnTo>
                  <a:lnTo>
                    <a:pt x="697" y="1113"/>
                  </a:lnTo>
                  <a:lnTo>
                    <a:pt x="697" y="1111"/>
                  </a:lnTo>
                  <a:lnTo>
                    <a:pt x="701" y="1111"/>
                  </a:lnTo>
                  <a:lnTo>
                    <a:pt x="701" y="1111"/>
                  </a:lnTo>
                  <a:lnTo>
                    <a:pt x="704" y="1113"/>
                  </a:lnTo>
                  <a:lnTo>
                    <a:pt x="704" y="1113"/>
                  </a:lnTo>
                  <a:lnTo>
                    <a:pt x="704" y="1111"/>
                  </a:lnTo>
                  <a:lnTo>
                    <a:pt x="704" y="1106"/>
                  </a:lnTo>
                  <a:lnTo>
                    <a:pt x="704" y="1106"/>
                  </a:lnTo>
                  <a:lnTo>
                    <a:pt x="706" y="1104"/>
                  </a:lnTo>
                  <a:lnTo>
                    <a:pt x="708" y="1104"/>
                  </a:lnTo>
                  <a:lnTo>
                    <a:pt x="711" y="1104"/>
                  </a:lnTo>
                  <a:lnTo>
                    <a:pt x="711" y="1101"/>
                  </a:lnTo>
                  <a:lnTo>
                    <a:pt x="711" y="1101"/>
                  </a:lnTo>
                  <a:lnTo>
                    <a:pt x="711" y="1099"/>
                  </a:lnTo>
                  <a:lnTo>
                    <a:pt x="713" y="1097"/>
                  </a:lnTo>
                  <a:lnTo>
                    <a:pt x="713" y="1097"/>
                  </a:lnTo>
                  <a:lnTo>
                    <a:pt x="713" y="1092"/>
                  </a:lnTo>
                  <a:lnTo>
                    <a:pt x="713" y="1092"/>
                  </a:lnTo>
                  <a:lnTo>
                    <a:pt x="713" y="1092"/>
                  </a:lnTo>
                  <a:lnTo>
                    <a:pt x="715" y="1092"/>
                  </a:lnTo>
                  <a:lnTo>
                    <a:pt x="715" y="1092"/>
                  </a:lnTo>
                  <a:lnTo>
                    <a:pt x="715" y="1089"/>
                  </a:lnTo>
                  <a:lnTo>
                    <a:pt x="718" y="1087"/>
                  </a:lnTo>
                  <a:lnTo>
                    <a:pt x="718" y="1087"/>
                  </a:lnTo>
                  <a:lnTo>
                    <a:pt x="715" y="1085"/>
                  </a:lnTo>
                  <a:lnTo>
                    <a:pt x="715" y="1085"/>
                  </a:lnTo>
                  <a:lnTo>
                    <a:pt x="713" y="1085"/>
                  </a:lnTo>
                  <a:lnTo>
                    <a:pt x="713" y="1085"/>
                  </a:lnTo>
                  <a:lnTo>
                    <a:pt x="713" y="1085"/>
                  </a:lnTo>
                  <a:lnTo>
                    <a:pt x="713" y="1085"/>
                  </a:lnTo>
                  <a:lnTo>
                    <a:pt x="713" y="1087"/>
                  </a:lnTo>
                  <a:lnTo>
                    <a:pt x="713" y="1087"/>
                  </a:lnTo>
                  <a:lnTo>
                    <a:pt x="708" y="1087"/>
                  </a:lnTo>
                  <a:lnTo>
                    <a:pt x="706" y="1087"/>
                  </a:lnTo>
                  <a:lnTo>
                    <a:pt x="706" y="1087"/>
                  </a:lnTo>
                  <a:lnTo>
                    <a:pt x="704" y="1089"/>
                  </a:lnTo>
                  <a:lnTo>
                    <a:pt x="704" y="1089"/>
                  </a:lnTo>
                  <a:lnTo>
                    <a:pt x="701" y="1089"/>
                  </a:lnTo>
                  <a:lnTo>
                    <a:pt x="701" y="1087"/>
                  </a:lnTo>
                  <a:lnTo>
                    <a:pt x="701" y="1087"/>
                  </a:lnTo>
                  <a:lnTo>
                    <a:pt x="701" y="1085"/>
                  </a:lnTo>
                  <a:lnTo>
                    <a:pt x="699" y="1085"/>
                  </a:lnTo>
                  <a:lnTo>
                    <a:pt x="699" y="1085"/>
                  </a:lnTo>
                  <a:lnTo>
                    <a:pt x="697" y="1085"/>
                  </a:lnTo>
                  <a:lnTo>
                    <a:pt x="697" y="1082"/>
                  </a:lnTo>
                  <a:lnTo>
                    <a:pt x="694" y="1080"/>
                  </a:lnTo>
                  <a:lnTo>
                    <a:pt x="694" y="1080"/>
                  </a:lnTo>
                  <a:lnTo>
                    <a:pt x="694" y="1078"/>
                  </a:lnTo>
                  <a:lnTo>
                    <a:pt x="692" y="1082"/>
                  </a:lnTo>
                  <a:lnTo>
                    <a:pt x="694" y="1087"/>
                  </a:lnTo>
                  <a:lnTo>
                    <a:pt x="697" y="1089"/>
                  </a:lnTo>
                  <a:lnTo>
                    <a:pt x="694" y="1092"/>
                  </a:lnTo>
                  <a:lnTo>
                    <a:pt x="694" y="1094"/>
                  </a:lnTo>
                  <a:lnTo>
                    <a:pt x="694" y="1097"/>
                  </a:lnTo>
                  <a:lnTo>
                    <a:pt x="694" y="1099"/>
                  </a:lnTo>
                  <a:lnTo>
                    <a:pt x="694" y="1101"/>
                  </a:lnTo>
                  <a:lnTo>
                    <a:pt x="694" y="1101"/>
                  </a:lnTo>
                  <a:lnTo>
                    <a:pt x="694" y="1101"/>
                  </a:lnTo>
                  <a:lnTo>
                    <a:pt x="694" y="1101"/>
                  </a:lnTo>
                  <a:lnTo>
                    <a:pt x="694" y="1101"/>
                  </a:lnTo>
                  <a:lnTo>
                    <a:pt x="694" y="1101"/>
                  </a:lnTo>
                  <a:lnTo>
                    <a:pt x="692" y="1099"/>
                  </a:lnTo>
                  <a:lnTo>
                    <a:pt x="692" y="1097"/>
                  </a:lnTo>
                  <a:lnTo>
                    <a:pt x="692" y="1099"/>
                  </a:lnTo>
                  <a:lnTo>
                    <a:pt x="692" y="1099"/>
                  </a:lnTo>
                  <a:lnTo>
                    <a:pt x="690" y="1101"/>
                  </a:lnTo>
                  <a:lnTo>
                    <a:pt x="690" y="1106"/>
                  </a:lnTo>
                  <a:lnTo>
                    <a:pt x="687" y="1106"/>
                  </a:lnTo>
                  <a:lnTo>
                    <a:pt x="687" y="1108"/>
                  </a:lnTo>
                  <a:lnTo>
                    <a:pt x="687" y="1108"/>
                  </a:lnTo>
                  <a:lnTo>
                    <a:pt x="687" y="1108"/>
                  </a:lnTo>
                  <a:lnTo>
                    <a:pt x="687" y="1111"/>
                  </a:lnTo>
                  <a:lnTo>
                    <a:pt x="687" y="1111"/>
                  </a:lnTo>
                  <a:lnTo>
                    <a:pt x="685" y="1113"/>
                  </a:lnTo>
                  <a:lnTo>
                    <a:pt x="685" y="1113"/>
                  </a:lnTo>
                  <a:lnTo>
                    <a:pt x="682" y="1113"/>
                  </a:lnTo>
                  <a:lnTo>
                    <a:pt x="682" y="1115"/>
                  </a:lnTo>
                  <a:lnTo>
                    <a:pt x="682" y="1115"/>
                  </a:lnTo>
                  <a:lnTo>
                    <a:pt x="675" y="1118"/>
                  </a:lnTo>
                  <a:lnTo>
                    <a:pt x="673" y="1118"/>
                  </a:lnTo>
                  <a:lnTo>
                    <a:pt x="673" y="1120"/>
                  </a:lnTo>
                  <a:lnTo>
                    <a:pt x="673" y="1120"/>
                  </a:lnTo>
                  <a:lnTo>
                    <a:pt x="673" y="1125"/>
                  </a:lnTo>
                  <a:lnTo>
                    <a:pt x="671" y="1127"/>
                  </a:lnTo>
                  <a:lnTo>
                    <a:pt x="671" y="1130"/>
                  </a:lnTo>
                  <a:lnTo>
                    <a:pt x="668" y="1130"/>
                  </a:lnTo>
                  <a:lnTo>
                    <a:pt x="668" y="1130"/>
                  </a:lnTo>
                  <a:lnTo>
                    <a:pt x="668" y="1130"/>
                  </a:lnTo>
                  <a:lnTo>
                    <a:pt x="666" y="1130"/>
                  </a:lnTo>
                  <a:lnTo>
                    <a:pt x="666" y="1132"/>
                  </a:lnTo>
                  <a:lnTo>
                    <a:pt x="666" y="1134"/>
                  </a:lnTo>
                  <a:lnTo>
                    <a:pt x="666" y="1134"/>
                  </a:lnTo>
                  <a:lnTo>
                    <a:pt x="666" y="1137"/>
                  </a:lnTo>
                  <a:lnTo>
                    <a:pt x="666" y="1139"/>
                  </a:lnTo>
                  <a:lnTo>
                    <a:pt x="666" y="1139"/>
                  </a:lnTo>
                  <a:lnTo>
                    <a:pt x="664" y="1141"/>
                  </a:lnTo>
                  <a:lnTo>
                    <a:pt x="666" y="1141"/>
                  </a:lnTo>
                  <a:lnTo>
                    <a:pt x="666" y="1141"/>
                  </a:lnTo>
                  <a:lnTo>
                    <a:pt x="668" y="1141"/>
                  </a:lnTo>
                  <a:lnTo>
                    <a:pt x="668" y="1141"/>
                  </a:lnTo>
                  <a:lnTo>
                    <a:pt x="668" y="1144"/>
                  </a:lnTo>
                  <a:lnTo>
                    <a:pt x="668" y="1146"/>
                  </a:lnTo>
                  <a:lnTo>
                    <a:pt x="666" y="1146"/>
                  </a:lnTo>
                  <a:lnTo>
                    <a:pt x="664" y="1149"/>
                  </a:lnTo>
                  <a:lnTo>
                    <a:pt x="664" y="1149"/>
                  </a:lnTo>
                  <a:lnTo>
                    <a:pt x="661" y="1153"/>
                  </a:lnTo>
                  <a:lnTo>
                    <a:pt x="659" y="1158"/>
                  </a:lnTo>
                  <a:lnTo>
                    <a:pt x="659" y="1160"/>
                  </a:lnTo>
                  <a:lnTo>
                    <a:pt x="659" y="1160"/>
                  </a:lnTo>
                  <a:lnTo>
                    <a:pt x="659" y="1163"/>
                  </a:lnTo>
                  <a:lnTo>
                    <a:pt x="656" y="1165"/>
                  </a:lnTo>
                  <a:lnTo>
                    <a:pt x="656" y="1167"/>
                  </a:lnTo>
                  <a:lnTo>
                    <a:pt x="652" y="1172"/>
                  </a:lnTo>
                  <a:lnTo>
                    <a:pt x="652" y="1174"/>
                  </a:lnTo>
                  <a:lnTo>
                    <a:pt x="649" y="1177"/>
                  </a:lnTo>
                  <a:lnTo>
                    <a:pt x="645" y="1182"/>
                  </a:lnTo>
                  <a:lnTo>
                    <a:pt x="642" y="1182"/>
                  </a:lnTo>
                  <a:lnTo>
                    <a:pt x="638" y="1186"/>
                  </a:lnTo>
                  <a:lnTo>
                    <a:pt x="635" y="1189"/>
                  </a:lnTo>
                  <a:lnTo>
                    <a:pt x="635" y="1189"/>
                  </a:lnTo>
                  <a:lnTo>
                    <a:pt x="633" y="1191"/>
                  </a:lnTo>
                  <a:lnTo>
                    <a:pt x="633" y="1191"/>
                  </a:lnTo>
                  <a:lnTo>
                    <a:pt x="630" y="1191"/>
                  </a:lnTo>
                  <a:lnTo>
                    <a:pt x="628" y="1191"/>
                  </a:lnTo>
                  <a:lnTo>
                    <a:pt x="626" y="1191"/>
                  </a:lnTo>
                  <a:lnTo>
                    <a:pt x="626" y="1189"/>
                  </a:lnTo>
                  <a:lnTo>
                    <a:pt x="626" y="1189"/>
                  </a:lnTo>
                  <a:lnTo>
                    <a:pt x="626" y="1186"/>
                  </a:lnTo>
                  <a:lnTo>
                    <a:pt x="626" y="1186"/>
                  </a:lnTo>
                  <a:lnTo>
                    <a:pt x="626" y="1184"/>
                  </a:lnTo>
                  <a:lnTo>
                    <a:pt x="626" y="1184"/>
                  </a:lnTo>
                  <a:lnTo>
                    <a:pt x="626" y="1182"/>
                  </a:lnTo>
                  <a:lnTo>
                    <a:pt x="626" y="1182"/>
                  </a:lnTo>
                  <a:lnTo>
                    <a:pt x="626" y="1179"/>
                  </a:lnTo>
                  <a:lnTo>
                    <a:pt x="626" y="1179"/>
                  </a:lnTo>
                  <a:lnTo>
                    <a:pt x="626" y="1177"/>
                  </a:lnTo>
                  <a:lnTo>
                    <a:pt x="626" y="1177"/>
                  </a:lnTo>
                  <a:lnTo>
                    <a:pt x="626" y="1174"/>
                  </a:lnTo>
                  <a:lnTo>
                    <a:pt x="626" y="1174"/>
                  </a:lnTo>
                  <a:lnTo>
                    <a:pt x="626" y="1174"/>
                  </a:lnTo>
                  <a:lnTo>
                    <a:pt x="626" y="1174"/>
                  </a:lnTo>
                  <a:lnTo>
                    <a:pt x="626" y="1172"/>
                  </a:lnTo>
                  <a:lnTo>
                    <a:pt x="626" y="1172"/>
                  </a:lnTo>
                  <a:lnTo>
                    <a:pt x="628" y="1172"/>
                  </a:lnTo>
                  <a:lnTo>
                    <a:pt x="628" y="1170"/>
                  </a:lnTo>
                  <a:lnTo>
                    <a:pt x="633" y="1167"/>
                  </a:lnTo>
                  <a:lnTo>
                    <a:pt x="633" y="1165"/>
                  </a:lnTo>
                  <a:lnTo>
                    <a:pt x="635" y="1163"/>
                  </a:lnTo>
                  <a:lnTo>
                    <a:pt x="638" y="1160"/>
                  </a:lnTo>
                  <a:lnTo>
                    <a:pt x="638" y="1160"/>
                  </a:lnTo>
                  <a:lnTo>
                    <a:pt x="635" y="1158"/>
                  </a:lnTo>
                  <a:lnTo>
                    <a:pt x="633" y="1158"/>
                  </a:lnTo>
                  <a:lnTo>
                    <a:pt x="630" y="1156"/>
                  </a:lnTo>
                  <a:lnTo>
                    <a:pt x="630" y="1156"/>
                  </a:lnTo>
                  <a:lnTo>
                    <a:pt x="628" y="1156"/>
                  </a:lnTo>
                  <a:lnTo>
                    <a:pt x="626" y="1153"/>
                  </a:lnTo>
                  <a:lnTo>
                    <a:pt x="626" y="1153"/>
                  </a:lnTo>
                  <a:lnTo>
                    <a:pt x="626" y="1153"/>
                  </a:lnTo>
                  <a:lnTo>
                    <a:pt x="623" y="1153"/>
                  </a:lnTo>
                  <a:lnTo>
                    <a:pt x="623" y="1151"/>
                  </a:lnTo>
                  <a:lnTo>
                    <a:pt x="621" y="1149"/>
                  </a:lnTo>
                  <a:lnTo>
                    <a:pt x="621" y="1146"/>
                  </a:lnTo>
                  <a:lnTo>
                    <a:pt x="621" y="1146"/>
                  </a:lnTo>
                  <a:lnTo>
                    <a:pt x="619" y="1141"/>
                  </a:lnTo>
                  <a:lnTo>
                    <a:pt x="614" y="1139"/>
                  </a:lnTo>
                  <a:lnTo>
                    <a:pt x="614" y="1137"/>
                  </a:lnTo>
                  <a:lnTo>
                    <a:pt x="609" y="1134"/>
                  </a:lnTo>
                  <a:lnTo>
                    <a:pt x="609" y="1134"/>
                  </a:lnTo>
                  <a:lnTo>
                    <a:pt x="607" y="1134"/>
                  </a:lnTo>
                  <a:lnTo>
                    <a:pt x="602" y="1132"/>
                  </a:lnTo>
                  <a:lnTo>
                    <a:pt x="600" y="1132"/>
                  </a:lnTo>
                  <a:lnTo>
                    <a:pt x="600" y="1130"/>
                  </a:lnTo>
                  <a:lnTo>
                    <a:pt x="597" y="1130"/>
                  </a:lnTo>
                  <a:lnTo>
                    <a:pt x="597" y="1130"/>
                  </a:lnTo>
                  <a:lnTo>
                    <a:pt x="597" y="1130"/>
                  </a:lnTo>
                  <a:lnTo>
                    <a:pt x="597" y="1127"/>
                  </a:lnTo>
                  <a:lnTo>
                    <a:pt x="593" y="1123"/>
                  </a:lnTo>
                  <a:lnTo>
                    <a:pt x="590" y="1123"/>
                  </a:lnTo>
                  <a:lnTo>
                    <a:pt x="588" y="1123"/>
                  </a:lnTo>
                  <a:lnTo>
                    <a:pt x="588" y="1123"/>
                  </a:lnTo>
                  <a:lnTo>
                    <a:pt x="586" y="1123"/>
                  </a:lnTo>
                  <a:lnTo>
                    <a:pt x="586" y="1123"/>
                  </a:lnTo>
                  <a:lnTo>
                    <a:pt x="586" y="1120"/>
                  </a:lnTo>
                  <a:lnTo>
                    <a:pt x="583" y="1120"/>
                  </a:lnTo>
                  <a:lnTo>
                    <a:pt x="583" y="1120"/>
                  </a:lnTo>
                  <a:lnTo>
                    <a:pt x="581" y="1118"/>
                  </a:lnTo>
                  <a:lnTo>
                    <a:pt x="579" y="1118"/>
                  </a:lnTo>
                  <a:lnTo>
                    <a:pt x="579" y="1118"/>
                  </a:lnTo>
                  <a:lnTo>
                    <a:pt x="574" y="1115"/>
                  </a:lnTo>
                  <a:lnTo>
                    <a:pt x="574" y="1115"/>
                  </a:lnTo>
                  <a:lnTo>
                    <a:pt x="571" y="1111"/>
                  </a:lnTo>
                  <a:lnTo>
                    <a:pt x="569" y="1111"/>
                  </a:lnTo>
                  <a:lnTo>
                    <a:pt x="567" y="1108"/>
                  </a:lnTo>
                  <a:lnTo>
                    <a:pt x="564" y="1106"/>
                  </a:lnTo>
                  <a:lnTo>
                    <a:pt x="562" y="1104"/>
                  </a:lnTo>
                  <a:lnTo>
                    <a:pt x="562" y="1104"/>
                  </a:lnTo>
                  <a:lnTo>
                    <a:pt x="562" y="1104"/>
                  </a:lnTo>
                  <a:lnTo>
                    <a:pt x="560" y="1106"/>
                  </a:lnTo>
                  <a:lnTo>
                    <a:pt x="557" y="1108"/>
                  </a:lnTo>
                  <a:lnTo>
                    <a:pt x="555" y="1111"/>
                  </a:lnTo>
                  <a:lnTo>
                    <a:pt x="553" y="1111"/>
                  </a:lnTo>
                  <a:lnTo>
                    <a:pt x="553" y="1111"/>
                  </a:lnTo>
                  <a:lnTo>
                    <a:pt x="550" y="1111"/>
                  </a:lnTo>
                  <a:lnTo>
                    <a:pt x="550" y="1111"/>
                  </a:lnTo>
                  <a:lnTo>
                    <a:pt x="550" y="1111"/>
                  </a:lnTo>
                  <a:lnTo>
                    <a:pt x="550" y="1108"/>
                  </a:lnTo>
                  <a:lnTo>
                    <a:pt x="550" y="1106"/>
                  </a:lnTo>
                  <a:lnTo>
                    <a:pt x="550" y="1106"/>
                  </a:lnTo>
                  <a:lnTo>
                    <a:pt x="550" y="1104"/>
                  </a:lnTo>
                  <a:lnTo>
                    <a:pt x="550" y="1104"/>
                  </a:lnTo>
                  <a:lnTo>
                    <a:pt x="550" y="1101"/>
                  </a:lnTo>
                  <a:lnTo>
                    <a:pt x="545" y="1099"/>
                  </a:lnTo>
                  <a:lnTo>
                    <a:pt x="543" y="1094"/>
                  </a:lnTo>
                  <a:lnTo>
                    <a:pt x="541" y="1094"/>
                  </a:lnTo>
                  <a:lnTo>
                    <a:pt x="541" y="1094"/>
                  </a:lnTo>
                  <a:lnTo>
                    <a:pt x="538" y="1092"/>
                  </a:lnTo>
                  <a:lnTo>
                    <a:pt x="534" y="1089"/>
                  </a:lnTo>
                  <a:lnTo>
                    <a:pt x="534" y="1089"/>
                  </a:lnTo>
                  <a:lnTo>
                    <a:pt x="534" y="1087"/>
                  </a:lnTo>
                  <a:lnTo>
                    <a:pt x="534" y="1087"/>
                  </a:lnTo>
                  <a:lnTo>
                    <a:pt x="531" y="1085"/>
                  </a:lnTo>
                  <a:lnTo>
                    <a:pt x="527" y="1082"/>
                  </a:lnTo>
                  <a:lnTo>
                    <a:pt x="524" y="1080"/>
                  </a:lnTo>
                  <a:lnTo>
                    <a:pt x="524" y="1080"/>
                  </a:lnTo>
                  <a:lnTo>
                    <a:pt x="522" y="1080"/>
                  </a:lnTo>
                  <a:lnTo>
                    <a:pt x="517" y="1082"/>
                  </a:lnTo>
                  <a:lnTo>
                    <a:pt x="517" y="1082"/>
                  </a:lnTo>
                  <a:lnTo>
                    <a:pt x="515" y="1082"/>
                  </a:lnTo>
                  <a:lnTo>
                    <a:pt x="515" y="1085"/>
                  </a:lnTo>
                  <a:lnTo>
                    <a:pt x="515" y="1085"/>
                  </a:lnTo>
                  <a:lnTo>
                    <a:pt x="512" y="1087"/>
                  </a:lnTo>
                  <a:lnTo>
                    <a:pt x="512" y="1087"/>
                  </a:lnTo>
                  <a:lnTo>
                    <a:pt x="512" y="1087"/>
                  </a:lnTo>
                  <a:lnTo>
                    <a:pt x="510" y="1087"/>
                  </a:lnTo>
                  <a:lnTo>
                    <a:pt x="510" y="1087"/>
                  </a:lnTo>
                  <a:lnTo>
                    <a:pt x="510" y="1087"/>
                  </a:lnTo>
                  <a:lnTo>
                    <a:pt x="508" y="1087"/>
                  </a:lnTo>
                  <a:lnTo>
                    <a:pt x="505" y="1087"/>
                  </a:lnTo>
                  <a:lnTo>
                    <a:pt x="503" y="1087"/>
                  </a:lnTo>
                  <a:lnTo>
                    <a:pt x="503" y="1087"/>
                  </a:lnTo>
                  <a:lnTo>
                    <a:pt x="503" y="1085"/>
                  </a:lnTo>
                  <a:lnTo>
                    <a:pt x="503" y="1085"/>
                  </a:lnTo>
                  <a:lnTo>
                    <a:pt x="503" y="1085"/>
                  </a:lnTo>
                  <a:lnTo>
                    <a:pt x="501" y="1082"/>
                  </a:lnTo>
                  <a:lnTo>
                    <a:pt x="501" y="1082"/>
                  </a:lnTo>
                  <a:lnTo>
                    <a:pt x="503" y="1082"/>
                  </a:lnTo>
                  <a:lnTo>
                    <a:pt x="503" y="1082"/>
                  </a:lnTo>
                  <a:lnTo>
                    <a:pt x="505" y="1082"/>
                  </a:lnTo>
                  <a:lnTo>
                    <a:pt x="510" y="1078"/>
                  </a:lnTo>
                  <a:lnTo>
                    <a:pt x="510" y="1078"/>
                  </a:lnTo>
                  <a:lnTo>
                    <a:pt x="510" y="1075"/>
                  </a:lnTo>
                  <a:lnTo>
                    <a:pt x="510" y="1073"/>
                  </a:lnTo>
                  <a:lnTo>
                    <a:pt x="510" y="1073"/>
                  </a:lnTo>
                  <a:lnTo>
                    <a:pt x="510" y="1073"/>
                  </a:lnTo>
                  <a:lnTo>
                    <a:pt x="512" y="1071"/>
                  </a:lnTo>
                  <a:lnTo>
                    <a:pt x="512" y="1071"/>
                  </a:lnTo>
                  <a:lnTo>
                    <a:pt x="512" y="1071"/>
                  </a:lnTo>
                  <a:lnTo>
                    <a:pt x="515" y="1071"/>
                  </a:lnTo>
                  <a:lnTo>
                    <a:pt x="517" y="1071"/>
                  </a:lnTo>
                  <a:lnTo>
                    <a:pt x="517" y="1071"/>
                  </a:lnTo>
                  <a:lnTo>
                    <a:pt x="517" y="1068"/>
                  </a:lnTo>
                  <a:lnTo>
                    <a:pt x="522" y="1063"/>
                  </a:lnTo>
                  <a:lnTo>
                    <a:pt x="524" y="1061"/>
                  </a:lnTo>
                  <a:lnTo>
                    <a:pt x="529" y="1059"/>
                  </a:lnTo>
                  <a:lnTo>
                    <a:pt x="529" y="1056"/>
                  </a:lnTo>
                  <a:lnTo>
                    <a:pt x="529" y="1054"/>
                  </a:lnTo>
                  <a:lnTo>
                    <a:pt x="531" y="1054"/>
                  </a:lnTo>
                  <a:lnTo>
                    <a:pt x="531" y="1052"/>
                  </a:lnTo>
                  <a:lnTo>
                    <a:pt x="531" y="1052"/>
                  </a:lnTo>
                  <a:lnTo>
                    <a:pt x="534" y="1052"/>
                  </a:lnTo>
                  <a:lnTo>
                    <a:pt x="534" y="1052"/>
                  </a:lnTo>
                  <a:lnTo>
                    <a:pt x="534" y="1049"/>
                  </a:lnTo>
                  <a:lnTo>
                    <a:pt x="536" y="1049"/>
                  </a:lnTo>
                  <a:lnTo>
                    <a:pt x="538" y="1049"/>
                  </a:lnTo>
                  <a:lnTo>
                    <a:pt x="541" y="1042"/>
                  </a:lnTo>
                  <a:lnTo>
                    <a:pt x="541" y="1042"/>
                  </a:lnTo>
                  <a:lnTo>
                    <a:pt x="541" y="1040"/>
                  </a:lnTo>
                  <a:lnTo>
                    <a:pt x="545" y="1040"/>
                  </a:lnTo>
                  <a:lnTo>
                    <a:pt x="548" y="1035"/>
                  </a:lnTo>
                  <a:lnTo>
                    <a:pt x="550" y="1035"/>
                  </a:lnTo>
                  <a:lnTo>
                    <a:pt x="550" y="1033"/>
                  </a:lnTo>
                  <a:lnTo>
                    <a:pt x="553" y="1028"/>
                  </a:lnTo>
                  <a:lnTo>
                    <a:pt x="555" y="1028"/>
                  </a:lnTo>
                  <a:lnTo>
                    <a:pt x="555" y="1028"/>
                  </a:lnTo>
                  <a:lnTo>
                    <a:pt x="557" y="1028"/>
                  </a:lnTo>
                  <a:lnTo>
                    <a:pt x="560" y="1028"/>
                  </a:lnTo>
                  <a:lnTo>
                    <a:pt x="560" y="1030"/>
                  </a:lnTo>
                  <a:lnTo>
                    <a:pt x="560" y="1028"/>
                  </a:lnTo>
                  <a:lnTo>
                    <a:pt x="560" y="1026"/>
                  </a:lnTo>
                  <a:lnTo>
                    <a:pt x="560" y="1026"/>
                  </a:lnTo>
                  <a:lnTo>
                    <a:pt x="557" y="1026"/>
                  </a:lnTo>
                  <a:lnTo>
                    <a:pt x="557" y="1023"/>
                  </a:lnTo>
                  <a:lnTo>
                    <a:pt x="557" y="1023"/>
                  </a:lnTo>
                  <a:lnTo>
                    <a:pt x="560" y="1023"/>
                  </a:lnTo>
                  <a:lnTo>
                    <a:pt x="560" y="1023"/>
                  </a:lnTo>
                  <a:lnTo>
                    <a:pt x="562" y="1021"/>
                  </a:lnTo>
                  <a:lnTo>
                    <a:pt x="562" y="1021"/>
                  </a:lnTo>
                  <a:lnTo>
                    <a:pt x="562" y="1021"/>
                  </a:lnTo>
                  <a:lnTo>
                    <a:pt x="567" y="1019"/>
                  </a:lnTo>
                  <a:lnTo>
                    <a:pt x="569" y="1019"/>
                  </a:lnTo>
                  <a:lnTo>
                    <a:pt x="569" y="1016"/>
                  </a:lnTo>
                  <a:lnTo>
                    <a:pt x="569" y="1016"/>
                  </a:lnTo>
                  <a:lnTo>
                    <a:pt x="571" y="1014"/>
                  </a:lnTo>
                  <a:lnTo>
                    <a:pt x="576" y="1011"/>
                  </a:lnTo>
                  <a:lnTo>
                    <a:pt x="579" y="1011"/>
                  </a:lnTo>
                  <a:lnTo>
                    <a:pt x="581" y="1011"/>
                  </a:lnTo>
                  <a:lnTo>
                    <a:pt x="583" y="1009"/>
                  </a:lnTo>
                  <a:lnTo>
                    <a:pt x="583" y="1009"/>
                  </a:lnTo>
                  <a:lnTo>
                    <a:pt x="583" y="1007"/>
                  </a:lnTo>
                  <a:lnTo>
                    <a:pt x="586" y="1002"/>
                  </a:lnTo>
                  <a:lnTo>
                    <a:pt x="586" y="1002"/>
                  </a:lnTo>
                  <a:lnTo>
                    <a:pt x="588" y="1004"/>
                  </a:lnTo>
                  <a:lnTo>
                    <a:pt x="588" y="1004"/>
                  </a:lnTo>
                  <a:lnTo>
                    <a:pt x="590" y="1004"/>
                  </a:lnTo>
                  <a:lnTo>
                    <a:pt x="593" y="1002"/>
                  </a:lnTo>
                  <a:lnTo>
                    <a:pt x="595" y="1002"/>
                  </a:lnTo>
                  <a:lnTo>
                    <a:pt x="597" y="1000"/>
                  </a:lnTo>
                  <a:lnTo>
                    <a:pt x="600" y="1000"/>
                  </a:lnTo>
                  <a:lnTo>
                    <a:pt x="602" y="1000"/>
                  </a:lnTo>
                  <a:lnTo>
                    <a:pt x="604" y="997"/>
                  </a:lnTo>
                  <a:lnTo>
                    <a:pt x="607" y="995"/>
                  </a:lnTo>
                  <a:lnTo>
                    <a:pt x="607" y="995"/>
                  </a:lnTo>
                  <a:lnTo>
                    <a:pt x="609" y="995"/>
                  </a:lnTo>
                  <a:lnTo>
                    <a:pt x="609" y="995"/>
                  </a:lnTo>
                  <a:lnTo>
                    <a:pt x="609" y="995"/>
                  </a:lnTo>
                  <a:lnTo>
                    <a:pt x="609" y="993"/>
                  </a:lnTo>
                  <a:lnTo>
                    <a:pt x="612" y="993"/>
                  </a:lnTo>
                  <a:lnTo>
                    <a:pt x="614" y="990"/>
                  </a:lnTo>
                  <a:lnTo>
                    <a:pt x="616" y="990"/>
                  </a:lnTo>
                  <a:lnTo>
                    <a:pt x="616" y="993"/>
                  </a:lnTo>
                  <a:lnTo>
                    <a:pt x="616" y="990"/>
                  </a:lnTo>
                  <a:lnTo>
                    <a:pt x="619" y="985"/>
                  </a:lnTo>
                  <a:lnTo>
                    <a:pt x="619" y="985"/>
                  </a:lnTo>
                  <a:lnTo>
                    <a:pt x="621" y="983"/>
                  </a:lnTo>
                  <a:lnTo>
                    <a:pt x="621" y="983"/>
                  </a:lnTo>
                  <a:lnTo>
                    <a:pt x="619" y="981"/>
                  </a:lnTo>
                  <a:lnTo>
                    <a:pt x="619" y="976"/>
                  </a:lnTo>
                  <a:lnTo>
                    <a:pt x="619" y="976"/>
                  </a:lnTo>
                  <a:lnTo>
                    <a:pt x="621" y="971"/>
                  </a:lnTo>
                  <a:lnTo>
                    <a:pt x="621" y="967"/>
                  </a:lnTo>
                  <a:lnTo>
                    <a:pt x="621" y="967"/>
                  </a:lnTo>
                  <a:lnTo>
                    <a:pt x="621" y="964"/>
                  </a:lnTo>
                  <a:lnTo>
                    <a:pt x="621" y="964"/>
                  </a:lnTo>
                  <a:lnTo>
                    <a:pt x="621" y="964"/>
                  </a:lnTo>
                  <a:lnTo>
                    <a:pt x="621" y="964"/>
                  </a:lnTo>
                  <a:lnTo>
                    <a:pt x="621" y="962"/>
                  </a:lnTo>
                  <a:lnTo>
                    <a:pt x="621" y="962"/>
                  </a:lnTo>
                  <a:lnTo>
                    <a:pt x="619" y="959"/>
                  </a:lnTo>
                  <a:lnTo>
                    <a:pt x="616" y="955"/>
                  </a:lnTo>
                  <a:lnTo>
                    <a:pt x="616" y="952"/>
                  </a:lnTo>
                  <a:lnTo>
                    <a:pt x="616" y="950"/>
                  </a:lnTo>
                  <a:lnTo>
                    <a:pt x="616" y="950"/>
                  </a:lnTo>
                  <a:lnTo>
                    <a:pt x="616" y="945"/>
                  </a:lnTo>
                  <a:lnTo>
                    <a:pt x="614" y="945"/>
                  </a:lnTo>
                  <a:lnTo>
                    <a:pt x="607" y="941"/>
                  </a:lnTo>
                  <a:lnTo>
                    <a:pt x="607" y="941"/>
                  </a:lnTo>
                  <a:lnTo>
                    <a:pt x="604" y="943"/>
                  </a:lnTo>
                  <a:lnTo>
                    <a:pt x="602" y="943"/>
                  </a:lnTo>
                  <a:lnTo>
                    <a:pt x="602" y="943"/>
                  </a:lnTo>
                  <a:lnTo>
                    <a:pt x="600" y="943"/>
                  </a:lnTo>
                  <a:lnTo>
                    <a:pt x="597" y="945"/>
                  </a:lnTo>
                  <a:lnTo>
                    <a:pt x="597" y="945"/>
                  </a:lnTo>
                  <a:lnTo>
                    <a:pt x="595" y="943"/>
                  </a:lnTo>
                  <a:lnTo>
                    <a:pt x="593" y="943"/>
                  </a:lnTo>
                  <a:lnTo>
                    <a:pt x="593" y="941"/>
                  </a:lnTo>
                  <a:lnTo>
                    <a:pt x="593" y="938"/>
                  </a:lnTo>
                  <a:lnTo>
                    <a:pt x="593" y="936"/>
                  </a:lnTo>
                  <a:lnTo>
                    <a:pt x="595" y="936"/>
                  </a:lnTo>
                  <a:lnTo>
                    <a:pt x="595" y="934"/>
                  </a:lnTo>
                  <a:lnTo>
                    <a:pt x="595" y="934"/>
                  </a:lnTo>
                  <a:lnTo>
                    <a:pt x="597" y="931"/>
                  </a:lnTo>
                  <a:lnTo>
                    <a:pt x="597" y="929"/>
                  </a:lnTo>
                  <a:lnTo>
                    <a:pt x="597" y="929"/>
                  </a:lnTo>
                  <a:lnTo>
                    <a:pt x="597" y="926"/>
                  </a:lnTo>
                  <a:lnTo>
                    <a:pt x="597" y="926"/>
                  </a:lnTo>
                  <a:lnTo>
                    <a:pt x="597" y="919"/>
                  </a:lnTo>
                  <a:lnTo>
                    <a:pt x="600" y="919"/>
                  </a:lnTo>
                  <a:lnTo>
                    <a:pt x="600" y="915"/>
                  </a:lnTo>
                  <a:lnTo>
                    <a:pt x="602" y="915"/>
                  </a:lnTo>
                  <a:lnTo>
                    <a:pt x="602" y="915"/>
                  </a:lnTo>
                  <a:lnTo>
                    <a:pt x="602" y="912"/>
                  </a:lnTo>
                  <a:lnTo>
                    <a:pt x="602" y="912"/>
                  </a:lnTo>
                  <a:lnTo>
                    <a:pt x="600" y="910"/>
                  </a:lnTo>
                  <a:lnTo>
                    <a:pt x="600" y="910"/>
                  </a:lnTo>
                  <a:lnTo>
                    <a:pt x="602" y="910"/>
                  </a:lnTo>
                  <a:lnTo>
                    <a:pt x="602" y="908"/>
                  </a:lnTo>
                  <a:lnTo>
                    <a:pt x="602" y="908"/>
                  </a:lnTo>
                  <a:lnTo>
                    <a:pt x="602" y="908"/>
                  </a:lnTo>
                  <a:lnTo>
                    <a:pt x="604" y="905"/>
                  </a:lnTo>
                  <a:lnTo>
                    <a:pt x="602" y="903"/>
                  </a:lnTo>
                  <a:lnTo>
                    <a:pt x="602" y="903"/>
                  </a:lnTo>
                  <a:lnTo>
                    <a:pt x="602" y="903"/>
                  </a:lnTo>
                  <a:lnTo>
                    <a:pt x="602" y="903"/>
                  </a:lnTo>
                  <a:lnTo>
                    <a:pt x="600" y="900"/>
                  </a:lnTo>
                  <a:lnTo>
                    <a:pt x="602" y="898"/>
                  </a:lnTo>
                  <a:lnTo>
                    <a:pt x="602" y="898"/>
                  </a:lnTo>
                  <a:lnTo>
                    <a:pt x="602" y="896"/>
                  </a:lnTo>
                  <a:lnTo>
                    <a:pt x="604" y="896"/>
                  </a:lnTo>
                  <a:lnTo>
                    <a:pt x="602" y="896"/>
                  </a:lnTo>
                  <a:lnTo>
                    <a:pt x="597" y="893"/>
                  </a:lnTo>
                  <a:lnTo>
                    <a:pt x="595" y="891"/>
                  </a:lnTo>
                  <a:lnTo>
                    <a:pt x="593" y="889"/>
                  </a:lnTo>
                  <a:lnTo>
                    <a:pt x="583" y="893"/>
                  </a:lnTo>
                  <a:lnTo>
                    <a:pt x="583" y="893"/>
                  </a:lnTo>
                  <a:lnTo>
                    <a:pt x="583" y="893"/>
                  </a:lnTo>
                  <a:lnTo>
                    <a:pt x="579" y="896"/>
                  </a:lnTo>
                  <a:lnTo>
                    <a:pt x="576" y="896"/>
                  </a:lnTo>
                  <a:lnTo>
                    <a:pt x="576" y="896"/>
                  </a:lnTo>
                  <a:lnTo>
                    <a:pt x="574" y="896"/>
                  </a:lnTo>
                  <a:lnTo>
                    <a:pt x="569" y="893"/>
                  </a:lnTo>
                  <a:lnTo>
                    <a:pt x="569" y="893"/>
                  </a:lnTo>
                  <a:lnTo>
                    <a:pt x="569" y="893"/>
                  </a:lnTo>
                  <a:lnTo>
                    <a:pt x="569" y="893"/>
                  </a:lnTo>
                  <a:lnTo>
                    <a:pt x="567" y="893"/>
                  </a:lnTo>
                  <a:lnTo>
                    <a:pt x="567" y="891"/>
                  </a:lnTo>
                  <a:lnTo>
                    <a:pt x="567" y="889"/>
                  </a:lnTo>
                  <a:lnTo>
                    <a:pt x="567" y="886"/>
                  </a:lnTo>
                  <a:lnTo>
                    <a:pt x="567" y="886"/>
                  </a:lnTo>
                  <a:lnTo>
                    <a:pt x="567" y="884"/>
                  </a:lnTo>
                  <a:lnTo>
                    <a:pt x="567" y="884"/>
                  </a:lnTo>
                  <a:lnTo>
                    <a:pt x="564" y="884"/>
                  </a:lnTo>
                  <a:lnTo>
                    <a:pt x="564" y="884"/>
                  </a:lnTo>
                  <a:lnTo>
                    <a:pt x="564" y="879"/>
                  </a:lnTo>
                  <a:lnTo>
                    <a:pt x="564" y="877"/>
                  </a:lnTo>
                  <a:lnTo>
                    <a:pt x="564" y="874"/>
                  </a:lnTo>
                  <a:lnTo>
                    <a:pt x="564" y="874"/>
                  </a:lnTo>
                  <a:lnTo>
                    <a:pt x="564" y="867"/>
                  </a:lnTo>
                  <a:lnTo>
                    <a:pt x="562" y="867"/>
                  </a:lnTo>
                  <a:lnTo>
                    <a:pt x="562" y="865"/>
                  </a:lnTo>
                  <a:lnTo>
                    <a:pt x="562" y="860"/>
                  </a:lnTo>
                  <a:lnTo>
                    <a:pt x="560" y="858"/>
                  </a:lnTo>
                  <a:lnTo>
                    <a:pt x="562" y="858"/>
                  </a:lnTo>
                  <a:lnTo>
                    <a:pt x="562" y="856"/>
                  </a:lnTo>
                  <a:lnTo>
                    <a:pt x="562" y="853"/>
                  </a:lnTo>
                  <a:lnTo>
                    <a:pt x="562" y="853"/>
                  </a:lnTo>
                  <a:lnTo>
                    <a:pt x="560" y="853"/>
                  </a:lnTo>
                  <a:lnTo>
                    <a:pt x="560" y="851"/>
                  </a:lnTo>
                  <a:lnTo>
                    <a:pt x="560" y="851"/>
                  </a:lnTo>
                  <a:lnTo>
                    <a:pt x="557" y="851"/>
                  </a:lnTo>
                  <a:lnTo>
                    <a:pt x="557" y="851"/>
                  </a:lnTo>
                  <a:lnTo>
                    <a:pt x="557" y="848"/>
                  </a:lnTo>
                  <a:lnTo>
                    <a:pt x="557" y="848"/>
                  </a:lnTo>
                  <a:lnTo>
                    <a:pt x="557" y="846"/>
                  </a:lnTo>
                  <a:lnTo>
                    <a:pt x="557" y="846"/>
                  </a:lnTo>
                  <a:lnTo>
                    <a:pt x="555" y="844"/>
                  </a:lnTo>
                  <a:lnTo>
                    <a:pt x="550" y="841"/>
                  </a:lnTo>
                  <a:lnTo>
                    <a:pt x="548" y="841"/>
                  </a:lnTo>
                  <a:lnTo>
                    <a:pt x="548" y="844"/>
                  </a:lnTo>
                  <a:lnTo>
                    <a:pt x="545" y="841"/>
                  </a:lnTo>
                  <a:lnTo>
                    <a:pt x="543" y="841"/>
                  </a:lnTo>
                  <a:lnTo>
                    <a:pt x="541" y="839"/>
                  </a:lnTo>
                  <a:lnTo>
                    <a:pt x="541" y="839"/>
                  </a:lnTo>
                  <a:lnTo>
                    <a:pt x="538" y="839"/>
                  </a:lnTo>
                  <a:lnTo>
                    <a:pt x="538" y="837"/>
                  </a:lnTo>
                  <a:lnTo>
                    <a:pt x="538" y="837"/>
                  </a:lnTo>
                  <a:lnTo>
                    <a:pt x="536" y="837"/>
                  </a:lnTo>
                  <a:lnTo>
                    <a:pt x="534" y="837"/>
                  </a:lnTo>
                  <a:lnTo>
                    <a:pt x="534" y="837"/>
                  </a:lnTo>
                  <a:lnTo>
                    <a:pt x="534" y="839"/>
                  </a:lnTo>
                  <a:lnTo>
                    <a:pt x="534" y="839"/>
                  </a:lnTo>
                  <a:lnTo>
                    <a:pt x="534" y="839"/>
                  </a:lnTo>
                  <a:lnTo>
                    <a:pt x="531" y="841"/>
                  </a:lnTo>
                  <a:lnTo>
                    <a:pt x="529" y="841"/>
                  </a:lnTo>
                  <a:lnTo>
                    <a:pt x="529" y="841"/>
                  </a:lnTo>
                  <a:lnTo>
                    <a:pt x="527" y="841"/>
                  </a:lnTo>
                  <a:lnTo>
                    <a:pt x="527" y="841"/>
                  </a:lnTo>
                  <a:lnTo>
                    <a:pt x="524" y="841"/>
                  </a:lnTo>
                  <a:lnTo>
                    <a:pt x="524" y="841"/>
                  </a:lnTo>
                  <a:lnTo>
                    <a:pt x="519" y="841"/>
                  </a:lnTo>
                  <a:lnTo>
                    <a:pt x="515" y="839"/>
                  </a:lnTo>
                  <a:lnTo>
                    <a:pt x="512" y="839"/>
                  </a:lnTo>
                  <a:lnTo>
                    <a:pt x="512" y="841"/>
                  </a:lnTo>
                  <a:lnTo>
                    <a:pt x="510" y="841"/>
                  </a:lnTo>
                  <a:lnTo>
                    <a:pt x="508" y="841"/>
                  </a:lnTo>
                  <a:lnTo>
                    <a:pt x="501" y="839"/>
                  </a:lnTo>
                  <a:lnTo>
                    <a:pt x="501" y="837"/>
                  </a:lnTo>
                  <a:lnTo>
                    <a:pt x="496" y="837"/>
                  </a:lnTo>
                  <a:lnTo>
                    <a:pt x="496" y="837"/>
                  </a:lnTo>
                  <a:lnTo>
                    <a:pt x="493" y="839"/>
                  </a:lnTo>
                  <a:lnTo>
                    <a:pt x="491" y="837"/>
                  </a:lnTo>
                  <a:lnTo>
                    <a:pt x="491" y="837"/>
                  </a:lnTo>
                  <a:lnTo>
                    <a:pt x="489" y="837"/>
                  </a:lnTo>
                  <a:lnTo>
                    <a:pt x="489" y="837"/>
                  </a:lnTo>
                  <a:lnTo>
                    <a:pt x="489" y="834"/>
                  </a:lnTo>
                  <a:lnTo>
                    <a:pt x="491" y="832"/>
                  </a:lnTo>
                  <a:lnTo>
                    <a:pt x="491" y="827"/>
                  </a:lnTo>
                  <a:lnTo>
                    <a:pt x="491" y="822"/>
                  </a:lnTo>
                  <a:lnTo>
                    <a:pt x="491" y="822"/>
                  </a:lnTo>
                  <a:lnTo>
                    <a:pt x="491" y="820"/>
                  </a:lnTo>
                  <a:lnTo>
                    <a:pt x="491" y="818"/>
                  </a:lnTo>
                  <a:lnTo>
                    <a:pt x="491" y="815"/>
                  </a:lnTo>
                  <a:lnTo>
                    <a:pt x="493" y="815"/>
                  </a:lnTo>
                  <a:lnTo>
                    <a:pt x="493" y="813"/>
                  </a:lnTo>
                  <a:lnTo>
                    <a:pt x="493" y="804"/>
                  </a:lnTo>
                  <a:lnTo>
                    <a:pt x="493" y="799"/>
                  </a:lnTo>
                  <a:lnTo>
                    <a:pt x="493" y="794"/>
                  </a:lnTo>
                  <a:lnTo>
                    <a:pt x="491" y="794"/>
                  </a:lnTo>
                  <a:lnTo>
                    <a:pt x="491" y="794"/>
                  </a:lnTo>
                  <a:lnTo>
                    <a:pt x="489" y="794"/>
                  </a:lnTo>
                  <a:lnTo>
                    <a:pt x="489" y="792"/>
                  </a:lnTo>
                  <a:lnTo>
                    <a:pt x="489" y="789"/>
                  </a:lnTo>
                  <a:lnTo>
                    <a:pt x="486" y="785"/>
                  </a:lnTo>
                  <a:lnTo>
                    <a:pt x="486" y="782"/>
                  </a:lnTo>
                  <a:lnTo>
                    <a:pt x="484" y="782"/>
                  </a:lnTo>
                  <a:lnTo>
                    <a:pt x="484" y="780"/>
                  </a:lnTo>
                  <a:lnTo>
                    <a:pt x="484" y="778"/>
                  </a:lnTo>
                  <a:lnTo>
                    <a:pt x="486" y="778"/>
                  </a:lnTo>
                  <a:lnTo>
                    <a:pt x="491" y="773"/>
                  </a:lnTo>
                  <a:lnTo>
                    <a:pt x="493" y="773"/>
                  </a:lnTo>
                  <a:lnTo>
                    <a:pt x="486" y="766"/>
                  </a:lnTo>
                  <a:lnTo>
                    <a:pt x="486" y="766"/>
                  </a:lnTo>
                  <a:lnTo>
                    <a:pt x="486" y="763"/>
                  </a:lnTo>
                  <a:lnTo>
                    <a:pt x="491" y="754"/>
                  </a:lnTo>
                  <a:lnTo>
                    <a:pt x="493" y="749"/>
                  </a:lnTo>
                  <a:lnTo>
                    <a:pt x="493" y="747"/>
                  </a:lnTo>
                  <a:lnTo>
                    <a:pt x="496" y="744"/>
                  </a:lnTo>
                  <a:lnTo>
                    <a:pt x="496" y="744"/>
                  </a:lnTo>
                  <a:lnTo>
                    <a:pt x="498" y="744"/>
                  </a:lnTo>
                  <a:lnTo>
                    <a:pt x="498" y="740"/>
                  </a:lnTo>
                  <a:lnTo>
                    <a:pt x="498" y="740"/>
                  </a:lnTo>
                  <a:lnTo>
                    <a:pt x="496" y="740"/>
                  </a:lnTo>
                  <a:lnTo>
                    <a:pt x="501" y="726"/>
                  </a:lnTo>
                  <a:lnTo>
                    <a:pt x="503" y="721"/>
                  </a:lnTo>
                  <a:lnTo>
                    <a:pt x="503" y="719"/>
                  </a:lnTo>
                  <a:lnTo>
                    <a:pt x="503" y="719"/>
                  </a:lnTo>
                  <a:lnTo>
                    <a:pt x="501" y="714"/>
                  </a:lnTo>
                  <a:lnTo>
                    <a:pt x="498" y="707"/>
                  </a:lnTo>
                  <a:lnTo>
                    <a:pt x="498" y="704"/>
                  </a:lnTo>
                  <a:lnTo>
                    <a:pt x="498" y="704"/>
                  </a:lnTo>
                  <a:lnTo>
                    <a:pt x="498" y="704"/>
                  </a:lnTo>
                  <a:lnTo>
                    <a:pt x="498" y="704"/>
                  </a:lnTo>
                  <a:lnTo>
                    <a:pt x="496" y="702"/>
                  </a:lnTo>
                  <a:lnTo>
                    <a:pt x="496" y="700"/>
                  </a:lnTo>
                  <a:lnTo>
                    <a:pt x="496" y="700"/>
                  </a:lnTo>
                  <a:lnTo>
                    <a:pt x="496" y="700"/>
                  </a:lnTo>
                  <a:lnTo>
                    <a:pt x="496" y="697"/>
                  </a:lnTo>
                  <a:lnTo>
                    <a:pt x="493" y="695"/>
                  </a:lnTo>
                  <a:lnTo>
                    <a:pt x="491" y="695"/>
                  </a:lnTo>
                  <a:lnTo>
                    <a:pt x="489" y="697"/>
                  </a:lnTo>
                  <a:lnTo>
                    <a:pt x="489" y="697"/>
                  </a:lnTo>
                  <a:lnTo>
                    <a:pt x="486" y="695"/>
                  </a:lnTo>
                  <a:lnTo>
                    <a:pt x="486" y="695"/>
                  </a:lnTo>
                  <a:lnTo>
                    <a:pt x="486" y="695"/>
                  </a:lnTo>
                  <a:lnTo>
                    <a:pt x="482" y="690"/>
                  </a:lnTo>
                  <a:lnTo>
                    <a:pt x="479" y="690"/>
                  </a:lnTo>
                  <a:lnTo>
                    <a:pt x="479" y="690"/>
                  </a:lnTo>
                  <a:lnTo>
                    <a:pt x="479" y="690"/>
                  </a:lnTo>
                  <a:lnTo>
                    <a:pt x="477" y="690"/>
                  </a:lnTo>
                  <a:lnTo>
                    <a:pt x="477" y="690"/>
                  </a:lnTo>
                  <a:lnTo>
                    <a:pt x="477" y="688"/>
                  </a:lnTo>
                  <a:lnTo>
                    <a:pt x="477" y="688"/>
                  </a:lnTo>
                  <a:lnTo>
                    <a:pt x="477" y="685"/>
                  </a:lnTo>
                  <a:lnTo>
                    <a:pt x="477" y="685"/>
                  </a:lnTo>
                  <a:lnTo>
                    <a:pt x="477" y="681"/>
                  </a:lnTo>
                  <a:lnTo>
                    <a:pt x="475" y="681"/>
                  </a:lnTo>
                  <a:lnTo>
                    <a:pt x="475" y="681"/>
                  </a:lnTo>
                  <a:lnTo>
                    <a:pt x="475" y="678"/>
                  </a:lnTo>
                  <a:lnTo>
                    <a:pt x="475" y="678"/>
                  </a:lnTo>
                  <a:lnTo>
                    <a:pt x="475" y="674"/>
                  </a:lnTo>
                  <a:lnTo>
                    <a:pt x="475" y="671"/>
                  </a:lnTo>
                  <a:lnTo>
                    <a:pt x="475" y="671"/>
                  </a:lnTo>
                  <a:lnTo>
                    <a:pt x="477" y="669"/>
                  </a:lnTo>
                  <a:lnTo>
                    <a:pt x="477" y="669"/>
                  </a:lnTo>
                  <a:lnTo>
                    <a:pt x="477" y="667"/>
                  </a:lnTo>
                  <a:lnTo>
                    <a:pt x="477" y="667"/>
                  </a:lnTo>
                  <a:lnTo>
                    <a:pt x="479" y="667"/>
                  </a:lnTo>
                  <a:lnTo>
                    <a:pt x="479" y="662"/>
                  </a:lnTo>
                  <a:lnTo>
                    <a:pt x="479" y="659"/>
                  </a:lnTo>
                  <a:lnTo>
                    <a:pt x="479" y="659"/>
                  </a:lnTo>
                  <a:lnTo>
                    <a:pt x="477" y="659"/>
                  </a:lnTo>
                  <a:lnTo>
                    <a:pt x="477" y="659"/>
                  </a:lnTo>
                  <a:lnTo>
                    <a:pt x="477" y="659"/>
                  </a:lnTo>
                  <a:lnTo>
                    <a:pt x="475" y="662"/>
                  </a:lnTo>
                  <a:lnTo>
                    <a:pt x="472" y="662"/>
                  </a:lnTo>
                  <a:lnTo>
                    <a:pt x="458" y="659"/>
                  </a:lnTo>
                  <a:lnTo>
                    <a:pt x="444" y="659"/>
                  </a:lnTo>
                  <a:lnTo>
                    <a:pt x="442" y="659"/>
                  </a:lnTo>
                  <a:lnTo>
                    <a:pt x="427" y="659"/>
                  </a:lnTo>
                  <a:lnTo>
                    <a:pt x="425" y="659"/>
                  </a:lnTo>
                  <a:lnTo>
                    <a:pt x="423" y="659"/>
                  </a:lnTo>
                  <a:lnTo>
                    <a:pt x="423" y="650"/>
                  </a:lnTo>
                  <a:lnTo>
                    <a:pt x="420" y="636"/>
                  </a:lnTo>
                  <a:lnTo>
                    <a:pt x="416" y="626"/>
                  </a:lnTo>
                  <a:lnTo>
                    <a:pt x="411" y="624"/>
                  </a:lnTo>
                  <a:lnTo>
                    <a:pt x="416" y="624"/>
                  </a:lnTo>
                  <a:lnTo>
                    <a:pt x="418" y="624"/>
                  </a:lnTo>
                  <a:lnTo>
                    <a:pt x="420" y="624"/>
                  </a:lnTo>
                  <a:lnTo>
                    <a:pt x="420" y="622"/>
                  </a:lnTo>
                  <a:lnTo>
                    <a:pt x="420" y="617"/>
                  </a:lnTo>
                  <a:lnTo>
                    <a:pt x="420" y="612"/>
                  </a:lnTo>
                  <a:lnTo>
                    <a:pt x="420" y="610"/>
                  </a:lnTo>
                  <a:lnTo>
                    <a:pt x="418" y="605"/>
                  </a:lnTo>
                  <a:lnTo>
                    <a:pt x="416" y="600"/>
                  </a:lnTo>
                  <a:lnTo>
                    <a:pt x="413" y="598"/>
                  </a:lnTo>
                  <a:lnTo>
                    <a:pt x="413" y="596"/>
                  </a:lnTo>
                  <a:lnTo>
                    <a:pt x="413" y="593"/>
                  </a:lnTo>
                  <a:lnTo>
                    <a:pt x="416" y="591"/>
                  </a:lnTo>
                  <a:lnTo>
                    <a:pt x="416" y="591"/>
                  </a:lnTo>
                  <a:lnTo>
                    <a:pt x="416" y="589"/>
                  </a:lnTo>
                  <a:lnTo>
                    <a:pt x="413" y="584"/>
                  </a:lnTo>
                  <a:lnTo>
                    <a:pt x="411" y="581"/>
                  </a:lnTo>
                  <a:lnTo>
                    <a:pt x="406" y="581"/>
                  </a:lnTo>
                  <a:lnTo>
                    <a:pt x="406" y="579"/>
                  </a:lnTo>
                  <a:lnTo>
                    <a:pt x="404" y="579"/>
                  </a:lnTo>
                  <a:lnTo>
                    <a:pt x="404" y="579"/>
                  </a:lnTo>
                  <a:lnTo>
                    <a:pt x="399" y="577"/>
                  </a:lnTo>
                  <a:lnTo>
                    <a:pt x="397" y="574"/>
                  </a:lnTo>
                  <a:lnTo>
                    <a:pt x="397" y="574"/>
                  </a:lnTo>
                  <a:lnTo>
                    <a:pt x="390" y="574"/>
                  </a:lnTo>
                  <a:lnTo>
                    <a:pt x="382" y="577"/>
                  </a:lnTo>
                  <a:lnTo>
                    <a:pt x="382" y="577"/>
                  </a:lnTo>
                  <a:lnTo>
                    <a:pt x="380" y="574"/>
                  </a:lnTo>
                  <a:lnTo>
                    <a:pt x="380" y="574"/>
                  </a:lnTo>
                  <a:lnTo>
                    <a:pt x="378" y="574"/>
                  </a:lnTo>
                  <a:lnTo>
                    <a:pt x="375" y="574"/>
                  </a:lnTo>
                  <a:lnTo>
                    <a:pt x="373" y="577"/>
                  </a:lnTo>
                  <a:lnTo>
                    <a:pt x="371" y="574"/>
                  </a:lnTo>
                  <a:lnTo>
                    <a:pt x="371" y="574"/>
                  </a:lnTo>
                  <a:lnTo>
                    <a:pt x="371" y="572"/>
                  </a:lnTo>
                  <a:lnTo>
                    <a:pt x="368" y="572"/>
                  </a:lnTo>
                  <a:lnTo>
                    <a:pt x="368" y="570"/>
                  </a:lnTo>
                  <a:lnTo>
                    <a:pt x="366" y="570"/>
                  </a:lnTo>
                  <a:lnTo>
                    <a:pt x="364" y="567"/>
                  </a:lnTo>
                  <a:lnTo>
                    <a:pt x="364" y="565"/>
                  </a:lnTo>
                  <a:lnTo>
                    <a:pt x="364" y="565"/>
                  </a:lnTo>
                  <a:lnTo>
                    <a:pt x="361" y="563"/>
                  </a:lnTo>
                  <a:lnTo>
                    <a:pt x="359" y="563"/>
                  </a:lnTo>
                  <a:lnTo>
                    <a:pt x="359" y="563"/>
                  </a:lnTo>
                  <a:lnTo>
                    <a:pt x="357" y="563"/>
                  </a:lnTo>
                  <a:lnTo>
                    <a:pt x="354" y="563"/>
                  </a:lnTo>
                  <a:lnTo>
                    <a:pt x="354" y="563"/>
                  </a:lnTo>
                  <a:lnTo>
                    <a:pt x="347" y="560"/>
                  </a:lnTo>
                  <a:lnTo>
                    <a:pt x="347" y="560"/>
                  </a:lnTo>
                  <a:lnTo>
                    <a:pt x="347" y="558"/>
                  </a:lnTo>
                  <a:lnTo>
                    <a:pt x="342" y="560"/>
                  </a:lnTo>
                  <a:lnTo>
                    <a:pt x="342" y="558"/>
                  </a:lnTo>
                  <a:lnTo>
                    <a:pt x="340" y="555"/>
                  </a:lnTo>
                  <a:lnTo>
                    <a:pt x="338" y="555"/>
                  </a:lnTo>
                  <a:lnTo>
                    <a:pt x="338" y="553"/>
                  </a:lnTo>
                  <a:lnTo>
                    <a:pt x="335" y="551"/>
                  </a:lnTo>
                  <a:lnTo>
                    <a:pt x="335" y="551"/>
                  </a:lnTo>
                  <a:lnTo>
                    <a:pt x="335" y="548"/>
                  </a:lnTo>
                  <a:lnTo>
                    <a:pt x="333" y="548"/>
                  </a:lnTo>
                  <a:lnTo>
                    <a:pt x="331" y="548"/>
                  </a:lnTo>
                  <a:lnTo>
                    <a:pt x="331" y="548"/>
                  </a:lnTo>
                  <a:lnTo>
                    <a:pt x="328" y="551"/>
                  </a:lnTo>
                  <a:lnTo>
                    <a:pt x="326" y="551"/>
                  </a:lnTo>
                  <a:lnTo>
                    <a:pt x="323" y="548"/>
                  </a:lnTo>
                  <a:lnTo>
                    <a:pt x="323" y="548"/>
                  </a:lnTo>
                  <a:lnTo>
                    <a:pt x="321" y="546"/>
                  </a:lnTo>
                  <a:lnTo>
                    <a:pt x="321" y="546"/>
                  </a:lnTo>
                  <a:lnTo>
                    <a:pt x="316" y="544"/>
                  </a:lnTo>
                  <a:lnTo>
                    <a:pt x="312" y="544"/>
                  </a:lnTo>
                  <a:lnTo>
                    <a:pt x="312" y="544"/>
                  </a:lnTo>
                  <a:lnTo>
                    <a:pt x="309" y="544"/>
                  </a:lnTo>
                  <a:lnTo>
                    <a:pt x="309" y="544"/>
                  </a:lnTo>
                  <a:lnTo>
                    <a:pt x="307" y="546"/>
                  </a:lnTo>
                  <a:lnTo>
                    <a:pt x="305" y="546"/>
                  </a:lnTo>
                  <a:lnTo>
                    <a:pt x="305" y="544"/>
                  </a:lnTo>
                  <a:lnTo>
                    <a:pt x="300" y="544"/>
                  </a:lnTo>
                  <a:lnTo>
                    <a:pt x="300" y="544"/>
                  </a:lnTo>
                  <a:lnTo>
                    <a:pt x="297" y="544"/>
                  </a:lnTo>
                  <a:lnTo>
                    <a:pt x="295" y="544"/>
                  </a:lnTo>
                  <a:lnTo>
                    <a:pt x="293" y="544"/>
                  </a:lnTo>
                  <a:lnTo>
                    <a:pt x="293" y="541"/>
                  </a:lnTo>
                  <a:lnTo>
                    <a:pt x="290" y="539"/>
                  </a:lnTo>
                  <a:lnTo>
                    <a:pt x="290" y="537"/>
                  </a:lnTo>
                  <a:lnTo>
                    <a:pt x="288" y="534"/>
                  </a:lnTo>
                  <a:lnTo>
                    <a:pt x="283" y="534"/>
                  </a:lnTo>
                  <a:lnTo>
                    <a:pt x="283" y="532"/>
                  </a:lnTo>
                  <a:lnTo>
                    <a:pt x="281" y="529"/>
                  </a:lnTo>
                  <a:lnTo>
                    <a:pt x="281" y="529"/>
                  </a:lnTo>
                  <a:lnTo>
                    <a:pt x="281" y="529"/>
                  </a:lnTo>
                  <a:lnTo>
                    <a:pt x="279" y="529"/>
                  </a:lnTo>
                  <a:lnTo>
                    <a:pt x="276" y="529"/>
                  </a:lnTo>
                  <a:lnTo>
                    <a:pt x="276" y="527"/>
                  </a:lnTo>
                  <a:lnTo>
                    <a:pt x="274" y="527"/>
                  </a:lnTo>
                  <a:lnTo>
                    <a:pt x="274" y="525"/>
                  </a:lnTo>
                  <a:lnTo>
                    <a:pt x="274" y="522"/>
                  </a:lnTo>
                  <a:lnTo>
                    <a:pt x="274" y="520"/>
                  </a:lnTo>
                  <a:lnTo>
                    <a:pt x="271" y="520"/>
                  </a:lnTo>
                  <a:lnTo>
                    <a:pt x="271" y="522"/>
                  </a:lnTo>
                  <a:lnTo>
                    <a:pt x="269" y="520"/>
                  </a:lnTo>
                  <a:lnTo>
                    <a:pt x="269" y="520"/>
                  </a:lnTo>
                  <a:lnTo>
                    <a:pt x="269" y="520"/>
                  </a:lnTo>
                  <a:lnTo>
                    <a:pt x="269" y="518"/>
                  </a:lnTo>
                  <a:lnTo>
                    <a:pt x="269" y="518"/>
                  </a:lnTo>
                  <a:lnTo>
                    <a:pt x="269" y="513"/>
                  </a:lnTo>
                  <a:lnTo>
                    <a:pt x="269" y="513"/>
                  </a:lnTo>
                  <a:lnTo>
                    <a:pt x="267" y="513"/>
                  </a:lnTo>
                  <a:lnTo>
                    <a:pt x="267" y="513"/>
                  </a:lnTo>
                  <a:lnTo>
                    <a:pt x="264" y="511"/>
                  </a:lnTo>
                  <a:lnTo>
                    <a:pt x="264" y="506"/>
                  </a:lnTo>
                  <a:lnTo>
                    <a:pt x="262" y="504"/>
                  </a:lnTo>
                  <a:lnTo>
                    <a:pt x="264" y="504"/>
                  </a:lnTo>
                  <a:lnTo>
                    <a:pt x="264" y="499"/>
                  </a:lnTo>
                  <a:lnTo>
                    <a:pt x="267" y="496"/>
                  </a:lnTo>
                  <a:lnTo>
                    <a:pt x="267" y="494"/>
                  </a:lnTo>
                  <a:lnTo>
                    <a:pt x="264" y="494"/>
                  </a:lnTo>
                  <a:lnTo>
                    <a:pt x="264" y="492"/>
                  </a:lnTo>
                  <a:lnTo>
                    <a:pt x="262" y="487"/>
                  </a:lnTo>
                  <a:lnTo>
                    <a:pt x="262" y="482"/>
                  </a:lnTo>
                  <a:lnTo>
                    <a:pt x="262" y="482"/>
                  </a:lnTo>
                  <a:lnTo>
                    <a:pt x="264" y="480"/>
                  </a:lnTo>
                  <a:lnTo>
                    <a:pt x="264" y="480"/>
                  </a:lnTo>
                  <a:lnTo>
                    <a:pt x="264" y="480"/>
                  </a:lnTo>
                  <a:lnTo>
                    <a:pt x="264" y="478"/>
                  </a:lnTo>
                  <a:lnTo>
                    <a:pt x="264" y="478"/>
                  </a:lnTo>
                  <a:lnTo>
                    <a:pt x="264" y="478"/>
                  </a:lnTo>
                  <a:lnTo>
                    <a:pt x="267" y="478"/>
                  </a:lnTo>
                  <a:lnTo>
                    <a:pt x="267" y="475"/>
                  </a:lnTo>
                  <a:lnTo>
                    <a:pt x="267" y="473"/>
                  </a:lnTo>
                  <a:lnTo>
                    <a:pt x="267" y="470"/>
                  </a:lnTo>
                  <a:lnTo>
                    <a:pt x="267" y="470"/>
                  </a:lnTo>
                  <a:lnTo>
                    <a:pt x="264" y="468"/>
                  </a:lnTo>
                  <a:lnTo>
                    <a:pt x="264" y="466"/>
                  </a:lnTo>
                  <a:lnTo>
                    <a:pt x="264" y="466"/>
                  </a:lnTo>
                  <a:lnTo>
                    <a:pt x="267" y="463"/>
                  </a:lnTo>
                  <a:lnTo>
                    <a:pt x="264" y="461"/>
                  </a:lnTo>
                  <a:lnTo>
                    <a:pt x="264" y="459"/>
                  </a:lnTo>
                  <a:lnTo>
                    <a:pt x="262" y="459"/>
                  </a:lnTo>
                  <a:lnTo>
                    <a:pt x="262" y="459"/>
                  </a:lnTo>
                  <a:lnTo>
                    <a:pt x="260" y="459"/>
                  </a:lnTo>
                  <a:lnTo>
                    <a:pt x="260" y="459"/>
                  </a:lnTo>
                  <a:lnTo>
                    <a:pt x="260" y="461"/>
                  </a:lnTo>
                  <a:lnTo>
                    <a:pt x="257" y="463"/>
                  </a:lnTo>
                  <a:lnTo>
                    <a:pt x="257" y="463"/>
                  </a:lnTo>
                  <a:lnTo>
                    <a:pt x="253" y="461"/>
                  </a:lnTo>
                  <a:lnTo>
                    <a:pt x="250" y="461"/>
                  </a:lnTo>
                  <a:lnTo>
                    <a:pt x="250" y="461"/>
                  </a:lnTo>
                  <a:lnTo>
                    <a:pt x="246" y="461"/>
                  </a:lnTo>
                  <a:lnTo>
                    <a:pt x="243" y="461"/>
                  </a:lnTo>
                  <a:lnTo>
                    <a:pt x="238" y="461"/>
                  </a:lnTo>
                  <a:lnTo>
                    <a:pt x="234" y="463"/>
                  </a:lnTo>
                  <a:lnTo>
                    <a:pt x="231" y="463"/>
                  </a:lnTo>
                  <a:lnTo>
                    <a:pt x="231" y="463"/>
                  </a:lnTo>
                  <a:lnTo>
                    <a:pt x="229" y="463"/>
                  </a:lnTo>
                  <a:lnTo>
                    <a:pt x="227" y="466"/>
                  </a:lnTo>
                  <a:lnTo>
                    <a:pt x="224" y="466"/>
                  </a:lnTo>
                  <a:lnTo>
                    <a:pt x="224" y="466"/>
                  </a:lnTo>
                  <a:lnTo>
                    <a:pt x="224" y="466"/>
                  </a:lnTo>
                  <a:lnTo>
                    <a:pt x="224" y="466"/>
                  </a:lnTo>
                  <a:lnTo>
                    <a:pt x="222" y="466"/>
                  </a:lnTo>
                  <a:lnTo>
                    <a:pt x="222" y="468"/>
                  </a:lnTo>
                  <a:lnTo>
                    <a:pt x="217" y="470"/>
                  </a:lnTo>
                  <a:lnTo>
                    <a:pt x="217" y="470"/>
                  </a:lnTo>
                  <a:lnTo>
                    <a:pt x="215" y="473"/>
                  </a:lnTo>
                  <a:lnTo>
                    <a:pt x="215" y="473"/>
                  </a:lnTo>
                  <a:lnTo>
                    <a:pt x="212" y="475"/>
                  </a:lnTo>
                  <a:lnTo>
                    <a:pt x="212" y="475"/>
                  </a:lnTo>
                  <a:lnTo>
                    <a:pt x="208" y="478"/>
                  </a:lnTo>
                  <a:lnTo>
                    <a:pt x="208" y="478"/>
                  </a:lnTo>
                  <a:lnTo>
                    <a:pt x="205" y="478"/>
                  </a:lnTo>
                  <a:lnTo>
                    <a:pt x="205" y="478"/>
                  </a:lnTo>
                  <a:lnTo>
                    <a:pt x="205" y="478"/>
                  </a:lnTo>
                  <a:lnTo>
                    <a:pt x="201" y="482"/>
                  </a:lnTo>
                  <a:lnTo>
                    <a:pt x="198" y="482"/>
                  </a:lnTo>
                  <a:lnTo>
                    <a:pt x="198" y="482"/>
                  </a:lnTo>
                  <a:lnTo>
                    <a:pt x="196" y="482"/>
                  </a:lnTo>
                  <a:lnTo>
                    <a:pt x="196" y="485"/>
                  </a:lnTo>
                  <a:lnTo>
                    <a:pt x="194" y="487"/>
                  </a:lnTo>
                  <a:lnTo>
                    <a:pt x="194" y="489"/>
                  </a:lnTo>
                  <a:lnTo>
                    <a:pt x="191" y="489"/>
                  </a:lnTo>
                  <a:lnTo>
                    <a:pt x="191" y="489"/>
                  </a:lnTo>
                  <a:lnTo>
                    <a:pt x="189" y="487"/>
                  </a:lnTo>
                  <a:lnTo>
                    <a:pt x="189" y="487"/>
                  </a:lnTo>
                  <a:lnTo>
                    <a:pt x="189" y="487"/>
                  </a:lnTo>
                  <a:lnTo>
                    <a:pt x="184" y="487"/>
                  </a:lnTo>
                  <a:lnTo>
                    <a:pt x="182" y="487"/>
                  </a:lnTo>
                  <a:lnTo>
                    <a:pt x="182" y="489"/>
                  </a:lnTo>
                  <a:lnTo>
                    <a:pt x="182" y="489"/>
                  </a:lnTo>
                  <a:lnTo>
                    <a:pt x="179" y="489"/>
                  </a:lnTo>
                  <a:lnTo>
                    <a:pt x="179" y="492"/>
                  </a:lnTo>
                  <a:lnTo>
                    <a:pt x="177" y="496"/>
                  </a:lnTo>
                  <a:lnTo>
                    <a:pt x="175" y="496"/>
                  </a:lnTo>
                  <a:lnTo>
                    <a:pt x="175" y="499"/>
                  </a:lnTo>
                  <a:lnTo>
                    <a:pt x="172" y="499"/>
                  </a:lnTo>
                  <a:lnTo>
                    <a:pt x="172" y="499"/>
                  </a:lnTo>
                  <a:lnTo>
                    <a:pt x="168" y="499"/>
                  </a:lnTo>
                  <a:lnTo>
                    <a:pt x="168" y="501"/>
                  </a:lnTo>
                  <a:lnTo>
                    <a:pt x="165" y="501"/>
                  </a:lnTo>
                  <a:lnTo>
                    <a:pt x="165" y="501"/>
                  </a:lnTo>
                  <a:lnTo>
                    <a:pt x="163" y="501"/>
                  </a:lnTo>
                  <a:lnTo>
                    <a:pt x="163" y="501"/>
                  </a:lnTo>
                  <a:lnTo>
                    <a:pt x="160" y="501"/>
                  </a:lnTo>
                  <a:lnTo>
                    <a:pt x="160" y="499"/>
                  </a:lnTo>
                  <a:lnTo>
                    <a:pt x="158" y="499"/>
                  </a:lnTo>
                  <a:lnTo>
                    <a:pt x="151" y="496"/>
                  </a:lnTo>
                  <a:lnTo>
                    <a:pt x="146" y="496"/>
                  </a:lnTo>
                  <a:lnTo>
                    <a:pt x="142" y="496"/>
                  </a:lnTo>
                  <a:lnTo>
                    <a:pt x="139" y="496"/>
                  </a:lnTo>
                  <a:lnTo>
                    <a:pt x="139" y="496"/>
                  </a:lnTo>
                  <a:lnTo>
                    <a:pt x="137" y="496"/>
                  </a:lnTo>
                  <a:lnTo>
                    <a:pt x="137" y="496"/>
                  </a:lnTo>
                  <a:lnTo>
                    <a:pt x="135" y="496"/>
                  </a:lnTo>
                  <a:lnTo>
                    <a:pt x="132" y="496"/>
                  </a:lnTo>
                  <a:lnTo>
                    <a:pt x="132" y="496"/>
                  </a:lnTo>
                  <a:lnTo>
                    <a:pt x="130" y="496"/>
                  </a:lnTo>
                  <a:lnTo>
                    <a:pt x="130" y="496"/>
                  </a:lnTo>
                  <a:lnTo>
                    <a:pt x="125" y="496"/>
                  </a:lnTo>
                  <a:lnTo>
                    <a:pt x="125" y="496"/>
                  </a:lnTo>
                  <a:lnTo>
                    <a:pt x="123" y="496"/>
                  </a:lnTo>
                  <a:lnTo>
                    <a:pt x="123" y="496"/>
                  </a:lnTo>
                  <a:lnTo>
                    <a:pt x="120" y="496"/>
                  </a:lnTo>
                  <a:lnTo>
                    <a:pt x="118" y="499"/>
                  </a:lnTo>
                  <a:lnTo>
                    <a:pt x="118" y="499"/>
                  </a:lnTo>
                  <a:lnTo>
                    <a:pt x="116" y="499"/>
                  </a:lnTo>
                  <a:lnTo>
                    <a:pt x="113" y="501"/>
                  </a:lnTo>
                  <a:lnTo>
                    <a:pt x="113" y="501"/>
                  </a:lnTo>
                  <a:lnTo>
                    <a:pt x="111" y="499"/>
                  </a:lnTo>
                  <a:lnTo>
                    <a:pt x="109" y="499"/>
                  </a:lnTo>
                  <a:lnTo>
                    <a:pt x="109" y="499"/>
                  </a:lnTo>
                  <a:lnTo>
                    <a:pt x="109" y="496"/>
                  </a:lnTo>
                  <a:lnTo>
                    <a:pt x="109" y="496"/>
                  </a:lnTo>
                  <a:lnTo>
                    <a:pt x="106" y="496"/>
                  </a:lnTo>
                  <a:lnTo>
                    <a:pt x="106" y="496"/>
                  </a:lnTo>
                  <a:lnTo>
                    <a:pt x="104" y="499"/>
                  </a:lnTo>
                  <a:lnTo>
                    <a:pt x="104" y="496"/>
                  </a:lnTo>
                  <a:lnTo>
                    <a:pt x="104" y="496"/>
                  </a:lnTo>
                  <a:lnTo>
                    <a:pt x="104" y="492"/>
                  </a:lnTo>
                  <a:lnTo>
                    <a:pt x="104" y="487"/>
                  </a:lnTo>
                  <a:lnTo>
                    <a:pt x="104" y="478"/>
                  </a:lnTo>
                  <a:lnTo>
                    <a:pt x="104" y="473"/>
                  </a:lnTo>
                  <a:lnTo>
                    <a:pt x="104" y="470"/>
                  </a:lnTo>
                  <a:lnTo>
                    <a:pt x="104" y="466"/>
                  </a:lnTo>
                  <a:lnTo>
                    <a:pt x="104" y="463"/>
                  </a:lnTo>
                  <a:lnTo>
                    <a:pt x="104" y="463"/>
                  </a:lnTo>
                  <a:lnTo>
                    <a:pt x="104" y="461"/>
                  </a:lnTo>
                  <a:lnTo>
                    <a:pt x="104" y="461"/>
                  </a:lnTo>
                  <a:lnTo>
                    <a:pt x="104" y="456"/>
                  </a:lnTo>
                  <a:lnTo>
                    <a:pt x="104" y="454"/>
                  </a:lnTo>
                  <a:lnTo>
                    <a:pt x="106" y="454"/>
                  </a:lnTo>
                  <a:lnTo>
                    <a:pt x="106" y="452"/>
                  </a:lnTo>
                  <a:lnTo>
                    <a:pt x="106" y="449"/>
                  </a:lnTo>
                  <a:lnTo>
                    <a:pt x="106" y="449"/>
                  </a:lnTo>
                  <a:lnTo>
                    <a:pt x="104" y="452"/>
                  </a:lnTo>
                  <a:lnTo>
                    <a:pt x="104" y="452"/>
                  </a:lnTo>
                  <a:lnTo>
                    <a:pt x="99" y="456"/>
                  </a:lnTo>
                  <a:lnTo>
                    <a:pt x="97" y="456"/>
                  </a:lnTo>
                  <a:lnTo>
                    <a:pt x="97" y="459"/>
                  </a:lnTo>
                  <a:lnTo>
                    <a:pt x="94" y="461"/>
                  </a:lnTo>
                  <a:lnTo>
                    <a:pt x="92" y="461"/>
                  </a:lnTo>
                  <a:lnTo>
                    <a:pt x="92" y="461"/>
                  </a:lnTo>
                  <a:lnTo>
                    <a:pt x="87" y="463"/>
                  </a:lnTo>
                  <a:lnTo>
                    <a:pt x="87" y="463"/>
                  </a:lnTo>
                  <a:lnTo>
                    <a:pt x="87" y="466"/>
                  </a:lnTo>
                  <a:lnTo>
                    <a:pt x="83" y="468"/>
                  </a:lnTo>
                  <a:lnTo>
                    <a:pt x="80" y="468"/>
                  </a:lnTo>
                  <a:lnTo>
                    <a:pt x="78" y="468"/>
                  </a:lnTo>
                  <a:lnTo>
                    <a:pt x="73" y="468"/>
                  </a:lnTo>
                  <a:lnTo>
                    <a:pt x="64" y="468"/>
                  </a:lnTo>
                  <a:lnTo>
                    <a:pt x="64" y="468"/>
                  </a:lnTo>
                  <a:lnTo>
                    <a:pt x="61" y="468"/>
                  </a:lnTo>
                  <a:lnTo>
                    <a:pt x="61" y="468"/>
                  </a:lnTo>
                  <a:lnTo>
                    <a:pt x="57" y="468"/>
                  </a:lnTo>
                  <a:lnTo>
                    <a:pt x="57" y="468"/>
                  </a:lnTo>
                  <a:lnTo>
                    <a:pt x="57" y="466"/>
                  </a:lnTo>
                  <a:lnTo>
                    <a:pt x="57" y="463"/>
                  </a:lnTo>
                  <a:lnTo>
                    <a:pt x="57" y="463"/>
                  </a:lnTo>
                  <a:lnTo>
                    <a:pt x="57" y="461"/>
                  </a:lnTo>
                  <a:lnTo>
                    <a:pt x="54" y="461"/>
                  </a:lnTo>
                  <a:lnTo>
                    <a:pt x="54" y="461"/>
                  </a:lnTo>
                  <a:lnTo>
                    <a:pt x="54" y="459"/>
                  </a:lnTo>
                  <a:lnTo>
                    <a:pt x="54" y="459"/>
                  </a:lnTo>
                  <a:lnTo>
                    <a:pt x="54" y="456"/>
                  </a:lnTo>
                  <a:lnTo>
                    <a:pt x="52" y="454"/>
                  </a:lnTo>
                  <a:lnTo>
                    <a:pt x="49" y="452"/>
                  </a:lnTo>
                  <a:lnTo>
                    <a:pt x="49" y="452"/>
                  </a:lnTo>
                  <a:lnTo>
                    <a:pt x="42" y="452"/>
                  </a:lnTo>
                  <a:lnTo>
                    <a:pt x="40" y="449"/>
                  </a:lnTo>
                  <a:lnTo>
                    <a:pt x="35" y="449"/>
                  </a:lnTo>
                  <a:lnTo>
                    <a:pt x="35" y="449"/>
                  </a:lnTo>
                  <a:lnTo>
                    <a:pt x="33" y="449"/>
                  </a:lnTo>
                  <a:lnTo>
                    <a:pt x="26" y="449"/>
                  </a:lnTo>
                  <a:lnTo>
                    <a:pt x="26" y="449"/>
                  </a:lnTo>
                  <a:lnTo>
                    <a:pt x="26" y="447"/>
                  </a:lnTo>
                  <a:lnTo>
                    <a:pt x="28" y="447"/>
                  </a:lnTo>
                  <a:lnTo>
                    <a:pt x="31" y="444"/>
                  </a:lnTo>
                  <a:lnTo>
                    <a:pt x="33" y="442"/>
                  </a:lnTo>
                  <a:lnTo>
                    <a:pt x="33" y="440"/>
                  </a:lnTo>
                  <a:lnTo>
                    <a:pt x="33" y="440"/>
                  </a:lnTo>
                  <a:lnTo>
                    <a:pt x="33" y="440"/>
                  </a:lnTo>
                  <a:lnTo>
                    <a:pt x="33" y="437"/>
                  </a:lnTo>
                  <a:lnTo>
                    <a:pt x="33" y="437"/>
                  </a:lnTo>
                  <a:lnTo>
                    <a:pt x="31" y="435"/>
                  </a:lnTo>
                  <a:lnTo>
                    <a:pt x="31" y="435"/>
                  </a:lnTo>
                  <a:lnTo>
                    <a:pt x="28" y="430"/>
                  </a:lnTo>
                  <a:lnTo>
                    <a:pt x="28" y="430"/>
                  </a:lnTo>
                  <a:lnTo>
                    <a:pt x="26" y="430"/>
                  </a:lnTo>
                  <a:lnTo>
                    <a:pt x="26" y="428"/>
                  </a:lnTo>
                  <a:lnTo>
                    <a:pt x="26" y="428"/>
                  </a:lnTo>
                  <a:lnTo>
                    <a:pt x="26" y="428"/>
                  </a:lnTo>
                  <a:lnTo>
                    <a:pt x="26" y="428"/>
                  </a:lnTo>
                  <a:lnTo>
                    <a:pt x="24" y="428"/>
                  </a:lnTo>
                  <a:lnTo>
                    <a:pt x="24" y="428"/>
                  </a:lnTo>
                  <a:lnTo>
                    <a:pt x="21" y="426"/>
                  </a:lnTo>
                  <a:lnTo>
                    <a:pt x="19" y="421"/>
                  </a:lnTo>
                  <a:lnTo>
                    <a:pt x="16" y="418"/>
                  </a:lnTo>
                  <a:lnTo>
                    <a:pt x="14" y="416"/>
                  </a:lnTo>
                  <a:lnTo>
                    <a:pt x="14" y="416"/>
                  </a:lnTo>
                  <a:lnTo>
                    <a:pt x="14" y="414"/>
                  </a:lnTo>
                  <a:lnTo>
                    <a:pt x="14" y="411"/>
                  </a:lnTo>
                  <a:lnTo>
                    <a:pt x="12" y="407"/>
                  </a:lnTo>
                  <a:lnTo>
                    <a:pt x="9" y="407"/>
                  </a:lnTo>
                  <a:lnTo>
                    <a:pt x="9" y="407"/>
                  </a:lnTo>
                  <a:lnTo>
                    <a:pt x="7" y="404"/>
                  </a:lnTo>
                  <a:lnTo>
                    <a:pt x="7" y="402"/>
                  </a:lnTo>
                  <a:lnTo>
                    <a:pt x="9" y="402"/>
                  </a:lnTo>
                  <a:lnTo>
                    <a:pt x="9" y="402"/>
                  </a:lnTo>
                  <a:lnTo>
                    <a:pt x="9" y="400"/>
                  </a:lnTo>
                  <a:lnTo>
                    <a:pt x="9" y="400"/>
                  </a:lnTo>
                  <a:lnTo>
                    <a:pt x="9" y="400"/>
                  </a:lnTo>
                  <a:lnTo>
                    <a:pt x="9" y="400"/>
                  </a:lnTo>
                  <a:lnTo>
                    <a:pt x="7" y="397"/>
                  </a:lnTo>
                  <a:lnTo>
                    <a:pt x="5" y="397"/>
                  </a:lnTo>
                  <a:lnTo>
                    <a:pt x="5" y="397"/>
                  </a:lnTo>
                  <a:lnTo>
                    <a:pt x="5" y="397"/>
                  </a:lnTo>
                  <a:lnTo>
                    <a:pt x="2" y="395"/>
                  </a:lnTo>
                  <a:lnTo>
                    <a:pt x="2" y="392"/>
                  </a:lnTo>
                  <a:lnTo>
                    <a:pt x="0" y="392"/>
                  </a:lnTo>
                  <a:lnTo>
                    <a:pt x="0" y="392"/>
                  </a:lnTo>
                  <a:lnTo>
                    <a:pt x="2" y="392"/>
                  </a:lnTo>
                  <a:lnTo>
                    <a:pt x="2" y="392"/>
                  </a:lnTo>
                  <a:lnTo>
                    <a:pt x="2" y="390"/>
                  </a:lnTo>
                  <a:lnTo>
                    <a:pt x="2" y="388"/>
                  </a:lnTo>
                  <a:lnTo>
                    <a:pt x="9" y="385"/>
                  </a:lnTo>
                  <a:lnTo>
                    <a:pt x="9" y="385"/>
                  </a:lnTo>
                  <a:lnTo>
                    <a:pt x="9" y="383"/>
                  </a:lnTo>
                  <a:lnTo>
                    <a:pt x="7" y="381"/>
                  </a:lnTo>
                  <a:lnTo>
                    <a:pt x="7" y="381"/>
                  </a:lnTo>
                  <a:lnTo>
                    <a:pt x="7" y="378"/>
                  </a:lnTo>
                  <a:lnTo>
                    <a:pt x="9" y="374"/>
                  </a:lnTo>
                  <a:lnTo>
                    <a:pt x="9" y="371"/>
                  </a:lnTo>
                  <a:lnTo>
                    <a:pt x="12" y="369"/>
                  </a:lnTo>
                  <a:lnTo>
                    <a:pt x="14" y="369"/>
                  </a:lnTo>
                  <a:lnTo>
                    <a:pt x="21" y="364"/>
                  </a:lnTo>
                  <a:lnTo>
                    <a:pt x="21" y="364"/>
                  </a:lnTo>
                  <a:lnTo>
                    <a:pt x="21" y="364"/>
                  </a:lnTo>
                  <a:lnTo>
                    <a:pt x="24" y="364"/>
                  </a:lnTo>
                  <a:lnTo>
                    <a:pt x="26" y="362"/>
                  </a:lnTo>
                  <a:lnTo>
                    <a:pt x="26" y="362"/>
                  </a:lnTo>
                  <a:lnTo>
                    <a:pt x="26" y="362"/>
                  </a:lnTo>
                  <a:lnTo>
                    <a:pt x="26" y="359"/>
                  </a:lnTo>
                  <a:lnTo>
                    <a:pt x="28" y="359"/>
                  </a:lnTo>
                  <a:lnTo>
                    <a:pt x="28" y="357"/>
                  </a:lnTo>
                  <a:lnTo>
                    <a:pt x="28" y="357"/>
                  </a:lnTo>
                  <a:lnTo>
                    <a:pt x="26" y="352"/>
                  </a:lnTo>
                  <a:lnTo>
                    <a:pt x="26" y="350"/>
                  </a:lnTo>
                  <a:lnTo>
                    <a:pt x="24" y="350"/>
                  </a:lnTo>
                  <a:lnTo>
                    <a:pt x="24" y="348"/>
                  </a:lnTo>
                  <a:lnTo>
                    <a:pt x="26" y="348"/>
                  </a:lnTo>
                  <a:lnTo>
                    <a:pt x="26" y="345"/>
                  </a:lnTo>
                  <a:lnTo>
                    <a:pt x="28" y="343"/>
                  </a:lnTo>
                  <a:lnTo>
                    <a:pt x="28" y="340"/>
                  </a:lnTo>
                  <a:lnTo>
                    <a:pt x="31" y="338"/>
                  </a:lnTo>
                  <a:lnTo>
                    <a:pt x="31" y="336"/>
                  </a:lnTo>
                  <a:lnTo>
                    <a:pt x="33" y="336"/>
                  </a:lnTo>
                  <a:lnTo>
                    <a:pt x="33" y="331"/>
                  </a:lnTo>
                  <a:lnTo>
                    <a:pt x="33" y="331"/>
                  </a:lnTo>
                  <a:lnTo>
                    <a:pt x="33" y="329"/>
                  </a:lnTo>
                  <a:lnTo>
                    <a:pt x="33" y="329"/>
                  </a:lnTo>
                  <a:lnTo>
                    <a:pt x="33" y="324"/>
                  </a:lnTo>
                  <a:lnTo>
                    <a:pt x="35" y="319"/>
                  </a:lnTo>
                  <a:lnTo>
                    <a:pt x="35" y="319"/>
                  </a:lnTo>
                  <a:lnTo>
                    <a:pt x="38" y="317"/>
                  </a:lnTo>
                  <a:lnTo>
                    <a:pt x="38" y="317"/>
                  </a:lnTo>
                  <a:lnTo>
                    <a:pt x="42" y="314"/>
                  </a:lnTo>
                  <a:lnTo>
                    <a:pt x="47" y="312"/>
                  </a:lnTo>
                  <a:lnTo>
                    <a:pt x="49" y="312"/>
                  </a:lnTo>
                  <a:lnTo>
                    <a:pt x="49" y="310"/>
                  </a:lnTo>
                  <a:lnTo>
                    <a:pt x="49" y="310"/>
                  </a:lnTo>
                  <a:lnTo>
                    <a:pt x="49" y="307"/>
                  </a:lnTo>
                  <a:lnTo>
                    <a:pt x="52" y="307"/>
                  </a:lnTo>
                  <a:lnTo>
                    <a:pt x="52" y="307"/>
                  </a:lnTo>
                  <a:lnTo>
                    <a:pt x="54" y="307"/>
                  </a:lnTo>
                  <a:lnTo>
                    <a:pt x="54" y="307"/>
                  </a:lnTo>
                  <a:lnTo>
                    <a:pt x="54" y="307"/>
                  </a:lnTo>
                  <a:lnTo>
                    <a:pt x="59" y="305"/>
                  </a:lnTo>
                  <a:lnTo>
                    <a:pt x="61" y="303"/>
                  </a:lnTo>
                  <a:lnTo>
                    <a:pt x="66" y="300"/>
                  </a:lnTo>
                  <a:lnTo>
                    <a:pt x="66" y="300"/>
                  </a:lnTo>
                  <a:lnTo>
                    <a:pt x="71" y="300"/>
                  </a:lnTo>
                  <a:lnTo>
                    <a:pt x="71" y="300"/>
                  </a:lnTo>
                  <a:lnTo>
                    <a:pt x="73" y="300"/>
                  </a:lnTo>
                  <a:lnTo>
                    <a:pt x="80" y="298"/>
                  </a:lnTo>
                  <a:lnTo>
                    <a:pt x="83" y="296"/>
                  </a:lnTo>
                  <a:lnTo>
                    <a:pt x="87" y="296"/>
                  </a:lnTo>
                  <a:lnTo>
                    <a:pt x="90" y="296"/>
                  </a:lnTo>
                  <a:lnTo>
                    <a:pt x="92" y="296"/>
                  </a:lnTo>
                  <a:lnTo>
                    <a:pt x="94" y="296"/>
                  </a:lnTo>
                  <a:lnTo>
                    <a:pt x="97" y="293"/>
                  </a:lnTo>
                  <a:lnTo>
                    <a:pt x="97" y="293"/>
                  </a:lnTo>
                  <a:lnTo>
                    <a:pt x="97" y="291"/>
                  </a:lnTo>
                  <a:lnTo>
                    <a:pt x="99" y="289"/>
                  </a:lnTo>
                  <a:lnTo>
                    <a:pt x="99" y="289"/>
                  </a:lnTo>
                  <a:lnTo>
                    <a:pt x="104" y="289"/>
                  </a:lnTo>
                  <a:lnTo>
                    <a:pt x="106" y="291"/>
                  </a:lnTo>
                  <a:lnTo>
                    <a:pt x="109" y="291"/>
                  </a:lnTo>
                  <a:lnTo>
                    <a:pt x="109" y="289"/>
                  </a:lnTo>
                  <a:lnTo>
                    <a:pt x="111" y="289"/>
                  </a:lnTo>
                  <a:lnTo>
                    <a:pt x="113" y="289"/>
                  </a:lnTo>
                  <a:lnTo>
                    <a:pt x="113" y="291"/>
                  </a:lnTo>
                  <a:lnTo>
                    <a:pt x="113" y="291"/>
                  </a:lnTo>
                  <a:lnTo>
                    <a:pt x="113" y="291"/>
                  </a:lnTo>
                  <a:lnTo>
                    <a:pt x="113" y="293"/>
                  </a:lnTo>
                  <a:lnTo>
                    <a:pt x="116" y="293"/>
                  </a:lnTo>
                  <a:lnTo>
                    <a:pt x="118" y="296"/>
                  </a:lnTo>
                  <a:lnTo>
                    <a:pt x="123" y="296"/>
                  </a:lnTo>
                  <a:lnTo>
                    <a:pt x="123" y="293"/>
                  </a:lnTo>
                  <a:lnTo>
                    <a:pt x="125" y="293"/>
                  </a:lnTo>
                  <a:lnTo>
                    <a:pt x="125" y="293"/>
                  </a:lnTo>
                  <a:lnTo>
                    <a:pt x="125" y="291"/>
                  </a:lnTo>
                  <a:lnTo>
                    <a:pt x="125" y="291"/>
                  </a:lnTo>
                  <a:lnTo>
                    <a:pt x="127" y="281"/>
                  </a:lnTo>
                  <a:lnTo>
                    <a:pt x="130" y="267"/>
                  </a:lnTo>
                  <a:lnTo>
                    <a:pt x="135" y="239"/>
                  </a:lnTo>
                  <a:lnTo>
                    <a:pt x="135" y="239"/>
                  </a:lnTo>
                  <a:lnTo>
                    <a:pt x="135" y="234"/>
                  </a:lnTo>
                  <a:lnTo>
                    <a:pt x="135" y="232"/>
                  </a:lnTo>
                  <a:lnTo>
                    <a:pt x="137" y="220"/>
                  </a:lnTo>
                  <a:lnTo>
                    <a:pt x="139" y="208"/>
                  </a:lnTo>
                  <a:lnTo>
                    <a:pt x="142" y="203"/>
                  </a:lnTo>
                  <a:lnTo>
                    <a:pt x="142" y="203"/>
                  </a:lnTo>
                  <a:lnTo>
                    <a:pt x="142" y="201"/>
                  </a:lnTo>
                  <a:lnTo>
                    <a:pt x="142" y="196"/>
                  </a:lnTo>
                  <a:lnTo>
                    <a:pt x="139" y="194"/>
                  </a:lnTo>
                  <a:lnTo>
                    <a:pt x="139" y="194"/>
                  </a:lnTo>
                  <a:lnTo>
                    <a:pt x="139" y="194"/>
                  </a:lnTo>
                  <a:lnTo>
                    <a:pt x="139" y="192"/>
                  </a:lnTo>
                  <a:lnTo>
                    <a:pt x="137" y="192"/>
                  </a:lnTo>
                  <a:lnTo>
                    <a:pt x="135" y="185"/>
                  </a:lnTo>
                  <a:lnTo>
                    <a:pt x="135" y="185"/>
                  </a:lnTo>
                  <a:lnTo>
                    <a:pt x="135" y="185"/>
                  </a:lnTo>
                  <a:lnTo>
                    <a:pt x="135" y="182"/>
                  </a:lnTo>
                  <a:lnTo>
                    <a:pt x="137" y="182"/>
                  </a:lnTo>
                  <a:lnTo>
                    <a:pt x="135" y="177"/>
                  </a:lnTo>
                  <a:lnTo>
                    <a:pt x="135" y="177"/>
                  </a:lnTo>
                  <a:lnTo>
                    <a:pt x="132" y="177"/>
                  </a:lnTo>
                  <a:lnTo>
                    <a:pt x="132" y="177"/>
                  </a:lnTo>
                  <a:lnTo>
                    <a:pt x="130" y="175"/>
                  </a:lnTo>
                  <a:lnTo>
                    <a:pt x="125" y="173"/>
                  </a:lnTo>
                  <a:lnTo>
                    <a:pt x="123" y="168"/>
                  </a:lnTo>
                  <a:lnTo>
                    <a:pt x="120" y="168"/>
                  </a:lnTo>
                  <a:lnTo>
                    <a:pt x="120" y="166"/>
                  </a:lnTo>
                  <a:lnTo>
                    <a:pt x="120" y="163"/>
                  </a:lnTo>
                  <a:lnTo>
                    <a:pt x="120" y="159"/>
                  </a:lnTo>
                  <a:lnTo>
                    <a:pt x="120" y="154"/>
                  </a:lnTo>
                  <a:lnTo>
                    <a:pt x="120" y="151"/>
                  </a:lnTo>
                  <a:lnTo>
                    <a:pt x="120" y="147"/>
                  </a:lnTo>
                  <a:lnTo>
                    <a:pt x="120" y="144"/>
                  </a:lnTo>
                  <a:lnTo>
                    <a:pt x="123" y="144"/>
                  </a:lnTo>
                  <a:lnTo>
                    <a:pt x="125" y="144"/>
                  </a:lnTo>
                  <a:lnTo>
                    <a:pt x="130" y="144"/>
                  </a:lnTo>
                  <a:lnTo>
                    <a:pt x="130" y="142"/>
                  </a:lnTo>
                  <a:lnTo>
                    <a:pt x="132" y="142"/>
                  </a:lnTo>
                  <a:lnTo>
                    <a:pt x="139" y="140"/>
                  </a:lnTo>
                  <a:lnTo>
                    <a:pt x="144" y="142"/>
                  </a:lnTo>
                  <a:lnTo>
                    <a:pt x="144" y="144"/>
                  </a:lnTo>
                  <a:lnTo>
                    <a:pt x="146" y="144"/>
                  </a:lnTo>
                  <a:lnTo>
                    <a:pt x="149" y="142"/>
                  </a:lnTo>
                  <a:lnTo>
                    <a:pt x="149" y="140"/>
                  </a:lnTo>
                  <a:lnTo>
                    <a:pt x="149" y="135"/>
                  </a:lnTo>
                  <a:lnTo>
                    <a:pt x="146" y="133"/>
                  </a:lnTo>
                  <a:lnTo>
                    <a:pt x="146" y="130"/>
                  </a:lnTo>
                  <a:lnTo>
                    <a:pt x="144" y="130"/>
                  </a:lnTo>
                  <a:lnTo>
                    <a:pt x="142" y="130"/>
                  </a:lnTo>
                  <a:lnTo>
                    <a:pt x="139" y="130"/>
                  </a:lnTo>
                  <a:lnTo>
                    <a:pt x="135" y="130"/>
                  </a:lnTo>
                  <a:lnTo>
                    <a:pt x="132" y="130"/>
                  </a:lnTo>
                  <a:lnTo>
                    <a:pt x="127" y="130"/>
                  </a:lnTo>
                  <a:lnTo>
                    <a:pt x="127" y="111"/>
                  </a:lnTo>
                  <a:lnTo>
                    <a:pt x="127" y="111"/>
                  </a:lnTo>
                  <a:lnTo>
                    <a:pt x="130" y="111"/>
                  </a:lnTo>
                  <a:lnTo>
                    <a:pt x="132" y="109"/>
                  </a:lnTo>
                  <a:lnTo>
                    <a:pt x="137" y="109"/>
                  </a:lnTo>
                  <a:lnTo>
                    <a:pt x="139" y="109"/>
                  </a:lnTo>
                  <a:lnTo>
                    <a:pt x="142" y="109"/>
                  </a:lnTo>
                  <a:lnTo>
                    <a:pt x="142" y="109"/>
                  </a:lnTo>
                  <a:lnTo>
                    <a:pt x="146" y="109"/>
                  </a:lnTo>
                  <a:lnTo>
                    <a:pt x="151" y="109"/>
                  </a:lnTo>
                  <a:lnTo>
                    <a:pt x="158" y="109"/>
                  </a:lnTo>
                  <a:lnTo>
                    <a:pt x="179" y="109"/>
                  </a:lnTo>
                  <a:lnTo>
                    <a:pt x="179" y="109"/>
                  </a:lnTo>
                  <a:lnTo>
                    <a:pt x="177" y="109"/>
                  </a:lnTo>
                  <a:lnTo>
                    <a:pt x="177" y="109"/>
                  </a:lnTo>
                  <a:lnTo>
                    <a:pt x="177" y="107"/>
                  </a:lnTo>
                  <a:lnTo>
                    <a:pt x="177" y="104"/>
                  </a:lnTo>
                  <a:lnTo>
                    <a:pt x="177" y="104"/>
                  </a:lnTo>
                  <a:lnTo>
                    <a:pt x="177" y="102"/>
                  </a:lnTo>
                  <a:lnTo>
                    <a:pt x="179" y="102"/>
                  </a:lnTo>
                  <a:lnTo>
                    <a:pt x="179" y="102"/>
                  </a:lnTo>
                  <a:lnTo>
                    <a:pt x="182" y="102"/>
                  </a:lnTo>
                  <a:lnTo>
                    <a:pt x="182" y="104"/>
                  </a:lnTo>
                  <a:lnTo>
                    <a:pt x="182" y="104"/>
                  </a:lnTo>
                  <a:lnTo>
                    <a:pt x="182" y="107"/>
                  </a:lnTo>
                  <a:lnTo>
                    <a:pt x="182" y="107"/>
                  </a:lnTo>
                  <a:lnTo>
                    <a:pt x="184" y="109"/>
                  </a:lnTo>
                  <a:lnTo>
                    <a:pt x="184" y="109"/>
                  </a:lnTo>
                  <a:lnTo>
                    <a:pt x="184" y="109"/>
                  </a:lnTo>
                  <a:lnTo>
                    <a:pt x="186" y="109"/>
                  </a:lnTo>
                  <a:lnTo>
                    <a:pt x="186" y="109"/>
                  </a:lnTo>
                  <a:lnTo>
                    <a:pt x="189" y="109"/>
                  </a:lnTo>
                  <a:lnTo>
                    <a:pt x="189" y="109"/>
                  </a:lnTo>
                  <a:lnTo>
                    <a:pt x="191" y="107"/>
                  </a:lnTo>
                  <a:lnTo>
                    <a:pt x="194" y="104"/>
                  </a:lnTo>
                  <a:lnTo>
                    <a:pt x="194" y="104"/>
                  </a:lnTo>
                  <a:lnTo>
                    <a:pt x="194" y="102"/>
                  </a:lnTo>
                  <a:lnTo>
                    <a:pt x="196" y="99"/>
                  </a:lnTo>
                  <a:lnTo>
                    <a:pt x="198" y="99"/>
                  </a:lnTo>
                  <a:lnTo>
                    <a:pt x="198" y="97"/>
                  </a:lnTo>
                  <a:lnTo>
                    <a:pt x="201" y="97"/>
                  </a:lnTo>
                  <a:lnTo>
                    <a:pt x="203" y="97"/>
                  </a:lnTo>
                  <a:lnTo>
                    <a:pt x="205" y="99"/>
                  </a:lnTo>
                  <a:lnTo>
                    <a:pt x="205" y="99"/>
                  </a:lnTo>
                  <a:lnTo>
                    <a:pt x="205" y="99"/>
                  </a:lnTo>
                  <a:lnTo>
                    <a:pt x="205" y="102"/>
                  </a:lnTo>
                  <a:lnTo>
                    <a:pt x="208" y="104"/>
                  </a:lnTo>
                  <a:lnTo>
                    <a:pt x="208" y="104"/>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43"/>
            <p:cNvSpPr>
              <a:spLocks/>
            </p:cNvSpPr>
            <p:nvPr/>
          </p:nvSpPr>
          <p:spPr bwMode="auto">
            <a:xfrm>
              <a:off x="1440" y="1738"/>
              <a:ext cx="1197" cy="1191"/>
            </a:xfrm>
            <a:custGeom>
              <a:avLst/>
              <a:gdLst>
                <a:gd name="T0" fmla="*/ 264 w 1197"/>
                <a:gd name="T1" fmla="*/ 135 h 1191"/>
                <a:gd name="T2" fmla="*/ 326 w 1197"/>
                <a:gd name="T3" fmla="*/ 88 h 1191"/>
                <a:gd name="T4" fmla="*/ 293 w 1197"/>
                <a:gd name="T5" fmla="*/ 36 h 1191"/>
                <a:gd name="T6" fmla="*/ 345 w 1197"/>
                <a:gd name="T7" fmla="*/ 40 h 1191"/>
                <a:gd name="T8" fmla="*/ 411 w 1197"/>
                <a:gd name="T9" fmla="*/ 12 h 1191"/>
                <a:gd name="T10" fmla="*/ 432 w 1197"/>
                <a:gd name="T11" fmla="*/ 62 h 1191"/>
                <a:gd name="T12" fmla="*/ 475 w 1197"/>
                <a:gd name="T13" fmla="*/ 121 h 1191"/>
                <a:gd name="T14" fmla="*/ 550 w 1197"/>
                <a:gd name="T15" fmla="*/ 107 h 1191"/>
                <a:gd name="T16" fmla="*/ 628 w 1197"/>
                <a:gd name="T17" fmla="*/ 92 h 1191"/>
                <a:gd name="T18" fmla="*/ 682 w 1197"/>
                <a:gd name="T19" fmla="*/ 38 h 1191"/>
                <a:gd name="T20" fmla="*/ 720 w 1197"/>
                <a:gd name="T21" fmla="*/ 107 h 1191"/>
                <a:gd name="T22" fmla="*/ 704 w 1197"/>
                <a:gd name="T23" fmla="*/ 159 h 1191"/>
                <a:gd name="T24" fmla="*/ 666 w 1197"/>
                <a:gd name="T25" fmla="*/ 203 h 1191"/>
                <a:gd name="T26" fmla="*/ 708 w 1197"/>
                <a:gd name="T27" fmla="*/ 199 h 1191"/>
                <a:gd name="T28" fmla="*/ 701 w 1197"/>
                <a:gd name="T29" fmla="*/ 229 h 1191"/>
                <a:gd name="T30" fmla="*/ 746 w 1197"/>
                <a:gd name="T31" fmla="*/ 218 h 1191"/>
                <a:gd name="T32" fmla="*/ 775 w 1197"/>
                <a:gd name="T33" fmla="*/ 208 h 1191"/>
                <a:gd name="T34" fmla="*/ 805 w 1197"/>
                <a:gd name="T35" fmla="*/ 185 h 1191"/>
                <a:gd name="T36" fmla="*/ 852 w 1197"/>
                <a:gd name="T37" fmla="*/ 199 h 1191"/>
                <a:gd name="T38" fmla="*/ 888 w 1197"/>
                <a:gd name="T39" fmla="*/ 208 h 1191"/>
                <a:gd name="T40" fmla="*/ 897 w 1197"/>
                <a:gd name="T41" fmla="*/ 255 h 1191"/>
                <a:gd name="T42" fmla="*/ 926 w 1197"/>
                <a:gd name="T43" fmla="*/ 239 h 1191"/>
                <a:gd name="T44" fmla="*/ 987 w 1197"/>
                <a:gd name="T45" fmla="*/ 251 h 1191"/>
                <a:gd name="T46" fmla="*/ 1093 w 1197"/>
                <a:gd name="T47" fmla="*/ 286 h 1191"/>
                <a:gd name="T48" fmla="*/ 1176 w 1197"/>
                <a:gd name="T49" fmla="*/ 319 h 1191"/>
                <a:gd name="T50" fmla="*/ 1195 w 1197"/>
                <a:gd name="T51" fmla="*/ 400 h 1191"/>
                <a:gd name="T52" fmla="*/ 1129 w 1197"/>
                <a:gd name="T53" fmla="*/ 496 h 1191"/>
                <a:gd name="T54" fmla="*/ 1112 w 1197"/>
                <a:gd name="T55" fmla="*/ 527 h 1191"/>
                <a:gd name="T56" fmla="*/ 1070 w 1197"/>
                <a:gd name="T57" fmla="*/ 567 h 1191"/>
                <a:gd name="T58" fmla="*/ 1070 w 1197"/>
                <a:gd name="T59" fmla="*/ 641 h 1191"/>
                <a:gd name="T60" fmla="*/ 1046 w 1197"/>
                <a:gd name="T61" fmla="*/ 742 h 1191"/>
                <a:gd name="T62" fmla="*/ 1008 w 1197"/>
                <a:gd name="T63" fmla="*/ 813 h 1191"/>
                <a:gd name="T64" fmla="*/ 947 w 1197"/>
                <a:gd name="T65" fmla="*/ 856 h 1191"/>
                <a:gd name="T66" fmla="*/ 895 w 1197"/>
                <a:gd name="T67" fmla="*/ 872 h 1191"/>
                <a:gd name="T68" fmla="*/ 845 w 1197"/>
                <a:gd name="T69" fmla="*/ 893 h 1191"/>
                <a:gd name="T70" fmla="*/ 789 w 1197"/>
                <a:gd name="T71" fmla="*/ 936 h 1191"/>
                <a:gd name="T72" fmla="*/ 772 w 1197"/>
                <a:gd name="T73" fmla="*/ 962 h 1191"/>
                <a:gd name="T74" fmla="*/ 758 w 1197"/>
                <a:gd name="T75" fmla="*/ 1042 h 1191"/>
                <a:gd name="T76" fmla="*/ 671 w 1197"/>
                <a:gd name="T77" fmla="*/ 1141 h 1191"/>
                <a:gd name="T78" fmla="*/ 713 w 1197"/>
                <a:gd name="T79" fmla="*/ 1097 h 1191"/>
                <a:gd name="T80" fmla="*/ 692 w 1197"/>
                <a:gd name="T81" fmla="*/ 1099 h 1191"/>
                <a:gd name="T82" fmla="*/ 656 w 1197"/>
                <a:gd name="T83" fmla="*/ 1167 h 1191"/>
                <a:gd name="T84" fmla="*/ 623 w 1197"/>
                <a:gd name="T85" fmla="*/ 1151 h 1191"/>
                <a:gd name="T86" fmla="*/ 550 w 1197"/>
                <a:gd name="T87" fmla="*/ 1106 h 1191"/>
                <a:gd name="T88" fmla="*/ 512 w 1197"/>
                <a:gd name="T89" fmla="*/ 1071 h 1191"/>
                <a:gd name="T90" fmla="*/ 576 w 1197"/>
                <a:gd name="T91" fmla="*/ 1011 h 1191"/>
                <a:gd name="T92" fmla="*/ 616 w 1197"/>
                <a:gd name="T93" fmla="*/ 950 h 1191"/>
                <a:gd name="T94" fmla="*/ 597 w 1197"/>
                <a:gd name="T95" fmla="*/ 893 h 1191"/>
                <a:gd name="T96" fmla="*/ 548 w 1197"/>
                <a:gd name="T97" fmla="*/ 844 h 1191"/>
                <a:gd name="T98" fmla="*/ 493 w 1197"/>
                <a:gd name="T99" fmla="*/ 794 h 1191"/>
                <a:gd name="T100" fmla="*/ 482 w 1197"/>
                <a:gd name="T101" fmla="*/ 690 h 1191"/>
                <a:gd name="T102" fmla="*/ 418 w 1197"/>
                <a:gd name="T103" fmla="*/ 605 h 1191"/>
                <a:gd name="T104" fmla="*/ 335 w 1197"/>
                <a:gd name="T105" fmla="*/ 551 h 1191"/>
                <a:gd name="T106" fmla="*/ 269 w 1197"/>
                <a:gd name="T107" fmla="*/ 513 h 1191"/>
                <a:gd name="T108" fmla="*/ 231 w 1197"/>
                <a:gd name="T109" fmla="*/ 463 h 1191"/>
                <a:gd name="T110" fmla="*/ 163 w 1197"/>
                <a:gd name="T111" fmla="*/ 501 h 1191"/>
                <a:gd name="T112" fmla="*/ 106 w 1197"/>
                <a:gd name="T113" fmla="*/ 454 h 1191"/>
                <a:gd name="T114" fmla="*/ 33 w 1197"/>
                <a:gd name="T115" fmla="*/ 440 h 1191"/>
                <a:gd name="T116" fmla="*/ 9 w 1197"/>
                <a:gd name="T117" fmla="*/ 383 h 1191"/>
                <a:gd name="T118" fmla="*/ 54 w 1197"/>
                <a:gd name="T119" fmla="*/ 307 h 1191"/>
                <a:gd name="T120" fmla="*/ 142 w 1197"/>
                <a:gd name="T121" fmla="*/ 201 h 1191"/>
                <a:gd name="T122" fmla="*/ 127 w 1197"/>
                <a:gd name="T123" fmla="*/ 11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7" h="1191">
                  <a:moveTo>
                    <a:pt x="208" y="104"/>
                  </a:moveTo>
                  <a:lnTo>
                    <a:pt x="210" y="107"/>
                  </a:lnTo>
                  <a:lnTo>
                    <a:pt x="210" y="109"/>
                  </a:lnTo>
                  <a:lnTo>
                    <a:pt x="212" y="114"/>
                  </a:lnTo>
                  <a:lnTo>
                    <a:pt x="212" y="116"/>
                  </a:lnTo>
                  <a:lnTo>
                    <a:pt x="212" y="118"/>
                  </a:lnTo>
                  <a:lnTo>
                    <a:pt x="212" y="118"/>
                  </a:lnTo>
                  <a:lnTo>
                    <a:pt x="212" y="121"/>
                  </a:lnTo>
                  <a:lnTo>
                    <a:pt x="212" y="123"/>
                  </a:lnTo>
                  <a:lnTo>
                    <a:pt x="212" y="123"/>
                  </a:lnTo>
                  <a:lnTo>
                    <a:pt x="212" y="125"/>
                  </a:lnTo>
                  <a:lnTo>
                    <a:pt x="212" y="125"/>
                  </a:lnTo>
                  <a:lnTo>
                    <a:pt x="212" y="125"/>
                  </a:lnTo>
                  <a:lnTo>
                    <a:pt x="217" y="125"/>
                  </a:lnTo>
                  <a:lnTo>
                    <a:pt x="217" y="125"/>
                  </a:lnTo>
                  <a:lnTo>
                    <a:pt x="222" y="128"/>
                  </a:lnTo>
                  <a:lnTo>
                    <a:pt x="234" y="140"/>
                  </a:lnTo>
                  <a:lnTo>
                    <a:pt x="236" y="140"/>
                  </a:lnTo>
                  <a:lnTo>
                    <a:pt x="236" y="140"/>
                  </a:lnTo>
                  <a:lnTo>
                    <a:pt x="241" y="140"/>
                  </a:lnTo>
                  <a:lnTo>
                    <a:pt x="246" y="137"/>
                  </a:lnTo>
                  <a:lnTo>
                    <a:pt x="246" y="137"/>
                  </a:lnTo>
                  <a:lnTo>
                    <a:pt x="248" y="137"/>
                  </a:lnTo>
                  <a:lnTo>
                    <a:pt x="248" y="135"/>
                  </a:lnTo>
                  <a:lnTo>
                    <a:pt x="248" y="135"/>
                  </a:lnTo>
                  <a:lnTo>
                    <a:pt x="253" y="133"/>
                  </a:lnTo>
                  <a:lnTo>
                    <a:pt x="255" y="133"/>
                  </a:lnTo>
                  <a:lnTo>
                    <a:pt x="257" y="133"/>
                  </a:lnTo>
                  <a:lnTo>
                    <a:pt x="257" y="133"/>
                  </a:lnTo>
                  <a:lnTo>
                    <a:pt x="260" y="133"/>
                  </a:lnTo>
                  <a:lnTo>
                    <a:pt x="260" y="135"/>
                  </a:lnTo>
                  <a:lnTo>
                    <a:pt x="260" y="135"/>
                  </a:lnTo>
                  <a:lnTo>
                    <a:pt x="260" y="135"/>
                  </a:lnTo>
                  <a:lnTo>
                    <a:pt x="260" y="137"/>
                  </a:lnTo>
                  <a:lnTo>
                    <a:pt x="260" y="137"/>
                  </a:lnTo>
                  <a:lnTo>
                    <a:pt x="257" y="140"/>
                  </a:lnTo>
                  <a:lnTo>
                    <a:pt x="257" y="140"/>
                  </a:lnTo>
                  <a:lnTo>
                    <a:pt x="257" y="142"/>
                  </a:lnTo>
                  <a:lnTo>
                    <a:pt x="257" y="142"/>
                  </a:lnTo>
                  <a:lnTo>
                    <a:pt x="260" y="142"/>
                  </a:lnTo>
                  <a:lnTo>
                    <a:pt x="260" y="142"/>
                  </a:lnTo>
                  <a:lnTo>
                    <a:pt x="260" y="142"/>
                  </a:lnTo>
                  <a:lnTo>
                    <a:pt x="262" y="142"/>
                  </a:lnTo>
                  <a:lnTo>
                    <a:pt x="262" y="140"/>
                  </a:lnTo>
                  <a:lnTo>
                    <a:pt x="262" y="137"/>
                  </a:lnTo>
                  <a:lnTo>
                    <a:pt x="264" y="137"/>
                  </a:lnTo>
                  <a:lnTo>
                    <a:pt x="264" y="137"/>
                  </a:lnTo>
                  <a:lnTo>
                    <a:pt x="264" y="135"/>
                  </a:lnTo>
                  <a:lnTo>
                    <a:pt x="267" y="135"/>
                  </a:lnTo>
                  <a:lnTo>
                    <a:pt x="267" y="135"/>
                  </a:lnTo>
                  <a:lnTo>
                    <a:pt x="269" y="135"/>
                  </a:lnTo>
                  <a:lnTo>
                    <a:pt x="269" y="135"/>
                  </a:lnTo>
                  <a:lnTo>
                    <a:pt x="269" y="133"/>
                  </a:lnTo>
                  <a:lnTo>
                    <a:pt x="269" y="133"/>
                  </a:lnTo>
                  <a:lnTo>
                    <a:pt x="271" y="133"/>
                  </a:lnTo>
                  <a:lnTo>
                    <a:pt x="271" y="130"/>
                  </a:lnTo>
                  <a:lnTo>
                    <a:pt x="271" y="130"/>
                  </a:lnTo>
                  <a:lnTo>
                    <a:pt x="271" y="128"/>
                  </a:lnTo>
                  <a:lnTo>
                    <a:pt x="271" y="128"/>
                  </a:lnTo>
                  <a:lnTo>
                    <a:pt x="271" y="128"/>
                  </a:lnTo>
                  <a:lnTo>
                    <a:pt x="276" y="128"/>
                  </a:lnTo>
                  <a:lnTo>
                    <a:pt x="276" y="125"/>
                  </a:lnTo>
                  <a:lnTo>
                    <a:pt x="281" y="123"/>
                  </a:lnTo>
                  <a:lnTo>
                    <a:pt x="281" y="123"/>
                  </a:lnTo>
                  <a:lnTo>
                    <a:pt x="283" y="123"/>
                  </a:lnTo>
                  <a:lnTo>
                    <a:pt x="283" y="123"/>
                  </a:lnTo>
                  <a:lnTo>
                    <a:pt x="286" y="123"/>
                  </a:lnTo>
                  <a:lnTo>
                    <a:pt x="288" y="121"/>
                  </a:lnTo>
                  <a:lnTo>
                    <a:pt x="288" y="121"/>
                  </a:lnTo>
                  <a:lnTo>
                    <a:pt x="288" y="121"/>
                  </a:lnTo>
                  <a:lnTo>
                    <a:pt x="288" y="118"/>
                  </a:lnTo>
                  <a:lnTo>
                    <a:pt x="290" y="118"/>
                  </a:lnTo>
                  <a:lnTo>
                    <a:pt x="293" y="116"/>
                  </a:lnTo>
                  <a:lnTo>
                    <a:pt x="295" y="116"/>
                  </a:lnTo>
                  <a:lnTo>
                    <a:pt x="297" y="116"/>
                  </a:lnTo>
                  <a:lnTo>
                    <a:pt x="302" y="114"/>
                  </a:lnTo>
                  <a:lnTo>
                    <a:pt x="305" y="114"/>
                  </a:lnTo>
                  <a:lnTo>
                    <a:pt x="305" y="111"/>
                  </a:lnTo>
                  <a:lnTo>
                    <a:pt x="305" y="107"/>
                  </a:lnTo>
                  <a:lnTo>
                    <a:pt x="305" y="107"/>
                  </a:lnTo>
                  <a:lnTo>
                    <a:pt x="305" y="104"/>
                  </a:lnTo>
                  <a:lnTo>
                    <a:pt x="305" y="104"/>
                  </a:lnTo>
                  <a:lnTo>
                    <a:pt x="305" y="102"/>
                  </a:lnTo>
                  <a:lnTo>
                    <a:pt x="307" y="102"/>
                  </a:lnTo>
                  <a:lnTo>
                    <a:pt x="307" y="102"/>
                  </a:lnTo>
                  <a:lnTo>
                    <a:pt x="312" y="102"/>
                  </a:lnTo>
                  <a:lnTo>
                    <a:pt x="314" y="102"/>
                  </a:lnTo>
                  <a:lnTo>
                    <a:pt x="314" y="99"/>
                  </a:lnTo>
                  <a:lnTo>
                    <a:pt x="319" y="97"/>
                  </a:lnTo>
                  <a:lnTo>
                    <a:pt x="319" y="97"/>
                  </a:lnTo>
                  <a:lnTo>
                    <a:pt x="321" y="97"/>
                  </a:lnTo>
                  <a:lnTo>
                    <a:pt x="323" y="97"/>
                  </a:lnTo>
                  <a:lnTo>
                    <a:pt x="326" y="95"/>
                  </a:lnTo>
                  <a:lnTo>
                    <a:pt x="326" y="92"/>
                  </a:lnTo>
                  <a:lnTo>
                    <a:pt x="326" y="90"/>
                  </a:lnTo>
                  <a:lnTo>
                    <a:pt x="326" y="88"/>
                  </a:lnTo>
                  <a:lnTo>
                    <a:pt x="319" y="88"/>
                  </a:lnTo>
                  <a:lnTo>
                    <a:pt x="312" y="88"/>
                  </a:lnTo>
                  <a:lnTo>
                    <a:pt x="312" y="88"/>
                  </a:lnTo>
                  <a:lnTo>
                    <a:pt x="305" y="88"/>
                  </a:lnTo>
                  <a:lnTo>
                    <a:pt x="305" y="85"/>
                  </a:lnTo>
                  <a:lnTo>
                    <a:pt x="305" y="85"/>
                  </a:lnTo>
                  <a:lnTo>
                    <a:pt x="305" y="83"/>
                  </a:lnTo>
                  <a:lnTo>
                    <a:pt x="307" y="83"/>
                  </a:lnTo>
                  <a:lnTo>
                    <a:pt x="307" y="78"/>
                  </a:lnTo>
                  <a:lnTo>
                    <a:pt x="305" y="76"/>
                  </a:lnTo>
                  <a:lnTo>
                    <a:pt x="302" y="74"/>
                  </a:lnTo>
                  <a:lnTo>
                    <a:pt x="302" y="69"/>
                  </a:lnTo>
                  <a:lnTo>
                    <a:pt x="302" y="69"/>
                  </a:lnTo>
                  <a:lnTo>
                    <a:pt x="300" y="64"/>
                  </a:lnTo>
                  <a:lnTo>
                    <a:pt x="300" y="62"/>
                  </a:lnTo>
                  <a:lnTo>
                    <a:pt x="300" y="57"/>
                  </a:lnTo>
                  <a:lnTo>
                    <a:pt x="300" y="57"/>
                  </a:lnTo>
                  <a:lnTo>
                    <a:pt x="300" y="55"/>
                  </a:lnTo>
                  <a:lnTo>
                    <a:pt x="300" y="55"/>
                  </a:lnTo>
                  <a:lnTo>
                    <a:pt x="300" y="55"/>
                  </a:lnTo>
                  <a:lnTo>
                    <a:pt x="300" y="52"/>
                  </a:lnTo>
                  <a:lnTo>
                    <a:pt x="297" y="50"/>
                  </a:lnTo>
                  <a:lnTo>
                    <a:pt x="295" y="48"/>
                  </a:lnTo>
                  <a:lnTo>
                    <a:pt x="293" y="48"/>
                  </a:lnTo>
                  <a:lnTo>
                    <a:pt x="293" y="48"/>
                  </a:lnTo>
                  <a:lnTo>
                    <a:pt x="290" y="45"/>
                  </a:lnTo>
                  <a:lnTo>
                    <a:pt x="286" y="40"/>
                  </a:lnTo>
                  <a:lnTo>
                    <a:pt x="286" y="40"/>
                  </a:lnTo>
                  <a:lnTo>
                    <a:pt x="286" y="40"/>
                  </a:lnTo>
                  <a:lnTo>
                    <a:pt x="286" y="38"/>
                  </a:lnTo>
                  <a:lnTo>
                    <a:pt x="283" y="36"/>
                  </a:lnTo>
                  <a:lnTo>
                    <a:pt x="283" y="36"/>
                  </a:lnTo>
                  <a:lnTo>
                    <a:pt x="283" y="36"/>
                  </a:lnTo>
                  <a:lnTo>
                    <a:pt x="281" y="36"/>
                  </a:lnTo>
                  <a:lnTo>
                    <a:pt x="281" y="33"/>
                  </a:lnTo>
                  <a:lnTo>
                    <a:pt x="281" y="31"/>
                  </a:lnTo>
                  <a:lnTo>
                    <a:pt x="281" y="31"/>
                  </a:lnTo>
                  <a:lnTo>
                    <a:pt x="283" y="31"/>
                  </a:lnTo>
                  <a:lnTo>
                    <a:pt x="283" y="31"/>
                  </a:lnTo>
                  <a:lnTo>
                    <a:pt x="286" y="31"/>
                  </a:lnTo>
                  <a:lnTo>
                    <a:pt x="286" y="33"/>
                  </a:lnTo>
                  <a:lnTo>
                    <a:pt x="286" y="33"/>
                  </a:lnTo>
                  <a:lnTo>
                    <a:pt x="286" y="33"/>
                  </a:lnTo>
                  <a:lnTo>
                    <a:pt x="288" y="36"/>
                  </a:lnTo>
                  <a:lnTo>
                    <a:pt x="288" y="36"/>
                  </a:lnTo>
                  <a:lnTo>
                    <a:pt x="288" y="36"/>
                  </a:lnTo>
                  <a:lnTo>
                    <a:pt x="293" y="36"/>
                  </a:lnTo>
                  <a:lnTo>
                    <a:pt x="293" y="36"/>
                  </a:lnTo>
                  <a:lnTo>
                    <a:pt x="293" y="36"/>
                  </a:lnTo>
                  <a:lnTo>
                    <a:pt x="295" y="36"/>
                  </a:lnTo>
                  <a:lnTo>
                    <a:pt x="295" y="36"/>
                  </a:lnTo>
                  <a:lnTo>
                    <a:pt x="297" y="36"/>
                  </a:lnTo>
                  <a:lnTo>
                    <a:pt x="300" y="36"/>
                  </a:lnTo>
                  <a:lnTo>
                    <a:pt x="302" y="36"/>
                  </a:lnTo>
                  <a:lnTo>
                    <a:pt x="302" y="38"/>
                  </a:lnTo>
                  <a:lnTo>
                    <a:pt x="302" y="38"/>
                  </a:lnTo>
                  <a:lnTo>
                    <a:pt x="305" y="40"/>
                  </a:lnTo>
                  <a:lnTo>
                    <a:pt x="305" y="43"/>
                  </a:lnTo>
                  <a:lnTo>
                    <a:pt x="305" y="43"/>
                  </a:lnTo>
                  <a:lnTo>
                    <a:pt x="307" y="43"/>
                  </a:lnTo>
                  <a:lnTo>
                    <a:pt x="307" y="43"/>
                  </a:lnTo>
                  <a:lnTo>
                    <a:pt x="307" y="43"/>
                  </a:lnTo>
                  <a:lnTo>
                    <a:pt x="309" y="43"/>
                  </a:lnTo>
                  <a:lnTo>
                    <a:pt x="312" y="40"/>
                  </a:lnTo>
                  <a:lnTo>
                    <a:pt x="316" y="43"/>
                  </a:lnTo>
                  <a:lnTo>
                    <a:pt x="319" y="43"/>
                  </a:lnTo>
                  <a:lnTo>
                    <a:pt x="319" y="43"/>
                  </a:lnTo>
                  <a:lnTo>
                    <a:pt x="319" y="43"/>
                  </a:lnTo>
                  <a:lnTo>
                    <a:pt x="319" y="43"/>
                  </a:lnTo>
                  <a:lnTo>
                    <a:pt x="321" y="45"/>
                  </a:lnTo>
                  <a:lnTo>
                    <a:pt x="321" y="45"/>
                  </a:lnTo>
                  <a:lnTo>
                    <a:pt x="323" y="45"/>
                  </a:lnTo>
                  <a:lnTo>
                    <a:pt x="323" y="43"/>
                  </a:lnTo>
                  <a:lnTo>
                    <a:pt x="323" y="43"/>
                  </a:lnTo>
                  <a:lnTo>
                    <a:pt x="323" y="43"/>
                  </a:lnTo>
                  <a:lnTo>
                    <a:pt x="323" y="40"/>
                  </a:lnTo>
                  <a:lnTo>
                    <a:pt x="326" y="40"/>
                  </a:lnTo>
                  <a:lnTo>
                    <a:pt x="326" y="40"/>
                  </a:lnTo>
                  <a:lnTo>
                    <a:pt x="326" y="40"/>
                  </a:lnTo>
                  <a:lnTo>
                    <a:pt x="328" y="43"/>
                  </a:lnTo>
                  <a:lnTo>
                    <a:pt x="328" y="43"/>
                  </a:lnTo>
                  <a:lnTo>
                    <a:pt x="331" y="48"/>
                  </a:lnTo>
                  <a:lnTo>
                    <a:pt x="338" y="52"/>
                  </a:lnTo>
                  <a:lnTo>
                    <a:pt x="338" y="55"/>
                  </a:lnTo>
                  <a:lnTo>
                    <a:pt x="340" y="55"/>
                  </a:lnTo>
                  <a:lnTo>
                    <a:pt x="340" y="55"/>
                  </a:lnTo>
                  <a:lnTo>
                    <a:pt x="342" y="52"/>
                  </a:lnTo>
                  <a:lnTo>
                    <a:pt x="345" y="52"/>
                  </a:lnTo>
                  <a:lnTo>
                    <a:pt x="345" y="50"/>
                  </a:lnTo>
                  <a:lnTo>
                    <a:pt x="345" y="50"/>
                  </a:lnTo>
                  <a:lnTo>
                    <a:pt x="345" y="48"/>
                  </a:lnTo>
                  <a:lnTo>
                    <a:pt x="345" y="48"/>
                  </a:lnTo>
                  <a:lnTo>
                    <a:pt x="345" y="45"/>
                  </a:lnTo>
                  <a:lnTo>
                    <a:pt x="342" y="43"/>
                  </a:lnTo>
                  <a:lnTo>
                    <a:pt x="342" y="43"/>
                  </a:lnTo>
                  <a:lnTo>
                    <a:pt x="345" y="40"/>
                  </a:lnTo>
                  <a:lnTo>
                    <a:pt x="345" y="38"/>
                  </a:lnTo>
                  <a:lnTo>
                    <a:pt x="347" y="38"/>
                  </a:lnTo>
                  <a:lnTo>
                    <a:pt x="349" y="38"/>
                  </a:lnTo>
                  <a:lnTo>
                    <a:pt x="349" y="36"/>
                  </a:lnTo>
                  <a:lnTo>
                    <a:pt x="354" y="36"/>
                  </a:lnTo>
                  <a:lnTo>
                    <a:pt x="354" y="36"/>
                  </a:lnTo>
                  <a:lnTo>
                    <a:pt x="357" y="36"/>
                  </a:lnTo>
                  <a:lnTo>
                    <a:pt x="359" y="36"/>
                  </a:lnTo>
                  <a:lnTo>
                    <a:pt x="359" y="36"/>
                  </a:lnTo>
                  <a:lnTo>
                    <a:pt x="361" y="36"/>
                  </a:lnTo>
                  <a:lnTo>
                    <a:pt x="361" y="38"/>
                  </a:lnTo>
                  <a:lnTo>
                    <a:pt x="364" y="38"/>
                  </a:lnTo>
                  <a:lnTo>
                    <a:pt x="364" y="38"/>
                  </a:lnTo>
                  <a:lnTo>
                    <a:pt x="364" y="36"/>
                  </a:lnTo>
                  <a:lnTo>
                    <a:pt x="366" y="36"/>
                  </a:lnTo>
                  <a:lnTo>
                    <a:pt x="368" y="36"/>
                  </a:lnTo>
                  <a:lnTo>
                    <a:pt x="368" y="36"/>
                  </a:lnTo>
                  <a:lnTo>
                    <a:pt x="368" y="36"/>
                  </a:lnTo>
                  <a:lnTo>
                    <a:pt x="371" y="36"/>
                  </a:lnTo>
                  <a:lnTo>
                    <a:pt x="373" y="36"/>
                  </a:lnTo>
                  <a:lnTo>
                    <a:pt x="373" y="33"/>
                  </a:lnTo>
                  <a:lnTo>
                    <a:pt x="373" y="33"/>
                  </a:lnTo>
                  <a:lnTo>
                    <a:pt x="375" y="33"/>
                  </a:lnTo>
                  <a:lnTo>
                    <a:pt x="378" y="33"/>
                  </a:lnTo>
                  <a:lnTo>
                    <a:pt x="378" y="33"/>
                  </a:lnTo>
                  <a:lnTo>
                    <a:pt x="380" y="33"/>
                  </a:lnTo>
                  <a:lnTo>
                    <a:pt x="382" y="31"/>
                  </a:lnTo>
                  <a:lnTo>
                    <a:pt x="382" y="31"/>
                  </a:lnTo>
                  <a:lnTo>
                    <a:pt x="382" y="31"/>
                  </a:lnTo>
                  <a:lnTo>
                    <a:pt x="382" y="29"/>
                  </a:lnTo>
                  <a:lnTo>
                    <a:pt x="382" y="29"/>
                  </a:lnTo>
                  <a:lnTo>
                    <a:pt x="382" y="29"/>
                  </a:lnTo>
                  <a:lnTo>
                    <a:pt x="387" y="24"/>
                  </a:lnTo>
                  <a:lnTo>
                    <a:pt x="392" y="24"/>
                  </a:lnTo>
                  <a:lnTo>
                    <a:pt x="397" y="24"/>
                  </a:lnTo>
                  <a:lnTo>
                    <a:pt x="397" y="24"/>
                  </a:lnTo>
                  <a:lnTo>
                    <a:pt x="399" y="24"/>
                  </a:lnTo>
                  <a:lnTo>
                    <a:pt x="399" y="24"/>
                  </a:lnTo>
                  <a:lnTo>
                    <a:pt x="399" y="22"/>
                  </a:lnTo>
                  <a:lnTo>
                    <a:pt x="399" y="22"/>
                  </a:lnTo>
                  <a:lnTo>
                    <a:pt x="401" y="19"/>
                  </a:lnTo>
                  <a:lnTo>
                    <a:pt x="401" y="19"/>
                  </a:lnTo>
                  <a:lnTo>
                    <a:pt x="401" y="19"/>
                  </a:lnTo>
                  <a:lnTo>
                    <a:pt x="406" y="17"/>
                  </a:lnTo>
                  <a:lnTo>
                    <a:pt x="406" y="14"/>
                  </a:lnTo>
                  <a:lnTo>
                    <a:pt x="408" y="14"/>
                  </a:lnTo>
                  <a:lnTo>
                    <a:pt x="411" y="12"/>
                  </a:lnTo>
                  <a:lnTo>
                    <a:pt x="411" y="12"/>
                  </a:lnTo>
                  <a:lnTo>
                    <a:pt x="411" y="10"/>
                  </a:lnTo>
                  <a:lnTo>
                    <a:pt x="408" y="5"/>
                  </a:lnTo>
                  <a:lnTo>
                    <a:pt x="408" y="5"/>
                  </a:lnTo>
                  <a:lnTo>
                    <a:pt x="406" y="3"/>
                  </a:lnTo>
                  <a:lnTo>
                    <a:pt x="406" y="3"/>
                  </a:lnTo>
                  <a:lnTo>
                    <a:pt x="406" y="3"/>
                  </a:lnTo>
                  <a:lnTo>
                    <a:pt x="406" y="3"/>
                  </a:lnTo>
                  <a:lnTo>
                    <a:pt x="411" y="3"/>
                  </a:lnTo>
                  <a:lnTo>
                    <a:pt x="411" y="3"/>
                  </a:lnTo>
                  <a:lnTo>
                    <a:pt x="411" y="5"/>
                  </a:lnTo>
                  <a:lnTo>
                    <a:pt x="418" y="3"/>
                  </a:lnTo>
                  <a:lnTo>
                    <a:pt x="420" y="3"/>
                  </a:lnTo>
                  <a:lnTo>
                    <a:pt x="420" y="3"/>
                  </a:lnTo>
                  <a:lnTo>
                    <a:pt x="423" y="0"/>
                  </a:lnTo>
                  <a:lnTo>
                    <a:pt x="425" y="3"/>
                  </a:lnTo>
                  <a:lnTo>
                    <a:pt x="425" y="3"/>
                  </a:lnTo>
                  <a:lnTo>
                    <a:pt x="425" y="5"/>
                  </a:lnTo>
                  <a:lnTo>
                    <a:pt x="425" y="5"/>
                  </a:lnTo>
                  <a:lnTo>
                    <a:pt x="427" y="7"/>
                  </a:lnTo>
                  <a:lnTo>
                    <a:pt x="427" y="10"/>
                  </a:lnTo>
                  <a:lnTo>
                    <a:pt x="427" y="14"/>
                  </a:lnTo>
                  <a:lnTo>
                    <a:pt x="427" y="17"/>
                  </a:lnTo>
                  <a:lnTo>
                    <a:pt x="427" y="19"/>
                  </a:lnTo>
                  <a:lnTo>
                    <a:pt x="425" y="22"/>
                  </a:lnTo>
                  <a:lnTo>
                    <a:pt x="425" y="22"/>
                  </a:lnTo>
                  <a:lnTo>
                    <a:pt x="425" y="22"/>
                  </a:lnTo>
                  <a:lnTo>
                    <a:pt x="423" y="24"/>
                  </a:lnTo>
                  <a:lnTo>
                    <a:pt x="423" y="24"/>
                  </a:lnTo>
                  <a:lnTo>
                    <a:pt x="425" y="24"/>
                  </a:lnTo>
                  <a:lnTo>
                    <a:pt x="427" y="26"/>
                  </a:lnTo>
                  <a:lnTo>
                    <a:pt x="430" y="24"/>
                  </a:lnTo>
                  <a:lnTo>
                    <a:pt x="430" y="24"/>
                  </a:lnTo>
                  <a:lnTo>
                    <a:pt x="434" y="26"/>
                  </a:lnTo>
                  <a:lnTo>
                    <a:pt x="437" y="29"/>
                  </a:lnTo>
                  <a:lnTo>
                    <a:pt x="437" y="29"/>
                  </a:lnTo>
                  <a:lnTo>
                    <a:pt x="437" y="29"/>
                  </a:lnTo>
                  <a:lnTo>
                    <a:pt x="437" y="31"/>
                  </a:lnTo>
                  <a:lnTo>
                    <a:pt x="437" y="33"/>
                  </a:lnTo>
                  <a:lnTo>
                    <a:pt x="437" y="33"/>
                  </a:lnTo>
                  <a:lnTo>
                    <a:pt x="437" y="36"/>
                  </a:lnTo>
                  <a:lnTo>
                    <a:pt x="442" y="40"/>
                  </a:lnTo>
                  <a:lnTo>
                    <a:pt x="442" y="43"/>
                  </a:lnTo>
                  <a:lnTo>
                    <a:pt x="439" y="50"/>
                  </a:lnTo>
                  <a:lnTo>
                    <a:pt x="434" y="52"/>
                  </a:lnTo>
                  <a:lnTo>
                    <a:pt x="432" y="55"/>
                  </a:lnTo>
                  <a:lnTo>
                    <a:pt x="434" y="55"/>
                  </a:lnTo>
                  <a:lnTo>
                    <a:pt x="434" y="59"/>
                  </a:lnTo>
                  <a:lnTo>
                    <a:pt x="432" y="62"/>
                  </a:lnTo>
                  <a:lnTo>
                    <a:pt x="432" y="62"/>
                  </a:lnTo>
                  <a:lnTo>
                    <a:pt x="432" y="62"/>
                  </a:lnTo>
                  <a:lnTo>
                    <a:pt x="430" y="64"/>
                  </a:lnTo>
                  <a:lnTo>
                    <a:pt x="430" y="69"/>
                  </a:lnTo>
                  <a:lnTo>
                    <a:pt x="430" y="71"/>
                  </a:lnTo>
                  <a:lnTo>
                    <a:pt x="430" y="74"/>
                  </a:lnTo>
                  <a:lnTo>
                    <a:pt x="427" y="76"/>
                  </a:lnTo>
                  <a:lnTo>
                    <a:pt x="427" y="81"/>
                  </a:lnTo>
                  <a:lnTo>
                    <a:pt x="430" y="83"/>
                  </a:lnTo>
                  <a:lnTo>
                    <a:pt x="430" y="83"/>
                  </a:lnTo>
                  <a:lnTo>
                    <a:pt x="432" y="88"/>
                  </a:lnTo>
                  <a:lnTo>
                    <a:pt x="432" y="88"/>
                  </a:lnTo>
                  <a:lnTo>
                    <a:pt x="432" y="90"/>
                  </a:lnTo>
                  <a:lnTo>
                    <a:pt x="432" y="90"/>
                  </a:lnTo>
                  <a:lnTo>
                    <a:pt x="432" y="90"/>
                  </a:lnTo>
                  <a:lnTo>
                    <a:pt x="434" y="92"/>
                  </a:lnTo>
                  <a:lnTo>
                    <a:pt x="437" y="92"/>
                  </a:lnTo>
                  <a:lnTo>
                    <a:pt x="437" y="95"/>
                  </a:lnTo>
                  <a:lnTo>
                    <a:pt x="437" y="99"/>
                  </a:lnTo>
                  <a:lnTo>
                    <a:pt x="434" y="104"/>
                  </a:lnTo>
                  <a:lnTo>
                    <a:pt x="437" y="107"/>
                  </a:lnTo>
                  <a:lnTo>
                    <a:pt x="437" y="107"/>
                  </a:lnTo>
                  <a:lnTo>
                    <a:pt x="439" y="107"/>
                  </a:lnTo>
                  <a:lnTo>
                    <a:pt x="439" y="107"/>
                  </a:lnTo>
                  <a:lnTo>
                    <a:pt x="437" y="109"/>
                  </a:lnTo>
                  <a:lnTo>
                    <a:pt x="439" y="109"/>
                  </a:lnTo>
                  <a:lnTo>
                    <a:pt x="439" y="109"/>
                  </a:lnTo>
                  <a:lnTo>
                    <a:pt x="444" y="111"/>
                  </a:lnTo>
                  <a:lnTo>
                    <a:pt x="444" y="111"/>
                  </a:lnTo>
                  <a:lnTo>
                    <a:pt x="446" y="114"/>
                  </a:lnTo>
                  <a:lnTo>
                    <a:pt x="451" y="121"/>
                  </a:lnTo>
                  <a:lnTo>
                    <a:pt x="456" y="121"/>
                  </a:lnTo>
                  <a:lnTo>
                    <a:pt x="458" y="123"/>
                  </a:lnTo>
                  <a:lnTo>
                    <a:pt x="460" y="123"/>
                  </a:lnTo>
                  <a:lnTo>
                    <a:pt x="460" y="123"/>
                  </a:lnTo>
                  <a:lnTo>
                    <a:pt x="460" y="123"/>
                  </a:lnTo>
                  <a:lnTo>
                    <a:pt x="460" y="125"/>
                  </a:lnTo>
                  <a:lnTo>
                    <a:pt x="463" y="125"/>
                  </a:lnTo>
                  <a:lnTo>
                    <a:pt x="463" y="125"/>
                  </a:lnTo>
                  <a:lnTo>
                    <a:pt x="465" y="125"/>
                  </a:lnTo>
                  <a:lnTo>
                    <a:pt x="465" y="125"/>
                  </a:lnTo>
                  <a:lnTo>
                    <a:pt x="468" y="125"/>
                  </a:lnTo>
                  <a:lnTo>
                    <a:pt x="468" y="123"/>
                  </a:lnTo>
                  <a:lnTo>
                    <a:pt x="468" y="123"/>
                  </a:lnTo>
                  <a:lnTo>
                    <a:pt x="472" y="123"/>
                  </a:lnTo>
                  <a:lnTo>
                    <a:pt x="472" y="123"/>
                  </a:lnTo>
                  <a:lnTo>
                    <a:pt x="475" y="123"/>
                  </a:lnTo>
                  <a:lnTo>
                    <a:pt x="475" y="121"/>
                  </a:lnTo>
                  <a:lnTo>
                    <a:pt x="475" y="121"/>
                  </a:lnTo>
                  <a:lnTo>
                    <a:pt x="475" y="118"/>
                  </a:lnTo>
                  <a:lnTo>
                    <a:pt x="477" y="116"/>
                  </a:lnTo>
                  <a:lnTo>
                    <a:pt x="479" y="114"/>
                  </a:lnTo>
                  <a:lnTo>
                    <a:pt x="482" y="114"/>
                  </a:lnTo>
                  <a:lnTo>
                    <a:pt x="484" y="116"/>
                  </a:lnTo>
                  <a:lnTo>
                    <a:pt x="489" y="116"/>
                  </a:lnTo>
                  <a:lnTo>
                    <a:pt x="489" y="114"/>
                  </a:lnTo>
                  <a:lnTo>
                    <a:pt x="489" y="114"/>
                  </a:lnTo>
                  <a:lnTo>
                    <a:pt x="493" y="111"/>
                  </a:lnTo>
                  <a:lnTo>
                    <a:pt x="496" y="109"/>
                  </a:lnTo>
                  <a:lnTo>
                    <a:pt x="498" y="109"/>
                  </a:lnTo>
                  <a:lnTo>
                    <a:pt x="498" y="111"/>
                  </a:lnTo>
                  <a:lnTo>
                    <a:pt x="501" y="111"/>
                  </a:lnTo>
                  <a:lnTo>
                    <a:pt x="501" y="111"/>
                  </a:lnTo>
                  <a:lnTo>
                    <a:pt x="503" y="111"/>
                  </a:lnTo>
                  <a:lnTo>
                    <a:pt x="503" y="109"/>
                  </a:lnTo>
                  <a:lnTo>
                    <a:pt x="503" y="109"/>
                  </a:lnTo>
                  <a:lnTo>
                    <a:pt x="505" y="107"/>
                  </a:lnTo>
                  <a:lnTo>
                    <a:pt x="505" y="104"/>
                  </a:lnTo>
                  <a:lnTo>
                    <a:pt x="505" y="104"/>
                  </a:lnTo>
                  <a:lnTo>
                    <a:pt x="510" y="102"/>
                  </a:lnTo>
                  <a:lnTo>
                    <a:pt x="510" y="102"/>
                  </a:lnTo>
                  <a:lnTo>
                    <a:pt x="510" y="102"/>
                  </a:lnTo>
                  <a:lnTo>
                    <a:pt x="512" y="102"/>
                  </a:lnTo>
                  <a:lnTo>
                    <a:pt x="512" y="102"/>
                  </a:lnTo>
                  <a:lnTo>
                    <a:pt x="515" y="102"/>
                  </a:lnTo>
                  <a:lnTo>
                    <a:pt x="517" y="99"/>
                  </a:lnTo>
                  <a:lnTo>
                    <a:pt x="517" y="102"/>
                  </a:lnTo>
                  <a:lnTo>
                    <a:pt x="517" y="102"/>
                  </a:lnTo>
                  <a:lnTo>
                    <a:pt x="517" y="102"/>
                  </a:lnTo>
                  <a:lnTo>
                    <a:pt x="519" y="104"/>
                  </a:lnTo>
                  <a:lnTo>
                    <a:pt x="524" y="104"/>
                  </a:lnTo>
                  <a:lnTo>
                    <a:pt x="527" y="104"/>
                  </a:lnTo>
                  <a:lnTo>
                    <a:pt x="527" y="104"/>
                  </a:lnTo>
                  <a:lnTo>
                    <a:pt x="527" y="104"/>
                  </a:lnTo>
                  <a:lnTo>
                    <a:pt x="531" y="104"/>
                  </a:lnTo>
                  <a:lnTo>
                    <a:pt x="531" y="104"/>
                  </a:lnTo>
                  <a:lnTo>
                    <a:pt x="531" y="104"/>
                  </a:lnTo>
                  <a:lnTo>
                    <a:pt x="534" y="104"/>
                  </a:lnTo>
                  <a:lnTo>
                    <a:pt x="536" y="102"/>
                  </a:lnTo>
                  <a:lnTo>
                    <a:pt x="536" y="104"/>
                  </a:lnTo>
                  <a:lnTo>
                    <a:pt x="541" y="104"/>
                  </a:lnTo>
                  <a:lnTo>
                    <a:pt x="543" y="104"/>
                  </a:lnTo>
                  <a:lnTo>
                    <a:pt x="545" y="107"/>
                  </a:lnTo>
                  <a:lnTo>
                    <a:pt x="548" y="107"/>
                  </a:lnTo>
                  <a:lnTo>
                    <a:pt x="550" y="107"/>
                  </a:lnTo>
                  <a:lnTo>
                    <a:pt x="550" y="107"/>
                  </a:lnTo>
                  <a:lnTo>
                    <a:pt x="550" y="107"/>
                  </a:lnTo>
                  <a:lnTo>
                    <a:pt x="553" y="107"/>
                  </a:lnTo>
                  <a:lnTo>
                    <a:pt x="553" y="104"/>
                  </a:lnTo>
                  <a:lnTo>
                    <a:pt x="553" y="99"/>
                  </a:lnTo>
                  <a:lnTo>
                    <a:pt x="548" y="95"/>
                  </a:lnTo>
                  <a:lnTo>
                    <a:pt x="545" y="95"/>
                  </a:lnTo>
                  <a:lnTo>
                    <a:pt x="548" y="90"/>
                  </a:lnTo>
                  <a:lnTo>
                    <a:pt x="550" y="88"/>
                  </a:lnTo>
                  <a:lnTo>
                    <a:pt x="550" y="85"/>
                  </a:lnTo>
                  <a:lnTo>
                    <a:pt x="550" y="85"/>
                  </a:lnTo>
                  <a:lnTo>
                    <a:pt x="553" y="85"/>
                  </a:lnTo>
                  <a:lnTo>
                    <a:pt x="553" y="85"/>
                  </a:lnTo>
                  <a:lnTo>
                    <a:pt x="553" y="85"/>
                  </a:lnTo>
                  <a:lnTo>
                    <a:pt x="555" y="88"/>
                  </a:lnTo>
                  <a:lnTo>
                    <a:pt x="560" y="90"/>
                  </a:lnTo>
                  <a:lnTo>
                    <a:pt x="564" y="88"/>
                  </a:lnTo>
                  <a:lnTo>
                    <a:pt x="576" y="85"/>
                  </a:lnTo>
                  <a:lnTo>
                    <a:pt x="579" y="85"/>
                  </a:lnTo>
                  <a:lnTo>
                    <a:pt x="581" y="85"/>
                  </a:lnTo>
                  <a:lnTo>
                    <a:pt x="583" y="88"/>
                  </a:lnTo>
                  <a:lnTo>
                    <a:pt x="586" y="88"/>
                  </a:lnTo>
                  <a:lnTo>
                    <a:pt x="586" y="88"/>
                  </a:lnTo>
                  <a:lnTo>
                    <a:pt x="588" y="88"/>
                  </a:lnTo>
                  <a:lnTo>
                    <a:pt x="588" y="88"/>
                  </a:lnTo>
                  <a:lnTo>
                    <a:pt x="590" y="88"/>
                  </a:lnTo>
                  <a:lnTo>
                    <a:pt x="590" y="90"/>
                  </a:lnTo>
                  <a:lnTo>
                    <a:pt x="590" y="90"/>
                  </a:lnTo>
                  <a:lnTo>
                    <a:pt x="590" y="92"/>
                  </a:lnTo>
                  <a:lnTo>
                    <a:pt x="593" y="92"/>
                  </a:lnTo>
                  <a:lnTo>
                    <a:pt x="593" y="92"/>
                  </a:lnTo>
                  <a:lnTo>
                    <a:pt x="593" y="90"/>
                  </a:lnTo>
                  <a:lnTo>
                    <a:pt x="593" y="92"/>
                  </a:lnTo>
                  <a:lnTo>
                    <a:pt x="595" y="92"/>
                  </a:lnTo>
                  <a:lnTo>
                    <a:pt x="595" y="92"/>
                  </a:lnTo>
                  <a:lnTo>
                    <a:pt x="595" y="92"/>
                  </a:lnTo>
                  <a:lnTo>
                    <a:pt x="597" y="95"/>
                  </a:lnTo>
                  <a:lnTo>
                    <a:pt x="602" y="97"/>
                  </a:lnTo>
                  <a:lnTo>
                    <a:pt x="607" y="97"/>
                  </a:lnTo>
                  <a:lnTo>
                    <a:pt x="614" y="95"/>
                  </a:lnTo>
                  <a:lnTo>
                    <a:pt x="614" y="92"/>
                  </a:lnTo>
                  <a:lnTo>
                    <a:pt x="614" y="92"/>
                  </a:lnTo>
                  <a:lnTo>
                    <a:pt x="616" y="90"/>
                  </a:lnTo>
                  <a:lnTo>
                    <a:pt x="619" y="90"/>
                  </a:lnTo>
                  <a:lnTo>
                    <a:pt x="619" y="90"/>
                  </a:lnTo>
                  <a:lnTo>
                    <a:pt x="619" y="90"/>
                  </a:lnTo>
                  <a:lnTo>
                    <a:pt x="621" y="92"/>
                  </a:lnTo>
                  <a:lnTo>
                    <a:pt x="626" y="95"/>
                  </a:lnTo>
                  <a:lnTo>
                    <a:pt x="628" y="92"/>
                  </a:lnTo>
                  <a:lnTo>
                    <a:pt x="630" y="92"/>
                  </a:lnTo>
                  <a:lnTo>
                    <a:pt x="630" y="90"/>
                  </a:lnTo>
                  <a:lnTo>
                    <a:pt x="633" y="90"/>
                  </a:lnTo>
                  <a:lnTo>
                    <a:pt x="633" y="92"/>
                  </a:lnTo>
                  <a:lnTo>
                    <a:pt x="635" y="92"/>
                  </a:lnTo>
                  <a:lnTo>
                    <a:pt x="635" y="95"/>
                  </a:lnTo>
                  <a:lnTo>
                    <a:pt x="635" y="95"/>
                  </a:lnTo>
                  <a:lnTo>
                    <a:pt x="638" y="95"/>
                  </a:lnTo>
                  <a:lnTo>
                    <a:pt x="640" y="95"/>
                  </a:lnTo>
                  <a:lnTo>
                    <a:pt x="640" y="95"/>
                  </a:lnTo>
                  <a:lnTo>
                    <a:pt x="640" y="95"/>
                  </a:lnTo>
                  <a:lnTo>
                    <a:pt x="642" y="95"/>
                  </a:lnTo>
                  <a:lnTo>
                    <a:pt x="642" y="95"/>
                  </a:lnTo>
                  <a:lnTo>
                    <a:pt x="645" y="95"/>
                  </a:lnTo>
                  <a:lnTo>
                    <a:pt x="645" y="95"/>
                  </a:lnTo>
                  <a:lnTo>
                    <a:pt x="647" y="92"/>
                  </a:lnTo>
                  <a:lnTo>
                    <a:pt x="652" y="90"/>
                  </a:lnTo>
                  <a:lnTo>
                    <a:pt x="654" y="88"/>
                  </a:lnTo>
                  <a:lnTo>
                    <a:pt x="654" y="85"/>
                  </a:lnTo>
                  <a:lnTo>
                    <a:pt x="656" y="83"/>
                  </a:lnTo>
                  <a:lnTo>
                    <a:pt x="656" y="83"/>
                  </a:lnTo>
                  <a:lnTo>
                    <a:pt x="654" y="83"/>
                  </a:lnTo>
                  <a:lnTo>
                    <a:pt x="656" y="81"/>
                  </a:lnTo>
                  <a:lnTo>
                    <a:pt x="659" y="76"/>
                  </a:lnTo>
                  <a:lnTo>
                    <a:pt x="659" y="74"/>
                  </a:lnTo>
                  <a:lnTo>
                    <a:pt x="661" y="71"/>
                  </a:lnTo>
                  <a:lnTo>
                    <a:pt x="661" y="69"/>
                  </a:lnTo>
                  <a:lnTo>
                    <a:pt x="661" y="69"/>
                  </a:lnTo>
                  <a:lnTo>
                    <a:pt x="661" y="66"/>
                  </a:lnTo>
                  <a:lnTo>
                    <a:pt x="661" y="66"/>
                  </a:lnTo>
                  <a:lnTo>
                    <a:pt x="664" y="64"/>
                  </a:lnTo>
                  <a:lnTo>
                    <a:pt x="664" y="64"/>
                  </a:lnTo>
                  <a:lnTo>
                    <a:pt x="666" y="64"/>
                  </a:lnTo>
                  <a:lnTo>
                    <a:pt x="666" y="59"/>
                  </a:lnTo>
                  <a:lnTo>
                    <a:pt x="668" y="57"/>
                  </a:lnTo>
                  <a:lnTo>
                    <a:pt x="673" y="52"/>
                  </a:lnTo>
                  <a:lnTo>
                    <a:pt x="673" y="50"/>
                  </a:lnTo>
                  <a:lnTo>
                    <a:pt x="673" y="50"/>
                  </a:lnTo>
                  <a:lnTo>
                    <a:pt x="673" y="48"/>
                  </a:lnTo>
                  <a:lnTo>
                    <a:pt x="675" y="48"/>
                  </a:lnTo>
                  <a:lnTo>
                    <a:pt x="678" y="45"/>
                  </a:lnTo>
                  <a:lnTo>
                    <a:pt x="678" y="43"/>
                  </a:lnTo>
                  <a:lnTo>
                    <a:pt x="678" y="40"/>
                  </a:lnTo>
                  <a:lnTo>
                    <a:pt x="680" y="40"/>
                  </a:lnTo>
                  <a:lnTo>
                    <a:pt x="680" y="40"/>
                  </a:lnTo>
                  <a:lnTo>
                    <a:pt x="680" y="40"/>
                  </a:lnTo>
                  <a:lnTo>
                    <a:pt x="680" y="40"/>
                  </a:lnTo>
                  <a:lnTo>
                    <a:pt x="682" y="38"/>
                  </a:lnTo>
                  <a:lnTo>
                    <a:pt x="682" y="38"/>
                  </a:lnTo>
                  <a:lnTo>
                    <a:pt x="682" y="38"/>
                  </a:lnTo>
                  <a:lnTo>
                    <a:pt x="685" y="38"/>
                  </a:lnTo>
                  <a:lnTo>
                    <a:pt x="685" y="36"/>
                  </a:lnTo>
                  <a:lnTo>
                    <a:pt x="687" y="36"/>
                  </a:lnTo>
                  <a:lnTo>
                    <a:pt x="687" y="38"/>
                  </a:lnTo>
                  <a:lnTo>
                    <a:pt x="690" y="40"/>
                  </a:lnTo>
                  <a:lnTo>
                    <a:pt x="690" y="40"/>
                  </a:lnTo>
                  <a:lnTo>
                    <a:pt x="687" y="38"/>
                  </a:lnTo>
                  <a:lnTo>
                    <a:pt x="687" y="36"/>
                  </a:lnTo>
                  <a:lnTo>
                    <a:pt x="687" y="36"/>
                  </a:lnTo>
                  <a:lnTo>
                    <a:pt x="685" y="33"/>
                  </a:lnTo>
                  <a:lnTo>
                    <a:pt x="685" y="31"/>
                  </a:lnTo>
                  <a:lnTo>
                    <a:pt x="685" y="31"/>
                  </a:lnTo>
                  <a:lnTo>
                    <a:pt x="685" y="31"/>
                  </a:lnTo>
                  <a:lnTo>
                    <a:pt x="685" y="29"/>
                  </a:lnTo>
                  <a:lnTo>
                    <a:pt x="685" y="29"/>
                  </a:lnTo>
                  <a:lnTo>
                    <a:pt x="692" y="33"/>
                  </a:lnTo>
                  <a:lnTo>
                    <a:pt x="694" y="36"/>
                  </a:lnTo>
                  <a:lnTo>
                    <a:pt x="697" y="38"/>
                  </a:lnTo>
                  <a:lnTo>
                    <a:pt x="697" y="38"/>
                  </a:lnTo>
                  <a:lnTo>
                    <a:pt x="697" y="40"/>
                  </a:lnTo>
                  <a:lnTo>
                    <a:pt x="697" y="43"/>
                  </a:lnTo>
                  <a:lnTo>
                    <a:pt x="699" y="45"/>
                  </a:lnTo>
                  <a:lnTo>
                    <a:pt x="699" y="43"/>
                  </a:lnTo>
                  <a:lnTo>
                    <a:pt x="699" y="43"/>
                  </a:lnTo>
                  <a:lnTo>
                    <a:pt x="699" y="43"/>
                  </a:lnTo>
                  <a:lnTo>
                    <a:pt x="701" y="48"/>
                  </a:lnTo>
                  <a:lnTo>
                    <a:pt x="699" y="52"/>
                  </a:lnTo>
                  <a:lnTo>
                    <a:pt x="701" y="52"/>
                  </a:lnTo>
                  <a:lnTo>
                    <a:pt x="701" y="59"/>
                  </a:lnTo>
                  <a:lnTo>
                    <a:pt x="701" y="62"/>
                  </a:lnTo>
                  <a:lnTo>
                    <a:pt x="701" y="62"/>
                  </a:lnTo>
                  <a:lnTo>
                    <a:pt x="701" y="64"/>
                  </a:lnTo>
                  <a:lnTo>
                    <a:pt x="701" y="66"/>
                  </a:lnTo>
                  <a:lnTo>
                    <a:pt x="701" y="66"/>
                  </a:lnTo>
                  <a:lnTo>
                    <a:pt x="704" y="69"/>
                  </a:lnTo>
                  <a:lnTo>
                    <a:pt x="706" y="74"/>
                  </a:lnTo>
                  <a:lnTo>
                    <a:pt x="706" y="78"/>
                  </a:lnTo>
                  <a:lnTo>
                    <a:pt x="708" y="81"/>
                  </a:lnTo>
                  <a:lnTo>
                    <a:pt x="708" y="83"/>
                  </a:lnTo>
                  <a:lnTo>
                    <a:pt x="708" y="85"/>
                  </a:lnTo>
                  <a:lnTo>
                    <a:pt x="713" y="97"/>
                  </a:lnTo>
                  <a:lnTo>
                    <a:pt x="715" y="99"/>
                  </a:lnTo>
                  <a:lnTo>
                    <a:pt x="718" y="104"/>
                  </a:lnTo>
                  <a:lnTo>
                    <a:pt x="718" y="107"/>
                  </a:lnTo>
                  <a:lnTo>
                    <a:pt x="718" y="107"/>
                  </a:lnTo>
                  <a:lnTo>
                    <a:pt x="720" y="107"/>
                  </a:lnTo>
                  <a:lnTo>
                    <a:pt x="720" y="107"/>
                  </a:lnTo>
                  <a:lnTo>
                    <a:pt x="723" y="107"/>
                  </a:lnTo>
                  <a:lnTo>
                    <a:pt x="727" y="107"/>
                  </a:lnTo>
                  <a:lnTo>
                    <a:pt x="732" y="109"/>
                  </a:lnTo>
                  <a:lnTo>
                    <a:pt x="732" y="109"/>
                  </a:lnTo>
                  <a:lnTo>
                    <a:pt x="734" y="111"/>
                  </a:lnTo>
                  <a:lnTo>
                    <a:pt x="737" y="114"/>
                  </a:lnTo>
                  <a:lnTo>
                    <a:pt x="737" y="114"/>
                  </a:lnTo>
                  <a:lnTo>
                    <a:pt x="737" y="116"/>
                  </a:lnTo>
                  <a:lnTo>
                    <a:pt x="737" y="116"/>
                  </a:lnTo>
                  <a:lnTo>
                    <a:pt x="737" y="118"/>
                  </a:lnTo>
                  <a:lnTo>
                    <a:pt x="737" y="121"/>
                  </a:lnTo>
                  <a:lnTo>
                    <a:pt x="734" y="123"/>
                  </a:lnTo>
                  <a:lnTo>
                    <a:pt x="732" y="123"/>
                  </a:lnTo>
                  <a:lnTo>
                    <a:pt x="732" y="123"/>
                  </a:lnTo>
                  <a:lnTo>
                    <a:pt x="730" y="125"/>
                  </a:lnTo>
                  <a:lnTo>
                    <a:pt x="730" y="125"/>
                  </a:lnTo>
                  <a:lnTo>
                    <a:pt x="730" y="125"/>
                  </a:lnTo>
                  <a:lnTo>
                    <a:pt x="732" y="125"/>
                  </a:lnTo>
                  <a:lnTo>
                    <a:pt x="734" y="125"/>
                  </a:lnTo>
                  <a:lnTo>
                    <a:pt x="734" y="123"/>
                  </a:lnTo>
                  <a:lnTo>
                    <a:pt x="737" y="125"/>
                  </a:lnTo>
                  <a:lnTo>
                    <a:pt x="737" y="125"/>
                  </a:lnTo>
                  <a:lnTo>
                    <a:pt x="737" y="125"/>
                  </a:lnTo>
                  <a:lnTo>
                    <a:pt x="737" y="128"/>
                  </a:lnTo>
                  <a:lnTo>
                    <a:pt x="734" y="128"/>
                  </a:lnTo>
                  <a:lnTo>
                    <a:pt x="734" y="130"/>
                  </a:lnTo>
                  <a:lnTo>
                    <a:pt x="725" y="135"/>
                  </a:lnTo>
                  <a:lnTo>
                    <a:pt x="723" y="140"/>
                  </a:lnTo>
                  <a:lnTo>
                    <a:pt x="723" y="140"/>
                  </a:lnTo>
                  <a:lnTo>
                    <a:pt x="720" y="142"/>
                  </a:lnTo>
                  <a:lnTo>
                    <a:pt x="720" y="142"/>
                  </a:lnTo>
                  <a:lnTo>
                    <a:pt x="720" y="142"/>
                  </a:lnTo>
                  <a:lnTo>
                    <a:pt x="718" y="144"/>
                  </a:lnTo>
                  <a:lnTo>
                    <a:pt x="718" y="144"/>
                  </a:lnTo>
                  <a:lnTo>
                    <a:pt x="718" y="147"/>
                  </a:lnTo>
                  <a:lnTo>
                    <a:pt x="715" y="149"/>
                  </a:lnTo>
                  <a:lnTo>
                    <a:pt x="715" y="149"/>
                  </a:lnTo>
                  <a:lnTo>
                    <a:pt x="715" y="151"/>
                  </a:lnTo>
                  <a:lnTo>
                    <a:pt x="713" y="151"/>
                  </a:lnTo>
                  <a:lnTo>
                    <a:pt x="711" y="156"/>
                  </a:lnTo>
                  <a:lnTo>
                    <a:pt x="708" y="156"/>
                  </a:lnTo>
                  <a:lnTo>
                    <a:pt x="708" y="156"/>
                  </a:lnTo>
                  <a:lnTo>
                    <a:pt x="708" y="156"/>
                  </a:lnTo>
                  <a:lnTo>
                    <a:pt x="706" y="156"/>
                  </a:lnTo>
                  <a:lnTo>
                    <a:pt x="706" y="159"/>
                  </a:lnTo>
                  <a:lnTo>
                    <a:pt x="704" y="159"/>
                  </a:lnTo>
                  <a:lnTo>
                    <a:pt x="704" y="159"/>
                  </a:lnTo>
                  <a:lnTo>
                    <a:pt x="704" y="159"/>
                  </a:lnTo>
                  <a:lnTo>
                    <a:pt x="701" y="161"/>
                  </a:lnTo>
                  <a:lnTo>
                    <a:pt x="701" y="161"/>
                  </a:lnTo>
                  <a:lnTo>
                    <a:pt x="701" y="163"/>
                  </a:lnTo>
                  <a:lnTo>
                    <a:pt x="701" y="163"/>
                  </a:lnTo>
                  <a:lnTo>
                    <a:pt x="699" y="163"/>
                  </a:lnTo>
                  <a:lnTo>
                    <a:pt x="699" y="163"/>
                  </a:lnTo>
                  <a:lnTo>
                    <a:pt x="699" y="163"/>
                  </a:lnTo>
                  <a:lnTo>
                    <a:pt x="699" y="166"/>
                  </a:lnTo>
                  <a:lnTo>
                    <a:pt x="697" y="166"/>
                  </a:lnTo>
                  <a:lnTo>
                    <a:pt x="697" y="166"/>
                  </a:lnTo>
                  <a:lnTo>
                    <a:pt x="697" y="166"/>
                  </a:lnTo>
                  <a:lnTo>
                    <a:pt x="697" y="166"/>
                  </a:lnTo>
                  <a:lnTo>
                    <a:pt x="694" y="166"/>
                  </a:lnTo>
                  <a:lnTo>
                    <a:pt x="694" y="168"/>
                  </a:lnTo>
                  <a:lnTo>
                    <a:pt x="692" y="168"/>
                  </a:lnTo>
                  <a:lnTo>
                    <a:pt x="692" y="170"/>
                  </a:lnTo>
                  <a:lnTo>
                    <a:pt x="692" y="170"/>
                  </a:lnTo>
                  <a:lnTo>
                    <a:pt x="692" y="173"/>
                  </a:lnTo>
                  <a:lnTo>
                    <a:pt x="692" y="173"/>
                  </a:lnTo>
                  <a:lnTo>
                    <a:pt x="690" y="175"/>
                  </a:lnTo>
                  <a:lnTo>
                    <a:pt x="690" y="177"/>
                  </a:lnTo>
                  <a:lnTo>
                    <a:pt x="687" y="177"/>
                  </a:lnTo>
                  <a:lnTo>
                    <a:pt x="687" y="177"/>
                  </a:lnTo>
                  <a:lnTo>
                    <a:pt x="685" y="182"/>
                  </a:lnTo>
                  <a:lnTo>
                    <a:pt x="680" y="185"/>
                  </a:lnTo>
                  <a:lnTo>
                    <a:pt x="680" y="187"/>
                  </a:lnTo>
                  <a:lnTo>
                    <a:pt x="680" y="189"/>
                  </a:lnTo>
                  <a:lnTo>
                    <a:pt x="680" y="189"/>
                  </a:lnTo>
                  <a:lnTo>
                    <a:pt x="680" y="192"/>
                  </a:lnTo>
                  <a:lnTo>
                    <a:pt x="680" y="192"/>
                  </a:lnTo>
                  <a:lnTo>
                    <a:pt x="680" y="194"/>
                  </a:lnTo>
                  <a:lnTo>
                    <a:pt x="678" y="196"/>
                  </a:lnTo>
                  <a:lnTo>
                    <a:pt x="675" y="196"/>
                  </a:lnTo>
                  <a:lnTo>
                    <a:pt x="675" y="196"/>
                  </a:lnTo>
                  <a:lnTo>
                    <a:pt x="675" y="199"/>
                  </a:lnTo>
                  <a:lnTo>
                    <a:pt x="673" y="199"/>
                  </a:lnTo>
                  <a:lnTo>
                    <a:pt x="675" y="201"/>
                  </a:lnTo>
                  <a:lnTo>
                    <a:pt x="675" y="201"/>
                  </a:lnTo>
                  <a:lnTo>
                    <a:pt x="673" y="203"/>
                  </a:lnTo>
                  <a:lnTo>
                    <a:pt x="671" y="206"/>
                  </a:lnTo>
                  <a:lnTo>
                    <a:pt x="671" y="206"/>
                  </a:lnTo>
                  <a:lnTo>
                    <a:pt x="671" y="206"/>
                  </a:lnTo>
                  <a:lnTo>
                    <a:pt x="668" y="206"/>
                  </a:lnTo>
                  <a:lnTo>
                    <a:pt x="668" y="206"/>
                  </a:lnTo>
                  <a:lnTo>
                    <a:pt x="666" y="203"/>
                  </a:lnTo>
                  <a:lnTo>
                    <a:pt x="666" y="203"/>
                  </a:lnTo>
                  <a:lnTo>
                    <a:pt x="666" y="203"/>
                  </a:lnTo>
                  <a:lnTo>
                    <a:pt x="659" y="206"/>
                  </a:lnTo>
                  <a:lnTo>
                    <a:pt x="659" y="208"/>
                  </a:lnTo>
                  <a:lnTo>
                    <a:pt x="654" y="208"/>
                  </a:lnTo>
                  <a:lnTo>
                    <a:pt x="654" y="208"/>
                  </a:lnTo>
                  <a:lnTo>
                    <a:pt x="652" y="208"/>
                  </a:lnTo>
                  <a:lnTo>
                    <a:pt x="649" y="211"/>
                  </a:lnTo>
                  <a:lnTo>
                    <a:pt x="649" y="211"/>
                  </a:lnTo>
                  <a:lnTo>
                    <a:pt x="656" y="211"/>
                  </a:lnTo>
                  <a:lnTo>
                    <a:pt x="664" y="208"/>
                  </a:lnTo>
                  <a:lnTo>
                    <a:pt x="664" y="208"/>
                  </a:lnTo>
                  <a:lnTo>
                    <a:pt x="666" y="211"/>
                  </a:lnTo>
                  <a:lnTo>
                    <a:pt x="666" y="211"/>
                  </a:lnTo>
                  <a:lnTo>
                    <a:pt x="666" y="213"/>
                  </a:lnTo>
                  <a:lnTo>
                    <a:pt x="666" y="213"/>
                  </a:lnTo>
                  <a:lnTo>
                    <a:pt x="664" y="213"/>
                  </a:lnTo>
                  <a:lnTo>
                    <a:pt x="664" y="215"/>
                  </a:lnTo>
                  <a:lnTo>
                    <a:pt x="666" y="213"/>
                  </a:lnTo>
                  <a:lnTo>
                    <a:pt x="666" y="213"/>
                  </a:lnTo>
                  <a:lnTo>
                    <a:pt x="666" y="213"/>
                  </a:lnTo>
                  <a:lnTo>
                    <a:pt x="668" y="213"/>
                  </a:lnTo>
                  <a:lnTo>
                    <a:pt x="668" y="211"/>
                  </a:lnTo>
                  <a:lnTo>
                    <a:pt x="668" y="213"/>
                  </a:lnTo>
                  <a:lnTo>
                    <a:pt x="671" y="211"/>
                  </a:lnTo>
                  <a:lnTo>
                    <a:pt x="671" y="211"/>
                  </a:lnTo>
                  <a:lnTo>
                    <a:pt x="673" y="211"/>
                  </a:lnTo>
                  <a:lnTo>
                    <a:pt x="675" y="211"/>
                  </a:lnTo>
                  <a:lnTo>
                    <a:pt x="675" y="208"/>
                  </a:lnTo>
                  <a:lnTo>
                    <a:pt x="678" y="208"/>
                  </a:lnTo>
                  <a:lnTo>
                    <a:pt x="682" y="206"/>
                  </a:lnTo>
                  <a:lnTo>
                    <a:pt x="682" y="206"/>
                  </a:lnTo>
                  <a:lnTo>
                    <a:pt x="685" y="206"/>
                  </a:lnTo>
                  <a:lnTo>
                    <a:pt x="685" y="203"/>
                  </a:lnTo>
                  <a:lnTo>
                    <a:pt x="687" y="203"/>
                  </a:lnTo>
                  <a:lnTo>
                    <a:pt x="690" y="203"/>
                  </a:lnTo>
                  <a:lnTo>
                    <a:pt x="694" y="199"/>
                  </a:lnTo>
                  <a:lnTo>
                    <a:pt x="697" y="196"/>
                  </a:lnTo>
                  <a:lnTo>
                    <a:pt x="697" y="196"/>
                  </a:lnTo>
                  <a:lnTo>
                    <a:pt x="699" y="196"/>
                  </a:lnTo>
                  <a:lnTo>
                    <a:pt x="701" y="194"/>
                  </a:lnTo>
                  <a:lnTo>
                    <a:pt x="701" y="194"/>
                  </a:lnTo>
                  <a:lnTo>
                    <a:pt x="704" y="194"/>
                  </a:lnTo>
                  <a:lnTo>
                    <a:pt x="704" y="192"/>
                  </a:lnTo>
                  <a:lnTo>
                    <a:pt x="701" y="192"/>
                  </a:lnTo>
                  <a:lnTo>
                    <a:pt x="704" y="192"/>
                  </a:lnTo>
                  <a:lnTo>
                    <a:pt x="706" y="189"/>
                  </a:lnTo>
                  <a:lnTo>
                    <a:pt x="706" y="189"/>
                  </a:lnTo>
                  <a:lnTo>
                    <a:pt x="708" y="192"/>
                  </a:lnTo>
                  <a:lnTo>
                    <a:pt x="708" y="199"/>
                  </a:lnTo>
                  <a:lnTo>
                    <a:pt x="708" y="199"/>
                  </a:lnTo>
                  <a:lnTo>
                    <a:pt x="708" y="201"/>
                  </a:lnTo>
                  <a:lnTo>
                    <a:pt x="708" y="201"/>
                  </a:lnTo>
                  <a:lnTo>
                    <a:pt x="708" y="203"/>
                  </a:lnTo>
                  <a:lnTo>
                    <a:pt x="708" y="206"/>
                  </a:lnTo>
                  <a:lnTo>
                    <a:pt x="711" y="211"/>
                  </a:lnTo>
                  <a:lnTo>
                    <a:pt x="711" y="211"/>
                  </a:lnTo>
                  <a:lnTo>
                    <a:pt x="711" y="211"/>
                  </a:lnTo>
                  <a:lnTo>
                    <a:pt x="713" y="211"/>
                  </a:lnTo>
                  <a:lnTo>
                    <a:pt x="713" y="213"/>
                  </a:lnTo>
                  <a:lnTo>
                    <a:pt x="713" y="215"/>
                  </a:lnTo>
                  <a:lnTo>
                    <a:pt x="713" y="215"/>
                  </a:lnTo>
                  <a:lnTo>
                    <a:pt x="708" y="220"/>
                  </a:lnTo>
                  <a:lnTo>
                    <a:pt x="708" y="220"/>
                  </a:lnTo>
                  <a:lnTo>
                    <a:pt x="706" y="220"/>
                  </a:lnTo>
                  <a:lnTo>
                    <a:pt x="704" y="218"/>
                  </a:lnTo>
                  <a:lnTo>
                    <a:pt x="701" y="218"/>
                  </a:lnTo>
                  <a:lnTo>
                    <a:pt x="699" y="218"/>
                  </a:lnTo>
                  <a:lnTo>
                    <a:pt x="694" y="215"/>
                  </a:lnTo>
                  <a:lnTo>
                    <a:pt x="694" y="215"/>
                  </a:lnTo>
                  <a:lnTo>
                    <a:pt x="694" y="213"/>
                  </a:lnTo>
                  <a:lnTo>
                    <a:pt x="694" y="213"/>
                  </a:lnTo>
                  <a:lnTo>
                    <a:pt x="692" y="213"/>
                  </a:lnTo>
                  <a:lnTo>
                    <a:pt x="690" y="218"/>
                  </a:lnTo>
                  <a:lnTo>
                    <a:pt x="687" y="220"/>
                  </a:lnTo>
                  <a:lnTo>
                    <a:pt x="687" y="222"/>
                  </a:lnTo>
                  <a:lnTo>
                    <a:pt x="687" y="222"/>
                  </a:lnTo>
                  <a:lnTo>
                    <a:pt x="687" y="225"/>
                  </a:lnTo>
                  <a:lnTo>
                    <a:pt x="687" y="225"/>
                  </a:lnTo>
                  <a:lnTo>
                    <a:pt x="687" y="232"/>
                  </a:lnTo>
                  <a:lnTo>
                    <a:pt x="690" y="232"/>
                  </a:lnTo>
                  <a:lnTo>
                    <a:pt x="690" y="234"/>
                  </a:lnTo>
                  <a:lnTo>
                    <a:pt x="690" y="232"/>
                  </a:lnTo>
                  <a:lnTo>
                    <a:pt x="690" y="232"/>
                  </a:lnTo>
                  <a:lnTo>
                    <a:pt x="690" y="232"/>
                  </a:lnTo>
                  <a:lnTo>
                    <a:pt x="687" y="225"/>
                  </a:lnTo>
                  <a:lnTo>
                    <a:pt x="687" y="225"/>
                  </a:lnTo>
                  <a:lnTo>
                    <a:pt x="692" y="220"/>
                  </a:lnTo>
                  <a:lnTo>
                    <a:pt x="694" y="215"/>
                  </a:lnTo>
                  <a:lnTo>
                    <a:pt x="697" y="218"/>
                  </a:lnTo>
                  <a:lnTo>
                    <a:pt x="697" y="218"/>
                  </a:lnTo>
                  <a:lnTo>
                    <a:pt x="699" y="220"/>
                  </a:lnTo>
                  <a:lnTo>
                    <a:pt x="699" y="220"/>
                  </a:lnTo>
                  <a:lnTo>
                    <a:pt x="701" y="225"/>
                  </a:lnTo>
                  <a:lnTo>
                    <a:pt x="704" y="225"/>
                  </a:lnTo>
                  <a:lnTo>
                    <a:pt x="704" y="227"/>
                  </a:lnTo>
                  <a:lnTo>
                    <a:pt x="701" y="227"/>
                  </a:lnTo>
                  <a:lnTo>
                    <a:pt x="701" y="229"/>
                  </a:lnTo>
                  <a:lnTo>
                    <a:pt x="701" y="229"/>
                  </a:lnTo>
                  <a:lnTo>
                    <a:pt x="701" y="234"/>
                  </a:lnTo>
                  <a:lnTo>
                    <a:pt x="701" y="234"/>
                  </a:lnTo>
                  <a:lnTo>
                    <a:pt x="704" y="237"/>
                  </a:lnTo>
                  <a:lnTo>
                    <a:pt x="704" y="237"/>
                  </a:lnTo>
                  <a:lnTo>
                    <a:pt x="704" y="237"/>
                  </a:lnTo>
                  <a:lnTo>
                    <a:pt x="706" y="239"/>
                  </a:lnTo>
                  <a:lnTo>
                    <a:pt x="706" y="239"/>
                  </a:lnTo>
                  <a:lnTo>
                    <a:pt x="708" y="239"/>
                  </a:lnTo>
                  <a:lnTo>
                    <a:pt x="706" y="237"/>
                  </a:lnTo>
                  <a:lnTo>
                    <a:pt x="706" y="237"/>
                  </a:lnTo>
                  <a:lnTo>
                    <a:pt x="706" y="237"/>
                  </a:lnTo>
                  <a:lnTo>
                    <a:pt x="704" y="234"/>
                  </a:lnTo>
                  <a:lnTo>
                    <a:pt x="701" y="234"/>
                  </a:lnTo>
                  <a:lnTo>
                    <a:pt x="701" y="232"/>
                  </a:lnTo>
                  <a:lnTo>
                    <a:pt x="704" y="229"/>
                  </a:lnTo>
                  <a:lnTo>
                    <a:pt x="704" y="225"/>
                  </a:lnTo>
                  <a:lnTo>
                    <a:pt x="704" y="222"/>
                  </a:lnTo>
                  <a:lnTo>
                    <a:pt x="708" y="225"/>
                  </a:lnTo>
                  <a:lnTo>
                    <a:pt x="708" y="227"/>
                  </a:lnTo>
                  <a:lnTo>
                    <a:pt x="708" y="229"/>
                  </a:lnTo>
                  <a:lnTo>
                    <a:pt x="711" y="229"/>
                  </a:lnTo>
                  <a:lnTo>
                    <a:pt x="711" y="229"/>
                  </a:lnTo>
                  <a:lnTo>
                    <a:pt x="711" y="229"/>
                  </a:lnTo>
                  <a:lnTo>
                    <a:pt x="711" y="227"/>
                  </a:lnTo>
                  <a:lnTo>
                    <a:pt x="708" y="225"/>
                  </a:lnTo>
                  <a:lnTo>
                    <a:pt x="708" y="222"/>
                  </a:lnTo>
                  <a:lnTo>
                    <a:pt x="708" y="222"/>
                  </a:lnTo>
                  <a:lnTo>
                    <a:pt x="708" y="222"/>
                  </a:lnTo>
                  <a:lnTo>
                    <a:pt x="713" y="218"/>
                  </a:lnTo>
                  <a:lnTo>
                    <a:pt x="715" y="218"/>
                  </a:lnTo>
                  <a:lnTo>
                    <a:pt x="720" y="220"/>
                  </a:lnTo>
                  <a:lnTo>
                    <a:pt x="720" y="220"/>
                  </a:lnTo>
                  <a:lnTo>
                    <a:pt x="718" y="220"/>
                  </a:lnTo>
                  <a:lnTo>
                    <a:pt x="718" y="222"/>
                  </a:lnTo>
                  <a:lnTo>
                    <a:pt x="720" y="222"/>
                  </a:lnTo>
                  <a:lnTo>
                    <a:pt x="720" y="222"/>
                  </a:lnTo>
                  <a:lnTo>
                    <a:pt x="723" y="222"/>
                  </a:lnTo>
                  <a:lnTo>
                    <a:pt x="723" y="222"/>
                  </a:lnTo>
                  <a:lnTo>
                    <a:pt x="723" y="220"/>
                  </a:lnTo>
                  <a:lnTo>
                    <a:pt x="723" y="220"/>
                  </a:lnTo>
                  <a:lnTo>
                    <a:pt x="725" y="220"/>
                  </a:lnTo>
                  <a:lnTo>
                    <a:pt x="732" y="218"/>
                  </a:lnTo>
                  <a:lnTo>
                    <a:pt x="734" y="218"/>
                  </a:lnTo>
                  <a:lnTo>
                    <a:pt x="737" y="220"/>
                  </a:lnTo>
                  <a:lnTo>
                    <a:pt x="737" y="220"/>
                  </a:lnTo>
                  <a:lnTo>
                    <a:pt x="744" y="220"/>
                  </a:lnTo>
                  <a:lnTo>
                    <a:pt x="746" y="218"/>
                  </a:lnTo>
                  <a:lnTo>
                    <a:pt x="746" y="218"/>
                  </a:lnTo>
                  <a:lnTo>
                    <a:pt x="749" y="218"/>
                  </a:lnTo>
                  <a:lnTo>
                    <a:pt x="749" y="218"/>
                  </a:lnTo>
                  <a:lnTo>
                    <a:pt x="749" y="215"/>
                  </a:lnTo>
                  <a:lnTo>
                    <a:pt x="751" y="215"/>
                  </a:lnTo>
                  <a:lnTo>
                    <a:pt x="753" y="215"/>
                  </a:lnTo>
                  <a:lnTo>
                    <a:pt x="756" y="215"/>
                  </a:lnTo>
                  <a:lnTo>
                    <a:pt x="756" y="215"/>
                  </a:lnTo>
                  <a:lnTo>
                    <a:pt x="756" y="218"/>
                  </a:lnTo>
                  <a:lnTo>
                    <a:pt x="753" y="222"/>
                  </a:lnTo>
                  <a:lnTo>
                    <a:pt x="751" y="225"/>
                  </a:lnTo>
                  <a:lnTo>
                    <a:pt x="751" y="227"/>
                  </a:lnTo>
                  <a:lnTo>
                    <a:pt x="751" y="229"/>
                  </a:lnTo>
                  <a:lnTo>
                    <a:pt x="749" y="229"/>
                  </a:lnTo>
                  <a:lnTo>
                    <a:pt x="749" y="232"/>
                  </a:lnTo>
                  <a:lnTo>
                    <a:pt x="749" y="232"/>
                  </a:lnTo>
                  <a:lnTo>
                    <a:pt x="749" y="234"/>
                  </a:lnTo>
                  <a:lnTo>
                    <a:pt x="749" y="234"/>
                  </a:lnTo>
                  <a:lnTo>
                    <a:pt x="749" y="237"/>
                  </a:lnTo>
                  <a:lnTo>
                    <a:pt x="749" y="237"/>
                  </a:lnTo>
                  <a:lnTo>
                    <a:pt x="749" y="239"/>
                  </a:lnTo>
                  <a:lnTo>
                    <a:pt x="749" y="241"/>
                  </a:lnTo>
                  <a:lnTo>
                    <a:pt x="751" y="239"/>
                  </a:lnTo>
                  <a:lnTo>
                    <a:pt x="751" y="239"/>
                  </a:lnTo>
                  <a:lnTo>
                    <a:pt x="751" y="237"/>
                  </a:lnTo>
                  <a:lnTo>
                    <a:pt x="751" y="237"/>
                  </a:lnTo>
                  <a:lnTo>
                    <a:pt x="751" y="234"/>
                  </a:lnTo>
                  <a:lnTo>
                    <a:pt x="753" y="232"/>
                  </a:lnTo>
                  <a:lnTo>
                    <a:pt x="753" y="229"/>
                  </a:lnTo>
                  <a:lnTo>
                    <a:pt x="753" y="227"/>
                  </a:lnTo>
                  <a:lnTo>
                    <a:pt x="753" y="227"/>
                  </a:lnTo>
                  <a:lnTo>
                    <a:pt x="756" y="222"/>
                  </a:lnTo>
                  <a:lnTo>
                    <a:pt x="758" y="220"/>
                  </a:lnTo>
                  <a:lnTo>
                    <a:pt x="758" y="220"/>
                  </a:lnTo>
                  <a:lnTo>
                    <a:pt x="760" y="220"/>
                  </a:lnTo>
                  <a:lnTo>
                    <a:pt x="760" y="220"/>
                  </a:lnTo>
                  <a:lnTo>
                    <a:pt x="763" y="220"/>
                  </a:lnTo>
                  <a:lnTo>
                    <a:pt x="763" y="220"/>
                  </a:lnTo>
                  <a:lnTo>
                    <a:pt x="765" y="218"/>
                  </a:lnTo>
                  <a:lnTo>
                    <a:pt x="765" y="215"/>
                  </a:lnTo>
                  <a:lnTo>
                    <a:pt x="770" y="213"/>
                  </a:lnTo>
                  <a:lnTo>
                    <a:pt x="770" y="211"/>
                  </a:lnTo>
                  <a:lnTo>
                    <a:pt x="772" y="208"/>
                  </a:lnTo>
                  <a:lnTo>
                    <a:pt x="772" y="208"/>
                  </a:lnTo>
                  <a:lnTo>
                    <a:pt x="775" y="208"/>
                  </a:lnTo>
                  <a:lnTo>
                    <a:pt x="775" y="208"/>
                  </a:lnTo>
                  <a:lnTo>
                    <a:pt x="775" y="208"/>
                  </a:lnTo>
                  <a:lnTo>
                    <a:pt x="775" y="208"/>
                  </a:lnTo>
                  <a:lnTo>
                    <a:pt x="777" y="211"/>
                  </a:lnTo>
                  <a:lnTo>
                    <a:pt x="777" y="211"/>
                  </a:lnTo>
                  <a:lnTo>
                    <a:pt x="779" y="213"/>
                  </a:lnTo>
                  <a:lnTo>
                    <a:pt x="782" y="213"/>
                  </a:lnTo>
                  <a:lnTo>
                    <a:pt x="782" y="213"/>
                  </a:lnTo>
                  <a:lnTo>
                    <a:pt x="782" y="211"/>
                  </a:lnTo>
                  <a:lnTo>
                    <a:pt x="782" y="211"/>
                  </a:lnTo>
                  <a:lnTo>
                    <a:pt x="779" y="211"/>
                  </a:lnTo>
                  <a:lnTo>
                    <a:pt x="782" y="208"/>
                  </a:lnTo>
                  <a:lnTo>
                    <a:pt x="784" y="208"/>
                  </a:lnTo>
                  <a:lnTo>
                    <a:pt x="789" y="208"/>
                  </a:lnTo>
                  <a:lnTo>
                    <a:pt x="786" y="206"/>
                  </a:lnTo>
                  <a:lnTo>
                    <a:pt x="786" y="206"/>
                  </a:lnTo>
                  <a:lnTo>
                    <a:pt x="784" y="206"/>
                  </a:lnTo>
                  <a:lnTo>
                    <a:pt x="784" y="206"/>
                  </a:lnTo>
                  <a:lnTo>
                    <a:pt x="782" y="206"/>
                  </a:lnTo>
                  <a:lnTo>
                    <a:pt x="782" y="208"/>
                  </a:lnTo>
                  <a:lnTo>
                    <a:pt x="779" y="208"/>
                  </a:lnTo>
                  <a:lnTo>
                    <a:pt x="779" y="208"/>
                  </a:lnTo>
                  <a:lnTo>
                    <a:pt x="779" y="208"/>
                  </a:lnTo>
                  <a:lnTo>
                    <a:pt x="779" y="206"/>
                  </a:lnTo>
                  <a:lnTo>
                    <a:pt x="779" y="201"/>
                  </a:lnTo>
                  <a:lnTo>
                    <a:pt x="779" y="201"/>
                  </a:lnTo>
                  <a:lnTo>
                    <a:pt x="782" y="201"/>
                  </a:lnTo>
                  <a:lnTo>
                    <a:pt x="782" y="203"/>
                  </a:lnTo>
                  <a:lnTo>
                    <a:pt x="784" y="203"/>
                  </a:lnTo>
                  <a:lnTo>
                    <a:pt x="786" y="199"/>
                  </a:lnTo>
                  <a:lnTo>
                    <a:pt x="786" y="196"/>
                  </a:lnTo>
                  <a:lnTo>
                    <a:pt x="784" y="194"/>
                  </a:lnTo>
                  <a:lnTo>
                    <a:pt x="784" y="194"/>
                  </a:lnTo>
                  <a:lnTo>
                    <a:pt x="784" y="194"/>
                  </a:lnTo>
                  <a:lnTo>
                    <a:pt x="784" y="192"/>
                  </a:lnTo>
                  <a:lnTo>
                    <a:pt x="784" y="192"/>
                  </a:lnTo>
                  <a:lnTo>
                    <a:pt x="786" y="189"/>
                  </a:lnTo>
                  <a:lnTo>
                    <a:pt x="793" y="185"/>
                  </a:lnTo>
                  <a:lnTo>
                    <a:pt x="793" y="185"/>
                  </a:lnTo>
                  <a:lnTo>
                    <a:pt x="793" y="185"/>
                  </a:lnTo>
                  <a:lnTo>
                    <a:pt x="793" y="185"/>
                  </a:lnTo>
                  <a:lnTo>
                    <a:pt x="796" y="187"/>
                  </a:lnTo>
                  <a:lnTo>
                    <a:pt x="798" y="185"/>
                  </a:lnTo>
                  <a:lnTo>
                    <a:pt x="798" y="185"/>
                  </a:lnTo>
                  <a:lnTo>
                    <a:pt x="801" y="182"/>
                  </a:lnTo>
                  <a:lnTo>
                    <a:pt x="803" y="182"/>
                  </a:lnTo>
                  <a:lnTo>
                    <a:pt x="803" y="182"/>
                  </a:lnTo>
                  <a:lnTo>
                    <a:pt x="803" y="185"/>
                  </a:lnTo>
                  <a:lnTo>
                    <a:pt x="803" y="185"/>
                  </a:lnTo>
                  <a:lnTo>
                    <a:pt x="805" y="185"/>
                  </a:lnTo>
                  <a:lnTo>
                    <a:pt x="805" y="185"/>
                  </a:lnTo>
                  <a:lnTo>
                    <a:pt x="805" y="185"/>
                  </a:lnTo>
                  <a:lnTo>
                    <a:pt x="805" y="182"/>
                  </a:lnTo>
                  <a:lnTo>
                    <a:pt x="808" y="182"/>
                  </a:lnTo>
                  <a:lnTo>
                    <a:pt x="808" y="182"/>
                  </a:lnTo>
                  <a:lnTo>
                    <a:pt x="808" y="182"/>
                  </a:lnTo>
                  <a:lnTo>
                    <a:pt x="810" y="185"/>
                  </a:lnTo>
                  <a:lnTo>
                    <a:pt x="812" y="187"/>
                  </a:lnTo>
                  <a:lnTo>
                    <a:pt x="812" y="187"/>
                  </a:lnTo>
                  <a:lnTo>
                    <a:pt x="812" y="185"/>
                  </a:lnTo>
                  <a:lnTo>
                    <a:pt x="812" y="185"/>
                  </a:lnTo>
                  <a:lnTo>
                    <a:pt x="810" y="185"/>
                  </a:lnTo>
                  <a:lnTo>
                    <a:pt x="810" y="185"/>
                  </a:lnTo>
                  <a:lnTo>
                    <a:pt x="810" y="182"/>
                  </a:lnTo>
                  <a:lnTo>
                    <a:pt x="810" y="180"/>
                  </a:lnTo>
                  <a:lnTo>
                    <a:pt x="812" y="180"/>
                  </a:lnTo>
                  <a:lnTo>
                    <a:pt x="815" y="180"/>
                  </a:lnTo>
                  <a:lnTo>
                    <a:pt x="817" y="182"/>
                  </a:lnTo>
                  <a:lnTo>
                    <a:pt x="819" y="185"/>
                  </a:lnTo>
                  <a:lnTo>
                    <a:pt x="822" y="185"/>
                  </a:lnTo>
                  <a:lnTo>
                    <a:pt x="826" y="185"/>
                  </a:lnTo>
                  <a:lnTo>
                    <a:pt x="826" y="187"/>
                  </a:lnTo>
                  <a:lnTo>
                    <a:pt x="826" y="189"/>
                  </a:lnTo>
                  <a:lnTo>
                    <a:pt x="826" y="189"/>
                  </a:lnTo>
                  <a:lnTo>
                    <a:pt x="826" y="189"/>
                  </a:lnTo>
                  <a:lnTo>
                    <a:pt x="829" y="187"/>
                  </a:lnTo>
                  <a:lnTo>
                    <a:pt x="829" y="185"/>
                  </a:lnTo>
                  <a:lnTo>
                    <a:pt x="831" y="185"/>
                  </a:lnTo>
                  <a:lnTo>
                    <a:pt x="831" y="185"/>
                  </a:lnTo>
                  <a:lnTo>
                    <a:pt x="831" y="187"/>
                  </a:lnTo>
                  <a:lnTo>
                    <a:pt x="831" y="187"/>
                  </a:lnTo>
                  <a:lnTo>
                    <a:pt x="831" y="187"/>
                  </a:lnTo>
                  <a:lnTo>
                    <a:pt x="836" y="187"/>
                  </a:lnTo>
                  <a:lnTo>
                    <a:pt x="836" y="189"/>
                  </a:lnTo>
                  <a:lnTo>
                    <a:pt x="838" y="192"/>
                  </a:lnTo>
                  <a:lnTo>
                    <a:pt x="836" y="194"/>
                  </a:lnTo>
                  <a:lnTo>
                    <a:pt x="836" y="194"/>
                  </a:lnTo>
                  <a:lnTo>
                    <a:pt x="838" y="194"/>
                  </a:lnTo>
                  <a:lnTo>
                    <a:pt x="838" y="194"/>
                  </a:lnTo>
                  <a:lnTo>
                    <a:pt x="841" y="194"/>
                  </a:lnTo>
                  <a:lnTo>
                    <a:pt x="843" y="194"/>
                  </a:lnTo>
                  <a:lnTo>
                    <a:pt x="848" y="192"/>
                  </a:lnTo>
                  <a:lnTo>
                    <a:pt x="850" y="192"/>
                  </a:lnTo>
                  <a:lnTo>
                    <a:pt x="848" y="194"/>
                  </a:lnTo>
                  <a:lnTo>
                    <a:pt x="848" y="196"/>
                  </a:lnTo>
                  <a:lnTo>
                    <a:pt x="848" y="199"/>
                  </a:lnTo>
                  <a:lnTo>
                    <a:pt x="850" y="196"/>
                  </a:lnTo>
                  <a:lnTo>
                    <a:pt x="850" y="196"/>
                  </a:lnTo>
                  <a:lnTo>
                    <a:pt x="852" y="199"/>
                  </a:lnTo>
                  <a:lnTo>
                    <a:pt x="852" y="199"/>
                  </a:lnTo>
                  <a:lnTo>
                    <a:pt x="855" y="199"/>
                  </a:lnTo>
                  <a:lnTo>
                    <a:pt x="855" y="199"/>
                  </a:lnTo>
                  <a:lnTo>
                    <a:pt x="855" y="199"/>
                  </a:lnTo>
                  <a:lnTo>
                    <a:pt x="855" y="196"/>
                  </a:lnTo>
                  <a:lnTo>
                    <a:pt x="855" y="196"/>
                  </a:lnTo>
                  <a:lnTo>
                    <a:pt x="857" y="196"/>
                  </a:lnTo>
                  <a:lnTo>
                    <a:pt x="860" y="199"/>
                  </a:lnTo>
                  <a:lnTo>
                    <a:pt x="860" y="201"/>
                  </a:lnTo>
                  <a:lnTo>
                    <a:pt x="860" y="201"/>
                  </a:lnTo>
                  <a:lnTo>
                    <a:pt x="862" y="201"/>
                  </a:lnTo>
                  <a:lnTo>
                    <a:pt x="862" y="199"/>
                  </a:lnTo>
                  <a:lnTo>
                    <a:pt x="864" y="199"/>
                  </a:lnTo>
                  <a:lnTo>
                    <a:pt x="864" y="203"/>
                  </a:lnTo>
                  <a:lnTo>
                    <a:pt x="867" y="203"/>
                  </a:lnTo>
                  <a:lnTo>
                    <a:pt x="867" y="203"/>
                  </a:lnTo>
                  <a:lnTo>
                    <a:pt x="867" y="203"/>
                  </a:lnTo>
                  <a:lnTo>
                    <a:pt x="867" y="201"/>
                  </a:lnTo>
                  <a:lnTo>
                    <a:pt x="869" y="201"/>
                  </a:lnTo>
                  <a:lnTo>
                    <a:pt x="871" y="203"/>
                  </a:lnTo>
                  <a:lnTo>
                    <a:pt x="874" y="203"/>
                  </a:lnTo>
                  <a:lnTo>
                    <a:pt x="869" y="208"/>
                  </a:lnTo>
                  <a:lnTo>
                    <a:pt x="871" y="208"/>
                  </a:lnTo>
                  <a:lnTo>
                    <a:pt x="871" y="211"/>
                  </a:lnTo>
                  <a:lnTo>
                    <a:pt x="871" y="211"/>
                  </a:lnTo>
                  <a:lnTo>
                    <a:pt x="874" y="206"/>
                  </a:lnTo>
                  <a:lnTo>
                    <a:pt x="874" y="203"/>
                  </a:lnTo>
                  <a:lnTo>
                    <a:pt x="874" y="203"/>
                  </a:lnTo>
                  <a:lnTo>
                    <a:pt x="876" y="203"/>
                  </a:lnTo>
                  <a:lnTo>
                    <a:pt x="876" y="203"/>
                  </a:lnTo>
                  <a:lnTo>
                    <a:pt x="876" y="203"/>
                  </a:lnTo>
                  <a:lnTo>
                    <a:pt x="876" y="206"/>
                  </a:lnTo>
                  <a:lnTo>
                    <a:pt x="876" y="206"/>
                  </a:lnTo>
                  <a:lnTo>
                    <a:pt x="874" y="208"/>
                  </a:lnTo>
                  <a:lnTo>
                    <a:pt x="874" y="208"/>
                  </a:lnTo>
                  <a:lnTo>
                    <a:pt x="874" y="215"/>
                  </a:lnTo>
                  <a:lnTo>
                    <a:pt x="874" y="215"/>
                  </a:lnTo>
                  <a:lnTo>
                    <a:pt x="876" y="215"/>
                  </a:lnTo>
                  <a:lnTo>
                    <a:pt x="876" y="215"/>
                  </a:lnTo>
                  <a:lnTo>
                    <a:pt x="878" y="213"/>
                  </a:lnTo>
                  <a:lnTo>
                    <a:pt x="878" y="213"/>
                  </a:lnTo>
                  <a:lnTo>
                    <a:pt x="878" y="211"/>
                  </a:lnTo>
                  <a:lnTo>
                    <a:pt x="878" y="211"/>
                  </a:lnTo>
                  <a:lnTo>
                    <a:pt x="878" y="208"/>
                  </a:lnTo>
                  <a:lnTo>
                    <a:pt x="881" y="208"/>
                  </a:lnTo>
                  <a:lnTo>
                    <a:pt x="883" y="208"/>
                  </a:lnTo>
                  <a:lnTo>
                    <a:pt x="886" y="208"/>
                  </a:lnTo>
                  <a:lnTo>
                    <a:pt x="888" y="208"/>
                  </a:lnTo>
                  <a:lnTo>
                    <a:pt x="890" y="206"/>
                  </a:lnTo>
                  <a:lnTo>
                    <a:pt x="890" y="208"/>
                  </a:lnTo>
                  <a:lnTo>
                    <a:pt x="890" y="208"/>
                  </a:lnTo>
                  <a:lnTo>
                    <a:pt x="890" y="208"/>
                  </a:lnTo>
                  <a:lnTo>
                    <a:pt x="888" y="211"/>
                  </a:lnTo>
                  <a:lnTo>
                    <a:pt x="888" y="211"/>
                  </a:lnTo>
                  <a:lnTo>
                    <a:pt x="888" y="211"/>
                  </a:lnTo>
                  <a:lnTo>
                    <a:pt x="888" y="213"/>
                  </a:lnTo>
                  <a:lnTo>
                    <a:pt x="888" y="211"/>
                  </a:lnTo>
                  <a:lnTo>
                    <a:pt x="890" y="211"/>
                  </a:lnTo>
                  <a:lnTo>
                    <a:pt x="893" y="211"/>
                  </a:lnTo>
                  <a:lnTo>
                    <a:pt x="893" y="213"/>
                  </a:lnTo>
                  <a:lnTo>
                    <a:pt x="893" y="215"/>
                  </a:lnTo>
                  <a:lnTo>
                    <a:pt x="895" y="218"/>
                  </a:lnTo>
                  <a:lnTo>
                    <a:pt x="895" y="218"/>
                  </a:lnTo>
                  <a:lnTo>
                    <a:pt x="897" y="218"/>
                  </a:lnTo>
                  <a:lnTo>
                    <a:pt x="900" y="218"/>
                  </a:lnTo>
                  <a:lnTo>
                    <a:pt x="900" y="218"/>
                  </a:lnTo>
                  <a:lnTo>
                    <a:pt x="900" y="220"/>
                  </a:lnTo>
                  <a:lnTo>
                    <a:pt x="900" y="220"/>
                  </a:lnTo>
                  <a:lnTo>
                    <a:pt x="902" y="222"/>
                  </a:lnTo>
                  <a:lnTo>
                    <a:pt x="902" y="225"/>
                  </a:lnTo>
                  <a:lnTo>
                    <a:pt x="897" y="229"/>
                  </a:lnTo>
                  <a:lnTo>
                    <a:pt x="897" y="229"/>
                  </a:lnTo>
                  <a:lnTo>
                    <a:pt x="895" y="232"/>
                  </a:lnTo>
                  <a:lnTo>
                    <a:pt x="895" y="234"/>
                  </a:lnTo>
                  <a:lnTo>
                    <a:pt x="897" y="232"/>
                  </a:lnTo>
                  <a:lnTo>
                    <a:pt x="897" y="232"/>
                  </a:lnTo>
                  <a:lnTo>
                    <a:pt x="900" y="227"/>
                  </a:lnTo>
                  <a:lnTo>
                    <a:pt x="902" y="227"/>
                  </a:lnTo>
                  <a:lnTo>
                    <a:pt x="902" y="227"/>
                  </a:lnTo>
                  <a:lnTo>
                    <a:pt x="904" y="229"/>
                  </a:lnTo>
                  <a:lnTo>
                    <a:pt x="904" y="232"/>
                  </a:lnTo>
                  <a:lnTo>
                    <a:pt x="904" y="234"/>
                  </a:lnTo>
                  <a:lnTo>
                    <a:pt x="904" y="234"/>
                  </a:lnTo>
                  <a:lnTo>
                    <a:pt x="904" y="237"/>
                  </a:lnTo>
                  <a:lnTo>
                    <a:pt x="904" y="237"/>
                  </a:lnTo>
                  <a:lnTo>
                    <a:pt x="902" y="237"/>
                  </a:lnTo>
                  <a:lnTo>
                    <a:pt x="900" y="239"/>
                  </a:lnTo>
                  <a:lnTo>
                    <a:pt x="897" y="241"/>
                  </a:lnTo>
                  <a:lnTo>
                    <a:pt x="900" y="241"/>
                  </a:lnTo>
                  <a:lnTo>
                    <a:pt x="897" y="244"/>
                  </a:lnTo>
                  <a:lnTo>
                    <a:pt x="897" y="246"/>
                  </a:lnTo>
                  <a:lnTo>
                    <a:pt x="895" y="251"/>
                  </a:lnTo>
                  <a:lnTo>
                    <a:pt x="895" y="253"/>
                  </a:lnTo>
                  <a:lnTo>
                    <a:pt x="895" y="255"/>
                  </a:lnTo>
                  <a:lnTo>
                    <a:pt x="897" y="255"/>
                  </a:lnTo>
                  <a:lnTo>
                    <a:pt x="897" y="255"/>
                  </a:lnTo>
                  <a:lnTo>
                    <a:pt x="893" y="260"/>
                  </a:lnTo>
                  <a:lnTo>
                    <a:pt x="893" y="260"/>
                  </a:lnTo>
                  <a:lnTo>
                    <a:pt x="893" y="263"/>
                  </a:lnTo>
                  <a:lnTo>
                    <a:pt x="893" y="263"/>
                  </a:lnTo>
                  <a:lnTo>
                    <a:pt x="895" y="260"/>
                  </a:lnTo>
                  <a:lnTo>
                    <a:pt x="897" y="258"/>
                  </a:lnTo>
                  <a:lnTo>
                    <a:pt x="900" y="255"/>
                  </a:lnTo>
                  <a:lnTo>
                    <a:pt x="902" y="253"/>
                  </a:lnTo>
                  <a:lnTo>
                    <a:pt x="902" y="253"/>
                  </a:lnTo>
                  <a:lnTo>
                    <a:pt x="902" y="253"/>
                  </a:lnTo>
                  <a:lnTo>
                    <a:pt x="902" y="253"/>
                  </a:lnTo>
                  <a:lnTo>
                    <a:pt x="904" y="251"/>
                  </a:lnTo>
                  <a:lnTo>
                    <a:pt x="904" y="251"/>
                  </a:lnTo>
                  <a:lnTo>
                    <a:pt x="904" y="246"/>
                  </a:lnTo>
                  <a:lnTo>
                    <a:pt x="904" y="241"/>
                  </a:lnTo>
                  <a:lnTo>
                    <a:pt x="904" y="239"/>
                  </a:lnTo>
                  <a:lnTo>
                    <a:pt x="907" y="239"/>
                  </a:lnTo>
                  <a:lnTo>
                    <a:pt x="909" y="239"/>
                  </a:lnTo>
                  <a:lnTo>
                    <a:pt x="909" y="239"/>
                  </a:lnTo>
                  <a:lnTo>
                    <a:pt x="912" y="237"/>
                  </a:lnTo>
                  <a:lnTo>
                    <a:pt x="912" y="237"/>
                  </a:lnTo>
                  <a:lnTo>
                    <a:pt x="914" y="237"/>
                  </a:lnTo>
                  <a:lnTo>
                    <a:pt x="914" y="237"/>
                  </a:lnTo>
                  <a:lnTo>
                    <a:pt x="914" y="237"/>
                  </a:lnTo>
                  <a:lnTo>
                    <a:pt x="916" y="239"/>
                  </a:lnTo>
                  <a:lnTo>
                    <a:pt x="914" y="241"/>
                  </a:lnTo>
                  <a:lnTo>
                    <a:pt x="912" y="244"/>
                  </a:lnTo>
                  <a:lnTo>
                    <a:pt x="912" y="244"/>
                  </a:lnTo>
                  <a:lnTo>
                    <a:pt x="909" y="244"/>
                  </a:lnTo>
                  <a:lnTo>
                    <a:pt x="909" y="246"/>
                  </a:lnTo>
                  <a:lnTo>
                    <a:pt x="907" y="246"/>
                  </a:lnTo>
                  <a:lnTo>
                    <a:pt x="907" y="248"/>
                  </a:lnTo>
                  <a:lnTo>
                    <a:pt x="907" y="248"/>
                  </a:lnTo>
                  <a:lnTo>
                    <a:pt x="907" y="248"/>
                  </a:lnTo>
                  <a:lnTo>
                    <a:pt x="907" y="248"/>
                  </a:lnTo>
                  <a:lnTo>
                    <a:pt x="907" y="248"/>
                  </a:lnTo>
                  <a:lnTo>
                    <a:pt x="909" y="246"/>
                  </a:lnTo>
                  <a:lnTo>
                    <a:pt x="912" y="248"/>
                  </a:lnTo>
                  <a:lnTo>
                    <a:pt x="909" y="248"/>
                  </a:lnTo>
                  <a:lnTo>
                    <a:pt x="909" y="251"/>
                  </a:lnTo>
                  <a:lnTo>
                    <a:pt x="912" y="248"/>
                  </a:lnTo>
                  <a:lnTo>
                    <a:pt x="912" y="246"/>
                  </a:lnTo>
                  <a:lnTo>
                    <a:pt x="916" y="244"/>
                  </a:lnTo>
                  <a:lnTo>
                    <a:pt x="916" y="244"/>
                  </a:lnTo>
                  <a:lnTo>
                    <a:pt x="919" y="241"/>
                  </a:lnTo>
                  <a:lnTo>
                    <a:pt x="921" y="241"/>
                  </a:lnTo>
                  <a:lnTo>
                    <a:pt x="923" y="241"/>
                  </a:lnTo>
                  <a:lnTo>
                    <a:pt x="926" y="239"/>
                  </a:lnTo>
                  <a:lnTo>
                    <a:pt x="930" y="239"/>
                  </a:lnTo>
                  <a:lnTo>
                    <a:pt x="933" y="239"/>
                  </a:lnTo>
                  <a:lnTo>
                    <a:pt x="933" y="237"/>
                  </a:lnTo>
                  <a:lnTo>
                    <a:pt x="933" y="237"/>
                  </a:lnTo>
                  <a:lnTo>
                    <a:pt x="933" y="234"/>
                  </a:lnTo>
                  <a:lnTo>
                    <a:pt x="933" y="234"/>
                  </a:lnTo>
                  <a:lnTo>
                    <a:pt x="935" y="234"/>
                  </a:lnTo>
                  <a:lnTo>
                    <a:pt x="937" y="234"/>
                  </a:lnTo>
                  <a:lnTo>
                    <a:pt x="937" y="234"/>
                  </a:lnTo>
                  <a:lnTo>
                    <a:pt x="942" y="237"/>
                  </a:lnTo>
                  <a:lnTo>
                    <a:pt x="942" y="237"/>
                  </a:lnTo>
                  <a:lnTo>
                    <a:pt x="945" y="237"/>
                  </a:lnTo>
                  <a:lnTo>
                    <a:pt x="947" y="237"/>
                  </a:lnTo>
                  <a:lnTo>
                    <a:pt x="947" y="237"/>
                  </a:lnTo>
                  <a:lnTo>
                    <a:pt x="949" y="239"/>
                  </a:lnTo>
                  <a:lnTo>
                    <a:pt x="949" y="239"/>
                  </a:lnTo>
                  <a:lnTo>
                    <a:pt x="952" y="241"/>
                  </a:lnTo>
                  <a:lnTo>
                    <a:pt x="954" y="241"/>
                  </a:lnTo>
                  <a:lnTo>
                    <a:pt x="956" y="241"/>
                  </a:lnTo>
                  <a:lnTo>
                    <a:pt x="956" y="241"/>
                  </a:lnTo>
                  <a:lnTo>
                    <a:pt x="959" y="244"/>
                  </a:lnTo>
                  <a:lnTo>
                    <a:pt x="961" y="246"/>
                  </a:lnTo>
                  <a:lnTo>
                    <a:pt x="963" y="246"/>
                  </a:lnTo>
                  <a:lnTo>
                    <a:pt x="966" y="246"/>
                  </a:lnTo>
                  <a:lnTo>
                    <a:pt x="968" y="246"/>
                  </a:lnTo>
                  <a:lnTo>
                    <a:pt x="968" y="246"/>
                  </a:lnTo>
                  <a:lnTo>
                    <a:pt x="968" y="246"/>
                  </a:lnTo>
                  <a:lnTo>
                    <a:pt x="971" y="248"/>
                  </a:lnTo>
                  <a:lnTo>
                    <a:pt x="971" y="248"/>
                  </a:lnTo>
                  <a:lnTo>
                    <a:pt x="971" y="248"/>
                  </a:lnTo>
                  <a:lnTo>
                    <a:pt x="971" y="248"/>
                  </a:lnTo>
                  <a:lnTo>
                    <a:pt x="973" y="248"/>
                  </a:lnTo>
                  <a:lnTo>
                    <a:pt x="975" y="248"/>
                  </a:lnTo>
                  <a:lnTo>
                    <a:pt x="975" y="248"/>
                  </a:lnTo>
                  <a:lnTo>
                    <a:pt x="978" y="248"/>
                  </a:lnTo>
                  <a:lnTo>
                    <a:pt x="980" y="248"/>
                  </a:lnTo>
                  <a:lnTo>
                    <a:pt x="980" y="248"/>
                  </a:lnTo>
                  <a:lnTo>
                    <a:pt x="978" y="246"/>
                  </a:lnTo>
                  <a:lnTo>
                    <a:pt x="978" y="246"/>
                  </a:lnTo>
                  <a:lnTo>
                    <a:pt x="980" y="246"/>
                  </a:lnTo>
                  <a:lnTo>
                    <a:pt x="982" y="246"/>
                  </a:lnTo>
                  <a:lnTo>
                    <a:pt x="982" y="246"/>
                  </a:lnTo>
                  <a:lnTo>
                    <a:pt x="982" y="246"/>
                  </a:lnTo>
                  <a:lnTo>
                    <a:pt x="982" y="246"/>
                  </a:lnTo>
                  <a:lnTo>
                    <a:pt x="985" y="248"/>
                  </a:lnTo>
                  <a:lnTo>
                    <a:pt x="987" y="248"/>
                  </a:lnTo>
                  <a:lnTo>
                    <a:pt x="987" y="248"/>
                  </a:lnTo>
                  <a:lnTo>
                    <a:pt x="987" y="251"/>
                  </a:lnTo>
                  <a:lnTo>
                    <a:pt x="987" y="251"/>
                  </a:lnTo>
                  <a:lnTo>
                    <a:pt x="987" y="251"/>
                  </a:lnTo>
                  <a:lnTo>
                    <a:pt x="989" y="251"/>
                  </a:lnTo>
                  <a:lnTo>
                    <a:pt x="992" y="251"/>
                  </a:lnTo>
                  <a:lnTo>
                    <a:pt x="992" y="251"/>
                  </a:lnTo>
                  <a:lnTo>
                    <a:pt x="994" y="251"/>
                  </a:lnTo>
                  <a:lnTo>
                    <a:pt x="997" y="251"/>
                  </a:lnTo>
                  <a:lnTo>
                    <a:pt x="997" y="251"/>
                  </a:lnTo>
                  <a:lnTo>
                    <a:pt x="999" y="253"/>
                  </a:lnTo>
                  <a:lnTo>
                    <a:pt x="999" y="255"/>
                  </a:lnTo>
                  <a:lnTo>
                    <a:pt x="1001" y="255"/>
                  </a:lnTo>
                  <a:lnTo>
                    <a:pt x="1001" y="253"/>
                  </a:lnTo>
                  <a:lnTo>
                    <a:pt x="999" y="253"/>
                  </a:lnTo>
                  <a:lnTo>
                    <a:pt x="1001" y="251"/>
                  </a:lnTo>
                  <a:lnTo>
                    <a:pt x="1011" y="251"/>
                  </a:lnTo>
                  <a:lnTo>
                    <a:pt x="1013" y="251"/>
                  </a:lnTo>
                  <a:lnTo>
                    <a:pt x="1018" y="248"/>
                  </a:lnTo>
                  <a:lnTo>
                    <a:pt x="1018" y="248"/>
                  </a:lnTo>
                  <a:lnTo>
                    <a:pt x="1020" y="248"/>
                  </a:lnTo>
                  <a:lnTo>
                    <a:pt x="1023" y="248"/>
                  </a:lnTo>
                  <a:lnTo>
                    <a:pt x="1023" y="248"/>
                  </a:lnTo>
                  <a:lnTo>
                    <a:pt x="1025" y="248"/>
                  </a:lnTo>
                  <a:lnTo>
                    <a:pt x="1027" y="248"/>
                  </a:lnTo>
                  <a:lnTo>
                    <a:pt x="1032" y="248"/>
                  </a:lnTo>
                  <a:lnTo>
                    <a:pt x="1039" y="248"/>
                  </a:lnTo>
                  <a:lnTo>
                    <a:pt x="1041" y="251"/>
                  </a:lnTo>
                  <a:lnTo>
                    <a:pt x="1044" y="253"/>
                  </a:lnTo>
                  <a:lnTo>
                    <a:pt x="1046" y="255"/>
                  </a:lnTo>
                  <a:lnTo>
                    <a:pt x="1046" y="255"/>
                  </a:lnTo>
                  <a:lnTo>
                    <a:pt x="1051" y="258"/>
                  </a:lnTo>
                  <a:lnTo>
                    <a:pt x="1053" y="258"/>
                  </a:lnTo>
                  <a:lnTo>
                    <a:pt x="1058" y="260"/>
                  </a:lnTo>
                  <a:lnTo>
                    <a:pt x="1063" y="263"/>
                  </a:lnTo>
                  <a:lnTo>
                    <a:pt x="1067" y="265"/>
                  </a:lnTo>
                  <a:lnTo>
                    <a:pt x="1067" y="265"/>
                  </a:lnTo>
                  <a:lnTo>
                    <a:pt x="1070" y="265"/>
                  </a:lnTo>
                  <a:lnTo>
                    <a:pt x="1070" y="267"/>
                  </a:lnTo>
                  <a:lnTo>
                    <a:pt x="1070" y="267"/>
                  </a:lnTo>
                  <a:lnTo>
                    <a:pt x="1072" y="270"/>
                  </a:lnTo>
                  <a:lnTo>
                    <a:pt x="1079" y="274"/>
                  </a:lnTo>
                  <a:lnTo>
                    <a:pt x="1079" y="274"/>
                  </a:lnTo>
                  <a:lnTo>
                    <a:pt x="1084" y="277"/>
                  </a:lnTo>
                  <a:lnTo>
                    <a:pt x="1084" y="277"/>
                  </a:lnTo>
                  <a:lnTo>
                    <a:pt x="1089" y="281"/>
                  </a:lnTo>
                  <a:lnTo>
                    <a:pt x="1089" y="281"/>
                  </a:lnTo>
                  <a:lnTo>
                    <a:pt x="1091" y="284"/>
                  </a:lnTo>
                  <a:lnTo>
                    <a:pt x="1091" y="284"/>
                  </a:lnTo>
                  <a:lnTo>
                    <a:pt x="1093" y="286"/>
                  </a:lnTo>
                  <a:lnTo>
                    <a:pt x="1093" y="286"/>
                  </a:lnTo>
                  <a:lnTo>
                    <a:pt x="1096" y="289"/>
                  </a:lnTo>
                  <a:lnTo>
                    <a:pt x="1096" y="289"/>
                  </a:lnTo>
                  <a:lnTo>
                    <a:pt x="1096" y="291"/>
                  </a:lnTo>
                  <a:lnTo>
                    <a:pt x="1098" y="293"/>
                  </a:lnTo>
                  <a:lnTo>
                    <a:pt x="1100" y="293"/>
                  </a:lnTo>
                  <a:lnTo>
                    <a:pt x="1105" y="296"/>
                  </a:lnTo>
                  <a:lnTo>
                    <a:pt x="1108" y="298"/>
                  </a:lnTo>
                  <a:lnTo>
                    <a:pt x="1108" y="300"/>
                  </a:lnTo>
                  <a:lnTo>
                    <a:pt x="1110" y="303"/>
                  </a:lnTo>
                  <a:lnTo>
                    <a:pt x="1112" y="303"/>
                  </a:lnTo>
                  <a:lnTo>
                    <a:pt x="1112" y="303"/>
                  </a:lnTo>
                  <a:lnTo>
                    <a:pt x="1115" y="305"/>
                  </a:lnTo>
                  <a:lnTo>
                    <a:pt x="1117" y="305"/>
                  </a:lnTo>
                  <a:lnTo>
                    <a:pt x="1119" y="305"/>
                  </a:lnTo>
                  <a:lnTo>
                    <a:pt x="1119" y="305"/>
                  </a:lnTo>
                  <a:lnTo>
                    <a:pt x="1122" y="307"/>
                  </a:lnTo>
                  <a:lnTo>
                    <a:pt x="1122" y="307"/>
                  </a:lnTo>
                  <a:lnTo>
                    <a:pt x="1122" y="310"/>
                  </a:lnTo>
                  <a:lnTo>
                    <a:pt x="1122" y="310"/>
                  </a:lnTo>
                  <a:lnTo>
                    <a:pt x="1124" y="312"/>
                  </a:lnTo>
                  <a:lnTo>
                    <a:pt x="1124" y="312"/>
                  </a:lnTo>
                  <a:lnTo>
                    <a:pt x="1124" y="312"/>
                  </a:lnTo>
                  <a:lnTo>
                    <a:pt x="1126" y="312"/>
                  </a:lnTo>
                  <a:lnTo>
                    <a:pt x="1129" y="312"/>
                  </a:lnTo>
                  <a:lnTo>
                    <a:pt x="1131" y="312"/>
                  </a:lnTo>
                  <a:lnTo>
                    <a:pt x="1134" y="314"/>
                  </a:lnTo>
                  <a:lnTo>
                    <a:pt x="1136" y="314"/>
                  </a:lnTo>
                  <a:lnTo>
                    <a:pt x="1136" y="317"/>
                  </a:lnTo>
                  <a:lnTo>
                    <a:pt x="1136" y="317"/>
                  </a:lnTo>
                  <a:lnTo>
                    <a:pt x="1138" y="317"/>
                  </a:lnTo>
                  <a:lnTo>
                    <a:pt x="1141" y="317"/>
                  </a:lnTo>
                  <a:lnTo>
                    <a:pt x="1143" y="317"/>
                  </a:lnTo>
                  <a:lnTo>
                    <a:pt x="1145" y="317"/>
                  </a:lnTo>
                  <a:lnTo>
                    <a:pt x="1148" y="317"/>
                  </a:lnTo>
                  <a:lnTo>
                    <a:pt x="1150" y="317"/>
                  </a:lnTo>
                  <a:lnTo>
                    <a:pt x="1152" y="319"/>
                  </a:lnTo>
                  <a:lnTo>
                    <a:pt x="1157" y="317"/>
                  </a:lnTo>
                  <a:lnTo>
                    <a:pt x="1157" y="317"/>
                  </a:lnTo>
                  <a:lnTo>
                    <a:pt x="1159" y="317"/>
                  </a:lnTo>
                  <a:lnTo>
                    <a:pt x="1162" y="317"/>
                  </a:lnTo>
                  <a:lnTo>
                    <a:pt x="1162" y="317"/>
                  </a:lnTo>
                  <a:lnTo>
                    <a:pt x="1164" y="317"/>
                  </a:lnTo>
                  <a:lnTo>
                    <a:pt x="1169" y="319"/>
                  </a:lnTo>
                  <a:lnTo>
                    <a:pt x="1171" y="319"/>
                  </a:lnTo>
                  <a:lnTo>
                    <a:pt x="1171" y="319"/>
                  </a:lnTo>
                  <a:lnTo>
                    <a:pt x="1176" y="319"/>
                  </a:lnTo>
                  <a:lnTo>
                    <a:pt x="1176" y="319"/>
                  </a:lnTo>
                  <a:lnTo>
                    <a:pt x="1178" y="322"/>
                  </a:lnTo>
                  <a:lnTo>
                    <a:pt x="1178" y="324"/>
                  </a:lnTo>
                  <a:lnTo>
                    <a:pt x="1181" y="326"/>
                  </a:lnTo>
                  <a:lnTo>
                    <a:pt x="1183" y="333"/>
                  </a:lnTo>
                  <a:lnTo>
                    <a:pt x="1185" y="336"/>
                  </a:lnTo>
                  <a:lnTo>
                    <a:pt x="1185" y="338"/>
                  </a:lnTo>
                  <a:lnTo>
                    <a:pt x="1185" y="343"/>
                  </a:lnTo>
                  <a:lnTo>
                    <a:pt x="1185" y="345"/>
                  </a:lnTo>
                  <a:lnTo>
                    <a:pt x="1188" y="348"/>
                  </a:lnTo>
                  <a:lnTo>
                    <a:pt x="1188" y="350"/>
                  </a:lnTo>
                  <a:lnTo>
                    <a:pt x="1188" y="352"/>
                  </a:lnTo>
                  <a:lnTo>
                    <a:pt x="1190" y="352"/>
                  </a:lnTo>
                  <a:lnTo>
                    <a:pt x="1190" y="357"/>
                  </a:lnTo>
                  <a:lnTo>
                    <a:pt x="1193" y="359"/>
                  </a:lnTo>
                  <a:lnTo>
                    <a:pt x="1193" y="359"/>
                  </a:lnTo>
                  <a:lnTo>
                    <a:pt x="1193" y="362"/>
                  </a:lnTo>
                  <a:lnTo>
                    <a:pt x="1193" y="362"/>
                  </a:lnTo>
                  <a:lnTo>
                    <a:pt x="1193" y="364"/>
                  </a:lnTo>
                  <a:lnTo>
                    <a:pt x="1193" y="364"/>
                  </a:lnTo>
                  <a:lnTo>
                    <a:pt x="1193" y="366"/>
                  </a:lnTo>
                  <a:lnTo>
                    <a:pt x="1193" y="366"/>
                  </a:lnTo>
                  <a:lnTo>
                    <a:pt x="1195" y="374"/>
                  </a:lnTo>
                  <a:lnTo>
                    <a:pt x="1195" y="374"/>
                  </a:lnTo>
                  <a:lnTo>
                    <a:pt x="1195" y="376"/>
                  </a:lnTo>
                  <a:lnTo>
                    <a:pt x="1195" y="378"/>
                  </a:lnTo>
                  <a:lnTo>
                    <a:pt x="1193" y="378"/>
                  </a:lnTo>
                  <a:lnTo>
                    <a:pt x="1193" y="378"/>
                  </a:lnTo>
                  <a:lnTo>
                    <a:pt x="1193" y="381"/>
                  </a:lnTo>
                  <a:lnTo>
                    <a:pt x="1195" y="378"/>
                  </a:lnTo>
                  <a:lnTo>
                    <a:pt x="1195" y="376"/>
                  </a:lnTo>
                  <a:lnTo>
                    <a:pt x="1195" y="376"/>
                  </a:lnTo>
                  <a:lnTo>
                    <a:pt x="1195" y="376"/>
                  </a:lnTo>
                  <a:lnTo>
                    <a:pt x="1195" y="378"/>
                  </a:lnTo>
                  <a:lnTo>
                    <a:pt x="1195" y="378"/>
                  </a:lnTo>
                  <a:lnTo>
                    <a:pt x="1197" y="381"/>
                  </a:lnTo>
                  <a:lnTo>
                    <a:pt x="1197" y="385"/>
                  </a:lnTo>
                  <a:lnTo>
                    <a:pt x="1197" y="388"/>
                  </a:lnTo>
                  <a:lnTo>
                    <a:pt x="1197" y="390"/>
                  </a:lnTo>
                  <a:lnTo>
                    <a:pt x="1195" y="392"/>
                  </a:lnTo>
                  <a:lnTo>
                    <a:pt x="1195" y="392"/>
                  </a:lnTo>
                  <a:lnTo>
                    <a:pt x="1195" y="392"/>
                  </a:lnTo>
                  <a:lnTo>
                    <a:pt x="1197" y="395"/>
                  </a:lnTo>
                  <a:lnTo>
                    <a:pt x="1197" y="395"/>
                  </a:lnTo>
                  <a:lnTo>
                    <a:pt x="1195" y="397"/>
                  </a:lnTo>
                  <a:lnTo>
                    <a:pt x="1195" y="397"/>
                  </a:lnTo>
                  <a:lnTo>
                    <a:pt x="1195" y="400"/>
                  </a:lnTo>
                  <a:lnTo>
                    <a:pt x="1195" y="400"/>
                  </a:lnTo>
                  <a:lnTo>
                    <a:pt x="1195" y="400"/>
                  </a:lnTo>
                  <a:lnTo>
                    <a:pt x="1195" y="402"/>
                  </a:lnTo>
                  <a:lnTo>
                    <a:pt x="1195" y="402"/>
                  </a:lnTo>
                  <a:lnTo>
                    <a:pt x="1195" y="402"/>
                  </a:lnTo>
                  <a:lnTo>
                    <a:pt x="1197" y="404"/>
                  </a:lnTo>
                  <a:lnTo>
                    <a:pt x="1197" y="404"/>
                  </a:lnTo>
                  <a:lnTo>
                    <a:pt x="1195" y="407"/>
                  </a:lnTo>
                  <a:lnTo>
                    <a:pt x="1195" y="409"/>
                  </a:lnTo>
                  <a:lnTo>
                    <a:pt x="1195" y="409"/>
                  </a:lnTo>
                  <a:lnTo>
                    <a:pt x="1193" y="411"/>
                  </a:lnTo>
                  <a:lnTo>
                    <a:pt x="1193" y="416"/>
                  </a:lnTo>
                  <a:lnTo>
                    <a:pt x="1190" y="426"/>
                  </a:lnTo>
                  <a:lnTo>
                    <a:pt x="1188" y="428"/>
                  </a:lnTo>
                  <a:lnTo>
                    <a:pt x="1188" y="430"/>
                  </a:lnTo>
                  <a:lnTo>
                    <a:pt x="1185" y="433"/>
                  </a:lnTo>
                  <a:lnTo>
                    <a:pt x="1185" y="435"/>
                  </a:lnTo>
                  <a:lnTo>
                    <a:pt x="1185" y="435"/>
                  </a:lnTo>
                  <a:lnTo>
                    <a:pt x="1185" y="437"/>
                  </a:lnTo>
                  <a:lnTo>
                    <a:pt x="1185" y="437"/>
                  </a:lnTo>
                  <a:lnTo>
                    <a:pt x="1183" y="437"/>
                  </a:lnTo>
                  <a:lnTo>
                    <a:pt x="1181" y="442"/>
                  </a:lnTo>
                  <a:lnTo>
                    <a:pt x="1181" y="444"/>
                  </a:lnTo>
                  <a:lnTo>
                    <a:pt x="1178" y="447"/>
                  </a:lnTo>
                  <a:lnTo>
                    <a:pt x="1178" y="447"/>
                  </a:lnTo>
                  <a:lnTo>
                    <a:pt x="1171" y="454"/>
                  </a:lnTo>
                  <a:lnTo>
                    <a:pt x="1171" y="456"/>
                  </a:lnTo>
                  <a:lnTo>
                    <a:pt x="1167" y="459"/>
                  </a:lnTo>
                  <a:lnTo>
                    <a:pt x="1164" y="461"/>
                  </a:lnTo>
                  <a:lnTo>
                    <a:pt x="1164" y="463"/>
                  </a:lnTo>
                  <a:lnTo>
                    <a:pt x="1164" y="463"/>
                  </a:lnTo>
                  <a:lnTo>
                    <a:pt x="1159" y="470"/>
                  </a:lnTo>
                  <a:lnTo>
                    <a:pt x="1157" y="473"/>
                  </a:lnTo>
                  <a:lnTo>
                    <a:pt x="1155" y="473"/>
                  </a:lnTo>
                  <a:lnTo>
                    <a:pt x="1152" y="475"/>
                  </a:lnTo>
                  <a:lnTo>
                    <a:pt x="1152" y="475"/>
                  </a:lnTo>
                  <a:lnTo>
                    <a:pt x="1152" y="478"/>
                  </a:lnTo>
                  <a:lnTo>
                    <a:pt x="1150" y="480"/>
                  </a:lnTo>
                  <a:lnTo>
                    <a:pt x="1148" y="482"/>
                  </a:lnTo>
                  <a:lnTo>
                    <a:pt x="1148" y="482"/>
                  </a:lnTo>
                  <a:lnTo>
                    <a:pt x="1145" y="482"/>
                  </a:lnTo>
                  <a:lnTo>
                    <a:pt x="1145" y="485"/>
                  </a:lnTo>
                  <a:lnTo>
                    <a:pt x="1143" y="485"/>
                  </a:lnTo>
                  <a:lnTo>
                    <a:pt x="1141" y="487"/>
                  </a:lnTo>
                  <a:lnTo>
                    <a:pt x="1138" y="487"/>
                  </a:lnTo>
                  <a:lnTo>
                    <a:pt x="1134" y="489"/>
                  </a:lnTo>
                  <a:lnTo>
                    <a:pt x="1134" y="492"/>
                  </a:lnTo>
                  <a:lnTo>
                    <a:pt x="1131" y="494"/>
                  </a:lnTo>
                  <a:lnTo>
                    <a:pt x="1129" y="494"/>
                  </a:lnTo>
                  <a:lnTo>
                    <a:pt x="1129" y="496"/>
                  </a:lnTo>
                  <a:lnTo>
                    <a:pt x="1129" y="496"/>
                  </a:lnTo>
                  <a:lnTo>
                    <a:pt x="1129" y="494"/>
                  </a:lnTo>
                  <a:lnTo>
                    <a:pt x="1129" y="494"/>
                  </a:lnTo>
                  <a:lnTo>
                    <a:pt x="1129" y="492"/>
                  </a:lnTo>
                  <a:lnTo>
                    <a:pt x="1126" y="489"/>
                  </a:lnTo>
                  <a:lnTo>
                    <a:pt x="1124" y="489"/>
                  </a:lnTo>
                  <a:lnTo>
                    <a:pt x="1126" y="492"/>
                  </a:lnTo>
                  <a:lnTo>
                    <a:pt x="1126" y="492"/>
                  </a:lnTo>
                  <a:lnTo>
                    <a:pt x="1129" y="492"/>
                  </a:lnTo>
                  <a:lnTo>
                    <a:pt x="1129" y="494"/>
                  </a:lnTo>
                  <a:lnTo>
                    <a:pt x="1126" y="496"/>
                  </a:lnTo>
                  <a:lnTo>
                    <a:pt x="1124" y="501"/>
                  </a:lnTo>
                  <a:lnTo>
                    <a:pt x="1124" y="501"/>
                  </a:lnTo>
                  <a:lnTo>
                    <a:pt x="1124" y="499"/>
                  </a:lnTo>
                  <a:lnTo>
                    <a:pt x="1124" y="499"/>
                  </a:lnTo>
                  <a:lnTo>
                    <a:pt x="1122" y="499"/>
                  </a:lnTo>
                  <a:lnTo>
                    <a:pt x="1122" y="499"/>
                  </a:lnTo>
                  <a:lnTo>
                    <a:pt x="1122" y="501"/>
                  </a:lnTo>
                  <a:lnTo>
                    <a:pt x="1122" y="501"/>
                  </a:lnTo>
                  <a:lnTo>
                    <a:pt x="1124" y="501"/>
                  </a:lnTo>
                  <a:lnTo>
                    <a:pt x="1124" y="506"/>
                  </a:lnTo>
                  <a:lnTo>
                    <a:pt x="1122" y="506"/>
                  </a:lnTo>
                  <a:lnTo>
                    <a:pt x="1122" y="508"/>
                  </a:lnTo>
                  <a:lnTo>
                    <a:pt x="1119" y="511"/>
                  </a:lnTo>
                  <a:lnTo>
                    <a:pt x="1119" y="511"/>
                  </a:lnTo>
                  <a:lnTo>
                    <a:pt x="1119" y="511"/>
                  </a:lnTo>
                  <a:lnTo>
                    <a:pt x="1117" y="511"/>
                  </a:lnTo>
                  <a:lnTo>
                    <a:pt x="1119" y="508"/>
                  </a:lnTo>
                  <a:lnTo>
                    <a:pt x="1119" y="508"/>
                  </a:lnTo>
                  <a:lnTo>
                    <a:pt x="1119" y="506"/>
                  </a:lnTo>
                  <a:lnTo>
                    <a:pt x="1122" y="506"/>
                  </a:lnTo>
                  <a:lnTo>
                    <a:pt x="1122" y="504"/>
                  </a:lnTo>
                  <a:lnTo>
                    <a:pt x="1119" y="504"/>
                  </a:lnTo>
                  <a:lnTo>
                    <a:pt x="1119" y="506"/>
                  </a:lnTo>
                  <a:lnTo>
                    <a:pt x="1119" y="508"/>
                  </a:lnTo>
                  <a:lnTo>
                    <a:pt x="1117" y="508"/>
                  </a:lnTo>
                  <a:lnTo>
                    <a:pt x="1117" y="511"/>
                  </a:lnTo>
                  <a:lnTo>
                    <a:pt x="1117" y="511"/>
                  </a:lnTo>
                  <a:lnTo>
                    <a:pt x="1117" y="513"/>
                  </a:lnTo>
                  <a:lnTo>
                    <a:pt x="1117" y="513"/>
                  </a:lnTo>
                  <a:lnTo>
                    <a:pt x="1115" y="513"/>
                  </a:lnTo>
                  <a:lnTo>
                    <a:pt x="1115" y="513"/>
                  </a:lnTo>
                  <a:lnTo>
                    <a:pt x="1117" y="513"/>
                  </a:lnTo>
                  <a:lnTo>
                    <a:pt x="1117" y="515"/>
                  </a:lnTo>
                  <a:lnTo>
                    <a:pt x="1115" y="518"/>
                  </a:lnTo>
                  <a:lnTo>
                    <a:pt x="1112" y="525"/>
                  </a:lnTo>
                  <a:lnTo>
                    <a:pt x="1112" y="525"/>
                  </a:lnTo>
                  <a:lnTo>
                    <a:pt x="1112" y="527"/>
                  </a:lnTo>
                  <a:lnTo>
                    <a:pt x="1110" y="527"/>
                  </a:lnTo>
                  <a:lnTo>
                    <a:pt x="1110" y="529"/>
                  </a:lnTo>
                  <a:lnTo>
                    <a:pt x="1110" y="529"/>
                  </a:lnTo>
                  <a:lnTo>
                    <a:pt x="1110" y="532"/>
                  </a:lnTo>
                  <a:lnTo>
                    <a:pt x="1108" y="532"/>
                  </a:lnTo>
                  <a:lnTo>
                    <a:pt x="1105" y="537"/>
                  </a:lnTo>
                  <a:lnTo>
                    <a:pt x="1103" y="539"/>
                  </a:lnTo>
                  <a:lnTo>
                    <a:pt x="1100" y="541"/>
                  </a:lnTo>
                  <a:lnTo>
                    <a:pt x="1100" y="544"/>
                  </a:lnTo>
                  <a:lnTo>
                    <a:pt x="1098" y="546"/>
                  </a:lnTo>
                  <a:lnTo>
                    <a:pt x="1098" y="548"/>
                  </a:lnTo>
                  <a:lnTo>
                    <a:pt x="1089" y="558"/>
                  </a:lnTo>
                  <a:lnTo>
                    <a:pt x="1089" y="558"/>
                  </a:lnTo>
                  <a:lnTo>
                    <a:pt x="1084" y="560"/>
                  </a:lnTo>
                  <a:lnTo>
                    <a:pt x="1084" y="560"/>
                  </a:lnTo>
                  <a:lnTo>
                    <a:pt x="1084" y="558"/>
                  </a:lnTo>
                  <a:lnTo>
                    <a:pt x="1084" y="555"/>
                  </a:lnTo>
                  <a:lnTo>
                    <a:pt x="1084" y="555"/>
                  </a:lnTo>
                  <a:lnTo>
                    <a:pt x="1084" y="551"/>
                  </a:lnTo>
                  <a:lnTo>
                    <a:pt x="1082" y="551"/>
                  </a:lnTo>
                  <a:lnTo>
                    <a:pt x="1082" y="551"/>
                  </a:lnTo>
                  <a:lnTo>
                    <a:pt x="1079" y="551"/>
                  </a:lnTo>
                  <a:lnTo>
                    <a:pt x="1079" y="548"/>
                  </a:lnTo>
                  <a:lnTo>
                    <a:pt x="1079" y="548"/>
                  </a:lnTo>
                  <a:lnTo>
                    <a:pt x="1077" y="546"/>
                  </a:lnTo>
                  <a:lnTo>
                    <a:pt x="1077" y="548"/>
                  </a:lnTo>
                  <a:lnTo>
                    <a:pt x="1077" y="551"/>
                  </a:lnTo>
                  <a:lnTo>
                    <a:pt x="1077" y="551"/>
                  </a:lnTo>
                  <a:lnTo>
                    <a:pt x="1074" y="553"/>
                  </a:lnTo>
                  <a:lnTo>
                    <a:pt x="1074" y="555"/>
                  </a:lnTo>
                  <a:lnTo>
                    <a:pt x="1072" y="553"/>
                  </a:lnTo>
                  <a:lnTo>
                    <a:pt x="1072" y="551"/>
                  </a:lnTo>
                  <a:lnTo>
                    <a:pt x="1072" y="551"/>
                  </a:lnTo>
                  <a:lnTo>
                    <a:pt x="1072" y="551"/>
                  </a:lnTo>
                  <a:lnTo>
                    <a:pt x="1072" y="548"/>
                  </a:lnTo>
                  <a:lnTo>
                    <a:pt x="1072" y="548"/>
                  </a:lnTo>
                  <a:lnTo>
                    <a:pt x="1072" y="551"/>
                  </a:lnTo>
                  <a:lnTo>
                    <a:pt x="1072" y="551"/>
                  </a:lnTo>
                  <a:lnTo>
                    <a:pt x="1072" y="553"/>
                  </a:lnTo>
                  <a:lnTo>
                    <a:pt x="1072" y="555"/>
                  </a:lnTo>
                  <a:lnTo>
                    <a:pt x="1074" y="555"/>
                  </a:lnTo>
                  <a:lnTo>
                    <a:pt x="1074" y="555"/>
                  </a:lnTo>
                  <a:lnTo>
                    <a:pt x="1077" y="555"/>
                  </a:lnTo>
                  <a:lnTo>
                    <a:pt x="1077" y="558"/>
                  </a:lnTo>
                  <a:lnTo>
                    <a:pt x="1074" y="560"/>
                  </a:lnTo>
                  <a:lnTo>
                    <a:pt x="1074" y="560"/>
                  </a:lnTo>
                  <a:lnTo>
                    <a:pt x="1072" y="565"/>
                  </a:lnTo>
                  <a:lnTo>
                    <a:pt x="1070" y="567"/>
                  </a:lnTo>
                  <a:lnTo>
                    <a:pt x="1070" y="567"/>
                  </a:lnTo>
                  <a:lnTo>
                    <a:pt x="1070" y="567"/>
                  </a:lnTo>
                  <a:lnTo>
                    <a:pt x="1070" y="570"/>
                  </a:lnTo>
                  <a:lnTo>
                    <a:pt x="1070" y="570"/>
                  </a:lnTo>
                  <a:lnTo>
                    <a:pt x="1070" y="570"/>
                  </a:lnTo>
                  <a:lnTo>
                    <a:pt x="1070" y="570"/>
                  </a:lnTo>
                  <a:lnTo>
                    <a:pt x="1067" y="570"/>
                  </a:lnTo>
                  <a:lnTo>
                    <a:pt x="1067" y="570"/>
                  </a:lnTo>
                  <a:lnTo>
                    <a:pt x="1065" y="574"/>
                  </a:lnTo>
                  <a:lnTo>
                    <a:pt x="1067" y="574"/>
                  </a:lnTo>
                  <a:lnTo>
                    <a:pt x="1067" y="574"/>
                  </a:lnTo>
                  <a:lnTo>
                    <a:pt x="1070" y="574"/>
                  </a:lnTo>
                  <a:lnTo>
                    <a:pt x="1067" y="577"/>
                  </a:lnTo>
                  <a:lnTo>
                    <a:pt x="1067" y="577"/>
                  </a:lnTo>
                  <a:lnTo>
                    <a:pt x="1070" y="579"/>
                  </a:lnTo>
                  <a:lnTo>
                    <a:pt x="1070" y="579"/>
                  </a:lnTo>
                  <a:lnTo>
                    <a:pt x="1070" y="584"/>
                  </a:lnTo>
                  <a:lnTo>
                    <a:pt x="1067" y="584"/>
                  </a:lnTo>
                  <a:lnTo>
                    <a:pt x="1067" y="589"/>
                  </a:lnTo>
                  <a:lnTo>
                    <a:pt x="1070" y="591"/>
                  </a:lnTo>
                  <a:lnTo>
                    <a:pt x="1070" y="591"/>
                  </a:lnTo>
                  <a:lnTo>
                    <a:pt x="1067" y="593"/>
                  </a:lnTo>
                  <a:lnTo>
                    <a:pt x="1067" y="591"/>
                  </a:lnTo>
                  <a:lnTo>
                    <a:pt x="1067" y="593"/>
                  </a:lnTo>
                  <a:lnTo>
                    <a:pt x="1067" y="596"/>
                  </a:lnTo>
                  <a:lnTo>
                    <a:pt x="1070" y="591"/>
                  </a:lnTo>
                  <a:lnTo>
                    <a:pt x="1070" y="591"/>
                  </a:lnTo>
                  <a:lnTo>
                    <a:pt x="1070" y="589"/>
                  </a:lnTo>
                  <a:lnTo>
                    <a:pt x="1070" y="589"/>
                  </a:lnTo>
                  <a:lnTo>
                    <a:pt x="1070" y="589"/>
                  </a:lnTo>
                  <a:lnTo>
                    <a:pt x="1070" y="586"/>
                  </a:lnTo>
                  <a:lnTo>
                    <a:pt x="1072" y="586"/>
                  </a:lnTo>
                  <a:lnTo>
                    <a:pt x="1072" y="591"/>
                  </a:lnTo>
                  <a:lnTo>
                    <a:pt x="1070" y="593"/>
                  </a:lnTo>
                  <a:lnTo>
                    <a:pt x="1070" y="596"/>
                  </a:lnTo>
                  <a:lnTo>
                    <a:pt x="1070" y="598"/>
                  </a:lnTo>
                  <a:lnTo>
                    <a:pt x="1070" y="600"/>
                  </a:lnTo>
                  <a:lnTo>
                    <a:pt x="1067" y="605"/>
                  </a:lnTo>
                  <a:lnTo>
                    <a:pt x="1067" y="610"/>
                  </a:lnTo>
                  <a:lnTo>
                    <a:pt x="1067" y="610"/>
                  </a:lnTo>
                  <a:lnTo>
                    <a:pt x="1067" y="612"/>
                  </a:lnTo>
                  <a:lnTo>
                    <a:pt x="1067" y="615"/>
                  </a:lnTo>
                  <a:lnTo>
                    <a:pt x="1067" y="615"/>
                  </a:lnTo>
                  <a:lnTo>
                    <a:pt x="1067" y="619"/>
                  </a:lnTo>
                  <a:lnTo>
                    <a:pt x="1070" y="622"/>
                  </a:lnTo>
                  <a:lnTo>
                    <a:pt x="1070" y="629"/>
                  </a:lnTo>
                  <a:lnTo>
                    <a:pt x="1070" y="636"/>
                  </a:lnTo>
                  <a:lnTo>
                    <a:pt x="1070" y="641"/>
                  </a:lnTo>
                  <a:lnTo>
                    <a:pt x="1072" y="643"/>
                  </a:lnTo>
                  <a:lnTo>
                    <a:pt x="1072" y="645"/>
                  </a:lnTo>
                  <a:lnTo>
                    <a:pt x="1072" y="648"/>
                  </a:lnTo>
                  <a:lnTo>
                    <a:pt x="1070" y="652"/>
                  </a:lnTo>
                  <a:lnTo>
                    <a:pt x="1067" y="659"/>
                  </a:lnTo>
                  <a:lnTo>
                    <a:pt x="1067" y="664"/>
                  </a:lnTo>
                  <a:lnTo>
                    <a:pt x="1067" y="667"/>
                  </a:lnTo>
                  <a:lnTo>
                    <a:pt x="1067" y="669"/>
                  </a:lnTo>
                  <a:lnTo>
                    <a:pt x="1065" y="669"/>
                  </a:lnTo>
                  <a:lnTo>
                    <a:pt x="1065" y="669"/>
                  </a:lnTo>
                  <a:lnTo>
                    <a:pt x="1065" y="671"/>
                  </a:lnTo>
                  <a:lnTo>
                    <a:pt x="1065" y="674"/>
                  </a:lnTo>
                  <a:lnTo>
                    <a:pt x="1065" y="674"/>
                  </a:lnTo>
                  <a:lnTo>
                    <a:pt x="1065" y="674"/>
                  </a:lnTo>
                  <a:lnTo>
                    <a:pt x="1065" y="676"/>
                  </a:lnTo>
                  <a:lnTo>
                    <a:pt x="1065" y="678"/>
                  </a:lnTo>
                  <a:lnTo>
                    <a:pt x="1065" y="678"/>
                  </a:lnTo>
                  <a:lnTo>
                    <a:pt x="1063" y="683"/>
                  </a:lnTo>
                  <a:lnTo>
                    <a:pt x="1063" y="685"/>
                  </a:lnTo>
                  <a:lnTo>
                    <a:pt x="1063" y="685"/>
                  </a:lnTo>
                  <a:lnTo>
                    <a:pt x="1063" y="688"/>
                  </a:lnTo>
                  <a:lnTo>
                    <a:pt x="1063" y="690"/>
                  </a:lnTo>
                  <a:lnTo>
                    <a:pt x="1063" y="693"/>
                  </a:lnTo>
                  <a:lnTo>
                    <a:pt x="1063" y="697"/>
                  </a:lnTo>
                  <a:lnTo>
                    <a:pt x="1063" y="700"/>
                  </a:lnTo>
                  <a:lnTo>
                    <a:pt x="1063" y="700"/>
                  </a:lnTo>
                  <a:lnTo>
                    <a:pt x="1063" y="702"/>
                  </a:lnTo>
                  <a:lnTo>
                    <a:pt x="1065" y="702"/>
                  </a:lnTo>
                  <a:lnTo>
                    <a:pt x="1065" y="702"/>
                  </a:lnTo>
                  <a:lnTo>
                    <a:pt x="1060" y="707"/>
                  </a:lnTo>
                  <a:lnTo>
                    <a:pt x="1060" y="709"/>
                  </a:lnTo>
                  <a:lnTo>
                    <a:pt x="1058" y="709"/>
                  </a:lnTo>
                  <a:lnTo>
                    <a:pt x="1056" y="709"/>
                  </a:lnTo>
                  <a:lnTo>
                    <a:pt x="1056" y="709"/>
                  </a:lnTo>
                  <a:lnTo>
                    <a:pt x="1056" y="711"/>
                  </a:lnTo>
                  <a:lnTo>
                    <a:pt x="1053" y="711"/>
                  </a:lnTo>
                  <a:lnTo>
                    <a:pt x="1048" y="719"/>
                  </a:lnTo>
                  <a:lnTo>
                    <a:pt x="1048" y="719"/>
                  </a:lnTo>
                  <a:lnTo>
                    <a:pt x="1048" y="721"/>
                  </a:lnTo>
                  <a:lnTo>
                    <a:pt x="1048" y="721"/>
                  </a:lnTo>
                  <a:lnTo>
                    <a:pt x="1048" y="723"/>
                  </a:lnTo>
                  <a:lnTo>
                    <a:pt x="1046" y="726"/>
                  </a:lnTo>
                  <a:lnTo>
                    <a:pt x="1046" y="728"/>
                  </a:lnTo>
                  <a:lnTo>
                    <a:pt x="1046" y="733"/>
                  </a:lnTo>
                  <a:lnTo>
                    <a:pt x="1046" y="733"/>
                  </a:lnTo>
                  <a:lnTo>
                    <a:pt x="1046" y="735"/>
                  </a:lnTo>
                  <a:lnTo>
                    <a:pt x="1046" y="740"/>
                  </a:lnTo>
                  <a:lnTo>
                    <a:pt x="1046" y="742"/>
                  </a:lnTo>
                  <a:lnTo>
                    <a:pt x="1046" y="744"/>
                  </a:lnTo>
                  <a:lnTo>
                    <a:pt x="1046" y="744"/>
                  </a:lnTo>
                  <a:lnTo>
                    <a:pt x="1046" y="749"/>
                  </a:lnTo>
                  <a:lnTo>
                    <a:pt x="1048" y="752"/>
                  </a:lnTo>
                  <a:lnTo>
                    <a:pt x="1048" y="752"/>
                  </a:lnTo>
                  <a:lnTo>
                    <a:pt x="1046" y="754"/>
                  </a:lnTo>
                  <a:lnTo>
                    <a:pt x="1046" y="754"/>
                  </a:lnTo>
                  <a:lnTo>
                    <a:pt x="1046" y="756"/>
                  </a:lnTo>
                  <a:lnTo>
                    <a:pt x="1044" y="761"/>
                  </a:lnTo>
                  <a:lnTo>
                    <a:pt x="1044" y="761"/>
                  </a:lnTo>
                  <a:lnTo>
                    <a:pt x="1041" y="763"/>
                  </a:lnTo>
                  <a:lnTo>
                    <a:pt x="1041" y="763"/>
                  </a:lnTo>
                  <a:lnTo>
                    <a:pt x="1039" y="763"/>
                  </a:lnTo>
                  <a:lnTo>
                    <a:pt x="1039" y="763"/>
                  </a:lnTo>
                  <a:lnTo>
                    <a:pt x="1039" y="766"/>
                  </a:lnTo>
                  <a:lnTo>
                    <a:pt x="1037" y="766"/>
                  </a:lnTo>
                  <a:lnTo>
                    <a:pt x="1034" y="770"/>
                  </a:lnTo>
                  <a:lnTo>
                    <a:pt x="1034" y="773"/>
                  </a:lnTo>
                  <a:lnTo>
                    <a:pt x="1032" y="775"/>
                  </a:lnTo>
                  <a:lnTo>
                    <a:pt x="1032" y="778"/>
                  </a:lnTo>
                  <a:lnTo>
                    <a:pt x="1032" y="782"/>
                  </a:lnTo>
                  <a:lnTo>
                    <a:pt x="1030" y="780"/>
                  </a:lnTo>
                  <a:lnTo>
                    <a:pt x="1027" y="780"/>
                  </a:lnTo>
                  <a:lnTo>
                    <a:pt x="1027" y="782"/>
                  </a:lnTo>
                  <a:lnTo>
                    <a:pt x="1027" y="782"/>
                  </a:lnTo>
                  <a:lnTo>
                    <a:pt x="1027" y="782"/>
                  </a:lnTo>
                  <a:lnTo>
                    <a:pt x="1030" y="782"/>
                  </a:lnTo>
                  <a:lnTo>
                    <a:pt x="1027" y="787"/>
                  </a:lnTo>
                  <a:lnTo>
                    <a:pt x="1027" y="787"/>
                  </a:lnTo>
                  <a:lnTo>
                    <a:pt x="1025" y="792"/>
                  </a:lnTo>
                  <a:lnTo>
                    <a:pt x="1025" y="792"/>
                  </a:lnTo>
                  <a:lnTo>
                    <a:pt x="1020" y="799"/>
                  </a:lnTo>
                  <a:lnTo>
                    <a:pt x="1018" y="799"/>
                  </a:lnTo>
                  <a:lnTo>
                    <a:pt x="1015" y="799"/>
                  </a:lnTo>
                  <a:lnTo>
                    <a:pt x="1015" y="799"/>
                  </a:lnTo>
                  <a:lnTo>
                    <a:pt x="1013" y="801"/>
                  </a:lnTo>
                  <a:lnTo>
                    <a:pt x="1013" y="801"/>
                  </a:lnTo>
                  <a:lnTo>
                    <a:pt x="1013" y="804"/>
                  </a:lnTo>
                  <a:lnTo>
                    <a:pt x="1013" y="806"/>
                  </a:lnTo>
                  <a:lnTo>
                    <a:pt x="1013" y="806"/>
                  </a:lnTo>
                  <a:lnTo>
                    <a:pt x="1011" y="806"/>
                  </a:lnTo>
                  <a:lnTo>
                    <a:pt x="1011" y="808"/>
                  </a:lnTo>
                  <a:lnTo>
                    <a:pt x="1011" y="808"/>
                  </a:lnTo>
                  <a:lnTo>
                    <a:pt x="1008" y="811"/>
                  </a:lnTo>
                  <a:lnTo>
                    <a:pt x="1008" y="811"/>
                  </a:lnTo>
                  <a:lnTo>
                    <a:pt x="1008" y="811"/>
                  </a:lnTo>
                  <a:lnTo>
                    <a:pt x="1008" y="811"/>
                  </a:lnTo>
                  <a:lnTo>
                    <a:pt x="1008" y="813"/>
                  </a:lnTo>
                  <a:lnTo>
                    <a:pt x="1008" y="813"/>
                  </a:lnTo>
                  <a:lnTo>
                    <a:pt x="1006" y="815"/>
                  </a:lnTo>
                  <a:lnTo>
                    <a:pt x="1006" y="818"/>
                  </a:lnTo>
                  <a:lnTo>
                    <a:pt x="1006" y="820"/>
                  </a:lnTo>
                  <a:lnTo>
                    <a:pt x="1006" y="825"/>
                  </a:lnTo>
                  <a:lnTo>
                    <a:pt x="1008" y="832"/>
                  </a:lnTo>
                  <a:lnTo>
                    <a:pt x="1008" y="834"/>
                  </a:lnTo>
                  <a:lnTo>
                    <a:pt x="1008" y="834"/>
                  </a:lnTo>
                  <a:lnTo>
                    <a:pt x="1008" y="834"/>
                  </a:lnTo>
                  <a:lnTo>
                    <a:pt x="1006" y="834"/>
                  </a:lnTo>
                  <a:lnTo>
                    <a:pt x="1001" y="837"/>
                  </a:lnTo>
                  <a:lnTo>
                    <a:pt x="1001" y="839"/>
                  </a:lnTo>
                  <a:lnTo>
                    <a:pt x="999" y="839"/>
                  </a:lnTo>
                  <a:lnTo>
                    <a:pt x="999" y="839"/>
                  </a:lnTo>
                  <a:lnTo>
                    <a:pt x="997" y="839"/>
                  </a:lnTo>
                  <a:lnTo>
                    <a:pt x="997" y="839"/>
                  </a:lnTo>
                  <a:lnTo>
                    <a:pt x="992" y="841"/>
                  </a:lnTo>
                  <a:lnTo>
                    <a:pt x="992" y="841"/>
                  </a:lnTo>
                  <a:lnTo>
                    <a:pt x="989" y="841"/>
                  </a:lnTo>
                  <a:lnTo>
                    <a:pt x="989" y="841"/>
                  </a:lnTo>
                  <a:lnTo>
                    <a:pt x="987" y="844"/>
                  </a:lnTo>
                  <a:lnTo>
                    <a:pt x="987" y="844"/>
                  </a:lnTo>
                  <a:lnTo>
                    <a:pt x="985" y="844"/>
                  </a:lnTo>
                  <a:lnTo>
                    <a:pt x="982" y="846"/>
                  </a:lnTo>
                  <a:lnTo>
                    <a:pt x="978" y="851"/>
                  </a:lnTo>
                  <a:lnTo>
                    <a:pt x="978" y="851"/>
                  </a:lnTo>
                  <a:lnTo>
                    <a:pt x="978" y="853"/>
                  </a:lnTo>
                  <a:lnTo>
                    <a:pt x="978" y="853"/>
                  </a:lnTo>
                  <a:lnTo>
                    <a:pt x="978" y="856"/>
                  </a:lnTo>
                  <a:lnTo>
                    <a:pt x="978" y="856"/>
                  </a:lnTo>
                  <a:lnTo>
                    <a:pt x="978" y="860"/>
                  </a:lnTo>
                  <a:lnTo>
                    <a:pt x="975" y="863"/>
                  </a:lnTo>
                  <a:lnTo>
                    <a:pt x="973" y="863"/>
                  </a:lnTo>
                  <a:lnTo>
                    <a:pt x="963" y="863"/>
                  </a:lnTo>
                  <a:lnTo>
                    <a:pt x="961" y="863"/>
                  </a:lnTo>
                  <a:lnTo>
                    <a:pt x="959" y="863"/>
                  </a:lnTo>
                  <a:lnTo>
                    <a:pt x="959" y="863"/>
                  </a:lnTo>
                  <a:lnTo>
                    <a:pt x="956" y="863"/>
                  </a:lnTo>
                  <a:lnTo>
                    <a:pt x="956" y="863"/>
                  </a:lnTo>
                  <a:lnTo>
                    <a:pt x="949" y="863"/>
                  </a:lnTo>
                  <a:lnTo>
                    <a:pt x="945" y="863"/>
                  </a:lnTo>
                  <a:lnTo>
                    <a:pt x="942" y="863"/>
                  </a:lnTo>
                  <a:lnTo>
                    <a:pt x="942" y="860"/>
                  </a:lnTo>
                  <a:lnTo>
                    <a:pt x="945" y="858"/>
                  </a:lnTo>
                  <a:lnTo>
                    <a:pt x="945" y="858"/>
                  </a:lnTo>
                  <a:lnTo>
                    <a:pt x="947" y="856"/>
                  </a:lnTo>
                  <a:lnTo>
                    <a:pt x="947" y="856"/>
                  </a:lnTo>
                  <a:lnTo>
                    <a:pt x="947" y="856"/>
                  </a:lnTo>
                  <a:lnTo>
                    <a:pt x="945" y="853"/>
                  </a:lnTo>
                  <a:lnTo>
                    <a:pt x="940" y="856"/>
                  </a:lnTo>
                  <a:lnTo>
                    <a:pt x="937" y="858"/>
                  </a:lnTo>
                  <a:lnTo>
                    <a:pt x="937" y="858"/>
                  </a:lnTo>
                  <a:lnTo>
                    <a:pt x="940" y="858"/>
                  </a:lnTo>
                  <a:lnTo>
                    <a:pt x="940" y="860"/>
                  </a:lnTo>
                  <a:lnTo>
                    <a:pt x="942" y="860"/>
                  </a:lnTo>
                  <a:lnTo>
                    <a:pt x="942" y="863"/>
                  </a:lnTo>
                  <a:lnTo>
                    <a:pt x="940" y="863"/>
                  </a:lnTo>
                  <a:lnTo>
                    <a:pt x="940" y="865"/>
                  </a:lnTo>
                  <a:lnTo>
                    <a:pt x="937" y="865"/>
                  </a:lnTo>
                  <a:lnTo>
                    <a:pt x="937" y="865"/>
                  </a:lnTo>
                  <a:lnTo>
                    <a:pt x="935" y="865"/>
                  </a:lnTo>
                  <a:lnTo>
                    <a:pt x="928" y="865"/>
                  </a:lnTo>
                  <a:lnTo>
                    <a:pt x="919" y="867"/>
                  </a:lnTo>
                  <a:lnTo>
                    <a:pt x="919" y="867"/>
                  </a:lnTo>
                  <a:lnTo>
                    <a:pt x="916" y="867"/>
                  </a:lnTo>
                  <a:lnTo>
                    <a:pt x="916" y="867"/>
                  </a:lnTo>
                  <a:lnTo>
                    <a:pt x="916" y="867"/>
                  </a:lnTo>
                  <a:lnTo>
                    <a:pt x="916" y="867"/>
                  </a:lnTo>
                  <a:lnTo>
                    <a:pt x="916" y="865"/>
                  </a:lnTo>
                  <a:lnTo>
                    <a:pt x="916" y="865"/>
                  </a:lnTo>
                  <a:lnTo>
                    <a:pt x="919" y="865"/>
                  </a:lnTo>
                  <a:lnTo>
                    <a:pt x="921" y="865"/>
                  </a:lnTo>
                  <a:lnTo>
                    <a:pt x="923" y="865"/>
                  </a:lnTo>
                  <a:lnTo>
                    <a:pt x="923" y="865"/>
                  </a:lnTo>
                  <a:lnTo>
                    <a:pt x="926" y="865"/>
                  </a:lnTo>
                  <a:lnTo>
                    <a:pt x="928" y="865"/>
                  </a:lnTo>
                  <a:lnTo>
                    <a:pt x="923" y="863"/>
                  </a:lnTo>
                  <a:lnTo>
                    <a:pt x="921" y="860"/>
                  </a:lnTo>
                  <a:lnTo>
                    <a:pt x="914" y="863"/>
                  </a:lnTo>
                  <a:lnTo>
                    <a:pt x="914" y="865"/>
                  </a:lnTo>
                  <a:lnTo>
                    <a:pt x="914" y="865"/>
                  </a:lnTo>
                  <a:lnTo>
                    <a:pt x="912" y="865"/>
                  </a:lnTo>
                  <a:lnTo>
                    <a:pt x="909" y="865"/>
                  </a:lnTo>
                  <a:lnTo>
                    <a:pt x="909" y="865"/>
                  </a:lnTo>
                  <a:lnTo>
                    <a:pt x="907" y="863"/>
                  </a:lnTo>
                  <a:lnTo>
                    <a:pt x="904" y="863"/>
                  </a:lnTo>
                  <a:lnTo>
                    <a:pt x="904" y="863"/>
                  </a:lnTo>
                  <a:lnTo>
                    <a:pt x="902" y="863"/>
                  </a:lnTo>
                  <a:lnTo>
                    <a:pt x="902" y="865"/>
                  </a:lnTo>
                  <a:lnTo>
                    <a:pt x="900" y="865"/>
                  </a:lnTo>
                  <a:lnTo>
                    <a:pt x="897" y="865"/>
                  </a:lnTo>
                  <a:lnTo>
                    <a:pt x="897" y="865"/>
                  </a:lnTo>
                  <a:lnTo>
                    <a:pt x="895" y="865"/>
                  </a:lnTo>
                  <a:lnTo>
                    <a:pt x="895" y="867"/>
                  </a:lnTo>
                  <a:lnTo>
                    <a:pt x="895" y="870"/>
                  </a:lnTo>
                  <a:lnTo>
                    <a:pt x="895" y="872"/>
                  </a:lnTo>
                  <a:lnTo>
                    <a:pt x="897" y="872"/>
                  </a:lnTo>
                  <a:lnTo>
                    <a:pt x="900" y="872"/>
                  </a:lnTo>
                  <a:lnTo>
                    <a:pt x="900" y="872"/>
                  </a:lnTo>
                  <a:lnTo>
                    <a:pt x="900" y="874"/>
                  </a:lnTo>
                  <a:lnTo>
                    <a:pt x="897" y="874"/>
                  </a:lnTo>
                  <a:lnTo>
                    <a:pt x="897" y="874"/>
                  </a:lnTo>
                  <a:lnTo>
                    <a:pt x="895" y="874"/>
                  </a:lnTo>
                  <a:lnTo>
                    <a:pt x="895" y="874"/>
                  </a:lnTo>
                  <a:lnTo>
                    <a:pt x="895" y="874"/>
                  </a:lnTo>
                  <a:lnTo>
                    <a:pt x="890" y="877"/>
                  </a:lnTo>
                  <a:lnTo>
                    <a:pt x="890" y="877"/>
                  </a:lnTo>
                  <a:lnTo>
                    <a:pt x="888" y="874"/>
                  </a:lnTo>
                  <a:lnTo>
                    <a:pt x="888" y="874"/>
                  </a:lnTo>
                  <a:lnTo>
                    <a:pt x="886" y="877"/>
                  </a:lnTo>
                  <a:lnTo>
                    <a:pt x="886" y="877"/>
                  </a:lnTo>
                  <a:lnTo>
                    <a:pt x="886" y="879"/>
                  </a:lnTo>
                  <a:lnTo>
                    <a:pt x="883" y="879"/>
                  </a:lnTo>
                  <a:lnTo>
                    <a:pt x="883" y="879"/>
                  </a:lnTo>
                  <a:lnTo>
                    <a:pt x="878" y="882"/>
                  </a:lnTo>
                  <a:lnTo>
                    <a:pt x="874" y="884"/>
                  </a:lnTo>
                  <a:lnTo>
                    <a:pt x="871" y="884"/>
                  </a:lnTo>
                  <a:lnTo>
                    <a:pt x="871" y="886"/>
                  </a:lnTo>
                  <a:lnTo>
                    <a:pt x="874" y="886"/>
                  </a:lnTo>
                  <a:lnTo>
                    <a:pt x="874" y="889"/>
                  </a:lnTo>
                  <a:lnTo>
                    <a:pt x="874" y="889"/>
                  </a:lnTo>
                  <a:lnTo>
                    <a:pt x="869" y="891"/>
                  </a:lnTo>
                  <a:lnTo>
                    <a:pt x="869" y="889"/>
                  </a:lnTo>
                  <a:lnTo>
                    <a:pt x="869" y="889"/>
                  </a:lnTo>
                  <a:lnTo>
                    <a:pt x="867" y="889"/>
                  </a:lnTo>
                  <a:lnTo>
                    <a:pt x="864" y="889"/>
                  </a:lnTo>
                  <a:lnTo>
                    <a:pt x="860" y="889"/>
                  </a:lnTo>
                  <a:lnTo>
                    <a:pt x="857" y="889"/>
                  </a:lnTo>
                  <a:lnTo>
                    <a:pt x="857" y="889"/>
                  </a:lnTo>
                  <a:lnTo>
                    <a:pt x="855" y="889"/>
                  </a:lnTo>
                  <a:lnTo>
                    <a:pt x="852" y="891"/>
                  </a:lnTo>
                  <a:lnTo>
                    <a:pt x="850" y="891"/>
                  </a:lnTo>
                  <a:lnTo>
                    <a:pt x="848" y="893"/>
                  </a:lnTo>
                  <a:lnTo>
                    <a:pt x="850" y="893"/>
                  </a:lnTo>
                  <a:lnTo>
                    <a:pt x="850" y="891"/>
                  </a:lnTo>
                  <a:lnTo>
                    <a:pt x="852" y="891"/>
                  </a:lnTo>
                  <a:lnTo>
                    <a:pt x="850" y="893"/>
                  </a:lnTo>
                  <a:lnTo>
                    <a:pt x="850" y="893"/>
                  </a:lnTo>
                  <a:lnTo>
                    <a:pt x="848" y="896"/>
                  </a:lnTo>
                  <a:lnTo>
                    <a:pt x="845" y="896"/>
                  </a:lnTo>
                  <a:lnTo>
                    <a:pt x="845" y="896"/>
                  </a:lnTo>
                  <a:lnTo>
                    <a:pt x="848" y="893"/>
                  </a:lnTo>
                  <a:lnTo>
                    <a:pt x="845" y="893"/>
                  </a:lnTo>
                  <a:lnTo>
                    <a:pt x="845" y="893"/>
                  </a:lnTo>
                  <a:lnTo>
                    <a:pt x="843" y="891"/>
                  </a:lnTo>
                  <a:lnTo>
                    <a:pt x="843" y="893"/>
                  </a:lnTo>
                  <a:lnTo>
                    <a:pt x="843" y="893"/>
                  </a:lnTo>
                  <a:lnTo>
                    <a:pt x="841" y="896"/>
                  </a:lnTo>
                  <a:lnTo>
                    <a:pt x="841" y="896"/>
                  </a:lnTo>
                  <a:lnTo>
                    <a:pt x="836" y="898"/>
                  </a:lnTo>
                  <a:lnTo>
                    <a:pt x="829" y="900"/>
                  </a:lnTo>
                  <a:lnTo>
                    <a:pt x="829" y="900"/>
                  </a:lnTo>
                  <a:lnTo>
                    <a:pt x="826" y="903"/>
                  </a:lnTo>
                  <a:lnTo>
                    <a:pt x="826" y="903"/>
                  </a:lnTo>
                  <a:lnTo>
                    <a:pt x="826" y="903"/>
                  </a:lnTo>
                  <a:lnTo>
                    <a:pt x="826" y="905"/>
                  </a:lnTo>
                  <a:lnTo>
                    <a:pt x="824" y="905"/>
                  </a:lnTo>
                  <a:lnTo>
                    <a:pt x="824" y="908"/>
                  </a:lnTo>
                  <a:lnTo>
                    <a:pt x="817" y="912"/>
                  </a:lnTo>
                  <a:lnTo>
                    <a:pt x="815" y="915"/>
                  </a:lnTo>
                  <a:lnTo>
                    <a:pt x="812" y="915"/>
                  </a:lnTo>
                  <a:lnTo>
                    <a:pt x="810" y="917"/>
                  </a:lnTo>
                  <a:lnTo>
                    <a:pt x="808" y="917"/>
                  </a:lnTo>
                  <a:lnTo>
                    <a:pt x="808" y="917"/>
                  </a:lnTo>
                  <a:lnTo>
                    <a:pt x="803" y="919"/>
                  </a:lnTo>
                  <a:lnTo>
                    <a:pt x="801" y="922"/>
                  </a:lnTo>
                  <a:lnTo>
                    <a:pt x="798" y="922"/>
                  </a:lnTo>
                  <a:lnTo>
                    <a:pt x="793" y="926"/>
                  </a:lnTo>
                  <a:lnTo>
                    <a:pt x="793" y="926"/>
                  </a:lnTo>
                  <a:lnTo>
                    <a:pt x="793" y="926"/>
                  </a:lnTo>
                  <a:lnTo>
                    <a:pt x="793" y="929"/>
                  </a:lnTo>
                  <a:lnTo>
                    <a:pt x="796" y="929"/>
                  </a:lnTo>
                  <a:lnTo>
                    <a:pt x="796" y="926"/>
                  </a:lnTo>
                  <a:lnTo>
                    <a:pt x="798" y="926"/>
                  </a:lnTo>
                  <a:lnTo>
                    <a:pt x="798" y="929"/>
                  </a:lnTo>
                  <a:lnTo>
                    <a:pt x="796" y="931"/>
                  </a:lnTo>
                  <a:lnTo>
                    <a:pt x="796" y="931"/>
                  </a:lnTo>
                  <a:lnTo>
                    <a:pt x="796" y="931"/>
                  </a:lnTo>
                  <a:lnTo>
                    <a:pt x="793" y="931"/>
                  </a:lnTo>
                  <a:lnTo>
                    <a:pt x="793" y="934"/>
                  </a:lnTo>
                  <a:lnTo>
                    <a:pt x="793" y="934"/>
                  </a:lnTo>
                  <a:lnTo>
                    <a:pt x="791" y="934"/>
                  </a:lnTo>
                  <a:lnTo>
                    <a:pt x="791" y="934"/>
                  </a:lnTo>
                  <a:lnTo>
                    <a:pt x="791" y="936"/>
                  </a:lnTo>
                  <a:lnTo>
                    <a:pt x="789" y="936"/>
                  </a:lnTo>
                  <a:lnTo>
                    <a:pt x="789" y="938"/>
                  </a:lnTo>
                  <a:lnTo>
                    <a:pt x="789" y="938"/>
                  </a:lnTo>
                  <a:lnTo>
                    <a:pt x="789" y="938"/>
                  </a:lnTo>
                  <a:lnTo>
                    <a:pt x="786" y="938"/>
                  </a:lnTo>
                  <a:lnTo>
                    <a:pt x="786" y="938"/>
                  </a:lnTo>
                  <a:lnTo>
                    <a:pt x="786" y="936"/>
                  </a:lnTo>
                  <a:lnTo>
                    <a:pt x="789" y="936"/>
                  </a:lnTo>
                  <a:lnTo>
                    <a:pt x="789" y="936"/>
                  </a:lnTo>
                  <a:lnTo>
                    <a:pt x="791" y="934"/>
                  </a:lnTo>
                  <a:lnTo>
                    <a:pt x="786" y="934"/>
                  </a:lnTo>
                  <a:lnTo>
                    <a:pt x="786" y="936"/>
                  </a:lnTo>
                  <a:lnTo>
                    <a:pt x="784" y="936"/>
                  </a:lnTo>
                  <a:lnTo>
                    <a:pt x="784" y="936"/>
                  </a:lnTo>
                  <a:lnTo>
                    <a:pt x="782" y="934"/>
                  </a:lnTo>
                  <a:lnTo>
                    <a:pt x="782" y="936"/>
                  </a:lnTo>
                  <a:lnTo>
                    <a:pt x="782" y="936"/>
                  </a:lnTo>
                  <a:lnTo>
                    <a:pt x="779" y="936"/>
                  </a:lnTo>
                  <a:lnTo>
                    <a:pt x="782" y="938"/>
                  </a:lnTo>
                  <a:lnTo>
                    <a:pt x="782" y="938"/>
                  </a:lnTo>
                  <a:lnTo>
                    <a:pt x="779" y="941"/>
                  </a:lnTo>
                  <a:lnTo>
                    <a:pt x="779" y="941"/>
                  </a:lnTo>
                  <a:lnTo>
                    <a:pt x="777" y="941"/>
                  </a:lnTo>
                  <a:lnTo>
                    <a:pt x="775" y="938"/>
                  </a:lnTo>
                  <a:lnTo>
                    <a:pt x="772" y="938"/>
                  </a:lnTo>
                  <a:lnTo>
                    <a:pt x="772" y="938"/>
                  </a:lnTo>
                  <a:lnTo>
                    <a:pt x="772" y="941"/>
                  </a:lnTo>
                  <a:lnTo>
                    <a:pt x="772" y="941"/>
                  </a:lnTo>
                  <a:lnTo>
                    <a:pt x="775" y="941"/>
                  </a:lnTo>
                  <a:lnTo>
                    <a:pt x="775" y="941"/>
                  </a:lnTo>
                  <a:lnTo>
                    <a:pt x="777" y="941"/>
                  </a:lnTo>
                  <a:lnTo>
                    <a:pt x="779" y="941"/>
                  </a:lnTo>
                  <a:lnTo>
                    <a:pt x="782" y="943"/>
                  </a:lnTo>
                  <a:lnTo>
                    <a:pt x="784" y="943"/>
                  </a:lnTo>
                  <a:lnTo>
                    <a:pt x="782" y="943"/>
                  </a:lnTo>
                  <a:lnTo>
                    <a:pt x="782" y="945"/>
                  </a:lnTo>
                  <a:lnTo>
                    <a:pt x="779" y="945"/>
                  </a:lnTo>
                  <a:lnTo>
                    <a:pt x="779" y="948"/>
                  </a:lnTo>
                  <a:lnTo>
                    <a:pt x="777" y="950"/>
                  </a:lnTo>
                  <a:lnTo>
                    <a:pt x="775" y="950"/>
                  </a:lnTo>
                  <a:lnTo>
                    <a:pt x="770" y="952"/>
                  </a:lnTo>
                  <a:lnTo>
                    <a:pt x="770" y="952"/>
                  </a:lnTo>
                  <a:lnTo>
                    <a:pt x="775" y="952"/>
                  </a:lnTo>
                  <a:lnTo>
                    <a:pt x="777" y="952"/>
                  </a:lnTo>
                  <a:lnTo>
                    <a:pt x="777" y="955"/>
                  </a:lnTo>
                  <a:lnTo>
                    <a:pt x="777" y="955"/>
                  </a:lnTo>
                  <a:lnTo>
                    <a:pt x="775" y="957"/>
                  </a:lnTo>
                  <a:lnTo>
                    <a:pt x="775" y="957"/>
                  </a:lnTo>
                  <a:lnTo>
                    <a:pt x="777" y="959"/>
                  </a:lnTo>
                  <a:lnTo>
                    <a:pt x="777" y="959"/>
                  </a:lnTo>
                  <a:lnTo>
                    <a:pt x="777" y="962"/>
                  </a:lnTo>
                  <a:lnTo>
                    <a:pt x="775" y="962"/>
                  </a:lnTo>
                  <a:lnTo>
                    <a:pt x="772" y="964"/>
                  </a:lnTo>
                  <a:lnTo>
                    <a:pt x="772" y="964"/>
                  </a:lnTo>
                  <a:lnTo>
                    <a:pt x="772" y="962"/>
                  </a:lnTo>
                  <a:lnTo>
                    <a:pt x="772" y="962"/>
                  </a:lnTo>
                  <a:lnTo>
                    <a:pt x="770" y="959"/>
                  </a:lnTo>
                  <a:lnTo>
                    <a:pt x="770" y="957"/>
                  </a:lnTo>
                  <a:lnTo>
                    <a:pt x="770" y="959"/>
                  </a:lnTo>
                  <a:lnTo>
                    <a:pt x="770" y="964"/>
                  </a:lnTo>
                  <a:lnTo>
                    <a:pt x="775" y="967"/>
                  </a:lnTo>
                  <a:lnTo>
                    <a:pt x="775" y="969"/>
                  </a:lnTo>
                  <a:lnTo>
                    <a:pt x="775" y="971"/>
                  </a:lnTo>
                  <a:lnTo>
                    <a:pt x="775" y="971"/>
                  </a:lnTo>
                  <a:lnTo>
                    <a:pt x="775" y="974"/>
                  </a:lnTo>
                  <a:lnTo>
                    <a:pt x="772" y="974"/>
                  </a:lnTo>
                  <a:lnTo>
                    <a:pt x="772" y="976"/>
                  </a:lnTo>
                  <a:lnTo>
                    <a:pt x="772" y="978"/>
                  </a:lnTo>
                  <a:lnTo>
                    <a:pt x="772" y="978"/>
                  </a:lnTo>
                  <a:lnTo>
                    <a:pt x="775" y="978"/>
                  </a:lnTo>
                  <a:lnTo>
                    <a:pt x="775" y="983"/>
                  </a:lnTo>
                  <a:lnTo>
                    <a:pt x="775" y="990"/>
                  </a:lnTo>
                  <a:lnTo>
                    <a:pt x="777" y="990"/>
                  </a:lnTo>
                  <a:lnTo>
                    <a:pt x="777" y="990"/>
                  </a:lnTo>
                  <a:lnTo>
                    <a:pt x="777" y="990"/>
                  </a:lnTo>
                  <a:lnTo>
                    <a:pt x="779" y="990"/>
                  </a:lnTo>
                  <a:lnTo>
                    <a:pt x="779" y="990"/>
                  </a:lnTo>
                  <a:lnTo>
                    <a:pt x="779" y="993"/>
                  </a:lnTo>
                  <a:lnTo>
                    <a:pt x="779" y="993"/>
                  </a:lnTo>
                  <a:lnTo>
                    <a:pt x="777" y="993"/>
                  </a:lnTo>
                  <a:lnTo>
                    <a:pt x="775" y="993"/>
                  </a:lnTo>
                  <a:lnTo>
                    <a:pt x="775" y="1000"/>
                  </a:lnTo>
                  <a:lnTo>
                    <a:pt x="775" y="1004"/>
                  </a:lnTo>
                  <a:lnTo>
                    <a:pt x="775" y="1007"/>
                  </a:lnTo>
                  <a:lnTo>
                    <a:pt x="775" y="1009"/>
                  </a:lnTo>
                  <a:lnTo>
                    <a:pt x="777" y="1011"/>
                  </a:lnTo>
                  <a:lnTo>
                    <a:pt x="777" y="1011"/>
                  </a:lnTo>
                  <a:lnTo>
                    <a:pt x="777" y="1014"/>
                  </a:lnTo>
                  <a:lnTo>
                    <a:pt x="775" y="1016"/>
                  </a:lnTo>
                  <a:lnTo>
                    <a:pt x="775" y="1019"/>
                  </a:lnTo>
                  <a:lnTo>
                    <a:pt x="775" y="1023"/>
                  </a:lnTo>
                  <a:lnTo>
                    <a:pt x="770" y="1033"/>
                  </a:lnTo>
                  <a:lnTo>
                    <a:pt x="770" y="1033"/>
                  </a:lnTo>
                  <a:lnTo>
                    <a:pt x="770" y="1030"/>
                  </a:lnTo>
                  <a:lnTo>
                    <a:pt x="770" y="1028"/>
                  </a:lnTo>
                  <a:lnTo>
                    <a:pt x="767" y="1026"/>
                  </a:lnTo>
                  <a:lnTo>
                    <a:pt x="767" y="1028"/>
                  </a:lnTo>
                  <a:lnTo>
                    <a:pt x="767" y="1030"/>
                  </a:lnTo>
                  <a:lnTo>
                    <a:pt x="767" y="1030"/>
                  </a:lnTo>
                  <a:lnTo>
                    <a:pt x="770" y="1033"/>
                  </a:lnTo>
                  <a:lnTo>
                    <a:pt x="767" y="1035"/>
                  </a:lnTo>
                  <a:lnTo>
                    <a:pt x="765" y="1037"/>
                  </a:lnTo>
                  <a:lnTo>
                    <a:pt x="765" y="1037"/>
                  </a:lnTo>
                  <a:lnTo>
                    <a:pt x="758" y="1042"/>
                  </a:lnTo>
                  <a:lnTo>
                    <a:pt x="758" y="1042"/>
                  </a:lnTo>
                  <a:lnTo>
                    <a:pt x="751" y="1047"/>
                  </a:lnTo>
                  <a:lnTo>
                    <a:pt x="751" y="1049"/>
                  </a:lnTo>
                  <a:lnTo>
                    <a:pt x="744" y="1054"/>
                  </a:lnTo>
                  <a:lnTo>
                    <a:pt x="744" y="1056"/>
                  </a:lnTo>
                  <a:lnTo>
                    <a:pt x="741" y="1056"/>
                  </a:lnTo>
                  <a:lnTo>
                    <a:pt x="741" y="1056"/>
                  </a:lnTo>
                  <a:lnTo>
                    <a:pt x="741" y="1059"/>
                  </a:lnTo>
                  <a:lnTo>
                    <a:pt x="739" y="1061"/>
                  </a:lnTo>
                  <a:lnTo>
                    <a:pt x="737" y="1066"/>
                  </a:lnTo>
                  <a:lnTo>
                    <a:pt x="734" y="1068"/>
                  </a:lnTo>
                  <a:lnTo>
                    <a:pt x="732" y="1073"/>
                  </a:lnTo>
                  <a:lnTo>
                    <a:pt x="732" y="1073"/>
                  </a:lnTo>
                  <a:lnTo>
                    <a:pt x="730" y="1075"/>
                  </a:lnTo>
                  <a:lnTo>
                    <a:pt x="727" y="1082"/>
                  </a:lnTo>
                  <a:lnTo>
                    <a:pt x="725" y="1087"/>
                  </a:lnTo>
                  <a:lnTo>
                    <a:pt x="725" y="1087"/>
                  </a:lnTo>
                  <a:lnTo>
                    <a:pt x="725" y="1087"/>
                  </a:lnTo>
                  <a:lnTo>
                    <a:pt x="725" y="1089"/>
                  </a:lnTo>
                  <a:lnTo>
                    <a:pt x="725" y="1089"/>
                  </a:lnTo>
                  <a:lnTo>
                    <a:pt x="723" y="1092"/>
                  </a:lnTo>
                  <a:lnTo>
                    <a:pt x="723" y="1094"/>
                  </a:lnTo>
                  <a:lnTo>
                    <a:pt x="720" y="1097"/>
                  </a:lnTo>
                  <a:lnTo>
                    <a:pt x="718" y="1099"/>
                  </a:lnTo>
                  <a:lnTo>
                    <a:pt x="713" y="1106"/>
                  </a:lnTo>
                  <a:lnTo>
                    <a:pt x="713" y="1106"/>
                  </a:lnTo>
                  <a:lnTo>
                    <a:pt x="713" y="1108"/>
                  </a:lnTo>
                  <a:lnTo>
                    <a:pt x="711" y="1111"/>
                  </a:lnTo>
                  <a:lnTo>
                    <a:pt x="711" y="1111"/>
                  </a:lnTo>
                  <a:lnTo>
                    <a:pt x="706" y="1113"/>
                  </a:lnTo>
                  <a:lnTo>
                    <a:pt x="706" y="1115"/>
                  </a:lnTo>
                  <a:lnTo>
                    <a:pt x="701" y="1120"/>
                  </a:lnTo>
                  <a:lnTo>
                    <a:pt x="701" y="1120"/>
                  </a:lnTo>
                  <a:lnTo>
                    <a:pt x="699" y="1123"/>
                  </a:lnTo>
                  <a:lnTo>
                    <a:pt x="694" y="1125"/>
                  </a:lnTo>
                  <a:lnTo>
                    <a:pt x="687" y="1132"/>
                  </a:lnTo>
                  <a:lnTo>
                    <a:pt x="685" y="1132"/>
                  </a:lnTo>
                  <a:lnTo>
                    <a:pt x="682" y="1134"/>
                  </a:lnTo>
                  <a:lnTo>
                    <a:pt x="682" y="1134"/>
                  </a:lnTo>
                  <a:lnTo>
                    <a:pt x="678" y="1137"/>
                  </a:lnTo>
                  <a:lnTo>
                    <a:pt x="675" y="1137"/>
                  </a:lnTo>
                  <a:lnTo>
                    <a:pt x="675" y="1137"/>
                  </a:lnTo>
                  <a:lnTo>
                    <a:pt x="673" y="1139"/>
                  </a:lnTo>
                  <a:lnTo>
                    <a:pt x="673" y="1141"/>
                  </a:lnTo>
                  <a:lnTo>
                    <a:pt x="671" y="1144"/>
                  </a:lnTo>
                  <a:lnTo>
                    <a:pt x="671" y="1144"/>
                  </a:lnTo>
                  <a:lnTo>
                    <a:pt x="671" y="1141"/>
                  </a:lnTo>
                  <a:lnTo>
                    <a:pt x="671" y="1141"/>
                  </a:lnTo>
                  <a:lnTo>
                    <a:pt x="671" y="1141"/>
                  </a:lnTo>
                  <a:lnTo>
                    <a:pt x="671" y="1137"/>
                  </a:lnTo>
                  <a:lnTo>
                    <a:pt x="671" y="1137"/>
                  </a:lnTo>
                  <a:lnTo>
                    <a:pt x="671" y="1134"/>
                  </a:lnTo>
                  <a:lnTo>
                    <a:pt x="668" y="1134"/>
                  </a:lnTo>
                  <a:lnTo>
                    <a:pt x="668" y="1134"/>
                  </a:lnTo>
                  <a:lnTo>
                    <a:pt x="671" y="1134"/>
                  </a:lnTo>
                  <a:lnTo>
                    <a:pt x="671" y="1134"/>
                  </a:lnTo>
                  <a:lnTo>
                    <a:pt x="673" y="1134"/>
                  </a:lnTo>
                  <a:lnTo>
                    <a:pt x="673" y="1134"/>
                  </a:lnTo>
                  <a:lnTo>
                    <a:pt x="673" y="1134"/>
                  </a:lnTo>
                  <a:lnTo>
                    <a:pt x="673" y="1134"/>
                  </a:lnTo>
                  <a:lnTo>
                    <a:pt x="675" y="1134"/>
                  </a:lnTo>
                  <a:lnTo>
                    <a:pt x="675" y="1134"/>
                  </a:lnTo>
                  <a:lnTo>
                    <a:pt x="680" y="1132"/>
                  </a:lnTo>
                  <a:lnTo>
                    <a:pt x="682" y="1132"/>
                  </a:lnTo>
                  <a:lnTo>
                    <a:pt x="682" y="1132"/>
                  </a:lnTo>
                  <a:lnTo>
                    <a:pt x="687" y="1127"/>
                  </a:lnTo>
                  <a:lnTo>
                    <a:pt x="690" y="1125"/>
                  </a:lnTo>
                  <a:lnTo>
                    <a:pt x="690" y="1125"/>
                  </a:lnTo>
                  <a:lnTo>
                    <a:pt x="692" y="1125"/>
                  </a:lnTo>
                  <a:lnTo>
                    <a:pt x="692" y="1125"/>
                  </a:lnTo>
                  <a:lnTo>
                    <a:pt x="692" y="1125"/>
                  </a:lnTo>
                  <a:lnTo>
                    <a:pt x="694" y="1123"/>
                  </a:lnTo>
                  <a:lnTo>
                    <a:pt x="694" y="1123"/>
                  </a:lnTo>
                  <a:lnTo>
                    <a:pt x="694" y="1123"/>
                  </a:lnTo>
                  <a:lnTo>
                    <a:pt x="697" y="1120"/>
                  </a:lnTo>
                  <a:lnTo>
                    <a:pt x="697" y="1118"/>
                  </a:lnTo>
                  <a:lnTo>
                    <a:pt x="697" y="1118"/>
                  </a:lnTo>
                  <a:lnTo>
                    <a:pt x="697" y="1115"/>
                  </a:lnTo>
                  <a:lnTo>
                    <a:pt x="697" y="1113"/>
                  </a:lnTo>
                  <a:lnTo>
                    <a:pt x="697" y="1113"/>
                  </a:lnTo>
                  <a:lnTo>
                    <a:pt x="697" y="1111"/>
                  </a:lnTo>
                  <a:lnTo>
                    <a:pt x="701" y="1111"/>
                  </a:lnTo>
                  <a:lnTo>
                    <a:pt x="701" y="1111"/>
                  </a:lnTo>
                  <a:lnTo>
                    <a:pt x="704" y="1113"/>
                  </a:lnTo>
                  <a:lnTo>
                    <a:pt x="704" y="1113"/>
                  </a:lnTo>
                  <a:lnTo>
                    <a:pt x="704" y="1111"/>
                  </a:lnTo>
                  <a:lnTo>
                    <a:pt x="704" y="1106"/>
                  </a:lnTo>
                  <a:lnTo>
                    <a:pt x="704" y="1106"/>
                  </a:lnTo>
                  <a:lnTo>
                    <a:pt x="706" y="1104"/>
                  </a:lnTo>
                  <a:lnTo>
                    <a:pt x="708" y="1104"/>
                  </a:lnTo>
                  <a:lnTo>
                    <a:pt x="711" y="1104"/>
                  </a:lnTo>
                  <a:lnTo>
                    <a:pt x="711" y="1101"/>
                  </a:lnTo>
                  <a:lnTo>
                    <a:pt x="711" y="1101"/>
                  </a:lnTo>
                  <a:lnTo>
                    <a:pt x="711" y="1099"/>
                  </a:lnTo>
                  <a:lnTo>
                    <a:pt x="713" y="1097"/>
                  </a:lnTo>
                  <a:lnTo>
                    <a:pt x="713" y="1097"/>
                  </a:lnTo>
                  <a:lnTo>
                    <a:pt x="713" y="1092"/>
                  </a:lnTo>
                  <a:lnTo>
                    <a:pt x="713" y="1092"/>
                  </a:lnTo>
                  <a:lnTo>
                    <a:pt x="713" y="1092"/>
                  </a:lnTo>
                  <a:lnTo>
                    <a:pt x="715" y="1092"/>
                  </a:lnTo>
                  <a:lnTo>
                    <a:pt x="715" y="1092"/>
                  </a:lnTo>
                  <a:lnTo>
                    <a:pt x="715" y="1089"/>
                  </a:lnTo>
                  <a:lnTo>
                    <a:pt x="718" y="1087"/>
                  </a:lnTo>
                  <a:lnTo>
                    <a:pt x="718" y="1087"/>
                  </a:lnTo>
                  <a:lnTo>
                    <a:pt x="715" y="1085"/>
                  </a:lnTo>
                  <a:lnTo>
                    <a:pt x="715" y="1085"/>
                  </a:lnTo>
                  <a:lnTo>
                    <a:pt x="713" y="1085"/>
                  </a:lnTo>
                  <a:lnTo>
                    <a:pt x="713" y="1085"/>
                  </a:lnTo>
                  <a:lnTo>
                    <a:pt x="713" y="1085"/>
                  </a:lnTo>
                  <a:lnTo>
                    <a:pt x="713" y="1085"/>
                  </a:lnTo>
                  <a:lnTo>
                    <a:pt x="713" y="1087"/>
                  </a:lnTo>
                  <a:lnTo>
                    <a:pt x="713" y="1087"/>
                  </a:lnTo>
                  <a:lnTo>
                    <a:pt x="708" y="1087"/>
                  </a:lnTo>
                  <a:lnTo>
                    <a:pt x="706" y="1087"/>
                  </a:lnTo>
                  <a:lnTo>
                    <a:pt x="706" y="1087"/>
                  </a:lnTo>
                  <a:lnTo>
                    <a:pt x="704" y="1089"/>
                  </a:lnTo>
                  <a:lnTo>
                    <a:pt x="704" y="1089"/>
                  </a:lnTo>
                  <a:lnTo>
                    <a:pt x="701" y="1089"/>
                  </a:lnTo>
                  <a:lnTo>
                    <a:pt x="701" y="1087"/>
                  </a:lnTo>
                  <a:lnTo>
                    <a:pt x="701" y="1087"/>
                  </a:lnTo>
                  <a:lnTo>
                    <a:pt x="701" y="1085"/>
                  </a:lnTo>
                  <a:lnTo>
                    <a:pt x="699" y="1085"/>
                  </a:lnTo>
                  <a:lnTo>
                    <a:pt x="699" y="1085"/>
                  </a:lnTo>
                  <a:lnTo>
                    <a:pt x="697" y="1085"/>
                  </a:lnTo>
                  <a:lnTo>
                    <a:pt x="697" y="1082"/>
                  </a:lnTo>
                  <a:lnTo>
                    <a:pt x="694" y="1080"/>
                  </a:lnTo>
                  <a:lnTo>
                    <a:pt x="694" y="1080"/>
                  </a:lnTo>
                  <a:lnTo>
                    <a:pt x="694" y="1078"/>
                  </a:lnTo>
                  <a:lnTo>
                    <a:pt x="692" y="1082"/>
                  </a:lnTo>
                  <a:lnTo>
                    <a:pt x="694" y="1087"/>
                  </a:lnTo>
                  <a:lnTo>
                    <a:pt x="697" y="1089"/>
                  </a:lnTo>
                  <a:lnTo>
                    <a:pt x="694" y="1092"/>
                  </a:lnTo>
                  <a:lnTo>
                    <a:pt x="694" y="1094"/>
                  </a:lnTo>
                  <a:lnTo>
                    <a:pt x="694" y="1097"/>
                  </a:lnTo>
                  <a:lnTo>
                    <a:pt x="694" y="1099"/>
                  </a:lnTo>
                  <a:lnTo>
                    <a:pt x="694" y="1101"/>
                  </a:lnTo>
                  <a:lnTo>
                    <a:pt x="694" y="1101"/>
                  </a:lnTo>
                  <a:lnTo>
                    <a:pt x="694" y="1101"/>
                  </a:lnTo>
                  <a:lnTo>
                    <a:pt x="694" y="1101"/>
                  </a:lnTo>
                  <a:lnTo>
                    <a:pt x="694" y="1101"/>
                  </a:lnTo>
                  <a:lnTo>
                    <a:pt x="694" y="1101"/>
                  </a:lnTo>
                  <a:lnTo>
                    <a:pt x="692" y="1099"/>
                  </a:lnTo>
                  <a:lnTo>
                    <a:pt x="692" y="1097"/>
                  </a:lnTo>
                  <a:lnTo>
                    <a:pt x="692" y="1099"/>
                  </a:lnTo>
                  <a:lnTo>
                    <a:pt x="692" y="1099"/>
                  </a:lnTo>
                  <a:lnTo>
                    <a:pt x="690" y="1101"/>
                  </a:lnTo>
                  <a:lnTo>
                    <a:pt x="690" y="1106"/>
                  </a:lnTo>
                  <a:lnTo>
                    <a:pt x="687" y="1106"/>
                  </a:lnTo>
                  <a:lnTo>
                    <a:pt x="687" y="1108"/>
                  </a:lnTo>
                  <a:lnTo>
                    <a:pt x="687" y="1108"/>
                  </a:lnTo>
                  <a:lnTo>
                    <a:pt x="687" y="1108"/>
                  </a:lnTo>
                  <a:lnTo>
                    <a:pt x="687" y="1111"/>
                  </a:lnTo>
                  <a:lnTo>
                    <a:pt x="687" y="1111"/>
                  </a:lnTo>
                  <a:lnTo>
                    <a:pt x="685" y="1113"/>
                  </a:lnTo>
                  <a:lnTo>
                    <a:pt x="685" y="1113"/>
                  </a:lnTo>
                  <a:lnTo>
                    <a:pt x="682" y="1113"/>
                  </a:lnTo>
                  <a:lnTo>
                    <a:pt x="682" y="1115"/>
                  </a:lnTo>
                  <a:lnTo>
                    <a:pt x="682" y="1115"/>
                  </a:lnTo>
                  <a:lnTo>
                    <a:pt x="675" y="1118"/>
                  </a:lnTo>
                  <a:lnTo>
                    <a:pt x="673" y="1118"/>
                  </a:lnTo>
                  <a:lnTo>
                    <a:pt x="673" y="1120"/>
                  </a:lnTo>
                  <a:lnTo>
                    <a:pt x="673" y="1120"/>
                  </a:lnTo>
                  <a:lnTo>
                    <a:pt x="673" y="1125"/>
                  </a:lnTo>
                  <a:lnTo>
                    <a:pt x="671" y="1127"/>
                  </a:lnTo>
                  <a:lnTo>
                    <a:pt x="671" y="1130"/>
                  </a:lnTo>
                  <a:lnTo>
                    <a:pt x="668" y="1130"/>
                  </a:lnTo>
                  <a:lnTo>
                    <a:pt x="668" y="1130"/>
                  </a:lnTo>
                  <a:lnTo>
                    <a:pt x="668" y="1130"/>
                  </a:lnTo>
                  <a:lnTo>
                    <a:pt x="666" y="1130"/>
                  </a:lnTo>
                  <a:lnTo>
                    <a:pt x="666" y="1132"/>
                  </a:lnTo>
                  <a:lnTo>
                    <a:pt x="666" y="1134"/>
                  </a:lnTo>
                  <a:lnTo>
                    <a:pt x="666" y="1134"/>
                  </a:lnTo>
                  <a:lnTo>
                    <a:pt x="666" y="1137"/>
                  </a:lnTo>
                  <a:lnTo>
                    <a:pt x="666" y="1139"/>
                  </a:lnTo>
                  <a:lnTo>
                    <a:pt x="666" y="1139"/>
                  </a:lnTo>
                  <a:lnTo>
                    <a:pt x="664" y="1141"/>
                  </a:lnTo>
                  <a:lnTo>
                    <a:pt x="666" y="1141"/>
                  </a:lnTo>
                  <a:lnTo>
                    <a:pt x="666" y="1141"/>
                  </a:lnTo>
                  <a:lnTo>
                    <a:pt x="668" y="1141"/>
                  </a:lnTo>
                  <a:lnTo>
                    <a:pt x="668" y="1141"/>
                  </a:lnTo>
                  <a:lnTo>
                    <a:pt x="668" y="1144"/>
                  </a:lnTo>
                  <a:lnTo>
                    <a:pt x="668" y="1146"/>
                  </a:lnTo>
                  <a:lnTo>
                    <a:pt x="666" y="1146"/>
                  </a:lnTo>
                  <a:lnTo>
                    <a:pt x="664" y="1149"/>
                  </a:lnTo>
                  <a:lnTo>
                    <a:pt x="664" y="1149"/>
                  </a:lnTo>
                  <a:lnTo>
                    <a:pt x="661" y="1153"/>
                  </a:lnTo>
                  <a:lnTo>
                    <a:pt x="659" y="1158"/>
                  </a:lnTo>
                  <a:lnTo>
                    <a:pt x="659" y="1160"/>
                  </a:lnTo>
                  <a:lnTo>
                    <a:pt x="659" y="1160"/>
                  </a:lnTo>
                  <a:lnTo>
                    <a:pt x="659" y="1163"/>
                  </a:lnTo>
                  <a:lnTo>
                    <a:pt x="656" y="1165"/>
                  </a:lnTo>
                  <a:lnTo>
                    <a:pt x="656" y="1167"/>
                  </a:lnTo>
                  <a:lnTo>
                    <a:pt x="652" y="1172"/>
                  </a:lnTo>
                  <a:lnTo>
                    <a:pt x="652" y="1174"/>
                  </a:lnTo>
                  <a:lnTo>
                    <a:pt x="649" y="1177"/>
                  </a:lnTo>
                  <a:lnTo>
                    <a:pt x="645" y="1182"/>
                  </a:lnTo>
                  <a:lnTo>
                    <a:pt x="642" y="1182"/>
                  </a:lnTo>
                  <a:lnTo>
                    <a:pt x="638" y="1186"/>
                  </a:lnTo>
                  <a:lnTo>
                    <a:pt x="635" y="1189"/>
                  </a:lnTo>
                  <a:lnTo>
                    <a:pt x="635" y="1189"/>
                  </a:lnTo>
                  <a:lnTo>
                    <a:pt x="633" y="1191"/>
                  </a:lnTo>
                  <a:lnTo>
                    <a:pt x="633" y="1191"/>
                  </a:lnTo>
                  <a:lnTo>
                    <a:pt x="630" y="1191"/>
                  </a:lnTo>
                  <a:lnTo>
                    <a:pt x="628" y="1191"/>
                  </a:lnTo>
                  <a:lnTo>
                    <a:pt x="626" y="1191"/>
                  </a:lnTo>
                  <a:lnTo>
                    <a:pt x="626" y="1189"/>
                  </a:lnTo>
                  <a:lnTo>
                    <a:pt x="626" y="1189"/>
                  </a:lnTo>
                  <a:lnTo>
                    <a:pt x="626" y="1186"/>
                  </a:lnTo>
                  <a:lnTo>
                    <a:pt x="626" y="1186"/>
                  </a:lnTo>
                  <a:lnTo>
                    <a:pt x="626" y="1184"/>
                  </a:lnTo>
                  <a:lnTo>
                    <a:pt x="626" y="1184"/>
                  </a:lnTo>
                  <a:lnTo>
                    <a:pt x="626" y="1182"/>
                  </a:lnTo>
                  <a:lnTo>
                    <a:pt x="626" y="1182"/>
                  </a:lnTo>
                  <a:lnTo>
                    <a:pt x="626" y="1179"/>
                  </a:lnTo>
                  <a:lnTo>
                    <a:pt x="626" y="1179"/>
                  </a:lnTo>
                  <a:lnTo>
                    <a:pt x="626" y="1177"/>
                  </a:lnTo>
                  <a:lnTo>
                    <a:pt x="626" y="1177"/>
                  </a:lnTo>
                  <a:lnTo>
                    <a:pt x="626" y="1174"/>
                  </a:lnTo>
                  <a:lnTo>
                    <a:pt x="626" y="1174"/>
                  </a:lnTo>
                  <a:lnTo>
                    <a:pt x="626" y="1174"/>
                  </a:lnTo>
                  <a:lnTo>
                    <a:pt x="626" y="1174"/>
                  </a:lnTo>
                  <a:lnTo>
                    <a:pt x="626" y="1172"/>
                  </a:lnTo>
                  <a:lnTo>
                    <a:pt x="626" y="1172"/>
                  </a:lnTo>
                  <a:lnTo>
                    <a:pt x="628" y="1172"/>
                  </a:lnTo>
                  <a:lnTo>
                    <a:pt x="628" y="1170"/>
                  </a:lnTo>
                  <a:lnTo>
                    <a:pt x="633" y="1167"/>
                  </a:lnTo>
                  <a:lnTo>
                    <a:pt x="633" y="1165"/>
                  </a:lnTo>
                  <a:lnTo>
                    <a:pt x="635" y="1163"/>
                  </a:lnTo>
                  <a:lnTo>
                    <a:pt x="638" y="1160"/>
                  </a:lnTo>
                  <a:lnTo>
                    <a:pt x="638" y="1160"/>
                  </a:lnTo>
                  <a:lnTo>
                    <a:pt x="635" y="1158"/>
                  </a:lnTo>
                  <a:lnTo>
                    <a:pt x="633" y="1158"/>
                  </a:lnTo>
                  <a:lnTo>
                    <a:pt x="630" y="1156"/>
                  </a:lnTo>
                  <a:lnTo>
                    <a:pt x="630" y="1156"/>
                  </a:lnTo>
                  <a:lnTo>
                    <a:pt x="628" y="1156"/>
                  </a:lnTo>
                  <a:lnTo>
                    <a:pt x="626" y="1153"/>
                  </a:lnTo>
                  <a:lnTo>
                    <a:pt x="626" y="1153"/>
                  </a:lnTo>
                  <a:lnTo>
                    <a:pt x="626" y="1153"/>
                  </a:lnTo>
                  <a:lnTo>
                    <a:pt x="623" y="1153"/>
                  </a:lnTo>
                  <a:lnTo>
                    <a:pt x="623" y="1151"/>
                  </a:lnTo>
                  <a:lnTo>
                    <a:pt x="621" y="1149"/>
                  </a:lnTo>
                  <a:lnTo>
                    <a:pt x="621" y="1146"/>
                  </a:lnTo>
                  <a:lnTo>
                    <a:pt x="621" y="1146"/>
                  </a:lnTo>
                  <a:lnTo>
                    <a:pt x="619" y="1141"/>
                  </a:lnTo>
                  <a:lnTo>
                    <a:pt x="614" y="1139"/>
                  </a:lnTo>
                  <a:lnTo>
                    <a:pt x="614" y="1137"/>
                  </a:lnTo>
                  <a:lnTo>
                    <a:pt x="609" y="1134"/>
                  </a:lnTo>
                  <a:lnTo>
                    <a:pt x="609" y="1134"/>
                  </a:lnTo>
                  <a:lnTo>
                    <a:pt x="607" y="1134"/>
                  </a:lnTo>
                  <a:lnTo>
                    <a:pt x="602" y="1132"/>
                  </a:lnTo>
                  <a:lnTo>
                    <a:pt x="600" y="1132"/>
                  </a:lnTo>
                  <a:lnTo>
                    <a:pt x="600" y="1130"/>
                  </a:lnTo>
                  <a:lnTo>
                    <a:pt x="597" y="1130"/>
                  </a:lnTo>
                  <a:lnTo>
                    <a:pt x="597" y="1130"/>
                  </a:lnTo>
                  <a:lnTo>
                    <a:pt x="597" y="1130"/>
                  </a:lnTo>
                  <a:lnTo>
                    <a:pt x="597" y="1127"/>
                  </a:lnTo>
                  <a:lnTo>
                    <a:pt x="593" y="1123"/>
                  </a:lnTo>
                  <a:lnTo>
                    <a:pt x="590" y="1123"/>
                  </a:lnTo>
                  <a:lnTo>
                    <a:pt x="588" y="1123"/>
                  </a:lnTo>
                  <a:lnTo>
                    <a:pt x="588" y="1123"/>
                  </a:lnTo>
                  <a:lnTo>
                    <a:pt x="586" y="1123"/>
                  </a:lnTo>
                  <a:lnTo>
                    <a:pt x="586" y="1123"/>
                  </a:lnTo>
                  <a:lnTo>
                    <a:pt x="586" y="1120"/>
                  </a:lnTo>
                  <a:lnTo>
                    <a:pt x="583" y="1120"/>
                  </a:lnTo>
                  <a:lnTo>
                    <a:pt x="583" y="1120"/>
                  </a:lnTo>
                  <a:lnTo>
                    <a:pt x="581" y="1118"/>
                  </a:lnTo>
                  <a:lnTo>
                    <a:pt x="579" y="1118"/>
                  </a:lnTo>
                  <a:lnTo>
                    <a:pt x="579" y="1118"/>
                  </a:lnTo>
                  <a:lnTo>
                    <a:pt x="574" y="1115"/>
                  </a:lnTo>
                  <a:lnTo>
                    <a:pt x="574" y="1115"/>
                  </a:lnTo>
                  <a:lnTo>
                    <a:pt x="571" y="1111"/>
                  </a:lnTo>
                  <a:lnTo>
                    <a:pt x="569" y="1111"/>
                  </a:lnTo>
                  <a:lnTo>
                    <a:pt x="567" y="1108"/>
                  </a:lnTo>
                  <a:lnTo>
                    <a:pt x="564" y="1106"/>
                  </a:lnTo>
                  <a:lnTo>
                    <a:pt x="562" y="1104"/>
                  </a:lnTo>
                  <a:lnTo>
                    <a:pt x="562" y="1104"/>
                  </a:lnTo>
                  <a:lnTo>
                    <a:pt x="562" y="1104"/>
                  </a:lnTo>
                  <a:lnTo>
                    <a:pt x="560" y="1106"/>
                  </a:lnTo>
                  <a:lnTo>
                    <a:pt x="557" y="1108"/>
                  </a:lnTo>
                  <a:lnTo>
                    <a:pt x="555" y="1111"/>
                  </a:lnTo>
                  <a:lnTo>
                    <a:pt x="553" y="1111"/>
                  </a:lnTo>
                  <a:lnTo>
                    <a:pt x="553" y="1111"/>
                  </a:lnTo>
                  <a:lnTo>
                    <a:pt x="550" y="1111"/>
                  </a:lnTo>
                  <a:lnTo>
                    <a:pt x="550" y="1111"/>
                  </a:lnTo>
                  <a:lnTo>
                    <a:pt x="550" y="1111"/>
                  </a:lnTo>
                  <a:lnTo>
                    <a:pt x="550" y="1108"/>
                  </a:lnTo>
                  <a:lnTo>
                    <a:pt x="550" y="1106"/>
                  </a:lnTo>
                  <a:lnTo>
                    <a:pt x="550" y="1106"/>
                  </a:lnTo>
                  <a:lnTo>
                    <a:pt x="550" y="1104"/>
                  </a:lnTo>
                  <a:lnTo>
                    <a:pt x="550" y="1104"/>
                  </a:lnTo>
                  <a:lnTo>
                    <a:pt x="550" y="1101"/>
                  </a:lnTo>
                  <a:lnTo>
                    <a:pt x="545" y="1099"/>
                  </a:lnTo>
                  <a:lnTo>
                    <a:pt x="543" y="1094"/>
                  </a:lnTo>
                  <a:lnTo>
                    <a:pt x="541" y="1094"/>
                  </a:lnTo>
                  <a:lnTo>
                    <a:pt x="541" y="1094"/>
                  </a:lnTo>
                  <a:lnTo>
                    <a:pt x="538" y="1092"/>
                  </a:lnTo>
                  <a:lnTo>
                    <a:pt x="534" y="1089"/>
                  </a:lnTo>
                  <a:lnTo>
                    <a:pt x="534" y="1089"/>
                  </a:lnTo>
                  <a:lnTo>
                    <a:pt x="534" y="1087"/>
                  </a:lnTo>
                  <a:lnTo>
                    <a:pt x="534" y="1087"/>
                  </a:lnTo>
                  <a:lnTo>
                    <a:pt x="531" y="1085"/>
                  </a:lnTo>
                  <a:lnTo>
                    <a:pt x="527" y="1082"/>
                  </a:lnTo>
                  <a:lnTo>
                    <a:pt x="524" y="1080"/>
                  </a:lnTo>
                  <a:lnTo>
                    <a:pt x="524" y="1080"/>
                  </a:lnTo>
                  <a:lnTo>
                    <a:pt x="522" y="1080"/>
                  </a:lnTo>
                  <a:lnTo>
                    <a:pt x="517" y="1082"/>
                  </a:lnTo>
                  <a:lnTo>
                    <a:pt x="517" y="1082"/>
                  </a:lnTo>
                  <a:lnTo>
                    <a:pt x="515" y="1082"/>
                  </a:lnTo>
                  <a:lnTo>
                    <a:pt x="515" y="1085"/>
                  </a:lnTo>
                  <a:lnTo>
                    <a:pt x="515" y="1085"/>
                  </a:lnTo>
                  <a:lnTo>
                    <a:pt x="512" y="1087"/>
                  </a:lnTo>
                  <a:lnTo>
                    <a:pt x="512" y="1087"/>
                  </a:lnTo>
                  <a:lnTo>
                    <a:pt x="512" y="1087"/>
                  </a:lnTo>
                  <a:lnTo>
                    <a:pt x="510" y="1087"/>
                  </a:lnTo>
                  <a:lnTo>
                    <a:pt x="510" y="1087"/>
                  </a:lnTo>
                  <a:lnTo>
                    <a:pt x="510" y="1087"/>
                  </a:lnTo>
                  <a:lnTo>
                    <a:pt x="508" y="1087"/>
                  </a:lnTo>
                  <a:lnTo>
                    <a:pt x="505" y="1087"/>
                  </a:lnTo>
                  <a:lnTo>
                    <a:pt x="503" y="1087"/>
                  </a:lnTo>
                  <a:lnTo>
                    <a:pt x="503" y="1087"/>
                  </a:lnTo>
                  <a:lnTo>
                    <a:pt x="503" y="1085"/>
                  </a:lnTo>
                  <a:lnTo>
                    <a:pt x="503" y="1085"/>
                  </a:lnTo>
                  <a:lnTo>
                    <a:pt x="503" y="1085"/>
                  </a:lnTo>
                  <a:lnTo>
                    <a:pt x="501" y="1082"/>
                  </a:lnTo>
                  <a:lnTo>
                    <a:pt x="501" y="1082"/>
                  </a:lnTo>
                  <a:lnTo>
                    <a:pt x="503" y="1082"/>
                  </a:lnTo>
                  <a:lnTo>
                    <a:pt x="503" y="1082"/>
                  </a:lnTo>
                  <a:lnTo>
                    <a:pt x="505" y="1082"/>
                  </a:lnTo>
                  <a:lnTo>
                    <a:pt x="510" y="1078"/>
                  </a:lnTo>
                  <a:lnTo>
                    <a:pt x="510" y="1078"/>
                  </a:lnTo>
                  <a:lnTo>
                    <a:pt x="510" y="1075"/>
                  </a:lnTo>
                  <a:lnTo>
                    <a:pt x="510" y="1073"/>
                  </a:lnTo>
                  <a:lnTo>
                    <a:pt x="510" y="1073"/>
                  </a:lnTo>
                  <a:lnTo>
                    <a:pt x="510" y="1073"/>
                  </a:lnTo>
                  <a:lnTo>
                    <a:pt x="512" y="1071"/>
                  </a:lnTo>
                  <a:lnTo>
                    <a:pt x="512" y="1071"/>
                  </a:lnTo>
                  <a:lnTo>
                    <a:pt x="512" y="1071"/>
                  </a:lnTo>
                  <a:lnTo>
                    <a:pt x="515" y="1071"/>
                  </a:lnTo>
                  <a:lnTo>
                    <a:pt x="517" y="1071"/>
                  </a:lnTo>
                  <a:lnTo>
                    <a:pt x="517" y="1071"/>
                  </a:lnTo>
                  <a:lnTo>
                    <a:pt x="517" y="1068"/>
                  </a:lnTo>
                  <a:lnTo>
                    <a:pt x="522" y="1063"/>
                  </a:lnTo>
                  <a:lnTo>
                    <a:pt x="524" y="1061"/>
                  </a:lnTo>
                  <a:lnTo>
                    <a:pt x="529" y="1059"/>
                  </a:lnTo>
                  <a:lnTo>
                    <a:pt x="529" y="1056"/>
                  </a:lnTo>
                  <a:lnTo>
                    <a:pt x="529" y="1054"/>
                  </a:lnTo>
                  <a:lnTo>
                    <a:pt x="531" y="1054"/>
                  </a:lnTo>
                  <a:lnTo>
                    <a:pt x="531" y="1052"/>
                  </a:lnTo>
                  <a:lnTo>
                    <a:pt x="531" y="1052"/>
                  </a:lnTo>
                  <a:lnTo>
                    <a:pt x="534" y="1052"/>
                  </a:lnTo>
                  <a:lnTo>
                    <a:pt x="534" y="1052"/>
                  </a:lnTo>
                  <a:lnTo>
                    <a:pt x="534" y="1049"/>
                  </a:lnTo>
                  <a:lnTo>
                    <a:pt x="536" y="1049"/>
                  </a:lnTo>
                  <a:lnTo>
                    <a:pt x="538" y="1049"/>
                  </a:lnTo>
                  <a:lnTo>
                    <a:pt x="541" y="1042"/>
                  </a:lnTo>
                  <a:lnTo>
                    <a:pt x="541" y="1042"/>
                  </a:lnTo>
                  <a:lnTo>
                    <a:pt x="541" y="1040"/>
                  </a:lnTo>
                  <a:lnTo>
                    <a:pt x="545" y="1040"/>
                  </a:lnTo>
                  <a:lnTo>
                    <a:pt x="548" y="1035"/>
                  </a:lnTo>
                  <a:lnTo>
                    <a:pt x="550" y="1035"/>
                  </a:lnTo>
                  <a:lnTo>
                    <a:pt x="550" y="1033"/>
                  </a:lnTo>
                  <a:lnTo>
                    <a:pt x="553" y="1028"/>
                  </a:lnTo>
                  <a:lnTo>
                    <a:pt x="555" y="1028"/>
                  </a:lnTo>
                  <a:lnTo>
                    <a:pt x="555" y="1028"/>
                  </a:lnTo>
                  <a:lnTo>
                    <a:pt x="557" y="1028"/>
                  </a:lnTo>
                  <a:lnTo>
                    <a:pt x="560" y="1028"/>
                  </a:lnTo>
                  <a:lnTo>
                    <a:pt x="560" y="1030"/>
                  </a:lnTo>
                  <a:lnTo>
                    <a:pt x="560" y="1028"/>
                  </a:lnTo>
                  <a:lnTo>
                    <a:pt x="560" y="1026"/>
                  </a:lnTo>
                  <a:lnTo>
                    <a:pt x="560" y="1026"/>
                  </a:lnTo>
                  <a:lnTo>
                    <a:pt x="557" y="1026"/>
                  </a:lnTo>
                  <a:lnTo>
                    <a:pt x="557" y="1023"/>
                  </a:lnTo>
                  <a:lnTo>
                    <a:pt x="557" y="1023"/>
                  </a:lnTo>
                  <a:lnTo>
                    <a:pt x="560" y="1023"/>
                  </a:lnTo>
                  <a:lnTo>
                    <a:pt x="560" y="1023"/>
                  </a:lnTo>
                  <a:lnTo>
                    <a:pt x="562" y="1021"/>
                  </a:lnTo>
                  <a:lnTo>
                    <a:pt x="562" y="1021"/>
                  </a:lnTo>
                  <a:lnTo>
                    <a:pt x="562" y="1021"/>
                  </a:lnTo>
                  <a:lnTo>
                    <a:pt x="567" y="1019"/>
                  </a:lnTo>
                  <a:lnTo>
                    <a:pt x="569" y="1019"/>
                  </a:lnTo>
                  <a:lnTo>
                    <a:pt x="569" y="1016"/>
                  </a:lnTo>
                  <a:lnTo>
                    <a:pt x="569" y="1016"/>
                  </a:lnTo>
                  <a:lnTo>
                    <a:pt x="571" y="1014"/>
                  </a:lnTo>
                  <a:lnTo>
                    <a:pt x="576" y="1011"/>
                  </a:lnTo>
                  <a:lnTo>
                    <a:pt x="579" y="1011"/>
                  </a:lnTo>
                  <a:lnTo>
                    <a:pt x="581" y="1011"/>
                  </a:lnTo>
                  <a:lnTo>
                    <a:pt x="583" y="1009"/>
                  </a:lnTo>
                  <a:lnTo>
                    <a:pt x="583" y="1009"/>
                  </a:lnTo>
                  <a:lnTo>
                    <a:pt x="583" y="1007"/>
                  </a:lnTo>
                  <a:lnTo>
                    <a:pt x="586" y="1002"/>
                  </a:lnTo>
                  <a:lnTo>
                    <a:pt x="586" y="1002"/>
                  </a:lnTo>
                  <a:lnTo>
                    <a:pt x="588" y="1004"/>
                  </a:lnTo>
                  <a:lnTo>
                    <a:pt x="588" y="1004"/>
                  </a:lnTo>
                  <a:lnTo>
                    <a:pt x="590" y="1004"/>
                  </a:lnTo>
                  <a:lnTo>
                    <a:pt x="593" y="1002"/>
                  </a:lnTo>
                  <a:lnTo>
                    <a:pt x="595" y="1002"/>
                  </a:lnTo>
                  <a:lnTo>
                    <a:pt x="597" y="1000"/>
                  </a:lnTo>
                  <a:lnTo>
                    <a:pt x="600" y="1000"/>
                  </a:lnTo>
                  <a:lnTo>
                    <a:pt x="602" y="1000"/>
                  </a:lnTo>
                  <a:lnTo>
                    <a:pt x="604" y="997"/>
                  </a:lnTo>
                  <a:lnTo>
                    <a:pt x="607" y="995"/>
                  </a:lnTo>
                  <a:lnTo>
                    <a:pt x="607" y="995"/>
                  </a:lnTo>
                  <a:lnTo>
                    <a:pt x="609" y="995"/>
                  </a:lnTo>
                  <a:lnTo>
                    <a:pt x="609" y="995"/>
                  </a:lnTo>
                  <a:lnTo>
                    <a:pt x="609" y="995"/>
                  </a:lnTo>
                  <a:lnTo>
                    <a:pt x="609" y="993"/>
                  </a:lnTo>
                  <a:lnTo>
                    <a:pt x="612" y="993"/>
                  </a:lnTo>
                  <a:lnTo>
                    <a:pt x="614" y="990"/>
                  </a:lnTo>
                  <a:lnTo>
                    <a:pt x="616" y="990"/>
                  </a:lnTo>
                  <a:lnTo>
                    <a:pt x="616" y="993"/>
                  </a:lnTo>
                  <a:lnTo>
                    <a:pt x="616" y="990"/>
                  </a:lnTo>
                  <a:lnTo>
                    <a:pt x="619" y="985"/>
                  </a:lnTo>
                  <a:lnTo>
                    <a:pt x="619" y="985"/>
                  </a:lnTo>
                  <a:lnTo>
                    <a:pt x="621" y="983"/>
                  </a:lnTo>
                  <a:lnTo>
                    <a:pt x="621" y="983"/>
                  </a:lnTo>
                  <a:lnTo>
                    <a:pt x="619" y="981"/>
                  </a:lnTo>
                  <a:lnTo>
                    <a:pt x="619" y="976"/>
                  </a:lnTo>
                  <a:lnTo>
                    <a:pt x="619" y="976"/>
                  </a:lnTo>
                  <a:lnTo>
                    <a:pt x="621" y="971"/>
                  </a:lnTo>
                  <a:lnTo>
                    <a:pt x="621" y="967"/>
                  </a:lnTo>
                  <a:lnTo>
                    <a:pt x="621" y="967"/>
                  </a:lnTo>
                  <a:lnTo>
                    <a:pt x="621" y="964"/>
                  </a:lnTo>
                  <a:lnTo>
                    <a:pt x="621" y="964"/>
                  </a:lnTo>
                  <a:lnTo>
                    <a:pt x="621" y="964"/>
                  </a:lnTo>
                  <a:lnTo>
                    <a:pt x="621" y="964"/>
                  </a:lnTo>
                  <a:lnTo>
                    <a:pt x="621" y="962"/>
                  </a:lnTo>
                  <a:lnTo>
                    <a:pt x="621" y="962"/>
                  </a:lnTo>
                  <a:lnTo>
                    <a:pt x="619" y="959"/>
                  </a:lnTo>
                  <a:lnTo>
                    <a:pt x="616" y="955"/>
                  </a:lnTo>
                  <a:lnTo>
                    <a:pt x="616" y="952"/>
                  </a:lnTo>
                  <a:lnTo>
                    <a:pt x="616" y="950"/>
                  </a:lnTo>
                  <a:lnTo>
                    <a:pt x="616" y="950"/>
                  </a:lnTo>
                  <a:lnTo>
                    <a:pt x="616" y="945"/>
                  </a:lnTo>
                  <a:lnTo>
                    <a:pt x="614" y="945"/>
                  </a:lnTo>
                  <a:lnTo>
                    <a:pt x="607" y="941"/>
                  </a:lnTo>
                  <a:lnTo>
                    <a:pt x="607" y="941"/>
                  </a:lnTo>
                  <a:lnTo>
                    <a:pt x="604" y="943"/>
                  </a:lnTo>
                  <a:lnTo>
                    <a:pt x="602" y="943"/>
                  </a:lnTo>
                  <a:lnTo>
                    <a:pt x="602" y="943"/>
                  </a:lnTo>
                  <a:lnTo>
                    <a:pt x="600" y="943"/>
                  </a:lnTo>
                  <a:lnTo>
                    <a:pt x="597" y="945"/>
                  </a:lnTo>
                  <a:lnTo>
                    <a:pt x="597" y="945"/>
                  </a:lnTo>
                  <a:lnTo>
                    <a:pt x="595" y="943"/>
                  </a:lnTo>
                  <a:lnTo>
                    <a:pt x="593" y="943"/>
                  </a:lnTo>
                  <a:lnTo>
                    <a:pt x="593" y="941"/>
                  </a:lnTo>
                  <a:lnTo>
                    <a:pt x="593" y="938"/>
                  </a:lnTo>
                  <a:lnTo>
                    <a:pt x="593" y="936"/>
                  </a:lnTo>
                  <a:lnTo>
                    <a:pt x="595" y="936"/>
                  </a:lnTo>
                  <a:lnTo>
                    <a:pt x="595" y="934"/>
                  </a:lnTo>
                  <a:lnTo>
                    <a:pt x="595" y="934"/>
                  </a:lnTo>
                  <a:lnTo>
                    <a:pt x="597" y="931"/>
                  </a:lnTo>
                  <a:lnTo>
                    <a:pt x="597" y="929"/>
                  </a:lnTo>
                  <a:lnTo>
                    <a:pt x="597" y="929"/>
                  </a:lnTo>
                  <a:lnTo>
                    <a:pt x="597" y="926"/>
                  </a:lnTo>
                  <a:lnTo>
                    <a:pt x="597" y="926"/>
                  </a:lnTo>
                  <a:lnTo>
                    <a:pt x="597" y="919"/>
                  </a:lnTo>
                  <a:lnTo>
                    <a:pt x="600" y="919"/>
                  </a:lnTo>
                  <a:lnTo>
                    <a:pt x="600" y="915"/>
                  </a:lnTo>
                  <a:lnTo>
                    <a:pt x="602" y="915"/>
                  </a:lnTo>
                  <a:lnTo>
                    <a:pt x="602" y="915"/>
                  </a:lnTo>
                  <a:lnTo>
                    <a:pt x="602" y="912"/>
                  </a:lnTo>
                  <a:lnTo>
                    <a:pt x="602" y="912"/>
                  </a:lnTo>
                  <a:lnTo>
                    <a:pt x="600" y="910"/>
                  </a:lnTo>
                  <a:lnTo>
                    <a:pt x="600" y="910"/>
                  </a:lnTo>
                  <a:lnTo>
                    <a:pt x="602" y="910"/>
                  </a:lnTo>
                  <a:lnTo>
                    <a:pt x="602" y="908"/>
                  </a:lnTo>
                  <a:lnTo>
                    <a:pt x="602" y="908"/>
                  </a:lnTo>
                  <a:lnTo>
                    <a:pt x="602" y="908"/>
                  </a:lnTo>
                  <a:lnTo>
                    <a:pt x="604" y="905"/>
                  </a:lnTo>
                  <a:lnTo>
                    <a:pt x="602" y="903"/>
                  </a:lnTo>
                  <a:lnTo>
                    <a:pt x="602" y="903"/>
                  </a:lnTo>
                  <a:lnTo>
                    <a:pt x="602" y="903"/>
                  </a:lnTo>
                  <a:lnTo>
                    <a:pt x="602" y="903"/>
                  </a:lnTo>
                  <a:lnTo>
                    <a:pt x="600" y="900"/>
                  </a:lnTo>
                  <a:lnTo>
                    <a:pt x="602" y="898"/>
                  </a:lnTo>
                  <a:lnTo>
                    <a:pt x="602" y="898"/>
                  </a:lnTo>
                  <a:lnTo>
                    <a:pt x="602" y="896"/>
                  </a:lnTo>
                  <a:lnTo>
                    <a:pt x="604" y="896"/>
                  </a:lnTo>
                  <a:lnTo>
                    <a:pt x="602" y="896"/>
                  </a:lnTo>
                  <a:lnTo>
                    <a:pt x="597" y="893"/>
                  </a:lnTo>
                  <a:lnTo>
                    <a:pt x="595" y="891"/>
                  </a:lnTo>
                  <a:lnTo>
                    <a:pt x="593" y="889"/>
                  </a:lnTo>
                  <a:lnTo>
                    <a:pt x="583" y="893"/>
                  </a:lnTo>
                  <a:lnTo>
                    <a:pt x="583" y="893"/>
                  </a:lnTo>
                  <a:lnTo>
                    <a:pt x="583" y="893"/>
                  </a:lnTo>
                  <a:lnTo>
                    <a:pt x="579" y="896"/>
                  </a:lnTo>
                  <a:lnTo>
                    <a:pt x="576" y="896"/>
                  </a:lnTo>
                  <a:lnTo>
                    <a:pt x="576" y="896"/>
                  </a:lnTo>
                  <a:lnTo>
                    <a:pt x="574" y="896"/>
                  </a:lnTo>
                  <a:lnTo>
                    <a:pt x="569" y="893"/>
                  </a:lnTo>
                  <a:lnTo>
                    <a:pt x="569" y="893"/>
                  </a:lnTo>
                  <a:lnTo>
                    <a:pt x="569" y="893"/>
                  </a:lnTo>
                  <a:lnTo>
                    <a:pt x="569" y="893"/>
                  </a:lnTo>
                  <a:lnTo>
                    <a:pt x="567" y="893"/>
                  </a:lnTo>
                  <a:lnTo>
                    <a:pt x="567" y="891"/>
                  </a:lnTo>
                  <a:lnTo>
                    <a:pt x="567" y="889"/>
                  </a:lnTo>
                  <a:lnTo>
                    <a:pt x="567" y="886"/>
                  </a:lnTo>
                  <a:lnTo>
                    <a:pt x="567" y="886"/>
                  </a:lnTo>
                  <a:lnTo>
                    <a:pt x="567" y="884"/>
                  </a:lnTo>
                  <a:lnTo>
                    <a:pt x="567" y="884"/>
                  </a:lnTo>
                  <a:lnTo>
                    <a:pt x="564" y="884"/>
                  </a:lnTo>
                  <a:lnTo>
                    <a:pt x="564" y="884"/>
                  </a:lnTo>
                  <a:lnTo>
                    <a:pt x="564" y="879"/>
                  </a:lnTo>
                  <a:lnTo>
                    <a:pt x="564" y="877"/>
                  </a:lnTo>
                  <a:lnTo>
                    <a:pt x="564" y="874"/>
                  </a:lnTo>
                  <a:lnTo>
                    <a:pt x="564" y="874"/>
                  </a:lnTo>
                  <a:lnTo>
                    <a:pt x="564" y="867"/>
                  </a:lnTo>
                  <a:lnTo>
                    <a:pt x="562" y="867"/>
                  </a:lnTo>
                  <a:lnTo>
                    <a:pt x="562" y="865"/>
                  </a:lnTo>
                  <a:lnTo>
                    <a:pt x="562" y="860"/>
                  </a:lnTo>
                  <a:lnTo>
                    <a:pt x="560" y="858"/>
                  </a:lnTo>
                  <a:lnTo>
                    <a:pt x="562" y="858"/>
                  </a:lnTo>
                  <a:lnTo>
                    <a:pt x="562" y="856"/>
                  </a:lnTo>
                  <a:lnTo>
                    <a:pt x="562" y="853"/>
                  </a:lnTo>
                  <a:lnTo>
                    <a:pt x="562" y="853"/>
                  </a:lnTo>
                  <a:lnTo>
                    <a:pt x="560" y="853"/>
                  </a:lnTo>
                  <a:lnTo>
                    <a:pt x="560" y="851"/>
                  </a:lnTo>
                  <a:lnTo>
                    <a:pt x="560" y="851"/>
                  </a:lnTo>
                  <a:lnTo>
                    <a:pt x="557" y="851"/>
                  </a:lnTo>
                  <a:lnTo>
                    <a:pt x="557" y="851"/>
                  </a:lnTo>
                  <a:lnTo>
                    <a:pt x="557" y="848"/>
                  </a:lnTo>
                  <a:lnTo>
                    <a:pt x="557" y="848"/>
                  </a:lnTo>
                  <a:lnTo>
                    <a:pt x="557" y="846"/>
                  </a:lnTo>
                  <a:lnTo>
                    <a:pt x="557" y="846"/>
                  </a:lnTo>
                  <a:lnTo>
                    <a:pt x="555" y="844"/>
                  </a:lnTo>
                  <a:lnTo>
                    <a:pt x="550" y="841"/>
                  </a:lnTo>
                  <a:lnTo>
                    <a:pt x="548" y="841"/>
                  </a:lnTo>
                  <a:lnTo>
                    <a:pt x="548" y="844"/>
                  </a:lnTo>
                  <a:lnTo>
                    <a:pt x="545" y="841"/>
                  </a:lnTo>
                  <a:lnTo>
                    <a:pt x="543" y="841"/>
                  </a:lnTo>
                  <a:lnTo>
                    <a:pt x="541" y="839"/>
                  </a:lnTo>
                  <a:lnTo>
                    <a:pt x="541" y="839"/>
                  </a:lnTo>
                  <a:lnTo>
                    <a:pt x="538" y="839"/>
                  </a:lnTo>
                  <a:lnTo>
                    <a:pt x="538" y="837"/>
                  </a:lnTo>
                  <a:lnTo>
                    <a:pt x="538" y="837"/>
                  </a:lnTo>
                  <a:lnTo>
                    <a:pt x="536" y="837"/>
                  </a:lnTo>
                  <a:lnTo>
                    <a:pt x="534" y="837"/>
                  </a:lnTo>
                  <a:lnTo>
                    <a:pt x="534" y="837"/>
                  </a:lnTo>
                  <a:lnTo>
                    <a:pt x="534" y="839"/>
                  </a:lnTo>
                  <a:lnTo>
                    <a:pt x="534" y="839"/>
                  </a:lnTo>
                  <a:lnTo>
                    <a:pt x="534" y="839"/>
                  </a:lnTo>
                  <a:lnTo>
                    <a:pt x="531" y="841"/>
                  </a:lnTo>
                  <a:lnTo>
                    <a:pt x="529" y="841"/>
                  </a:lnTo>
                  <a:lnTo>
                    <a:pt x="529" y="841"/>
                  </a:lnTo>
                  <a:lnTo>
                    <a:pt x="527" y="841"/>
                  </a:lnTo>
                  <a:lnTo>
                    <a:pt x="527" y="841"/>
                  </a:lnTo>
                  <a:lnTo>
                    <a:pt x="524" y="841"/>
                  </a:lnTo>
                  <a:lnTo>
                    <a:pt x="524" y="841"/>
                  </a:lnTo>
                  <a:lnTo>
                    <a:pt x="519" y="841"/>
                  </a:lnTo>
                  <a:lnTo>
                    <a:pt x="515" y="839"/>
                  </a:lnTo>
                  <a:lnTo>
                    <a:pt x="512" y="839"/>
                  </a:lnTo>
                  <a:lnTo>
                    <a:pt x="512" y="841"/>
                  </a:lnTo>
                  <a:lnTo>
                    <a:pt x="510" y="841"/>
                  </a:lnTo>
                  <a:lnTo>
                    <a:pt x="508" y="841"/>
                  </a:lnTo>
                  <a:lnTo>
                    <a:pt x="501" y="839"/>
                  </a:lnTo>
                  <a:lnTo>
                    <a:pt x="501" y="837"/>
                  </a:lnTo>
                  <a:lnTo>
                    <a:pt x="496" y="837"/>
                  </a:lnTo>
                  <a:lnTo>
                    <a:pt x="496" y="837"/>
                  </a:lnTo>
                  <a:lnTo>
                    <a:pt x="493" y="839"/>
                  </a:lnTo>
                  <a:lnTo>
                    <a:pt x="491" y="837"/>
                  </a:lnTo>
                  <a:lnTo>
                    <a:pt x="491" y="837"/>
                  </a:lnTo>
                  <a:lnTo>
                    <a:pt x="489" y="837"/>
                  </a:lnTo>
                  <a:lnTo>
                    <a:pt x="489" y="837"/>
                  </a:lnTo>
                  <a:lnTo>
                    <a:pt x="489" y="834"/>
                  </a:lnTo>
                  <a:lnTo>
                    <a:pt x="491" y="832"/>
                  </a:lnTo>
                  <a:lnTo>
                    <a:pt x="491" y="827"/>
                  </a:lnTo>
                  <a:lnTo>
                    <a:pt x="491" y="822"/>
                  </a:lnTo>
                  <a:lnTo>
                    <a:pt x="491" y="822"/>
                  </a:lnTo>
                  <a:lnTo>
                    <a:pt x="491" y="820"/>
                  </a:lnTo>
                  <a:lnTo>
                    <a:pt x="491" y="818"/>
                  </a:lnTo>
                  <a:lnTo>
                    <a:pt x="491" y="815"/>
                  </a:lnTo>
                  <a:lnTo>
                    <a:pt x="493" y="815"/>
                  </a:lnTo>
                  <a:lnTo>
                    <a:pt x="493" y="813"/>
                  </a:lnTo>
                  <a:lnTo>
                    <a:pt x="493" y="804"/>
                  </a:lnTo>
                  <a:lnTo>
                    <a:pt x="493" y="799"/>
                  </a:lnTo>
                  <a:lnTo>
                    <a:pt x="493" y="794"/>
                  </a:lnTo>
                  <a:lnTo>
                    <a:pt x="491" y="794"/>
                  </a:lnTo>
                  <a:lnTo>
                    <a:pt x="491" y="794"/>
                  </a:lnTo>
                  <a:lnTo>
                    <a:pt x="489" y="794"/>
                  </a:lnTo>
                  <a:lnTo>
                    <a:pt x="489" y="792"/>
                  </a:lnTo>
                  <a:lnTo>
                    <a:pt x="489" y="789"/>
                  </a:lnTo>
                  <a:lnTo>
                    <a:pt x="486" y="785"/>
                  </a:lnTo>
                  <a:lnTo>
                    <a:pt x="486" y="782"/>
                  </a:lnTo>
                  <a:lnTo>
                    <a:pt x="484" y="782"/>
                  </a:lnTo>
                  <a:lnTo>
                    <a:pt x="484" y="780"/>
                  </a:lnTo>
                  <a:lnTo>
                    <a:pt x="484" y="778"/>
                  </a:lnTo>
                  <a:lnTo>
                    <a:pt x="486" y="778"/>
                  </a:lnTo>
                  <a:lnTo>
                    <a:pt x="491" y="773"/>
                  </a:lnTo>
                  <a:lnTo>
                    <a:pt x="493" y="773"/>
                  </a:lnTo>
                  <a:lnTo>
                    <a:pt x="486" y="766"/>
                  </a:lnTo>
                  <a:lnTo>
                    <a:pt x="486" y="766"/>
                  </a:lnTo>
                  <a:lnTo>
                    <a:pt x="486" y="763"/>
                  </a:lnTo>
                  <a:lnTo>
                    <a:pt x="491" y="754"/>
                  </a:lnTo>
                  <a:lnTo>
                    <a:pt x="493" y="749"/>
                  </a:lnTo>
                  <a:lnTo>
                    <a:pt x="493" y="747"/>
                  </a:lnTo>
                  <a:lnTo>
                    <a:pt x="496" y="744"/>
                  </a:lnTo>
                  <a:lnTo>
                    <a:pt x="496" y="744"/>
                  </a:lnTo>
                  <a:lnTo>
                    <a:pt x="498" y="744"/>
                  </a:lnTo>
                  <a:lnTo>
                    <a:pt x="498" y="740"/>
                  </a:lnTo>
                  <a:lnTo>
                    <a:pt x="498" y="740"/>
                  </a:lnTo>
                  <a:lnTo>
                    <a:pt x="496" y="740"/>
                  </a:lnTo>
                  <a:lnTo>
                    <a:pt x="501" y="726"/>
                  </a:lnTo>
                  <a:lnTo>
                    <a:pt x="503" y="721"/>
                  </a:lnTo>
                  <a:lnTo>
                    <a:pt x="503" y="719"/>
                  </a:lnTo>
                  <a:lnTo>
                    <a:pt x="503" y="719"/>
                  </a:lnTo>
                  <a:lnTo>
                    <a:pt x="501" y="714"/>
                  </a:lnTo>
                  <a:lnTo>
                    <a:pt x="498" y="707"/>
                  </a:lnTo>
                  <a:lnTo>
                    <a:pt x="498" y="704"/>
                  </a:lnTo>
                  <a:lnTo>
                    <a:pt x="498" y="704"/>
                  </a:lnTo>
                  <a:lnTo>
                    <a:pt x="498" y="704"/>
                  </a:lnTo>
                  <a:lnTo>
                    <a:pt x="498" y="704"/>
                  </a:lnTo>
                  <a:lnTo>
                    <a:pt x="496" y="702"/>
                  </a:lnTo>
                  <a:lnTo>
                    <a:pt x="496" y="700"/>
                  </a:lnTo>
                  <a:lnTo>
                    <a:pt x="496" y="700"/>
                  </a:lnTo>
                  <a:lnTo>
                    <a:pt x="496" y="700"/>
                  </a:lnTo>
                  <a:lnTo>
                    <a:pt x="496" y="697"/>
                  </a:lnTo>
                  <a:lnTo>
                    <a:pt x="493" y="695"/>
                  </a:lnTo>
                  <a:lnTo>
                    <a:pt x="491" y="695"/>
                  </a:lnTo>
                  <a:lnTo>
                    <a:pt x="489" y="697"/>
                  </a:lnTo>
                  <a:lnTo>
                    <a:pt x="489" y="697"/>
                  </a:lnTo>
                  <a:lnTo>
                    <a:pt x="486" y="695"/>
                  </a:lnTo>
                  <a:lnTo>
                    <a:pt x="486" y="695"/>
                  </a:lnTo>
                  <a:lnTo>
                    <a:pt x="486" y="695"/>
                  </a:lnTo>
                  <a:lnTo>
                    <a:pt x="482" y="690"/>
                  </a:lnTo>
                  <a:lnTo>
                    <a:pt x="479" y="690"/>
                  </a:lnTo>
                  <a:lnTo>
                    <a:pt x="479" y="690"/>
                  </a:lnTo>
                  <a:lnTo>
                    <a:pt x="479" y="690"/>
                  </a:lnTo>
                  <a:lnTo>
                    <a:pt x="477" y="690"/>
                  </a:lnTo>
                  <a:lnTo>
                    <a:pt x="477" y="690"/>
                  </a:lnTo>
                  <a:lnTo>
                    <a:pt x="477" y="688"/>
                  </a:lnTo>
                  <a:lnTo>
                    <a:pt x="477" y="688"/>
                  </a:lnTo>
                  <a:lnTo>
                    <a:pt x="477" y="685"/>
                  </a:lnTo>
                  <a:lnTo>
                    <a:pt x="477" y="685"/>
                  </a:lnTo>
                  <a:lnTo>
                    <a:pt x="477" y="681"/>
                  </a:lnTo>
                  <a:lnTo>
                    <a:pt x="475" y="681"/>
                  </a:lnTo>
                  <a:lnTo>
                    <a:pt x="475" y="681"/>
                  </a:lnTo>
                  <a:lnTo>
                    <a:pt x="475" y="678"/>
                  </a:lnTo>
                  <a:lnTo>
                    <a:pt x="475" y="678"/>
                  </a:lnTo>
                  <a:lnTo>
                    <a:pt x="475" y="674"/>
                  </a:lnTo>
                  <a:lnTo>
                    <a:pt x="475" y="671"/>
                  </a:lnTo>
                  <a:lnTo>
                    <a:pt x="475" y="671"/>
                  </a:lnTo>
                  <a:lnTo>
                    <a:pt x="477" y="669"/>
                  </a:lnTo>
                  <a:lnTo>
                    <a:pt x="477" y="669"/>
                  </a:lnTo>
                  <a:lnTo>
                    <a:pt x="477" y="667"/>
                  </a:lnTo>
                  <a:lnTo>
                    <a:pt x="477" y="667"/>
                  </a:lnTo>
                  <a:lnTo>
                    <a:pt x="479" y="667"/>
                  </a:lnTo>
                  <a:lnTo>
                    <a:pt x="479" y="662"/>
                  </a:lnTo>
                  <a:lnTo>
                    <a:pt x="479" y="659"/>
                  </a:lnTo>
                  <a:lnTo>
                    <a:pt x="479" y="659"/>
                  </a:lnTo>
                  <a:lnTo>
                    <a:pt x="477" y="659"/>
                  </a:lnTo>
                  <a:lnTo>
                    <a:pt x="477" y="659"/>
                  </a:lnTo>
                  <a:lnTo>
                    <a:pt x="477" y="659"/>
                  </a:lnTo>
                  <a:lnTo>
                    <a:pt x="475" y="662"/>
                  </a:lnTo>
                  <a:lnTo>
                    <a:pt x="472" y="662"/>
                  </a:lnTo>
                  <a:lnTo>
                    <a:pt x="458" y="659"/>
                  </a:lnTo>
                  <a:lnTo>
                    <a:pt x="444" y="659"/>
                  </a:lnTo>
                  <a:lnTo>
                    <a:pt x="442" y="659"/>
                  </a:lnTo>
                  <a:lnTo>
                    <a:pt x="427" y="659"/>
                  </a:lnTo>
                  <a:lnTo>
                    <a:pt x="425" y="659"/>
                  </a:lnTo>
                  <a:lnTo>
                    <a:pt x="423" y="659"/>
                  </a:lnTo>
                  <a:lnTo>
                    <a:pt x="423" y="650"/>
                  </a:lnTo>
                  <a:lnTo>
                    <a:pt x="420" y="636"/>
                  </a:lnTo>
                  <a:lnTo>
                    <a:pt x="416" y="626"/>
                  </a:lnTo>
                  <a:lnTo>
                    <a:pt x="411" y="624"/>
                  </a:lnTo>
                  <a:lnTo>
                    <a:pt x="416" y="624"/>
                  </a:lnTo>
                  <a:lnTo>
                    <a:pt x="418" y="624"/>
                  </a:lnTo>
                  <a:lnTo>
                    <a:pt x="420" y="624"/>
                  </a:lnTo>
                  <a:lnTo>
                    <a:pt x="420" y="622"/>
                  </a:lnTo>
                  <a:lnTo>
                    <a:pt x="420" y="617"/>
                  </a:lnTo>
                  <a:lnTo>
                    <a:pt x="420" y="612"/>
                  </a:lnTo>
                  <a:lnTo>
                    <a:pt x="420" y="610"/>
                  </a:lnTo>
                  <a:lnTo>
                    <a:pt x="418" y="605"/>
                  </a:lnTo>
                  <a:lnTo>
                    <a:pt x="416" y="600"/>
                  </a:lnTo>
                  <a:lnTo>
                    <a:pt x="413" y="598"/>
                  </a:lnTo>
                  <a:lnTo>
                    <a:pt x="413" y="596"/>
                  </a:lnTo>
                  <a:lnTo>
                    <a:pt x="413" y="593"/>
                  </a:lnTo>
                  <a:lnTo>
                    <a:pt x="416" y="591"/>
                  </a:lnTo>
                  <a:lnTo>
                    <a:pt x="416" y="591"/>
                  </a:lnTo>
                  <a:lnTo>
                    <a:pt x="416" y="589"/>
                  </a:lnTo>
                  <a:lnTo>
                    <a:pt x="413" y="584"/>
                  </a:lnTo>
                  <a:lnTo>
                    <a:pt x="411" y="581"/>
                  </a:lnTo>
                  <a:lnTo>
                    <a:pt x="406" y="581"/>
                  </a:lnTo>
                  <a:lnTo>
                    <a:pt x="406" y="579"/>
                  </a:lnTo>
                  <a:lnTo>
                    <a:pt x="404" y="579"/>
                  </a:lnTo>
                  <a:lnTo>
                    <a:pt x="404" y="579"/>
                  </a:lnTo>
                  <a:lnTo>
                    <a:pt x="399" y="577"/>
                  </a:lnTo>
                  <a:lnTo>
                    <a:pt x="397" y="574"/>
                  </a:lnTo>
                  <a:lnTo>
                    <a:pt x="397" y="574"/>
                  </a:lnTo>
                  <a:lnTo>
                    <a:pt x="390" y="574"/>
                  </a:lnTo>
                  <a:lnTo>
                    <a:pt x="382" y="577"/>
                  </a:lnTo>
                  <a:lnTo>
                    <a:pt x="382" y="577"/>
                  </a:lnTo>
                  <a:lnTo>
                    <a:pt x="380" y="574"/>
                  </a:lnTo>
                  <a:lnTo>
                    <a:pt x="380" y="574"/>
                  </a:lnTo>
                  <a:lnTo>
                    <a:pt x="378" y="574"/>
                  </a:lnTo>
                  <a:lnTo>
                    <a:pt x="375" y="574"/>
                  </a:lnTo>
                  <a:lnTo>
                    <a:pt x="373" y="577"/>
                  </a:lnTo>
                  <a:lnTo>
                    <a:pt x="371" y="574"/>
                  </a:lnTo>
                  <a:lnTo>
                    <a:pt x="371" y="574"/>
                  </a:lnTo>
                  <a:lnTo>
                    <a:pt x="371" y="572"/>
                  </a:lnTo>
                  <a:lnTo>
                    <a:pt x="368" y="572"/>
                  </a:lnTo>
                  <a:lnTo>
                    <a:pt x="368" y="570"/>
                  </a:lnTo>
                  <a:lnTo>
                    <a:pt x="366" y="570"/>
                  </a:lnTo>
                  <a:lnTo>
                    <a:pt x="364" y="567"/>
                  </a:lnTo>
                  <a:lnTo>
                    <a:pt x="364" y="565"/>
                  </a:lnTo>
                  <a:lnTo>
                    <a:pt x="364" y="565"/>
                  </a:lnTo>
                  <a:lnTo>
                    <a:pt x="361" y="563"/>
                  </a:lnTo>
                  <a:lnTo>
                    <a:pt x="359" y="563"/>
                  </a:lnTo>
                  <a:lnTo>
                    <a:pt x="359" y="563"/>
                  </a:lnTo>
                  <a:lnTo>
                    <a:pt x="357" y="563"/>
                  </a:lnTo>
                  <a:lnTo>
                    <a:pt x="354" y="563"/>
                  </a:lnTo>
                  <a:lnTo>
                    <a:pt x="354" y="563"/>
                  </a:lnTo>
                  <a:lnTo>
                    <a:pt x="347" y="560"/>
                  </a:lnTo>
                  <a:lnTo>
                    <a:pt x="347" y="560"/>
                  </a:lnTo>
                  <a:lnTo>
                    <a:pt x="347" y="558"/>
                  </a:lnTo>
                  <a:lnTo>
                    <a:pt x="342" y="560"/>
                  </a:lnTo>
                  <a:lnTo>
                    <a:pt x="342" y="558"/>
                  </a:lnTo>
                  <a:lnTo>
                    <a:pt x="340" y="555"/>
                  </a:lnTo>
                  <a:lnTo>
                    <a:pt x="338" y="555"/>
                  </a:lnTo>
                  <a:lnTo>
                    <a:pt x="338" y="553"/>
                  </a:lnTo>
                  <a:lnTo>
                    <a:pt x="335" y="551"/>
                  </a:lnTo>
                  <a:lnTo>
                    <a:pt x="335" y="551"/>
                  </a:lnTo>
                  <a:lnTo>
                    <a:pt x="335" y="548"/>
                  </a:lnTo>
                  <a:lnTo>
                    <a:pt x="333" y="548"/>
                  </a:lnTo>
                  <a:lnTo>
                    <a:pt x="331" y="548"/>
                  </a:lnTo>
                  <a:lnTo>
                    <a:pt x="331" y="548"/>
                  </a:lnTo>
                  <a:lnTo>
                    <a:pt x="328" y="551"/>
                  </a:lnTo>
                  <a:lnTo>
                    <a:pt x="326" y="551"/>
                  </a:lnTo>
                  <a:lnTo>
                    <a:pt x="323" y="548"/>
                  </a:lnTo>
                  <a:lnTo>
                    <a:pt x="323" y="548"/>
                  </a:lnTo>
                  <a:lnTo>
                    <a:pt x="321" y="546"/>
                  </a:lnTo>
                  <a:lnTo>
                    <a:pt x="321" y="546"/>
                  </a:lnTo>
                  <a:lnTo>
                    <a:pt x="316" y="544"/>
                  </a:lnTo>
                  <a:lnTo>
                    <a:pt x="312" y="544"/>
                  </a:lnTo>
                  <a:lnTo>
                    <a:pt x="312" y="544"/>
                  </a:lnTo>
                  <a:lnTo>
                    <a:pt x="309" y="544"/>
                  </a:lnTo>
                  <a:lnTo>
                    <a:pt x="309" y="544"/>
                  </a:lnTo>
                  <a:lnTo>
                    <a:pt x="307" y="546"/>
                  </a:lnTo>
                  <a:lnTo>
                    <a:pt x="305" y="546"/>
                  </a:lnTo>
                  <a:lnTo>
                    <a:pt x="305" y="544"/>
                  </a:lnTo>
                  <a:lnTo>
                    <a:pt x="300" y="544"/>
                  </a:lnTo>
                  <a:lnTo>
                    <a:pt x="300" y="544"/>
                  </a:lnTo>
                  <a:lnTo>
                    <a:pt x="297" y="544"/>
                  </a:lnTo>
                  <a:lnTo>
                    <a:pt x="295" y="544"/>
                  </a:lnTo>
                  <a:lnTo>
                    <a:pt x="293" y="544"/>
                  </a:lnTo>
                  <a:lnTo>
                    <a:pt x="293" y="541"/>
                  </a:lnTo>
                  <a:lnTo>
                    <a:pt x="290" y="539"/>
                  </a:lnTo>
                  <a:lnTo>
                    <a:pt x="290" y="537"/>
                  </a:lnTo>
                  <a:lnTo>
                    <a:pt x="288" y="534"/>
                  </a:lnTo>
                  <a:lnTo>
                    <a:pt x="283" y="534"/>
                  </a:lnTo>
                  <a:lnTo>
                    <a:pt x="283" y="532"/>
                  </a:lnTo>
                  <a:lnTo>
                    <a:pt x="281" y="529"/>
                  </a:lnTo>
                  <a:lnTo>
                    <a:pt x="281" y="529"/>
                  </a:lnTo>
                  <a:lnTo>
                    <a:pt x="281" y="529"/>
                  </a:lnTo>
                  <a:lnTo>
                    <a:pt x="279" y="529"/>
                  </a:lnTo>
                  <a:lnTo>
                    <a:pt x="276" y="529"/>
                  </a:lnTo>
                  <a:lnTo>
                    <a:pt x="276" y="527"/>
                  </a:lnTo>
                  <a:lnTo>
                    <a:pt x="274" y="527"/>
                  </a:lnTo>
                  <a:lnTo>
                    <a:pt x="274" y="525"/>
                  </a:lnTo>
                  <a:lnTo>
                    <a:pt x="274" y="522"/>
                  </a:lnTo>
                  <a:lnTo>
                    <a:pt x="274" y="520"/>
                  </a:lnTo>
                  <a:lnTo>
                    <a:pt x="271" y="520"/>
                  </a:lnTo>
                  <a:lnTo>
                    <a:pt x="271" y="522"/>
                  </a:lnTo>
                  <a:lnTo>
                    <a:pt x="269" y="520"/>
                  </a:lnTo>
                  <a:lnTo>
                    <a:pt x="269" y="520"/>
                  </a:lnTo>
                  <a:lnTo>
                    <a:pt x="269" y="520"/>
                  </a:lnTo>
                  <a:lnTo>
                    <a:pt x="269" y="518"/>
                  </a:lnTo>
                  <a:lnTo>
                    <a:pt x="269" y="518"/>
                  </a:lnTo>
                  <a:lnTo>
                    <a:pt x="269" y="513"/>
                  </a:lnTo>
                  <a:lnTo>
                    <a:pt x="269" y="513"/>
                  </a:lnTo>
                  <a:lnTo>
                    <a:pt x="267" y="513"/>
                  </a:lnTo>
                  <a:lnTo>
                    <a:pt x="267" y="513"/>
                  </a:lnTo>
                  <a:lnTo>
                    <a:pt x="264" y="511"/>
                  </a:lnTo>
                  <a:lnTo>
                    <a:pt x="264" y="506"/>
                  </a:lnTo>
                  <a:lnTo>
                    <a:pt x="262" y="504"/>
                  </a:lnTo>
                  <a:lnTo>
                    <a:pt x="264" y="504"/>
                  </a:lnTo>
                  <a:lnTo>
                    <a:pt x="264" y="499"/>
                  </a:lnTo>
                  <a:lnTo>
                    <a:pt x="267" y="496"/>
                  </a:lnTo>
                  <a:lnTo>
                    <a:pt x="267" y="494"/>
                  </a:lnTo>
                  <a:lnTo>
                    <a:pt x="264" y="494"/>
                  </a:lnTo>
                  <a:lnTo>
                    <a:pt x="264" y="492"/>
                  </a:lnTo>
                  <a:lnTo>
                    <a:pt x="262" y="487"/>
                  </a:lnTo>
                  <a:lnTo>
                    <a:pt x="262" y="482"/>
                  </a:lnTo>
                  <a:lnTo>
                    <a:pt x="262" y="482"/>
                  </a:lnTo>
                  <a:lnTo>
                    <a:pt x="264" y="480"/>
                  </a:lnTo>
                  <a:lnTo>
                    <a:pt x="264" y="480"/>
                  </a:lnTo>
                  <a:lnTo>
                    <a:pt x="264" y="480"/>
                  </a:lnTo>
                  <a:lnTo>
                    <a:pt x="264" y="478"/>
                  </a:lnTo>
                  <a:lnTo>
                    <a:pt x="264" y="478"/>
                  </a:lnTo>
                  <a:lnTo>
                    <a:pt x="264" y="478"/>
                  </a:lnTo>
                  <a:lnTo>
                    <a:pt x="267" y="478"/>
                  </a:lnTo>
                  <a:lnTo>
                    <a:pt x="267" y="475"/>
                  </a:lnTo>
                  <a:lnTo>
                    <a:pt x="267" y="473"/>
                  </a:lnTo>
                  <a:lnTo>
                    <a:pt x="267" y="470"/>
                  </a:lnTo>
                  <a:lnTo>
                    <a:pt x="267" y="470"/>
                  </a:lnTo>
                  <a:lnTo>
                    <a:pt x="264" y="468"/>
                  </a:lnTo>
                  <a:lnTo>
                    <a:pt x="264" y="466"/>
                  </a:lnTo>
                  <a:lnTo>
                    <a:pt x="264" y="466"/>
                  </a:lnTo>
                  <a:lnTo>
                    <a:pt x="267" y="463"/>
                  </a:lnTo>
                  <a:lnTo>
                    <a:pt x="264" y="461"/>
                  </a:lnTo>
                  <a:lnTo>
                    <a:pt x="264" y="459"/>
                  </a:lnTo>
                  <a:lnTo>
                    <a:pt x="262" y="459"/>
                  </a:lnTo>
                  <a:lnTo>
                    <a:pt x="262" y="459"/>
                  </a:lnTo>
                  <a:lnTo>
                    <a:pt x="260" y="459"/>
                  </a:lnTo>
                  <a:lnTo>
                    <a:pt x="260" y="459"/>
                  </a:lnTo>
                  <a:lnTo>
                    <a:pt x="260" y="461"/>
                  </a:lnTo>
                  <a:lnTo>
                    <a:pt x="257" y="463"/>
                  </a:lnTo>
                  <a:lnTo>
                    <a:pt x="257" y="463"/>
                  </a:lnTo>
                  <a:lnTo>
                    <a:pt x="253" y="461"/>
                  </a:lnTo>
                  <a:lnTo>
                    <a:pt x="250" y="461"/>
                  </a:lnTo>
                  <a:lnTo>
                    <a:pt x="250" y="461"/>
                  </a:lnTo>
                  <a:lnTo>
                    <a:pt x="246" y="461"/>
                  </a:lnTo>
                  <a:lnTo>
                    <a:pt x="243" y="461"/>
                  </a:lnTo>
                  <a:lnTo>
                    <a:pt x="238" y="461"/>
                  </a:lnTo>
                  <a:lnTo>
                    <a:pt x="234" y="463"/>
                  </a:lnTo>
                  <a:lnTo>
                    <a:pt x="231" y="463"/>
                  </a:lnTo>
                  <a:lnTo>
                    <a:pt x="231" y="463"/>
                  </a:lnTo>
                  <a:lnTo>
                    <a:pt x="229" y="463"/>
                  </a:lnTo>
                  <a:lnTo>
                    <a:pt x="227" y="466"/>
                  </a:lnTo>
                  <a:lnTo>
                    <a:pt x="224" y="466"/>
                  </a:lnTo>
                  <a:lnTo>
                    <a:pt x="224" y="466"/>
                  </a:lnTo>
                  <a:lnTo>
                    <a:pt x="224" y="466"/>
                  </a:lnTo>
                  <a:lnTo>
                    <a:pt x="224" y="466"/>
                  </a:lnTo>
                  <a:lnTo>
                    <a:pt x="222" y="466"/>
                  </a:lnTo>
                  <a:lnTo>
                    <a:pt x="222" y="468"/>
                  </a:lnTo>
                  <a:lnTo>
                    <a:pt x="217" y="470"/>
                  </a:lnTo>
                  <a:lnTo>
                    <a:pt x="217" y="470"/>
                  </a:lnTo>
                  <a:lnTo>
                    <a:pt x="215" y="473"/>
                  </a:lnTo>
                  <a:lnTo>
                    <a:pt x="215" y="473"/>
                  </a:lnTo>
                  <a:lnTo>
                    <a:pt x="212" y="475"/>
                  </a:lnTo>
                  <a:lnTo>
                    <a:pt x="212" y="475"/>
                  </a:lnTo>
                  <a:lnTo>
                    <a:pt x="208" y="478"/>
                  </a:lnTo>
                  <a:lnTo>
                    <a:pt x="208" y="478"/>
                  </a:lnTo>
                  <a:lnTo>
                    <a:pt x="205" y="478"/>
                  </a:lnTo>
                  <a:lnTo>
                    <a:pt x="205" y="478"/>
                  </a:lnTo>
                  <a:lnTo>
                    <a:pt x="205" y="478"/>
                  </a:lnTo>
                  <a:lnTo>
                    <a:pt x="201" y="482"/>
                  </a:lnTo>
                  <a:lnTo>
                    <a:pt x="198" y="482"/>
                  </a:lnTo>
                  <a:lnTo>
                    <a:pt x="198" y="482"/>
                  </a:lnTo>
                  <a:lnTo>
                    <a:pt x="196" y="482"/>
                  </a:lnTo>
                  <a:lnTo>
                    <a:pt x="196" y="485"/>
                  </a:lnTo>
                  <a:lnTo>
                    <a:pt x="194" y="487"/>
                  </a:lnTo>
                  <a:lnTo>
                    <a:pt x="194" y="489"/>
                  </a:lnTo>
                  <a:lnTo>
                    <a:pt x="191" y="489"/>
                  </a:lnTo>
                  <a:lnTo>
                    <a:pt x="191" y="489"/>
                  </a:lnTo>
                  <a:lnTo>
                    <a:pt x="189" y="487"/>
                  </a:lnTo>
                  <a:lnTo>
                    <a:pt x="189" y="487"/>
                  </a:lnTo>
                  <a:lnTo>
                    <a:pt x="189" y="487"/>
                  </a:lnTo>
                  <a:lnTo>
                    <a:pt x="184" y="487"/>
                  </a:lnTo>
                  <a:lnTo>
                    <a:pt x="182" y="487"/>
                  </a:lnTo>
                  <a:lnTo>
                    <a:pt x="182" y="489"/>
                  </a:lnTo>
                  <a:lnTo>
                    <a:pt x="182" y="489"/>
                  </a:lnTo>
                  <a:lnTo>
                    <a:pt x="179" y="489"/>
                  </a:lnTo>
                  <a:lnTo>
                    <a:pt x="179" y="492"/>
                  </a:lnTo>
                  <a:lnTo>
                    <a:pt x="177" y="496"/>
                  </a:lnTo>
                  <a:lnTo>
                    <a:pt x="175" y="496"/>
                  </a:lnTo>
                  <a:lnTo>
                    <a:pt x="175" y="499"/>
                  </a:lnTo>
                  <a:lnTo>
                    <a:pt x="172" y="499"/>
                  </a:lnTo>
                  <a:lnTo>
                    <a:pt x="172" y="499"/>
                  </a:lnTo>
                  <a:lnTo>
                    <a:pt x="168" y="499"/>
                  </a:lnTo>
                  <a:lnTo>
                    <a:pt x="168" y="501"/>
                  </a:lnTo>
                  <a:lnTo>
                    <a:pt x="165" y="501"/>
                  </a:lnTo>
                  <a:lnTo>
                    <a:pt x="165" y="501"/>
                  </a:lnTo>
                  <a:lnTo>
                    <a:pt x="163" y="501"/>
                  </a:lnTo>
                  <a:lnTo>
                    <a:pt x="163" y="501"/>
                  </a:lnTo>
                  <a:lnTo>
                    <a:pt x="160" y="501"/>
                  </a:lnTo>
                  <a:lnTo>
                    <a:pt x="160" y="499"/>
                  </a:lnTo>
                  <a:lnTo>
                    <a:pt x="158" y="499"/>
                  </a:lnTo>
                  <a:lnTo>
                    <a:pt x="151" y="496"/>
                  </a:lnTo>
                  <a:lnTo>
                    <a:pt x="146" y="496"/>
                  </a:lnTo>
                  <a:lnTo>
                    <a:pt x="142" y="496"/>
                  </a:lnTo>
                  <a:lnTo>
                    <a:pt x="139" y="496"/>
                  </a:lnTo>
                  <a:lnTo>
                    <a:pt x="139" y="496"/>
                  </a:lnTo>
                  <a:lnTo>
                    <a:pt x="137" y="496"/>
                  </a:lnTo>
                  <a:lnTo>
                    <a:pt x="137" y="496"/>
                  </a:lnTo>
                  <a:lnTo>
                    <a:pt x="135" y="496"/>
                  </a:lnTo>
                  <a:lnTo>
                    <a:pt x="132" y="496"/>
                  </a:lnTo>
                  <a:lnTo>
                    <a:pt x="132" y="496"/>
                  </a:lnTo>
                  <a:lnTo>
                    <a:pt x="130" y="496"/>
                  </a:lnTo>
                  <a:lnTo>
                    <a:pt x="130" y="496"/>
                  </a:lnTo>
                  <a:lnTo>
                    <a:pt x="125" y="496"/>
                  </a:lnTo>
                  <a:lnTo>
                    <a:pt x="125" y="496"/>
                  </a:lnTo>
                  <a:lnTo>
                    <a:pt x="123" y="496"/>
                  </a:lnTo>
                  <a:lnTo>
                    <a:pt x="123" y="496"/>
                  </a:lnTo>
                  <a:lnTo>
                    <a:pt x="120" y="496"/>
                  </a:lnTo>
                  <a:lnTo>
                    <a:pt x="118" y="499"/>
                  </a:lnTo>
                  <a:lnTo>
                    <a:pt x="118" y="499"/>
                  </a:lnTo>
                  <a:lnTo>
                    <a:pt x="116" y="499"/>
                  </a:lnTo>
                  <a:lnTo>
                    <a:pt x="113" y="501"/>
                  </a:lnTo>
                  <a:lnTo>
                    <a:pt x="113" y="501"/>
                  </a:lnTo>
                  <a:lnTo>
                    <a:pt x="111" y="499"/>
                  </a:lnTo>
                  <a:lnTo>
                    <a:pt x="109" y="499"/>
                  </a:lnTo>
                  <a:lnTo>
                    <a:pt x="109" y="499"/>
                  </a:lnTo>
                  <a:lnTo>
                    <a:pt x="109" y="496"/>
                  </a:lnTo>
                  <a:lnTo>
                    <a:pt x="109" y="496"/>
                  </a:lnTo>
                  <a:lnTo>
                    <a:pt x="106" y="496"/>
                  </a:lnTo>
                  <a:lnTo>
                    <a:pt x="106" y="496"/>
                  </a:lnTo>
                  <a:lnTo>
                    <a:pt x="104" y="499"/>
                  </a:lnTo>
                  <a:lnTo>
                    <a:pt x="104" y="496"/>
                  </a:lnTo>
                  <a:lnTo>
                    <a:pt x="104" y="496"/>
                  </a:lnTo>
                  <a:lnTo>
                    <a:pt x="104" y="492"/>
                  </a:lnTo>
                  <a:lnTo>
                    <a:pt x="104" y="487"/>
                  </a:lnTo>
                  <a:lnTo>
                    <a:pt x="104" y="478"/>
                  </a:lnTo>
                  <a:lnTo>
                    <a:pt x="104" y="473"/>
                  </a:lnTo>
                  <a:lnTo>
                    <a:pt x="104" y="470"/>
                  </a:lnTo>
                  <a:lnTo>
                    <a:pt x="104" y="466"/>
                  </a:lnTo>
                  <a:lnTo>
                    <a:pt x="104" y="463"/>
                  </a:lnTo>
                  <a:lnTo>
                    <a:pt x="104" y="463"/>
                  </a:lnTo>
                  <a:lnTo>
                    <a:pt x="104" y="461"/>
                  </a:lnTo>
                  <a:lnTo>
                    <a:pt x="104" y="461"/>
                  </a:lnTo>
                  <a:lnTo>
                    <a:pt x="104" y="456"/>
                  </a:lnTo>
                  <a:lnTo>
                    <a:pt x="104" y="454"/>
                  </a:lnTo>
                  <a:lnTo>
                    <a:pt x="106" y="454"/>
                  </a:lnTo>
                  <a:lnTo>
                    <a:pt x="106" y="452"/>
                  </a:lnTo>
                  <a:lnTo>
                    <a:pt x="106" y="449"/>
                  </a:lnTo>
                  <a:lnTo>
                    <a:pt x="106" y="449"/>
                  </a:lnTo>
                  <a:lnTo>
                    <a:pt x="104" y="452"/>
                  </a:lnTo>
                  <a:lnTo>
                    <a:pt x="104" y="452"/>
                  </a:lnTo>
                  <a:lnTo>
                    <a:pt x="99" y="456"/>
                  </a:lnTo>
                  <a:lnTo>
                    <a:pt x="97" y="456"/>
                  </a:lnTo>
                  <a:lnTo>
                    <a:pt x="97" y="459"/>
                  </a:lnTo>
                  <a:lnTo>
                    <a:pt x="94" y="461"/>
                  </a:lnTo>
                  <a:lnTo>
                    <a:pt x="92" y="461"/>
                  </a:lnTo>
                  <a:lnTo>
                    <a:pt x="92" y="461"/>
                  </a:lnTo>
                  <a:lnTo>
                    <a:pt x="87" y="463"/>
                  </a:lnTo>
                  <a:lnTo>
                    <a:pt x="87" y="463"/>
                  </a:lnTo>
                  <a:lnTo>
                    <a:pt x="87" y="466"/>
                  </a:lnTo>
                  <a:lnTo>
                    <a:pt x="83" y="468"/>
                  </a:lnTo>
                  <a:lnTo>
                    <a:pt x="80" y="468"/>
                  </a:lnTo>
                  <a:lnTo>
                    <a:pt x="78" y="468"/>
                  </a:lnTo>
                  <a:lnTo>
                    <a:pt x="73" y="468"/>
                  </a:lnTo>
                  <a:lnTo>
                    <a:pt x="64" y="468"/>
                  </a:lnTo>
                  <a:lnTo>
                    <a:pt x="64" y="468"/>
                  </a:lnTo>
                  <a:lnTo>
                    <a:pt x="61" y="468"/>
                  </a:lnTo>
                  <a:lnTo>
                    <a:pt x="61" y="468"/>
                  </a:lnTo>
                  <a:lnTo>
                    <a:pt x="57" y="468"/>
                  </a:lnTo>
                  <a:lnTo>
                    <a:pt x="57" y="468"/>
                  </a:lnTo>
                  <a:lnTo>
                    <a:pt x="57" y="466"/>
                  </a:lnTo>
                  <a:lnTo>
                    <a:pt x="57" y="463"/>
                  </a:lnTo>
                  <a:lnTo>
                    <a:pt x="57" y="463"/>
                  </a:lnTo>
                  <a:lnTo>
                    <a:pt x="57" y="461"/>
                  </a:lnTo>
                  <a:lnTo>
                    <a:pt x="54" y="461"/>
                  </a:lnTo>
                  <a:lnTo>
                    <a:pt x="54" y="461"/>
                  </a:lnTo>
                  <a:lnTo>
                    <a:pt x="54" y="459"/>
                  </a:lnTo>
                  <a:lnTo>
                    <a:pt x="54" y="459"/>
                  </a:lnTo>
                  <a:lnTo>
                    <a:pt x="54" y="456"/>
                  </a:lnTo>
                  <a:lnTo>
                    <a:pt x="52" y="454"/>
                  </a:lnTo>
                  <a:lnTo>
                    <a:pt x="49" y="452"/>
                  </a:lnTo>
                  <a:lnTo>
                    <a:pt x="49" y="452"/>
                  </a:lnTo>
                  <a:lnTo>
                    <a:pt x="42" y="452"/>
                  </a:lnTo>
                  <a:lnTo>
                    <a:pt x="40" y="449"/>
                  </a:lnTo>
                  <a:lnTo>
                    <a:pt x="35" y="449"/>
                  </a:lnTo>
                  <a:lnTo>
                    <a:pt x="35" y="449"/>
                  </a:lnTo>
                  <a:lnTo>
                    <a:pt x="33" y="449"/>
                  </a:lnTo>
                  <a:lnTo>
                    <a:pt x="26" y="449"/>
                  </a:lnTo>
                  <a:lnTo>
                    <a:pt x="26" y="449"/>
                  </a:lnTo>
                  <a:lnTo>
                    <a:pt x="26" y="447"/>
                  </a:lnTo>
                  <a:lnTo>
                    <a:pt x="28" y="447"/>
                  </a:lnTo>
                  <a:lnTo>
                    <a:pt x="31" y="444"/>
                  </a:lnTo>
                  <a:lnTo>
                    <a:pt x="33" y="442"/>
                  </a:lnTo>
                  <a:lnTo>
                    <a:pt x="33" y="440"/>
                  </a:lnTo>
                  <a:lnTo>
                    <a:pt x="33" y="440"/>
                  </a:lnTo>
                  <a:lnTo>
                    <a:pt x="33" y="440"/>
                  </a:lnTo>
                  <a:lnTo>
                    <a:pt x="33" y="437"/>
                  </a:lnTo>
                  <a:lnTo>
                    <a:pt x="33" y="437"/>
                  </a:lnTo>
                  <a:lnTo>
                    <a:pt x="31" y="435"/>
                  </a:lnTo>
                  <a:lnTo>
                    <a:pt x="31" y="435"/>
                  </a:lnTo>
                  <a:lnTo>
                    <a:pt x="28" y="430"/>
                  </a:lnTo>
                  <a:lnTo>
                    <a:pt x="28" y="430"/>
                  </a:lnTo>
                  <a:lnTo>
                    <a:pt x="26" y="430"/>
                  </a:lnTo>
                  <a:lnTo>
                    <a:pt x="26" y="428"/>
                  </a:lnTo>
                  <a:lnTo>
                    <a:pt x="26" y="428"/>
                  </a:lnTo>
                  <a:lnTo>
                    <a:pt x="26" y="428"/>
                  </a:lnTo>
                  <a:lnTo>
                    <a:pt x="26" y="428"/>
                  </a:lnTo>
                  <a:lnTo>
                    <a:pt x="24" y="428"/>
                  </a:lnTo>
                  <a:lnTo>
                    <a:pt x="24" y="428"/>
                  </a:lnTo>
                  <a:lnTo>
                    <a:pt x="21" y="426"/>
                  </a:lnTo>
                  <a:lnTo>
                    <a:pt x="19" y="421"/>
                  </a:lnTo>
                  <a:lnTo>
                    <a:pt x="16" y="418"/>
                  </a:lnTo>
                  <a:lnTo>
                    <a:pt x="14" y="416"/>
                  </a:lnTo>
                  <a:lnTo>
                    <a:pt x="14" y="416"/>
                  </a:lnTo>
                  <a:lnTo>
                    <a:pt x="14" y="414"/>
                  </a:lnTo>
                  <a:lnTo>
                    <a:pt x="14" y="411"/>
                  </a:lnTo>
                  <a:lnTo>
                    <a:pt x="12" y="407"/>
                  </a:lnTo>
                  <a:lnTo>
                    <a:pt x="9" y="407"/>
                  </a:lnTo>
                  <a:lnTo>
                    <a:pt x="9" y="407"/>
                  </a:lnTo>
                  <a:lnTo>
                    <a:pt x="7" y="404"/>
                  </a:lnTo>
                  <a:lnTo>
                    <a:pt x="7" y="402"/>
                  </a:lnTo>
                  <a:lnTo>
                    <a:pt x="9" y="402"/>
                  </a:lnTo>
                  <a:lnTo>
                    <a:pt x="9" y="402"/>
                  </a:lnTo>
                  <a:lnTo>
                    <a:pt x="9" y="400"/>
                  </a:lnTo>
                  <a:lnTo>
                    <a:pt x="9" y="400"/>
                  </a:lnTo>
                  <a:lnTo>
                    <a:pt x="9" y="400"/>
                  </a:lnTo>
                  <a:lnTo>
                    <a:pt x="9" y="400"/>
                  </a:lnTo>
                  <a:lnTo>
                    <a:pt x="7" y="397"/>
                  </a:lnTo>
                  <a:lnTo>
                    <a:pt x="5" y="397"/>
                  </a:lnTo>
                  <a:lnTo>
                    <a:pt x="5" y="397"/>
                  </a:lnTo>
                  <a:lnTo>
                    <a:pt x="5" y="397"/>
                  </a:lnTo>
                  <a:lnTo>
                    <a:pt x="2" y="395"/>
                  </a:lnTo>
                  <a:lnTo>
                    <a:pt x="2" y="392"/>
                  </a:lnTo>
                  <a:lnTo>
                    <a:pt x="0" y="392"/>
                  </a:lnTo>
                  <a:lnTo>
                    <a:pt x="0" y="392"/>
                  </a:lnTo>
                  <a:lnTo>
                    <a:pt x="2" y="392"/>
                  </a:lnTo>
                  <a:lnTo>
                    <a:pt x="2" y="392"/>
                  </a:lnTo>
                  <a:lnTo>
                    <a:pt x="2" y="390"/>
                  </a:lnTo>
                  <a:lnTo>
                    <a:pt x="2" y="388"/>
                  </a:lnTo>
                  <a:lnTo>
                    <a:pt x="9" y="385"/>
                  </a:lnTo>
                  <a:lnTo>
                    <a:pt x="9" y="385"/>
                  </a:lnTo>
                  <a:lnTo>
                    <a:pt x="9" y="383"/>
                  </a:lnTo>
                  <a:lnTo>
                    <a:pt x="7" y="381"/>
                  </a:lnTo>
                  <a:lnTo>
                    <a:pt x="7" y="381"/>
                  </a:lnTo>
                  <a:lnTo>
                    <a:pt x="7" y="378"/>
                  </a:lnTo>
                  <a:lnTo>
                    <a:pt x="9" y="374"/>
                  </a:lnTo>
                  <a:lnTo>
                    <a:pt x="9" y="371"/>
                  </a:lnTo>
                  <a:lnTo>
                    <a:pt x="12" y="369"/>
                  </a:lnTo>
                  <a:lnTo>
                    <a:pt x="14" y="369"/>
                  </a:lnTo>
                  <a:lnTo>
                    <a:pt x="21" y="364"/>
                  </a:lnTo>
                  <a:lnTo>
                    <a:pt x="21" y="364"/>
                  </a:lnTo>
                  <a:lnTo>
                    <a:pt x="21" y="364"/>
                  </a:lnTo>
                  <a:lnTo>
                    <a:pt x="24" y="364"/>
                  </a:lnTo>
                  <a:lnTo>
                    <a:pt x="26" y="362"/>
                  </a:lnTo>
                  <a:lnTo>
                    <a:pt x="26" y="362"/>
                  </a:lnTo>
                  <a:lnTo>
                    <a:pt x="26" y="362"/>
                  </a:lnTo>
                  <a:lnTo>
                    <a:pt x="26" y="359"/>
                  </a:lnTo>
                  <a:lnTo>
                    <a:pt x="28" y="359"/>
                  </a:lnTo>
                  <a:lnTo>
                    <a:pt x="28" y="357"/>
                  </a:lnTo>
                  <a:lnTo>
                    <a:pt x="28" y="357"/>
                  </a:lnTo>
                  <a:lnTo>
                    <a:pt x="26" y="352"/>
                  </a:lnTo>
                  <a:lnTo>
                    <a:pt x="26" y="350"/>
                  </a:lnTo>
                  <a:lnTo>
                    <a:pt x="24" y="350"/>
                  </a:lnTo>
                  <a:lnTo>
                    <a:pt x="24" y="348"/>
                  </a:lnTo>
                  <a:lnTo>
                    <a:pt x="26" y="348"/>
                  </a:lnTo>
                  <a:lnTo>
                    <a:pt x="26" y="345"/>
                  </a:lnTo>
                  <a:lnTo>
                    <a:pt x="28" y="343"/>
                  </a:lnTo>
                  <a:lnTo>
                    <a:pt x="28" y="340"/>
                  </a:lnTo>
                  <a:lnTo>
                    <a:pt x="31" y="338"/>
                  </a:lnTo>
                  <a:lnTo>
                    <a:pt x="31" y="336"/>
                  </a:lnTo>
                  <a:lnTo>
                    <a:pt x="33" y="336"/>
                  </a:lnTo>
                  <a:lnTo>
                    <a:pt x="33" y="331"/>
                  </a:lnTo>
                  <a:lnTo>
                    <a:pt x="33" y="331"/>
                  </a:lnTo>
                  <a:lnTo>
                    <a:pt x="33" y="329"/>
                  </a:lnTo>
                  <a:lnTo>
                    <a:pt x="33" y="329"/>
                  </a:lnTo>
                  <a:lnTo>
                    <a:pt x="33" y="324"/>
                  </a:lnTo>
                  <a:lnTo>
                    <a:pt x="35" y="319"/>
                  </a:lnTo>
                  <a:lnTo>
                    <a:pt x="35" y="319"/>
                  </a:lnTo>
                  <a:lnTo>
                    <a:pt x="38" y="317"/>
                  </a:lnTo>
                  <a:lnTo>
                    <a:pt x="38" y="317"/>
                  </a:lnTo>
                  <a:lnTo>
                    <a:pt x="42" y="314"/>
                  </a:lnTo>
                  <a:lnTo>
                    <a:pt x="47" y="312"/>
                  </a:lnTo>
                  <a:lnTo>
                    <a:pt x="49" y="312"/>
                  </a:lnTo>
                  <a:lnTo>
                    <a:pt x="49" y="310"/>
                  </a:lnTo>
                  <a:lnTo>
                    <a:pt x="49" y="310"/>
                  </a:lnTo>
                  <a:lnTo>
                    <a:pt x="49" y="307"/>
                  </a:lnTo>
                  <a:lnTo>
                    <a:pt x="52" y="307"/>
                  </a:lnTo>
                  <a:lnTo>
                    <a:pt x="52" y="307"/>
                  </a:lnTo>
                  <a:lnTo>
                    <a:pt x="54" y="307"/>
                  </a:lnTo>
                  <a:lnTo>
                    <a:pt x="54" y="307"/>
                  </a:lnTo>
                  <a:lnTo>
                    <a:pt x="54" y="307"/>
                  </a:lnTo>
                  <a:lnTo>
                    <a:pt x="59" y="305"/>
                  </a:lnTo>
                  <a:lnTo>
                    <a:pt x="61" y="303"/>
                  </a:lnTo>
                  <a:lnTo>
                    <a:pt x="66" y="300"/>
                  </a:lnTo>
                  <a:lnTo>
                    <a:pt x="66" y="300"/>
                  </a:lnTo>
                  <a:lnTo>
                    <a:pt x="71" y="300"/>
                  </a:lnTo>
                  <a:lnTo>
                    <a:pt x="71" y="300"/>
                  </a:lnTo>
                  <a:lnTo>
                    <a:pt x="73" y="300"/>
                  </a:lnTo>
                  <a:lnTo>
                    <a:pt x="80" y="298"/>
                  </a:lnTo>
                  <a:lnTo>
                    <a:pt x="83" y="296"/>
                  </a:lnTo>
                  <a:lnTo>
                    <a:pt x="87" y="296"/>
                  </a:lnTo>
                  <a:lnTo>
                    <a:pt x="90" y="296"/>
                  </a:lnTo>
                  <a:lnTo>
                    <a:pt x="92" y="296"/>
                  </a:lnTo>
                  <a:lnTo>
                    <a:pt x="94" y="296"/>
                  </a:lnTo>
                  <a:lnTo>
                    <a:pt x="97" y="293"/>
                  </a:lnTo>
                  <a:lnTo>
                    <a:pt x="97" y="293"/>
                  </a:lnTo>
                  <a:lnTo>
                    <a:pt x="97" y="291"/>
                  </a:lnTo>
                  <a:lnTo>
                    <a:pt x="99" y="289"/>
                  </a:lnTo>
                  <a:lnTo>
                    <a:pt x="99" y="289"/>
                  </a:lnTo>
                  <a:lnTo>
                    <a:pt x="104" y="289"/>
                  </a:lnTo>
                  <a:lnTo>
                    <a:pt x="106" y="291"/>
                  </a:lnTo>
                  <a:lnTo>
                    <a:pt x="109" y="291"/>
                  </a:lnTo>
                  <a:lnTo>
                    <a:pt x="109" y="289"/>
                  </a:lnTo>
                  <a:lnTo>
                    <a:pt x="111" y="289"/>
                  </a:lnTo>
                  <a:lnTo>
                    <a:pt x="113" y="289"/>
                  </a:lnTo>
                  <a:lnTo>
                    <a:pt x="113" y="291"/>
                  </a:lnTo>
                  <a:lnTo>
                    <a:pt x="113" y="291"/>
                  </a:lnTo>
                  <a:lnTo>
                    <a:pt x="113" y="291"/>
                  </a:lnTo>
                  <a:lnTo>
                    <a:pt x="113" y="293"/>
                  </a:lnTo>
                  <a:lnTo>
                    <a:pt x="116" y="293"/>
                  </a:lnTo>
                  <a:lnTo>
                    <a:pt x="118" y="296"/>
                  </a:lnTo>
                  <a:lnTo>
                    <a:pt x="123" y="296"/>
                  </a:lnTo>
                  <a:lnTo>
                    <a:pt x="123" y="293"/>
                  </a:lnTo>
                  <a:lnTo>
                    <a:pt x="125" y="293"/>
                  </a:lnTo>
                  <a:lnTo>
                    <a:pt x="125" y="293"/>
                  </a:lnTo>
                  <a:lnTo>
                    <a:pt x="125" y="291"/>
                  </a:lnTo>
                  <a:lnTo>
                    <a:pt x="125" y="291"/>
                  </a:lnTo>
                  <a:lnTo>
                    <a:pt x="127" y="281"/>
                  </a:lnTo>
                  <a:lnTo>
                    <a:pt x="130" y="267"/>
                  </a:lnTo>
                  <a:lnTo>
                    <a:pt x="135" y="239"/>
                  </a:lnTo>
                  <a:lnTo>
                    <a:pt x="135" y="239"/>
                  </a:lnTo>
                  <a:lnTo>
                    <a:pt x="135" y="234"/>
                  </a:lnTo>
                  <a:lnTo>
                    <a:pt x="135" y="232"/>
                  </a:lnTo>
                  <a:lnTo>
                    <a:pt x="137" y="220"/>
                  </a:lnTo>
                  <a:lnTo>
                    <a:pt x="139" y="208"/>
                  </a:lnTo>
                  <a:lnTo>
                    <a:pt x="142" y="203"/>
                  </a:lnTo>
                  <a:lnTo>
                    <a:pt x="142" y="203"/>
                  </a:lnTo>
                  <a:lnTo>
                    <a:pt x="142" y="201"/>
                  </a:lnTo>
                  <a:lnTo>
                    <a:pt x="142" y="196"/>
                  </a:lnTo>
                  <a:lnTo>
                    <a:pt x="139" y="194"/>
                  </a:lnTo>
                  <a:lnTo>
                    <a:pt x="139" y="194"/>
                  </a:lnTo>
                  <a:lnTo>
                    <a:pt x="139" y="194"/>
                  </a:lnTo>
                  <a:lnTo>
                    <a:pt x="139" y="192"/>
                  </a:lnTo>
                  <a:lnTo>
                    <a:pt x="137" y="192"/>
                  </a:lnTo>
                  <a:lnTo>
                    <a:pt x="135" y="185"/>
                  </a:lnTo>
                  <a:lnTo>
                    <a:pt x="135" y="185"/>
                  </a:lnTo>
                  <a:lnTo>
                    <a:pt x="135" y="185"/>
                  </a:lnTo>
                  <a:lnTo>
                    <a:pt x="135" y="182"/>
                  </a:lnTo>
                  <a:lnTo>
                    <a:pt x="137" y="182"/>
                  </a:lnTo>
                  <a:lnTo>
                    <a:pt x="135" y="177"/>
                  </a:lnTo>
                  <a:lnTo>
                    <a:pt x="135" y="177"/>
                  </a:lnTo>
                  <a:lnTo>
                    <a:pt x="132" y="177"/>
                  </a:lnTo>
                  <a:lnTo>
                    <a:pt x="132" y="177"/>
                  </a:lnTo>
                  <a:lnTo>
                    <a:pt x="130" y="175"/>
                  </a:lnTo>
                  <a:lnTo>
                    <a:pt x="125" y="173"/>
                  </a:lnTo>
                  <a:lnTo>
                    <a:pt x="123" y="168"/>
                  </a:lnTo>
                  <a:lnTo>
                    <a:pt x="120" y="168"/>
                  </a:lnTo>
                  <a:lnTo>
                    <a:pt x="120" y="166"/>
                  </a:lnTo>
                  <a:lnTo>
                    <a:pt x="120" y="163"/>
                  </a:lnTo>
                  <a:lnTo>
                    <a:pt x="120" y="159"/>
                  </a:lnTo>
                  <a:lnTo>
                    <a:pt x="120" y="154"/>
                  </a:lnTo>
                  <a:lnTo>
                    <a:pt x="120" y="151"/>
                  </a:lnTo>
                  <a:lnTo>
                    <a:pt x="120" y="147"/>
                  </a:lnTo>
                  <a:lnTo>
                    <a:pt x="120" y="144"/>
                  </a:lnTo>
                  <a:lnTo>
                    <a:pt x="123" y="144"/>
                  </a:lnTo>
                  <a:lnTo>
                    <a:pt x="125" y="144"/>
                  </a:lnTo>
                  <a:lnTo>
                    <a:pt x="130" y="144"/>
                  </a:lnTo>
                  <a:lnTo>
                    <a:pt x="130" y="142"/>
                  </a:lnTo>
                  <a:lnTo>
                    <a:pt x="132" y="142"/>
                  </a:lnTo>
                  <a:lnTo>
                    <a:pt x="139" y="140"/>
                  </a:lnTo>
                  <a:lnTo>
                    <a:pt x="144" y="142"/>
                  </a:lnTo>
                  <a:lnTo>
                    <a:pt x="144" y="144"/>
                  </a:lnTo>
                  <a:lnTo>
                    <a:pt x="146" y="144"/>
                  </a:lnTo>
                  <a:lnTo>
                    <a:pt x="149" y="142"/>
                  </a:lnTo>
                  <a:lnTo>
                    <a:pt x="149" y="140"/>
                  </a:lnTo>
                  <a:lnTo>
                    <a:pt x="149" y="135"/>
                  </a:lnTo>
                  <a:lnTo>
                    <a:pt x="146" y="133"/>
                  </a:lnTo>
                  <a:lnTo>
                    <a:pt x="146" y="130"/>
                  </a:lnTo>
                  <a:lnTo>
                    <a:pt x="144" y="130"/>
                  </a:lnTo>
                  <a:lnTo>
                    <a:pt x="142" y="130"/>
                  </a:lnTo>
                  <a:lnTo>
                    <a:pt x="139" y="130"/>
                  </a:lnTo>
                  <a:lnTo>
                    <a:pt x="135" y="130"/>
                  </a:lnTo>
                  <a:lnTo>
                    <a:pt x="132" y="130"/>
                  </a:lnTo>
                  <a:lnTo>
                    <a:pt x="127" y="130"/>
                  </a:lnTo>
                  <a:lnTo>
                    <a:pt x="127" y="111"/>
                  </a:lnTo>
                  <a:lnTo>
                    <a:pt x="127" y="111"/>
                  </a:lnTo>
                  <a:lnTo>
                    <a:pt x="130" y="111"/>
                  </a:lnTo>
                  <a:lnTo>
                    <a:pt x="132" y="109"/>
                  </a:lnTo>
                  <a:lnTo>
                    <a:pt x="137" y="109"/>
                  </a:lnTo>
                  <a:lnTo>
                    <a:pt x="139" y="109"/>
                  </a:lnTo>
                  <a:lnTo>
                    <a:pt x="142" y="109"/>
                  </a:lnTo>
                  <a:lnTo>
                    <a:pt x="142" y="109"/>
                  </a:lnTo>
                  <a:lnTo>
                    <a:pt x="146" y="109"/>
                  </a:lnTo>
                  <a:lnTo>
                    <a:pt x="151" y="109"/>
                  </a:lnTo>
                  <a:lnTo>
                    <a:pt x="158" y="109"/>
                  </a:lnTo>
                  <a:lnTo>
                    <a:pt x="179" y="109"/>
                  </a:lnTo>
                  <a:lnTo>
                    <a:pt x="179" y="109"/>
                  </a:lnTo>
                  <a:lnTo>
                    <a:pt x="177" y="109"/>
                  </a:lnTo>
                  <a:lnTo>
                    <a:pt x="177" y="109"/>
                  </a:lnTo>
                  <a:lnTo>
                    <a:pt x="177" y="107"/>
                  </a:lnTo>
                  <a:lnTo>
                    <a:pt x="177" y="104"/>
                  </a:lnTo>
                  <a:lnTo>
                    <a:pt x="177" y="104"/>
                  </a:lnTo>
                  <a:lnTo>
                    <a:pt x="177" y="102"/>
                  </a:lnTo>
                  <a:lnTo>
                    <a:pt x="179" y="102"/>
                  </a:lnTo>
                  <a:lnTo>
                    <a:pt x="179" y="102"/>
                  </a:lnTo>
                  <a:lnTo>
                    <a:pt x="182" y="102"/>
                  </a:lnTo>
                  <a:lnTo>
                    <a:pt x="182" y="104"/>
                  </a:lnTo>
                  <a:lnTo>
                    <a:pt x="182" y="104"/>
                  </a:lnTo>
                  <a:lnTo>
                    <a:pt x="182" y="107"/>
                  </a:lnTo>
                  <a:lnTo>
                    <a:pt x="182" y="107"/>
                  </a:lnTo>
                  <a:lnTo>
                    <a:pt x="184" y="109"/>
                  </a:lnTo>
                  <a:lnTo>
                    <a:pt x="184" y="109"/>
                  </a:lnTo>
                  <a:lnTo>
                    <a:pt x="184" y="109"/>
                  </a:lnTo>
                  <a:lnTo>
                    <a:pt x="186" y="109"/>
                  </a:lnTo>
                  <a:lnTo>
                    <a:pt x="186" y="109"/>
                  </a:lnTo>
                  <a:lnTo>
                    <a:pt x="189" y="109"/>
                  </a:lnTo>
                  <a:lnTo>
                    <a:pt x="189" y="109"/>
                  </a:lnTo>
                  <a:lnTo>
                    <a:pt x="191" y="107"/>
                  </a:lnTo>
                  <a:lnTo>
                    <a:pt x="194" y="104"/>
                  </a:lnTo>
                  <a:lnTo>
                    <a:pt x="194" y="104"/>
                  </a:lnTo>
                  <a:lnTo>
                    <a:pt x="194" y="102"/>
                  </a:lnTo>
                  <a:lnTo>
                    <a:pt x="196" y="99"/>
                  </a:lnTo>
                  <a:lnTo>
                    <a:pt x="198" y="99"/>
                  </a:lnTo>
                  <a:lnTo>
                    <a:pt x="198" y="97"/>
                  </a:lnTo>
                  <a:lnTo>
                    <a:pt x="201" y="97"/>
                  </a:lnTo>
                  <a:lnTo>
                    <a:pt x="203" y="97"/>
                  </a:lnTo>
                  <a:lnTo>
                    <a:pt x="205" y="99"/>
                  </a:lnTo>
                  <a:lnTo>
                    <a:pt x="205" y="99"/>
                  </a:lnTo>
                  <a:lnTo>
                    <a:pt x="205" y="99"/>
                  </a:lnTo>
                  <a:lnTo>
                    <a:pt x="205" y="102"/>
                  </a:lnTo>
                  <a:lnTo>
                    <a:pt x="208" y="104"/>
                  </a:lnTo>
                  <a:lnTo>
                    <a:pt x="208" y="104"/>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44"/>
            <p:cNvSpPr>
              <a:spLocks/>
            </p:cNvSpPr>
            <p:nvPr/>
          </p:nvSpPr>
          <p:spPr bwMode="auto">
            <a:xfrm>
              <a:off x="2148" y="1904"/>
              <a:ext cx="76" cy="52"/>
            </a:xfrm>
            <a:custGeom>
              <a:avLst/>
              <a:gdLst>
                <a:gd name="T0" fmla="*/ 59 w 76"/>
                <a:gd name="T1" fmla="*/ 42 h 52"/>
                <a:gd name="T2" fmla="*/ 50 w 76"/>
                <a:gd name="T3" fmla="*/ 45 h 52"/>
                <a:gd name="T4" fmla="*/ 41 w 76"/>
                <a:gd name="T5" fmla="*/ 47 h 52"/>
                <a:gd name="T6" fmla="*/ 36 w 76"/>
                <a:gd name="T7" fmla="*/ 52 h 52"/>
                <a:gd name="T8" fmla="*/ 33 w 76"/>
                <a:gd name="T9" fmla="*/ 47 h 52"/>
                <a:gd name="T10" fmla="*/ 31 w 76"/>
                <a:gd name="T11" fmla="*/ 47 h 52"/>
                <a:gd name="T12" fmla="*/ 33 w 76"/>
                <a:gd name="T13" fmla="*/ 49 h 52"/>
                <a:gd name="T14" fmla="*/ 31 w 76"/>
                <a:gd name="T15" fmla="*/ 52 h 52"/>
                <a:gd name="T16" fmla="*/ 29 w 76"/>
                <a:gd name="T17" fmla="*/ 52 h 52"/>
                <a:gd name="T18" fmla="*/ 26 w 76"/>
                <a:gd name="T19" fmla="*/ 49 h 52"/>
                <a:gd name="T20" fmla="*/ 22 w 76"/>
                <a:gd name="T21" fmla="*/ 49 h 52"/>
                <a:gd name="T22" fmla="*/ 15 w 76"/>
                <a:gd name="T23" fmla="*/ 52 h 52"/>
                <a:gd name="T24" fmla="*/ 12 w 76"/>
                <a:gd name="T25" fmla="*/ 52 h 52"/>
                <a:gd name="T26" fmla="*/ 5 w 76"/>
                <a:gd name="T27" fmla="*/ 49 h 52"/>
                <a:gd name="T28" fmla="*/ 5 w 76"/>
                <a:gd name="T29" fmla="*/ 47 h 52"/>
                <a:gd name="T30" fmla="*/ 3 w 76"/>
                <a:gd name="T31" fmla="*/ 45 h 52"/>
                <a:gd name="T32" fmla="*/ 0 w 76"/>
                <a:gd name="T33" fmla="*/ 42 h 52"/>
                <a:gd name="T34" fmla="*/ 0 w 76"/>
                <a:gd name="T35" fmla="*/ 37 h 52"/>
                <a:gd name="T36" fmla="*/ 3 w 76"/>
                <a:gd name="T37" fmla="*/ 30 h 52"/>
                <a:gd name="T38" fmla="*/ 5 w 76"/>
                <a:gd name="T39" fmla="*/ 30 h 52"/>
                <a:gd name="T40" fmla="*/ 7 w 76"/>
                <a:gd name="T41" fmla="*/ 30 h 52"/>
                <a:gd name="T42" fmla="*/ 5 w 76"/>
                <a:gd name="T43" fmla="*/ 30 h 52"/>
                <a:gd name="T44" fmla="*/ 3 w 76"/>
                <a:gd name="T45" fmla="*/ 28 h 52"/>
                <a:gd name="T46" fmla="*/ 0 w 76"/>
                <a:gd name="T47" fmla="*/ 26 h 52"/>
                <a:gd name="T48" fmla="*/ 0 w 76"/>
                <a:gd name="T49" fmla="*/ 16 h 52"/>
                <a:gd name="T50" fmla="*/ 3 w 76"/>
                <a:gd name="T51" fmla="*/ 14 h 52"/>
                <a:gd name="T52" fmla="*/ 3 w 76"/>
                <a:gd name="T53" fmla="*/ 16 h 52"/>
                <a:gd name="T54" fmla="*/ 7 w 76"/>
                <a:gd name="T55" fmla="*/ 16 h 52"/>
                <a:gd name="T56" fmla="*/ 7 w 76"/>
                <a:gd name="T57" fmla="*/ 16 h 52"/>
                <a:gd name="T58" fmla="*/ 5 w 76"/>
                <a:gd name="T59" fmla="*/ 16 h 52"/>
                <a:gd name="T60" fmla="*/ 5 w 76"/>
                <a:gd name="T61" fmla="*/ 14 h 52"/>
                <a:gd name="T62" fmla="*/ 3 w 76"/>
                <a:gd name="T63" fmla="*/ 11 h 52"/>
                <a:gd name="T64" fmla="*/ 5 w 76"/>
                <a:gd name="T65" fmla="*/ 7 h 52"/>
                <a:gd name="T66" fmla="*/ 5 w 76"/>
                <a:gd name="T67" fmla="*/ 4 h 52"/>
                <a:gd name="T68" fmla="*/ 7 w 76"/>
                <a:gd name="T69" fmla="*/ 2 h 52"/>
                <a:gd name="T70" fmla="*/ 10 w 76"/>
                <a:gd name="T71" fmla="*/ 0 h 52"/>
                <a:gd name="T72" fmla="*/ 12 w 76"/>
                <a:gd name="T73" fmla="*/ 0 h 52"/>
                <a:gd name="T74" fmla="*/ 15 w 76"/>
                <a:gd name="T75" fmla="*/ 0 h 52"/>
                <a:gd name="T76" fmla="*/ 22 w 76"/>
                <a:gd name="T77" fmla="*/ 0 h 52"/>
                <a:gd name="T78" fmla="*/ 33 w 76"/>
                <a:gd name="T79" fmla="*/ 4 h 52"/>
                <a:gd name="T80" fmla="*/ 43 w 76"/>
                <a:gd name="T81" fmla="*/ 2 h 52"/>
                <a:gd name="T82" fmla="*/ 45 w 76"/>
                <a:gd name="T83" fmla="*/ 2 h 52"/>
                <a:gd name="T84" fmla="*/ 50 w 76"/>
                <a:gd name="T85" fmla="*/ 0 h 52"/>
                <a:gd name="T86" fmla="*/ 55 w 76"/>
                <a:gd name="T87" fmla="*/ 2 h 52"/>
                <a:gd name="T88" fmla="*/ 67 w 76"/>
                <a:gd name="T89" fmla="*/ 2 h 52"/>
                <a:gd name="T90" fmla="*/ 74 w 76"/>
                <a:gd name="T91" fmla="*/ 4 h 52"/>
                <a:gd name="T92" fmla="*/ 74 w 76"/>
                <a:gd name="T93" fmla="*/ 7 h 52"/>
                <a:gd name="T94" fmla="*/ 74 w 76"/>
                <a:gd name="T95" fmla="*/ 9 h 52"/>
                <a:gd name="T96" fmla="*/ 71 w 76"/>
                <a:gd name="T97" fmla="*/ 11 h 52"/>
                <a:gd name="T98" fmla="*/ 71 w 76"/>
                <a:gd name="T99" fmla="*/ 14 h 52"/>
                <a:gd name="T100" fmla="*/ 71 w 76"/>
                <a:gd name="T101" fmla="*/ 19 h 52"/>
                <a:gd name="T102" fmla="*/ 69 w 76"/>
                <a:gd name="T103" fmla="*/ 23 h 52"/>
                <a:gd name="T104" fmla="*/ 69 w 76"/>
                <a:gd name="T105" fmla="*/ 23 h 52"/>
                <a:gd name="T106" fmla="*/ 67 w 76"/>
                <a:gd name="T107" fmla="*/ 26 h 52"/>
                <a:gd name="T108" fmla="*/ 67 w 76"/>
                <a:gd name="T109" fmla="*/ 28 h 52"/>
                <a:gd name="T110" fmla="*/ 67 w 76"/>
                <a:gd name="T111" fmla="*/ 28 h 52"/>
                <a:gd name="T112" fmla="*/ 59 w 76"/>
                <a:gd name="T113" fmla="*/ 40 h 52"/>
                <a:gd name="T114" fmla="*/ 59 w 76"/>
                <a:gd name="T115"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 h="52">
                  <a:moveTo>
                    <a:pt x="59" y="42"/>
                  </a:moveTo>
                  <a:lnTo>
                    <a:pt x="59" y="42"/>
                  </a:lnTo>
                  <a:lnTo>
                    <a:pt x="57" y="42"/>
                  </a:lnTo>
                  <a:lnTo>
                    <a:pt x="50" y="45"/>
                  </a:lnTo>
                  <a:lnTo>
                    <a:pt x="43" y="47"/>
                  </a:lnTo>
                  <a:lnTo>
                    <a:pt x="41" y="47"/>
                  </a:lnTo>
                  <a:lnTo>
                    <a:pt x="38" y="49"/>
                  </a:lnTo>
                  <a:lnTo>
                    <a:pt x="36" y="52"/>
                  </a:lnTo>
                  <a:lnTo>
                    <a:pt x="33" y="49"/>
                  </a:lnTo>
                  <a:lnTo>
                    <a:pt x="33" y="47"/>
                  </a:lnTo>
                  <a:lnTo>
                    <a:pt x="31" y="47"/>
                  </a:lnTo>
                  <a:lnTo>
                    <a:pt x="31" y="47"/>
                  </a:lnTo>
                  <a:lnTo>
                    <a:pt x="33" y="49"/>
                  </a:lnTo>
                  <a:lnTo>
                    <a:pt x="33" y="49"/>
                  </a:lnTo>
                  <a:lnTo>
                    <a:pt x="33" y="49"/>
                  </a:lnTo>
                  <a:lnTo>
                    <a:pt x="31" y="52"/>
                  </a:lnTo>
                  <a:lnTo>
                    <a:pt x="31" y="52"/>
                  </a:lnTo>
                  <a:lnTo>
                    <a:pt x="29" y="52"/>
                  </a:lnTo>
                  <a:lnTo>
                    <a:pt x="26" y="49"/>
                  </a:lnTo>
                  <a:lnTo>
                    <a:pt x="26" y="49"/>
                  </a:lnTo>
                  <a:lnTo>
                    <a:pt x="24" y="49"/>
                  </a:lnTo>
                  <a:lnTo>
                    <a:pt x="22" y="49"/>
                  </a:lnTo>
                  <a:lnTo>
                    <a:pt x="22" y="49"/>
                  </a:lnTo>
                  <a:lnTo>
                    <a:pt x="15" y="52"/>
                  </a:lnTo>
                  <a:lnTo>
                    <a:pt x="15" y="52"/>
                  </a:lnTo>
                  <a:lnTo>
                    <a:pt x="12" y="52"/>
                  </a:lnTo>
                  <a:lnTo>
                    <a:pt x="7" y="52"/>
                  </a:lnTo>
                  <a:lnTo>
                    <a:pt x="5" y="49"/>
                  </a:lnTo>
                  <a:lnTo>
                    <a:pt x="5" y="49"/>
                  </a:lnTo>
                  <a:lnTo>
                    <a:pt x="5" y="47"/>
                  </a:lnTo>
                  <a:lnTo>
                    <a:pt x="5" y="45"/>
                  </a:lnTo>
                  <a:lnTo>
                    <a:pt x="3" y="45"/>
                  </a:lnTo>
                  <a:lnTo>
                    <a:pt x="3" y="45"/>
                  </a:lnTo>
                  <a:lnTo>
                    <a:pt x="0" y="42"/>
                  </a:lnTo>
                  <a:lnTo>
                    <a:pt x="0" y="40"/>
                  </a:lnTo>
                  <a:lnTo>
                    <a:pt x="0" y="37"/>
                  </a:lnTo>
                  <a:lnTo>
                    <a:pt x="0" y="30"/>
                  </a:lnTo>
                  <a:lnTo>
                    <a:pt x="3" y="30"/>
                  </a:lnTo>
                  <a:lnTo>
                    <a:pt x="3" y="30"/>
                  </a:lnTo>
                  <a:lnTo>
                    <a:pt x="5" y="30"/>
                  </a:lnTo>
                  <a:lnTo>
                    <a:pt x="5" y="30"/>
                  </a:lnTo>
                  <a:lnTo>
                    <a:pt x="7" y="30"/>
                  </a:lnTo>
                  <a:lnTo>
                    <a:pt x="7" y="28"/>
                  </a:lnTo>
                  <a:lnTo>
                    <a:pt x="5" y="30"/>
                  </a:lnTo>
                  <a:lnTo>
                    <a:pt x="3" y="30"/>
                  </a:lnTo>
                  <a:lnTo>
                    <a:pt x="3" y="28"/>
                  </a:lnTo>
                  <a:lnTo>
                    <a:pt x="0" y="28"/>
                  </a:lnTo>
                  <a:lnTo>
                    <a:pt x="0" y="26"/>
                  </a:lnTo>
                  <a:lnTo>
                    <a:pt x="0" y="26"/>
                  </a:lnTo>
                  <a:lnTo>
                    <a:pt x="0" y="16"/>
                  </a:lnTo>
                  <a:lnTo>
                    <a:pt x="0" y="16"/>
                  </a:lnTo>
                  <a:lnTo>
                    <a:pt x="3" y="14"/>
                  </a:lnTo>
                  <a:lnTo>
                    <a:pt x="3" y="16"/>
                  </a:lnTo>
                  <a:lnTo>
                    <a:pt x="3" y="16"/>
                  </a:lnTo>
                  <a:lnTo>
                    <a:pt x="5" y="16"/>
                  </a:lnTo>
                  <a:lnTo>
                    <a:pt x="7" y="16"/>
                  </a:lnTo>
                  <a:lnTo>
                    <a:pt x="7" y="16"/>
                  </a:lnTo>
                  <a:lnTo>
                    <a:pt x="7" y="16"/>
                  </a:lnTo>
                  <a:lnTo>
                    <a:pt x="7" y="16"/>
                  </a:lnTo>
                  <a:lnTo>
                    <a:pt x="5" y="16"/>
                  </a:lnTo>
                  <a:lnTo>
                    <a:pt x="5" y="16"/>
                  </a:lnTo>
                  <a:lnTo>
                    <a:pt x="5" y="14"/>
                  </a:lnTo>
                  <a:lnTo>
                    <a:pt x="3" y="11"/>
                  </a:lnTo>
                  <a:lnTo>
                    <a:pt x="3" y="11"/>
                  </a:lnTo>
                  <a:lnTo>
                    <a:pt x="3" y="9"/>
                  </a:lnTo>
                  <a:lnTo>
                    <a:pt x="5" y="7"/>
                  </a:lnTo>
                  <a:lnTo>
                    <a:pt x="5" y="4"/>
                  </a:lnTo>
                  <a:lnTo>
                    <a:pt x="5" y="4"/>
                  </a:lnTo>
                  <a:lnTo>
                    <a:pt x="7" y="2"/>
                  </a:lnTo>
                  <a:lnTo>
                    <a:pt x="7" y="2"/>
                  </a:lnTo>
                  <a:lnTo>
                    <a:pt x="10" y="2"/>
                  </a:lnTo>
                  <a:lnTo>
                    <a:pt x="10" y="0"/>
                  </a:lnTo>
                  <a:lnTo>
                    <a:pt x="12" y="0"/>
                  </a:lnTo>
                  <a:lnTo>
                    <a:pt x="12" y="0"/>
                  </a:lnTo>
                  <a:lnTo>
                    <a:pt x="15" y="0"/>
                  </a:lnTo>
                  <a:lnTo>
                    <a:pt x="15" y="0"/>
                  </a:lnTo>
                  <a:lnTo>
                    <a:pt x="22" y="0"/>
                  </a:lnTo>
                  <a:lnTo>
                    <a:pt x="22" y="0"/>
                  </a:lnTo>
                  <a:lnTo>
                    <a:pt x="31" y="2"/>
                  </a:lnTo>
                  <a:lnTo>
                    <a:pt x="33" y="4"/>
                  </a:lnTo>
                  <a:lnTo>
                    <a:pt x="36" y="4"/>
                  </a:lnTo>
                  <a:lnTo>
                    <a:pt x="43" y="2"/>
                  </a:lnTo>
                  <a:lnTo>
                    <a:pt x="43" y="2"/>
                  </a:lnTo>
                  <a:lnTo>
                    <a:pt x="45" y="2"/>
                  </a:lnTo>
                  <a:lnTo>
                    <a:pt x="45" y="2"/>
                  </a:lnTo>
                  <a:lnTo>
                    <a:pt x="50" y="0"/>
                  </a:lnTo>
                  <a:lnTo>
                    <a:pt x="50" y="0"/>
                  </a:lnTo>
                  <a:lnTo>
                    <a:pt x="55" y="2"/>
                  </a:lnTo>
                  <a:lnTo>
                    <a:pt x="62" y="2"/>
                  </a:lnTo>
                  <a:lnTo>
                    <a:pt x="67" y="2"/>
                  </a:lnTo>
                  <a:lnTo>
                    <a:pt x="74" y="4"/>
                  </a:lnTo>
                  <a:lnTo>
                    <a:pt x="74" y="4"/>
                  </a:lnTo>
                  <a:lnTo>
                    <a:pt x="76" y="7"/>
                  </a:lnTo>
                  <a:lnTo>
                    <a:pt x="74" y="7"/>
                  </a:lnTo>
                  <a:lnTo>
                    <a:pt x="74" y="9"/>
                  </a:lnTo>
                  <a:lnTo>
                    <a:pt x="74" y="9"/>
                  </a:lnTo>
                  <a:lnTo>
                    <a:pt x="74" y="9"/>
                  </a:lnTo>
                  <a:lnTo>
                    <a:pt x="71" y="11"/>
                  </a:lnTo>
                  <a:lnTo>
                    <a:pt x="71" y="14"/>
                  </a:lnTo>
                  <a:lnTo>
                    <a:pt x="71" y="14"/>
                  </a:lnTo>
                  <a:lnTo>
                    <a:pt x="71" y="16"/>
                  </a:lnTo>
                  <a:lnTo>
                    <a:pt x="71" y="19"/>
                  </a:lnTo>
                  <a:lnTo>
                    <a:pt x="69" y="23"/>
                  </a:lnTo>
                  <a:lnTo>
                    <a:pt x="69" y="23"/>
                  </a:lnTo>
                  <a:lnTo>
                    <a:pt x="69" y="23"/>
                  </a:lnTo>
                  <a:lnTo>
                    <a:pt x="69" y="23"/>
                  </a:lnTo>
                  <a:lnTo>
                    <a:pt x="69" y="26"/>
                  </a:lnTo>
                  <a:lnTo>
                    <a:pt x="67" y="26"/>
                  </a:lnTo>
                  <a:lnTo>
                    <a:pt x="67" y="26"/>
                  </a:lnTo>
                  <a:lnTo>
                    <a:pt x="67" y="28"/>
                  </a:lnTo>
                  <a:lnTo>
                    <a:pt x="67" y="28"/>
                  </a:lnTo>
                  <a:lnTo>
                    <a:pt x="67" y="28"/>
                  </a:lnTo>
                  <a:lnTo>
                    <a:pt x="62" y="35"/>
                  </a:lnTo>
                  <a:lnTo>
                    <a:pt x="59" y="40"/>
                  </a:lnTo>
                  <a:lnTo>
                    <a:pt x="59" y="42"/>
                  </a:lnTo>
                  <a:lnTo>
                    <a:pt x="59" y="4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45"/>
            <p:cNvSpPr>
              <a:spLocks/>
            </p:cNvSpPr>
            <p:nvPr/>
          </p:nvSpPr>
          <p:spPr bwMode="auto">
            <a:xfrm>
              <a:off x="2148" y="1904"/>
              <a:ext cx="76" cy="52"/>
            </a:xfrm>
            <a:custGeom>
              <a:avLst/>
              <a:gdLst>
                <a:gd name="T0" fmla="*/ 59 w 76"/>
                <a:gd name="T1" fmla="*/ 42 h 52"/>
                <a:gd name="T2" fmla="*/ 50 w 76"/>
                <a:gd name="T3" fmla="*/ 45 h 52"/>
                <a:gd name="T4" fmla="*/ 41 w 76"/>
                <a:gd name="T5" fmla="*/ 47 h 52"/>
                <a:gd name="T6" fmla="*/ 36 w 76"/>
                <a:gd name="T7" fmla="*/ 52 h 52"/>
                <a:gd name="T8" fmla="*/ 33 w 76"/>
                <a:gd name="T9" fmla="*/ 47 h 52"/>
                <a:gd name="T10" fmla="*/ 31 w 76"/>
                <a:gd name="T11" fmla="*/ 47 h 52"/>
                <a:gd name="T12" fmla="*/ 33 w 76"/>
                <a:gd name="T13" fmla="*/ 49 h 52"/>
                <a:gd name="T14" fmla="*/ 31 w 76"/>
                <a:gd name="T15" fmla="*/ 52 h 52"/>
                <a:gd name="T16" fmla="*/ 29 w 76"/>
                <a:gd name="T17" fmla="*/ 52 h 52"/>
                <a:gd name="T18" fmla="*/ 26 w 76"/>
                <a:gd name="T19" fmla="*/ 49 h 52"/>
                <a:gd name="T20" fmla="*/ 22 w 76"/>
                <a:gd name="T21" fmla="*/ 49 h 52"/>
                <a:gd name="T22" fmla="*/ 15 w 76"/>
                <a:gd name="T23" fmla="*/ 52 h 52"/>
                <a:gd name="T24" fmla="*/ 12 w 76"/>
                <a:gd name="T25" fmla="*/ 52 h 52"/>
                <a:gd name="T26" fmla="*/ 5 w 76"/>
                <a:gd name="T27" fmla="*/ 49 h 52"/>
                <a:gd name="T28" fmla="*/ 5 w 76"/>
                <a:gd name="T29" fmla="*/ 47 h 52"/>
                <a:gd name="T30" fmla="*/ 3 w 76"/>
                <a:gd name="T31" fmla="*/ 45 h 52"/>
                <a:gd name="T32" fmla="*/ 0 w 76"/>
                <a:gd name="T33" fmla="*/ 42 h 52"/>
                <a:gd name="T34" fmla="*/ 0 w 76"/>
                <a:gd name="T35" fmla="*/ 37 h 52"/>
                <a:gd name="T36" fmla="*/ 3 w 76"/>
                <a:gd name="T37" fmla="*/ 30 h 52"/>
                <a:gd name="T38" fmla="*/ 5 w 76"/>
                <a:gd name="T39" fmla="*/ 30 h 52"/>
                <a:gd name="T40" fmla="*/ 7 w 76"/>
                <a:gd name="T41" fmla="*/ 30 h 52"/>
                <a:gd name="T42" fmla="*/ 5 w 76"/>
                <a:gd name="T43" fmla="*/ 30 h 52"/>
                <a:gd name="T44" fmla="*/ 3 w 76"/>
                <a:gd name="T45" fmla="*/ 28 h 52"/>
                <a:gd name="T46" fmla="*/ 0 w 76"/>
                <a:gd name="T47" fmla="*/ 26 h 52"/>
                <a:gd name="T48" fmla="*/ 0 w 76"/>
                <a:gd name="T49" fmla="*/ 16 h 52"/>
                <a:gd name="T50" fmla="*/ 3 w 76"/>
                <a:gd name="T51" fmla="*/ 14 h 52"/>
                <a:gd name="T52" fmla="*/ 3 w 76"/>
                <a:gd name="T53" fmla="*/ 16 h 52"/>
                <a:gd name="T54" fmla="*/ 7 w 76"/>
                <a:gd name="T55" fmla="*/ 16 h 52"/>
                <a:gd name="T56" fmla="*/ 7 w 76"/>
                <a:gd name="T57" fmla="*/ 16 h 52"/>
                <a:gd name="T58" fmla="*/ 5 w 76"/>
                <a:gd name="T59" fmla="*/ 16 h 52"/>
                <a:gd name="T60" fmla="*/ 5 w 76"/>
                <a:gd name="T61" fmla="*/ 14 h 52"/>
                <a:gd name="T62" fmla="*/ 3 w 76"/>
                <a:gd name="T63" fmla="*/ 11 h 52"/>
                <a:gd name="T64" fmla="*/ 5 w 76"/>
                <a:gd name="T65" fmla="*/ 7 h 52"/>
                <a:gd name="T66" fmla="*/ 5 w 76"/>
                <a:gd name="T67" fmla="*/ 4 h 52"/>
                <a:gd name="T68" fmla="*/ 7 w 76"/>
                <a:gd name="T69" fmla="*/ 2 h 52"/>
                <a:gd name="T70" fmla="*/ 10 w 76"/>
                <a:gd name="T71" fmla="*/ 0 h 52"/>
                <a:gd name="T72" fmla="*/ 12 w 76"/>
                <a:gd name="T73" fmla="*/ 0 h 52"/>
                <a:gd name="T74" fmla="*/ 15 w 76"/>
                <a:gd name="T75" fmla="*/ 0 h 52"/>
                <a:gd name="T76" fmla="*/ 22 w 76"/>
                <a:gd name="T77" fmla="*/ 0 h 52"/>
                <a:gd name="T78" fmla="*/ 33 w 76"/>
                <a:gd name="T79" fmla="*/ 4 h 52"/>
                <a:gd name="T80" fmla="*/ 43 w 76"/>
                <a:gd name="T81" fmla="*/ 2 h 52"/>
                <a:gd name="T82" fmla="*/ 45 w 76"/>
                <a:gd name="T83" fmla="*/ 2 h 52"/>
                <a:gd name="T84" fmla="*/ 50 w 76"/>
                <a:gd name="T85" fmla="*/ 0 h 52"/>
                <a:gd name="T86" fmla="*/ 55 w 76"/>
                <a:gd name="T87" fmla="*/ 2 h 52"/>
                <a:gd name="T88" fmla="*/ 67 w 76"/>
                <a:gd name="T89" fmla="*/ 2 h 52"/>
                <a:gd name="T90" fmla="*/ 74 w 76"/>
                <a:gd name="T91" fmla="*/ 4 h 52"/>
                <a:gd name="T92" fmla="*/ 74 w 76"/>
                <a:gd name="T93" fmla="*/ 7 h 52"/>
                <a:gd name="T94" fmla="*/ 74 w 76"/>
                <a:gd name="T95" fmla="*/ 9 h 52"/>
                <a:gd name="T96" fmla="*/ 71 w 76"/>
                <a:gd name="T97" fmla="*/ 11 h 52"/>
                <a:gd name="T98" fmla="*/ 71 w 76"/>
                <a:gd name="T99" fmla="*/ 14 h 52"/>
                <a:gd name="T100" fmla="*/ 71 w 76"/>
                <a:gd name="T101" fmla="*/ 19 h 52"/>
                <a:gd name="T102" fmla="*/ 69 w 76"/>
                <a:gd name="T103" fmla="*/ 23 h 52"/>
                <a:gd name="T104" fmla="*/ 69 w 76"/>
                <a:gd name="T105" fmla="*/ 23 h 52"/>
                <a:gd name="T106" fmla="*/ 67 w 76"/>
                <a:gd name="T107" fmla="*/ 26 h 52"/>
                <a:gd name="T108" fmla="*/ 67 w 76"/>
                <a:gd name="T109" fmla="*/ 28 h 52"/>
                <a:gd name="T110" fmla="*/ 67 w 76"/>
                <a:gd name="T111" fmla="*/ 28 h 52"/>
                <a:gd name="T112" fmla="*/ 59 w 76"/>
                <a:gd name="T113" fmla="*/ 40 h 52"/>
                <a:gd name="T114" fmla="*/ 59 w 76"/>
                <a:gd name="T115"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 h="52">
                  <a:moveTo>
                    <a:pt x="59" y="42"/>
                  </a:moveTo>
                  <a:lnTo>
                    <a:pt x="59" y="42"/>
                  </a:lnTo>
                  <a:lnTo>
                    <a:pt x="57" y="42"/>
                  </a:lnTo>
                  <a:lnTo>
                    <a:pt x="50" y="45"/>
                  </a:lnTo>
                  <a:lnTo>
                    <a:pt x="43" y="47"/>
                  </a:lnTo>
                  <a:lnTo>
                    <a:pt x="41" y="47"/>
                  </a:lnTo>
                  <a:lnTo>
                    <a:pt x="38" y="49"/>
                  </a:lnTo>
                  <a:lnTo>
                    <a:pt x="36" y="52"/>
                  </a:lnTo>
                  <a:lnTo>
                    <a:pt x="33" y="49"/>
                  </a:lnTo>
                  <a:lnTo>
                    <a:pt x="33" y="47"/>
                  </a:lnTo>
                  <a:lnTo>
                    <a:pt x="31" y="47"/>
                  </a:lnTo>
                  <a:lnTo>
                    <a:pt x="31" y="47"/>
                  </a:lnTo>
                  <a:lnTo>
                    <a:pt x="33" y="49"/>
                  </a:lnTo>
                  <a:lnTo>
                    <a:pt x="33" y="49"/>
                  </a:lnTo>
                  <a:lnTo>
                    <a:pt x="33" y="49"/>
                  </a:lnTo>
                  <a:lnTo>
                    <a:pt x="31" y="52"/>
                  </a:lnTo>
                  <a:lnTo>
                    <a:pt x="31" y="52"/>
                  </a:lnTo>
                  <a:lnTo>
                    <a:pt x="29" y="52"/>
                  </a:lnTo>
                  <a:lnTo>
                    <a:pt x="26" y="49"/>
                  </a:lnTo>
                  <a:lnTo>
                    <a:pt x="26" y="49"/>
                  </a:lnTo>
                  <a:lnTo>
                    <a:pt x="24" y="49"/>
                  </a:lnTo>
                  <a:lnTo>
                    <a:pt x="22" y="49"/>
                  </a:lnTo>
                  <a:lnTo>
                    <a:pt x="22" y="49"/>
                  </a:lnTo>
                  <a:lnTo>
                    <a:pt x="15" y="52"/>
                  </a:lnTo>
                  <a:lnTo>
                    <a:pt x="15" y="52"/>
                  </a:lnTo>
                  <a:lnTo>
                    <a:pt x="12" y="52"/>
                  </a:lnTo>
                  <a:lnTo>
                    <a:pt x="7" y="52"/>
                  </a:lnTo>
                  <a:lnTo>
                    <a:pt x="5" y="49"/>
                  </a:lnTo>
                  <a:lnTo>
                    <a:pt x="5" y="49"/>
                  </a:lnTo>
                  <a:lnTo>
                    <a:pt x="5" y="47"/>
                  </a:lnTo>
                  <a:lnTo>
                    <a:pt x="5" y="45"/>
                  </a:lnTo>
                  <a:lnTo>
                    <a:pt x="3" y="45"/>
                  </a:lnTo>
                  <a:lnTo>
                    <a:pt x="3" y="45"/>
                  </a:lnTo>
                  <a:lnTo>
                    <a:pt x="0" y="42"/>
                  </a:lnTo>
                  <a:lnTo>
                    <a:pt x="0" y="40"/>
                  </a:lnTo>
                  <a:lnTo>
                    <a:pt x="0" y="37"/>
                  </a:lnTo>
                  <a:lnTo>
                    <a:pt x="0" y="30"/>
                  </a:lnTo>
                  <a:lnTo>
                    <a:pt x="3" y="30"/>
                  </a:lnTo>
                  <a:lnTo>
                    <a:pt x="3" y="30"/>
                  </a:lnTo>
                  <a:lnTo>
                    <a:pt x="5" y="30"/>
                  </a:lnTo>
                  <a:lnTo>
                    <a:pt x="5" y="30"/>
                  </a:lnTo>
                  <a:lnTo>
                    <a:pt x="7" y="30"/>
                  </a:lnTo>
                  <a:lnTo>
                    <a:pt x="7" y="28"/>
                  </a:lnTo>
                  <a:lnTo>
                    <a:pt x="5" y="30"/>
                  </a:lnTo>
                  <a:lnTo>
                    <a:pt x="3" y="30"/>
                  </a:lnTo>
                  <a:lnTo>
                    <a:pt x="3" y="28"/>
                  </a:lnTo>
                  <a:lnTo>
                    <a:pt x="0" y="28"/>
                  </a:lnTo>
                  <a:lnTo>
                    <a:pt x="0" y="26"/>
                  </a:lnTo>
                  <a:lnTo>
                    <a:pt x="0" y="26"/>
                  </a:lnTo>
                  <a:lnTo>
                    <a:pt x="0" y="16"/>
                  </a:lnTo>
                  <a:lnTo>
                    <a:pt x="0" y="16"/>
                  </a:lnTo>
                  <a:lnTo>
                    <a:pt x="3" y="14"/>
                  </a:lnTo>
                  <a:lnTo>
                    <a:pt x="3" y="16"/>
                  </a:lnTo>
                  <a:lnTo>
                    <a:pt x="3" y="16"/>
                  </a:lnTo>
                  <a:lnTo>
                    <a:pt x="5" y="16"/>
                  </a:lnTo>
                  <a:lnTo>
                    <a:pt x="7" y="16"/>
                  </a:lnTo>
                  <a:lnTo>
                    <a:pt x="7" y="16"/>
                  </a:lnTo>
                  <a:lnTo>
                    <a:pt x="7" y="16"/>
                  </a:lnTo>
                  <a:lnTo>
                    <a:pt x="7" y="16"/>
                  </a:lnTo>
                  <a:lnTo>
                    <a:pt x="5" y="16"/>
                  </a:lnTo>
                  <a:lnTo>
                    <a:pt x="5" y="16"/>
                  </a:lnTo>
                  <a:lnTo>
                    <a:pt x="5" y="14"/>
                  </a:lnTo>
                  <a:lnTo>
                    <a:pt x="3" y="11"/>
                  </a:lnTo>
                  <a:lnTo>
                    <a:pt x="3" y="11"/>
                  </a:lnTo>
                  <a:lnTo>
                    <a:pt x="3" y="9"/>
                  </a:lnTo>
                  <a:lnTo>
                    <a:pt x="5" y="7"/>
                  </a:lnTo>
                  <a:lnTo>
                    <a:pt x="5" y="4"/>
                  </a:lnTo>
                  <a:lnTo>
                    <a:pt x="5" y="4"/>
                  </a:lnTo>
                  <a:lnTo>
                    <a:pt x="7" y="2"/>
                  </a:lnTo>
                  <a:lnTo>
                    <a:pt x="7" y="2"/>
                  </a:lnTo>
                  <a:lnTo>
                    <a:pt x="10" y="2"/>
                  </a:lnTo>
                  <a:lnTo>
                    <a:pt x="10" y="0"/>
                  </a:lnTo>
                  <a:lnTo>
                    <a:pt x="12" y="0"/>
                  </a:lnTo>
                  <a:lnTo>
                    <a:pt x="12" y="0"/>
                  </a:lnTo>
                  <a:lnTo>
                    <a:pt x="15" y="0"/>
                  </a:lnTo>
                  <a:lnTo>
                    <a:pt x="15" y="0"/>
                  </a:lnTo>
                  <a:lnTo>
                    <a:pt x="22" y="0"/>
                  </a:lnTo>
                  <a:lnTo>
                    <a:pt x="22" y="0"/>
                  </a:lnTo>
                  <a:lnTo>
                    <a:pt x="31" y="2"/>
                  </a:lnTo>
                  <a:lnTo>
                    <a:pt x="33" y="4"/>
                  </a:lnTo>
                  <a:lnTo>
                    <a:pt x="36" y="4"/>
                  </a:lnTo>
                  <a:lnTo>
                    <a:pt x="43" y="2"/>
                  </a:lnTo>
                  <a:lnTo>
                    <a:pt x="43" y="2"/>
                  </a:lnTo>
                  <a:lnTo>
                    <a:pt x="45" y="2"/>
                  </a:lnTo>
                  <a:lnTo>
                    <a:pt x="45" y="2"/>
                  </a:lnTo>
                  <a:lnTo>
                    <a:pt x="50" y="0"/>
                  </a:lnTo>
                  <a:lnTo>
                    <a:pt x="50" y="0"/>
                  </a:lnTo>
                  <a:lnTo>
                    <a:pt x="55" y="2"/>
                  </a:lnTo>
                  <a:lnTo>
                    <a:pt x="62" y="2"/>
                  </a:lnTo>
                  <a:lnTo>
                    <a:pt x="67" y="2"/>
                  </a:lnTo>
                  <a:lnTo>
                    <a:pt x="74" y="4"/>
                  </a:lnTo>
                  <a:lnTo>
                    <a:pt x="74" y="4"/>
                  </a:lnTo>
                  <a:lnTo>
                    <a:pt x="76" y="7"/>
                  </a:lnTo>
                  <a:lnTo>
                    <a:pt x="74" y="7"/>
                  </a:lnTo>
                  <a:lnTo>
                    <a:pt x="74" y="9"/>
                  </a:lnTo>
                  <a:lnTo>
                    <a:pt x="74" y="9"/>
                  </a:lnTo>
                  <a:lnTo>
                    <a:pt x="74" y="9"/>
                  </a:lnTo>
                  <a:lnTo>
                    <a:pt x="71" y="11"/>
                  </a:lnTo>
                  <a:lnTo>
                    <a:pt x="71" y="14"/>
                  </a:lnTo>
                  <a:lnTo>
                    <a:pt x="71" y="14"/>
                  </a:lnTo>
                  <a:lnTo>
                    <a:pt x="71" y="16"/>
                  </a:lnTo>
                  <a:lnTo>
                    <a:pt x="71" y="19"/>
                  </a:lnTo>
                  <a:lnTo>
                    <a:pt x="69" y="23"/>
                  </a:lnTo>
                  <a:lnTo>
                    <a:pt x="69" y="23"/>
                  </a:lnTo>
                  <a:lnTo>
                    <a:pt x="69" y="23"/>
                  </a:lnTo>
                  <a:lnTo>
                    <a:pt x="69" y="23"/>
                  </a:lnTo>
                  <a:lnTo>
                    <a:pt x="69" y="26"/>
                  </a:lnTo>
                  <a:lnTo>
                    <a:pt x="67" y="26"/>
                  </a:lnTo>
                  <a:lnTo>
                    <a:pt x="67" y="26"/>
                  </a:lnTo>
                  <a:lnTo>
                    <a:pt x="67" y="28"/>
                  </a:lnTo>
                  <a:lnTo>
                    <a:pt x="67" y="28"/>
                  </a:lnTo>
                  <a:lnTo>
                    <a:pt x="67" y="28"/>
                  </a:lnTo>
                  <a:lnTo>
                    <a:pt x="62" y="35"/>
                  </a:lnTo>
                  <a:lnTo>
                    <a:pt x="59" y="40"/>
                  </a:lnTo>
                  <a:lnTo>
                    <a:pt x="59" y="42"/>
                  </a:lnTo>
                  <a:lnTo>
                    <a:pt x="59" y="4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46"/>
            <p:cNvSpPr>
              <a:spLocks/>
            </p:cNvSpPr>
            <p:nvPr/>
          </p:nvSpPr>
          <p:spPr bwMode="auto">
            <a:xfrm>
              <a:off x="2113" y="1915"/>
              <a:ext cx="26" cy="31"/>
            </a:xfrm>
            <a:custGeom>
              <a:avLst/>
              <a:gdLst>
                <a:gd name="T0" fmla="*/ 2 w 26"/>
                <a:gd name="T1" fmla="*/ 31 h 31"/>
                <a:gd name="T2" fmla="*/ 2 w 26"/>
                <a:gd name="T3" fmla="*/ 31 h 31"/>
                <a:gd name="T4" fmla="*/ 0 w 26"/>
                <a:gd name="T5" fmla="*/ 29 h 31"/>
                <a:gd name="T6" fmla="*/ 0 w 26"/>
                <a:gd name="T7" fmla="*/ 29 h 31"/>
                <a:gd name="T8" fmla="*/ 2 w 26"/>
                <a:gd name="T9" fmla="*/ 29 h 31"/>
                <a:gd name="T10" fmla="*/ 2 w 26"/>
                <a:gd name="T11" fmla="*/ 26 h 31"/>
                <a:gd name="T12" fmla="*/ 2 w 26"/>
                <a:gd name="T13" fmla="*/ 26 h 31"/>
                <a:gd name="T14" fmla="*/ 2 w 26"/>
                <a:gd name="T15" fmla="*/ 24 h 31"/>
                <a:gd name="T16" fmla="*/ 2 w 26"/>
                <a:gd name="T17" fmla="*/ 24 h 31"/>
                <a:gd name="T18" fmla="*/ 2 w 26"/>
                <a:gd name="T19" fmla="*/ 24 h 31"/>
                <a:gd name="T20" fmla="*/ 2 w 26"/>
                <a:gd name="T21" fmla="*/ 22 h 31"/>
                <a:gd name="T22" fmla="*/ 2 w 26"/>
                <a:gd name="T23" fmla="*/ 22 h 31"/>
                <a:gd name="T24" fmla="*/ 5 w 26"/>
                <a:gd name="T25" fmla="*/ 22 h 31"/>
                <a:gd name="T26" fmla="*/ 5 w 26"/>
                <a:gd name="T27" fmla="*/ 22 h 31"/>
                <a:gd name="T28" fmla="*/ 7 w 26"/>
                <a:gd name="T29" fmla="*/ 19 h 31"/>
                <a:gd name="T30" fmla="*/ 9 w 26"/>
                <a:gd name="T31" fmla="*/ 19 h 31"/>
                <a:gd name="T32" fmla="*/ 9 w 26"/>
                <a:gd name="T33" fmla="*/ 19 h 31"/>
                <a:gd name="T34" fmla="*/ 9 w 26"/>
                <a:gd name="T35" fmla="*/ 19 h 31"/>
                <a:gd name="T36" fmla="*/ 9 w 26"/>
                <a:gd name="T37" fmla="*/ 17 h 31"/>
                <a:gd name="T38" fmla="*/ 9 w 26"/>
                <a:gd name="T39" fmla="*/ 17 h 31"/>
                <a:gd name="T40" fmla="*/ 9 w 26"/>
                <a:gd name="T41" fmla="*/ 17 h 31"/>
                <a:gd name="T42" fmla="*/ 9 w 26"/>
                <a:gd name="T43" fmla="*/ 15 h 31"/>
                <a:gd name="T44" fmla="*/ 9 w 26"/>
                <a:gd name="T45" fmla="*/ 15 h 31"/>
                <a:gd name="T46" fmla="*/ 9 w 26"/>
                <a:gd name="T47" fmla="*/ 12 h 31"/>
                <a:gd name="T48" fmla="*/ 9 w 26"/>
                <a:gd name="T49" fmla="*/ 12 h 31"/>
                <a:gd name="T50" fmla="*/ 12 w 26"/>
                <a:gd name="T51" fmla="*/ 8 h 31"/>
                <a:gd name="T52" fmla="*/ 12 w 26"/>
                <a:gd name="T53" fmla="*/ 5 h 31"/>
                <a:gd name="T54" fmla="*/ 14 w 26"/>
                <a:gd name="T55" fmla="*/ 5 h 31"/>
                <a:gd name="T56" fmla="*/ 14 w 26"/>
                <a:gd name="T57" fmla="*/ 5 h 31"/>
                <a:gd name="T58" fmla="*/ 19 w 26"/>
                <a:gd name="T59" fmla="*/ 3 h 31"/>
                <a:gd name="T60" fmla="*/ 21 w 26"/>
                <a:gd name="T61" fmla="*/ 0 h 31"/>
                <a:gd name="T62" fmla="*/ 24 w 26"/>
                <a:gd name="T63" fmla="*/ 0 h 31"/>
                <a:gd name="T64" fmla="*/ 24 w 26"/>
                <a:gd name="T65" fmla="*/ 3 h 31"/>
                <a:gd name="T66" fmla="*/ 26 w 26"/>
                <a:gd name="T67" fmla="*/ 5 h 31"/>
                <a:gd name="T68" fmla="*/ 26 w 26"/>
                <a:gd name="T69" fmla="*/ 5 h 31"/>
                <a:gd name="T70" fmla="*/ 24 w 26"/>
                <a:gd name="T71" fmla="*/ 8 h 31"/>
                <a:gd name="T72" fmla="*/ 24 w 26"/>
                <a:gd name="T73" fmla="*/ 10 h 31"/>
                <a:gd name="T74" fmla="*/ 24 w 26"/>
                <a:gd name="T75" fmla="*/ 10 h 31"/>
                <a:gd name="T76" fmla="*/ 21 w 26"/>
                <a:gd name="T77" fmla="*/ 12 h 31"/>
                <a:gd name="T78" fmla="*/ 21 w 26"/>
                <a:gd name="T79" fmla="*/ 15 h 31"/>
                <a:gd name="T80" fmla="*/ 21 w 26"/>
                <a:gd name="T81" fmla="*/ 17 h 31"/>
                <a:gd name="T82" fmla="*/ 19 w 26"/>
                <a:gd name="T83" fmla="*/ 17 h 31"/>
                <a:gd name="T84" fmla="*/ 19 w 26"/>
                <a:gd name="T85" fmla="*/ 19 h 31"/>
                <a:gd name="T86" fmla="*/ 19 w 26"/>
                <a:gd name="T87" fmla="*/ 19 h 31"/>
                <a:gd name="T88" fmla="*/ 17 w 26"/>
                <a:gd name="T89" fmla="*/ 19 h 31"/>
                <a:gd name="T90" fmla="*/ 17 w 26"/>
                <a:gd name="T91" fmla="*/ 22 h 31"/>
                <a:gd name="T92" fmla="*/ 17 w 26"/>
                <a:gd name="T93" fmla="*/ 22 h 31"/>
                <a:gd name="T94" fmla="*/ 14 w 26"/>
                <a:gd name="T95" fmla="*/ 22 h 31"/>
                <a:gd name="T96" fmla="*/ 14 w 26"/>
                <a:gd name="T97" fmla="*/ 24 h 31"/>
                <a:gd name="T98" fmla="*/ 12 w 26"/>
                <a:gd name="T99" fmla="*/ 24 h 31"/>
                <a:gd name="T100" fmla="*/ 9 w 26"/>
                <a:gd name="T101" fmla="*/ 26 h 31"/>
                <a:gd name="T102" fmla="*/ 7 w 26"/>
                <a:gd name="T103" fmla="*/ 29 h 31"/>
                <a:gd name="T104" fmla="*/ 5 w 26"/>
                <a:gd name="T105" fmla="*/ 29 h 31"/>
                <a:gd name="T106" fmla="*/ 2 w 26"/>
                <a:gd name="T107" fmla="*/ 31 h 31"/>
                <a:gd name="T108" fmla="*/ 2 w 26"/>
                <a:gd name="T10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 h="31">
                  <a:moveTo>
                    <a:pt x="2" y="31"/>
                  </a:moveTo>
                  <a:lnTo>
                    <a:pt x="2" y="31"/>
                  </a:lnTo>
                  <a:lnTo>
                    <a:pt x="0" y="29"/>
                  </a:lnTo>
                  <a:lnTo>
                    <a:pt x="0" y="29"/>
                  </a:lnTo>
                  <a:lnTo>
                    <a:pt x="2" y="29"/>
                  </a:lnTo>
                  <a:lnTo>
                    <a:pt x="2" y="26"/>
                  </a:lnTo>
                  <a:lnTo>
                    <a:pt x="2" y="26"/>
                  </a:lnTo>
                  <a:lnTo>
                    <a:pt x="2" y="24"/>
                  </a:lnTo>
                  <a:lnTo>
                    <a:pt x="2" y="24"/>
                  </a:lnTo>
                  <a:lnTo>
                    <a:pt x="2" y="24"/>
                  </a:lnTo>
                  <a:lnTo>
                    <a:pt x="2" y="22"/>
                  </a:lnTo>
                  <a:lnTo>
                    <a:pt x="2" y="22"/>
                  </a:lnTo>
                  <a:lnTo>
                    <a:pt x="5" y="22"/>
                  </a:lnTo>
                  <a:lnTo>
                    <a:pt x="5" y="22"/>
                  </a:lnTo>
                  <a:lnTo>
                    <a:pt x="7" y="19"/>
                  </a:lnTo>
                  <a:lnTo>
                    <a:pt x="9" y="19"/>
                  </a:lnTo>
                  <a:lnTo>
                    <a:pt x="9" y="19"/>
                  </a:lnTo>
                  <a:lnTo>
                    <a:pt x="9" y="19"/>
                  </a:lnTo>
                  <a:lnTo>
                    <a:pt x="9" y="17"/>
                  </a:lnTo>
                  <a:lnTo>
                    <a:pt x="9" y="17"/>
                  </a:lnTo>
                  <a:lnTo>
                    <a:pt x="9" y="17"/>
                  </a:lnTo>
                  <a:lnTo>
                    <a:pt x="9" y="15"/>
                  </a:lnTo>
                  <a:lnTo>
                    <a:pt x="9" y="15"/>
                  </a:lnTo>
                  <a:lnTo>
                    <a:pt x="9" y="12"/>
                  </a:lnTo>
                  <a:lnTo>
                    <a:pt x="9" y="12"/>
                  </a:lnTo>
                  <a:lnTo>
                    <a:pt x="12" y="8"/>
                  </a:lnTo>
                  <a:lnTo>
                    <a:pt x="12" y="5"/>
                  </a:lnTo>
                  <a:lnTo>
                    <a:pt x="14" y="5"/>
                  </a:lnTo>
                  <a:lnTo>
                    <a:pt x="14" y="5"/>
                  </a:lnTo>
                  <a:lnTo>
                    <a:pt x="19" y="3"/>
                  </a:lnTo>
                  <a:lnTo>
                    <a:pt x="21" y="0"/>
                  </a:lnTo>
                  <a:lnTo>
                    <a:pt x="24" y="0"/>
                  </a:lnTo>
                  <a:lnTo>
                    <a:pt x="24" y="3"/>
                  </a:lnTo>
                  <a:lnTo>
                    <a:pt x="26" y="5"/>
                  </a:lnTo>
                  <a:lnTo>
                    <a:pt x="26" y="5"/>
                  </a:lnTo>
                  <a:lnTo>
                    <a:pt x="24" y="8"/>
                  </a:lnTo>
                  <a:lnTo>
                    <a:pt x="24" y="10"/>
                  </a:lnTo>
                  <a:lnTo>
                    <a:pt x="24" y="10"/>
                  </a:lnTo>
                  <a:lnTo>
                    <a:pt x="21" y="12"/>
                  </a:lnTo>
                  <a:lnTo>
                    <a:pt x="21" y="15"/>
                  </a:lnTo>
                  <a:lnTo>
                    <a:pt x="21" y="17"/>
                  </a:lnTo>
                  <a:lnTo>
                    <a:pt x="19" y="17"/>
                  </a:lnTo>
                  <a:lnTo>
                    <a:pt x="19" y="19"/>
                  </a:lnTo>
                  <a:lnTo>
                    <a:pt x="19" y="19"/>
                  </a:lnTo>
                  <a:lnTo>
                    <a:pt x="17" y="19"/>
                  </a:lnTo>
                  <a:lnTo>
                    <a:pt x="17" y="22"/>
                  </a:lnTo>
                  <a:lnTo>
                    <a:pt x="17" y="22"/>
                  </a:lnTo>
                  <a:lnTo>
                    <a:pt x="14" y="22"/>
                  </a:lnTo>
                  <a:lnTo>
                    <a:pt x="14" y="24"/>
                  </a:lnTo>
                  <a:lnTo>
                    <a:pt x="12" y="24"/>
                  </a:lnTo>
                  <a:lnTo>
                    <a:pt x="9" y="26"/>
                  </a:lnTo>
                  <a:lnTo>
                    <a:pt x="7" y="29"/>
                  </a:lnTo>
                  <a:lnTo>
                    <a:pt x="5" y="29"/>
                  </a:lnTo>
                  <a:lnTo>
                    <a:pt x="2" y="31"/>
                  </a:lnTo>
                  <a:lnTo>
                    <a:pt x="2" y="31"/>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47"/>
            <p:cNvSpPr>
              <a:spLocks/>
            </p:cNvSpPr>
            <p:nvPr/>
          </p:nvSpPr>
          <p:spPr bwMode="auto">
            <a:xfrm>
              <a:off x="2113" y="1915"/>
              <a:ext cx="26" cy="31"/>
            </a:xfrm>
            <a:custGeom>
              <a:avLst/>
              <a:gdLst>
                <a:gd name="T0" fmla="*/ 2 w 26"/>
                <a:gd name="T1" fmla="*/ 31 h 31"/>
                <a:gd name="T2" fmla="*/ 2 w 26"/>
                <a:gd name="T3" fmla="*/ 31 h 31"/>
                <a:gd name="T4" fmla="*/ 0 w 26"/>
                <a:gd name="T5" fmla="*/ 29 h 31"/>
                <a:gd name="T6" fmla="*/ 0 w 26"/>
                <a:gd name="T7" fmla="*/ 29 h 31"/>
                <a:gd name="T8" fmla="*/ 2 w 26"/>
                <a:gd name="T9" fmla="*/ 29 h 31"/>
                <a:gd name="T10" fmla="*/ 2 w 26"/>
                <a:gd name="T11" fmla="*/ 26 h 31"/>
                <a:gd name="T12" fmla="*/ 2 w 26"/>
                <a:gd name="T13" fmla="*/ 26 h 31"/>
                <a:gd name="T14" fmla="*/ 2 w 26"/>
                <a:gd name="T15" fmla="*/ 24 h 31"/>
                <a:gd name="T16" fmla="*/ 2 w 26"/>
                <a:gd name="T17" fmla="*/ 24 h 31"/>
                <a:gd name="T18" fmla="*/ 2 w 26"/>
                <a:gd name="T19" fmla="*/ 24 h 31"/>
                <a:gd name="T20" fmla="*/ 2 w 26"/>
                <a:gd name="T21" fmla="*/ 22 h 31"/>
                <a:gd name="T22" fmla="*/ 2 w 26"/>
                <a:gd name="T23" fmla="*/ 22 h 31"/>
                <a:gd name="T24" fmla="*/ 5 w 26"/>
                <a:gd name="T25" fmla="*/ 22 h 31"/>
                <a:gd name="T26" fmla="*/ 5 w 26"/>
                <a:gd name="T27" fmla="*/ 22 h 31"/>
                <a:gd name="T28" fmla="*/ 7 w 26"/>
                <a:gd name="T29" fmla="*/ 19 h 31"/>
                <a:gd name="T30" fmla="*/ 9 w 26"/>
                <a:gd name="T31" fmla="*/ 19 h 31"/>
                <a:gd name="T32" fmla="*/ 9 w 26"/>
                <a:gd name="T33" fmla="*/ 19 h 31"/>
                <a:gd name="T34" fmla="*/ 9 w 26"/>
                <a:gd name="T35" fmla="*/ 19 h 31"/>
                <a:gd name="T36" fmla="*/ 9 w 26"/>
                <a:gd name="T37" fmla="*/ 17 h 31"/>
                <a:gd name="T38" fmla="*/ 9 w 26"/>
                <a:gd name="T39" fmla="*/ 17 h 31"/>
                <a:gd name="T40" fmla="*/ 9 w 26"/>
                <a:gd name="T41" fmla="*/ 17 h 31"/>
                <a:gd name="T42" fmla="*/ 9 w 26"/>
                <a:gd name="T43" fmla="*/ 15 h 31"/>
                <a:gd name="T44" fmla="*/ 9 w 26"/>
                <a:gd name="T45" fmla="*/ 15 h 31"/>
                <a:gd name="T46" fmla="*/ 9 w 26"/>
                <a:gd name="T47" fmla="*/ 12 h 31"/>
                <a:gd name="T48" fmla="*/ 9 w 26"/>
                <a:gd name="T49" fmla="*/ 12 h 31"/>
                <a:gd name="T50" fmla="*/ 12 w 26"/>
                <a:gd name="T51" fmla="*/ 8 h 31"/>
                <a:gd name="T52" fmla="*/ 12 w 26"/>
                <a:gd name="T53" fmla="*/ 5 h 31"/>
                <a:gd name="T54" fmla="*/ 14 w 26"/>
                <a:gd name="T55" fmla="*/ 5 h 31"/>
                <a:gd name="T56" fmla="*/ 14 w 26"/>
                <a:gd name="T57" fmla="*/ 5 h 31"/>
                <a:gd name="T58" fmla="*/ 19 w 26"/>
                <a:gd name="T59" fmla="*/ 3 h 31"/>
                <a:gd name="T60" fmla="*/ 21 w 26"/>
                <a:gd name="T61" fmla="*/ 0 h 31"/>
                <a:gd name="T62" fmla="*/ 24 w 26"/>
                <a:gd name="T63" fmla="*/ 0 h 31"/>
                <a:gd name="T64" fmla="*/ 24 w 26"/>
                <a:gd name="T65" fmla="*/ 3 h 31"/>
                <a:gd name="T66" fmla="*/ 26 w 26"/>
                <a:gd name="T67" fmla="*/ 5 h 31"/>
                <a:gd name="T68" fmla="*/ 26 w 26"/>
                <a:gd name="T69" fmla="*/ 5 h 31"/>
                <a:gd name="T70" fmla="*/ 24 w 26"/>
                <a:gd name="T71" fmla="*/ 8 h 31"/>
                <a:gd name="T72" fmla="*/ 24 w 26"/>
                <a:gd name="T73" fmla="*/ 10 h 31"/>
                <a:gd name="T74" fmla="*/ 24 w 26"/>
                <a:gd name="T75" fmla="*/ 10 h 31"/>
                <a:gd name="T76" fmla="*/ 21 w 26"/>
                <a:gd name="T77" fmla="*/ 12 h 31"/>
                <a:gd name="T78" fmla="*/ 21 w 26"/>
                <a:gd name="T79" fmla="*/ 15 h 31"/>
                <a:gd name="T80" fmla="*/ 21 w 26"/>
                <a:gd name="T81" fmla="*/ 17 h 31"/>
                <a:gd name="T82" fmla="*/ 19 w 26"/>
                <a:gd name="T83" fmla="*/ 17 h 31"/>
                <a:gd name="T84" fmla="*/ 19 w 26"/>
                <a:gd name="T85" fmla="*/ 19 h 31"/>
                <a:gd name="T86" fmla="*/ 19 w 26"/>
                <a:gd name="T87" fmla="*/ 19 h 31"/>
                <a:gd name="T88" fmla="*/ 17 w 26"/>
                <a:gd name="T89" fmla="*/ 19 h 31"/>
                <a:gd name="T90" fmla="*/ 17 w 26"/>
                <a:gd name="T91" fmla="*/ 22 h 31"/>
                <a:gd name="T92" fmla="*/ 17 w 26"/>
                <a:gd name="T93" fmla="*/ 22 h 31"/>
                <a:gd name="T94" fmla="*/ 14 w 26"/>
                <a:gd name="T95" fmla="*/ 22 h 31"/>
                <a:gd name="T96" fmla="*/ 14 w 26"/>
                <a:gd name="T97" fmla="*/ 24 h 31"/>
                <a:gd name="T98" fmla="*/ 12 w 26"/>
                <a:gd name="T99" fmla="*/ 24 h 31"/>
                <a:gd name="T100" fmla="*/ 9 w 26"/>
                <a:gd name="T101" fmla="*/ 26 h 31"/>
                <a:gd name="T102" fmla="*/ 7 w 26"/>
                <a:gd name="T103" fmla="*/ 29 h 31"/>
                <a:gd name="T104" fmla="*/ 5 w 26"/>
                <a:gd name="T105" fmla="*/ 29 h 31"/>
                <a:gd name="T106" fmla="*/ 2 w 26"/>
                <a:gd name="T107" fmla="*/ 31 h 31"/>
                <a:gd name="T108" fmla="*/ 2 w 26"/>
                <a:gd name="T10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 h="31">
                  <a:moveTo>
                    <a:pt x="2" y="31"/>
                  </a:moveTo>
                  <a:lnTo>
                    <a:pt x="2" y="31"/>
                  </a:lnTo>
                  <a:lnTo>
                    <a:pt x="0" y="29"/>
                  </a:lnTo>
                  <a:lnTo>
                    <a:pt x="0" y="29"/>
                  </a:lnTo>
                  <a:lnTo>
                    <a:pt x="2" y="29"/>
                  </a:lnTo>
                  <a:lnTo>
                    <a:pt x="2" y="26"/>
                  </a:lnTo>
                  <a:lnTo>
                    <a:pt x="2" y="26"/>
                  </a:lnTo>
                  <a:lnTo>
                    <a:pt x="2" y="24"/>
                  </a:lnTo>
                  <a:lnTo>
                    <a:pt x="2" y="24"/>
                  </a:lnTo>
                  <a:lnTo>
                    <a:pt x="2" y="24"/>
                  </a:lnTo>
                  <a:lnTo>
                    <a:pt x="2" y="22"/>
                  </a:lnTo>
                  <a:lnTo>
                    <a:pt x="2" y="22"/>
                  </a:lnTo>
                  <a:lnTo>
                    <a:pt x="5" y="22"/>
                  </a:lnTo>
                  <a:lnTo>
                    <a:pt x="5" y="22"/>
                  </a:lnTo>
                  <a:lnTo>
                    <a:pt x="7" y="19"/>
                  </a:lnTo>
                  <a:lnTo>
                    <a:pt x="9" y="19"/>
                  </a:lnTo>
                  <a:lnTo>
                    <a:pt x="9" y="19"/>
                  </a:lnTo>
                  <a:lnTo>
                    <a:pt x="9" y="19"/>
                  </a:lnTo>
                  <a:lnTo>
                    <a:pt x="9" y="17"/>
                  </a:lnTo>
                  <a:lnTo>
                    <a:pt x="9" y="17"/>
                  </a:lnTo>
                  <a:lnTo>
                    <a:pt x="9" y="17"/>
                  </a:lnTo>
                  <a:lnTo>
                    <a:pt x="9" y="15"/>
                  </a:lnTo>
                  <a:lnTo>
                    <a:pt x="9" y="15"/>
                  </a:lnTo>
                  <a:lnTo>
                    <a:pt x="9" y="12"/>
                  </a:lnTo>
                  <a:lnTo>
                    <a:pt x="9" y="12"/>
                  </a:lnTo>
                  <a:lnTo>
                    <a:pt x="12" y="8"/>
                  </a:lnTo>
                  <a:lnTo>
                    <a:pt x="12" y="5"/>
                  </a:lnTo>
                  <a:lnTo>
                    <a:pt x="14" y="5"/>
                  </a:lnTo>
                  <a:lnTo>
                    <a:pt x="14" y="5"/>
                  </a:lnTo>
                  <a:lnTo>
                    <a:pt x="19" y="3"/>
                  </a:lnTo>
                  <a:lnTo>
                    <a:pt x="21" y="0"/>
                  </a:lnTo>
                  <a:lnTo>
                    <a:pt x="24" y="0"/>
                  </a:lnTo>
                  <a:lnTo>
                    <a:pt x="24" y="3"/>
                  </a:lnTo>
                  <a:lnTo>
                    <a:pt x="26" y="5"/>
                  </a:lnTo>
                  <a:lnTo>
                    <a:pt x="26" y="5"/>
                  </a:lnTo>
                  <a:lnTo>
                    <a:pt x="24" y="8"/>
                  </a:lnTo>
                  <a:lnTo>
                    <a:pt x="24" y="10"/>
                  </a:lnTo>
                  <a:lnTo>
                    <a:pt x="24" y="10"/>
                  </a:lnTo>
                  <a:lnTo>
                    <a:pt x="21" y="12"/>
                  </a:lnTo>
                  <a:lnTo>
                    <a:pt x="21" y="15"/>
                  </a:lnTo>
                  <a:lnTo>
                    <a:pt x="21" y="17"/>
                  </a:lnTo>
                  <a:lnTo>
                    <a:pt x="19" y="17"/>
                  </a:lnTo>
                  <a:lnTo>
                    <a:pt x="19" y="19"/>
                  </a:lnTo>
                  <a:lnTo>
                    <a:pt x="19" y="19"/>
                  </a:lnTo>
                  <a:lnTo>
                    <a:pt x="17" y="19"/>
                  </a:lnTo>
                  <a:lnTo>
                    <a:pt x="17" y="22"/>
                  </a:lnTo>
                  <a:lnTo>
                    <a:pt x="17" y="22"/>
                  </a:lnTo>
                  <a:lnTo>
                    <a:pt x="14" y="22"/>
                  </a:lnTo>
                  <a:lnTo>
                    <a:pt x="14" y="24"/>
                  </a:lnTo>
                  <a:lnTo>
                    <a:pt x="12" y="24"/>
                  </a:lnTo>
                  <a:lnTo>
                    <a:pt x="9" y="26"/>
                  </a:lnTo>
                  <a:lnTo>
                    <a:pt x="7" y="29"/>
                  </a:lnTo>
                  <a:lnTo>
                    <a:pt x="5" y="29"/>
                  </a:lnTo>
                  <a:lnTo>
                    <a:pt x="2" y="31"/>
                  </a:lnTo>
                  <a:lnTo>
                    <a:pt x="2" y="31"/>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48"/>
            <p:cNvSpPr>
              <a:spLocks/>
            </p:cNvSpPr>
            <p:nvPr/>
          </p:nvSpPr>
          <p:spPr bwMode="auto">
            <a:xfrm>
              <a:off x="2160" y="1889"/>
              <a:ext cx="24" cy="15"/>
            </a:xfrm>
            <a:custGeom>
              <a:avLst/>
              <a:gdLst>
                <a:gd name="T0" fmla="*/ 10 w 24"/>
                <a:gd name="T1" fmla="*/ 12 h 15"/>
                <a:gd name="T2" fmla="*/ 10 w 24"/>
                <a:gd name="T3" fmla="*/ 10 h 15"/>
                <a:gd name="T4" fmla="*/ 7 w 24"/>
                <a:gd name="T5" fmla="*/ 10 h 15"/>
                <a:gd name="T6" fmla="*/ 5 w 24"/>
                <a:gd name="T7" fmla="*/ 10 h 15"/>
                <a:gd name="T8" fmla="*/ 5 w 24"/>
                <a:gd name="T9" fmla="*/ 10 h 15"/>
                <a:gd name="T10" fmla="*/ 3 w 24"/>
                <a:gd name="T11" fmla="*/ 10 h 15"/>
                <a:gd name="T12" fmla="*/ 3 w 24"/>
                <a:gd name="T13" fmla="*/ 10 h 15"/>
                <a:gd name="T14" fmla="*/ 3 w 24"/>
                <a:gd name="T15" fmla="*/ 10 h 15"/>
                <a:gd name="T16" fmla="*/ 0 w 24"/>
                <a:gd name="T17" fmla="*/ 5 h 15"/>
                <a:gd name="T18" fmla="*/ 0 w 24"/>
                <a:gd name="T19" fmla="*/ 5 h 15"/>
                <a:gd name="T20" fmla="*/ 5 w 24"/>
                <a:gd name="T21" fmla="*/ 5 h 15"/>
                <a:gd name="T22" fmla="*/ 7 w 24"/>
                <a:gd name="T23" fmla="*/ 5 h 15"/>
                <a:gd name="T24" fmla="*/ 7 w 24"/>
                <a:gd name="T25" fmla="*/ 5 h 15"/>
                <a:gd name="T26" fmla="*/ 10 w 24"/>
                <a:gd name="T27" fmla="*/ 3 h 15"/>
                <a:gd name="T28" fmla="*/ 12 w 24"/>
                <a:gd name="T29" fmla="*/ 3 h 15"/>
                <a:gd name="T30" fmla="*/ 12 w 24"/>
                <a:gd name="T31" fmla="*/ 3 h 15"/>
                <a:gd name="T32" fmla="*/ 17 w 24"/>
                <a:gd name="T33" fmla="*/ 3 h 15"/>
                <a:gd name="T34" fmla="*/ 21 w 24"/>
                <a:gd name="T35" fmla="*/ 0 h 15"/>
                <a:gd name="T36" fmla="*/ 21 w 24"/>
                <a:gd name="T37" fmla="*/ 0 h 15"/>
                <a:gd name="T38" fmla="*/ 24 w 24"/>
                <a:gd name="T39" fmla="*/ 0 h 15"/>
                <a:gd name="T40" fmla="*/ 24 w 24"/>
                <a:gd name="T41" fmla="*/ 3 h 15"/>
                <a:gd name="T42" fmla="*/ 24 w 24"/>
                <a:gd name="T43" fmla="*/ 3 h 15"/>
                <a:gd name="T44" fmla="*/ 24 w 24"/>
                <a:gd name="T45" fmla="*/ 5 h 15"/>
                <a:gd name="T46" fmla="*/ 24 w 24"/>
                <a:gd name="T47" fmla="*/ 5 h 15"/>
                <a:gd name="T48" fmla="*/ 19 w 24"/>
                <a:gd name="T49" fmla="*/ 8 h 15"/>
                <a:gd name="T50" fmla="*/ 19 w 24"/>
                <a:gd name="T51" fmla="*/ 8 h 15"/>
                <a:gd name="T52" fmla="*/ 17 w 24"/>
                <a:gd name="T53" fmla="*/ 10 h 15"/>
                <a:gd name="T54" fmla="*/ 17 w 24"/>
                <a:gd name="T55" fmla="*/ 10 h 15"/>
                <a:gd name="T56" fmla="*/ 17 w 24"/>
                <a:gd name="T57" fmla="*/ 12 h 15"/>
                <a:gd name="T58" fmla="*/ 14 w 24"/>
                <a:gd name="T59" fmla="*/ 12 h 15"/>
                <a:gd name="T60" fmla="*/ 12 w 24"/>
                <a:gd name="T61" fmla="*/ 15 h 15"/>
                <a:gd name="T62" fmla="*/ 10 w 24"/>
                <a:gd name="T6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5">
                  <a:moveTo>
                    <a:pt x="10" y="12"/>
                  </a:moveTo>
                  <a:lnTo>
                    <a:pt x="10" y="12"/>
                  </a:lnTo>
                  <a:lnTo>
                    <a:pt x="10" y="10"/>
                  </a:lnTo>
                  <a:lnTo>
                    <a:pt x="10" y="10"/>
                  </a:lnTo>
                  <a:lnTo>
                    <a:pt x="7" y="10"/>
                  </a:lnTo>
                  <a:lnTo>
                    <a:pt x="7" y="10"/>
                  </a:lnTo>
                  <a:lnTo>
                    <a:pt x="7" y="10"/>
                  </a:lnTo>
                  <a:lnTo>
                    <a:pt x="5" y="10"/>
                  </a:lnTo>
                  <a:lnTo>
                    <a:pt x="5" y="10"/>
                  </a:lnTo>
                  <a:lnTo>
                    <a:pt x="5" y="10"/>
                  </a:lnTo>
                  <a:lnTo>
                    <a:pt x="5" y="10"/>
                  </a:lnTo>
                  <a:lnTo>
                    <a:pt x="3" y="10"/>
                  </a:lnTo>
                  <a:lnTo>
                    <a:pt x="3" y="10"/>
                  </a:lnTo>
                  <a:lnTo>
                    <a:pt x="3" y="10"/>
                  </a:lnTo>
                  <a:lnTo>
                    <a:pt x="3" y="10"/>
                  </a:lnTo>
                  <a:lnTo>
                    <a:pt x="3" y="10"/>
                  </a:lnTo>
                  <a:lnTo>
                    <a:pt x="0" y="8"/>
                  </a:lnTo>
                  <a:lnTo>
                    <a:pt x="0" y="5"/>
                  </a:lnTo>
                  <a:lnTo>
                    <a:pt x="0" y="5"/>
                  </a:lnTo>
                  <a:lnTo>
                    <a:pt x="0" y="5"/>
                  </a:lnTo>
                  <a:lnTo>
                    <a:pt x="5" y="5"/>
                  </a:lnTo>
                  <a:lnTo>
                    <a:pt x="5" y="5"/>
                  </a:lnTo>
                  <a:lnTo>
                    <a:pt x="7" y="5"/>
                  </a:lnTo>
                  <a:lnTo>
                    <a:pt x="7" y="5"/>
                  </a:lnTo>
                  <a:lnTo>
                    <a:pt x="7" y="5"/>
                  </a:lnTo>
                  <a:lnTo>
                    <a:pt x="7" y="5"/>
                  </a:lnTo>
                  <a:lnTo>
                    <a:pt x="10" y="5"/>
                  </a:lnTo>
                  <a:lnTo>
                    <a:pt x="10" y="3"/>
                  </a:lnTo>
                  <a:lnTo>
                    <a:pt x="10" y="3"/>
                  </a:lnTo>
                  <a:lnTo>
                    <a:pt x="12" y="3"/>
                  </a:lnTo>
                  <a:lnTo>
                    <a:pt x="12" y="3"/>
                  </a:lnTo>
                  <a:lnTo>
                    <a:pt x="12" y="3"/>
                  </a:lnTo>
                  <a:lnTo>
                    <a:pt x="14" y="3"/>
                  </a:lnTo>
                  <a:lnTo>
                    <a:pt x="17" y="3"/>
                  </a:lnTo>
                  <a:lnTo>
                    <a:pt x="19" y="3"/>
                  </a:lnTo>
                  <a:lnTo>
                    <a:pt x="21" y="0"/>
                  </a:lnTo>
                  <a:lnTo>
                    <a:pt x="21" y="0"/>
                  </a:lnTo>
                  <a:lnTo>
                    <a:pt x="21" y="0"/>
                  </a:lnTo>
                  <a:lnTo>
                    <a:pt x="21" y="0"/>
                  </a:lnTo>
                  <a:lnTo>
                    <a:pt x="24" y="0"/>
                  </a:lnTo>
                  <a:lnTo>
                    <a:pt x="24" y="3"/>
                  </a:lnTo>
                  <a:lnTo>
                    <a:pt x="24" y="3"/>
                  </a:lnTo>
                  <a:lnTo>
                    <a:pt x="24" y="3"/>
                  </a:lnTo>
                  <a:lnTo>
                    <a:pt x="24" y="3"/>
                  </a:lnTo>
                  <a:lnTo>
                    <a:pt x="24" y="5"/>
                  </a:lnTo>
                  <a:lnTo>
                    <a:pt x="24" y="5"/>
                  </a:lnTo>
                  <a:lnTo>
                    <a:pt x="24" y="5"/>
                  </a:lnTo>
                  <a:lnTo>
                    <a:pt x="24" y="5"/>
                  </a:lnTo>
                  <a:lnTo>
                    <a:pt x="21" y="5"/>
                  </a:lnTo>
                  <a:lnTo>
                    <a:pt x="19" y="8"/>
                  </a:lnTo>
                  <a:lnTo>
                    <a:pt x="19" y="8"/>
                  </a:lnTo>
                  <a:lnTo>
                    <a:pt x="19" y="8"/>
                  </a:lnTo>
                  <a:lnTo>
                    <a:pt x="19" y="8"/>
                  </a:lnTo>
                  <a:lnTo>
                    <a:pt x="17" y="10"/>
                  </a:lnTo>
                  <a:lnTo>
                    <a:pt x="17" y="10"/>
                  </a:lnTo>
                  <a:lnTo>
                    <a:pt x="17" y="10"/>
                  </a:lnTo>
                  <a:lnTo>
                    <a:pt x="17" y="10"/>
                  </a:lnTo>
                  <a:lnTo>
                    <a:pt x="17" y="12"/>
                  </a:lnTo>
                  <a:lnTo>
                    <a:pt x="17" y="12"/>
                  </a:lnTo>
                  <a:lnTo>
                    <a:pt x="14" y="12"/>
                  </a:lnTo>
                  <a:lnTo>
                    <a:pt x="14" y="12"/>
                  </a:lnTo>
                  <a:lnTo>
                    <a:pt x="12" y="15"/>
                  </a:lnTo>
                  <a:lnTo>
                    <a:pt x="12" y="12"/>
                  </a:lnTo>
                  <a:lnTo>
                    <a:pt x="10"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49"/>
            <p:cNvSpPr>
              <a:spLocks/>
            </p:cNvSpPr>
            <p:nvPr/>
          </p:nvSpPr>
          <p:spPr bwMode="auto">
            <a:xfrm>
              <a:off x="2160" y="1889"/>
              <a:ext cx="24" cy="15"/>
            </a:xfrm>
            <a:custGeom>
              <a:avLst/>
              <a:gdLst>
                <a:gd name="T0" fmla="*/ 10 w 24"/>
                <a:gd name="T1" fmla="*/ 12 h 15"/>
                <a:gd name="T2" fmla="*/ 10 w 24"/>
                <a:gd name="T3" fmla="*/ 10 h 15"/>
                <a:gd name="T4" fmla="*/ 7 w 24"/>
                <a:gd name="T5" fmla="*/ 10 h 15"/>
                <a:gd name="T6" fmla="*/ 5 w 24"/>
                <a:gd name="T7" fmla="*/ 10 h 15"/>
                <a:gd name="T8" fmla="*/ 5 w 24"/>
                <a:gd name="T9" fmla="*/ 10 h 15"/>
                <a:gd name="T10" fmla="*/ 3 w 24"/>
                <a:gd name="T11" fmla="*/ 10 h 15"/>
                <a:gd name="T12" fmla="*/ 3 w 24"/>
                <a:gd name="T13" fmla="*/ 10 h 15"/>
                <a:gd name="T14" fmla="*/ 3 w 24"/>
                <a:gd name="T15" fmla="*/ 10 h 15"/>
                <a:gd name="T16" fmla="*/ 0 w 24"/>
                <a:gd name="T17" fmla="*/ 5 h 15"/>
                <a:gd name="T18" fmla="*/ 0 w 24"/>
                <a:gd name="T19" fmla="*/ 5 h 15"/>
                <a:gd name="T20" fmla="*/ 5 w 24"/>
                <a:gd name="T21" fmla="*/ 5 h 15"/>
                <a:gd name="T22" fmla="*/ 7 w 24"/>
                <a:gd name="T23" fmla="*/ 5 h 15"/>
                <a:gd name="T24" fmla="*/ 7 w 24"/>
                <a:gd name="T25" fmla="*/ 5 h 15"/>
                <a:gd name="T26" fmla="*/ 10 w 24"/>
                <a:gd name="T27" fmla="*/ 3 h 15"/>
                <a:gd name="T28" fmla="*/ 12 w 24"/>
                <a:gd name="T29" fmla="*/ 3 h 15"/>
                <a:gd name="T30" fmla="*/ 12 w 24"/>
                <a:gd name="T31" fmla="*/ 3 h 15"/>
                <a:gd name="T32" fmla="*/ 17 w 24"/>
                <a:gd name="T33" fmla="*/ 3 h 15"/>
                <a:gd name="T34" fmla="*/ 21 w 24"/>
                <a:gd name="T35" fmla="*/ 0 h 15"/>
                <a:gd name="T36" fmla="*/ 21 w 24"/>
                <a:gd name="T37" fmla="*/ 0 h 15"/>
                <a:gd name="T38" fmla="*/ 24 w 24"/>
                <a:gd name="T39" fmla="*/ 0 h 15"/>
                <a:gd name="T40" fmla="*/ 24 w 24"/>
                <a:gd name="T41" fmla="*/ 3 h 15"/>
                <a:gd name="T42" fmla="*/ 24 w 24"/>
                <a:gd name="T43" fmla="*/ 3 h 15"/>
                <a:gd name="T44" fmla="*/ 24 w 24"/>
                <a:gd name="T45" fmla="*/ 5 h 15"/>
                <a:gd name="T46" fmla="*/ 24 w 24"/>
                <a:gd name="T47" fmla="*/ 5 h 15"/>
                <a:gd name="T48" fmla="*/ 19 w 24"/>
                <a:gd name="T49" fmla="*/ 8 h 15"/>
                <a:gd name="T50" fmla="*/ 19 w 24"/>
                <a:gd name="T51" fmla="*/ 8 h 15"/>
                <a:gd name="T52" fmla="*/ 17 w 24"/>
                <a:gd name="T53" fmla="*/ 10 h 15"/>
                <a:gd name="T54" fmla="*/ 17 w 24"/>
                <a:gd name="T55" fmla="*/ 10 h 15"/>
                <a:gd name="T56" fmla="*/ 17 w 24"/>
                <a:gd name="T57" fmla="*/ 12 h 15"/>
                <a:gd name="T58" fmla="*/ 14 w 24"/>
                <a:gd name="T59" fmla="*/ 12 h 15"/>
                <a:gd name="T60" fmla="*/ 12 w 24"/>
                <a:gd name="T61" fmla="*/ 15 h 15"/>
                <a:gd name="T62" fmla="*/ 10 w 24"/>
                <a:gd name="T6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5">
                  <a:moveTo>
                    <a:pt x="10" y="12"/>
                  </a:moveTo>
                  <a:lnTo>
                    <a:pt x="10" y="12"/>
                  </a:lnTo>
                  <a:lnTo>
                    <a:pt x="10" y="10"/>
                  </a:lnTo>
                  <a:lnTo>
                    <a:pt x="10" y="10"/>
                  </a:lnTo>
                  <a:lnTo>
                    <a:pt x="7" y="10"/>
                  </a:lnTo>
                  <a:lnTo>
                    <a:pt x="7" y="10"/>
                  </a:lnTo>
                  <a:lnTo>
                    <a:pt x="7" y="10"/>
                  </a:lnTo>
                  <a:lnTo>
                    <a:pt x="5" y="10"/>
                  </a:lnTo>
                  <a:lnTo>
                    <a:pt x="5" y="10"/>
                  </a:lnTo>
                  <a:lnTo>
                    <a:pt x="5" y="10"/>
                  </a:lnTo>
                  <a:lnTo>
                    <a:pt x="5" y="10"/>
                  </a:lnTo>
                  <a:lnTo>
                    <a:pt x="3" y="10"/>
                  </a:lnTo>
                  <a:lnTo>
                    <a:pt x="3" y="10"/>
                  </a:lnTo>
                  <a:lnTo>
                    <a:pt x="3" y="10"/>
                  </a:lnTo>
                  <a:lnTo>
                    <a:pt x="3" y="10"/>
                  </a:lnTo>
                  <a:lnTo>
                    <a:pt x="3" y="10"/>
                  </a:lnTo>
                  <a:lnTo>
                    <a:pt x="0" y="8"/>
                  </a:lnTo>
                  <a:lnTo>
                    <a:pt x="0" y="5"/>
                  </a:lnTo>
                  <a:lnTo>
                    <a:pt x="0" y="5"/>
                  </a:lnTo>
                  <a:lnTo>
                    <a:pt x="0" y="5"/>
                  </a:lnTo>
                  <a:lnTo>
                    <a:pt x="5" y="5"/>
                  </a:lnTo>
                  <a:lnTo>
                    <a:pt x="5" y="5"/>
                  </a:lnTo>
                  <a:lnTo>
                    <a:pt x="7" y="5"/>
                  </a:lnTo>
                  <a:lnTo>
                    <a:pt x="7" y="5"/>
                  </a:lnTo>
                  <a:lnTo>
                    <a:pt x="7" y="5"/>
                  </a:lnTo>
                  <a:lnTo>
                    <a:pt x="7" y="5"/>
                  </a:lnTo>
                  <a:lnTo>
                    <a:pt x="10" y="5"/>
                  </a:lnTo>
                  <a:lnTo>
                    <a:pt x="10" y="3"/>
                  </a:lnTo>
                  <a:lnTo>
                    <a:pt x="10" y="3"/>
                  </a:lnTo>
                  <a:lnTo>
                    <a:pt x="12" y="3"/>
                  </a:lnTo>
                  <a:lnTo>
                    <a:pt x="12" y="3"/>
                  </a:lnTo>
                  <a:lnTo>
                    <a:pt x="12" y="3"/>
                  </a:lnTo>
                  <a:lnTo>
                    <a:pt x="14" y="3"/>
                  </a:lnTo>
                  <a:lnTo>
                    <a:pt x="17" y="3"/>
                  </a:lnTo>
                  <a:lnTo>
                    <a:pt x="19" y="3"/>
                  </a:lnTo>
                  <a:lnTo>
                    <a:pt x="21" y="0"/>
                  </a:lnTo>
                  <a:lnTo>
                    <a:pt x="21" y="0"/>
                  </a:lnTo>
                  <a:lnTo>
                    <a:pt x="21" y="0"/>
                  </a:lnTo>
                  <a:lnTo>
                    <a:pt x="21" y="0"/>
                  </a:lnTo>
                  <a:lnTo>
                    <a:pt x="24" y="0"/>
                  </a:lnTo>
                  <a:lnTo>
                    <a:pt x="24" y="3"/>
                  </a:lnTo>
                  <a:lnTo>
                    <a:pt x="24" y="3"/>
                  </a:lnTo>
                  <a:lnTo>
                    <a:pt x="24" y="3"/>
                  </a:lnTo>
                  <a:lnTo>
                    <a:pt x="24" y="3"/>
                  </a:lnTo>
                  <a:lnTo>
                    <a:pt x="24" y="5"/>
                  </a:lnTo>
                  <a:lnTo>
                    <a:pt x="24" y="5"/>
                  </a:lnTo>
                  <a:lnTo>
                    <a:pt x="24" y="5"/>
                  </a:lnTo>
                  <a:lnTo>
                    <a:pt x="24" y="5"/>
                  </a:lnTo>
                  <a:lnTo>
                    <a:pt x="21" y="5"/>
                  </a:lnTo>
                  <a:lnTo>
                    <a:pt x="19" y="8"/>
                  </a:lnTo>
                  <a:lnTo>
                    <a:pt x="19" y="8"/>
                  </a:lnTo>
                  <a:lnTo>
                    <a:pt x="19" y="8"/>
                  </a:lnTo>
                  <a:lnTo>
                    <a:pt x="19" y="8"/>
                  </a:lnTo>
                  <a:lnTo>
                    <a:pt x="17" y="10"/>
                  </a:lnTo>
                  <a:lnTo>
                    <a:pt x="17" y="10"/>
                  </a:lnTo>
                  <a:lnTo>
                    <a:pt x="17" y="10"/>
                  </a:lnTo>
                  <a:lnTo>
                    <a:pt x="17" y="10"/>
                  </a:lnTo>
                  <a:lnTo>
                    <a:pt x="17" y="12"/>
                  </a:lnTo>
                  <a:lnTo>
                    <a:pt x="17" y="12"/>
                  </a:lnTo>
                  <a:lnTo>
                    <a:pt x="14" y="12"/>
                  </a:lnTo>
                  <a:lnTo>
                    <a:pt x="14" y="12"/>
                  </a:lnTo>
                  <a:lnTo>
                    <a:pt x="12" y="15"/>
                  </a:lnTo>
                  <a:lnTo>
                    <a:pt x="12" y="12"/>
                  </a:lnTo>
                  <a:lnTo>
                    <a:pt x="10"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50"/>
            <p:cNvSpPr>
              <a:spLocks/>
            </p:cNvSpPr>
            <p:nvPr/>
          </p:nvSpPr>
          <p:spPr bwMode="auto">
            <a:xfrm>
              <a:off x="2177" y="1899"/>
              <a:ext cx="14" cy="7"/>
            </a:xfrm>
            <a:custGeom>
              <a:avLst/>
              <a:gdLst>
                <a:gd name="T0" fmla="*/ 2 w 14"/>
                <a:gd name="T1" fmla="*/ 2 h 7"/>
                <a:gd name="T2" fmla="*/ 2 w 14"/>
                <a:gd name="T3" fmla="*/ 2 h 7"/>
                <a:gd name="T4" fmla="*/ 4 w 14"/>
                <a:gd name="T5" fmla="*/ 0 h 7"/>
                <a:gd name="T6" fmla="*/ 7 w 14"/>
                <a:gd name="T7" fmla="*/ 0 h 7"/>
                <a:gd name="T8" fmla="*/ 9 w 14"/>
                <a:gd name="T9" fmla="*/ 0 h 7"/>
                <a:gd name="T10" fmla="*/ 9 w 14"/>
                <a:gd name="T11" fmla="*/ 0 h 7"/>
                <a:gd name="T12" fmla="*/ 12 w 14"/>
                <a:gd name="T13" fmla="*/ 0 h 7"/>
                <a:gd name="T14" fmla="*/ 12 w 14"/>
                <a:gd name="T15" fmla="*/ 0 h 7"/>
                <a:gd name="T16" fmla="*/ 14 w 14"/>
                <a:gd name="T17" fmla="*/ 0 h 7"/>
                <a:gd name="T18" fmla="*/ 14 w 14"/>
                <a:gd name="T19" fmla="*/ 0 h 7"/>
                <a:gd name="T20" fmla="*/ 14 w 14"/>
                <a:gd name="T21" fmla="*/ 0 h 7"/>
                <a:gd name="T22" fmla="*/ 14 w 14"/>
                <a:gd name="T23" fmla="*/ 2 h 7"/>
                <a:gd name="T24" fmla="*/ 14 w 14"/>
                <a:gd name="T25" fmla="*/ 2 h 7"/>
                <a:gd name="T26" fmla="*/ 14 w 14"/>
                <a:gd name="T27" fmla="*/ 2 h 7"/>
                <a:gd name="T28" fmla="*/ 14 w 14"/>
                <a:gd name="T29" fmla="*/ 2 h 7"/>
                <a:gd name="T30" fmla="*/ 14 w 14"/>
                <a:gd name="T31" fmla="*/ 2 h 7"/>
                <a:gd name="T32" fmla="*/ 14 w 14"/>
                <a:gd name="T33" fmla="*/ 5 h 7"/>
                <a:gd name="T34" fmla="*/ 14 w 14"/>
                <a:gd name="T35" fmla="*/ 5 h 7"/>
                <a:gd name="T36" fmla="*/ 12 w 14"/>
                <a:gd name="T37" fmla="*/ 5 h 7"/>
                <a:gd name="T38" fmla="*/ 12 w 14"/>
                <a:gd name="T39" fmla="*/ 5 h 7"/>
                <a:gd name="T40" fmla="*/ 9 w 14"/>
                <a:gd name="T41" fmla="*/ 5 h 7"/>
                <a:gd name="T42" fmla="*/ 9 w 14"/>
                <a:gd name="T43" fmla="*/ 5 h 7"/>
                <a:gd name="T44" fmla="*/ 7 w 14"/>
                <a:gd name="T45" fmla="*/ 5 h 7"/>
                <a:gd name="T46" fmla="*/ 7 w 14"/>
                <a:gd name="T47" fmla="*/ 5 h 7"/>
                <a:gd name="T48" fmla="*/ 7 w 14"/>
                <a:gd name="T49" fmla="*/ 7 h 7"/>
                <a:gd name="T50" fmla="*/ 4 w 14"/>
                <a:gd name="T51" fmla="*/ 7 h 7"/>
                <a:gd name="T52" fmla="*/ 4 w 14"/>
                <a:gd name="T53" fmla="*/ 7 h 7"/>
                <a:gd name="T54" fmla="*/ 2 w 14"/>
                <a:gd name="T55" fmla="*/ 5 h 7"/>
                <a:gd name="T56" fmla="*/ 0 w 14"/>
                <a:gd name="T57" fmla="*/ 5 h 7"/>
                <a:gd name="T58" fmla="*/ 0 w 14"/>
                <a:gd name="T59" fmla="*/ 5 h 7"/>
                <a:gd name="T60" fmla="*/ 0 w 14"/>
                <a:gd name="T61" fmla="*/ 2 h 7"/>
                <a:gd name="T62" fmla="*/ 2 w 14"/>
                <a:gd name="T6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7">
                  <a:moveTo>
                    <a:pt x="2" y="2"/>
                  </a:moveTo>
                  <a:lnTo>
                    <a:pt x="2" y="2"/>
                  </a:lnTo>
                  <a:lnTo>
                    <a:pt x="4" y="0"/>
                  </a:lnTo>
                  <a:lnTo>
                    <a:pt x="7" y="0"/>
                  </a:lnTo>
                  <a:lnTo>
                    <a:pt x="9" y="0"/>
                  </a:lnTo>
                  <a:lnTo>
                    <a:pt x="9" y="0"/>
                  </a:lnTo>
                  <a:lnTo>
                    <a:pt x="12" y="0"/>
                  </a:lnTo>
                  <a:lnTo>
                    <a:pt x="12" y="0"/>
                  </a:lnTo>
                  <a:lnTo>
                    <a:pt x="14" y="0"/>
                  </a:lnTo>
                  <a:lnTo>
                    <a:pt x="14" y="0"/>
                  </a:lnTo>
                  <a:lnTo>
                    <a:pt x="14" y="0"/>
                  </a:lnTo>
                  <a:lnTo>
                    <a:pt x="14" y="2"/>
                  </a:lnTo>
                  <a:lnTo>
                    <a:pt x="14" y="2"/>
                  </a:lnTo>
                  <a:lnTo>
                    <a:pt x="14" y="2"/>
                  </a:lnTo>
                  <a:lnTo>
                    <a:pt x="14" y="2"/>
                  </a:lnTo>
                  <a:lnTo>
                    <a:pt x="14" y="2"/>
                  </a:lnTo>
                  <a:lnTo>
                    <a:pt x="14" y="5"/>
                  </a:lnTo>
                  <a:lnTo>
                    <a:pt x="14" y="5"/>
                  </a:lnTo>
                  <a:lnTo>
                    <a:pt x="12" y="5"/>
                  </a:lnTo>
                  <a:lnTo>
                    <a:pt x="12" y="5"/>
                  </a:lnTo>
                  <a:lnTo>
                    <a:pt x="9" y="5"/>
                  </a:lnTo>
                  <a:lnTo>
                    <a:pt x="9" y="5"/>
                  </a:lnTo>
                  <a:lnTo>
                    <a:pt x="7" y="5"/>
                  </a:lnTo>
                  <a:lnTo>
                    <a:pt x="7" y="5"/>
                  </a:lnTo>
                  <a:lnTo>
                    <a:pt x="7" y="7"/>
                  </a:lnTo>
                  <a:lnTo>
                    <a:pt x="4" y="7"/>
                  </a:lnTo>
                  <a:lnTo>
                    <a:pt x="4" y="7"/>
                  </a:lnTo>
                  <a:lnTo>
                    <a:pt x="2" y="5"/>
                  </a:lnTo>
                  <a:lnTo>
                    <a:pt x="0" y="5"/>
                  </a:lnTo>
                  <a:lnTo>
                    <a:pt x="0" y="5"/>
                  </a:lnTo>
                  <a:lnTo>
                    <a:pt x="0" y="2"/>
                  </a:lnTo>
                  <a:lnTo>
                    <a:pt x="2" y="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51"/>
            <p:cNvSpPr>
              <a:spLocks/>
            </p:cNvSpPr>
            <p:nvPr/>
          </p:nvSpPr>
          <p:spPr bwMode="auto">
            <a:xfrm>
              <a:off x="2177" y="1899"/>
              <a:ext cx="14" cy="7"/>
            </a:xfrm>
            <a:custGeom>
              <a:avLst/>
              <a:gdLst>
                <a:gd name="T0" fmla="*/ 2 w 14"/>
                <a:gd name="T1" fmla="*/ 2 h 7"/>
                <a:gd name="T2" fmla="*/ 2 w 14"/>
                <a:gd name="T3" fmla="*/ 2 h 7"/>
                <a:gd name="T4" fmla="*/ 4 w 14"/>
                <a:gd name="T5" fmla="*/ 0 h 7"/>
                <a:gd name="T6" fmla="*/ 7 w 14"/>
                <a:gd name="T7" fmla="*/ 0 h 7"/>
                <a:gd name="T8" fmla="*/ 9 w 14"/>
                <a:gd name="T9" fmla="*/ 0 h 7"/>
                <a:gd name="T10" fmla="*/ 9 w 14"/>
                <a:gd name="T11" fmla="*/ 0 h 7"/>
                <a:gd name="T12" fmla="*/ 12 w 14"/>
                <a:gd name="T13" fmla="*/ 0 h 7"/>
                <a:gd name="T14" fmla="*/ 12 w 14"/>
                <a:gd name="T15" fmla="*/ 0 h 7"/>
                <a:gd name="T16" fmla="*/ 14 w 14"/>
                <a:gd name="T17" fmla="*/ 0 h 7"/>
                <a:gd name="T18" fmla="*/ 14 w 14"/>
                <a:gd name="T19" fmla="*/ 0 h 7"/>
                <a:gd name="T20" fmla="*/ 14 w 14"/>
                <a:gd name="T21" fmla="*/ 0 h 7"/>
                <a:gd name="T22" fmla="*/ 14 w 14"/>
                <a:gd name="T23" fmla="*/ 2 h 7"/>
                <a:gd name="T24" fmla="*/ 14 w 14"/>
                <a:gd name="T25" fmla="*/ 2 h 7"/>
                <a:gd name="T26" fmla="*/ 14 w 14"/>
                <a:gd name="T27" fmla="*/ 2 h 7"/>
                <a:gd name="T28" fmla="*/ 14 w 14"/>
                <a:gd name="T29" fmla="*/ 2 h 7"/>
                <a:gd name="T30" fmla="*/ 14 w 14"/>
                <a:gd name="T31" fmla="*/ 2 h 7"/>
                <a:gd name="T32" fmla="*/ 14 w 14"/>
                <a:gd name="T33" fmla="*/ 5 h 7"/>
                <a:gd name="T34" fmla="*/ 14 w 14"/>
                <a:gd name="T35" fmla="*/ 5 h 7"/>
                <a:gd name="T36" fmla="*/ 12 w 14"/>
                <a:gd name="T37" fmla="*/ 5 h 7"/>
                <a:gd name="T38" fmla="*/ 12 w 14"/>
                <a:gd name="T39" fmla="*/ 5 h 7"/>
                <a:gd name="T40" fmla="*/ 9 w 14"/>
                <a:gd name="T41" fmla="*/ 5 h 7"/>
                <a:gd name="T42" fmla="*/ 9 w 14"/>
                <a:gd name="T43" fmla="*/ 5 h 7"/>
                <a:gd name="T44" fmla="*/ 7 w 14"/>
                <a:gd name="T45" fmla="*/ 5 h 7"/>
                <a:gd name="T46" fmla="*/ 7 w 14"/>
                <a:gd name="T47" fmla="*/ 5 h 7"/>
                <a:gd name="T48" fmla="*/ 7 w 14"/>
                <a:gd name="T49" fmla="*/ 7 h 7"/>
                <a:gd name="T50" fmla="*/ 4 w 14"/>
                <a:gd name="T51" fmla="*/ 7 h 7"/>
                <a:gd name="T52" fmla="*/ 4 w 14"/>
                <a:gd name="T53" fmla="*/ 7 h 7"/>
                <a:gd name="T54" fmla="*/ 2 w 14"/>
                <a:gd name="T55" fmla="*/ 5 h 7"/>
                <a:gd name="T56" fmla="*/ 0 w 14"/>
                <a:gd name="T57" fmla="*/ 5 h 7"/>
                <a:gd name="T58" fmla="*/ 0 w 14"/>
                <a:gd name="T59" fmla="*/ 5 h 7"/>
                <a:gd name="T60" fmla="*/ 0 w 14"/>
                <a:gd name="T61" fmla="*/ 2 h 7"/>
                <a:gd name="T62" fmla="*/ 2 w 14"/>
                <a:gd name="T6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7">
                  <a:moveTo>
                    <a:pt x="2" y="2"/>
                  </a:moveTo>
                  <a:lnTo>
                    <a:pt x="2" y="2"/>
                  </a:lnTo>
                  <a:lnTo>
                    <a:pt x="4" y="0"/>
                  </a:lnTo>
                  <a:lnTo>
                    <a:pt x="7" y="0"/>
                  </a:lnTo>
                  <a:lnTo>
                    <a:pt x="9" y="0"/>
                  </a:lnTo>
                  <a:lnTo>
                    <a:pt x="9" y="0"/>
                  </a:lnTo>
                  <a:lnTo>
                    <a:pt x="12" y="0"/>
                  </a:lnTo>
                  <a:lnTo>
                    <a:pt x="12" y="0"/>
                  </a:lnTo>
                  <a:lnTo>
                    <a:pt x="14" y="0"/>
                  </a:lnTo>
                  <a:lnTo>
                    <a:pt x="14" y="0"/>
                  </a:lnTo>
                  <a:lnTo>
                    <a:pt x="14" y="0"/>
                  </a:lnTo>
                  <a:lnTo>
                    <a:pt x="14" y="2"/>
                  </a:lnTo>
                  <a:lnTo>
                    <a:pt x="14" y="2"/>
                  </a:lnTo>
                  <a:lnTo>
                    <a:pt x="14" y="2"/>
                  </a:lnTo>
                  <a:lnTo>
                    <a:pt x="14" y="2"/>
                  </a:lnTo>
                  <a:lnTo>
                    <a:pt x="14" y="2"/>
                  </a:lnTo>
                  <a:lnTo>
                    <a:pt x="14" y="5"/>
                  </a:lnTo>
                  <a:lnTo>
                    <a:pt x="14" y="5"/>
                  </a:lnTo>
                  <a:lnTo>
                    <a:pt x="12" y="5"/>
                  </a:lnTo>
                  <a:lnTo>
                    <a:pt x="12" y="5"/>
                  </a:lnTo>
                  <a:lnTo>
                    <a:pt x="9" y="5"/>
                  </a:lnTo>
                  <a:lnTo>
                    <a:pt x="9" y="5"/>
                  </a:lnTo>
                  <a:lnTo>
                    <a:pt x="7" y="5"/>
                  </a:lnTo>
                  <a:lnTo>
                    <a:pt x="7" y="5"/>
                  </a:lnTo>
                  <a:lnTo>
                    <a:pt x="7" y="7"/>
                  </a:lnTo>
                  <a:lnTo>
                    <a:pt x="4" y="7"/>
                  </a:lnTo>
                  <a:lnTo>
                    <a:pt x="4" y="7"/>
                  </a:lnTo>
                  <a:lnTo>
                    <a:pt x="2" y="5"/>
                  </a:lnTo>
                  <a:lnTo>
                    <a:pt x="0" y="5"/>
                  </a:lnTo>
                  <a:lnTo>
                    <a:pt x="0" y="5"/>
                  </a:lnTo>
                  <a:lnTo>
                    <a:pt x="0" y="2"/>
                  </a:lnTo>
                  <a:lnTo>
                    <a:pt x="2" y="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52"/>
            <p:cNvSpPr>
              <a:spLocks/>
            </p:cNvSpPr>
            <p:nvPr/>
          </p:nvSpPr>
          <p:spPr bwMode="auto">
            <a:xfrm>
              <a:off x="2141" y="1901"/>
              <a:ext cx="14" cy="7"/>
            </a:xfrm>
            <a:custGeom>
              <a:avLst/>
              <a:gdLst>
                <a:gd name="T0" fmla="*/ 5 w 14"/>
                <a:gd name="T1" fmla="*/ 7 h 7"/>
                <a:gd name="T2" fmla="*/ 5 w 14"/>
                <a:gd name="T3" fmla="*/ 7 h 7"/>
                <a:gd name="T4" fmla="*/ 5 w 14"/>
                <a:gd name="T5" fmla="*/ 7 h 7"/>
                <a:gd name="T6" fmla="*/ 5 w 14"/>
                <a:gd name="T7" fmla="*/ 7 h 7"/>
                <a:gd name="T8" fmla="*/ 3 w 14"/>
                <a:gd name="T9" fmla="*/ 7 h 7"/>
                <a:gd name="T10" fmla="*/ 0 w 14"/>
                <a:gd name="T11" fmla="*/ 7 h 7"/>
                <a:gd name="T12" fmla="*/ 0 w 14"/>
                <a:gd name="T13" fmla="*/ 5 h 7"/>
                <a:gd name="T14" fmla="*/ 0 w 14"/>
                <a:gd name="T15" fmla="*/ 5 h 7"/>
                <a:gd name="T16" fmla="*/ 0 w 14"/>
                <a:gd name="T17" fmla="*/ 5 h 7"/>
                <a:gd name="T18" fmla="*/ 0 w 14"/>
                <a:gd name="T19" fmla="*/ 3 h 7"/>
                <a:gd name="T20" fmla="*/ 3 w 14"/>
                <a:gd name="T21" fmla="*/ 3 h 7"/>
                <a:gd name="T22" fmla="*/ 3 w 14"/>
                <a:gd name="T23" fmla="*/ 3 h 7"/>
                <a:gd name="T24" fmla="*/ 3 w 14"/>
                <a:gd name="T25" fmla="*/ 3 h 7"/>
                <a:gd name="T26" fmla="*/ 3 w 14"/>
                <a:gd name="T27" fmla="*/ 3 h 7"/>
                <a:gd name="T28" fmla="*/ 3 w 14"/>
                <a:gd name="T29" fmla="*/ 3 h 7"/>
                <a:gd name="T30" fmla="*/ 5 w 14"/>
                <a:gd name="T31" fmla="*/ 0 h 7"/>
                <a:gd name="T32" fmla="*/ 7 w 14"/>
                <a:gd name="T33" fmla="*/ 0 h 7"/>
                <a:gd name="T34" fmla="*/ 10 w 14"/>
                <a:gd name="T35" fmla="*/ 0 h 7"/>
                <a:gd name="T36" fmla="*/ 10 w 14"/>
                <a:gd name="T37" fmla="*/ 0 h 7"/>
                <a:gd name="T38" fmla="*/ 10 w 14"/>
                <a:gd name="T39" fmla="*/ 0 h 7"/>
                <a:gd name="T40" fmla="*/ 10 w 14"/>
                <a:gd name="T41" fmla="*/ 0 h 7"/>
                <a:gd name="T42" fmla="*/ 12 w 14"/>
                <a:gd name="T43" fmla="*/ 0 h 7"/>
                <a:gd name="T44" fmla="*/ 14 w 14"/>
                <a:gd name="T45" fmla="*/ 0 h 7"/>
                <a:gd name="T46" fmla="*/ 14 w 14"/>
                <a:gd name="T47" fmla="*/ 0 h 7"/>
                <a:gd name="T48" fmla="*/ 14 w 14"/>
                <a:gd name="T49" fmla="*/ 0 h 7"/>
                <a:gd name="T50" fmla="*/ 12 w 14"/>
                <a:gd name="T51" fmla="*/ 5 h 7"/>
                <a:gd name="T52" fmla="*/ 10 w 14"/>
                <a:gd name="T53" fmla="*/ 5 h 7"/>
                <a:gd name="T54" fmla="*/ 10 w 14"/>
                <a:gd name="T55" fmla="*/ 5 h 7"/>
                <a:gd name="T56" fmla="*/ 10 w 14"/>
                <a:gd name="T57" fmla="*/ 5 h 7"/>
                <a:gd name="T58" fmla="*/ 7 w 14"/>
                <a:gd name="T59" fmla="*/ 5 h 7"/>
                <a:gd name="T60" fmla="*/ 7 w 14"/>
                <a:gd name="T61" fmla="*/ 7 h 7"/>
                <a:gd name="T62" fmla="*/ 5 w 14"/>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7">
                  <a:moveTo>
                    <a:pt x="5" y="7"/>
                  </a:moveTo>
                  <a:lnTo>
                    <a:pt x="5" y="7"/>
                  </a:lnTo>
                  <a:lnTo>
                    <a:pt x="5" y="7"/>
                  </a:lnTo>
                  <a:lnTo>
                    <a:pt x="5" y="7"/>
                  </a:lnTo>
                  <a:lnTo>
                    <a:pt x="3" y="7"/>
                  </a:lnTo>
                  <a:lnTo>
                    <a:pt x="0" y="7"/>
                  </a:lnTo>
                  <a:lnTo>
                    <a:pt x="0" y="5"/>
                  </a:lnTo>
                  <a:lnTo>
                    <a:pt x="0" y="5"/>
                  </a:lnTo>
                  <a:lnTo>
                    <a:pt x="0" y="5"/>
                  </a:lnTo>
                  <a:lnTo>
                    <a:pt x="0" y="3"/>
                  </a:lnTo>
                  <a:lnTo>
                    <a:pt x="3" y="3"/>
                  </a:lnTo>
                  <a:lnTo>
                    <a:pt x="3" y="3"/>
                  </a:lnTo>
                  <a:lnTo>
                    <a:pt x="3" y="3"/>
                  </a:lnTo>
                  <a:lnTo>
                    <a:pt x="3" y="3"/>
                  </a:lnTo>
                  <a:lnTo>
                    <a:pt x="3" y="3"/>
                  </a:lnTo>
                  <a:lnTo>
                    <a:pt x="5" y="0"/>
                  </a:lnTo>
                  <a:lnTo>
                    <a:pt x="7" y="0"/>
                  </a:lnTo>
                  <a:lnTo>
                    <a:pt x="10" y="0"/>
                  </a:lnTo>
                  <a:lnTo>
                    <a:pt x="10" y="0"/>
                  </a:lnTo>
                  <a:lnTo>
                    <a:pt x="10" y="0"/>
                  </a:lnTo>
                  <a:lnTo>
                    <a:pt x="10" y="0"/>
                  </a:lnTo>
                  <a:lnTo>
                    <a:pt x="12" y="0"/>
                  </a:lnTo>
                  <a:lnTo>
                    <a:pt x="14" y="0"/>
                  </a:lnTo>
                  <a:lnTo>
                    <a:pt x="14" y="0"/>
                  </a:lnTo>
                  <a:lnTo>
                    <a:pt x="14" y="0"/>
                  </a:lnTo>
                  <a:lnTo>
                    <a:pt x="12" y="5"/>
                  </a:lnTo>
                  <a:lnTo>
                    <a:pt x="10" y="5"/>
                  </a:lnTo>
                  <a:lnTo>
                    <a:pt x="10" y="5"/>
                  </a:lnTo>
                  <a:lnTo>
                    <a:pt x="10" y="5"/>
                  </a:lnTo>
                  <a:lnTo>
                    <a:pt x="7" y="5"/>
                  </a:lnTo>
                  <a:lnTo>
                    <a:pt x="7" y="7"/>
                  </a:lnTo>
                  <a:lnTo>
                    <a:pt x="5"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53"/>
            <p:cNvSpPr>
              <a:spLocks/>
            </p:cNvSpPr>
            <p:nvPr/>
          </p:nvSpPr>
          <p:spPr bwMode="auto">
            <a:xfrm>
              <a:off x="2141" y="1901"/>
              <a:ext cx="14" cy="7"/>
            </a:xfrm>
            <a:custGeom>
              <a:avLst/>
              <a:gdLst>
                <a:gd name="T0" fmla="*/ 5 w 14"/>
                <a:gd name="T1" fmla="*/ 7 h 7"/>
                <a:gd name="T2" fmla="*/ 5 w 14"/>
                <a:gd name="T3" fmla="*/ 7 h 7"/>
                <a:gd name="T4" fmla="*/ 5 w 14"/>
                <a:gd name="T5" fmla="*/ 7 h 7"/>
                <a:gd name="T6" fmla="*/ 5 w 14"/>
                <a:gd name="T7" fmla="*/ 7 h 7"/>
                <a:gd name="T8" fmla="*/ 3 w 14"/>
                <a:gd name="T9" fmla="*/ 7 h 7"/>
                <a:gd name="T10" fmla="*/ 0 w 14"/>
                <a:gd name="T11" fmla="*/ 7 h 7"/>
                <a:gd name="T12" fmla="*/ 0 w 14"/>
                <a:gd name="T13" fmla="*/ 5 h 7"/>
                <a:gd name="T14" fmla="*/ 0 w 14"/>
                <a:gd name="T15" fmla="*/ 5 h 7"/>
                <a:gd name="T16" fmla="*/ 0 w 14"/>
                <a:gd name="T17" fmla="*/ 5 h 7"/>
                <a:gd name="T18" fmla="*/ 0 w 14"/>
                <a:gd name="T19" fmla="*/ 3 h 7"/>
                <a:gd name="T20" fmla="*/ 3 w 14"/>
                <a:gd name="T21" fmla="*/ 3 h 7"/>
                <a:gd name="T22" fmla="*/ 3 w 14"/>
                <a:gd name="T23" fmla="*/ 3 h 7"/>
                <a:gd name="T24" fmla="*/ 3 w 14"/>
                <a:gd name="T25" fmla="*/ 3 h 7"/>
                <a:gd name="T26" fmla="*/ 3 w 14"/>
                <a:gd name="T27" fmla="*/ 3 h 7"/>
                <a:gd name="T28" fmla="*/ 3 w 14"/>
                <a:gd name="T29" fmla="*/ 3 h 7"/>
                <a:gd name="T30" fmla="*/ 5 w 14"/>
                <a:gd name="T31" fmla="*/ 0 h 7"/>
                <a:gd name="T32" fmla="*/ 7 w 14"/>
                <a:gd name="T33" fmla="*/ 0 h 7"/>
                <a:gd name="T34" fmla="*/ 10 w 14"/>
                <a:gd name="T35" fmla="*/ 0 h 7"/>
                <a:gd name="T36" fmla="*/ 10 w 14"/>
                <a:gd name="T37" fmla="*/ 0 h 7"/>
                <a:gd name="T38" fmla="*/ 10 w 14"/>
                <a:gd name="T39" fmla="*/ 0 h 7"/>
                <a:gd name="T40" fmla="*/ 10 w 14"/>
                <a:gd name="T41" fmla="*/ 0 h 7"/>
                <a:gd name="T42" fmla="*/ 12 w 14"/>
                <a:gd name="T43" fmla="*/ 0 h 7"/>
                <a:gd name="T44" fmla="*/ 14 w 14"/>
                <a:gd name="T45" fmla="*/ 0 h 7"/>
                <a:gd name="T46" fmla="*/ 14 w 14"/>
                <a:gd name="T47" fmla="*/ 0 h 7"/>
                <a:gd name="T48" fmla="*/ 14 w 14"/>
                <a:gd name="T49" fmla="*/ 0 h 7"/>
                <a:gd name="T50" fmla="*/ 12 w 14"/>
                <a:gd name="T51" fmla="*/ 5 h 7"/>
                <a:gd name="T52" fmla="*/ 10 w 14"/>
                <a:gd name="T53" fmla="*/ 5 h 7"/>
                <a:gd name="T54" fmla="*/ 10 w 14"/>
                <a:gd name="T55" fmla="*/ 5 h 7"/>
                <a:gd name="T56" fmla="*/ 10 w 14"/>
                <a:gd name="T57" fmla="*/ 5 h 7"/>
                <a:gd name="T58" fmla="*/ 7 w 14"/>
                <a:gd name="T59" fmla="*/ 5 h 7"/>
                <a:gd name="T60" fmla="*/ 7 w 14"/>
                <a:gd name="T61" fmla="*/ 7 h 7"/>
                <a:gd name="T62" fmla="*/ 5 w 14"/>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7">
                  <a:moveTo>
                    <a:pt x="5" y="7"/>
                  </a:moveTo>
                  <a:lnTo>
                    <a:pt x="5" y="7"/>
                  </a:lnTo>
                  <a:lnTo>
                    <a:pt x="5" y="7"/>
                  </a:lnTo>
                  <a:lnTo>
                    <a:pt x="5" y="7"/>
                  </a:lnTo>
                  <a:lnTo>
                    <a:pt x="3" y="7"/>
                  </a:lnTo>
                  <a:lnTo>
                    <a:pt x="0" y="7"/>
                  </a:lnTo>
                  <a:lnTo>
                    <a:pt x="0" y="5"/>
                  </a:lnTo>
                  <a:lnTo>
                    <a:pt x="0" y="5"/>
                  </a:lnTo>
                  <a:lnTo>
                    <a:pt x="0" y="5"/>
                  </a:lnTo>
                  <a:lnTo>
                    <a:pt x="0" y="3"/>
                  </a:lnTo>
                  <a:lnTo>
                    <a:pt x="3" y="3"/>
                  </a:lnTo>
                  <a:lnTo>
                    <a:pt x="3" y="3"/>
                  </a:lnTo>
                  <a:lnTo>
                    <a:pt x="3" y="3"/>
                  </a:lnTo>
                  <a:lnTo>
                    <a:pt x="3" y="3"/>
                  </a:lnTo>
                  <a:lnTo>
                    <a:pt x="3" y="3"/>
                  </a:lnTo>
                  <a:lnTo>
                    <a:pt x="5" y="0"/>
                  </a:lnTo>
                  <a:lnTo>
                    <a:pt x="7" y="0"/>
                  </a:lnTo>
                  <a:lnTo>
                    <a:pt x="10" y="0"/>
                  </a:lnTo>
                  <a:lnTo>
                    <a:pt x="10" y="0"/>
                  </a:lnTo>
                  <a:lnTo>
                    <a:pt x="10" y="0"/>
                  </a:lnTo>
                  <a:lnTo>
                    <a:pt x="10" y="0"/>
                  </a:lnTo>
                  <a:lnTo>
                    <a:pt x="12" y="0"/>
                  </a:lnTo>
                  <a:lnTo>
                    <a:pt x="14" y="0"/>
                  </a:lnTo>
                  <a:lnTo>
                    <a:pt x="14" y="0"/>
                  </a:lnTo>
                  <a:lnTo>
                    <a:pt x="14" y="0"/>
                  </a:lnTo>
                  <a:lnTo>
                    <a:pt x="12" y="5"/>
                  </a:lnTo>
                  <a:lnTo>
                    <a:pt x="10" y="5"/>
                  </a:lnTo>
                  <a:lnTo>
                    <a:pt x="10" y="5"/>
                  </a:lnTo>
                  <a:lnTo>
                    <a:pt x="10" y="5"/>
                  </a:lnTo>
                  <a:lnTo>
                    <a:pt x="7" y="5"/>
                  </a:lnTo>
                  <a:lnTo>
                    <a:pt x="7" y="7"/>
                  </a:lnTo>
                  <a:lnTo>
                    <a:pt x="5"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54"/>
            <p:cNvSpPr>
              <a:spLocks/>
            </p:cNvSpPr>
            <p:nvPr/>
          </p:nvSpPr>
          <p:spPr bwMode="auto">
            <a:xfrm>
              <a:off x="2163" y="1880"/>
              <a:ext cx="9" cy="9"/>
            </a:xfrm>
            <a:custGeom>
              <a:avLst/>
              <a:gdLst>
                <a:gd name="T0" fmla="*/ 2 w 9"/>
                <a:gd name="T1" fmla="*/ 9 h 9"/>
                <a:gd name="T2" fmla="*/ 2 w 9"/>
                <a:gd name="T3" fmla="*/ 9 h 9"/>
                <a:gd name="T4" fmla="*/ 0 w 9"/>
                <a:gd name="T5" fmla="*/ 9 h 9"/>
                <a:gd name="T6" fmla="*/ 0 w 9"/>
                <a:gd name="T7" fmla="*/ 9 h 9"/>
                <a:gd name="T8" fmla="*/ 0 w 9"/>
                <a:gd name="T9" fmla="*/ 9 h 9"/>
                <a:gd name="T10" fmla="*/ 0 w 9"/>
                <a:gd name="T11" fmla="*/ 9 h 9"/>
                <a:gd name="T12" fmla="*/ 0 w 9"/>
                <a:gd name="T13" fmla="*/ 7 h 9"/>
                <a:gd name="T14" fmla="*/ 0 w 9"/>
                <a:gd name="T15" fmla="*/ 7 h 9"/>
                <a:gd name="T16" fmla="*/ 0 w 9"/>
                <a:gd name="T17" fmla="*/ 5 h 9"/>
                <a:gd name="T18" fmla="*/ 0 w 9"/>
                <a:gd name="T19" fmla="*/ 5 h 9"/>
                <a:gd name="T20" fmla="*/ 2 w 9"/>
                <a:gd name="T21" fmla="*/ 2 h 9"/>
                <a:gd name="T22" fmla="*/ 2 w 9"/>
                <a:gd name="T23" fmla="*/ 2 h 9"/>
                <a:gd name="T24" fmla="*/ 7 w 9"/>
                <a:gd name="T25" fmla="*/ 0 h 9"/>
                <a:gd name="T26" fmla="*/ 9 w 9"/>
                <a:gd name="T27" fmla="*/ 0 h 9"/>
                <a:gd name="T28" fmla="*/ 9 w 9"/>
                <a:gd name="T29" fmla="*/ 2 h 9"/>
                <a:gd name="T30" fmla="*/ 9 w 9"/>
                <a:gd name="T31" fmla="*/ 2 h 9"/>
                <a:gd name="T32" fmla="*/ 9 w 9"/>
                <a:gd name="T33" fmla="*/ 2 h 9"/>
                <a:gd name="T34" fmla="*/ 9 w 9"/>
                <a:gd name="T35" fmla="*/ 5 h 9"/>
                <a:gd name="T36" fmla="*/ 4 w 9"/>
                <a:gd name="T37" fmla="*/ 7 h 9"/>
                <a:gd name="T38" fmla="*/ 2 w 9"/>
                <a:gd name="T39" fmla="*/ 9 h 9"/>
                <a:gd name="T40" fmla="*/ 2 w 9"/>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9">
                  <a:moveTo>
                    <a:pt x="2" y="9"/>
                  </a:moveTo>
                  <a:lnTo>
                    <a:pt x="2" y="9"/>
                  </a:lnTo>
                  <a:lnTo>
                    <a:pt x="0" y="9"/>
                  </a:lnTo>
                  <a:lnTo>
                    <a:pt x="0" y="9"/>
                  </a:lnTo>
                  <a:lnTo>
                    <a:pt x="0" y="9"/>
                  </a:lnTo>
                  <a:lnTo>
                    <a:pt x="0" y="9"/>
                  </a:lnTo>
                  <a:lnTo>
                    <a:pt x="0" y="7"/>
                  </a:lnTo>
                  <a:lnTo>
                    <a:pt x="0" y="7"/>
                  </a:lnTo>
                  <a:lnTo>
                    <a:pt x="0" y="5"/>
                  </a:lnTo>
                  <a:lnTo>
                    <a:pt x="0" y="5"/>
                  </a:lnTo>
                  <a:lnTo>
                    <a:pt x="2" y="2"/>
                  </a:lnTo>
                  <a:lnTo>
                    <a:pt x="2" y="2"/>
                  </a:lnTo>
                  <a:lnTo>
                    <a:pt x="7" y="0"/>
                  </a:lnTo>
                  <a:lnTo>
                    <a:pt x="9" y="0"/>
                  </a:lnTo>
                  <a:lnTo>
                    <a:pt x="9" y="2"/>
                  </a:lnTo>
                  <a:lnTo>
                    <a:pt x="9" y="2"/>
                  </a:lnTo>
                  <a:lnTo>
                    <a:pt x="9" y="2"/>
                  </a:lnTo>
                  <a:lnTo>
                    <a:pt x="9" y="5"/>
                  </a:lnTo>
                  <a:lnTo>
                    <a:pt x="4" y="7"/>
                  </a:lnTo>
                  <a:lnTo>
                    <a:pt x="2" y="9"/>
                  </a:lnTo>
                  <a:lnTo>
                    <a:pt x="2"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55"/>
            <p:cNvSpPr>
              <a:spLocks/>
            </p:cNvSpPr>
            <p:nvPr/>
          </p:nvSpPr>
          <p:spPr bwMode="auto">
            <a:xfrm>
              <a:off x="2163" y="1880"/>
              <a:ext cx="9" cy="9"/>
            </a:xfrm>
            <a:custGeom>
              <a:avLst/>
              <a:gdLst>
                <a:gd name="T0" fmla="*/ 2 w 9"/>
                <a:gd name="T1" fmla="*/ 9 h 9"/>
                <a:gd name="T2" fmla="*/ 2 w 9"/>
                <a:gd name="T3" fmla="*/ 9 h 9"/>
                <a:gd name="T4" fmla="*/ 0 w 9"/>
                <a:gd name="T5" fmla="*/ 9 h 9"/>
                <a:gd name="T6" fmla="*/ 0 w 9"/>
                <a:gd name="T7" fmla="*/ 9 h 9"/>
                <a:gd name="T8" fmla="*/ 0 w 9"/>
                <a:gd name="T9" fmla="*/ 9 h 9"/>
                <a:gd name="T10" fmla="*/ 0 w 9"/>
                <a:gd name="T11" fmla="*/ 9 h 9"/>
                <a:gd name="T12" fmla="*/ 0 w 9"/>
                <a:gd name="T13" fmla="*/ 7 h 9"/>
                <a:gd name="T14" fmla="*/ 0 w 9"/>
                <a:gd name="T15" fmla="*/ 7 h 9"/>
                <a:gd name="T16" fmla="*/ 0 w 9"/>
                <a:gd name="T17" fmla="*/ 5 h 9"/>
                <a:gd name="T18" fmla="*/ 0 w 9"/>
                <a:gd name="T19" fmla="*/ 5 h 9"/>
                <a:gd name="T20" fmla="*/ 2 w 9"/>
                <a:gd name="T21" fmla="*/ 2 h 9"/>
                <a:gd name="T22" fmla="*/ 2 w 9"/>
                <a:gd name="T23" fmla="*/ 2 h 9"/>
                <a:gd name="T24" fmla="*/ 7 w 9"/>
                <a:gd name="T25" fmla="*/ 0 h 9"/>
                <a:gd name="T26" fmla="*/ 9 w 9"/>
                <a:gd name="T27" fmla="*/ 0 h 9"/>
                <a:gd name="T28" fmla="*/ 9 w 9"/>
                <a:gd name="T29" fmla="*/ 2 h 9"/>
                <a:gd name="T30" fmla="*/ 9 w 9"/>
                <a:gd name="T31" fmla="*/ 2 h 9"/>
                <a:gd name="T32" fmla="*/ 9 w 9"/>
                <a:gd name="T33" fmla="*/ 2 h 9"/>
                <a:gd name="T34" fmla="*/ 9 w 9"/>
                <a:gd name="T35" fmla="*/ 5 h 9"/>
                <a:gd name="T36" fmla="*/ 4 w 9"/>
                <a:gd name="T37" fmla="*/ 7 h 9"/>
                <a:gd name="T38" fmla="*/ 2 w 9"/>
                <a:gd name="T39" fmla="*/ 9 h 9"/>
                <a:gd name="T40" fmla="*/ 2 w 9"/>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9">
                  <a:moveTo>
                    <a:pt x="2" y="9"/>
                  </a:moveTo>
                  <a:lnTo>
                    <a:pt x="2" y="9"/>
                  </a:lnTo>
                  <a:lnTo>
                    <a:pt x="0" y="9"/>
                  </a:lnTo>
                  <a:lnTo>
                    <a:pt x="0" y="9"/>
                  </a:lnTo>
                  <a:lnTo>
                    <a:pt x="0" y="9"/>
                  </a:lnTo>
                  <a:lnTo>
                    <a:pt x="0" y="9"/>
                  </a:lnTo>
                  <a:lnTo>
                    <a:pt x="0" y="7"/>
                  </a:lnTo>
                  <a:lnTo>
                    <a:pt x="0" y="7"/>
                  </a:lnTo>
                  <a:lnTo>
                    <a:pt x="0" y="5"/>
                  </a:lnTo>
                  <a:lnTo>
                    <a:pt x="0" y="5"/>
                  </a:lnTo>
                  <a:lnTo>
                    <a:pt x="2" y="2"/>
                  </a:lnTo>
                  <a:lnTo>
                    <a:pt x="2" y="2"/>
                  </a:lnTo>
                  <a:lnTo>
                    <a:pt x="7" y="0"/>
                  </a:lnTo>
                  <a:lnTo>
                    <a:pt x="9" y="0"/>
                  </a:lnTo>
                  <a:lnTo>
                    <a:pt x="9" y="2"/>
                  </a:lnTo>
                  <a:lnTo>
                    <a:pt x="9" y="2"/>
                  </a:lnTo>
                  <a:lnTo>
                    <a:pt x="9" y="2"/>
                  </a:lnTo>
                  <a:lnTo>
                    <a:pt x="9" y="5"/>
                  </a:lnTo>
                  <a:lnTo>
                    <a:pt x="4" y="7"/>
                  </a:lnTo>
                  <a:lnTo>
                    <a:pt x="2" y="9"/>
                  </a:lnTo>
                  <a:lnTo>
                    <a:pt x="2"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56"/>
            <p:cNvSpPr>
              <a:spLocks/>
            </p:cNvSpPr>
            <p:nvPr/>
          </p:nvSpPr>
          <p:spPr bwMode="auto">
            <a:xfrm>
              <a:off x="2139" y="1918"/>
              <a:ext cx="9" cy="12"/>
            </a:xfrm>
            <a:custGeom>
              <a:avLst/>
              <a:gdLst>
                <a:gd name="T0" fmla="*/ 0 w 9"/>
                <a:gd name="T1" fmla="*/ 12 h 12"/>
                <a:gd name="T2" fmla="*/ 0 w 9"/>
                <a:gd name="T3" fmla="*/ 12 h 12"/>
                <a:gd name="T4" fmla="*/ 0 w 9"/>
                <a:gd name="T5" fmla="*/ 12 h 12"/>
                <a:gd name="T6" fmla="*/ 0 w 9"/>
                <a:gd name="T7" fmla="*/ 9 h 12"/>
                <a:gd name="T8" fmla="*/ 0 w 9"/>
                <a:gd name="T9" fmla="*/ 5 h 12"/>
                <a:gd name="T10" fmla="*/ 0 w 9"/>
                <a:gd name="T11" fmla="*/ 5 h 12"/>
                <a:gd name="T12" fmla="*/ 0 w 9"/>
                <a:gd name="T13" fmla="*/ 5 h 12"/>
                <a:gd name="T14" fmla="*/ 2 w 9"/>
                <a:gd name="T15" fmla="*/ 5 h 12"/>
                <a:gd name="T16" fmla="*/ 2 w 9"/>
                <a:gd name="T17" fmla="*/ 5 h 12"/>
                <a:gd name="T18" fmla="*/ 5 w 9"/>
                <a:gd name="T19" fmla="*/ 2 h 12"/>
                <a:gd name="T20" fmla="*/ 7 w 9"/>
                <a:gd name="T21" fmla="*/ 0 h 12"/>
                <a:gd name="T22" fmla="*/ 7 w 9"/>
                <a:gd name="T23" fmla="*/ 0 h 12"/>
                <a:gd name="T24" fmla="*/ 7 w 9"/>
                <a:gd name="T25" fmla="*/ 0 h 12"/>
                <a:gd name="T26" fmla="*/ 9 w 9"/>
                <a:gd name="T27" fmla="*/ 0 h 12"/>
                <a:gd name="T28" fmla="*/ 9 w 9"/>
                <a:gd name="T29" fmla="*/ 0 h 12"/>
                <a:gd name="T30" fmla="*/ 9 w 9"/>
                <a:gd name="T31" fmla="*/ 0 h 12"/>
                <a:gd name="T32" fmla="*/ 9 w 9"/>
                <a:gd name="T33" fmla="*/ 2 h 12"/>
                <a:gd name="T34" fmla="*/ 9 w 9"/>
                <a:gd name="T35" fmla="*/ 5 h 12"/>
                <a:gd name="T36" fmla="*/ 9 w 9"/>
                <a:gd name="T37" fmla="*/ 5 h 12"/>
                <a:gd name="T38" fmla="*/ 7 w 9"/>
                <a:gd name="T39" fmla="*/ 5 h 12"/>
                <a:gd name="T40" fmla="*/ 7 w 9"/>
                <a:gd name="T41" fmla="*/ 5 h 12"/>
                <a:gd name="T42" fmla="*/ 7 w 9"/>
                <a:gd name="T43" fmla="*/ 5 h 12"/>
                <a:gd name="T44" fmla="*/ 7 w 9"/>
                <a:gd name="T45" fmla="*/ 5 h 12"/>
                <a:gd name="T46" fmla="*/ 5 w 9"/>
                <a:gd name="T47" fmla="*/ 5 h 12"/>
                <a:gd name="T48" fmla="*/ 5 w 9"/>
                <a:gd name="T49" fmla="*/ 5 h 12"/>
                <a:gd name="T50" fmla="*/ 5 w 9"/>
                <a:gd name="T51" fmla="*/ 5 h 12"/>
                <a:gd name="T52" fmla="*/ 2 w 9"/>
                <a:gd name="T53" fmla="*/ 9 h 12"/>
                <a:gd name="T54" fmla="*/ 0 w 9"/>
                <a:gd name="T55" fmla="*/ 12 h 12"/>
                <a:gd name="T56" fmla="*/ 0 w 9"/>
                <a:gd name="T57" fmla="*/ 12 h 12"/>
                <a:gd name="T58" fmla="*/ 0 w 9"/>
                <a:gd name="T5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2">
                  <a:moveTo>
                    <a:pt x="0" y="12"/>
                  </a:moveTo>
                  <a:lnTo>
                    <a:pt x="0" y="12"/>
                  </a:lnTo>
                  <a:lnTo>
                    <a:pt x="0" y="12"/>
                  </a:lnTo>
                  <a:lnTo>
                    <a:pt x="0" y="9"/>
                  </a:lnTo>
                  <a:lnTo>
                    <a:pt x="0" y="5"/>
                  </a:lnTo>
                  <a:lnTo>
                    <a:pt x="0" y="5"/>
                  </a:lnTo>
                  <a:lnTo>
                    <a:pt x="0" y="5"/>
                  </a:lnTo>
                  <a:lnTo>
                    <a:pt x="2" y="5"/>
                  </a:lnTo>
                  <a:lnTo>
                    <a:pt x="2" y="5"/>
                  </a:lnTo>
                  <a:lnTo>
                    <a:pt x="5" y="2"/>
                  </a:lnTo>
                  <a:lnTo>
                    <a:pt x="7" y="0"/>
                  </a:lnTo>
                  <a:lnTo>
                    <a:pt x="7" y="0"/>
                  </a:lnTo>
                  <a:lnTo>
                    <a:pt x="7" y="0"/>
                  </a:lnTo>
                  <a:lnTo>
                    <a:pt x="9" y="0"/>
                  </a:lnTo>
                  <a:lnTo>
                    <a:pt x="9" y="0"/>
                  </a:lnTo>
                  <a:lnTo>
                    <a:pt x="9" y="0"/>
                  </a:lnTo>
                  <a:lnTo>
                    <a:pt x="9" y="2"/>
                  </a:lnTo>
                  <a:lnTo>
                    <a:pt x="9" y="5"/>
                  </a:lnTo>
                  <a:lnTo>
                    <a:pt x="9" y="5"/>
                  </a:lnTo>
                  <a:lnTo>
                    <a:pt x="7" y="5"/>
                  </a:lnTo>
                  <a:lnTo>
                    <a:pt x="7" y="5"/>
                  </a:lnTo>
                  <a:lnTo>
                    <a:pt x="7" y="5"/>
                  </a:lnTo>
                  <a:lnTo>
                    <a:pt x="7" y="5"/>
                  </a:lnTo>
                  <a:lnTo>
                    <a:pt x="5" y="5"/>
                  </a:lnTo>
                  <a:lnTo>
                    <a:pt x="5" y="5"/>
                  </a:lnTo>
                  <a:lnTo>
                    <a:pt x="5" y="5"/>
                  </a:lnTo>
                  <a:lnTo>
                    <a:pt x="2" y="9"/>
                  </a:lnTo>
                  <a:lnTo>
                    <a:pt x="0" y="12"/>
                  </a:lnTo>
                  <a:lnTo>
                    <a:pt x="0" y="12"/>
                  </a:lnTo>
                  <a:lnTo>
                    <a:pt x="0"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57"/>
            <p:cNvSpPr>
              <a:spLocks/>
            </p:cNvSpPr>
            <p:nvPr/>
          </p:nvSpPr>
          <p:spPr bwMode="auto">
            <a:xfrm>
              <a:off x="2139" y="1918"/>
              <a:ext cx="9" cy="12"/>
            </a:xfrm>
            <a:custGeom>
              <a:avLst/>
              <a:gdLst>
                <a:gd name="T0" fmla="*/ 0 w 9"/>
                <a:gd name="T1" fmla="*/ 12 h 12"/>
                <a:gd name="T2" fmla="*/ 0 w 9"/>
                <a:gd name="T3" fmla="*/ 12 h 12"/>
                <a:gd name="T4" fmla="*/ 0 w 9"/>
                <a:gd name="T5" fmla="*/ 12 h 12"/>
                <a:gd name="T6" fmla="*/ 0 w 9"/>
                <a:gd name="T7" fmla="*/ 9 h 12"/>
                <a:gd name="T8" fmla="*/ 0 w 9"/>
                <a:gd name="T9" fmla="*/ 5 h 12"/>
                <a:gd name="T10" fmla="*/ 0 w 9"/>
                <a:gd name="T11" fmla="*/ 5 h 12"/>
                <a:gd name="T12" fmla="*/ 0 w 9"/>
                <a:gd name="T13" fmla="*/ 5 h 12"/>
                <a:gd name="T14" fmla="*/ 2 w 9"/>
                <a:gd name="T15" fmla="*/ 5 h 12"/>
                <a:gd name="T16" fmla="*/ 2 w 9"/>
                <a:gd name="T17" fmla="*/ 5 h 12"/>
                <a:gd name="T18" fmla="*/ 5 w 9"/>
                <a:gd name="T19" fmla="*/ 2 h 12"/>
                <a:gd name="T20" fmla="*/ 7 w 9"/>
                <a:gd name="T21" fmla="*/ 0 h 12"/>
                <a:gd name="T22" fmla="*/ 7 w 9"/>
                <a:gd name="T23" fmla="*/ 0 h 12"/>
                <a:gd name="T24" fmla="*/ 7 w 9"/>
                <a:gd name="T25" fmla="*/ 0 h 12"/>
                <a:gd name="T26" fmla="*/ 9 w 9"/>
                <a:gd name="T27" fmla="*/ 0 h 12"/>
                <a:gd name="T28" fmla="*/ 9 w 9"/>
                <a:gd name="T29" fmla="*/ 0 h 12"/>
                <a:gd name="T30" fmla="*/ 9 w 9"/>
                <a:gd name="T31" fmla="*/ 0 h 12"/>
                <a:gd name="T32" fmla="*/ 9 w 9"/>
                <a:gd name="T33" fmla="*/ 2 h 12"/>
                <a:gd name="T34" fmla="*/ 9 w 9"/>
                <a:gd name="T35" fmla="*/ 5 h 12"/>
                <a:gd name="T36" fmla="*/ 9 w 9"/>
                <a:gd name="T37" fmla="*/ 5 h 12"/>
                <a:gd name="T38" fmla="*/ 7 w 9"/>
                <a:gd name="T39" fmla="*/ 5 h 12"/>
                <a:gd name="T40" fmla="*/ 7 w 9"/>
                <a:gd name="T41" fmla="*/ 5 h 12"/>
                <a:gd name="T42" fmla="*/ 7 w 9"/>
                <a:gd name="T43" fmla="*/ 5 h 12"/>
                <a:gd name="T44" fmla="*/ 7 w 9"/>
                <a:gd name="T45" fmla="*/ 5 h 12"/>
                <a:gd name="T46" fmla="*/ 5 w 9"/>
                <a:gd name="T47" fmla="*/ 5 h 12"/>
                <a:gd name="T48" fmla="*/ 5 w 9"/>
                <a:gd name="T49" fmla="*/ 5 h 12"/>
                <a:gd name="T50" fmla="*/ 5 w 9"/>
                <a:gd name="T51" fmla="*/ 5 h 12"/>
                <a:gd name="T52" fmla="*/ 2 w 9"/>
                <a:gd name="T53" fmla="*/ 9 h 12"/>
                <a:gd name="T54" fmla="*/ 0 w 9"/>
                <a:gd name="T55" fmla="*/ 12 h 12"/>
                <a:gd name="T56" fmla="*/ 0 w 9"/>
                <a:gd name="T57" fmla="*/ 12 h 12"/>
                <a:gd name="T58" fmla="*/ 0 w 9"/>
                <a:gd name="T5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2">
                  <a:moveTo>
                    <a:pt x="0" y="12"/>
                  </a:moveTo>
                  <a:lnTo>
                    <a:pt x="0" y="12"/>
                  </a:lnTo>
                  <a:lnTo>
                    <a:pt x="0" y="12"/>
                  </a:lnTo>
                  <a:lnTo>
                    <a:pt x="0" y="9"/>
                  </a:lnTo>
                  <a:lnTo>
                    <a:pt x="0" y="5"/>
                  </a:lnTo>
                  <a:lnTo>
                    <a:pt x="0" y="5"/>
                  </a:lnTo>
                  <a:lnTo>
                    <a:pt x="0" y="5"/>
                  </a:lnTo>
                  <a:lnTo>
                    <a:pt x="2" y="5"/>
                  </a:lnTo>
                  <a:lnTo>
                    <a:pt x="2" y="5"/>
                  </a:lnTo>
                  <a:lnTo>
                    <a:pt x="5" y="2"/>
                  </a:lnTo>
                  <a:lnTo>
                    <a:pt x="7" y="0"/>
                  </a:lnTo>
                  <a:lnTo>
                    <a:pt x="7" y="0"/>
                  </a:lnTo>
                  <a:lnTo>
                    <a:pt x="7" y="0"/>
                  </a:lnTo>
                  <a:lnTo>
                    <a:pt x="9" y="0"/>
                  </a:lnTo>
                  <a:lnTo>
                    <a:pt x="9" y="0"/>
                  </a:lnTo>
                  <a:lnTo>
                    <a:pt x="9" y="0"/>
                  </a:lnTo>
                  <a:lnTo>
                    <a:pt x="9" y="2"/>
                  </a:lnTo>
                  <a:lnTo>
                    <a:pt x="9" y="5"/>
                  </a:lnTo>
                  <a:lnTo>
                    <a:pt x="9" y="5"/>
                  </a:lnTo>
                  <a:lnTo>
                    <a:pt x="7" y="5"/>
                  </a:lnTo>
                  <a:lnTo>
                    <a:pt x="7" y="5"/>
                  </a:lnTo>
                  <a:lnTo>
                    <a:pt x="7" y="5"/>
                  </a:lnTo>
                  <a:lnTo>
                    <a:pt x="7" y="5"/>
                  </a:lnTo>
                  <a:lnTo>
                    <a:pt x="5" y="5"/>
                  </a:lnTo>
                  <a:lnTo>
                    <a:pt x="5" y="5"/>
                  </a:lnTo>
                  <a:lnTo>
                    <a:pt x="5" y="5"/>
                  </a:lnTo>
                  <a:lnTo>
                    <a:pt x="2" y="9"/>
                  </a:lnTo>
                  <a:lnTo>
                    <a:pt x="0" y="12"/>
                  </a:lnTo>
                  <a:lnTo>
                    <a:pt x="0" y="12"/>
                  </a:lnTo>
                  <a:lnTo>
                    <a:pt x="0"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58"/>
            <p:cNvSpPr>
              <a:spLocks/>
            </p:cNvSpPr>
            <p:nvPr/>
          </p:nvSpPr>
          <p:spPr bwMode="auto">
            <a:xfrm>
              <a:off x="2158" y="1882"/>
              <a:ext cx="5" cy="12"/>
            </a:xfrm>
            <a:custGeom>
              <a:avLst/>
              <a:gdLst>
                <a:gd name="T0" fmla="*/ 2 w 5"/>
                <a:gd name="T1" fmla="*/ 12 h 12"/>
                <a:gd name="T2" fmla="*/ 0 w 5"/>
                <a:gd name="T3" fmla="*/ 12 h 12"/>
                <a:gd name="T4" fmla="*/ 0 w 5"/>
                <a:gd name="T5" fmla="*/ 12 h 12"/>
                <a:gd name="T6" fmla="*/ 0 w 5"/>
                <a:gd name="T7" fmla="*/ 12 h 12"/>
                <a:gd name="T8" fmla="*/ 0 w 5"/>
                <a:gd name="T9" fmla="*/ 12 h 12"/>
                <a:gd name="T10" fmla="*/ 0 w 5"/>
                <a:gd name="T11" fmla="*/ 12 h 12"/>
                <a:gd name="T12" fmla="*/ 0 w 5"/>
                <a:gd name="T13" fmla="*/ 10 h 12"/>
                <a:gd name="T14" fmla="*/ 0 w 5"/>
                <a:gd name="T15" fmla="*/ 10 h 12"/>
                <a:gd name="T16" fmla="*/ 0 w 5"/>
                <a:gd name="T17" fmla="*/ 10 h 12"/>
                <a:gd name="T18" fmla="*/ 0 w 5"/>
                <a:gd name="T19" fmla="*/ 10 h 12"/>
                <a:gd name="T20" fmla="*/ 0 w 5"/>
                <a:gd name="T21" fmla="*/ 10 h 12"/>
                <a:gd name="T22" fmla="*/ 0 w 5"/>
                <a:gd name="T23" fmla="*/ 7 h 12"/>
                <a:gd name="T24" fmla="*/ 0 w 5"/>
                <a:gd name="T25" fmla="*/ 7 h 12"/>
                <a:gd name="T26" fmla="*/ 2 w 5"/>
                <a:gd name="T27" fmla="*/ 3 h 12"/>
                <a:gd name="T28" fmla="*/ 2 w 5"/>
                <a:gd name="T29" fmla="*/ 3 h 12"/>
                <a:gd name="T30" fmla="*/ 2 w 5"/>
                <a:gd name="T31" fmla="*/ 0 h 12"/>
                <a:gd name="T32" fmla="*/ 5 w 5"/>
                <a:gd name="T33" fmla="*/ 0 h 12"/>
                <a:gd name="T34" fmla="*/ 5 w 5"/>
                <a:gd name="T35" fmla="*/ 0 h 12"/>
                <a:gd name="T36" fmla="*/ 5 w 5"/>
                <a:gd name="T37" fmla="*/ 0 h 12"/>
                <a:gd name="T38" fmla="*/ 5 w 5"/>
                <a:gd name="T39" fmla="*/ 3 h 12"/>
                <a:gd name="T40" fmla="*/ 5 w 5"/>
                <a:gd name="T41" fmla="*/ 3 h 12"/>
                <a:gd name="T42" fmla="*/ 5 w 5"/>
                <a:gd name="T43" fmla="*/ 5 h 12"/>
                <a:gd name="T44" fmla="*/ 5 w 5"/>
                <a:gd name="T45" fmla="*/ 5 h 12"/>
                <a:gd name="T46" fmla="*/ 5 w 5"/>
                <a:gd name="T47" fmla="*/ 5 h 12"/>
                <a:gd name="T48" fmla="*/ 5 w 5"/>
                <a:gd name="T49" fmla="*/ 7 h 12"/>
                <a:gd name="T50" fmla="*/ 5 w 5"/>
                <a:gd name="T51" fmla="*/ 7 h 12"/>
                <a:gd name="T52" fmla="*/ 5 w 5"/>
                <a:gd name="T53" fmla="*/ 7 h 12"/>
                <a:gd name="T54" fmla="*/ 5 w 5"/>
                <a:gd name="T55" fmla="*/ 7 h 12"/>
                <a:gd name="T56" fmla="*/ 5 w 5"/>
                <a:gd name="T57" fmla="*/ 10 h 12"/>
                <a:gd name="T58" fmla="*/ 5 w 5"/>
                <a:gd name="T59" fmla="*/ 10 h 12"/>
                <a:gd name="T60" fmla="*/ 5 w 5"/>
                <a:gd name="T61" fmla="*/ 10 h 12"/>
                <a:gd name="T62" fmla="*/ 5 w 5"/>
                <a:gd name="T63" fmla="*/ 10 h 12"/>
                <a:gd name="T64" fmla="*/ 2 w 5"/>
                <a:gd name="T65" fmla="*/ 12 h 12"/>
                <a:gd name="T66" fmla="*/ 2 w 5"/>
                <a:gd name="T67" fmla="*/ 12 h 12"/>
                <a:gd name="T68" fmla="*/ 2 w 5"/>
                <a:gd name="T69" fmla="*/ 12 h 12"/>
                <a:gd name="T70" fmla="*/ 2 w 5"/>
                <a:gd name="T7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2">
                  <a:moveTo>
                    <a:pt x="2" y="12"/>
                  </a:moveTo>
                  <a:lnTo>
                    <a:pt x="0" y="12"/>
                  </a:lnTo>
                  <a:lnTo>
                    <a:pt x="0" y="12"/>
                  </a:lnTo>
                  <a:lnTo>
                    <a:pt x="0" y="12"/>
                  </a:lnTo>
                  <a:lnTo>
                    <a:pt x="0" y="12"/>
                  </a:lnTo>
                  <a:lnTo>
                    <a:pt x="0" y="12"/>
                  </a:lnTo>
                  <a:lnTo>
                    <a:pt x="0" y="10"/>
                  </a:lnTo>
                  <a:lnTo>
                    <a:pt x="0" y="10"/>
                  </a:lnTo>
                  <a:lnTo>
                    <a:pt x="0" y="10"/>
                  </a:lnTo>
                  <a:lnTo>
                    <a:pt x="0" y="10"/>
                  </a:lnTo>
                  <a:lnTo>
                    <a:pt x="0" y="10"/>
                  </a:lnTo>
                  <a:lnTo>
                    <a:pt x="0" y="7"/>
                  </a:lnTo>
                  <a:lnTo>
                    <a:pt x="0" y="7"/>
                  </a:lnTo>
                  <a:lnTo>
                    <a:pt x="2" y="3"/>
                  </a:lnTo>
                  <a:lnTo>
                    <a:pt x="2" y="3"/>
                  </a:lnTo>
                  <a:lnTo>
                    <a:pt x="2" y="0"/>
                  </a:lnTo>
                  <a:lnTo>
                    <a:pt x="5" y="0"/>
                  </a:lnTo>
                  <a:lnTo>
                    <a:pt x="5" y="0"/>
                  </a:lnTo>
                  <a:lnTo>
                    <a:pt x="5" y="0"/>
                  </a:lnTo>
                  <a:lnTo>
                    <a:pt x="5" y="3"/>
                  </a:lnTo>
                  <a:lnTo>
                    <a:pt x="5" y="3"/>
                  </a:lnTo>
                  <a:lnTo>
                    <a:pt x="5" y="5"/>
                  </a:lnTo>
                  <a:lnTo>
                    <a:pt x="5" y="5"/>
                  </a:lnTo>
                  <a:lnTo>
                    <a:pt x="5" y="5"/>
                  </a:lnTo>
                  <a:lnTo>
                    <a:pt x="5" y="7"/>
                  </a:lnTo>
                  <a:lnTo>
                    <a:pt x="5" y="7"/>
                  </a:lnTo>
                  <a:lnTo>
                    <a:pt x="5" y="7"/>
                  </a:lnTo>
                  <a:lnTo>
                    <a:pt x="5" y="7"/>
                  </a:lnTo>
                  <a:lnTo>
                    <a:pt x="5" y="10"/>
                  </a:lnTo>
                  <a:lnTo>
                    <a:pt x="5" y="10"/>
                  </a:lnTo>
                  <a:lnTo>
                    <a:pt x="5" y="10"/>
                  </a:lnTo>
                  <a:lnTo>
                    <a:pt x="5" y="10"/>
                  </a:lnTo>
                  <a:lnTo>
                    <a:pt x="2" y="12"/>
                  </a:lnTo>
                  <a:lnTo>
                    <a:pt x="2" y="12"/>
                  </a:lnTo>
                  <a:lnTo>
                    <a:pt x="2" y="12"/>
                  </a:lnTo>
                  <a:lnTo>
                    <a:pt x="2"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59"/>
            <p:cNvSpPr>
              <a:spLocks/>
            </p:cNvSpPr>
            <p:nvPr/>
          </p:nvSpPr>
          <p:spPr bwMode="auto">
            <a:xfrm>
              <a:off x="2158" y="1882"/>
              <a:ext cx="5" cy="12"/>
            </a:xfrm>
            <a:custGeom>
              <a:avLst/>
              <a:gdLst>
                <a:gd name="T0" fmla="*/ 2 w 5"/>
                <a:gd name="T1" fmla="*/ 12 h 12"/>
                <a:gd name="T2" fmla="*/ 0 w 5"/>
                <a:gd name="T3" fmla="*/ 12 h 12"/>
                <a:gd name="T4" fmla="*/ 0 w 5"/>
                <a:gd name="T5" fmla="*/ 12 h 12"/>
                <a:gd name="T6" fmla="*/ 0 w 5"/>
                <a:gd name="T7" fmla="*/ 12 h 12"/>
                <a:gd name="T8" fmla="*/ 0 w 5"/>
                <a:gd name="T9" fmla="*/ 12 h 12"/>
                <a:gd name="T10" fmla="*/ 0 w 5"/>
                <a:gd name="T11" fmla="*/ 12 h 12"/>
                <a:gd name="T12" fmla="*/ 0 w 5"/>
                <a:gd name="T13" fmla="*/ 10 h 12"/>
                <a:gd name="T14" fmla="*/ 0 w 5"/>
                <a:gd name="T15" fmla="*/ 10 h 12"/>
                <a:gd name="T16" fmla="*/ 0 w 5"/>
                <a:gd name="T17" fmla="*/ 10 h 12"/>
                <a:gd name="T18" fmla="*/ 0 w 5"/>
                <a:gd name="T19" fmla="*/ 10 h 12"/>
                <a:gd name="T20" fmla="*/ 0 w 5"/>
                <a:gd name="T21" fmla="*/ 10 h 12"/>
                <a:gd name="T22" fmla="*/ 0 w 5"/>
                <a:gd name="T23" fmla="*/ 7 h 12"/>
                <a:gd name="T24" fmla="*/ 0 w 5"/>
                <a:gd name="T25" fmla="*/ 7 h 12"/>
                <a:gd name="T26" fmla="*/ 2 w 5"/>
                <a:gd name="T27" fmla="*/ 3 h 12"/>
                <a:gd name="T28" fmla="*/ 2 w 5"/>
                <a:gd name="T29" fmla="*/ 3 h 12"/>
                <a:gd name="T30" fmla="*/ 2 w 5"/>
                <a:gd name="T31" fmla="*/ 0 h 12"/>
                <a:gd name="T32" fmla="*/ 5 w 5"/>
                <a:gd name="T33" fmla="*/ 0 h 12"/>
                <a:gd name="T34" fmla="*/ 5 w 5"/>
                <a:gd name="T35" fmla="*/ 0 h 12"/>
                <a:gd name="T36" fmla="*/ 5 w 5"/>
                <a:gd name="T37" fmla="*/ 0 h 12"/>
                <a:gd name="T38" fmla="*/ 5 w 5"/>
                <a:gd name="T39" fmla="*/ 3 h 12"/>
                <a:gd name="T40" fmla="*/ 5 w 5"/>
                <a:gd name="T41" fmla="*/ 3 h 12"/>
                <a:gd name="T42" fmla="*/ 5 w 5"/>
                <a:gd name="T43" fmla="*/ 5 h 12"/>
                <a:gd name="T44" fmla="*/ 5 w 5"/>
                <a:gd name="T45" fmla="*/ 5 h 12"/>
                <a:gd name="T46" fmla="*/ 5 w 5"/>
                <a:gd name="T47" fmla="*/ 5 h 12"/>
                <a:gd name="T48" fmla="*/ 5 w 5"/>
                <a:gd name="T49" fmla="*/ 7 h 12"/>
                <a:gd name="T50" fmla="*/ 5 w 5"/>
                <a:gd name="T51" fmla="*/ 7 h 12"/>
                <a:gd name="T52" fmla="*/ 5 w 5"/>
                <a:gd name="T53" fmla="*/ 7 h 12"/>
                <a:gd name="T54" fmla="*/ 5 w 5"/>
                <a:gd name="T55" fmla="*/ 7 h 12"/>
                <a:gd name="T56" fmla="*/ 5 w 5"/>
                <a:gd name="T57" fmla="*/ 10 h 12"/>
                <a:gd name="T58" fmla="*/ 5 w 5"/>
                <a:gd name="T59" fmla="*/ 10 h 12"/>
                <a:gd name="T60" fmla="*/ 5 w 5"/>
                <a:gd name="T61" fmla="*/ 10 h 12"/>
                <a:gd name="T62" fmla="*/ 5 w 5"/>
                <a:gd name="T63" fmla="*/ 10 h 12"/>
                <a:gd name="T64" fmla="*/ 2 w 5"/>
                <a:gd name="T65" fmla="*/ 12 h 12"/>
                <a:gd name="T66" fmla="*/ 2 w 5"/>
                <a:gd name="T67" fmla="*/ 12 h 12"/>
                <a:gd name="T68" fmla="*/ 2 w 5"/>
                <a:gd name="T69" fmla="*/ 12 h 12"/>
                <a:gd name="T70" fmla="*/ 2 w 5"/>
                <a:gd name="T7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2">
                  <a:moveTo>
                    <a:pt x="2" y="12"/>
                  </a:moveTo>
                  <a:lnTo>
                    <a:pt x="0" y="12"/>
                  </a:lnTo>
                  <a:lnTo>
                    <a:pt x="0" y="12"/>
                  </a:lnTo>
                  <a:lnTo>
                    <a:pt x="0" y="12"/>
                  </a:lnTo>
                  <a:lnTo>
                    <a:pt x="0" y="12"/>
                  </a:lnTo>
                  <a:lnTo>
                    <a:pt x="0" y="12"/>
                  </a:lnTo>
                  <a:lnTo>
                    <a:pt x="0" y="10"/>
                  </a:lnTo>
                  <a:lnTo>
                    <a:pt x="0" y="10"/>
                  </a:lnTo>
                  <a:lnTo>
                    <a:pt x="0" y="10"/>
                  </a:lnTo>
                  <a:lnTo>
                    <a:pt x="0" y="10"/>
                  </a:lnTo>
                  <a:lnTo>
                    <a:pt x="0" y="10"/>
                  </a:lnTo>
                  <a:lnTo>
                    <a:pt x="0" y="7"/>
                  </a:lnTo>
                  <a:lnTo>
                    <a:pt x="0" y="7"/>
                  </a:lnTo>
                  <a:lnTo>
                    <a:pt x="2" y="3"/>
                  </a:lnTo>
                  <a:lnTo>
                    <a:pt x="2" y="3"/>
                  </a:lnTo>
                  <a:lnTo>
                    <a:pt x="2" y="0"/>
                  </a:lnTo>
                  <a:lnTo>
                    <a:pt x="5" y="0"/>
                  </a:lnTo>
                  <a:lnTo>
                    <a:pt x="5" y="0"/>
                  </a:lnTo>
                  <a:lnTo>
                    <a:pt x="5" y="0"/>
                  </a:lnTo>
                  <a:lnTo>
                    <a:pt x="5" y="3"/>
                  </a:lnTo>
                  <a:lnTo>
                    <a:pt x="5" y="3"/>
                  </a:lnTo>
                  <a:lnTo>
                    <a:pt x="5" y="5"/>
                  </a:lnTo>
                  <a:lnTo>
                    <a:pt x="5" y="5"/>
                  </a:lnTo>
                  <a:lnTo>
                    <a:pt x="5" y="5"/>
                  </a:lnTo>
                  <a:lnTo>
                    <a:pt x="5" y="7"/>
                  </a:lnTo>
                  <a:lnTo>
                    <a:pt x="5" y="7"/>
                  </a:lnTo>
                  <a:lnTo>
                    <a:pt x="5" y="7"/>
                  </a:lnTo>
                  <a:lnTo>
                    <a:pt x="5" y="7"/>
                  </a:lnTo>
                  <a:lnTo>
                    <a:pt x="5" y="10"/>
                  </a:lnTo>
                  <a:lnTo>
                    <a:pt x="5" y="10"/>
                  </a:lnTo>
                  <a:lnTo>
                    <a:pt x="5" y="10"/>
                  </a:lnTo>
                  <a:lnTo>
                    <a:pt x="5" y="10"/>
                  </a:lnTo>
                  <a:lnTo>
                    <a:pt x="2" y="12"/>
                  </a:lnTo>
                  <a:lnTo>
                    <a:pt x="2" y="12"/>
                  </a:lnTo>
                  <a:lnTo>
                    <a:pt x="2" y="12"/>
                  </a:lnTo>
                  <a:lnTo>
                    <a:pt x="2"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60"/>
            <p:cNvSpPr>
              <a:spLocks/>
            </p:cNvSpPr>
            <p:nvPr/>
          </p:nvSpPr>
          <p:spPr bwMode="auto">
            <a:xfrm>
              <a:off x="2130" y="1904"/>
              <a:ext cx="9" cy="11"/>
            </a:xfrm>
            <a:custGeom>
              <a:avLst/>
              <a:gdLst>
                <a:gd name="T0" fmla="*/ 0 w 9"/>
                <a:gd name="T1" fmla="*/ 11 h 11"/>
                <a:gd name="T2" fmla="*/ 0 w 9"/>
                <a:gd name="T3" fmla="*/ 11 h 11"/>
                <a:gd name="T4" fmla="*/ 0 w 9"/>
                <a:gd name="T5" fmla="*/ 11 h 11"/>
                <a:gd name="T6" fmla="*/ 0 w 9"/>
                <a:gd name="T7" fmla="*/ 9 h 11"/>
                <a:gd name="T8" fmla="*/ 0 w 9"/>
                <a:gd name="T9" fmla="*/ 9 h 11"/>
                <a:gd name="T10" fmla="*/ 0 w 9"/>
                <a:gd name="T11" fmla="*/ 9 h 11"/>
                <a:gd name="T12" fmla="*/ 2 w 9"/>
                <a:gd name="T13" fmla="*/ 9 h 11"/>
                <a:gd name="T14" fmla="*/ 4 w 9"/>
                <a:gd name="T15" fmla="*/ 4 h 11"/>
                <a:gd name="T16" fmla="*/ 4 w 9"/>
                <a:gd name="T17" fmla="*/ 4 h 11"/>
                <a:gd name="T18" fmla="*/ 4 w 9"/>
                <a:gd name="T19" fmla="*/ 4 h 11"/>
                <a:gd name="T20" fmla="*/ 4 w 9"/>
                <a:gd name="T21" fmla="*/ 2 h 11"/>
                <a:gd name="T22" fmla="*/ 4 w 9"/>
                <a:gd name="T23" fmla="*/ 2 h 11"/>
                <a:gd name="T24" fmla="*/ 7 w 9"/>
                <a:gd name="T25" fmla="*/ 2 h 11"/>
                <a:gd name="T26" fmla="*/ 7 w 9"/>
                <a:gd name="T27" fmla="*/ 2 h 11"/>
                <a:gd name="T28" fmla="*/ 7 w 9"/>
                <a:gd name="T29" fmla="*/ 2 h 11"/>
                <a:gd name="T30" fmla="*/ 9 w 9"/>
                <a:gd name="T31" fmla="*/ 0 h 11"/>
                <a:gd name="T32" fmla="*/ 9 w 9"/>
                <a:gd name="T33" fmla="*/ 0 h 11"/>
                <a:gd name="T34" fmla="*/ 9 w 9"/>
                <a:gd name="T35" fmla="*/ 0 h 11"/>
                <a:gd name="T36" fmla="*/ 9 w 9"/>
                <a:gd name="T37" fmla="*/ 2 h 11"/>
                <a:gd name="T38" fmla="*/ 9 w 9"/>
                <a:gd name="T39" fmla="*/ 4 h 11"/>
                <a:gd name="T40" fmla="*/ 7 w 9"/>
                <a:gd name="T41" fmla="*/ 7 h 11"/>
                <a:gd name="T42" fmla="*/ 4 w 9"/>
                <a:gd name="T43" fmla="*/ 9 h 11"/>
                <a:gd name="T44" fmla="*/ 2 w 9"/>
                <a:gd name="T45" fmla="*/ 9 h 11"/>
                <a:gd name="T46" fmla="*/ 2 w 9"/>
                <a:gd name="T47" fmla="*/ 11 h 11"/>
                <a:gd name="T48" fmla="*/ 2 w 9"/>
                <a:gd name="T49" fmla="*/ 11 h 11"/>
                <a:gd name="T50" fmla="*/ 0 w 9"/>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1">
                  <a:moveTo>
                    <a:pt x="0" y="11"/>
                  </a:moveTo>
                  <a:lnTo>
                    <a:pt x="0" y="11"/>
                  </a:lnTo>
                  <a:lnTo>
                    <a:pt x="0" y="11"/>
                  </a:lnTo>
                  <a:lnTo>
                    <a:pt x="0" y="9"/>
                  </a:lnTo>
                  <a:lnTo>
                    <a:pt x="0" y="9"/>
                  </a:lnTo>
                  <a:lnTo>
                    <a:pt x="0" y="9"/>
                  </a:lnTo>
                  <a:lnTo>
                    <a:pt x="2" y="9"/>
                  </a:lnTo>
                  <a:lnTo>
                    <a:pt x="4" y="4"/>
                  </a:lnTo>
                  <a:lnTo>
                    <a:pt x="4" y="4"/>
                  </a:lnTo>
                  <a:lnTo>
                    <a:pt x="4" y="4"/>
                  </a:lnTo>
                  <a:lnTo>
                    <a:pt x="4" y="2"/>
                  </a:lnTo>
                  <a:lnTo>
                    <a:pt x="4" y="2"/>
                  </a:lnTo>
                  <a:lnTo>
                    <a:pt x="7" y="2"/>
                  </a:lnTo>
                  <a:lnTo>
                    <a:pt x="7" y="2"/>
                  </a:lnTo>
                  <a:lnTo>
                    <a:pt x="7" y="2"/>
                  </a:lnTo>
                  <a:lnTo>
                    <a:pt x="9" y="0"/>
                  </a:lnTo>
                  <a:lnTo>
                    <a:pt x="9" y="0"/>
                  </a:lnTo>
                  <a:lnTo>
                    <a:pt x="9" y="0"/>
                  </a:lnTo>
                  <a:lnTo>
                    <a:pt x="9" y="2"/>
                  </a:lnTo>
                  <a:lnTo>
                    <a:pt x="9" y="4"/>
                  </a:lnTo>
                  <a:lnTo>
                    <a:pt x="7" y="7"/>
                  </a:lnTo>
                  <a:lnTo>
                    <a:pt x="4" y="9"/>
                  </a:lnTo>
                  <a:lnTo>
                    <a:pt x="2" y="9"/>
                  </a:lnTo>
                  <a:lnTo>
                    <a:pt x="2" y="11"/>
                  </a:lnTo>
                  <a:lnTo>
                    <a:pt x="2" y="11"/>
                  </a:lnTo>
                  <a:lnTo>
                    <a:pt x="0" y="11"/>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61"/>
            <p:cNvSpPr>
              <a:spLocks/>
            </p:cNvSpPr>
            <p:nvPr/>
          </p:nvSpPr>
          <p:spPr bwMode="auto">
            <a:xfrm>
              <a:off x="2130" y="1904"/>
              <a:ext cx="9" cy="11"/>
            </a:xfrm>
            <a:custGeom>
              <a:avLst/>
              <a:gdLst>
                <a:gd name="T0" fmla="*/ 0 w 9"/>
                <a:gd name="T1" fmla="*/ 11 h 11"/>
                <a:gd name="T2" fmla="*/ 0 w 9"/>
                <a:gd name="T3" fmla="*/ 11 h 11"/>
                <a:gd name="T4" fmla="*/ 0 w 9"/>
                <a:gd name="T5" fmla="*/ 11 h 11"/>
                <a:gd name="T6" fmla="*/ 0 w 9"/>
                <a:gd name="T7" fmla="*/ 9 h 11"/>
                <a:gd name="T8" fmla="*/ 0 w 9"/>
                <a:gd name="T9" fmla="*/ 9 h 11"/>
                <a:gd name="T10" fmla="*/ 0 w 9"/>
                <a:gd name="T11" fmla="*/ 9 h 11"/>
                <a:gd name="T12" fmla="*/ 2 w 9"/>
                <a:gd name="T13" fmla="*/ 9 h 11"/>
                <a:gd name="T14" fmla="*/ 4 w 9"/>
                <a:gd name="T15" fmla="*/ 4 h 11"/>
                <a:gd name="T16" fmla="*/ 4 w 9"/>
                <a:gd name="T17" fmla="*/ 4 h 11"/>
                <a:gd name="T18" fmla="*/ 4 w 9"/>
                <a:gd name="T19" fmla="*/ 4 h 11"/>
                <a:gd name="T20" fmla="*/ 4 w 9"/>
                <a:gd name="T21" fmla="*/ 2 h 11"/>
                <a:gd name="T22" fmla="*/ 4 w 9"/>
                <a:gd name="T23" fmla="*/ 2 h 11"/>
                <a:gd name="T24" fmla="*/ 7 w 9"/>
                <a:gd name="T25" fmla="*/ 2 h 11"/>
                <a:gd name="T26" fmla="*/ 7 w 9"/>
                <a:gd name="T27" fmla="*/ 2 h 11"/>
                <a:gd name="T28" fmla="*/ 7 w 9"/>
                <a:gd name="T29" fmla="*/ 2 h 11"/>
                <a:gd name="T30" fmla="*/ 9 w 9"/>
                <a:gd name="T31" fmla="*/ 0 h 11"/>
                <a:gd name="T32" fmla="*/ 9 w 9"/>
                <a:gd name="T33" fmla="*/ 0 h 11"/>
                <a:gd name="T34" fmla="*/ 9 w 9"/>
                <a:gd name="T35" fmla="*/ 0 h 11"/>
                <a:gd name="T36" fmla="*/ 9 w 9"/>
                <a:gd name="T37" fmla="*/ 2 h 11"/>
                <a:gd name="T38" fmla="*/ 9 w 9"/>
                <a:gd name="T39" fmla="*/ 4 h 11"/>
                <a:gd name="T40" fmla="*/ 7 w 9"/>
                <a:gd name="T41" fmla="*/ 7 h 11"/>
                <a:gd name="T42" fmla="*/ 4 w 9"/>
                <a:gd name="T43" fmla="*/ 9 h 11"/>
                <a:gd name="T44" fmla="*/ 2 w 9"/>
                <a:gd name="T45" fmla="*/ 9 h 11"/>
                <a:gd name="T46" fmla="*/ 2 w 9"/>
                <a:gd name="T47" fmla="*/ 11 h 11"/>
                <a:gd name="T48" fmla="*/ 2 w 9"/>
                <a:gd name="T49" fmla="*/ 11 h 11"/>
                <a:gd name="T50" fmla="*/ 0 w 9"/>
                <a:gd name="T5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1">
                  <a:moveTo>
                    <a:pt x="0" y="11"/>
                  </a:moveTo>
                  <a:lnTo>
                    <a:pt x="0" y="11"/>
                  </a:lnTo>
                  <a:lnTo>
                    <a:pt x="0" y="11"/>
                  </a:lnTo>
                  <a:lnTo>
                    <a:pt x="0" y="9"/>
                  </a:lnTo>
                  <a:lnTo>
                    <a:pt x="0" y="9"/>
                  </a:lnTo>
                  <a:lnTo>
                    <a:pt x="0" y="9"/>
                  </a:lnTo>
                  <a:lnTo>
                    <a:pt x="2" y="9"/>
                  </a:lnTo>
                  <a:lnTo>
                    <a:pt x="4" y="4"/>
                  </a:lnTo>
                  <a:lnTo>
                    <a:pt x="4" y="4"/>
                  </a:lnTo>
                  <a:lnTo>
                    <a:pt x="4" y="4"/>
                  </a:lnTo>
                  <a:lnTo>
                    <a:pt x="4" y="2"/>
                  </a:lnTo>
                  <a:lnTo>
                    <a:pt x="4" y="2"/>
                  </a:lnTo>
                  <a:lnTo>
                    <a:pt x="7" y="2"/>
                  </a:lnTo>
                  <a:lnTo>
                    <a:pt x="7" y="2"/>
                  </a:lnTo>
                  <a:lnTo>
                    <a:pt x="7" y="2"/>
                  </a:lnTo>
                  <a:lnTo>
                    <a:pt x="9" y="0"/>
                  </a:lnTo>
                  <a:lnTo>
                    <a:pt x="9" y="0"/>
                  </a:lnTo>
                  <a:lnTo>
                    <a:pt x="9" y="0"/>
                  </a:lnTo>
                  <a:lnTo>
                    <a:pt x="9" y="2"/>
                  </a:lnTo>
                  <a:lnTo>
                    <a:pt x="9" y="4"/>
                  </a:lnTo>
                  <a:lnTo>
                    <a:pt x="7" y="7"/>
                  </a:lnTo>
                  <a:lnTo>
                    <a:pt x="4" y="9"/>
                  </a:lnTo>
                  <a:lnTo>
                    <a:pt x="2" y="9"/>
                  </a:lnTo>
                  <a:lnTo>
                    <a:pt x="2" y="11"/>
                  </a:lnTo>
                  <a:lnTo>
                    <a:pt x="2" y="11"/>
                  </a:lnTo>
                  <a:lnTo>
                    <a:pt x="0" y="11"/>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62"/>
            <p:cNvSpPr>
              <a:spLocks/>
            </p:cNvSpPr>
            <p:nvPr/>
          </p:nvSpPr>
          <p:spPr bwMode="auto">
            <a:xfrm>
              <a:off x="2217" y="2735"/>
              <a:ext cx="5" cy="14"/>
            </a:xfrm>
            <a:custGeom>
              <a:avLst/>
              <a:gdLst>
                <a:gd name="T0" fmla="*/ 0 w 5"/>
                <a:gd name="T1" fmla="*/ 14 h 14"/>
                <a:gd name="T2" fmla="*/ 0 w 5"/>
                <a:gd name="T3" fmla="*/ 14 h 14"/>
                <a:gd name="T4" fmla="*/ 0 w 5"/>
                <a:gd name="T5" fmla="*/ 14 h 14"/>
                <a:gd name="T6" fmla="*/ 0 w 5"/>
                <a:gd name="T7" fmla="*/ 10 h 14"/>
                <a:gd name="T8" fmla="*/ 0 w 5"/>
                <a:gd name="T9" fmla="*/ 10 h 14"/>
                <a:gd name="T10" fmla="*/ 2 w 5"/>
                <a:gd name="T11" fmla="*/ 7 h 14"/>
                <a:gd name="T12" fmla="*/ 2 w 5"/>
                <a:gd name="T13" fmla="*/ 5 h 14"/>
                <a:gd name="T14" fmla="*/ 2 w 5"/>
                <a:gd name="T15" fmla="*/ 5 h 14"/>
                <a:gd name="T16" fmla="*/ 0 w 5"/>
                <a:gd name="T17" fmla="*/ 5 h 14"/>
                <a:gd name="T18" fmla="*/ 0 w 5"/>
                <a:gd name="T19" fmla="*/ 3 h 14"/>
                <a:gd name="T20" fmla="*/ 2 w 5"/>
                <a:gd name="T21" fmla="*/ 3 h 14"/>
                <a:gd name="T22" fmla="*/ 5 w 5"/>
                <a:gd name="T23" fmla="*/ 0 h 14"/>
                <a:gd name="T24" fmla="*/ 5 w 5"/>
                <a:gd name="T25" fmla="*/ 0 h 14"/>
                <a:gd name="T26" fmla="*/ 5 w 5"/>
                <a:gd name="T27" fmla="*/ 3 h 14"/>
                <a:gd name="T28" fmla="*/ 5 w 5"/>
                <a:gd name="T29" fmla="*/ 7 h 14"/>
                <a:gd name="T30" fmla="*/ 5 w 5"/>
                <a:gd name="T31" fmla="*/ 7 h 14"/>
                <a:gd name="T32" fmla="*/ 2 w 5"/>
                <a:gd name="T33" fmla="*/ 10 h 14"/>
                <a:gd name="T34" fmla="*/ 2 w 5"/>
                <a:gd name="T35" fmla="*/ 10 h 14"/>
                <a:gd name="T36" fmla="*/ 2 w 5"/>
                <a:gd name="T37" fmla="*/ 12 h 14"/>
                <a:gd name="T38" fmla="*/ 2 w 5"/>
                <a:gd name="T39" fmla="*/ 12 h 14"/>
                <a:gd name="T40" fmla="*/ 2 w 5"/>
                <a:gd name="T41" fmla="*/ 12 h 14"/>
                <a:gd name="T42" fmla="*/ 2 w 5"/>
                <a:gd name="T43" fmla="*/ 12 h 14"/>
                <a:gd name="T44" fmla="*/ 2 w 5"/>
                <a:gd name="T45" fmla="*/ 12 h 14"/>
                <a:gd name="T46" fmla="*/ 2 w 5"/>
                <a:gd name="T47" fmla="*/ 12 h 14"/>
                <a:gd name="T48" fmla="*/ 2 w 5"/>
                <a:gd name="T49" fmla="*/ 12 h 14"/>
                <a:gd name="T50" fmla="*/ 0 w 5"/>
                <a:gd name="T51" fmla="*/ 14 h 14"/>
                <a:gd name="T52" fmla="*/ 0 w 5"/>
                <a:gd name="T53" fmla="*/ 14 h 14"/>
                <a:gd name="T54" fmla="*/ 0 w 5"/>
                <a:gd name="T5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14">
                  <a:moveTo>
                    <a:pt x="0" y="14"/>
                  </a:moveTo>
                  <a:lnTo>
                    <a:pt x="0" y="14"/>
                  </a:lnTo>
                  <a:lnTo>
                    <a:pt x="0" y="14"/>
                  </a:lnTo>
                  <a:lnTo>
                    <a:pt x="0" y="10"/>
                  </a:lnTo>
                  <a:lnTo>
                    <a:pt x="0" y="10"/>
                  </a:lnTo>
                  <a:lnTo>
                    <a:pt x="2" y="7"/>
                  </a:lnTo>
                  <a:lnTo>
                    <a:pt x="2" y="5"/>
                  </a:lnTo>
                  <a:lnTo>
                    <a:pt x="2" y="5"/>
                  </a:lnTo>
                  <a:lnTo>
                    <a:pt x="0" y="5"/>
                  </a:lnTo>
                  <a:lnTo>
                    <a:pt x="0" y="3"/>
                  </a:lnTo>
                  <a:lnTo>
                    <a:pt x="2" y="3"/>
                  </a:lnTo>
                  <a:lnTo>
                    <a:pt x="5" y="0"/>
                  </a:lnTo>
                  <a:lnTo>
                    <a:pt x="5" y="0"/>
                  </a:lnTo>
                  <a:lnTo>
                    <a:pt x="5" y="3"/>
                  </a:lnTo>
                  <a:lnTo>
                    <a:pt x="5" y="7"/>
                  </a:lnTo>
                  <a:lnTo>
                    <a:pt x="5" y="7"/>
                  </a:lnTo>
                  <a:lnTo>
                    <a:pt x="2" y="10"/>
                  </a:lnTo>
                  <a:lnTo>
                    <a:pt x="2" y="10"/>
                  </a:lnTo>
                  <a:lnTo>
                    <a:pt x="2" y="12"/>
                  </a:lnTo>
                  <a:lnTo>
                    <a:pt x="2" y="12"/>
                  </a:lnTo>
                  <a:lnTo>
                    <a:pt x="2" y="12"/>
                  </a:lnTo>
                  <a:lnTo>
                    <a:pt x="2" y="12"/>
                  </a:lnTo>
                  <a:lnTo>
                    <a:pt x="2" y="12"/>
                  </a:lnTo>
                  <a:lnTo>
                    <a:pt x="2" y="12"/>
                  </a:lnTo>
                  <a:lnTo>
                    <a:pt x="2" y="12"/>
                  </a:lnTo>
                  <a:lnTo>
                    <a:pt x="0" y="14"/>
                  </a:lnTo>
                  <a:lnTo>
                    <a:pt x="0" y="14"/>
                  </a:lnTo>
                  <a:lnTo>
                    <a:pt x="0" y="14"/>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63"/>
            <p:cNvSpPr>
              <a:spLocks/>
            </p:cNvSpPr>
            <p:nvPr/>
          </p:nvSpPr>
          <p:spPr bwMode="auto">
            <a:xfrm>
              <a:off x="2217" y="2735"/>
              <a:ext cx="5" cy="14"/>
            </a:xfrm>
            <a:custGeom>
              <a:avLst/>
              <a:gdLst>
                <a:gd name="T0" fmla="*/ 0 w 5"/>
                <a:gd name="T1" fmla="*/ 14 h 14"/>
                <a:gd name="T2" fmla="*/ 0 w 5"/>
                <a:gd name="T3" fmla="*/ 14 h 14"/>
                <a:gd name="T4" fmla="*/ 0 w 5"/>
                <a:gd name="T5" fmla="*/ 14 h 14"/>
                <a:gd name="T6" fmla="*/ 0 w 5"/>
                <a:gd name="T7" fmla="*/ 10 h 14"/>
                <a:gd name="T8" fmla="*/ 0 w 5"/>
                <a:gd name="T9" fmla="*/ 10 h 14"/>
                <a:gd name="T10" fmla="*/ 2 w 5"/>
                <a:gd name="T11" fmla="*/ 7 h 14"/>
                <a:gd name="T12" fmla="*/ 2 w 5"/>
                <a:gd name="T13" fmla="*/ 5 h 14"/>
                <a:gd name="T14" fmla="*/ 2 w 5"/>
                <a:gd name="T15" fmla="*/ 5 h 14"/>
                <a:gd name="T16" fmla="*/ 0 w 5"/>
                <a:gd name="T17" fmla="*/ 5 h 14"/>
                <a:gd name="T18" fmla="*/ 0 w 5"/>
                <a:gd name="T19" fmla="*/ 3 h 14"/>
                <a:gd name="T20" fmla="*/ 2 w 5"/>
                <a:gd name="T21" fmla="*/ 3 h 14"/>
                <a:gd name="T22" fmla="*/ 5 w 5"/>
                <a:gd name="T23" fmla="*/ 0 h 14"/>
                <a:gd name="T24" fmla="*/ 5 w 5"/>
                <a:gd name="T25" fmla="*/ 0 h 14"/>
                <a:gd name="T26" fmla="*/ 5 w 5"/>
                <a:gd name="T27" fmla="*/ 3 h 14"/>
                <a:gd name="T28" fmla="*/ 5 w 5"/>
                <a:gd name="T29" fmla="*/ 7 h 14"/>
                <a:gd name="T30" fmla="*/ 5 w 5"/>
                <a:gd name="T31" fmla="*/ 7 h 14"/>
                <a:gd name="T32" fmla="*/ 2 w 5"/>
                <a:gd name="T33" fmla="*/ 10 h 14"/>
                <a:gd name="T34" fmla="*/ 2 w 5"/>
                <a:gd name="T35" fmla="*/ 10 h 14"/>
                <a:gd name="T36" fmla="*/ 2 w 5"/>
                <a:gd name="T37" fmla="*/ 12 h 14"/>
                <a:gd name="T38" fmla="*/ 2 w 5"/>
                <a:gd name="T39" fmla="*/ 12 h 14"/>
                <a:gd name="T40" fmla="*/ 2 w 5"/>
                <a:gd name="T41" fmla="*/ 12 h 14"/>
                <a:gd name="T42" fmla="*/ 2 w 5"/>
                <a:gd name="T43" fmla="*/ 12 h 14"/>
                <a:gd name="T44" fmla="*/ 2 w 5"/>
                <a:gd name="T45" fmla="*/ 12 h 14"/>
                <a:gd name="T46" fmla="*/ 2 w 5"/>
                <a:gd name="T47" fmla="*/ 12 h 14"/>
                <a:gd name="T48" fmla="*/ 2 w 5"/>
                <a:gd name="T49" fmla="*/ 12 h 14"/>
                <a:gd name="T50" fmla="*/ 0 w 5"/>
                <a:gd name="T51" fmla="*/ 14 h 14"/>
                <a:gd name="T52" fmla="*/ 0 w 5"/>
                <a:gd name="T53" fmla="*/ 14 h 14"/>
                <a:gd name="T54" fmla="*/ 0 w 5"/>
                <a:gd name="T5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14">
                  <a:moveTo>
                    <a:pt x="0" y="14"/>
                  </a:moveTo>
                  <a:lnTo>
                    <a:pt x="0" y="14"/>
                  </a:lnTo>
                  <a:lnTo>
                    <a:pt x="0" y="14"/>
                  </a:lnTo>
                  <a:lnTo>
                    <a:pt x="0" y="10"/>
                  </a:lnTo>
                  <a:lnTo>
                    <a:pt x="0" y="10"/>
                  </a:lnTo>
                  <a:lnTo>
                    <a:pt x="2" y="7"/>
                  </a:lnTo>
                  <a:lnTo>
                    <a:pt x="2" y="5"/>
                  </a:lnTo>
                  <a:lnTo>
                    <a:pt x="2" y="5"/>
                  </a:lnTo>
                  <a:lnTo>
                    <a:pt x="0" y="5"/>
                  </a:lnTo>
                  <a:lnTo>
                    <a:pt x="0" y="3"/>
                  </a:lnTo>
                  <a:lnTo>
                    <a:pt x="2" y="3"/>
                  </a:lnTo>
                  <a:lnTo>
                    <a:pt x="5" y="0"/>
                  </a:lnTo>
                  <a:lnTo>
                    <a:pt x="5" y="0"/>
                  </a:lnTo>
                  <a:lnTo>
                    <a:pt x="5" y="3"/>
                  </a:lnTo>
                  <a:lnTo>
                    <a:pt x="5" y="7"/>
                  </a:lnTo>
                  <a:lnTo>
                    <a:pt x="5" y="7"/>
                  </a:lnTo>
                  <a:lnTo>
                    <a:pt x="2" y="10"/>
                  </a:lnTo>
                  <a:lnTo>
                    <a:pt x="2" y="10"/>
                  </a:lnTo>
                  <a:lnTo>
                    <a:pt x="2" y="12"/>
                  </a:lnTo>
                  <a:lnTo>
                    <a:pt x="2" y="12"/>
                  </a:lnTo>
                  <a:lnTo>
                    <a:pt x="2" y="12"/>
                  </a:lnTo>
                  <a:lnTo>
                    <a:pt x="2" y="12"/>
                  </a:lnTo>
                  <a:lnTo>
                    <a:pt x="2" y="12"/>
                  </a:lnTo>
                  <a:lnTo>
                    <a:pt x="2" y="12"/>
                  </a:lnTo>
                  <a:lnTo>
                    <a:pt x="2" y="12"/>
                  </a:lnTo>
                  <a:lnTo>
                    <a:pt x="0" y="14"/>
                  </a:lnTo>
                  <a:lnTo>
                    <a:pt x="0" y="14"/>
                  </a:lnTo>
                  <a:lnTo>
                    <a:pt x="0" y="14"/>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64"/>
            <p:cNvSpPr>
              <a:spLocks/>
            </p:cNvSpPr>
            <p:nvPr/>
          </p:nvSpPr>
          <p:spPr bwMode="auto">
            <a:xfrm>
              <a:off x="2158" y="1835"/>
              <a:ext cx="7" cy="7"/>
            </a:xfrm>
            <a:custGeom>
              <a:avLst/>
              <a:gdLst>
                <a:gd name="T0" fmla="*/ 2 w 7"/>
                <a:gd name="T1" fmla="*/ 7 h 7"/>
                <a:gd name="T2" fmla="*/ 2 w 7"/>
                <a:gd name="T3" fmla="*/ 7 h 7"/>
                <a:gd name="T4" fmla="*/ 2 w 7"/>
                <a:gd name="T5" fmla="*/ 7 h 7"/>
                <a:gd name="T6" fmla="*/ 0 w 7"/>
                <a:gd name="T7" fmla="*/ 5 h 7"/>
                <a:gd name="T8" fmla="*/ 0 w 7"/>
                <a:gd name="T9" fmla="*/ 2 h 7"/>
                <a:gd name="T10" fmla="*/ 0 w 7"/>
                <a:gd name="T11" fmla="*/ 2 h 7"/>
                <a:gd name="T12" fmla="*/ 0 w 7"/>
                <a:gd name="T13" fmla="*/ 0 h 7"/>
                <a:gd name="T14" fmla="*/ 2 w 7"/>
                <a:gd name="T15" fmla="*/ 0 h 7"/>
                <a:gd name="T16" fmla="*/ 2 w 7"/>
                <a:gd name="T17" fmla="*/ 0 h 7"/>
                <a:gd name="T18" fmla="*/ 5 w 7"/>
                <a:gd name="T19" fmla="*/ 0 h 7"/>
                <a:gd name="T20" fmla="*/ 5 w 7"/>
                <a:gd name="T21" fmla="*/ 0 h 7"/>
                <a:gd name="T22" fmla="*/ 5 w 7"/>
                <a:gd name="T23" fmla="*/ 5 h 7"/>
                <a:gd name="T24" fmla="*/ 7 w 7"/>
                <a:gd name="T25" fmla="*/ 5 h 7"/>
                <a:gd name="T26" fmla="*/ 7 w 7"/>
                <a:gd name="T27" fmla="*/ 5 h 7"/>
                <a:gd name="T28" fmla="*/ 5 w 7"/>
                <a:gd name="T29" fmla="*/ 5 h 7"/>
                <a:gd name="T30" fmla="*/ 5 w 7"/>
                <a:gd name="T31" fmla="*/ 7 h 7"/>
                <a:gd name="T32" fmla="*/ 5 w 7"/>
                <a:gd name="T33" fmla="*/ 7 h 7"/>
                <a:gd name="T34" fmla="*/ 2 w 7"/>
                <a:gd name="T35" fmla="*/ 7 h 7"/>
                <a:gd name="T36" fmla="*/ 2 w 7"/>
                <a:gd name="T37" fmla="*/ 7 h 7"/>
                <a:gd name="T38" fmla="*/ 2 w 7"/>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7">
                  <a:moveTo>
                    <a:pt x="2" y="7"/>
                  </a:moveTo>
                  <a:lnTo>
                    <a:pt x="2" y="7"/>
                  </a:lnTo>
                  <a:lnTo>
                    <a:pt x="2" y="7"/>
                  </a:lnTo>
                  <a:lnTo>
                    <a:pt x="0" y="5"/>
                  </a:lnTo>
                  <a:lnTo>
                    <a:pt x="0" y="2"/>
                  </a:lnTo>
                  <a:lnTo>
                    <a:pt x="0" y="2"/>
                  </a:lnTo>
                  <a:lnTo>
                    <a:pt x="0" y="0"/>
                  </a:lnTo>
                  <a:lnTo>
                    <a:pt x="2" y="0"/>
                  </a:lnTo>
                  <a:lnTo>
                    <a:pt x="2" y="0"/>
                  </a:lnTo>
                  <a:lnTo>
                    <a:pt x="5" y="0"/>
                  </a:lnTo>
                  <a:lnTo>
                    <a:pt x="5" y="0"/>
                  </a:lnTo>
                  <a:lnTo>
                    <a:pt x="5" y="5"/>
                  </a:lnTo>
                  <a:lnTo>
                    <a:pt x="7" y="5"/>
                  </a:lnTo>
                  <a:lnTo>
                    <a:pt x="7" y="5"/>
                  </a:lnTo>
                  <a:lnTo>
                    <a:pt x="5" y="5"/>
                  </a:lnTo>
                  <a:lnTo>
                    <a:pt x="5" y="7"/>
                  </a:lnTo>
                  <a:lnTo>
                    <a:pt x="5" y="7"/>
                  </a:lnTo>
                  <a:lnTo>
                    <a:pt x="2" y="7"/>
                  </a:lnTo>
                  <a:lnTo>
                    <a:pt x="2" y="7"/>
                  </a:lnTo>
                  <a:lnTo>
                    <a:pt x="2"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65"/>
            <p:cNvSpPr>
              <a:spLocks/>
            </p:cNvSpPr>
            <p:nvPr/>
          </p:nvSpPr>
          <p:spPr bwMode="auto">
            <a:xfrm>
              <a:off x="2158" y="1835"/>
              <a:ext cx="7" cy="7"/>
            </a:xfrm>
            <a:custGeom>
              <a:avLst/>
              <a:gdLst>
                <a:gd name="T0" fmla="*/ 2 w 7"/>
                <a:gd name="T1" fmla="*/ 7 h 7"/>
                <a:gd name="T2" fmla="*/ 2 w 7"/>
                <a:gd name="T3" fmla="*/ 7 h 7"/>
                <a:gd name="T4" fmla="*/ 2 w 7"/>
                <a:gd name="T5" fmla="*/ 7 h 7"/>
                <a:gd name="T6" fmla="*/ 0 w 7"/>
                <a:gd name="T7" fmla="*/ 5 h 7"/>
                <a:gd name="T8" fmla="*/ 0 w 7"/>
                <a:gd name="T9" fmla="*/ 2 h 7"/>
                <a:gd name="T10" fmla="*/ 0 w 7"/>
                <a:gd name="T11" fmla="*/ 2 h 7"/>
                <a:gd name="T12" fmla="*/ 0 w 7"/>
                <a:gd name="T13" fmla="*/ 0 h 7"/>
                <a:gd name="T14" fmla="*/ 2 w 7"/>
                <a:gd name="T15" fmla="*/ 0 h 7"/>
                <a:gd name="T16" fmla="*/ 2 w 7"/>
                <a:gd name="T17" fmla="*/ 0 h 7"/>
                <a:gd name="T18" fmla="*/ 5 w 7"/>
                <a:gd name="T19" fmla="*/ 0 h 7"/>
                <a:gd name="T20" fmla="*/ 5 w 7"/>
                <a:gd name="T21" fmla="*/ 0 h 7"/>
                <a:gd name="T22" fmla="*/ 5 w 7"/>
                <a:gd name="T23" fmla="*/ 5 h 7"/>
                <a:gd name="T24" fmla="*/ 7 w 7"/>
                <a:gd name="T25" fmla="*/ 5 h 7"/>
                <a:gd name="T26" fmla="*/ 7 w 7"/>
                <a:gd name="T27" fmla="*/ 5 h 7"/>
                <a:gd name="T28" fmla="*/ 5 w 7"/>
                <a:gd name="T29" fmla="*/ 5 h 7"/>
                <a:gd name="T30" fmla="*/ 5 w 7"/>
                <a:gd name="T31" fmla="*/ 7 h 7"/>
                <a:gd name="T32" fmla="*/ 5 w 7"/>
                <a:gd name="T33" fmla="*/ 7 h 7"/>
                <a:gd name="T34" fmla="*/ 2 w 7"/>
                <a:gd name="T35" fmla="*/ 7 h 7"/>
                <a:gd name="T36" fmla="*/ 2 w 7"/>
                <a:gd name="T37" fmla="*/ 7 h 7"/>
                <a:gd name="T38" fmla="*/ 2 w 7"/>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7">
                  <a:moveTo>
                    <a:pt x="2" y="7"/>
                  </a:moveTo>
                  <a:lnTo>
                    <a:pt x="2" y="7"/>
                  </a:lnTo>
                  <a:lnTo>
                    <a:pt x="2" y="7"/>
                  </a:lnTo>
                  <a:lnTo>
                    <a:pt x="0" y="5"/>
                  </a:lnTo>
                  <a:lnTo>
                    <a:pt x="0" y="2"/>
                  </a:lnTo>
                  <a:lnTo>
                    <a:pt x="0" y="2"/>
                  </a:lnTo>
                  <a:lnTo>
                    <a:pt x="0" y="0"/>
                  </a:lnTo>
                  <a:lnTo>
                    <a:pt x="2" y="0"/>
                  </a:lnTo>
                  <a:lnTo>
                    <a:pt x="2" y="0"/>
                  </a:lnTo>
                  <a:lnTo>
                    <a:pt x="5" y="0"/>
                  </a:lnTo>
                  <a:lnTo>
                    <a:pt x="5" y="0"/>
                  </a:lnTo>
                  <a:lnTo>
                    <a:pt x="5" y="5"/>
                  </a:lnTo>
                  <a:lnTo>
                    <a:pt x="7" y="5"/>
                  </a:lnTo>
                  <a:lnTo>
                    <a:pt x="7" y="5"/>
                  </a:lnTo>
                  <a:lnTo>
                    <a:pt x="5" y="5"/>
                  </a:lnTo>
                  <a:lnTo>
                    <a:pt x="5" y="7"/>
                  </a:lnTo>
                  <a:lnTo>
                    <a:pt x="5" y="7"/>
                  </a:lnTo>
                  <a:lnTo>
                    <a:pt x="2" y="7"/>
                  </a:lnTo>
                  <a:lnTo>
                    <a:pt x="2" y="7"/>
                  </a:lnTo>
                  <a:lnTo>
                    <a:pt x="2"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66"/>
            <p:cNvSpPr>
              <a:spLocks/>
            </p:cNvSpPr>
            <p:nvPr/>
          </p:nvSpPr>
          <p:spPr bwMode="auto">
            <a:xfrm>
              <a:off x="2153" y="1894"/>
              <a:ext cx="7" cy="7"/>
            </a:xfrm>
            <a:custGeom>
              <a:avLst/>
              <a:gdLst>
                <a:gd name="T0" fmla="*/ 5 w 7"/>
                <a:gd name="T1" fmla="*/ 7 h 7"/>
                <a:gd name="T2" fmla="*/ 5 w 7"/>
                <a:gd name="T3" fmla="*/ 7 h 7"/>
                <a:gd name="T4" fmla="*/ 2 w 7"/>
                <a:gd name="T5" fmla="*/ 7 h 7"/>
                <a:gd name="T6" fmla="*/ 2 w 7"/>
                <a:gd name="T7" fmla="*/ 7 h 7"/>
                <a:gd name="T8" fmla="*/ 2 w 7"/>
                <a:gd name="T9" fmla="*/ 7 h 7"/>
                <a:gd name="T10" fmla="*/ 2 w 7"/>
                <a:gd name="T11" fmla="*/ 5 h 7"/>
                <a:gd name="T12" fmla="*/ 0 w 7"/>
                <a:gd name="T13" fmla="*/ 3 h 7"/>
                <a:gd name="T14" fmla="*/ 0 w 7"/>
                <a:gd name="T15" fmla="*/ 3 h 7"/>
                <a:gd name="T16" fmla="*/ 0 w 7"/>
                <a:gd name="T17" fmla="*/ 3 h 7"/>
                <a:gd name="T18" fmla="*/ 0 w 7"/>
                <a:gd name="T19" fmla="*/ 0 h 7"/>
                <a:gd name="T20" fmla="*/ 2 w 7"/>
                <a:gd name="T21" fmla="*/ 0 h 7"/>
                <a:gd name="T22" fmla="*/ 2 w 7"/>
                <a:gd name="T23" fmla="*/ 0 h 7"/>
                <a:gd name="T24" fmla="*/ 5 w 7"/>
                <a:gd name="T25" fmla="*/ 3 h 7"/>
                <a:gd name="T26" fmla="*/ 5 w 7"/>
                <a:gd name="T27" fmla="*/ 3 h 7"/>
                <a:gd name="T28" fmla="*/ 7 w 7"/>
                <a:gd name="T29" fmla="*/ 3 h 7"/>
                <a:gd name="T30" fmla="*/ 7 w 7"/>
                <a:gd name="T31" fmla="*/ 3 h 7"/>
                <a:gd name="T32" fmla="*/ 7 w 7"/>
                <a:gd name="T33" fmla="*/ 5 h 7"/>
                <a:gd name="T34" fmla="*/ 7 w 7"/>
                <a:gd name="T35" fmla="*/ 7 h 7"/>
                <a:gd name="T36" fmla="*/ 7 w 7"/>
                <a:gd name="T37" fmla="*/ 7 h 7"/>
                <a:gd name="T38" fmla="*/ 7 w 7"/>
                <a:gd name="T39" fmla="*/ 7 h 7"/>
                <a:gd name="T40" fmla="*/ 7 w 7"/>
                <a:gd name="T41" fmla="*/ 7 h 7"/>
                <a:gd name="T42" fmla="*/ 5 w 7"/>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7">
                  <a:moveTo>
                    <a:pt x="5" y="7"/>
                  </a:moveTo>
                  <a:lnTo>
                    <a:pt x="5" y="7"/>
                  </a:lnTo>
                  <a:lnTo>
                    <a:pt x="2" y="7"/>
                  </a:lnTo>
                  <a:lnTo>
                    <a:pt x="2" y="7"/>
                  </a:lnTo>
                  <a:lnTo>
                    <a:pt x="2" y="7"/>
                  </a:lnTo>
                  <a:lnTo>
                    <a:pt x="2" y="5"/>
                  </a:lnTo>
                  <a:lnTo>
                    <a:pt x="0" y="3"/>
                  </a:lnTo>
                  <a:lnTo>
                    <a:pt x="0" y="3"/>
                  </a:lnTo>
                  <a:lnTo>
                    <a:pt x="0" y="3"/>
                  </a:lnTo>
                  <a:lnTo>
                    <a:pt x="0" y="0"/>
                  </a:lnTo>
                  <a:lnTo>
                    <a:pt x="2" y="0"/>
                  </a:lnTo>
                  <a:lnTo>
                    <a:pt x="2" y="0"/>
                  </a:lnTo>
                  <a:lnTo>
                    <a:pt x="5" y="3"/>
                  </a:lnTo>
                  <a:lnTo>
                    <a:pt x="5" y="3"/>
                  </a:lnTo>
                  <a:lnTo>
                    <a:pt x="7" y="3"/>
                  </a:lnTo>
                  <a:lnTo>
                    <a:pt x="7" y="3"/>
                  </a:lnTo>
                  <a:lnTo>
                    <a:pt x="7" y="5"/>
                  </a:lnTo>
                  <a:lnTo>
                    <a:pt x="7" y="7"/>
                  </a:lnTo>
                  <a:lnTo>
                    <a:pt x="7" y="7"/>
                  </a:lnTo>
                  <a:lnTo>
                    <a:pt x="7" y="7"/>
                  </a:lnTo>
                  <a:lnTo>
                    <a:pt x="7" y="7"/>
                  </a:lnTo>
                  <a:lnTo>
                    <a:pt x="5"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67"/>
            <p:cNvSpPr>
              <a:spLocks/>
            </p:cNvSpPr>
            <p:nvPr/>
          </p:nvSpPr>
          <p:spPr bwMode="auto">
            <a:xfrm>
              <a:off x="2153" y="1894"/>
              <a:ext cx="7" cy="7"/>
            </a:xfrm>
            <a:custGeom>
              <a:avLst/>
              <a:gdLst>
                <a:gd name="T0" fmla="*/ 5 w 7"/>
                <a:gd name="T1" fmla="*/ 7 h 7"/>
                <a:gd name="T2" fmla="*/ 5 w 7"/>
                <a:gd name="T3" fmla="*/ 7 h 7"/>
                <a:gd name="T4" fmla="*/ 2 w 7"/>
                <a:gd name="T5" fmla="*/ 7 h 7"/>
                <a:gd name="T6" fmla="*/ 2 w 7"/>
                <a:gd name="T7" fmla="*/ 7 h 7"/>
                <a:gd name="T8" fmla="*/ 2 w 7"/>
                <a:gd name="T9" fmla="*/ 7 h 7"/>
                <a:gd name="T10" fmla="*/ 2 w 7"/>
                <a:gd name="T11" fmla="*/ 5 h 7"/>
                <a:gd name="T12" fmla="*/ 0 w 7"/>
                <a:gd name="T13" fmla="*/ 3 h 7"/>
                <a:gd name="T14" fmla="*/ 0 w 7"/>
                <a:gd name="T15" fmla="*/ 3 h 7"/>
                <a:gd name="T16" fmla="*/ 0 w 7"/>
                <a:gd name="T17" fmla="*/ 3 h 7"/>
                <a:gd name="T18" fmla="*/ 0 w 7"/>
                <a:gd name="T19" fmla="*/ 0 h 7"/>
                <a:gd name="T20" fmla="*/ 2 w 7"/>
                <a:gd name="T21" fmla="*/ 0 h 7"/>
                <a:gd name="T22" fmla="*/ 2 w 7"/>
                <a:gd name="T23" fmla="*/ 0 h 7"/>
                <a:gd name="T24" fmla="*/ 5 w 7"/>
                <a:gd name="T25" fmla="*/ 3 h 7"/>
                <a:gd name="T26" fmla="*/ 5 w 7"/>
                <a:gd name="T27" fmla="*/ 3 h 7"/>
                <a:gd name="T28" fmla="*/ 7 w 7"/>
                <a:gd name="T29" fmla="*/ 3 h 7"/>
                <a:gd name="T30" fmla="*/ 7 w 7"/>
                <a:gd name="T31" fmla="*/ 3 h 7"/>
                <a:gd name="T32" fmla="*/ 7 w 7"/>
                <a:gd name="T33" fmla="*/ 5 h 7"/>
                <a:gd name="T34" fmla="*/ 7 w 7"/>
                <a:gd name="T35" fmla="*/ 7 h 7"/>
                <a:gd name="T36" fmla="*/ 7 w 7"/>
                <a:gd name="T37" fmla="*/ 7 h 7"/>
                <a:gd name="T38" fmla="*/ 7 w 7"/>
                <a:gd name="T39" fmla="*/ 7 h 7"/>
                <a:gd name="T40" fmla="*/ 7 w 7"/>
                <a:gd name="T41" fmla="*/ 7 h 7"/>
                <a:gd name="T42" fmla="*/ 5 w 7"/>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7">
                  <a:moveTo>
                    <a:pt x="5" y="7"/>
                  </a:moveTo>
                  <a:lnTo>
                    <a:pt x="5" y="7"/>
                  </a:lnTo>
                  <a:lnTo>
                    <a:pt x="2" y="7"/>
                  </a:lnTo>
                  <a:lnTo>
                    <a:pt x="2" y="7"/>
                  </a:lnTo>
                  <a:lnTo>
                    <a:pt x="2" y="7"/>
                  </a:lnTo>
                  <a:lnTo>
                    <a:pt x="2" y="5"/>
                  </a:lnTo>
                  <a:lnTo>
                    <a:pt x="0" y="3"/>
                  </a:lnTo>
                  <a:lnTo>
                    <a:pt x="0" y="3"/>
                  </a:lnTo>
                  <a:lnTo>
                    <a:pt x="0" y="3"/>
                  </a:lnTo>
                  <a:lnTo>
                    <a:pt x="0" y="0"/>
                  </a:lnTo>
                  <a:lnTo>
                    <a:pt x="2" y="0"/>
                  </a:lnTo>
                  <a:lnTo>
                    <a:pt x="2" y="0"/>
                  </a:lnTo>
                  <a:lnTo>
                    <a:pt x="5" y="3"/>
                  </a:lnTo>
                  <a:lnTo>
                    <a:pt x="5" y="3"/>
                  </a:lnTo>
                  <a:lnTo>
                    <a:pt x="7" y="3"/>
                  </a:lnTo>
                  <a:lnTo>
                    <a:pt x="7" y="3"/>
                  </a:lnTo>
                  <a:lnTo>
                    <a:pt x="7" y="5"/>
                  </a:lnTo>
                  <a:lnTo>
                    <a:pt x="7" y="7"/>
                  </a:lnTo>
                  <a:lnTo>
                    <a:pt x="7" y="7"/>
                  </a:lnTo>
                  <a:lnTo>
                    <a:pt x="7" y="7"/>
                  </a:lnTo>
                  <a:lnTo>
                    <a:pt x="7" y="7"/>
                  </a:lnTo>
                  <a:lnTo>
                    <a:pt x="5"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68"/>
            <p:cNvSpPr>
              <a:spLocks/>
            </p:cNvSpPr>
            <p:nvPr/>
          </p:nvSpPr>
          <p:spPr bwMode="auto">
            <a:xfrm>
              <a:off x="2311" y="2624"/>
              <a:ext cx="7" cy="7"/>
            </a:xfrm>
            <a:custGeom>
              <a:avLst/>
              <a:gdLst>
                <a:gd name="T0" fmla="*/ 7 w 7"/>
                <a:gd name="T1" fmla="*/ 7 h 7"/>
                <a:gd name="T2" fmla="*/ 5 w 7"/>
                <a:gd name="T3" fmla="*/ 7 h 7"/>
                <a:gd name="T4" fmla="*/ 5 w 7"/>
                <a:gd name="T5" fmla="*/ 7 h 7"/>
                <a:gd name="T6" fmla="*/ 3 w 7"/>
                <a:gd name="T7" fmla="*/ 7 h 7"/>
                <a:gd name="T8" fmla="*/ 3 w 7"/>
                <a:gd name="T9" fmla="*/ 7 h 7"/>
                <a:gd name="T10" fmla="*/ 3 w 7"/>
                <a:gd name="T11" fmla="*/ 7 h 7"/>
                <a:gd name="T12" fmla="*/ 3 w 7"/>
                <a:gd name="T13" fmla="*/ 7 h 7"/>
                <a:gd name="T14" fmla="*/ 0 w 7"/>
                <a:gd name="T15" fmla="*/ 7 h 7"/>
                <a:gd name="T16" fmla="*/ 0 w 7"/>
                <a:gd name="T17" fmla="*/ 7 h 7"/>
                <a:gd name="T18" fmla="*/ 0 w 7"/>
                <a:gd name="T19" fmla="*/ 7 h 7"/>
                <a:gd name="T20" fmla="*/ 0 w 7"/>
                <a:gd name="T21" fmla="*/ 5 h 7"/>
                <a:gd name="T22" fmla="*/ 0 w 7"/>
                <a:gd name="T23" fmla="*/ 5 h 7"/>
                <a:gd name="T24" fmla="*/ 0 w 7"/>
                <a:gd name="T25" fmla="*/ 5 h 7"/>
                <a:gd name="T26" fmla="*/ 3 w 7"/>
                <a:gd name="T27" fmla="*/ 5 h 7"/>
                <a:gd name="T28" fmla="*/ 3 w 7"/>
                <a:gd name="T29" fmla="*/ 5 h 7"/>
                <a:gd name="T30" fmla="*/ 3 w 7"/>
                <a:gd name="T31" fmla="*/ 5 h 7"/>
                <a:gd name="T32" fmla="*/ 3 w 7"/>
                <a:gd name="T33" fmla="*/ 3 h 7"/>
                <a:gd name="T34" fmla="*/ 3 w 7"/>
                <a:gd name="T35" fmla="*/ 3 h 7"/>
                <a:gd name="T36" fmla="*/ 5 w 7"/>
                <a:gd name="T37" fmla="*/ 3 h 7"/>
                <a:gd name="T38" fmla="*/ 5 w 7"/>
                <a:gd name="T39" fmla="*/ 3 h 7"/>
                <a:gd name="T40" fmla="*/ 5 w 7"/>
                <a:gd name="T41" fmla="*/ 0 h 7"/>
                <a:gd name="T42" fmla="*/ 5 w 7"/>
                <a:gd name="T43" fmla="*/ 0 h 7"/>
                <a:gd name="T44" fmla="*/ 5 w 7"/>
                <a:gd name="T45" fmla="*/ 0 h 7"/>
                <a:gd name="T46" fmla="*/ 7 w 7"/>
                <a:gd name="T47" fmla="*/ 0 h 7"/>
                <a:gd name="T48" fmla="*/ 7 w 7"/>
                <a:gd name="T49" fmla="*/ 0 h 7"/>
                <a:gd name="T50" fmla="*/ 7 w 7"/>
                <a:gd name="T51" fmla="*/ 3 h 7"/>
                <a:gd name="T52" fmla="*/ 7 w 7"/>
                <a:gd name="T53" fmla="*/ 7 h 7"/>
                <a:gd name="T54" fmla="*/ 7 w 7"/>
                <a:gd name="T55" fmla="*/ 7 h 7"/>
                <a:gd name="T56" fmla="*/ 7 w 7"/>
                <a:gd name="T57" fmla="*/ 7 h 7"/>
                <a:gd name="T58" fmla="*/ 7 w 7"/>
                <a:gd name="T5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7">
                  <a:moveTo>
                    <a:pt x="7" y="7"/>
                  </a:moveTo>
                  <a:lnTo>
                    <a:pt x="5" y="7"/>
                  </a:lnTo>
                  <a:lnTo>
                    <a:pt x="5" y="7"/>
                  </a:lnTo>
                  <a:lnTo>
                    <a:pt x="3" y="7"/>
                  </a:lnTo>
                  <a:lnTo>
                    <a:pt x="3" y="7"/>
                  </a:lnTo>
                  <a:lnTo>
                    <a:pt x="3" y="7"/>
                  </a:lnTo>
                  <a:lnTo>
                    <a:pt x="3" y="7"/>
                  </a:lnTo>
                  <a:lnTo>
                    <a:pt x="0" y="7"/>
                  </a:lnTo>
                  <a:lnTo>
                    <a:pt x="0" y="7"/>
                  </a:lnTo>
                  <a:lnTo>
                    <a:pt x="0" y="7"/>
                  </a:lnTo>
                  <a:lnTo>
                    <a:pt x="0" y="5"/>
                  </a:lnTo>
                  <a:lnTo>
                    <a:pt x="0" y="5"/>
                  </a:lnTo>
                  <a:lnTo>
                    <a:pt x="0" y="5"/>
                  </a:lnTo>
                  <a:lnTo>
                    <a:pt x="3" y="5"/>
                  </a:lnTo>
                  <a:lnTo>
                    <a:pt x="3" y="5"/>
                  </a:lnTo>
                  <a:lnTo>
                    <a:pt x="3" y="5"/>
                  </a:lnTo>
                  <a:lnTo>
                    <a:pt x="3" y="3"/>
                  </a:lnTo>
                  <a:lnTo>
                    <a:pt x="3" y="3"/>
                  </a:lnTo>
                  <a:lnTo>
                    <a:pt x="5" y="3"/>
                  </a:lnTo>
                  <a:lnTo>
                    <a:pt x="5" y="3"/>
                  </a:lnTo>
                  <a:lnTo>
                    <a:pt x="5" y="0"/>
                  </a:lnTo>
                  <a:lnTo>
                    <a:pt x="5" y="0"/>
                  </a:lnTo>
                  <a:lnTo>
                    <a:pt x="5" y="0"/>
                  </a:lnTo>
                  <a:lnTo>
                    <a:pt x="7" y="0"/>
                  </a:lnTo>
                  <a:lnTo>
                    <a:pt x="7" y="0"/>
                  </a:lnTo>
                  <a:lnTo>
                    <a:pt x="7" y="3"/>
                  </a:lnTo>
                  <a:lnTo>
                    <a:pt x="7" y="7"/>
                  </a:lnTo>
                  <a:lnTo>
                    <a:pt x="7" y="7"/>
                  </a:lnTo>
                  <a:lnTo>
                    <a:pt x="7" y="7"/>
                  </a:lnTo>
                  <a:lnTo>
                    <a:pt x="7"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69"/>
            <p:cNvSpPr>
              <a:spLocks/>
            </p:cNvSpPr>
            <p:nvPr/>
          </p:nvSpPr>
          <p:spPr bwMode="auto">
            <a:xfrm>
              <a:off x="2311" y="2624"/>
              <a:ext cx="7" cy="7"/>
            </a:xfrm>
            <a:custGeom>
              <a:avLst/>
              <a:gdLst>
                <a:gd name="T0" fmla="*/ 7 w 7"/>
                <a:gd name="T1" fmla="*/ 7 h 7"/>
                <a:gd name="T2" fmla="*/ 5 w 7"/>
                <a:gd name="T3" fmla="*/ 7 h 7"/>
                <a:gd name="T4" fmla="*/ 5 w 7"/>
                <a:gd name="T5" fmla="*/ 7 h 7"/>
                <a:gd name="T6" fmla="*/ 3 w 7"/>
                <a:gd name="T7" fmla="*/ 7 h 7"/>
                <a:gd name="T8" fmla="*/ 3 w 7"/>
                <a:gd name="T9" fmla="*/ 7 h 7"/>
                <a:gd name="T10" fmla="*/ 3 w 7"/>
                <a:gd name="T11" fmla="*/ 7 h 7"/>
                <a:gd name="T12" fmla="*/ 3 w 7"/>
                <a:gd name="T13" fmla="*/ 7 h 7"/>
                <a:gd name="T14" fmla="*/ 0 w 7"/>
                <a:gd name="T15" fmla="*/ 7 h 7"/>
                <a:gd name="T16" fmla="*/ 0 w 7"/>
                <a:gd name="T17" fmla="*/ 7 h 7"/>
                <a:gd name="T18" fmla="*/ 0 w 7"/>
                <a:gd name="T19" fmla="*/ 7 h 7"/>
                <a:gd name="T20" fmla="*/ 0 w 7"/>
                <a:gd name="T21" fmla="*/ 5 h 7"/>
                <a:gd name="T22" fmla="*/ 0 w 7"/>
                <a:gd name="T23" fmla="*/ 5 h 7"/>
                <a:gd name="T24" fmla="*/ 0 w 7"/>
                <a:gd name="T25" fmla="*/ 5 h 7"/>
                <a:gd name="T26" fmla="*/ 3 w 7"/>
                <a:gd name="T27" fmla="*/ 5 h 7"/>
                <a:gd name="T28" fmla="*/ 3 w 7"/>
                <a:gd name="T29" fmla="*/ 5 h 7"/>
                <a:gd name="T30" fmla="*/ 3 w 7"/>
                <a:gd name="T31" fmla="*/ 5 h 7"/>
                <a:gd name="T32" fmla="*/ 3 w 7"/>
                <a:gd name="T33" fmla="*/ 3 h 7"/>
                <a:gd name="T34" fmla="*/ 3 w 7"/>
                <a:gd name="T35" fmla="*/ 3 h 7"/>
                <a:gd name="T36" fmla="*/ 5 w 7"/>
                <a:gd name="T37" fmla="*/ 3 h 7"/>
                <a:gd name="T38" fmla="*/ 5 w 7"/>
                <a:gd name="T39" fmla="*/ 3 h 7"/>
                <a:gd name="T40" fmla="*/ 5 w 7"/>
                <a:gd name="T41" fmla="*/ 0 h 7"/>
                <a:gd name="T42" fmla="*/ 5 w 7"/>
                <a:gd name="T43" fmla="*/ 0 h 7"/>
                <a:gd name="T44" fmla="*/ 5 w 7"/>
                <a:gd name="T45" fmla="*/ 0 h 7"/>
                <a:gd name="T46" fmla="*/ 7 w 7"/>
                <a:gd name="T47" fmla="*/ 0 h 7"/>
                <a:gd name="T48" fmla="*/ 7 w 7"/>
                <a:gd name="T49" fmla="*/ 0 h 7"/>
                <a:gd name="T50" fmla="*/ 7 w 7"/>
                <a:gd name="T51" fmla="*/ 3 h 7"/>
                <a:gd name="T52" fmla="*/ 7 w 7"/>
                <a:gd name="T53" fmla="*/ 7 h 7"/>
                <a:gd name="T54" fmla="*/ 7 w 7"/>
                <a:gd name="T55" fmla="*/ 7 h 7"/>
                <a:gd name="T56" fmla="*/ 7 w 7"/>
                <a:gd name="T57" fmla="*/ 7 h 7"/>
                <a:gd name="T58" fmla="*/ 7 w 7"/>
                <a:gd name="T5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7">
                  <a:moveTo>
                    <a:pt x="7" y="7"/>
                  </a:moveTo>
                  <a:lnTo>
                    <a:pt x="5" y="7"/>
                  </a:lnTo>
                  <a:lnTo>
                    <a:pt x="5" y="7"/>
                  </a:lnTo>
                  <a:lnTo>
                    <a:pt x="3" y="7"/>
                  </a:lnTo>
                  <a:lnTo>
                    <a:pt x="3" y="7"/>
                  </a:lnTo>
                  <a:lnTo>
                    <a:pt x="3" y="7"/>
                  </a:lnTo>
                  <a:lnTo>
                    <a:pt x="3" y="7"/>
                  </a:lnTo>
                  <a:lnTo>
                    <a:pt x="0" y="7"/>
                  </a:lnTo>
                  <a:lnTo>
                    <a:pt x="0" y="7"/>
                  </a:lnTo>
                  <a:lnTo>
                    <a:pt x="0" y="7"/>
                  </a:lnTo>
                  <a:lnTo>
                    <a:pt x="0" y="5"/>
                  </a:lnTo>
                  <a:lnTo>
                    <a:pt x="0" y="5"/>
                  </a:lnTo>
                  <a:lnTo>
                    <a:pt x="0" y="5"/>
                  </a:lnTo>
                  <a:lnTo>
                    <a:pt x="3" y="5"/>
                  </a:lnTo>
                  <a:lnTo>
                    <a:pt x="3" y="5"/>
                  </a:lnTo>
                  <a:lnTo>
                    <a:pt x="3" y="5"/>
                  </a:lnTo>
                  <a:lnTo>
                    <a:pt x="3" y="3"/>
                  </a:lnTo>
                  <a:lnTo>
                    <a:pt x="3" y="3"/>
                  </a:lnTo>
                  <a:lnTo>
                    <a:pt x="5" y="3"/>
                  </a:lnTo>
                  <a:lnTo>
                    <a:pt x="5" y="3"/>
                  </a:lnTo>
                  <a:lnTo>
                    <a:pt x="5" y="0"/>
                  </a:lnTo>
                  <a:lnTo>
                    <a:pt x="5" y="0"/>
                  </a:lnTo>
                  <a:lnTo>
                    <a:pt x="5" y="0"/>
                  </a:lnTo>
                  <a:lnTo>
                    <a:pt x="7" y="0"/>
                  </a:lnTo>
                  <a:lnTo>
                    <a:pt x="7" y="0"/>
                  </a:lnTo>
                  <a:lnTo>
                    <a:pt x="7" y="3"/>
                  </a:lnTo>
                  <a:lnTo>
                    <a:pt x="7" y="7"/>
                  </a:lnTo>
                  <a:lnTo>
                    <a:pt x="7" y="7"/>
                  </a:lnTo>
                  <a:lnTo>
                    <a:pt x="7" y="7"/>
                  </a:lnTo>
                  <a:lnTo>
                    <a:pt x="7"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70"/>
            <p:cNvSpPr>
              <a:spLocks/>
            </p:cNvSpPr>
            <p:nvPr/>
          </p:nvSpPr>
          <p:spPr bwMode="auto">
            <a:xfrm>
              <a:off x="2165" y="1873"/>
              <a:ext cx="7" cy="5"/>
            </a:xfrm>
            <a:custGeom>
              <a:avLst/>
              <a:gdLst>
                <a:gd name="T0" fmla="*/ 0 w 7"/>
                <a:gd name="T1" fmla="*/ 5 h 5"/>
                <a:gd name="T2" fmla="*/ 0 w 7"/>
                <a:gd name="T3" fmla="*/ 5 h 5"/>
                <a:gd name="T4" fmla="*/ 0 w 7"/>
                <a:gd name="T5" fmla="*/ 5 h 5"/>
                <a:gd name="T6" fmla="*/ 0 w 7"/>
                <a:gd name="T7" fmla="*/ 2 h 5"/>
                <a:gd name="T8" fmla="*/ 0 w 7"/>
                <a:gd name="T9" fmla="*/ 2 h 5"/>
                <a:gd name="T10" fmla="*/ 0 w 7"/>
                <a:gd name="T11" fmla="*/ 2 h 5"/>
                <a:gd name="T12" fmla="*/ 0 w 7"/>
                <a:gd name="T13" fmla="*/ 0 h 5"/>
                <a:gd name="T14" fmla="*/ 2 w 7"/>
                <a:gd name="T15" fmla="*/ 0 h 5"/>
                <a:gd name="T16" fmla="*/ 2 w 7"/>
                <a:gd name="T17" fmla="*/ 0 h 5"/>
                <a:gd name="T18" fmla="*/ 2 w 7"/>
                <a:gd name="T19" fmla="*/ 0 h 5"/>
                <a:gd name="T20" fmla="*/ 5 w 7"/>
                <a:gd name="T21" fmla="*/ 0 h 5"/>
                <a:gd name="T22" fmla="*/ 5 w 7"/>
                <a:gd name="T23" fmla="*/ 0 h 5"/>
                <a:gd name="T24" fmla="*/ 5 w 7"/>
                <a:gd name="T25" fmla="*/ 0 h 5"/>
                <a:gd name="T26" fmla="*/ 7 w 7"/>
                <a:gd name="T27" fmla="*/ 0 h 5"/>
                <a:gd name="T28" fmla="*/ 7 w 7"/>
                <a:gd name="T29" fmla="*/ 0 h 5"/>
                <a:gd name="T30" fmla="*/ 7 w 7"/>
                <a:gd name="T31" fmla="*/ 0 h 5"/>
                <a:gd name="T32" fmla="*/ 7 w 7"/>
                <a:gd name="T33" fmla="*/ 0 h 5"/>
                <a:gd name="T34" fmla="*/ 7 w 7"/>
                <a:gd name="T35" fmla="*/ 0 h 5"/>
                <a:gd name="T36" fmla="*/ 7 w 7"/>
                <a:gd name="T37" fmla="*/ 2 h 5"/>
                <a:gd name="T38" fmla="*/ 7 w 7"/>
                <a:gd name="T39" fmla="*/ 2 h 5"/>
                <a:gd name="T40" fmla="*/ 7 w 7"/>
                <a:gd name="T41" fmla="*/ 2 h 5"/>
                <a:gd name="T42" fmla="*/ 5 w 7"/>
                <a:gd name="T43" fmla="*/ 5 h 5"/>
                <a:gd name="T44" fmla="*/ 5 w 7"/>
                <a:gd name="T45" fmla="*/ 5 h 5"/>
                <a:gd name="T46" fmla="*/ 5 w 7"/>
                <a:gd name="T47" fmla="*/ 5 h 5"/>
                <a:gd name="T48" fmla="*/ 2 w 7"/>
                <a:gd name="T49" fmla="*/ 5 h 5"/>
                <a:gd name="T50" fmla="*/ 0 w 7"/>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5">
                  <a:moveTo>
                    <a:pt x="0" y="5"/>
                  </a:moveTo>
                  <a:lnTo>
                    <a:pt x="0" y="5"/>
                  </a:lnTo>
                  <a:lnTo>
                    <a:pt x="0" y="5"/>
                  </a:lnTo>
                  <a:lnTo>
                    <a:pt x="0" y="2"/>
                  </a:lnTo>
                  <a:lnTo>
                    <a:pt x="0" y="2"/>
                  </a:lnTo>
                  <a:lnTo>
                    <a:pt x="0" y="2"/>
                  </a:lnTo>
                  <a:lnTo>
                    <a:pt x="0" y="0"/>
                  </a:lnTo>
                  <a:lnTo>
                    <a:pt x="2" y="0"/>
                  </a:lnTo>
                  <a:lnTo>
                    <a:pt x="2" y="0"/>
                  </a:lnTo>
                  <a:lnTo>
                    <a:pt x="2" y="0"/>
                  </a:lnTo>
                  <a:lnTo>
                    <a:pt x="5" y="0"/>
                  </a:lnTo>
                  <a:lnTo>
                    <a:pt x="5" y="0"/>
                  </a:lnTo>
                  <a:lnTo>
                    <a:pt x="5" y="0"/>
                  </a:lnTo>
                  <a:lnTo>
                    <a:pt x="7" y="0"/>
                  </a:lnTo>
                  <a:lnTo>
                    <a:pt x="7" y="0"/>
                  </a:lnTo>
                  <a:lnTo>
                    <a:pt x="7" y="0"/>
                  </a:lnTo>
                  <a:lnTo>
                    <a:pt x="7" y="0"/>
                  </a:lnTo>
                  <a:lnTo>
                    <a:pt x="7" y="0"/>
                  </a:lnTo>
                  <a:lnTo>
                    <a:pt x="7" y="2"/>
                  </a:lnTo>
                  <a:lnTo>
                    <a:pt x="7" y="2"/>
                  </a:lnTo>
                  <a:lnTo>
                    <a:pt x="7" y="2"/>
                  </a:lnTo>
                  <a:lnTo>
                    <a:pt x="5" y="5"/>
                  </a:lnTo>
                  <a:lnTo>
                    <a:pt x="5" y="5"/>
                  </a:lnTo>
                  <a:lnTo>
                    <a:pt x="5" y="5"/>
                  </a:lnTo>
                  <a:lnTo>
                    <a:pt x="2" y="5"/>
                  </a:lnTo>
                  <a:lnTo>
                    <a:pt x="0"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71"/>
            <p:cNvSpPr>
              <a:spLocks/>
            </p:cNvSpPr>
            <p:nvPr/>
          </p:nvSpPr>
          <p:spPr bwMode="auto">
            <a:xfrm>
              <a:off x="2165" y="1873"/>
              <a:ext cx="7" cy="5"/>
            </a:xfrm>
            <a:custGeom>
              <a:avLst/>
              <a:gdLst>
                <a:gd name="T0" fmla="*/ 0 w 7"/>
                <a:gd name="T1" fmla="*/ 5 h 5"/>
                <a:gd name="T2" fmla="*/ 0 w 7"/>
                <a:gd name="T3" fmla="*/ 5 h 5"/>
                <a:gd name="T4" fmla="*/ 0 w 7"/>
                <a:gd name="T5" fmla="*/ 5 h 5"/>
                <a:gd name="T6" fmla="*/ 0 w 7"/>
                <a:gd name="T7" fmla="*/ 2 h 5"/>
                <a:gd name="T8" fmla="*/ 0 w 7"/>
                <a:gd name="T9" fmla="*/ 2 h 5"/>
                <a:gd name="T10" fmla="*/ 0 w 7"/>
                <a:gd name="T11" fmla="*/ 2 h 5"/>
                <a:gd name="T12" fmla="*/ 0 w 7"/>
                <a:gd name="T13" fmla="*/ 0 h 5"/>
                <a:gd name="T14" fmla="*/ 2 w 7"/>
                <a:gd name="T15" fmla="*/ 0 h 5"/>
                <a:gd name="T16" fmla="*/ 2 w 7"/>
                <a:gd name="T17" fmla="*/ 0 h 5"/>
                <a:gd name="T18" fmla="*/ 2 w 7"/>
                <a:gd name="T19" fmla="*/ 0 h 5"/>
                <a:gd name="T20" fmla="*/ 5 w 7"/>
                <a:gd name="T21" fmla="*/ 0 h 5"/>
                <a:gd name="T22" fmla="*/ 5 w 7"/>
                <a:gd name="T23" fmla="*/ 0 h 5"/>
                <a:gd name="T24" fmla="*/ 5 w 7"/>
                <a:gd name="T25" fmla="*/ 0 h 5"/>
                <a:gd name="T26" fmla="*/ 7 w 7"/>
                <a:gd name="T27" fmla="*/ 0 h 5"/>
                <a:gd name="T28" fmla="*/ 7 w 7"/>
                <a:gd name="T29" fmla="*/ 0 h 5"/>
                <a:gd name="T30" fmla="*/ 7 w 7"/>
                <a:gd name="T31" fmla="*/ 0 h 5"/>
                <a:gd name="T32" fmla="*/ 7 w 7"/>
                <a:gd name="T33" fmla="*/ 0 h 5"/>
                <a:gd name="T34" fmla="*/ 7 w 7"/>
                <a:gd name="T35" fmla="*/ 0 h 5"/>
                <a:gd name="T36" fmla="*/ 7 w 7"/>
                <a:gd name="T37" fmla="*/ 2 h 5"/>
                <a:gd name="T38" fmla="*/ 7 w 7"/>
                <a:gd name="T39" fmla="*/ 2 h 5"/>
                <a:gd name="T40" fmla="*/ 7 w 7"/>
                <a:gd name="T41" fmla="*/ 2 h 5"/>
                <a:gd name="T42" fmla="*/ 5 w 7"/>
                <a:gd name="T43" fmla="*/ 5 h 5"/>
                <a:gd name="T44" fmla="*/ 5 w 7"/>
                <a:gd name="T45" fmla="*/ 5 h 5"/>
                <a:gd name="T46" fmla="*/ 5 w 7"/>
                <a:gd name="T47" fmla="*/ 5 h 5"/>
                <a:gd name="T48" fmla="*/ 2 w 7"/>
                <a:gd name="T49" fmla="*/ 5 h 5"/>
                <a:gd name="T50" fmla="*/ 0 w 7"/>
                <a:gd name="T5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5">
                  <a:moveTo>
                    <a:pt x="0" y="5"/>
                  </a:moveTo>
                  <a:lnTo>
                    <a:pt x="0" y="5"/>
                  </a:lnTo>
                  <a:lnTo>
                    <a:pt x="0" y="5"/>
                  </a:lnTo>
                  <a:lnTo>
                    <a:pt x="0" y="2"/>
                  </a:lnTo>
                  <a:lnTo>
                    <a:pt x="0" y="2"/>
                  </a:lnTo>
                  <a:lnTo>
                    <a:pt x="0" y="2"/>
                  </a:lnTo>
                  <a:lnTo>
                    <a:pt x="0" y="0"/>
                  </a:lnTo>
                  <a:lnTo>
                    <a:pt x="2" y="0"/>
                  </a:lnTo>
                  <a:lnTo>
                    <a:pt x="2" y="0"/>
                  </a:lnTo>
                  <a:lnTo>
                    <a:pt x="2" y="0"/>
                  </a:lnTo>
                  <a:lnTo>
                    <a:pt x="5" y="0"/>
                  </a:lnTo>
                  <a:lnTo>
                    <a:pt x="5" y="0"/>
                  </a:lnTo>
                  <a:lnTo>
                    <a:pt x="5" y="0"/>
                  </a:lnTo>
                  <a:lnTo>
                    <a:pt x="7" y="0"/>
                  </a:lnTo>
                  <a:lnTo>
                    <a:pt x="7" y="0"/>
                  </a:lnTo>
                  <a:lnTo>
                    <a:pt x="7" y="0"/>
                  </a:lnTo>
                  <a:lnTo>
                    <a:pt x="7" y="0"/>
                  </a:lnTo>
                  <a:lnTo>
                    <a:pt x="7" y="0"/>
                  </a:lnTo>
                  <a:lnTo>
                    <a:pt x="7" y="2"/>
                  </a:lnTo>
                  <a:lnTo>
                    <a:pt x="7" y="2"/>
                  </a:lnTo>
                  <a:lnTo>
                    <a:pt x="7" y="2"/>
                  </a:lnTo>
                  <a:lnTo>
                    <a:pt x="5" y="5"/>
                  </a:lnTo>
                  <a:lnTo>
                    <a:pt x="5" y="5"/>
                  </a:lnTo>
                  <a:lnTo>
                    <a:pt x="5" y="5"/>
                  </a:lnTo>
                  <a:lnTo>
                    <a:pt x="2" y="5"/>
                  </a:lnTo>
                  <a:lnTo>
                    <a:pt x="0"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72"/>
            <p:cNvSpPr>
              <a:spLocks/>
            </p:cNvSpPr>
            <p:nvPr/>
          </p:nvSpPr>
          <p:spPr bwMode="auto">
            <a:xfrm>
              <a:off x="2130" y="1925"/>
              <a:ext cx="7" cy="12"/>
            </a:xfrm>
            <a:custGeom>
              <a:avLst/>
              <a:gdLst>
                <a:gd name="T0" fmla="*/ 0 w 7"/>
                <a:gd name="T1" fmla="*/ 12 h 12"/>
                <a:gd name="T2" fmla="*/ 0 w 7"/>
                <a:gd name="T3" fmla="*/ 12 h 12"/>
                <a:gd name="T4" fmla="*/ 0 w 7"/>
                <a:gd name="T5" fmla="*/ 12 h 12"/>
                <a:gd name="T6" fmla="*/ 0 w 7"/>
                <a:gd name="T7" fmla="*/ 12 h 12"/>
                <a:gd name="T8" fmla="*/ 0 w 7"/>
                <a:gd name="T9" fmla="*/ 12 h 12"/>
                <a:gd name="T10" fmla="*/ 2 w 7"/>
                <a:gd name="T11" fmla="*/ 9 h 12"/>
                <a:gd name="T12" fmla="*/ 2 w 7"/>
                <a:gd name="T13" fmla="*/ 9 h 12"/>
                <a:gd name="T14" fmla="*/ 4 w 7"/>
                <a:gd name="T15" fmla="*/ 7 h 12"/>
                <a:gd name="T16" fmla="*/ 4 w 7"/>
                <a:gd name="T17" fmla="*/ 7 h 12"/>
                <a:gd name="T18" fmla="*/ 4 w 7"/>
                <a:gd name="T19" fmla="*/ 7 h 12"/>
                <a:gd name="T20" fmla="*/ 4 w 7"/>
                <a:gd name="T21" fmla="*/ 7 h 12"/>
                <a:gd name="T22" fmla="*/ 4 w 7"/>
                <a:gd name="T23" fmla="*/ 7 h 12"/>
                <a:gd name="T24" fmla="*/ 4 w 7"/>
                <a:gd name="T25" fmla="*/ 5 h 12"/>
                <a:gd name="T26" fmla="*/ 7 w 7"/>
                <a:gd name="T27" fmla="*/ 5 h 12"/>
                <a:gd name="T28" fmla="*/ 7 w 7"/>
                <a:gd name="T29" fmla="*/ 5 h 12"/>
                <a:gd name="T30" fmla="*/ 7 w 7"/>
                <a:gd name="T31" fmla="*/ 2 h 12"/>
                <a:gd name="T32" fmla="*/ 7 w 7"/>
                <a:gd name="T33" fmla="*/ 2 h 12"/>
                <a:gd name="T34" fmla="*/ 7 w 7"/>
                <a:gd name="T35" fmla="*/ 2 h 12"/>
                <a:gd name="T36" fmla="*/ 7 w 7"/>
                <a:gd name="T37" fmla="*/ 2 h 12"/>
                <a:gd name="T38" fmla="*/ 7 w 7"/>
                <a:gd name="T39" fmla="*/ 0 h 12"/>
                <a:gd name="T40" fmla="*/ 7 w 7"/>
                <a:gd name="T41" fmla="*/ 2 h 12"/>
                <a:gd name="T42" fmla="*/ 7 w 7"/>
                <a:gd name="T43" fmla="*/ 2 h 12"/>
                <a:gd name="T44" fmla="*/ 7 w 7"/>
                <a:gd name="T45" fmla="*/ 2 h 12"/>
                <a:gd name="T46" fmla="*/ 7 w 7"/>
                <a:gd name="T47" fmla="*/ 5 h 12"/>
                <a:gd name="T48" fmla="*/ 7 w 7"/>
                <a:gd name="T49" fmla="*/ 5 h 12"/>
                <a:gd name="T50" fmla="*/ 7 w 7"/>
                <a:gd name="T51" fmla="*/ 5 h 12"/>
                <a:gd name="T52" fmla="*/ 7 w 7"/>
                <a:gd name="T53" fmla="*/ 5 h 12"/>
                <a:gd name="T54" fmla="*/ 7 w 7"/>
                <a:gd name="T55" fmla="*/ 7 h 12"/>
                <a:gd name="T56" fmla="*/ 4 w 7"/>
                <a:gd name="T57" fmla="*/ 9 h 12"/>
                <a:gd name="T58" fmla="*/ 4 w 7"/>
                <a:gd name="T59" fmla="*/ 12 h 12"/>
                <a:gd name="T60" fmla="*/ 4 w 7"/>
                <a:gd name="T61" fmla="*/ 12 h 12"/>
                <a:gd name="T62" fmla="*/ 4 w 7"/>
                <a:gd name="T63" fmla="*/ 12 h 12"/>
                <a:gd name="T64" fmla="*/ 4 w 7"/>
                <a:gd name="T65" fmla="*/ 12 h 12"/>
                <a:gd name="T66" fmla="*/ 2 w 7"/>
                <a:gd name="T67" fmla="*/ 12 h 12"/>
                <a:gd name="T68" fmla="*/ 2 w 7"/>
                <a:gd name="T69" fmla="*/ 12 h 12"/>
                <a:gd name="T70" fmla="*/ 0 w 7"/>
                <a:gd name="T7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12">
                  <a:moveTo>
                    <a:pt x="0" y="12"/>
                  </a:moveTo>
                  <a:lnTo>
                    <a:pt x="0" y="12"/>
                  </a:lnTo>
                  <a:lnTo>
                    <a:pt x="0" y="12"/>
                  </a:lnTo>
                  <a:lnTo>
                    <a:pt x="0" y="12"/>
                  </a:lnTo>
                  <a:lnTo>
                    <a:pt x="0" y="12"/>
                  </a:lnTo>
                  <a:lnTo>
                    <a:pt x="2" y="9"/>
                  </a:lnTo>
                  <a:lnTo>
                    <a:pt x="2" y="9"/>
                  </a:lnTo>
                  <a:lnTo>
                    <a:pt x="4" y="7"/>
                  </a:lnTo>
                  <a:lnTo>
                    <a:pt x="4" y="7"/>
                  </a:lnTo>
                  <a:lnTo>
                    <a:pt x="4" y="7"/>
                  </a:lnTo>
                  <a:lnTo>
                    <a:pt x="4" y="7"/>
                  </a:lnTo>
                  <a:lnTo>
                    <a:pt x="4" y="7"/>
                  </a:lnTo>
                  <a:lnTo>
                    <a:pt x="4" y="5"/>
                  </a:lnTo>
                  <a:lnTo>
                    <a:pt x="7" y="5"/>
                  </a:lnTo>
                  <a:lnTo>
                    <a:pt x="7" y="5"/>
                  </a:lnTo>
                  <a:lnTo>
                    <a:pt x="7" y="2"/>
                  </a:lnTo>
                  <a:lnTo>
                    <a:pt x="7" y="2"/>
                  </a:lnTo>
                  <a:lnTo>
                    <a:pt x="7" y="2"/>
                  </a:lnTo>
                  <a:lnTo>
                    <a:pt x="7" y="2"/>
                  </a:lnTo>
                  <a:lnTo>
                    <a:pt x="7" y="0"/>
                  </a:lnTo>
                  <a:lnTo>
                    <a:pt x="7" y="2"/>
                  </a:lnTo>
                  <a:lnTo>
                    <a:pt x="7" y="2"/>
                  </a:lnTo>
                  <a:lnTo>
                    <a:pt x="7" y="2"/>
                  </a:lnTo>
                  <a:lnTo>
                    <a:pt x="7" y="5"/>
                  </a:lnTo>
                  <a:lnTo>
                    <a:pt x="7" y="5"/>
                  </a:lnTo>
                  <a:lnTo>
                    <a:pt x="7" y="5"/>
                  </a:lnTo>
                  <a:lnTo>
                    <a:pt x="7" y="5"/>
                  </a:lnTo>
                  <a:lnTo>
                    <a:pt x="7" y="7"/>
                  </a:lnTo>
                  <a:lnTo>
                    <a:pt x="4" y="9"/>
                  </a:lnTo>
                  <a:lnTo>
                    <a:pt x="4" y="12"/>
                  </a:lnTo>
                  <a:lnTo>
                    <a:pt x="4" y="12"/>
                  </a:lnTo>
                  <a:lnTo>
                    <a:pt x="4" y="12"/>
                  </a:lnTo>
                  <a:lnTo>
                    <a:pt x="4" y="12"/>
                  </a:lnTo>
                  <a:lnTo>
                    <a:pt x="2" y="12"/>
                  </a:lnTo>
                  <a:lnTo>
                    <a:pt x="2" y="12"/>
                  </a:lnTo>
                  <a:lnTo>
                    <a:pt x="0"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73"/>
            <p:cNvSpPr>
              <a:spLocks/>
            </p:cNvSpPr>
            <p:nvPr/>
          </p:nvSpPr>
          <p:spPr bwMode="auto">
            <a:xfrm>
              <a:off x="2130" y="1925"/>
              <a:ext cx="7" cy="12"/>
            </a:xfrm>
            <a:custGeom>
              <a:avLst/>
              <a:gdLst>
                <a:gd name="T0" fmla="*/ 0 w 7"/>
                <a:gd name="T1" fmla="*/ 12 h 12"/>
                <a:gd name="T2" fmla="*/ 0 w 7"/>
                <a:gd name="T3" fmla="*/ 12 h 12"/>
                <a:gd name="T4" fmla="*/ 0 w 7"/>
                <a:gd name="T5" fmla="*/ 12 h 12"/>
                <a:gd name="T6" fmla="*/ 0 w 7"/>
                <a:gd name="T7" fmla="*/ 12 h 12"/>
                <a:gd name="T8" fmla="*/ 0 w 7"/>
                <a:gd name="T9" fmla="*/ 12 h 12"/>
                <a:gd name="T10" fmla="*/ 2 w 7"/>
                <a:gd name="T11" fmla="*/ 9 h 12"/>
                <a:gd name="T12" fmla="*/ 2 w 7"/>
                <a:gd name="T13" fmla="*/ 9 h 12"/>
                <a:gd name="T14" fmla="*/ 4 w 7"/>
                <a:gd name="T15" fmla="*/ 7 h 12"/>
                <a:gd name="T16" fmla="*/ 4 w 7"/>
                <a:gd name="T17" fmla="*/ 7 h 12"/>
                <a:gd name="T18" fmla="*/ 4 w 7"/>
                <a:gd name="T19" fmla="*/ 7 h 12"/>
                <a:gd name="T20" fmla="*/ 4 w 7"/>
                <a:gd name="T21" fmla="*/ 7 h 12"/>
                <a:gd name="T22" fmla="*/ 4 w 7"/>
                <a:gd name="T23" fmla="*/ 7 h 12"/>
                <a:gd name="T24" fmla="*/ 4 w 7"/>
                <a:gd name="T25" fmla="*/ 5 h 12"/>
                <a:gd name="T26" fmla="*/ 7 w 7"/>
                <a:gd name="T27" fmla="*/ 5 h 12"/>
                <a:gd name="T28" fmla="*/ 7 w 7"/>
                <a:gd name="T29" fmla="*/ 5 h 12"/>
                <a:gd name="T30" fmla="*/ 7 w 7"/>
                <a:gd name="T31" fmla="*/ 2 h 12"/>
                <a:gd name="T32" fmla="*/ 7 w 7"/>
                <a:gd name="T33" fmla="*/ 2 h 12"/>
                <a:gd name="T34" fmla="*/ 7 w 7"/>
                <a:gd name="T35" fmla="*/ 2 h 12"/>
                <a:gd name="T36" fmla="*/ 7 w 7"/>
                <a:gd name="T37" fmla="*/ 2 h 12"/>
                <a:gd name="T38" fmla="*/ 7 w 7"/>
                <a:gd name="T39" fmla="*/ 0 h 12"/>
                <a:gd name="T40" fmla="*/ 7 w 7"/>
                <a:gd name="T41" fmla="*/ 2 h 12"/>
                <a:gd name="T42" fmla="*/ 7 w 7"/>
                <a:gd name="T43" fmla="*/ 2 h 12"/>
                <a:gd name="T44" fmla="*/ 7 w 7"/>
                <a:gd name="T45" fmla="*/ 2 h 12"/>
                <a:gd name="T46" fmla="*/ 7 w 7"/>
                <a:gd name="T47" fmla="*/ 5 h 12"/>
                <a:gd name="T48" fmla="*/ 7 w 7"/>
                <a:gd name="T49" fmla="*/ 5 h 12"/>
                <a:gd name="T50" fmla="*/ 7 w 7"/>
                <a:gd name="T51" fmla="*/ 5 h 12"/>
                <a:gd name="T52" fmla="*/ 7 w 7"/>
                <a:gd name="T53" fmla="*/ 5 h 12"/>
                <a:gd name="T54" fmla="*/ 7 w 7"/>
                <a:gd name="T55" fmla="*/ 7 h 12"/>
                <a:gd name="T56" fmla="*/ 4 w 7"/>
                <a:gd name="T57" fmla="*/ 9 h 12"/>
                <a:gd name="T58" fmla="*/ 4 w 7"/>
                <a:gd name="T59" fmla="*/ 12 h 12"/>
                <a:gd name="T60" fmla="*/ 4 w 7"/>
                <a:gd name="T61" fmla="*/ 12 h 12"/>
                <a:gd name="T62" fmla="*/ 4 w 7"/>
                <a:gd name="T63" fmla="*/ 12 h 12"/>
                <a:gd name="T64" fmla="*/ 4 w 7"/>
                <a:gd name="T65" fmla="*/ 12 h 12"/>
                <a:gd name="T66" fmla="*/ 2 w 7"/>
                <a:gd name="T67" fmla="*/ 12 h 12"/>
                <a:gd name="T68" fmla="*/ 2 w 7"/>
                <a:gd name="T69" fmla="*/ 12 h 12"/>
                <a:gd name="T70" fmla="*/ 0 w 7"/>
                <a:gd name="T7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12">
                  <a:moveTo>
                    <a:pt x="0" y="12"/>
                  </a:moveTo>
                  <a:lnTo>
                    <a:pt x="0" y="12"/>
                  </a:lnTo>
                  <a:lnTo>
                    <a:pt x="0" y="12"/>
                  </a:lnTo>
                  <a:lnTo>
                    <a:pt x="0" y="12"/>
                  </a:lnTo>
                  <a:lnTo>
                    <a:pt x="0" y="12"/>
                  </a:lnTo>
                  <a:lnTo>
                    <a:pt x="2" y="9"/>
                  </a:lnTo>
                  <a:lnTo>
                    <a:pt x="2" y="9"/>
                  </a:lnTo>
                  <a:lnTo>
                    <a:pt x="4" y="7"/>
                  </a:lnTo>
                  <a:lnTo>
                    <a:pt x="4" y="7"/>
                  </a:lnTo>
                  <a:lnTo>
                    <a:pt x="4" y="7"/>
                  </a:lnTo>
                  <a:lnTo>
                    <a:pt x="4" y="7"/>
                  </a:lnTo>
                  <a:lnTo>
                    <a:pt x="4" y="7"/>
                  </a:lnTo>
                  <a:lnTo>
                    <a:pt x="4" y="5"/>
                  </a:lnTo>
                  <a:lnTo>
                    <a:pt x="7" y="5"/>
                  </a:lnTo>
                  <a:lnTo>
                    <a:pt x="7" y="5"/>
                  </a:lnTo>
                  <a:lnTo>
                    <a:pt x="7" y="2"/>
                  </a:lnTo>
                  <a:lnTo>
                    <a:pt x="7" y="2"/>
                  </a:lnTo>
                  <a:lnTo>
                    <a:pt x="7" y="2"/>
                  </a:lnTo>
                  <a:lnTo>
                    <a:pt x="7" y="2"/>
                  </a:lnTo>
                  <a:lnTo>
                    <a:pt x="7" y="0"/>
                  </a:lnTo>
                  <a:lnTo>
                    <a:pt x="7" y="2"/>
                  </a:lnTo>
                  <a:lnTo>
                    <a:pt x="7" y="2"/>
                  </a:lnTo>
                  <a:lnTo>
                    <a:pt x="7" y="2"/>
                  </a:lnTo>
                  <a:lnTo>
                    <a:pt x="7" y="5"/>
                  </a:lnTo>
                  <a:lnTo>
                    <a:pt x="7" y="5"/>
                  </a:lnTo>
                  <a:lnTo>
                    <a:pt x="7" y="5"/>
                  </a:lnTo>
                  <a:lnTo>
                    <a:pt x="7" y="5"/>
                  </a:lnTo>
                  <a:lnTo>
                    <a:pt x="7" y="7"/>
                  </a:lnTo>
                  <a:lnTo>
                    <a:pt x="4" y="9"/>
                  </a:lnTo>
                  <a:lnTo>
                    <a:pt x="4" y="12"/>
                  </a:lnTo>
                  <a:lnTo>
                    <a:pt x="4" y="12"/>
                  </a:lnTo>
                  <a:lnTo>
                    <a:pt x="4" y="12"/>
                  </a:lnTo>
                  <a:lnTo>
                    <a:pt x="4" y="12"/>
                  </a:lnTo>
                  <a:lnTo>
                    <a:pt x="2" y="12"/>
                  </a:lnTo>
                  <a:lnTo>
                    <a:pt x="2" y="12"/>
                  </a:lnTo>
                  <a:lnTo>
                    <a:pt x="0"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74"/>
            <p:cNvSpPr>
              <a:spLocks/>
            </p:cNvSpPr>
            <p:nvPr/>
          </p:nvSpPr>
          <p:spPr bwMode="auto">
            <a:xfrm>
              <a:off x="2337" y="1984"/>
              <a:ext cx="5" cy="9"/>
            </a:xfrm>
            <a:custGeom>
              <a:avLst/>
              <a:gdLst>
                <a:gd name="T0" fmla="*/ 0 w 5"/>
                <a:gd name="T1" fmla="*/ 9 h 9"/>
                <a:gd name="T2" fmla="*/ 0 w 5"/>
                <a:gd name="T3" fmla="*/ 7 h 9"/>
                <a:gd name="T4" fmla="*/ 3 w 5"/>
                <a:gd name="T5" fmla="*/ 7 h 9"/>
                <a:gd name="T6" fmla="*/ 3 w 5"/>
                <a:gd name="T7" fmla="*/ 5 h 9"/>
                <a:gd name="T8" fmla="*/ 0 w 5"/>
                <a:gd name="T9" fmla="*/ 2 h 9"/>
                <a:gd name="T10" fmla="*/ 3 w 5"/>
                <a:gd name="T11" fmla="*/ 2 h 9"/>
                <a:gd name="T12" fmla="*/ 3 w 5"/>
                <a:gd name="T13" fmla="*/ 2 h 9"/>
                <a:gd name="T14" fmla="*/ 3 w 5"/>
                <a:gd name="T15" fmla="*/ 0 h 9"/>
                <a:gd name="T16" fmla="*/ 3 w 5"/>
                <a:gd name="T17" fmla="*/ 0 h 9"/>
                <a:gd name="T18" fmla="*/ 3 w 5"/>
                <a:gd name="T19" fmla="*/ 0 h 9"/>
                <a:gd name="T20" fmla="*/ 5 w 5"/>
                <a:gd name="T21" fmla="*/ 0 h 9"/>
                <a:gd name="T22" fmla="*/ 5 w 5"/>
                <a:gd name="T23" fmla="*/ 0 h 9"/>
                <a:gd name="T24" fmla="*/ 5 w 5"/>
                <a:gd name="T25" fmla="*/ 0 h 9"/>
                <a:gd name="T26" fmla="*/ 5 w 5"/>
                <a:gd name="T27" fmla="*/ 5 h 9"/>
                <a:gd name="T28" fmla="*/ 5 w 5"/>
                <a:gd name="T29" fmla="*/ 7 h 9"/>
                <a:gd name="T30" fmla="*/ 3 w 5"/>
                <a:gd name="T31" fmla="*/ 7 h 9"/>
                <a:gd name="T32" fmla="*/ 3 w 5"/>
                <a:gd name="T33" fmla="*/ 7 h 9"/>
                <a:gd name="T34" fmla="*/ 3 w 5"/>
                <a:gd name="T35" fmla="*/ 7 h 9"/>
                <a:gd name="T36" fmla="*/ 3 w 5"/>
                <a:gd name="T37" fmla="*/ 9 h 9"/>
                <a:gd name="T38" fmla="*/ 0 w 5"/>
                <a:gd name="T39" fmla="*/ 9 h 9"/>
                <a:gd name="T40" fmla="*/ 0 w 5"/>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0" y="9"/>
                  </a:moveTo>
                  <a:lnTo>
                    <a:pt x="0" y="7"/>
                  </a:lnTo>
                  <a:lnTo>
                    <a:pt x="3" y="7"/>
                  </a:lnTo>
                  <a:lnTo>
                    <a:pt x="3" y="5"/>
                  </a:lnTo>
                  <a:lnTo>
                    <a:pt x="0" y="2"/>
                  </a:lnTo>
                  <a:lnTo>
                    <a:pt x="3" y="2"/>
                  </a:lnTo>
                  <a:lnTo>
                    <a:pt x="3" y="2"/>
                  </a:lnTo>
                  <a:lnTo>
                    <a:pt x="3" y="0"/>
                  </a:lnTo>
                  <a:lnTo>
                    <a:pt x="3" y="0"/>
                  </a:lnTo>
                  <a:lnTo>
                    <a:pt x="3" y="0"/>
                  </a:lnTo>
                  <a:lnTo>
                    <a:pt x="5" y="0"/>
                  </a:lnTo>
                  <a:lnTo>
                    <a:pt x="5" y="0"/>
                  </a:lnTo>
                  <a:lnTo>
                    <a:pt x="5" y="0"/>
                  </a:lnTo>
                  <a:lnTo>
                    <a:pt x="5" y="5"/>
                  </a:lnTo>
                  <a:lnTo>
                    <a:pt x="5" y="7"/>
                  </a:lnTo>
                  <a:lnTo>
                    <a:pt x="3" y="7"/>
                  </a:lnTo>
                  <a:lnTo>
                    <a:pt x="3" y="7"/>
                  </a:lnTo>
                  <a:lnTo>
                    <a:pt x="3" y="7"/>
                  </a:lnTo>
                  <a:lnTo>
                    <a:pt x="3" y="9"/>
                  </a:lnTo>
                  <a:lnTo>
                    <a:pt x="0" y="9"/>
                  </a:lnTo>
                  <a:lnTo>
                    <a:pt x="0"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75"/>
            <p:cNvSpPr>
              <a:spLocks/>
            </p:cNvSpPr>
            <p:nvPr/>
          </p:nvSpPr>
          <p:spPr bwMode="auto">
            <a:xfrm>
              <a:off x="2337" y="1984"/>
              <a:ext cx="5" cy="9"/>
            </a:xfrm>
            <a:custGeom>
              <a:avLst/>
              <a:gdLst>
                <a:gd name="T0" fmla="*/ 0 w 5"/>
                <a:gd name="T1" fmla="*/ 9 h 9"/>
                <a:gd name="T2" fmla="*/ 0 w 5"/>
                <a:gd name="T3" fmla="*/ 7 h 9"/>
                <a:gd name="T4" fmla="*/ 3 w 5"/>
                <a:gd name="T5" fmla="*/ 7 h 9"/>
                <a:gd name="T6" fmla="*/ 3 w 5"/>
                <a:gd name="T7" fmla="*/ 5 h 9"/>
                <a:gd name="T8" fmla="*/ 0 w 5"/>
                <a:gd name="T9" fmla="*/ 2 h 9"/>
                <a:gd name="T10" fmla="*/ 3 w 5"/>
                <a:gd name="T11" fmla="*/ 2 h 9"/>
                <a:gd name="T12" fmla="*/ 3 w 5"/>
                <a:gd name="T13" fmla="*/ 2 h 9"/>
                <a:gd name="T14" fmla="*/ 3 w 5"/>
                <a:gd name="T15" fmla="*/ 0 h 9"/>
                <a:gd name="T16" fmla="*/ 3 w 5"/>
                <a:gd name="T17" fmla="*/ 0 h 9"/>
                <a:gd name="T18" fmla="*/ 3 w 5"/>
                <a:gd name="T19" fmla="*/ 0 h 9"/>
                <a:gd name="T20" fmla="*/ 5 w 5"/>
                <a:gd name="T21" fmla="*/ 0 h 9"/>
                <a:gd name="T22" fmla="*/ 5 w 5"/>
                <a:gd name="T23" fmla="*/ 0 h 9"/>
                <a:gd name="T24" fmla="*/ 5 w 5"/>
                <a:gd name="T25" fmla="*/ 0 h 9"/>
                <a:gd name="T26" fmla="*/ 5 w 5"/>
                <a:gd name="T27" fmla="*/ 5 h 9"/>
                <a:gd name="T28" fmla="*/ 5 w 5"/>
                <a:gd name="T29" fmla="*/ 7 h 9"/>
                <a:gd name="T30" fmla="*/ 3 w 5"/>
                <a:gd name="T31" fmla="*/ 7 h 9"/>
                <a:gd name="T32" fmla="*/ 3 w 5"/>
                <a:gd name="T33" fmla="*/ 7 h 9"/>
                <a:gd name="T34" fmla="*/ 3 w 5"/>
                <a:gd name="T35" fmla="*/ 7 h 9"/>
                <a:gd name="T36" fmla="*/ 3 w 5"/>
                <a:gd name="T37" fmla="*/ 9 h 9"/>
                <a:gd name="T38" fmla="*/ 0 w 5"/>
                <a:gd name="T39" fmla="*/ 9 h 9"/>
                <a:gd name="T40" fmla="*/ 0 w 5"/>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9">
                  <a:moveTo>
                    <a:pt x="0" y="9"/>
                  </a:moveTo>
                  <a:lnTo>
                    <a:pt x="0" y="7"/>
                  </a:lnTo>
                  <a:lnTo>
                    <a:pt x="3" y="7"/>
                  </a:lnTo>
                  <a:lnTo>
                    <a:pt x="3" y="5"/>
                  </a:lnTo>
                  <a:lnTo>
                    <a:pt x="0" y="2"/>
                  </a:lnTo>
                  <a:lnTo>
                    <a:pt x="3" y="2"/>
                  </a:lnTo>
                  <a:lnTo>
                    <a:pt x="3" y="2"/>
                  </a:lnTo>
                  <a:lnTo>
                    <a:pt x="3" y="0"/>
                  </a:lnTo>
                  <a:lnTo>
                    <a:pt x="3" y="0"/>
                  </a:lnTo>
                  <a:lnTo>
                    <a:pt x="3" y="0"/>
                  </a:lnTo>
                  <a:lnTo>
                    <a:pt x="5" y="0"/>
                  </a:lnTo>
                  <a:lnTo>
                    <a:pt x="5" y="0"/>
                  </a:lnTo>
                  <a:lnTo>
                    <a:pt x="5" y="0"/>
                  </a:lnTo>
                  <a:lnTo>
                    <a:pt x="5" y="5"/>
                  </a:lnTo>
                  <a:lnTo>
                    <a:pt x="5" y="7"/>
                  </a:lnTo>
                  <a:lnTo>
                    <a:pt x="3" y="7"/>
                  </a:lnTo>
                  <a:lnTo>
                    <a:pt x="3" y="7"/>
                  </a:lnTo>
                  <a:lnTo>
                    <a:pt x="3" y="7"/>
                  </a:lnTo>
                  <a:lnTo>
                    <a:pt x="3" y="9"/>
                  </a:lnTo>
                  <a:lnTo>
                    <a:pt x="0" y="9"/>
                  </a:lnTo>
                  <a:lnTo>
                    <a:pt x="0"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76"/>
            <p:cNvSpPr>
              <a:spLocks/>
            </p:cNvSpPr>
            <p:nvPr/>
          </p:nvSpPr>
          <p:spPr bwMode="auto">
            <a:xfrm>
              <a:off x="2144" y="1911"/>
              <a:ext cx="7" cy="7"/>
            </a:xfrm>
            <a:custGeom>
              <a:avLst/>
              <a:gdLst>
                <a:gd name="T0" fmla="*/ 0 w 7"/>
                <a:gd name="T1" fmla="*/ 7 h 7"/>
                <a:gd name="T2" fmla="*/ 0 w 7"/>
                <a:gd name="T3" fmla="*/ 4 h 7"/>
                <a:gd name="T4" fmla="*/ 2 w 7"/>
                <a:gd name="T5" fmla="*/ 2 h 7"/>
                <a:gd name="T6" fmla="*/ 2 w 7"/>
                <a:gd name="T7" fmla="*/ 2 h 7"/>
                <a:gd name="T8" fmla="*/ 2 w 7"/>
                <a:gd name="T9" fmla="*/ 0 h 7"/>
                <a:gd name="T10" fmla="*/ 4 w 7"/>
                <a:gd name="T11" fmla="*/ 0 h 7"/>
                <a:gd name="T12" fmla="*/ 4 w 7"/>
                <a:gd name="T13" fmla="*/ 0 h 7"/>
                <a:gd name="T14" fmla="*/ 4 w 7"/>
                <a:gd name="T15" fmla="*/ 2 h 7"/>
                <a:gd name="T16" fmla="*/ 7 w 7"/>
                <a:gd name="T17" fmla="*/ 2 h 7"/>
                <a:gd name="T18" fmla="*/ 7 w 7"/>
                <a:gd name="T19" fmla="*/ 2 h 7"/>
                <a:gd name="T20" fmla="*/ 7 w 7"/>
                <a:gd name="T21" fmla="*/ 2 h 7"/>
                <a:gd name="T22" fmla="*/ 7 w 7"/>
                <a:gd name="T23" fmla="*/ 2 h 7"/>
                <a:gd name="T24" fmla="*/ 4 w 7"/>
                <a:gd name="T25" fmla="*/ 4 h 7"/>
                <a:gd name="T26" fmla="*/ 4 w 7"/>
                <a:gd name="T27" fmla="*/ 4 h 7"/>
                <a:gd name="T28" fmla="*/ 4 w 7"/>
                <a:gd name="T29" fmla="*/ 4 h 7"/>
                <a:gd name="T30" fmla="*/ 4 w 7"/>
                <a:gd name="T31" fmla="*/ 4 h 7"/>
                <a:gd name="T32" fmla="*/ 0 w 7"/>
                <a:gd name="T33" fmla="*/ 7 h 7"/>
                <a:gd name="T34" fmla="*/ 0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0" y="7"/>
                  </a:moveTo>
                  <a:lnTo>
                    <a:pt x="0" y="4"/>
                  </a:lnTo>
                  <a:lnTo>
                    <a:pt x="2" y="2"/>
                  </a:lnTo>
                  <a:lnTo>
                    <a:pt x="2" y="2"/>
                  </a:lnTo>
                  <a:lnTo>
                    <a:pt x="2" y="0"/>
                  </a:lnTo>
                  <a:lnTo>
                    <a:pt x="4" y="0"/>
                  </a:lnTo>
                  <a:lnTo>
                    <a:pt x="4" y="0"/>
                  </a:lnTo>
                  <a:lnTo>
                    <a:pt x="4" y="2"/>
                  </a:lnTo>
                  <a:lnTo>
                    <a:pt x="7" y="2"/>
                  </a:lnTo>
                  <a:lnTo>
                    <a:pt x="7" y="2"/>
                  </a:lnTo>
                  <a:lnTo>
                    <a:pt x="7" y="2"/>
                  </a:lnTo>
                  <a:lnTo>
                    <a:pt x="7" y="2"/>
                  </a:lnTo>
                  <a:lnTo>
                    <a:pt x="4" y="4"/>
                  </a:lnTo>
                  <a:lnTo>
                    <a:pt x="4" y="4"/>
                  </a:lnTo>
                  <a:lnTo>
                    <a:pt x="4" y="4"/>
                  </a:lnTo>
                  <a:lnTo>
                    <a:pt x="4" y="4"/>
                  </a:lnTo>
                  <a:lnTo>
                    <a:pt x="0" y="7"/>
                  </a:lnTo>
                  <a:lnTo>
                    <a:pt x="0"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77"/>
            <p:cNvSpPr>
              <a:spLocks/>
            </p:cNvSpPr>
            <p:nvPr/>
          </p:nvSpPr>
          <p:spPr bwMode="auto">
            <a:xfrm>
              <a:off x="2144" y="1911"/>
              <a:ext cx="7" cy="7"/>
            </a:xfrm>
            <a:custGeom>
              <a:avLst/>
              <a:gdLst>
                <a:gd name="T0" fmla="*/ 0 w 7"/>
                <a:gd name="T1" fmla="*/ 7 h 7"/>
                <a:gd name="T2" fmla="*/ 0 w 7"/>
                <a:gd name="T3" fmla="*/ 4 h 7"/>
                <a:gd name="T4" fmla="*/ 2 w 7"/>
                <a:gd name="T5" fmla="*/ 2 h 7"/>
                <a:gd name="T6" fmla="*/ 2 w 7"/>
                <a:gd name="T7" fmla="*/ 2 h 7"/>
                <a:gd name="T8" fmla="*/ 2 w 7"/>
                <a:gd name="T9" fmla="*/ 0 h 7"/>
                <a:gd name="T10" fmla="*/ 4 w 7"/>
                <a:gd name="T11" fmla="*/ 0 h 7"/>
                <a:gd name="T12" fmla="*/ 4 w 7"/>
                <a:gd name="T13" fmla="*/ 0 h 7"/>
                <a:gd name="T14" fmla="*/ 4 w 7"/>
                <a:gd name="T15" fmla="*/ 2 h 7"/>
                <a:gd name="T16" fmla="*/ 7 w 7"/>
                <a:gd name="T17" fmla="*/ 2 h 7"/>
                <a:gd name="T18" fmla="*/ 7 w 7"/>
                <a:gd name="T19" fmla="*/ 2 h 7"/>
                <a:gd name="T20" fmla="*/ 7 w 7"/>
                <a:gd name="T21" fmla="*/ 2 h 7"/>
                <a:gd name="T22" fmla="*/ 7 w 7"/>
                <a:gd name="T23" fmla="*/ 2 h 7"/>
                <a:gd name="T24" fmla="*/ 4 w 7"/>
                <a:gd name="T25" fmla="*/ 4 h 7"/>
                <a:gd name="T26" fmla="*/ 4 w 7"/>
                <a:gd name="T27" fmla="*/ 4 h 7"/>
                <a:gd name="T28" fmla="*/ 4 w 7"/>
                <a:gd name="T29" fmla="*/ 4 h 7"/>
                <a:gd name="T30" fmla="*/ 4 w 7"/>
                <a:gd name="T31" fmla="*/ 4 h 7"/>
                <a:gd name="T32" fmla="*/ 0 w 7"/>
                <a:gd name="T33" fmla="*/ 7 h 7"/>
                <a:gd name="T34" fmla="*/ 0 w 7"/>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0" y="7"/>
                  </a:moveTo>
                  <a:lnTo>
                    <a:pt x="0" y="4"/>
                  </a:lnTo>
                  <a:lnTo>
                    <a:pt x="2" y="2"/>
                  </a:lnTo>
                  <a:lnTo>
                    <a:pt x="2" y="2"/>
                  </a:lnTo>
                  <a:lnTo>
                    <a:pt x="2" y="0"/>
                  </a:lnTo>
                  <a:lnTo>
                    <a:pt x="4" y="0"/>
                  </a:lnTo>
                  <a:lnTo>
                    <a:pt x="4" y="0"/>
                  </a:lnTo>
                  <a:lnTo>
                    <a:pt x="4" y="2"/>
                  </a:lnTo>
                  <a:lnTo>
                    <a:pt x="7" y="2"/>
                  </a:lnTo>
                  <a:lnTo>
                    <a:pt x="7" y="2"/>
                  </a:lnTo>
                  <a:lnTo>
                    <a:pt x="7" y="2"/>
                  </a:lnTo>
                  <a:lnTo>
                    <a:pt x="7" y="2"/>
                  </a:lnTo>
                  <a:lnTo>
                    <a:pt x="4" y="4"/>
                  </a:lnTo>
                  <a:lnTo>
                    <a:pt x="4" y="4"/>
                  </a:lnTo>
                  <a:lnTo>
                    <a:pt x="4" y="4"/>
                  </a:lnTo>
                  <a:lnTo>
                    <a:pt x="4" y="4"/>
                  </a:lnTo>
                  <a:lnTo>
                    <a:pt x="0" y="7"/>
                  </a:lnTo>
                  <a:lnTo>
                    <a:pt x="0"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78"/>
            <p:cNvSpPr>
              <a:spLocks/>
            </p:cNvSpPr>
            <p:nvPr/>
          </p:nvSpPr>
          <p:spPr bwMode="auto">
            <a:xfrm>
              <a:off x="2344" y="2605"/>
              <a:ext cx="10" cy="5"/>
            </a:xfrm>
            <a:custGeom>
              <a:avLst/>
              <a:gdLst>
                <a:gd name="T0" fmla="*/ 3 w 10"/>
                <a:gd name="T1" fmla="*/ 5 h 5"/>
                <a:gd name="T2" fmla="*/ 3 w 10"/>
                <a:gd name="T3" fmla="*/ 5 h 5"/>
                <a:gd name="T4" fmla="*/ 0 w 10"/>
                <a:gd name="T5" fmla="*/ 3 h 5"/>
                <a:gd name="T6" fmla="*/ 0 w 10"/>
                <a:gd name="T7" fmla="*/ 3 h 5"/>
                <a:gd name="T8" fmla="*/ 5 w 10"/>
                <a:gd name="T9" fmla="*/ 0 h 5"/>
                <a:gd name="T10" fmla="*/ 8 w 10"/>
                <a:gd name="T11" fmla="*/ 0 h 5"/>
                <a:gd name="T12" fmla="*/ 10 w 10"/>
                <a:gd name="T13" fmla="*/ 3 h 5"/>
                <a:gd name="T14" fmla="*/ 10 w 10"/>
                <a:gd name="T15" fmla="*/ 3 h 5"/>
                <a:gd name="T16" fmla="*/ 8 w 10"/>
                <a:gd name="T17" fmla="*/ 3 h 5"/>
                <a:gd name="T18" fmla="*/ 5 w 10"/>
                <a:gd name="T19" fmla="*/ 3 h 5"/>
                <a:gd name="T20" fmla="*/ 5 w 10"/>
                <a:gd name="T21" fmla="*/ 3 h 5"/>
                <a:gd name="T22" fmla="*/ 3 w 10"/>
                <a:gd name="T23" fmla="*/ 3 h 5"/>
                <a:gd name="T24" fmla="*/ 3 w 10"/>
                <a:gd name="T25" fmla="*/ 3 h 5"/>
                <a:gd name="T26" fmla="*/ 3 w 10"/>
                <a:gd name="T27" fmla="*/ 3 h 5"/>
                <a:gd name="T28" fmla="*/ 3 w 10"/>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5">
                  <a:moveTo>
                    <a:pt x="3" y="5"/>
                  </a:moveTo>
                  <a:lnTo>
                    <a:pt x="3" y="5"/>
                  </a:lnTo>
                  <a:lnTo>
                    <a:pt x="0" y="3"/>
                  </a:lnTo>
                  <a:lnTo>
                    <a:pt x="0" y="3"/>
                  </a:lnTo>
                  <a:lnTo>
                    <a:pt x="5" y="0"/>
                  </a:lnTo>
                  <a:lnTo>
                    <a:pt x="8" y="0"/>
                  </a:lnTo>
                  <a:lnTo>
                    <a:pt x="10" y="3"/>
                  </a:lnTo>
                  <a:lnTo>
                    <a:pt x="10" y="3"/>
                  </a:lnTo>
                  <a:lnTo>
                    <a:pt x="8" y="3"/>
                  </a:lnTo>
                  <a:lnTo>
                    <a:pt x="5" y="3"/>
                  </a:lnTo>
                  <a:lnTo>
                    <a:pt x="5" y="3"/>
                  </a:lnTo>
                  <a:lnTo>
                    <a:pt x="3" y="3"/>
                  </a:lnTo>
                  <a:lnTo>
                    <a:pt x="3" y="3"/>
                  </a:lnTo>
                  <a:lnTo>
                    <a:pt x="3" y="3"/>
                  </a:lnTo>
                  <a:lnTo>
                    <a:pt x="3"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79"/>
            <p:cNvSpPr>
              <a:spLocks/>
            </p:cNvSpPr>
            <p:nvPr/>
          </p:nvSpPr>
          <p:spPr bwMode="auto">
            <a:xfrm>
              <a:off x="2344" y="2605"/>
              <a:ext cx="10" cy="5"/>
            </a:xfrm>
            <a:custGeom>
              <a:avLst/>
              <a:gdLst>
                <a:gd name="T0" fmla="*/ 3 w 10"/>
                <a:gd name="T1" fmla="*/ 5 h 5"/>
                <a:gd name="T2" fmla="*/ 3 w 10"/>
                <a:gd name="T3" fmla="*/ 5 h 5"/>
                <a:gd name="T4" fmla="*/ 0 w 10"/>
                <a:gd name="T5" fmla="*/ 3 h 5"/>
                <a:gd name="T6" fmla="*/ 0 w 10"/>
                <a:gd name="T7" fmla="*/ 3 h 5"/>
                <a:gd name="T8" fmla="*/ 5 w 10"/>
                <a:gd name="T9" fmla="*/ 0 h 5"/>
                <a:gd name="T10" fmla="*/ 8 w 10"/>
                <a:gd name="T11" fmla="*/ 0 h 5"/>
                <a:gd name="T12" fmla="*/ 10 w 10"/>
                <a:gd name="T13" fmla="*/ 3 h 5"/>
                <a:gd name="T14" fmla="*/ 10 w 10"/>
                <a:gd name="T15" fmla="*/ 3 h 5"/>
                <a:gd name="T16" fmla="*/ 8 w 10"/>
                <a:gd name="T17" fmla="*/ 3 h 5"/>
                <a:gd name="T18" fmla="*/ 5 w 10"/>
                <a:gd name="T19" fmla="*/ 3 h 5"/>
                <a:gd name="T20" fmla="*/ 5 w 10"/>
                <a:gd name="T21" fmla="*/ 3 h 5"/>
                <a:gd name="T22" fmla="*/ 3 w 10"/>
                <a:gd name="T23" fmla="*/ 3 h 5"/>
                <a:gd name="T24" fmla="*/ 3 w 10"/>
                <a:gd name="T25" fmla="*/ 3 h 5"/>
                <a:gd name="T26" fmla="*/ 3 w 10"/>
                <a:gd name="T27" fmla="*/ 3 h 5"/>
                <a:gd name="T28" fmla="*/ 3 w 10"/>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5">
                  <a:moveTo>
                    <a:pt x="3" y="5"/>
                  </a:moveTo>
                  <a:lnTo>
                    <a:pt x="3" y="5"/>
                  </a:lnTo>
                  <a:lnTo>
                    <a:pt x="0" y="3"/>
                  </a:lnTo>
                  <a:lnTo>
                    <a:pt x="0" y="3"/>
                  </a:lnTo>
                  <a:lnTo>
                    <a:pt x="5" y="0"/>
                  </a:lnTo>
                  <a:lnTo>
                    <a:pt x="8" y="0"/>
                  </a:lnTo>
                  <a:lnTo>
                    <a:pt x="10" y="3"/>
                  </a:lnTo>
                  <a:lnTo>
                    <a:pt x="10" y="3"/>
                  </a:lnTo>
                  <a:lnTo>
                    <a:pt x="8" y="3"/>
                  </a:lnTo>
                  <a:lnTo>
                    <a:pt x="5" y="3"/>
                  </a:lnTo>
                  <a:lnTo>
                    <a:pt x="5" y="3"/>
                  </a:lnTo>
                  <a:lnTo>
                    <a:pt x="3" y="3"/>
                  </a:lnTo>
                  <a:lnTo>
                    <a:pt x="3" y="3"/>
                  </a:lnTo>
                  <a:lnTo>
                    <a:pt x="3" y="3"/>
                  </a:lnTo>
                  <a:lnTo>
                    <a:pt x="3"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80"/>
            <p:cNvSpPr>
              <a:spLocks/>
            </p:cNvSpPr>
            <p:nvPr/>
          </p:nvSpPr>
          <p:spPr bwMode="auto">
            <a:xfrm>
              <a:off x="2139" y="1908"/>
              <a:ext cx="5" cy="10"/>
            </a:xfrm>
            <a:custGeom>
              <a:avLst/>
              <a:gdLst>
                <a:gd name="T0" fmla="*/ 0 w 5"/>
                <a:gd name="T1" fmla="*/ 10 h 10"/>
                <a:gd name="T2" fmla="*/ 0 w 5"/>
                <a:gd name="T3" fmla="*/ 10 h 10"/>
                <a:gd name="T4" fmla="*/ 0 w 5"/>
                <a:gd name="T5" fmla="*/ 7 h 10"/>
                <a:gd name="T6" fmla="*/ 0 w 5"/>
                <a:gd name="T7" fmla="*/ 7 h 10"/>
                <a:gd name="T8" fmla="*/ 0 w 5"/>
                <a:gd name="T9" fmla="*/ 5 h 10"/>
                <a:gd name="T10" fmla="*/ 2 w 5"/>
                <a:gd name="T11" fmla="*/ 0 h 10"/>
                <a:gd name="T12" fmla="*/ 2 w 5"/>
                <a:gd name="T13" fmla="*/ 0 h 10"/>
                <a:gd name="T14" fmla="*/ 5 w 5"/>
                <a:gd name="T15" fmla="*/ 3 h 10"/>
                <a:gd name="T16" fmla="*/ 5 w 5"/>
                <a:gd name="T17" fmla="*/ 3 h 10"/>
                <a:gd name="T18" fmla="*/ 5 w 5"/>
                <a:gd name="T19" fmla="*/ 3 h 10"/>
                <a:gd name="T20" fmla="*/ 5 w 5"/>
                <a:gd name="T21" fmla="*/ 3 h 10"/>
                <a:gd name="T22" fmla="*/ 2 w 5"/>
                <a:gd name="T23" fmla="*/ 3 h 10"/>
                <a:gd name="T24" fmla="*/ 2 w 5"/>
                <a:gd name="T25" fmla="*/ 5 h 10"/>
                <a:gd name="T26" fmla="*/ 2 w 5"/>
                <a:gd name="T27" fmla="*/ 5 h 10"/>
                <a:gd name="T28" fmla="*/ 2 w 5"/>
                <a:gd name="T29" fmla="*/ 5 h 10"/>
                <a:gd name="T30" fmla="*/ 0 w 5"/>
                <a:gd name="T31" fmla="*/ 7 h 10"/>
                <a:gd name="T32" fmla="*/ 0 w 5"/>
                <a:gd name="T33" fmla="*/ 7 h 10"/>
                <a:gd name="T34" fmla="*/ 0 w 5"/>
                <a:gd name="T35" fmla="*/ 7 h 10"/>
                <a:gd name="T36" fmla="*/ 0 w 5"/>
                <a:gd name="T37" fmla="*/ 10 h 10"/>
                <a:gd name="T38" fmla="*/ 0 w 5"/>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0">
                  <a:moveTo>
                    <a:pt x="0" y="10"/>
                  </a:moveTo>
                  <a:lnTo>
                    <a:pt x="0" y="10"/>
                  </a:lnTo>
                  <a:lnTo>
                    <a:pt x="0" y="7"/>
                  </a:lnTo>
                  <a:lnTo>
                    <a:pt x="0" y="7"/>
                  </a:lnTo>
                  <a:lnTo>
                    <a:pt x="0" y="5"/>
                  </a:lnTo>
                  <a:lnTo>
                    <a:pt x="2" y="0"/>
                  </a:lnTo>
                  <a:lnTo>
                    <a:pt x="2" y="0"/>
                  </a:lnTo>
                  <a:lnTo>
                    <a:pt x="5" y="3"/>
                  </a:lnTo>
                  <a:lnTo>
                    <a:pt x="5" y="3"/>
                  </a:lnTo>
                  <a:lnTo>
                    <a:pt x="5" y="3"/>
                  </a:lnTo>
                  <a:lnTo>
                    <a:pt x="5" y="3"/>
                  </a:lnTo>
                  <a:lnTo>
                    <a:pt x="2" y="3"/>
                  </a:lnTo>
                  <a:lnTo>
                    <a:pt x="2" y="5"/>
                  </a:lnTo>
                  <a:lnTo>
                    <a:pt x="2" y="5"/>
                  </a:lnTo>
                  <a:lnTo>
                    <a:pt x="2" y="5"/>
                  </a:lnTo>
                  <a:lnTo>
                    <a:pt x="0" y="7"/>
                  </a:lnTo>
                  <a:lnTo>
                    <a:pt x="0" y="7"/>
                  </a:lnTo>
                  <a:lnTo>
                    <a:pt x="0" y="7"/>
                  </a:lnTo>
                  <a:lnTo>
                    <a:pt x="0" y="10"/>
                  </a:lnTo>
                  <a:lnTo>
                    <a:pt x="0"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81"/>
            <p:cNvSpPr>
              <a:spLocks/>
            </p:cNvSpPr>
            <p:nvPr/>
          </p:nvSpPr>
          <p:spPr bwMode="auto">
            <a:xfrm>
              <a:off x="2139" y="1908"/>
              <a:ext cx="5" cy="10"/>
            </a:xfrm>
            <a:custGeom>
              <a:avLst/>
              <a:gdLst>
                <a:gd name="T0" fmla="*/ 0 w 5"/>
                <a:gd name="T1" fmla="*/ 10 h 10"/>
                <a:gd name="T2" fmla="*/ 0 w 5"/>
                <a:gd name="T3" fmla="*/ 10 h 10"/>
                <a:gd name="T4" fmla="*/ 0 w 5"/>
                <a:gd name="T5" fmla="*/ 7 h 10"/>
                <a:gd name="T6" fmla="*/ 0 w 5"/>
                <a:gd name="T7" fmla="*/ 7 h 10"/>
                <a:gd name="T8" fmla="*/ 0 w 5"/>
                <a:gd name="T9" fmla="*/ 5 h 10"/>
                <a:gd name="T10" fmla="*/ 2 w 5"/>
                <a:gd name="T11" fmla="*/ 0 h 10"/>
                <a:gd name="T12" fmla="*/ 2 w 5"/>
                <a:gd name="T13" fmla="*/ 0 h 10"/>
                <a:gd name="T14" fmla="*/ 5 w 5"/>
                <a:gd name="T15" fmla="*/ 3 h 10"/>
                <a:gd name="T16" fmla="*/ 5 w 5"/>
                <a:gd name="T17" fmla="*/ 3 h 10"/>
                <a:gd name="T18" fmla="*/ 5 w 5"/>
                <a:gd name="T19" fmla="*/ 3 h 10"/>
                <a:gd name="T20" fmla="*/ 5 w 5"/>
                <a:gd name="T21" fmla="*/ 3 h 10"/>
                <a:gd name="T22" fmla="*/ 2 w 5"/>
                <a:gd name="T23" fmla="*/ 3 h 10"/>
                <a:gd name="T24" fmla="*/ 2 w 5"/>
                <a:gd name="T25" fmla="*/ 5 h 10"/>
                <a:gd name="T26" fmla="*/ 2 w 5"/>
                <a:gd name="T27" fmla="*/ 5 h 10"/>
                <a:gd name="T28" fmla="*/ 2 w 5"/>
                <a:gd name="T29" fmla="*/ 5 h 10"/>
                <a:gd name="T30" fmla="*/ 0 w 5"/>
                <a:gd name="T31" fmla="*/ 7 h 10"/>
                <a:gd name="T32" fmla="*/ 0 w 5"/>
                <a:gd name="T33" fmla="*/ 7 h 10"/>
                <a:gd name="T34" fmla="*/ 0 w 5"/>
                <a:gd name="T35" fmla="*/ 7 h 10"/>
                <a:gd name="T36" fmla="*/ 0 w 5"/>
                <a:gd name="T37" fmla="*/ 10 h 10"/>
                <a:gd name="T38" fmla="*/ 0 w 5"/>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0">
                  <a:moveTo>
                    <a:pt x="0" y="10"/>
                  </a:moveTo>
                  <a:lnTo>
                    <a:pt x="0" y="10"/>
                  </a:lnTo>
                  <a:lnTo>
                    <a:pt x="0" y="7"/>
                  </a:lnTo>
                  <a:lnTo>
                    <a:pt x="0" y="7"/>
                  </a:lnTo>
                  <a:lnTo>
                    <a:pt x="0" y="5"/>
                  </a:lnTo>
                  <a:lnTo>
                    <a:pt x="2" y="0"/>
                  </a:lnTo>
                  <a:lnTo>
                    <a:pt x="2" y="0"/>
                  </a:lnTo>
                  <a:lnTo>
                    <a:pt x="5" y="3"/>
                  </a:lnTo>
                  <a:lnTo>
                    <a:pt x="5" y="3"/>
                  </a:lnTo>
                  <a:lnTo>
                    <a:pt x="5" y="3"/>
                  </a:lnTo>
                  <a:lnTo>
                    <a:pt x="5" y="3"/>
                  </a:lnTo>
                  <a:lnTo>
                    <a:pt x="2" y="3"/>
                  </a:lnTo>
                  <a:lnTo>
                    <a:pt x="2" y="5"/>
                  </a:lnTo>
                  <a:lnTo>
                    <a:pt x="2" y="5"/>
                  </a:lnTo>
                  <a:lnTo>
                    <a:pt x="2" y="5"/>
                  </a:lnTo>
                  <a:lnTo>
                    <a:pt x="0" y="7"/>
                  </a:lnTo>
                  <a:lnTo>
                    <a:pt x="0" y="7"/>
                  </a:lnTo>
                  <a:lnTo>
                    <a:pt x="0" y="7"/>
                  </a:lnTo>
                  <a:lnTo>
                    <a:pt x="0" y="10"/>
                  </a:lnTo>
                  <a:lnTo>
                    <a:pt x="0"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82"/>
            <p:cNvSpPr>
              <a:spLocks/>
            </p:cNvSpPr>
            <p:nvPr/>
          </p:nvSpPr>
          <p:spPr bwMode="auto">
            <a:xfrm>
              <a:off x="2144" y="1899"/>
              <a:ext cx="7" cy="2"/>
            </a:xfrm>
            <a:custGeom>
              <a:avLst/>
              <a:gdLst>
                <a:gd name="T0" fmla="*/ 2 w 7"/>
                <a:gd name="T1" fmla="*/ 2 h 2"/>
                <a:gd name="T2" fmla="*/ 2 w 7"/>
                <a:gd name="T3" fmla="*/ 2 h 2"/>
                <a:gd name="T4" fmla="*/ 2 w 7"/>
                <a:gd name="T5" fmla="*/ 0 h 2"/>
                <a:gd name="T6" fmla="*/ 4 w 7"/>
                <a:gd name="T7" fmla="*/ 0 h 2"/>
                <a:gd name="T8" fmla="*/ 4 w 7"/>
                <a:gd name="T9" fmla="*/ 0 h 2"/>
                <a:gd name="T10" fmla="*/ 7 w 7"/>
                <a:gd name="T11" fmla="*/ 0 h 2"/>
                <a:gd name="T12" fmla="*/ 7 w 7"/>
                <a:gd name="T13" fmla="*/ 0 h 2"/>
                <a:gd name="T14" fmla="*/ 7 w 7"/>
                <a:gd name="T15" fmla="*/ 0 h 2"/>
                <a:gd name="T16" fmla="*/ 7 w 7"/>
                <a:gd name="T17" fmla="*/ 0 h 2"/>
                <a:gd name="T18" fmla="*/ 7 w 7"/>
                <a:gd name="T19" fmla="*/ 2 h 2"/>
                <a:gd name="T20" fmla="*/ 7 w 7"/>
                <a:gd name="T21" fmla="*/ 2 h 2"/>
                <a:gd name="T22" fmla="*/ 4 w 7"/>
                <a:gd name="T23" fmla="*/ 2 h 2"/>
                <a:gd name="T24" fmla="*/ 4 w 7"/>
                <a:gd name="T25" fmla="*/ 2 h 2"/>
                <a:gd name="T26" fmla="*/ 2 w 7"/>
                <a:gd name="T27" fmla="*/ 2 h 2"/>
                <a:gd name="T28" fmla="*/ 2 w 7"/>
                <a:gd name="T29" fmla="*/ 2 h 2"/>
                <a:gd name="T30" fmla="*/ 2 w 7"/>
                <a:gd name="T31" fmla="*/ 2 h 2"/>
                <a:gd name="T32" fmla="*/ 2 w 7"/>
                <a:gd name="T33" fmla="*/ 2 h 2"/>
                <a:gd name="T34" fmla="*/ 0 w 7"/>
                <a:gd name="T35" fmla="*/ 2 h 2"/>
                <a:gd name="T36" fmla="*/ 0 w 7"/>
                <a:gd name="T37" fmla="*/ 2 h 2"/>
                <a:gd name="T38" fmla="*/ 2 w 7"/>
                <a:gd name="T39" fmla="*/ 2 h 2"/>
                <a:gd name="T40" fmla="*/ 2 w 7"/>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
                  <a:moveTo>
                    <a:pt x="2" y="2"/>
                  </a:moveTo>
                  <a:lnTo>
                    <a:pt x="2" y="2"/>
                  </a:lnTo>
                  <a:lnTo>
                    <a:pt x="2" y="0"/>
                  </a:lnTo>
                  <a:lnTo>
                    <a:pt x="4" y="0"/>
                  </a:lnTo>
                  <a:lnTo>
                    <a:pt x="4" y="0"/>
                  </a:lnTo>
                  <a:lnTo>
                    <a:pt x="7" y="0"/>
                  </a:lnTo>
                  <a:lnTo>
                    <a:pt x="7" y="0"/>
                  </a:lnTo>
                  <a:lnTo>
                    <a:pt x="7" y="0"/>
                  </a:lnTo>
                  <a:lnTo>
                    <a:pt x="7" y="0"/>
                  </a:lnTo>
                  <a:lnTo>
                    <a:pt x="7" y="2"/>
                  </a:lnTo>
                  <a:lnTo>
                    <a:pt x="7" y="2"/>
                  </a:lnTo>
                  <a:lnTo>
                    <a:pt x="4" y="2"/>
                  </a:lnTo>
                  <a:lnTo>
                    <a:pt x="4" y="2"/>
                  </a:lnTo>
                  <a:lnTo>
                    <a:pt x="2" y="2"/>
                  </a:lnTo>
                  <a:lnTo>
                    <a:pt x="2" y="2"/>
                  </a:lnTo>
                  <a:lnTo>
                    <a:pt x="2" y="2"/>
                  </a:lnTo>
                  <a:lnTo>
                    <a:pt x="2" y="2"/>
                  </a:lnTo>
                  <a:lnTo>
                    <a:pt x="0" y="2"/>
                  </a:lnTo>
                  <a:lnTo>
                    <a:pt x="0" y="2"/>
                  </a:lnTo>
                  <a:lnTo>
                    <a:pt x="2" y="2"/>
                  </a:lnTo>
                  <a:lnTo>
                    <a:pt x="2" y="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83"/>
            <p:cNvSpPr>
              <a:spLocks/>
            </p:cNvSpPr>
            <p:nvPr/>
          </p:nvSpPr>
          <p:spPr bwMode="auto">
            <a:xfrm>
              <a:off x="2144" y="1899"/>
              <a:ext cx="7" cy="2"/>
            </a:xfrm>
            <a:custGeom>
              <a:avLst/>
              <a:gdLst>
                <a:gd name="T0" fmla="*/ 2 w 7"/>
                <a:gd name="T1" fmla="*/ 2 h 2"/>
                <a:gd name="T2" fmla="*/ 2 w 7"/>
                <a:gd name="T3" fmla="*/ 2 h 2"/>
                <a:gd name="T4" fmla="*/ 2 w 7"/>
                <a:gd name="T5" fmla="*/ 0 h 2"/>
                <a:gd name="T6" fmla="*/ 4 w 7"/>
                <a:gd name="T7" fmla="*/ 0 h 2"/>
                <a:gd name="T8" fmla="*/ 4 w 7"/>
                <a:gd name="T9" fmla="*/ 0 h 2"/>
                <a:gd name="T10" fmla="*/ 7 w 7"/>
                <a:gd name="T11" fmla="*/ 0 h 2"/>
                <a:gd name="T12" fmla="*/ 7 w 7"/>
                <a:gd name="T13" fmla="*/ 0 h 2"/>
                <a:gd name="T14" fmla="*/ 7 w 7"/>
                <a:gd name="T15" fmla="*/ 0 h 2"/>
                <a:gd name="T16" fmla="*/ 7 w 7"/>
                <a:gd name="T17" fmla="*/ 0 h 2"/>
                <a:gd name="T18" fmla="*/ 7 w 7"/>
                <a:gd name="T19" fmla="*/ 2 h 2"/>
                <a:gd name="T20" fmla="*/ 7 w 7"/>
                <a:gd name="T21" fmla="*/ 2 h 2"/>
                <a:gd name="T22" fmla="*/ 4 w 7"/>
                <a:gd name="T23" fmla="*/ 2 h 2"/>
                <a:gd name="T24" fmla="*/ 4 w 7"/>
                <a:gd name="T25" fmla="*/ 2 h 2"/>
                <a:gd name="T26" fmla="*/ 2 w 7"/>
                <a:gd name="T27" fmla="*/ 2 h 2"/>
                <a:gd name="T28" fmla="*/ 2 w 7"/>
                <a:gd name="T29" fmla="*/ 2 h 2"/>
                <a:gd name="T30" fmla="*/ 2 w 7"/>
                <a:gd name="T31" fmla="*/ 2 h 2"/>
                <a:gd name="T32" fmla="*/ 2 w 7"/>
                <a:gd name="T33" fmla="*/ 2 h 2"/>
                <a:gd name="T34" fmla="*/ 0 w 7"/>
                <a:gd name="T35" fmla="*/ 2 h 2"/>
                <a:gd name="T36" fmla="*/ 0 w 7"/>
                <a:gd name="T37" fmla="*/ 2 h 2"/>
                <a:gd name="T38" fmla="*/ 2 w 7"/>
                <a:gd name="T39" fmla="*/ 2 h 2"/>
                <a:gd name="T40" fmla="*/ 2 w 7"/>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
                  <a:moveTo>
                    <a:pt x="2" y="2"/>
                  </a:moveTo>
                  <a:lnTo>
                    <a:pt x="2" y="2"/>
                  </a:lnTo>
                  <a:lnTo>
                    <a:pt x="2" y="0"/>
                  </a:lnTo>
                  <a:lnTo>
                    <a:pt x="4" y="0"/>
                  </a:lnTo>
                  <a:lnTo>
                    <a:pt x="4" y="0"/>
                  </a:lnTo>
                  <a:lnTo>
                    <a:pt x="7" y="0"/>
                  </a:lnTo>
                  <a:lnTo>
                    <a:pt x="7" y="0"/>
                  </a:lnTo>
                  <a:lnTo>
                    <a:pt x="7" y="0"/>
                  </a:lnTo>
                  <a:lnTo>
                    <a:pt x="7" y="0"/>
                  </a:lnTo>
                  <a:lnTo>
                    <a:pt x="7" y="2"/>
                  </a:lnTo>
                  <a:lnTo>
                    <a:pt x="7" y="2"/>
                  </a:lnTo>
                  <a:lnTo>
                    <a:pt x="4" y="2"/>
                  </a:lnTo>
                  <a:lnTo>
                    <a:pt x="4" y="2"/>
                  </a:lnTo>
                  <a:lnTo>
                    <a:pt x="2" y="2"/>
                  </a:lnTo>
                  <a:lnTo>
                    <a:pt x="2" y="2"/>
                  </a:lnTo>
                  <a:lnTo>
                    <a:pt x="2" y="2"/>
                  </a:lnTo>
                  <a:lnTo>
                    <a:pt x="2" y="2"/>
                  </a:lnTo>
                  <a:lnTo>
                    <a:pt x="0" y="2"/>
                  </a:lnTo>
                  <a:lnTo>
                    <a:pt x="0" y="2"/>
                  </a:lnTo>
                  <a:lnTo>
                    <a:pt x="2" y="2"/>
                  </a:lnTo>
                  <a:lnTo>
                    <a:pt x="2" y="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84"/>
            <p:cNvSpPr>
              <a:spLocks/>
            </p:cNvSpPr>
            <p:nvPr/>
          </p:nvSpPr>
          <p:spPr bwMode="auto">
            <a:xfrm>
              <a:off x="2141" y="1911"/>
              <a:ext cx="5" cy="7"/>
            </a:xfrm>
            <a:custGeom>
              <a:avLst/>
              <a:gdLst>
                <a:gd name="T0" fmla="*/ 0 w 5"/>
                <a:gd name="T1" fmla="*/ 7 h 7"/>
                <a:gd name="T2" fmla="*/ 0 w 5"/>
                <a:gd name="T3" fmla="*/ 7 h 7"/>
                <a:gd name="T4" fmla="*/ 0 w 5"/>
                <a:gd name="T5" fmla="*/ 4 h 7"/>
                <a:gd name="T6" fmla="*/ 0 w 5"/>
                <a:gd name="T7" fmla="*/ 4 h 7"/>
                <a:gd name="T8" fmla="*/ 0 w 5"/>
                <a:gd name="T9" fmla="*/ 4 h 7"/>
                <a:gd name="T10" fmla="*/ 0 w 5"/>
                <a:gd name="T11" fmla="*/ 4 h 7"/>
                <a:gd name="T12" fmla="*/ 0 w 5"/>
                <a:gd name="T13" fmla="*/ 4 h 7"/>
                <a:gd name="T14" fmla="*/ 3 w 5"/>
                <a:gd name="T15" fmla="*/ 2 h 7"/>
                <a:gd name="T16" fmla="*/ 3 w 5"/>
                <a:gd name="T17" fmla="*/ 2 h 7"/>
                <a:gd name="T18" fmla="*/ 5 w 5"/>
                <a:gd name="T19" fmla="*/ 2 h 7"/>
                <a:gd name="T20" fmla="*/ 5 w 5"/>
                <a:gd name="T21" fmla="*/ 0 h 7"/>
                <a:gd name="T22" fmla="*/ 5 w 5"/>
                <a:gd name="T23" fmla="*/ 2 h 7"/>
                <a:gd name="T24" fmla="*/ 3 w 5"/>
                <a:gd name="T25" fmla="*/ 4 h 7"/>
                <a:gd name="T26" fmla="*/ 0 w 5"/>
                <a:gd name="T27" fmla="*/ 7 h 7"/>
                <a:gd name="T28" fmla="*/ 0 w 5"/>
                <a:gd name="T29" fmla="*/ 7 h 7"/>
                <a:gd name="T30" fmla="*/ 0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0" y="7"/>
                  </a:moveTo>
                  <a:lnTo>
                    <a:pt x="0" y="7"/>
                  </a:lnTo>
                  <a:lnTo>
                    <a:pt x="0" y="4"/>
                  </a:lnTo>
                  <a:lnTo>
                    <a:pt x="0" y="4"/>
                  </a:lnTo>
                  <a:lnTo>
                    <a:pt x="0" y="4"/>
                  </a:lnTo>
                  <a:lnTo>
                    <a:pt x="0" y="4"/>
                  </a:lnTo>
                  <a:lnTo>
                    <a:pt x="0" y="4"/>
                  </a:lnTo>
                  <a:lnTo>
                    <a:pt x="3" y="2"/>
                  </a:lnTo>
                  <a:lnTo>
                    <a:pt x="3" y="2"/>
                  </a:lnTo>
                  <a:lnTo>
                    <a:pt x="5" y="2"/>
                  </a:lnTo>
                  <a:lnTo>
                    <a:pt x="5" y="0"/>
                  </a:lnTo>
                  <a:lnTo>
                    <a:pt x="5" y="2"/>
                  </a:lnTo>
                  <a:lnTo>
                    <a:pt x="3" y="4"/>
                  </a:lnTo>
                  <a:lnTo>
                    <a:pt x="0" y="7"/>
                  </a:lnTo>
                  <a:lnTo>
                    <a:pt x="0" y="7"/>
                  </a:lnTo>
                  <a:lnTo>
                    <a:pt x="0"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85"/>
            <p:cNvSpPr>
              <a:spLocks/>
            </p:cNvSpPr>
            <p:nvPr/>
          </p:nvSpPr>
          <p:spPr bwMode="auto">
            <a:xfrm>
              <a:off x="2141" y="1911"/>
              <a:ext cx="5" cy="7"/>
            </a:xfrm>
            <a:custGeom>
              <a:avLst/>
              <a:gdLst>
                <a:gd name="T0" fmla="*/ 0 w 5"/>
                <a:gd name="T1" fmla="*/ 7 h 7"/>
                <a:gd name="T2" fmla="*/ 0 w 5"/>
                <a:gd name="T3" fmla="*/ 7 h 7"/>
                <a:gd name="T4" fmla="*/ 0 w 5"/>
                <a:gd name="T5" fmla="*/ 4 h 7"/>
                <a:gd name="T6" fmla="*/ 0 w 5"/>
                <a:gd name="T7" fmla="*/ 4 h 7"/>
                <a:gd name="T8" fmla="*/ 0 w 5"/>
                <a:gd name="T9" fmla="*/ 4 h 7"/>
                <a:gd name="T10" fmla="*/ 0 w 5"/>
                <a:gd name="T11" fmla="*/ 4 h 7"/>
                <a:gd name="T12" fmla="*/ 0 w 5"/>
                <a:gd name="T13" fmla="*/ 4 h 7"/>
                <a:gd name="T14" fmla="*/ 3 w 5"/>
                <a:gd name="T15" fmla="*/ 2 h 7"/>
                <a:gd name="T16" fmla="*/ 3 w 5"/>
                <a:gd name="T17" fmla="*/ 2 h 7"/>
                <a:gd name="T18" fmla="*/ 5 w 5"/>
                <a:gd name="T19" fmla="*/ 2 h 7"/>
                <a:gd name="T20" fmla="*/ 5 w 5"/>
                <a:gd name="T21" fmla="*/ 0 h 7"/>
                <a:gd name="T22" fmla="*/ 5 w 5"/>
                <a:gd name="T23" fmla="*/ 2 h 7"/>
                <a:gd name="T24" fmla="*/ 3 w 5"/>
                <a:gd name="T25" fmla="*/ 4 h 7"/>
                <a:gd name="T26" fmla="*/ 0 w 5"/>
                <a:gd name="T27" fmla="*/ 7 h 7"/>
                <a:gd name="T28" fmla="*/ 0 w 5"/>
                <a:gd name="T29" fmla="*/ 7 h 7"/>
                <a:gd name="T30" fmla="*/ 0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0" y="7"/>
                  </a:moveTo>
                  <a:lnTo>
                    <a:pt x="0" y="7"/>
                  </a:lnTo>
                  <a:lnTo>
                    <a:pt x="0" y="4"/>
                  </a:lnTo>
                  <a:lnTo>
                    <a:pt x="0" y="4"/>
                  </a:lnTo>
                  <a:lnTo>
                    <a:pt x="0" y="4"/>
                  </a:lnTo>
                  <a:lnTo>
                    <a:pt x="0" y="4"/>
                  </a:lnTo>
                  <a:lnTo>
                    <a:pt x="0" y="4"/>
                  </a:lnTo>
                  <a:lnTo>
                    <a:pt x="3" y="2"/>
                  </a:lnTo>
                  <a:lnTo>
                    <a:pt x="3" y="2"/>
                  </a:lnTo>
                  <a:lnTo>
                    <a:pt x="5" y="2"/>
                  </a:lnTo>
                  <a:lnTo>
                    <a:pt x="5" y="0"/>
                  </a:lnTo>
                  <a:lnTo>
                    <a:pt x="5" y="2"/>
                  </a:lnTo>
                  <a:lnTo>
                    <a:pt x="3" y="4"/>
                  </a:lnTo>
                  <a:lnTo>
                    <a:pt x="0" y="7"/>
                  </a:lnTo>
                  <a:lnTo>
                    <a:pt x="0" y="7"/>
                  </a:lnTo>
                  <a:lnTo>
                    <a:pt x="0"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86"/>
            <p:cNvSpPr>
              <a:spLocks/>
            </p:cNvSpPr>
            <p:nvPr/>
          </p:nvSpPr>
          <p:spPr bwMode="auto">
            <a:xfrm>
              <a:off x="2326" y="1939"/>
              <a:ext cx="4" cy="5"/>
            </a:xfrm>
            <a:custGeom>
              <a:avLst/>
              <a:gdLst>
                <a:gd name="T0" fmla="*/ 0 w 4"/>
                <a:gd name="T1" fmla="*/ 5 h 5"/>
                <a:gd name="T2" fmla="*/ 0 w 4"/>
                <a:gd name="T3" fmla="*/ 5 h 5"/>
                <a:gd name="T4" fmla="*/ 0 w 4"/>
                <a:gd name="T5" fmla="*/ 5 h 5"/>
                <a:gd name="T6" fmla="*/ 0 w 4"/>
                <a:gd name="T7" fmla="*/ 2 h 5"/>
                <a:gd name="T8" fmla="*/ 0 w 4"/>
                <a:gd name="T9" fmla="*/ 2 h 5"/>
                <a:gd name="T10" fmla="*/ 0 w 4"/>
                <a:gd name="T11" fmla="*/ 0 h 5"/>
                <a:gd name="T12" fmla="*/ 0 w 4"/>
                <a:gd name="T13" fmla="*/ 0 h 5"/>
                <a:gd name="T14" fmla="*/ 2 w 4"/>
                <a:gd name="T15" fmla="*/ 0 h 5"/>
                <a:gd name="T16" fmla="*/ 4 w 4"/>
                <a:gd name="T17" fmla="*/ 0 h 5"/>
                <a:gd name="T18" fmla="*/ 4 w 4"/>
                <a:gd name="T19" fmla="*/ 2 h 5"/>
                <a:gd name="T20" fmla="*/ 4 w 4"/>
                <a:gd name="T21" fmla="*/ 2 h 5"/>
                <a:gd name="T22" fmla="*/ 2 w 4"/>
                <a:gd name="T23" fmla="*/ 5 h 5"/>
                <a:gd name="T24" fmla="*/ 0 w 4"/>
                <a:gd name="T25" fmla="*/ 5 h 5"/>
                <a:gd name="T26" fmla="*/ 0 w 4"/>
                <a:gd name="T27" fmla="*/ 5 h 5"/>
                <a:gd name="T28" fmla="*/ 0 w 4"/>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0" y="5"/>
                  </a:moveTo>
                  <a:lnTo>
                    <a:pt x="0" y="5"/>
                  </a:lnTo>
                  <a:lnTo>
                    <a:pt x="0" y="5"/>
                  </a:lnTo>
                  <a:lnTo>
                    <a:pt x="0" y="2"/>
                  </a:lnTo>
                  <a:lnTo>
                    <a:pt x="0" y="2"/>
                  </a:lnTo>
                  <a:lnTo>
                    <a:pt x="0" y="0"/>
                  </a:lnTo>
                  <a:lnTo>
                    <a:pt x="0" y="0"/>
                  </a:lnTo>
                  <a:lnTo>
                    <a:pt x="2" y="0"/>
                  </a:lnTo>
                  <a:lnTo>
                    <a:pt x="4" y="0"/>
                  </a:lnTo>
                  <a:lnTo>
                    <a:pt x="4" y="2"/>
                  </a:lnTo>
                  <a:lnTo>
                    <a:pt x="4" y="2"/>
                  </a:lnTo>
                  <a:lnTo>
                    <a:pt x="2" y="5"/>
                  </a:lnTo>
                  <a:lnTo>
                    <a:pt x="0" y="5"/>
                  </a:lnTo>
                  <a:lnTo>
                    <a:pt x="0" y="5"/>
                  </a:lnTo>
                  <a:lnTo>
                    <a:pt x="0"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87"/>
            <p:cNvSpPr>
              <a:spLocks/>
            </p:cNvSpPr>
            <p:nvPr/>
          </p:nvSpPr>
          <p:spPr bwMode="auto">
            <a:xfrm>
              <a:off x="2326" y="1939"/>
              <a:ext cx="4" cy="5"/>
            </a:xfrm>
            <a:custGeom>
              <a:avLst/>
              <a:gdLst>
                <a:gd name="T0" fmla="*/ 0 w 4"/>
                <a:gd name="T1" fmla="*/ 5 h 5"/>
                <a:gd name="T2" fmla="*/ 0 w 4"/>
                <a:gd name="T3" fmla="*/ 5 h 5"/>
                <a:gd name="T4" fmla="*/ 0 w 4"/>
                <a:gd name="T5" fmla="*/ 5 h 5"/>
                <a:gd name="T6" fmla="*/ 0 w 4"/>
                <a:gd name="T7" fmla="*/ 2 h 5"/>
                <a:gd name="T8" fmla="*/ 0 w 4"/>
                <a:gd name="T9" fmla="*/ 2 h 5"/>
                <a:gd name="T10" fmla="*/ 0 w 4"/>
                <a:gd name="T11" fmla="*/ 0 h 5"/>
                <a:gd name="T12" fmla="*/ 0 w 4"/>
                <a:gd name="T13" fmla="*/ 0 h 5"/>
                <a:gd name="T14" fmla="*/ 2 w 4"/>
                <a:gd name="T15" fmla="*/ 0 h 5"/>
                <a:gd name="T16" fmla="*/ 4 w 4"/>
                <a:gd name="T17" fmla="*/ 0 h 5"/>
                <a:gd name="T18" fmla="*/ 4 w 4"/>
                <a:gd name="T19" fmla="*/ 2 h 5"/>
                <a:gd name="T20" fmla="*/ 4 w 4"/>
                <a:gd name="T21" fmla="*/ 2 h 5"/>
                <a:gd name="T22" fmla="*/ 2 w 4"/>
                <a:gd name="T23" fmla="*/ 5 h 5"/>
                <a:gd name="T24" fmla="*/ 0 w 4"/>
                <a:gd name="T25" fmla="*/ 5 h 5"/>
                <a:gd name="T26" fmla="*/ 0 w 4"/>
                <a:gd name="T27" fmla="*/ 5 h 5"/>
                <a:gd name="T28" fmla="*/ 0 w 4"/>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0" y="5"/>
                  </a:moveTo>
                  <a:lnTo>
                    <a:pt x="0" y="5"/>
                  </a:lnTo>
                  <a:lnTo>
                    <a:pt x="0" y="5"/>
                  </a:lnTo>
                  <a:lnTo>
                    <a:pt x="0" y="2"/>
                  </a:lnTo>
                  <a:lnTo>
                    <a:pt x="0" y="2"/>
                  </a:lnTo>
                  <a:lnTo>
                    <a:pt x="0" y="0"/>
                  </a:lnTo>
                  <a:lnTo>
                    <a:pt x="0" y="0"/>
                  </a:lnTo>
                  <a:lnTo>
                    <a:pt x="2" y="0"/>
                  </a:lnTo>
                  <a:lnTo>
                    <a:pt x="4" y="0"/>
                  </a:lnTo>
                  <a:lnTo>
                    <a:pt x="4" y="2"/>
                  </a:lnTo>
                  <a:lnTo>
                    <a:pt x="4" y="2"/>
                  </a:lnTo>
                  <a:lnTo>
                    <a:pt x="2" y="5"/>
                  </a:lnTo>
                  <a:lnTo>
                    <a:pt x="0" y="5"/>
                  </a:lnTo>
                  <a:lnTo>
                    <a:pt x="0" y="5"/>
                  </a:lnTo>
                  <a:lnTo>
                    <a:pt x="0"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88"/>
            <p:cNvSpPr>
              <a:spLocks/>
            </p:cNvSpPr>
            <p:nvPr/>
          </p:nvSpPr>
          <p:spPr bwMode="auto">
            <a:xfrm>
              <a:off x="2144" y="1923"/>
              <a:ext cx="4" cy="4"/>
            </a:xfrm>
            <a:custGeom>
              <a:avLst/>
              <a:gdLst>
                <a:gd name="T0" fmla="*/ 0 w 4"/>
                <a:gd name="T1" fmla="*/ 4 h 4"/>
                <a:gd name="T2" fmla="*/ 0 w 4"/>
                <a:gd name="T3" fmla="*/ 4 h 4"/>
                <a:gd name="T4" fmla="*/ 0 w 4"/>
                <a:gd name="T5" fmla="*/ 2 h 4"/>
                <a:gd name="T6" fmla="*/ 0 w 4"/>
                <a:gd name="T7" fmla="*/ 2 h 4"/>
                <a:gd name="T8" fmla="*/ 0 w 4"/>
                <a:gd name="T9" fmla="*/ 2 h 4"/>
                <a:gd name="T10" fmla="*/ 2 w 4"/>
                <a:gd name="T11" fmla="*/ 0 h 4"/>
                <a:gd name="T12" fmla="*/ 2 w 4"/>
                <a:gd name="T13" fmla="*/ 0 h 4"/>
                <a:gd name="T14" fmla="*/ 2 w 4"/>
                <a:gd name="T15" fmla="*/ 0 h 4"/>
                <a:gd name="T16" fmla="*/ 2 w 4"/>
                <a:gd name="T17" fmla="*/ 0 h 4"/>
                <a:gd name="T18" fmla="*/ 4 w 4"/>
                <a:gd name="T19" fmla="*/ 0 h 4"/>
                <a:gd name="T20" fmla="*/ 4 w 4"/>
                <a:gd name="T21" fmla="*/ 0 h 4"/>
                <a:gd name="T22" fmla="*/ 4 w 4"/>
                <a:gd name="T23" fmla="*/ 2 h 4"/>
                <a:gd name="T24" fmla="*/ 2 w 4"/>
                <a:gd name="T25" fmla="*/ 2 h 4"/>
                <a:gd name="T26" fmla="*/ 2 w 4"/>
                <a:gd name="T27" fmla="*/ 2 h 4"/>
                <a:gd name="T28" fmla="*/ 0 w 4"/>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0" y="4"/>
                  </a:moveTo>
                  <a:lnTo>
                    <a:pt x="0" y="4"/>
                  </a:lnTo>
                  <a:lnTo>
                    <a:pt x="0" y="2"/>
                  </a:lnTo>
                  <a:lnTo>
                    <a:pt x="0" y="2"/>
                  </a:lnTo>
                  <a:lnTo>
                    <a:pt x="0" y="2"/>
                  </a:lnTo>
                  <a:lnTo>
                    <a:pt x="2" y="0"/>
                  </a:lnTo>
                  <a:lnTo>
                    <a:pt x="2" y="0"/>
                  </a:lnTo>
                  <a:lnTo>
                    <a:pt x="2" y="0"/>
                  </a:lnTo>
                  <a:lnTo>
                    <a:pt x="2" y="0"/>
                  </a:lnTo>
                  <a:lnTo>
                    <a:pt x="4" y="0"/>
                  </a:lnTo>
                  <a:lnTo>
                    <a:pt x="4" y="0"/>
                  </a:lnTo>
                  <a:lnTo>
                    <a:pt x="4" y="2"/>
                  </a:lnTo>
                  <a:lnTo>
                    <a:pt x="2" y="2"/>
                  </a:lnTo>
                  <a:lnTo>
                    <a:pt x="2" y="2"/>
                  </a:lnTo>
                  <a:lnTo>
                    <a:pt x="0" y="4"/>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89"/>
            <p:cNvSpPr>
              <a:spLocks/>
            </p:cNvSpPr>
            <p:nvPr/>
          </p:nvSpPr>
          <p:spPr bwMode="auto">
            <a:xfrm>
              <a:off x="2144" y="1923"/>
              <a:ext cx="4" cy="4"/>
            </a:xfrm>
            <a:custGeom>
              <a:avLst/>
              <a:gdLst>
                <a:gd name="T0" fmla="*/ 0 w 4"/>
                <a:gd name="T1" fmla="*/ 4 h 4"/>
                <a:gd name="T2" fmla="*/ 0 w 4"/>
                <a:gd name="T3" fmla="*/ 4 h 4"/>
                <a:gd name="T4" fmla="*/ 0 w 4"/>
                <a:gd name="T5" fmla="*/ 2 h 4"/>
                <a:gd name="T6" fmla="*/ 0 w 4"/>
                <a:gd name="T7" fmla="*/ 2 h 4"/>
                <a:gd name="T8" fmla="*/ 0 w 4"/>
                <a:gd name="T9" fmla="*/ 2 h 4"/>
                <a:gd name="T10" fmla="*/ 2 w 4"/>
                <a:gd name="T11" fmla="*/ 0 h 4"/>
                <a:gd name="T12" fmla="*/ 2 w 4"/>
                <a:gd name="T13" fmla="*/ 0 h 4"/>
                <a:gd name="T14" fmla="*/ 2 w 4"/>
                <a:gd name="T15" fmla="*/ 0 h 4"/>
                <a:gd name="T16" fmla="*/ 2 w 4"/>
                <a:gd name="T17" fmla="*/ 0 h 4"/>
                <a:gd name="T18" fmla="*/ 4 w 4"/>
                <a:gd name="T19" fmla="*/ 0 h 4"/>
                <a:gd name="T20" fmla="*/ 4 w 4"/>
                <a:gd name="T21" fmla="*/ 0 h 4"/>
                <a:gd name="T22" fmla="*/ 4 w 4"/>
                <a:gd name="T23" fmla="*/ 2 h 4"/>
                <a:gd name="T24" fmla="*/ 2 w 4"/>
                <a:gd name="T25" fmla="*/ 2 h 4"/>
                <a:gd name="T26" fmla="*/ 2 w 4"/>
                <a:gd name="T27" fmla="*/ 2 h 4"/>
                <a:gd name="T28" fmla="*/ 0 w 4"/>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0" y="4"/>
                  </a:moveTo>
                  <a:lnTo>
                    <a:pt x="0" y="4"/>
                  </a:lnTo>
                  <a:lnTo>
                    <a:pt x="0" y="2"/>
                  </a:lnTo>
                  <a:lnTo>
                    <a:pt x="0" y="2"/>
                  </a:lnTo>
                  <a:lnTo>
                    <a:pt x="0" y="2"/>
                  </a:lnTo>
                  <a:lnTo>
                    <a:pt x="2" y="0"/>
                  </a:lnTo>
                  <a:lnTo>
                    <a:pt x="2" y="0"/>
                  </a:lnTo>
                  <a:lnTo>
                    <a:pt x="2" y="0"/>
                  </a:lnTo>
                  <a:lnTo>
                    <a:pt x="2" y="0"/>
                  </a:lnTo>
                  <a:lnTo>
                    <a:pt x="4" y="0"/>
                  </a:lnTo>
                  <a:lnTo>
                    <a:pt x="4" y="0"/>
                  </a:lnTo>
                  <a:lnTo>
                    <a:pt x="4" y="2"/>
                  </a:lnTo>
                  <a:lnTo>
                    <a:pt x="2" y="2"/>
                  </a:lnTo>
                  <a:lnTo>
                    <a:pt x="2" y="2"/>
                  </a:lnTo>
                  <a:lnTo>
                    <a:pt x="0" y="4"/>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90"/>
            <p:cNvSpPr>
              <a:spLocks/>
            </p:cNvSpPr>
            <p:nvPr/>
          </p:nvSpPr>
          <p:spPr bwMode="auto">
            <a:xfrm>
              <a:off x="2198" y="1953"/>
              <a:ext cx="5" cy="5"/>
            </a:xfrm>
            <a:custGeom>
              <a:avLst/>
              <a:gdLst>
                <a:gd name="T0" fmla="*/ 2 w 5"/>
                <a:gd name="T1" fmla="*/ 5 h 5"/>
                <a:gd name="T2" fmla="*/ 0 w 5"/>
                <a:gd name="T3" fmla="*/ 5 h 5"/>
                <a:gd name="T4" fmla="*/ 0 w 5"/>
                <a:gd name="T5" fmla="*/ 3 h 5"/>
                <a:gd name="T6" fmla="*/ 0 w 5"/>
                <a:gd name="T7" fmla="*/ 3 h 5"/>
                <a:gd name="T8" fmla="*/ 2 w 5"/>
                <a:gd name="T9" fmla="*/ 0 h 5"/>
                <a:gd name="T10" fmla="*/ 2 w 5"/>
                <a:gd name="T11" fmla="*/ 0 h 5"/>
                <a:gd name="T12" fmla="*/ 5 w 5"/>
                <a:gd name="T13" fmla="*/ 0 h 5"/>
                <a:gd name="T14" fmla="*/ 5 w 5"/>
                <a:gd name="T15" fmla="*/ 0 h 5"/>
                <a:gd name="T16" fmla="*/ 5 w 5"/>
                <a:gd name="T17" fmla="*/ 3 h 5"/>
                <a:gd name="T18" fmla="*/ 5 w 5"/>
                <a:gd name="T19" fmla="*/ 3 h 5"/>
                <a:gd name="T20" fmla="*/ 5 w 5"/>
                <a:gd name="T21" fmla="*/ 3 h 5"/>
                <a:gd name="T22" fmla="*/ 5 w 5"/>
                <a:gd name="T23" fmla="*/ 3 h 5"/>
                <a:gd name="T24" fmla="*/ 2 w 5"/>
                <a:gd name="T25" fmla="*/ 3 h 5"/>
                <a:gd name="T26" fmla="*/ 2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2" y="5"/>
                  </a:moveTo>
                  <a:lnTo>
                    <a:pt x="0" y="5"/>
                  </a:lnTo>
                  <a:lnTo>
                    <a:pt x="0" y="3"/>
                  </a:lnTo>
                  <a:lnTo>
                    <a:pt x="0" y="3"/>
                  </a:lnTo>
                  <a:lnTo>
                    <a:pt x="2" y="0"/>
                  </a:lnTo>
                  <a:lnTo>
                    <a:pt x="2" y="0"/>
                  </a:lnTo>
                  <a:lnTo>
                    <a:pt x="5" y="0"/>
                  </a:lnTo>
                  <a:lnTo>
                    <a:pt x="5" y="0"/>
                  </a:lnTo>
                  <a:lnTo>
                    <a:pt x="5" y="3"/>
                  </a:lnTo>
                  <a:lnTo>
                    <a:pt x="5" y="3"/>
                  </a:lnTo>
                  <a:lnTo>
                    <a:pt x="5" y="3"/>
                  </a:lnTo>
                  <a:lnTo>
                    <a:pt x="5" y="3"/>
                  </a:lnTo>
                  <a:lnTo>
                    <a:pt x="2" y="3"/>
                  </a:lnTo>
                  <a:lnTo>
                    <a:pt x="2"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91"/>
            <p:cNvSpPr>
              <a:spLocks/>
            </p:cNvSpPr>
            <p:nvPr/>
          </p:nvSpPr>
          <p:spPr bwMode="auto">
            <a:xfrm>
              <a:off x="2198" y="1953"/>
              <a:ext cx="5" cy="5"/>
            </a:xfrm>
            <a:custGeom>
              <a:avLst/>
              <a:gdLst>
                <a:gd name="T0" fmla="*/ 2 w 5"/>
                <a:gd name="T1" fmla="*/ 5 h 5"/>
                <a:gd name="T2" fmla="*/ 0 w 5"/>
                <a:gd name="T3" fmla="*/ 5 h 5"/>
                <a:gd name="T4" fmla="*/ 0 w 5"/>
                <a:gd name="T5" fmla="*/ 3 h 5"/>
                <a:gd name="T6" fmla="*/ 0 w 5"/>
                <a:gd name="T7" fmla="*/ 3 h 5"/>
                <a:gd name="T8" fmla="*/ 2 w 5"/>
                <a:gd name="T9" fmla="*/ 0 h 5"/>
                <a:gd name="T10" fmla="*/ 2 w 5"/>
                <a:gd name="T11" fmla="*/ 0 h 5"/>
                <a:gd name="T12" fmla="*/ 5 w 5"/>
                <a:gd name="T13" fmla="*/ 0 h 5"/>
                <a:gd name="T14" fmla="*/ 5 w 5"/>
                <a:gd name="T15" fmla="*/ 0 h 5"/>
                <a:gd name="T16" fmla="*/ 5 w 5"/>
                <a:gd name="T17" fmla="*/ 3 h 5"/>
                <a:gd name="T18" fmla="*/ 5 w 5"/>
                <a:gd name="T19" fmla="*/ 3 h 5"/>
                <a:gd name="T20" fmla="*/ 5 w 5"/>
                <a:gd name="T21" fmla="*/ 3 h 5"/>
                <a:gd name="T22" fmla="*/ 5 w 5"/>
                <a:gd name="T23" fmla="*/ 3 h 5"/>
                <a:gd name="T24" fmla="*/ 2 w 5"/>
                <a:gd name="T25" fmla="*/ 3 h 5"/>
                <a:gd name="T26" fmla="*/ 2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2" y="5"/>
                  </a:moveTo>
                  <a:lnTo>
                    <a:pt x="0" y="5"/>
                  </a:lnTo>
                  <a:lnTo>
                    <a:pt x="0" y="3"/>
                  </a:lnTo>
                  <a:lnTo>
                    <a:pt x="0" y="3"/>
                  </a:lnTo>
                  <a:lnTo>
                    <a:pt x="2" y="0"/>
                  </a:lnTo>
                  <a:lnTo>
                    <a:pt x="2" y="0"/>
                  </a:lnTo>
                  <a:lnTo>
                    <a:pt x="5" y="0"/>
                  </a:lnTo>
                  <a:lnTo>
                    <a:pt x="5" y="0"/>
                  </a:lnTo>
                  <a:lnTo>
                    <a:pt x="5" y="3"/>
                  </a:lnTo>
                  <a:lnTo>
                    <a:pt x="5" y="3"/>
                  </a:lnTo>
                  <a:lnTo>
                    <a:pt x="5" y="3"/>
                  </a:lnTo>
                  <a:lnTo>
                    <a:pt x="5" y="3"/>
                  </a:lnTo>
                  <a:lnTo>
                    <a:pt x="2" y="3"/>
                  </a:lnTo>
                  <a:lnTo>
                    <a:pt x="2"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92"/>
            <p:cNvSpPr>
              <a:spLocks/>
            </p:cNvSpPr>
            <p:nvPr/>
          </p:nvSpPr>
          <p:spPr bwMode="auto">
            <a:xfrm>
              <a:off x="2146" y="1908"/>
              <a:ext cx="5" cy="3"/>
            </a:xfrm>
            <a:custGeom>
              <a:avLst/>
              <a:gdLst>
                <a:gd name="T0" fmla="*/ 2 w 5"/>
                <a:gd name="T1" fmla="*/ 3 h 3"/>
                <a:gd name="T2" fmla="*/ 0 w 5"/>
                <a:gd name="T3" fmla="*/ 3 h 3"/>
                <a:gd name="T4" fmla="*/ 0 w 5"/>
                <a:gd name="T5" fmla="*/ 3 h 3"/>
                <a:gd name="T6" fmla="*/ 0 w 5"/>
                <a:gd name="T7" fmla="*/ 3 h 3"/>
                <a:gd name="T8" fmla="*/ 5 w 5"/>
                <a:gd name="T9" fmla="*/ 0 h 3"/>
                <a:gd name="T10" fmla="*/ 5 w 5"/>
                <a:gd name="T11" fmla="*/ 0 h 3"/>
                <a:gd name="T12" fmla="*/ 5 w 5"/>
                <a:gd name="T13" fmla="*/ 0 h 3"/>
                <a:gd name="T14" fmla="*/ 5 w 5"/>
                <a:gd name="T15" fmla="*/ 0 h 3"/>
                <a:gd name="T16" fmla="*/ 5 w 5"/>
                <a:gd name="T17" fmla="*/ 3 h 3"/>
                <a:gd name="T18" fmla="*/ 2 w 5"/>
                <a:gd name="T19" fmla="*/ 3 h 3"/>
                <a:gd name="T20" fmla="*/ 2 w 5"/>
                <a:gd name="T21" fmla="*/ 3 h 3"/>
                <a:gd name="T22" fmla="*/ 2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2" y="3"/>
                  </a:moveTo>
                  <a:lnTo>
                    <a:pt x="0" y="3"/>
                  </a:lnTo>
                  <a:lnTo>
                    <a:pt x="0" y="3"/>
                  </a:lnTo>
                  <a:lnTo>
                    <a:pt x="0" y="3"/>
                  </a:lnTo>
                  <a:lnTo>
                    <a:pt x="5" y="0"/>
                  </a:lnTo>
                  <a:lnTo>
                    <a:pt x="5" y="0"/>
                  </a:lnTo>
                  <a:lnTo>
                    <a:pt x="5" y="0"/>
                  </a:lnTo>
                  <a:lnTo>
                    <a:pt x="5" y="0"/>
                  </a:lnTo>
                  <a:lnTo>
                    <a:pt x="5" y="3"/>
                  </a:lnTo>
                  <a:lnTo>
                    <a:pt x="2" y="3"/>
                  </a:lnTo>
                  <a:lnTo>
                    <a:pt x="2" y="3"/>
                  </a:lnTo>
                  <a:lnTo>
                    <a:pt x="2" y="3"/>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93"/>
            <p:cNvSpPr>
              <a:spLocks/>
            </p:cNvSpPr>
            <p:nvPr/>
          </p:nvSpPr>
          <p:spPr bwMode="auto">
            <a:xfrm>
              <a:off x="2146" y="1908"/>
              <a:ext cx="5" cy="3"/>
            </a:xfrm>
            <a:custGeom>
              <a:avLst/>
              <a:gdLst>
                <a:gd name="T0" fmla="*/ 2 w 5"/>
                <a:gd name="T1" fmla="*/ 3 h 3"/>
                <a:gd name="T2" fmla="*/ 0 w 5"/>
                <a:gd name="T3" fmla="*/ 3 h 3"/>
                <a:gd name="T4" fmla="*/ 0 w 5"/>
                <a:gd name="T5" fmla="*/ 3 h 3"/>
                <a:gd name="T6" fmla="*/ 0 w 5"/>
                <a:gd name="T7" fmla="*/ 3 h 3"/>
                <a:gd name="T8" fmla="*/ 5 w 5"/>
                <a:gd name="T9" fmla="*/ 0 h 3"/>
                <a:gd name="T10" fmla="*/ 5 w 5"/>
                <a:gd name="T11" fmla="*/ 0 h 3"/>
                <a:gd name="T12" fmla="*/ 5 w 5"/>
                <a:gd name="T13" fmla="*/ 0 h 3"/>
                <a:gd name="T14" fmla="*/ 5 w 5"/>
                <a:gd name="T15" fmla="*/ 0 h 3"/>
                <a:gd name="T16" fmla="*/ 5 w 5"/>
                <a:gd name="T17" fmla="*/ 3 h 3"/>
                <a:gd name="T18" fmla="*/ 2 w 5"/>
                <a:gd name="T19" fmla="*/ 3 h 3"/>
                <a:gd name="T20" fmla="*/ 2 w 5"/>
                <a:gd name="T21" fmla="*/ 3 h 3"/>
                <a:gd name="T22" fmla="*/ 2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2" y="3"/>
                  </a:moveTo>
                  <a:lnTo>
                    <a:pt x="0" y="3"/>
                  </a:lnTo>
                  <a:lnTo>
                    <a:pt x="0" y="3"/>
                  </a:lnTo>
                  <a:lnTo>
                    <a:pt x="0" y="3"/>
                  </a:lnTo>
                  <a:lnTo>
                    <a:pt x="5" y="0"/>
                  </a:lnTo>
                  <a:lnTo>
                    <a:pt x="5" y="0"/>
                  </a:lnTo>
                  <a:lnTo>
                    <a:pt x="5" y="0"/>
                  </a:lnTo>
                  <a:lnTo>
                    <a:pt x="5" y="0"/>
                  </a:lnTo>
                  <a:lnTo>
                    <a:pt x="5" y="3"/>
                  </a:lnTo>
                  <a:lnTo>
                    <a:pt x="2" y="3"/>
                  </a:lnTo>
                  <a:lnTo>
                    <a:pt x="2" y="3"/>
                  </a:lnTo>
                  <a:lnTo>
                    <a:pt x="2" y="3"/>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94"/>
            <p:cNvSpPr>
              <a:spLocks/>
            </p:cNvSpPr>
            <p:nvPr/>
          </p:nvSpPr>
          <p:spPr bwMode="auto">
            <a:xfrm>
              <a:off x="2158" y="1833"/>
              <a:ext cx="2" cy="2"/>
            </a:xfrm>
            <a:custGeom>
              <a:avLst/>
              <a:gdLst>
                <a:gd name="T0" fmla="*/ 0 w 2"/>
                <a:gd name="T1" fmla="*/ 2 h 2"/>
                <a:gd name="T2" fmla="*/ 0 w 2"/>
                <a:gd name="T3" fmla="*/ 2 h 2"/>
                <a:gd name="T4" fmla="*/ 0 w 2"/>
                <a:gd name="T5" fmla="*/ 2 h 2"/>
                <a:gd name="T6" fmla="*/ 0 w 2"/>
                <a:gd name="T7" fmla="*/ 2 h 2"/>
                <a:gd name="T8" fmla="*/ 0 w 2"/>
                <a:gd name="T9" fmla="*/ 0 h 2"/>
                <a:gd name="T10" fmla="*/ 0 w 2"/>
                <a:gd name="T11" fmla="*/ 0 h 2"/>
                <a:gd name="T12" fmla="*/ 0 w 2"/>
                <a:gd name="T13" fmla="*/ 0 h 2"/>
                <a:gd name="T14" fmla="*/ 0 w 2"/>
                <a:gd name="T15" fmla="*/ 0 h 2"/>
                <a:gd name="T16" fmla="*/ 2 w 2"/>
                <a:gd name="T17" fmla="*/ 0 h 2"/>
                <a:gd name="T18" fmla="*/ 2 w 2"/>
                <a:gd name="T19" fmla="*/ 0 h 2"/>
                <a:gd name="T20" fmla="*/ 2 w 2"/>
                <a:gd name="T21" fmla="*/ 0 h 2"/>
                <a:gd name="T22" fmla="*/ 2 w 2"/>
                <a:gd name="T23" fmla="*/ 2 h 2"/>
                <a:gd name="T24" fmla="*/ 2 w 2"/>
                <a:gd name="T25" fmla="*/ 2 h 2"/>
                <a:gd name="T26" fmla="*/ 2 w 2"/>
                <a:gd name="T27" fmla="*/ 2 h 2"/>
                <a:gd name="T28" fmla="*/ 2 w 2"/>
                <a:gd name="T29" fmla="*/ 2 h 2"/>
                <a:gd name="T30" fmla="*/ 0 w 2"/>
                <a:gd name="T31" fmla="*/ 2 h 2"/>
                <a:gd name="T32" fmla="*/ 0 w 2"/>
                <a:gd name="T3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0" y="2"/>
                  </a:moveTo>
                  <a:lnTo>
                    <a:pt x="0" y="2"/>
                  </a:lnTo>
                  <a:lnTo>
                    <a:pt x="0" y="2"/>
                  </a:lnTo>
                  <a:lnTo>
                    <a:pt x="0" y="2"/>
                  </a:lnTo>
                  <a:lnTo>
                    <a:pt x="0" y="0"/>
                  </a:lnTo>
                  <a:lnTo>
                    <a:pt x="0" y="0"/>
                  </a:lnTo>
                  <a:lnTo>
                    <a:pt x="0" y="0"/>
                  </a:lnTo>
                  <a:lnTo>
                    <a:pt x="0" y="0"/>
                  </a:lnTo>
                  <a:lnTo>
                    <a:pt x="2" y="0"/>
                  </a:lnTo>
                  <a:lnTo>
                    <a:pt x="2" y="0"/>
                  </a:lnTo>
                  <a:lnTo>
                    <a:pt x="2" y="0"/>
                  </a:lnTo>
                  <a:lnTo>
                    <a:pt x="2" y="2"/>
                  </a:lnTo>
                  <a:lnTo>
                    <a:pt x="2" y="2"/>
                  </a:lnTo>
                  <a:lnTo>
                    <a:pt x="2" y="2"/>
                  </a:lnTo>
                  <a:lnTo>
                    <a:pt x="2" y="2"/>
                  </a:lnTo>
                  <a:lnTo>
                    <a:pt x="0" y="2"/>
                  </a:lnTo>
                  <a:lnTo>
                    <a:pt x="0" y="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95"/>
            <p:cNvSpPr>
              <a:spLocks/>
            </p:cNvSpPr>
            <p:nvPr/>
          </p:nvSpPr>
          <p:spPr bwMode="auto">
            <a:xfrm>
              <a:off x="2158" y="1833"/>
              <a:ext cx="2" cy="2"/>
            </a:xfrm>
            <a:custGeom>
              <a:avLst/>
              <a:gdLst>
                <a:gd name="T0" fmla="*/ 0 w 2"/>
                <a:gd name="T1" fmla="*/ 2 h 2"/>
                <a:gd name="T2" fmla="*/ 0 w 2"/>
                <a:gd name="T3" fmla="*/ 2 h 2"/>
                <a:gd name="T4" fmla="*/ 0 w 2"/>
                <a:gd name="T5" fmla="*/ 2 h 2"/>
                <a:gd name="T6" fmla="*/ 0 w 2"/>
                <a:gd name="T7" fmla="*/ 2 h 2"/>
                <a:gd name="T8" fmla="*/ 0 w 2"/>
                <a:gd name="T9" fmla="*/ 0 h 2"/>
                <a:gd name="T10" fmla="*/ 0 w 2"/>
                <a:gd name="T11" fmla="*/ 0 h 2"/>
                <a:gd name="T12" fmla="*/ 0 w 2"/>
                <a:gd name="T13" fmla="*/ 0 h 2"/>
                <a:gd name="T14" fmla="*/ 0 w 2"/>
                <a:gd name="T15" fmla="*/ 0 h 2"/>
                <a:gd name="T16" fmla="*/ 2 w 2"/>
                <a:gd name="T17" fmla="*/ 0 h 2"/>
                <a:gd name="T18" fmla="*/ 2 w 2"/>
                <a:gd name="T19" fmla="*/ 0 h 2"/>
                <a:gd name="T20" fmla="*/ 2 w 2"/>
                <a:gd name="T21" fmla="*/ 0 h 2"/>
                <a:gd name="T22" fmla="*/ 2 w 2"/>
                <a:gd name="T23" fmla="*/ 2 h 2"/>
                <a:gd name="T24" fmla="*/ 2 w 2"/>
                <a:gd name="T25" fmla="*/ 2 h 2"/>
                <a:gd name="T26" fmla="*/ 2 w 2"/>
                <a:gd name="T27" fmla="*/ 2 h 2"/>
                <a:gd name="T28" fmla="*/ 2 w 2"/>
                <a:gd name="T29" fmla="*/ 2 h 2"/>
                <a:gd name="T30" fmla="*/ 0 w 2"/>
                <a:gd name="T31" fmla="*/ 2 h 2"/>
                <a:gd name="T32" fmla="*/ 0 w 2"/>
                <a:gd name="T3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0" y="2"/>
                  </a:moveTo>
                  <a:lnTo>
                    <a:pt x="0" y="2"/>
                  </a:lnTo>
                  <a:lnTo>
                    <a:pt x="0" y="2"/>
                  </a:lnTo>
                  <a:lnTo>
                    <a:pt x="0" y="2"/>
                  </a:lnTo>
                  <a:lnTo>
                    <a:pt x="0" y="0"/>
                  </a:lnTo>
                  <a:lnTo>
                    <a:pt x="0" y="0"/>
                  </a:lnTo>
                  <a:lnTo>
                    <a:pt x="0" y="0"/>
                  </a:lnTo>
                  <a:lnTo>
                    <a:pt x="0" y="0"/>
                  </a:lnTo>
                  <a:lnTo>
                    <a:pt x="2" y="0"/>
                  </a:lnTo>
                  <a:lnTo>
                    <a:pt x="2" y="0"/>
                  </a:lnTo>
                  <a:lnTo>
                    <a:pt x="2" y="0"/>
                  </a:lnTo>
                  <a:lnTo>
                    <a:pt x="2" y="2"/>
                  </a:lnTo>
                  <a:lnTo>
                    <a:pt x="2" y="2"/>
                  </a:lnTo>
                  <a:lnTo>
                    <a:pt x="2" y="2"/>
                  </a:lnTo>
                  <a:lnTo>
                    <a:pt x="2" y="2"/>
                  </a:lnTo>
                  <a:lnTo>
                    <a:pt x="0" y="2"/>
                  </a:lnTo>
                  <a:lnTo>
                    <a:pt x="0" y="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96"/>
            <p:cNvSpPr>
              <a:spLocks/>
            </p:cNvSpPr>
            <p:nvPr/>
          </p:nvSpPr>
          <p:spPr bwMode="auto">
            <a:xfrm>
              <a:off x="2333" y="1949"/>
              <a:ext cx="4" cy="2"/>
            </a:xfrm>
            <a:custGeom>
              <a:avLst/>
              <a:gdLst>
                <a:gd name="T0" fmla="*/ 0 w 4"/>
                <a:gd name="T1" fmla="*/ 2 h 2"/>
                <a:gd name="T2" fmla="*/ 0 w 4"/>
                <a:gd name="T3" fmla="*/ 2 h 2"/>
                <a:gd name="T4" fmla="*/ 0 w 4"/>
                <a:gd name="T5" fmla="*/ 2 h 2"/>
                <a:gd name="T6" fmla="*/ 0 w 4"/>
                <a:gd name="T7" fmla="*/ 0 h 2"/>
                <a:gd name="T8" fmla="*/ 0 w 4"/>
                <a:gd name="T9" fmla="*/ 0 h 2"/>
                <a:gd name="T10" fmla="*/ 0 w 4"/>
                <a:gd name="T11" fmla="*/ 0 h 2"/>
                <a:gd name="T12" fmla="*/ 2 w 4"/>
                <a:gd name="T13" fmla="*/ 0 h 2"/>
                <a:gd name="T14" fmla="*/ 2 w 4"/>
                <a:gd name="T15" fmla="*/ 0 h 2"/>
                <a:gd name="T16" fmla="*/ 2 w 4"/>
                <a:gd name="T17" fmla="*/ 0 h 2"/>
                <a:gd name="T18" fmla="*/ 2 w 4"/>
                <a:gd name="T19" fmla="*/ 0 h 2"/>
                <a:gd name="T20" fmla="*/ 4 w 4"/>
                <a:gd name="T21" fmla="*/ 2 h 2"/>
                <a:gd name="T22" fmla="*/ 2 w 4"/>
                <a:gd name="T23" fmla="*/ 2 h 2"/>
                <a:gd name="T24" fmla="*/ 2 w 4"/>
                <a:gd name="T25" fmla="*/ 2 h 2"/>
                <a:gd name="T26" fmla="*/ 0 w 4"/>
                <a:gd name="T27" fmla="*/ 2 h 2"/>
                <a:gd name="T28" fmla="*/ 0 w 4"/>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2">
                  <a:moveTo>
                    <a:pt x="0" y="2"/>
                  </a:moveTo>
                  <a:lnTo>
                    <a:pt x="0" y="2"/>
                  </a:lnTo>
                  <a:lnTo>
                    <a:pt x="0" y="2"/>
                  </a:lnTo>
                  <a:lnTo>
                    <a:pt x="0" y="0"/>
                  </a:lnTo>
                  <a:lnTo>
                    <a:pt x="0" y="0"/>
                  </a:lnTo>
                  <a:lnTo>
                    <a:pt x="0" y="0"/>
                  </a:lnTo>
                  <a:lnTo>
                    <a:pt x="2" y="0"/>
                  </a:lnTo>
                  <a:lnTo>
                    <a:pt x="2" y="0"/>
                  </a:lnTo>
                  <a:lnTo>
                    <a:pt x="2" y="0"/>
                  </a:lnTo>
                  <a:lnTo>
                    <a:pt x="2" y="0"/>
                  </a:lnTo>
                  <a:lnTo>
                    <a:pt x="4" y="2"/>
                  </a:lnTo>
                  <a:lnTo>
                    <a:pt x="2" y="2"/>
                  </a:lnTo>
                  <a:lnTo>
                    <a:pt x="2" y="2"/>
                  </a:lnTo>
                  <a:lnTo>
                    <a:pt x="0" y="2"/>
                  </a:lnTo>
                  <a:lnTo>
                    <a:pt x="0" y="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97"/>
            <p:cNvSpPr>
              <a:spLocks/>
            </p:cNvSpPr>
            <p:nvPr/>
          </p:nvSpPr>
          <p:spPr bwMode="auto">
            <a:xfrm>
              <a:off x="2333" y="1949"/>
              <a:ext cx="4" cy="2"/>
            </a:xfrm>
            <a:custGeom>
              <a:avLst/>
              <a:gdLst>
                <a:gd name="T0" fmla="*/ 0 w 4"/>
                <a:gd name="T1" fmla="*/ 2 h 2"/>
                <a:gd name="T2" fmla="*/ 0 w 4"/>
                <a:gd name="T3" fmla="*/ 2 h 2"/>
                <a:gd name="T4" fmla="*/ 0 w 4"/>
                <a:gd name="T5" fmla="*/ 2 h 2"/>
                <a:gd name="T6" fmla="*/ 0 w 4"/>
                <a:gd name="T7" fmla="*/ 0 h 2"/>
                <a:gd name="T8" fmla="*/ 0 w 4"/>
                <a:gd name="T9" fmla="*/ 0 h 2"/>
                <a:gd name="T10" fmla="*/ 0 w 4"/>
                <a:gd name="T11" fmla="*/ 0 h 2"/>
                <a:gd name="T12" fmla="*/ 2 w 4"/>
                <a:gd name="T13" fmla="*/ 0 h 2"/>
                <a:gd name="T14" fmla="*/ 2 w 4"/>
                <a:gd name="T15" fmla="*/ 0 h 2"/>
                <a:gd name="T16" fmla="*/ 2 w 4"/>
                <a:gd name="T17" fmla="*/ 0 h 2"/>
                <a:gd name="T18" fmla="*/ 2 w 4"/>
                <a:gd name="T19" fmla="*/ 0 h 2"/>
                <a:gd name="T20" fmla="*/ 4 w 4"/>
                <a:gd name="T21" fmla="*/ 2 h 2"/>
                <a:gd name="T22" fmla="*/ 2 w 4"/>
                <a:gd name="T23" fmla="*/ 2 h 2"/>
                <a:gd name="T24" fmla="*/ 2 w 4"/>
                <a:gd name="T25" fmla="*/ 2 h 2"/>
                <a:gd name="T26" fmla="*/ 0 w 4"/>
                <a:gd name="T27" fmla="*/ 2 h 2"/>
                <a:gd name="T28" fmla="*/ 0 w 4"/>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2">
                  <a:moveTo>
                    <a:pt x="0" y="2"/>
                  </a:moveTo>
                  <a:lnTo>
                    <a:pt x="0" y="2"/>
                  </a:lnTo>
                  <a:lnTo>
                    <a:pt x="0" y="2"/>
                  </a:lnTo>
                  <a:lnTo>
                    <a:pt x="0" y="0"/>
                  </a:lnTo>
                  <a:lnTo>
                    <a:pt x="0" y="0"/>
                  </a:lnTo>
                  <a:lnTo>
                    <a:pt x="0" y="0"/>
                  </a:lnTo>
                  <a:lnTo>
                    <a:pt x="2" y="0"/>
                  </a:lnTo>
                  <a:lnTo>
                    <a:pt x="2" y="0"/>
                  </a:lnTo>
                  <a:lnTo>
                    <a:pt x="2" y="0"/>
                  </a:lnTo>
                  <a:lnTo>
                    <a:pt x="2" y="0"/>
                  </a:lnTo>
                  <a:lnTo>
                    <a:pt x="4" y="2"/>
                  </a:lnTo>
                  <a:lnTo>
                    <a:pt x="2" y="2"/>
                  </a:lnTo>
                  <a:lnTo>
                    <a:pt x="2" y="2"/>
                  </a:lnTo>
                  <a:lnTo>
                    <a:pt x="0" y="2"/>
                  </a:lnTo>
                  <a:lnTo>
                    <a:pt x="0" y="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98"/>
            <p:cNvSpPr>
              <a:spLocks/>
            </p:cNvSpPr>
            <p:nvPr/>
          </p:nvSpPr>
          <p:spPr bwMode="auto">
            <a:xfrm>
              <a:off x="2283" y="2631"/>
              <a:ext cx="2" cy="0"/>
            </a:xfrm>
            <a:custGeom>
              <a:avLst/>
              <a:gdLst>
                <a:gd name="T0" fmla="*/ 2 w 2"/>
                <a:gd name="T1" fmla="*/ 2 w 2"/>
                <a:gd name="T2" fmla="*/ 0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0" y="0"/>
                  </a:lnTo>
                  <a:lnTo>
                    <a:pt x="2" y="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99"/>
            <p:cNvSpPr>
              <a:spLocks/>
            </p:cNvSpPr>
            <p:nvPr/>
          </p:nvSpPr>
          <p:spPr bwMode="auto">
            <a:xfrm>
              <a:off x="2283" y="2631"/>
              <a:ext cx="2" cy="0"/>
            </a:xfrm>
            <a:custGeom>
              <a:avLst/>
              <a:gdLst>
                <a:gd name="T0" fmla="*/ 2 w 2"/>
                <a:gd name="T1" fmla="*/ 2 w 2"/>
                <a:gd name="T2" fmla="*/ 0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0" y="0"/>
                  </a:lnTo>
                  <a:lnTo>
                    <a:pt x="2" y="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00"/>
            <p:cNvSpPr>
              <a:spLocks/>
            </p:cNvSpPr>
            <p:nvPr/>
          </p:nvSpPr>
          <p:spPr bwMode="auto">
            <a:xfrm>
              <a:off x="1423" y="3368"/>
              <a:ext cx="7" cy="8"/>
            </a:xfrm>
            <a:custGeom>
              <a:avLst/>
              <a:gdLst>
                <a:gd name="T0" fmla="*/ 3 w 7"/>
                <a:gd name="T1" fmla="*/ 8 h 8"/>
                <a:gd name="T2" fmla="*/ 0 w 7"/>
                <a:gd name="T3" fmla="*/ 8 h 8"/>
                <a:gd name="T4" fmla="*/ 0 w 7"/>
                <a:gd name="T5" fmla="*/ 5 h 8"/>
                <a:gd name="T6" fmla="*/ 0 w 7"/>
                <a:gd name="T7" fmla="*/ 5 h 8"/>
                <a:gd name="T8" fmla="*/ 0 w 7"/>
                <a:gd name="T9" fmla="*/ 3 h 8"/>
                <a:gd name="T10" fmla="*/ 0 w 7"/>
                <a:gd name="T11" fmla="*/ 3 h 8"/>
                <a:gd name="T12" fmla="*/ 0 w 7"/>
                <a:gd name="T13" fmla="*/ 3 h 8"/>
                <a:gd name="T14" fmla="*/ 0 w 7"/>
                <a:gd name="T15" fmla="*/ 0 h 8"/>
                <a:gd name="T16" fmla="*/ 0 w 7"/>
                <a:gd name="T17" fmla="*/ 0 h 8"/>
                <a:gd name="T18" fmla="*/ 3 w 7"/>
                <a:gd name="T19" fmla="*/ 0 h 8"/>
                <a:gd name="T20" fmla="*/ 3 w 7"/>
                <a:gd name="T21" fmla="*/ 3 h 8"/>
                <a:gd name="T22" fmla="*/ 3 w 7"/>
                <a:gd name="T23" fmla="*/ 3 h 8"/>
                <a:gd name="T24" fmla="*/ 5 w 7"/>
                <a:gd name="T25" fmla="*/ 5 h 8"/>
                <a:gd name="T26" fmla="*/ 7 w 7"/>
                <a:gd name="T27" fmla="*/ 5 h 8"/>
                <a:gd name="T28" fmla="*/ 5 w 7"/>
                <a:gd name="T29" fmla="*/ 5 h 8"/>
                <a:gd name="T30" fmla="*/ 5 w 7"/>
                <a:gd name="T31" fmla="*/ 8 h 8"/>
                <a:gd name="T32" fmla="*/ 3 w 7"/>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8">
                  <a:moveTo>
                    <a:pt x="3" y="8"/>
                  </a:moveTo>
                  <a:lnTo>
                    <a:pt x="0" y="8"/>
                  </a:lnTo>
                  <a:lnTo>
                    <a:pt x="0" y="5"/>
                  </a:lnTo>
                  <a:lnTo>
                    <a:pt x="0" y="5"/>
                  </a:lnTo>
                  <a:lnTo>
                    <a:pt x="0" y="3"/>
                  </a:lnTo>
                  <a:lnTo>
                    <a:pt x="0" y="3"/>
                  </a:lnTo>
                  <a:lnTo>
                    <a:pt x="0" y="3"/>
                  </a:lnTo>
                  <a:lnTo>
                    <a:pt x="0" y="0"/>
                  </a:lnTo>
                  <a:lnTo>
                    <a:pt x="0" y="0"/>
                  </a:lnTo>
                  <a:lnTo>
                    <a:pt x="3" y="0"/>
                  </a:lnTo>
                  <a:lnTo>
                    <a:pt x="3" y="3"/>
                  </a:lnTo>
                  <a:lnTo>
                    <a:pt x="3" y="3"/>
                  </a:lnTo>
                  <a:lnTo>
                    <a:pt x="5" y="5"/>
                  </a:lnTo>
                  <a:lnTo>
                    <a:pt x="7" y="5"/>
                  </a:lnTo>
                  <a:lnTo>
                    <a:pt x="5" y="5"/>
                  </a:lnTo>
                  <a:lnTo>
                    <a:pt x="5" y="8"/>
                  </a:lnTo>
                  <a:lnTo>
                    <a:pt x="3" y="8"/>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01"/>
            <p:cNvSpPr>
              <a:spLocks/>
            </p:cNvSpPr>
            <p:nvPr/>
          </p:nvSpPr>
          <p:spPr bwMode="auto">
            <a:xfrm>
              <a:off x="1423" y="3368"/>
              <a:ext cx="7" cy="8"/>
            </a:xfrm>
            <a:custGeom>
              <a:avLst/>
              <a:gdLst>
                <a:gd name="T0" fmla="*/ 3 w 7"/>
                <a:gd name="T1" fmla="*/ 8 h 8"/>
                <a:gd name="T2" fmla="*/ 0 w 7"/>
                <a:gd name="T3" fmla="*/ 8 h 8"/>
                <a:gd name="T4" fmla="*/ 0 w 7"/>
                <a:gd name="T5" fmla="*/ 5 h 8"/>
                <a:gd name="T6" fmla="*/ 0 w 7"/>
                <a:gd name="T7" fmla="*/ 5 h 8"/>
                <a:gd name="T8" fmla="*/ 0 w 7"/>
                <a:gd name="T9" fmla="*/ 3 h 8"/>
                <a:gd name="T10" fmla="*/ 0 w 7"/>
                <a:gd name="T11" fmla="*/ 3 h 8"/>
                <a:gd name="T12" fmla="*/ 0 w 7"/>
                <a:gd name="T13" fmla="*/ 3 h 8"/>
                <a:gd name="T14" fmla="*/ 0 w 7"/>
                <a:gd name="T15" fmla="*/ 0 h 8"/>
                <a:gd name="T16" fmla="*/ 0 w 7"/>
                <a:gd name="T17" fmla="*/ 0 h 8"/>
                <a:gd name="T18" fmla="*/ 3 w 7"/>
                <a:gd name="T19" fmla="*/ 0 h 8"/>
                <a:gd name="T20" fmla="*/ 3 w 7"/>
                <a:gd name="T21" fmla="*/ 3 h 8"/>
                <a:gd name="T22" fmla="*/ 3 w 7"/>
                <a:gd name="T23" fmla="*/ 3 h 8"/>
                <a:gd name="T24" fmla="*/ 5 w 7"/>
                <a:gd name="T25" fmla="*/ 5 h 8"/>
                <a:gd name="T26" fmla="*/ 7 w 7"/>
                <a:gd name="T27" fmla="*/ 5 h 8"/>
                <a:gd name="T28" fmla="*/ 5 w 7"/>
                <a:gd name="T29" fmla="*/ 5 h 8"/>
                <a:gd name="T30" fmla="*/ 5 w 7"/>
                <a:gd name="T31" fmla="*/ 8 h 8"/>
                <a:gd name="T32" fmla="*/ 3 w 7"/>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8">
                  <a:moveTo>
                    <a:pt x="3" y="8"/>
                  </a:moveTo>
                  <a:lnTo>
                    <a:pt x="0" y="8"/>
                  </a:lnTo>
                  <a:lnTo>
                    <a:pt x="0" y="5"/>
                  </a:lnTo>
                  <a:lnTo>
                    <a:pt x="0" y="5"/>
                  </a:lnTo>
                  <a:lnTo>
                    <a:pt x="0" y="3"/>
                  </a:lnTo>
                  <a:lnTo>
                    <a:pt x="0" y="3"/>
                  </a:lnTo>
                  <a:lnTo>
                    <a:pt x="0" y="3"/>
                  </a:lnTo>
                  <a:lnTo>
                    <a:pt x="0" y="0"/>
                  </a:lnTo>
                  <a:lnTo>
                    <a:pt x="0" y="0"/>
                  </a:lnTo>
                  <a:lnTo>
                    <a:pt x="3" y="0"/>
                  </a:lnTo>
                  <a:lnTo>
                    <a:pt x="3" y="3"/>
                  </a:lnTo>
                  <a:lnTo>
                    <a:pt x="3" y="3"/>
                  </a:lnTo>
                  <a:lnTo>
                    <a:pt x="5" y="5"/>
                  </a:lnTo>
                  <a:lnTo>
                    <a:pt x="7" y="5"/>
                  </a:lnTo>
                  <a:lnTo>
                    <a:pt x="5" y="5"/>
                  </a:lnTo>
                  <a:lnTo>
                    <a:pt x="5" y="8"/>
                  </a:lnTo>
                  <a:lnTo>
                    <a:pt x="3" y="8"/>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02"/>
            <p:cNvSpPr>
              <a:spLocks/>
            </p:cNvSpPr>
            <p:nvPr/>
          </p:nvSpPr>
          <p:spPr bwMode="auto">
            <a:xfrm>
              <a:off x="1433" y="3335"/>
              <a:ext cx="9" cy="5"/>
            </a:xfrm>
            <a:custGeom>
              <a:avLst/>
              <a:gdLst>
                <a:gd name="T0" fmla="*/ 2 w 9"/>
                <a:gd name="T1" fmla="*/ 5 h 5"/>
                <a:gd name="T2" fmla="*/ 2 w 9"/>
                <a:gd name="T3" fmla="*/ 5 h 5"/>
                <a:gd name="T4" fmla="*/ 0 w 9"/>
                <a:gd name="T5" fmla="*/ 3 h 5"/>
                <a:gd name="T6" fmla="*/ 0 w 9"/>
                <a:gd name="T7" fmla="*/ 3 h 5"/>
                <a:gd name="T8" fmla="*/ 0 w 9"/>
                <a:gd name="T9" fmla="*/ 3 h 5"/>
                <a:gd name="T10" fmla="*/ 2 w 9"/>
                <a:gd name="T11" fmla="*/ 3 h 5"/>
                <a:gd name="T12" fmla="*/ 2 w 9"/>
                <a:gd name="T13" fmla="*/ 0 h 5"/>
                <a:gd name="T14" fmla="*/ 2 w 9"/>
                <a:gd name="T15" fmla="*/ 0 h 5"/>
                <a:gd name="T16" fmla="*/ 2 w 9"/>
                <a:gd name="T17" fmla="*/ 0 h 5"/>
                <a:gd name="T18" fmla="*/ 2 w 9"/>
                <a:gd name="T19" fmla="*/ 0 h 5"/>
                <a:gd name="T20" fmla="*/ 7 w 9"/>
                <a:gd name="T21" fmla="*/ 0 h 5"/>
                <a:gd name="T22" fmla="*/ 9 w 9"/>
                <a:gd name="T23" fmla="*/ 0 h 5"/>
                <a:gd name="T24" fmla="*/ 7 w 9"/>
                <a:gd name="T25" fmla="*/ 3 h 5"/>
                <a:gd name="T26" fmla="*/ 5 w 9"/>
                <a:gd name="T27" fmla="*/ 5 h 5"/>
                <a:gd name="T28" fmla="*/ 5 w 9"/>
                <a:gd name="T29" fmla="*/ 5 h 5"/>
                <a:gd name="T30" fmla="*/ 5 w 9"/>
                <a:gd name="T31" fmla="*/ 5 h 5"/>
                <a:gd name="T32" fmla="*/ 2 w 9"/>
                <a:gd name="T33" fmla="*/ 5 h 5"/>
                <a:gd name="T34" fmla="*/ 2 w 9"/>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5">
                  <a:moveTo>
                    <a:pt x="2" y="5"/>
                  </a:moveTo>
                  <a:lnTo>
                    <a:pt x="2" y="5"/>
                  </a:lnTo>
                  <a:lnTo>
                    <a:pt x="0" y="3"/>
                  </a:lnTo>
                  <a:lnTo>
                    <a:pt x="0" y="3"/>
                  </a:lnTo>
                  <a:lnTo>
                    <a:pt x="0" y="3"/>
                  </a:lnTo>
                  <a:lnTo>
                    <a:pt x="2" y="3"/>
                  </a:lnTo>
                  <a:lnTo>
                    <a:pt x="2" y="0"/>
                  </a:lnTo>
                  <a:lnTo>
                    <a:pt x="2" y="0"/>
                  </a:lnTo>
                  <a:lnTo>
                    <a:pt x="2" y="0"/>
                  </a:lnTo>
                  <a:lnTo>
                    <a:pt x="2" y="0"/>
                  </a:lnTo>
                  <a:lnTo>
                    <a:pt x="7" y="0"/>
                  </a:lnTo>
                  <a:lnTo>
                    <a:pt x="9" y="0"/>
                  </a:lnTo>
                  <a:lnTo>
                    <a:pt x="7" y="3"/>
                  </a:lnTo>
                  <a:lnTo>
                    <a:pt x="5" y="5"/>
                  </a:lnTo>
                  <a:lnTo>
                    <a:pt x="5" y="5"/>
                  </a:lnTo>
                  <a:lnTo>
                    <a:pt x="5" y="5"/>
                  </a:lnTo>
                  <a:lnTo>
                    <a:pt x="2" y="5"/>
                  </a:lnTo>
                  <a:lnTo>
                    <a:pt x="2"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03"/>
            <p:cNvSpPr>
              <a:spLocks/>
            </p:cNvSpPr>
            <p:nvPr/>
          </p:nvSpPr>
          <p:spPr bwMode="auto">
            <a:xfrm>
              <a:off x="1433" y="3335"/>
              <a:ext cx="9" cy="5"/>
            </a:xfrm>
            <a:custGeom>
              <a:avLst/>
              <a:gdLst>
                <a:gd name="T0" fmla="*/ 2 w 9"/>
                <a:gd name="T1" fmla="*/ 5 h 5"/>
                <a:gd name="T2" fmla="*/ 2 w 9"/>
                <a:gd name="T3" fmla="*/ 5 h 5"/>
                <a:gd name="T4" fmla="*/ 0 w 9"/>
                <a:gd name="T5" fmla="*/ 3 h 5"/>
                <a:gd name="T6" fmla="*/ 0 w 9"/>
                <a:gd name="T7" fmla="*/ 3 h 5"/>
                <a:gd name="T8" fmla="*/ 0 w 9"/>
                <a:gd name="T9" fmla="*/ 3 h 5"/>
                <a:gd name="T10" fmla="*/ 2 w 9"/>
                <a:gd name="T11" fmla="*/ 3 h 5"/>
                <a:gd name="T12" fmla="*/ 2 w 9"/>
                <a:gd name="T13" fmla="*/ 0 h 5"/>
                <a:gd name="T14" fmla="*/ 2 w 9"/>
                <a:gd name="T15" fmla="*/ 0 h 5"/>
                <a:gd name="T16" fmla="*/ 2 w 9"/>
                <a:gd name="T17" fmla="*/ 0 h 5"/>
                <a:gd name="T18" fmla="*/ 2 w 9"/>
                <a:gd name="T19" fmla="*/ 0 h 5"/>
                <a:gd name="T20" fmla="*/ 7 w 9"/>
                <a:gd name="T21" fmla="*/ 0 h 5"/>
                <a:gd name="T22" fmla="*/ 9 w 9"/>
                <a:gd name="T23" fmla="*/ 0 h 5"/>
                <a:gd name="T24" fmla="*/ 7 w 9"/>
                <a:gd name="T25" fmla="*/ 3 h 5"/>
                <a:gd name="T26" fmla="*/ 5 w 9"/>
                <a:gd name="T27" fmla="*/ 5 h 5"/>
                <a:gd name="T28" fmla="*/ 5 w 9"/>
                <a:gd name="T29" fmla="*/ 5 h 5"/>
                <a:gd name="T30" fmla="*/ 5 w 9"/>
                <a:gd name="T31" fmla="*/ 5 h 5"/>
                <a:gd name="T32" fmla="*/ 2 w 9"/>
                <a:gd name="T33" fmla="*/ 5 h 5"/>
                <a:gd name="T34" fmla="*/ 2 w 9"/>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5">
                  <a:moveTo>
                    <a:pt x="2" y="5"/>
                  </a:moveTo>
                  <a:lnTo>
                    <a:pt x="2" y="5"/>
                  </a:lnTo>
                  <a:lnTo>
                    <a:pt x="0" y="3"/>
                  </a:lnTo>
                  <a:lnTo>
                    <a:pt x="0" y="3"/>
                  </a:lnTo>
                  <a:lnTo>
                    <a:pt x="0" y="3"/>
                  </a:lnTo>
                  <a:lnTo>
                    <a:pt x="2" y="3"/>
                  </a:lnTo>
                  <a:lnTo>
                    <a:pt x="2" y="0"/>
                  </a:lnTo>
                  <a:lnTo>
                    <a:pt x="2" y="0"/>
                  </a:lnTo>
                  <a:lnTo>
                    <a:pt x="2" y="0"/>
                  </a:lnTo>
                  <a:lnTo>
                    <a:pt x="2" y="0"/>
                  </a:lnTo>
                  <a:lnTo>
                    <a:pt x="7" y="0"/>
                  </a:lnTo>
                  <a:lnTo>
                    <a:pt x="9" y="0"/>
                  </a:lnTo>
                  <a:lnTo>
                    <a:pt x="7" y="3"/>
                  </a:lnTo>
                  <a:lnTo>
                    <a:pt x="5" y="5"/>
                  </a:lnTo>
                  <a:lnTo>
                    <a:pt x="5" y="5"/>
                  </a:lnTo>
                  <a:lnTo>
                    <a:pt x="5" y="5"/>
                  </a:lnTo>
                  <a:lnTo>
                    <a:pt x="2" y="5"/>
                  </a:lnTo>
                  <a:lnTo>
                    <a:pt x="2"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04"/>
            <p:cNvSpPr>
              <a:spLocks/>
            </p:cNvSpPr>
            <p:nvPr/>
          </p:nvSpPr>
          <p:spPr bwMode="auto">
            <a:xfrm>
              <a:off x="1468" y="3484"/>
              <a:ext cx="7" cy="5"/>
            </a:xfrm>
            <a:custGeom>
              <a:avLst/>
              <a:gdLst>
                <a:gd name="T0" fmla="*/ 0 w 7"/>
                <a:gd name="T1" fmla="*/ 5 h 5"/>
                <a:gd name="T2" fmla="*/ 0 w 7"/>
                <a:gd name="T3" fmla="*/ 5 h 5"/>
                <a:gd name="T4" fmla="*/ 0 w 7"/>
                <a:gd name="T5" fmla="*/ 5 h 5"/>
                <a:gd name="T6" fmla="*/ 0 w 7"/>
                <a:gd name="T7" fmla="*/ 3 h 5"/>
                <a:gd name="T8" fmla="*/ 0 w 7"/>
                <a:gd name="T9" fmla="*/ 3 h 5"/>
                <a:gd name="T10" fmla="*/ 3 w 7"/>
                <a:gd name="T11" fmla="*/ 0 h 5"/>
                <a:gd name="T12" fmla="*/ 3 w 7"/>
                <a:gd name="T13" fmla="*/ 0 h 5"/>
                <a:gd name="T14" fmla="*/ 5 w 7"/>
                <a:gd name="T15" fmla="*/ 0 h 5"/>
                <a:gd name="T16" fmla="*/ 7 w 7"/>
                <a:gd name="T17" fmla="*/ 0 h 5"/>
                <a:gd name="T18" fmla="*/ 7 w 7"/>
                <a:gd name="T19" fmla="*/ 0 h 5"/>
                <a:gd name="T20" fmla="*/ 3 w 7"/>
                <a:gd name="T21" fmla="*/ 5 h 5"/>
                <a:gd name="T22" fmla="*/ 3 w 7"/>
                <a:gd name="T23" fmla="*/ 5 h 5"/>
                <a:gd name="T24" fmla="*/ 0 w 7"/>
                <a:gd name="T25" fmla="*/ 5 h 5"/>
                <a:gd name="T26" fmla="*/ 0 w 7"/>
                <a:gd name="T27" fmla="*/ 5 h 5"/>
                <a:gd name="T28" fmla="*/ 0 w 7"/>
                <a:gd name="T29" fmla="*/ 5 h 5"/>
                <a:gd name="T30" fmla="*/ 0 w 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0" y="5"/>
                  </a:moveTo>
                  <a:lnTo>
                    <a:pt x="0" y="5"/>
                  </a:lnTo>
                  <a:lnTo>
                    <a:pt x="0" y="5"/>
                  </a:lnTo>
                  <a:lnTo>
                    <a:pt x="0" y="3"/>
                  </a:lnTo>
                  <a:lnTo>
                    <a:pt x="0" y="3"/>
                  </a:lnTo>
                  <a:lnTo>
                    <a:pt x="3" y="0"/>
                  </a:lnTo>
                  <a:lnTo>
                    <a:pt x="3" y="0"/>
                  </a:lnTo>
                  <a:lnTo>
                    <a:pt x="5" y="0"/>
                  </a:lnTo>
                  <a:lnTo>
                    <a:pt x="7" y="0"/>
                  </a:lnTo>
                  <a:lnTo>
                    <a:pt x="7" y="0"/>
                  </a:lnTo>
                  <a:lnTo>
                    <a:pt x="3" y="5"/>
                  </a:lnTo>
                  <a:lnTo>
                    <a:pt x="3" y="5"/>
                  </a:lnTo>
                  <a:lnTo>
                    <a:pt x="0" y="5"/>
                  </a:lnTo>
                  <a:lnTo>
                    <a:pt x="0" y="5"/>
                  </a:lnTo>
                  <a:lnTo>
                    <a:pt x="0" y="5"/>
                  </a:lnTo>
                  <a:lnTo>
                    <a:pt x="0"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05"/>
            <p:cNvSpPr>
              <a:spLocks/>
            </p:cNvSpPr>
            <p:nvPr/>
          </p:nvSpPr>
          <p:spPr bwMode="auto">
            <a:xfrm>
              <a:off x="1468" y="3484"/>
              <a:ext cx="7" cy="5"/>
            </a:xfrm>
            <a:custGeom>
              <a:avLst/>
              <a:gdLst>
                <a:gd name="T0" fmla="*/ 0 w 7"/>
                <a:gd name="T1" fmla="*/ 5 h 5"/>
                <a:gd name="T2" fmla="*/ 0 w 7"/>
                <a:gd name="T3" fmla="*/ 5 h 5"/>
                <a:gd name="T4" fmla="*/ 0 w 7"/>
                <a:gd name="T5" fmla="*/ 5 h 5"/>
                <a:gd name="T6" fmla="*/ 0 w 7"/>
                <a:gd name="T7" fmla="*/ 3 h 5"/>
                <a:gd name="T8" fmla="*/ 0 w 7"/>
                <a:gd name="T9" fmla="*/ 3 h 5"/>
                <a:gd name="T10" fmla="*/ 3 w 7"/>
                <a:gd name="T11" fmla="*/ 0 h 5"/>
                <a:gd name="T12" fmla="*/ 3 w 7"/>
                <a:gd name="T13" fmla="*/ 0 h 5"/>
                <a:gd name="T14" fmla="*/ 5 w 7"/>
                <a:gd name="T15" fmla="*/ 0 h 5"/>
                <a:gd name="T16" fmla="*/ 7 w 7"/>
                <a:gd name="T17" fmla="*/ 0 h 5"/>
                <a:gd name="T18" fmla="*/ 7 w 7"/>
                <a:gd name="T19" fmla="*/ 0 h 5"/>
                <a:gd name="T20" fmla="*/ 3 w 7"/>
                <a:gd name="T21" fmla="*/ 5 h 5"/>
                <a:gd name="T22" fmla="*/ 3 w 7"/>
                <a:gd name="T23" fmla="*/ 5 h 5"/>
                <a:gd name="T24" fmla="*/ 0 w 7"/>
                <a:gd name="T25" fmla="*/ 5 h 5"/>
                <a:gd name="T26" fmla="*/ 0 w 7"/>
                <a:gd name="T27" fmla="*/ 5 h 5"/>
                <a:gd name="T28" fmla="*/ 0 w 7"/>
                <a:gd name="T29" fmla="*/ 5 h 5"/>
                <a:gd name="T30" fmla="*/ 0 w 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0" y="5"/>
                  </a:moveTo>
                  <a:lnTo>
                    <a:pt x="0" y="5"/>
                  </a:lnTo>
                  <a:lnTo>
                    <a:pt x="0" y="5"/>
                  </a:lnTo>
                  <a:lnTo>
                    <a:pt x="0" y="3"/>
                  </a:lnTo>
                  <a:lnTo>
                    <a:pt x="0" y="3"/>
                  </a:lnTo>
                  <a:lnTo>
                    <a:pt x="3" y="0"/>
                  </a:lnTo>
                  <a:lnTo>
                    <a:pt x="3" y="0"/>
                  </a:lnTo>
                  <a:lnTo>
                    <a:pt x="5" y="0"/>
                  </a:lnTo>
                  <a:lnTo>
                    <a:pt x="7" y="0"/>
                  </a:lnTo>
                  <a:lnTo>
                    <a:pt x="7" y="0"/>
                  </a:lnTo>
                  <a:lnTo>
                    <a:pt x="3" y="5"/>
                  </a:lnTo>
                  <a:lnTo>
                    <a:pt x="3" y="5"/>
                  </a:lnTo>
                  <a:lnTo>
                    <a:pt x="0" y="5"/>
                  </a:lnTo>
                  <a:lnTo>
                    <a:pt x="0" y="5"/>
                  </a:lnTo>
                  <a:lnTo>
                    <a:pt x="0" y="5"/>
                  </a:lnTo>
                  <a:lnTo>
                    <a:pt x="0"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06"/>
            <p:cNvSpPr>
              <a:spLocks/>
            </p:cNvSpPr>
            <p:nvPr/>
          </p:nvSpPr>
          <p:spPr bwMode="auto">
            <a:xfrm>
              <a:off x="1416" y="3437"/>
              <a:ext cx="7" cy="5"/>
            </a:xfrm>
            <a:custGeom>
              <a:avLst/>
              <a:gdLst>
                <a:gd name="T0" fmla="*/ 3 w 7"/>
                <a:gd name="T1" fmla="*/ 5 h 5"/>
                <a:gd name="T2" fmla="*/ 0 w 7"/>
                <a:gd name="T3" fmla="*/ 5 h 5"/>
                <a:gd name="T4" fmla="*/ 0 w 7"/>
                <a:gd name="T5" fmla="*/ 5 h 5"/>
                <a:gd name="T6" fmla="*/ 3 w 7"/>
                <a:gd name="T7" fmla="*/ 2 h 5"/>
                <a:gd name="T8" fmla="*/ 3 w 7"/>
                <a:gd name="T9" fmla="*/ 0 h 5"/>
                <a:gd name="T10" fmla="*/ 3 w 7"/>
                <a:gd name="T11" fmla="*/ 0 h 5"/>
                <a:gd name="T12" fmla="*/ 5 w 7"/>
                <a:gd name="T13" fmla="*/ 0 h 5"/>
                <a:gd name="T14" fmla="*/ 5 w 7"/>
                <a:gd name="T15" fmla="*/ 0 h 5"/>
                <a:gd name="T16" fmla="*/ 7 w 7"/>
                <a:gd name="T17" fmla="*/ 0 h 5"/>
                <a:gd name="T18" fmla="*/ 7 w 7"/>
                <a:gd name="T19" fmla="*/ 2 h 5"/>
                <a:gd name="T20" fmla="*/ 7 w 7"/>
                <a:gd name="T21" fmla="*/ 2 h 5"/>
                <a:gd name="T22" fmla="*/ 5 w 7"/>
                <a:gd name="T23" fmla="*/ 2 h 5"/>
                <a:gd name="T24" fmla="*/ 3 w 7"/>
                <a:gd name="T25" fmla="*/ 5 h 5"/>
                <a:gd name="T26" fmla="*/ 3 w 7"/>
                <a:gd name="T27" fmla="*/ 5 h 5"/>
                <a:gd name="T28" fmla="*/ 3 w 7"/>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3" y="5"/>
                  </a:moveTo>
                  <a:lnTo>
                    <a:pt x="0" y="5"/>
                  </a:lnTo>
                  <a:lnTo>
                    <a:pt x="0" y="5"/>
                  </a:lnTo>
                  <a:lnTo>
                    <a:pt x="3" y="2"/>
                  </a:lnTo>
                  <a:lnTo>
                    <a:pt x="3" y="0"/>
                  </a:lnTo>
                  <a:lnTo>
                    <a:pt x="3" y="0"/>
                  </a:lnTo>
                  <a:lnTo>
                    <a:pt x="5" y="0"/>
                  </a:lnTo>
                  <a:lnTo>
                    <a:pt x="5" y="0"/>
                  </a:lnTo>
                  <a:lnTo>
                    <a:pt x="7" y="0"/>
                  </a:lnTo>
                  <a:lnTo>
                    <a:pt x="7" y="2"/>
                  </a:lnTo>
                  <a:lnTo>
                    <a:pt x="7" y="2"/>
                  </a:lnTo>
                  <a:lnTo>
                    <a:pt x="5" y="2"/>
                  </a:lnTo>
                  <a:lnTo>
                    <a:pt x="3" y="5"/>
                  </a:lnTo>
                  <a:lnTo>
                    <a:pt x="3" y="5"/>
                  </a:lnTo>
                  <a:lnTo>
                    <a:pt x="3"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07"/>
            <p:cNvSpPr>
              <a:spLocks/>
            </p:cNvSpPr>
            <p:nvPr/>
          </p:nvSpPr>
          <p:spPr bwMode="auto">
            <a:xfrm>
              <a:off x="1416" y="3437"/>
              <a:ext cx="7" cy="5"/>
            </a:xfrm>
            <a:custGeom>
              <a:avLst/>
              <a:gdLst>
                <a:gd name="T0" fmla="*/ 3 w 7"/>
                <a:gd name="T1" fmla="*/ 5 h 5"/>
                <a:gd name="T2" fmla="*/ 0 w 7"/>
                <a:gd name="T3" fmla="*/ 5 h 5"/>
                <a:gd name="T4" fmla="*/ 0 w 7"/>
                <a:gd name="T5" fmla="*/ 5 h 5"/>
                <a:gd name="T6" fmla="*/ 3 w 7"/>
                <a:gd name="T7" fmla="*/ 2 h 5"/>
                <a:gd name="T8" fmla="*/ 3 w 7"/>
                <a:gd name="T9" fmla="*/ 0 h 5"/>
                <a:gd name="T10" fmla="*/ 3 w 7"/>
                <a:gd name="T11" fmla="*/ 0 h 5"/>
                <a:gd name="T12" fmla="*/ 5 w 7"/>
                <a:gd name="T13" fmla="*/ 0 h 5"/>
                <a:gd name="T14" fmla="*/ 5 w 7"/>
                <a:gd name="T15" fmla="*/ 0 h 5"/>
                <a:gd name="T16" fmla="*/ 7 w 7"/>
                <a:gd name="T17" fmla="*/ 0 h 5"/>
                <a:gd name="T18" fmla="*/ 7 w 7"/>
                <a:gd name="T19" fmla="*/ 2 h 5"/>
                <a:gd name="T20" fmla="*/ 7 w 7"/>
                <a:gd name="T21" fmla="*/ 2 h 5"/>
                <a:gd name="T22" fmla="*/ 5 w 7"/>
                <a:gd name="T23" fmla="*/ 2 h 5"/>
                <a:gd name="T24" fmla="*/ 3 w 7"/>
                <a:gd name="T25" fmla="*/ 5 h 5"/>
                <a:gd name="T26" fmla="*/ 3 w 7"/>
                <a:gd name="T27" fmla="*/ 5 h 5"/>
                <a:gd name="T28" fmla="*/ 3 w 7"/>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3" y="5"/>
                  </a:moveTo>
                  <a:lnTo>
                    <a:pt x="0" y="5"/>
                  </a:lnTo>
                  <a:lnTo>
                    <a:pt x="0" y="5"/>
                  </a:lnTo>
                  <a:lnTo>
                    <a:pt x="3" y="2"/>
                  </a:lnTo>
                  <a:lnTo>
                    <a:pt x="3" y="0"/>
                  </a:lnTo>
                  <a:lnTo>
                    <a:pt x="3" y="0"/>
                  </a:lnTo>
                  <a:lnTo>
                    <a:pt x="5" y="0"/>
                  </a:lnTo>
                  <a:lnTo>
                    <a:pt x="5" y="0"/>
                  </a:lnTo>
                  <a:lnTo>
                    <a:pt x="7" y="0"/>
                  </a:lnTo>
                  <a:lnTo>
                    <a:pt x="7" y="2"/>
                  </a:lnTo>
                  <a:lnTo>
                    <a:pt x="7" y="2"/>
                  </a:lnTo>
                  <a:lnTo>
                    <a:pt x="5" y="2"/>
                  </a:lnTo>
                  <a:lnTo>
                    <a:pt x="3" y="5"/>
                  </a:lnTo>
                  <a:lnTo>
                    <a:pt x="3" y="5"/>
                  </a:lnTo>
                  <a:lnTo>
                    <a:pt x="3"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08"/>
            <p:cNvSpPr>
              <a:spLocks/>
            </p:cNvSpPr>
            <p:nvPr/>
          </p:nvSpPr>
          <p:spPr bwMode="auto">
            <a:xfrm>
              <a:off x="1452" y="3194"/>
              <a:ext cx="7" cy="4"/>
            </a:xfrm>
            <a:custGeom>
              <a:avLst/>
              <a:gdLst>
                <a:gd name="T0" fmla="*/ 7 w 7"/>
                <a:gd name="T1" fmla="*/ 4 h 4"/>
                <a:gd name="T2" fmla="*/ 7 w 7"/>
                <a:gd name="T3" fmla="*/ 4 h 4"/>
                <a:gd name="T4" fmla="*/ 7 w 7"/>
                <a:gd name="T5" fmla="*/ 4 h 4"/>
                <a:gd name="T6" fmla="*/ 4 w 7"/>
                <a:gd name="T7" fmla="*/ 4 h 4"/>
                <a:gd name="T8" fmla="*/ 4 w 7"/>
                <a:gd name="T9" fmla="*/ 4 h 4"/>
                <a:gd name="T10" fmla="*/ 2 w 7"/>
                <a:gd name="T11" fmla="*/ 2 h 4"/>
                <a:gd name="T12" fmla="*/ 2 w 7"/>
                <a:gd name="T13" fmla="*/ 2 h 4"/>
                <a:gd name="T14" fmla="*/ 0 w 7"/>
                <a:gd name="T15" fmla="*/ 2 h 4"/>
                <a:gd name="T16" fmla="*/ 0 w 7"/>
                <a:gd name="T17" fmla="*/ 2 h 4"/>
                <a:gd name="T18" fmla="*/ 0 w 7"/>
                <a:gd name="T19" fmla="*/ 0 h 4"/>
                <a:gd name="T20" fmla="*/ 0 w 7"/>
                <a:gd name="T21" fmla="*/ 0 h 4"/>
                <a:gd name="T22" fmla="*/ 0 w 7"/>
                <a:gd name="T23" fmla="*/ 0 h 4"/>
                <a:gd name="T24" fmla="*/ 0 w 7"/>
                <a:gd name="T25" fmla="*/ 0 h 4"/>
                <a:gd name="T26" fmla="*/ 2 w 7"/>
                <a:gd name="T27" fmla="*/ 0 h 4"/>
                <a:gd name="T28" fmla="*/ 2 w 7"/>
                <a:gd name="T29" fmla="*/ 0 h 4"/>
                <a:gd name="T30" fmla="*/ 2 w 7"/>
                <a:gd name="T31" fmla="*/ 0 h 4"/>
                <a:gd name="T32" fmla="*/ 7 w 7"/>
                <a:gd name="T33" fmla="*/ 4 h 4"/>
                <a:gd name="T34" fmla="*/ 7 w 7"/>
                <a:gd name="T35" fmla="*/ 4 h 4"/>
                <a:gd name="T36" fmla="*/ 7 w 7"/>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4">
                  <a:moveTo>
                    <a:pt x="7" y="4"/>
                  </a:moveTo>
                  <a:lnTo>
                    <a:pt x="7" y="4"/>
                  </a:lnTo>
                  <a:lnTo>
                    <a:pt x="7" y="4"/>
                  </a:lnTo>
                  <a:lnTo>
                    <a:pt x="4" y="4"/>
                  </a:lnTo>
                  <a:lnTo>
                    <a:pt x="4" y="4"/>
                  </a:lnTo>
                  <a:lnTo>
                    <a:pt x="2" y="2"/>
                  </a:lnTo>
                  <a:lnTo>
                    <a:pt x="2" y="2"/>
                  </a:lnTo>
                  <a:lnTo>
                    <a:pt x="0" y="2"/>
                  </a:lnTo>
                  <a:lnTo>
                    <a:pt x="0" y="2"/>
                  </a:lnTo>
                  <a:lnTo>
                    <a:pt x="0" y="0"/>
                  </a:lnTo>
                  <a:lnTo>
                    <a:pt x="0" y="0"/>
                  </a:lnTo>
                  <a:lnTo>
                    <a:pt x="0" y="0"/>
                  </a:lnTo>
                  <a:lnTo>
                    <a:pt x="0" y="0"/>
                  </a:lnTo>
                  <a:lnTo>
                    <a:pt x="2" y="0"/>
                  </a:lnTo>
                  <a:lnTo>
                    <a:pt x="2" y="0"/>
                  </a:lnTo>
                  <a:lnTo>
                    <a:pt x="2" y="0"/>
                  </a:lnTo>
                  <a:lnTo>
                    <a:pt x="7" y="4"/>
                  </a:lnTo>
                  <a:lnTo>
                    <a:pt x="7" y="4"/>
                  </a:lnTo>
                  <a:lnTo>
                    <a:pt x="7" y="4"/>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09"/>
            <p:cNvSpPr>
              <a:spLocks/>
            </p:cNvSpPr>
            <p:nvPr/>
          </p:nvSpPr>
          <p:spPr bwMode="auto">
            <a:xfrm>
              <a:off x="1452" y="3194"/>
              <a:ext cx="7" cy="4"/>
            </a:xfrm>
            <a:custGeom>
              <a:avLst/>
              <a:gdLst>
                <a:gd name="T0" fmla="*/ 7 w 7"/>
                <a:gd name="T1" fmla="*/ 4 h 4"/>
                <a:gd name="T2" fmla="*/ 7 w 7"/>
                <a:gd name="T3" fmla="*/ 4 h 4"/>
                <a:gd name="T4" fmla="*/ 7 w 7"/>
                <a:gd name="T5" fmla="*/ 4 h 4"/>
                <a:gd name="T6" fmla="*/ 4 w 7"/>
                <a:gd name="T7" fmla="*/ 4 h 4"/>
                <a:gd name="T8" fmla="*/ 4 w 7"/>
                <a:gd name="T9" fmla="*/ 4 h 4"/>
                <a:gd name="T10" fmla="*/ 2 w 7"/>
                <a:gd name="T11" fmla="*/ 2 h 4"/>
                <a:gd name="T12" fmla="*/ 2 w 7"/>
                <a:gd name="T13" fmla="*/ 2 h 4"/>
                <a:gd name="T14" fmla="*/ 0 w 7"/>
                <a:gd name="T15" fmla="*/ 2 h 4"/>
                <a:gd name="T16" fmla="*/ 0 w 7"/>
                <a:gd name="T17" fmla="*/ 2 h 4"/>
                <a:gd name="T18" fmla="*/ 0 w 7"/>
                <a:gd name="T19" fmla="*/ 0 h 4"/>
                <a:gd name="T20" fmla="*/ 0 w 7"/>
                <a:gd name="T21" fmla="*/ 0 h 4"/>
                <a:gd name="T22" fmla="*/ 0 w 7"/>
                <a:gd name="T23" fmla="*/ 0 h 4"/>
                <a:gd name="T24" fmla="*/ 0 w 7"/>
                <a:gd name="T25" fmla="*/ 0 h 4"/>
                <a:gd name="T26" fmla="*/ 2 w 7"/>
                <a:gd name="T27" fmla="*/ 0 h 4"/>
                <a:gd name="T28" fmla="*/ 2 w 7"/>
                <a:gd name="T29" fmla="*/ 0 h 4"/>
                <a:gd name="T30" fmla="*/ 2 w 7"/>
                <a:gd name="T31" fmla="*/ 0 h 4"/>
                <a:gd name="T32" fmla="*/ 7 w 7"/>
                <a:gd name="T33" fmla="*/ 4 h 4"/>
                <a:gd name="T34" fmla="*/ 7 w 7"/>
                <a:gd name="T35" fmla="*/ 4 h 4"/>
                <a:gd name="T36" fmla="*/ 7 w 7"/>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4">
                  <a:moveTo>
                    <a:pt x="7" y="4"/>
                  </a:moveTo>
                  <a:lnTo>
                    <a:pt x="7" y="4"/>
                  </a:lnTo>
                  <a:lnTo>
                    <a:pt x="7" y="4"/>
                  </a:lnTo>
                  <a:lnTo>
                    <a:pt x="4" y="4"/>
                  </a:lnTo>
                  <a:lnTo>
                    <a:pt x="4" y="4"/>
                  </a:lnTo>
                  <a:lnTo>
                    <a:pt x="2" y="2"/>
                  </a:lnTo>
                  <a:lnTo>
                    <a:pt x="2" y="2"/>
                  </a:lnTo>
                  <a:lnTo>
                    <a:pt x="0" y="2"/>
                  </a:lnTo>
                  <a:lnTo>
                    <a:pt x="0" y="2"/>
                  </a:lnTo>
                  <a:lnTo>
                    <a:pt x="0" y="0"/>
                  </a:lnTo>
                  <a:lnTo>
                    <a:pt x="0" y="0"/>
                  </a:lnTo>
                  <a:lnTo>
                    <a:pt x="0" y="0"/>
                  </a:lnTo>
                  <a:lnTo>
                    <a:pt x="0" y="0"/>
                  </a:lnTo>
                  <a:lnTo>
                    <a:pt x="2" y="0"/>
                  </a:lnTo>
                  <a:lnTo>
                    <a:pt x="2" y="0"/>
                  </a:lnTo>
                  <a:lnTo>
                    <a:pt x="2" y="0"/>
                  </a:lnTo>
                  <a:lnTo>
                    <a:pt x="7" y="4"/>
                  </a:lnTo>
                  <a:lnTo>
                    <a:pt x="7" y="4"/>
                  </a:lnTo>
                  <a:lnTo>
                    <a:pt x="7" y="4"/>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10"/>
            <p:cNvSpPr>
              <a:spLocks/>
            </p:cNvSpPr>
            <p:nvPr/>
          </p:nvSpPr>
          <p:spPr bwMode="auto">
            <a:xfrm>
              <a:off x="1447" y="3300"/>
              <a:ext cx="5" cy="5"/>
            </a:xfrm>
            <a:custGeom>
              <a:avLst/>
              <a:gdLst>
                <a:gd name="T0" fmla="*/ 2 w 5"/>
                <a:gd name="T1" fmla="*/ 5 h 5"/>
                <a:gd name="T2" fmla="*/ 2 w 5"/>
                <a:gd name="T3" fmla="*/ 5 h 5"/>
                <a:gd name="T4" fmla="*/ 0 w 5"/>
                <a:gd name="T5" fmla="*/ 5 h 5"/>
                <a:gd name="T6" fmla="*/ 0 w 5"/>
                <a:gd name="T7" fmla="*/ 5 h 5"/>
                <a:gd name="T8" fmla="*/ 0 w 5"/>
                <a:gd name="T9" fmla="*/ 5 h 5"/>
                <a:gd name="T10" fmla="*/ 0 w 5"/>
                <a:gd name="T11" fmla="*/ 2 h 5"/>
                <a:gd name="T12" fmla="*/ 0 w 5"/>
                <a:gd name="T13" fmla="*/ 2 h 5"/>
                <a:gd name="T14" fmla="*/ 0 w 5"/>
                <a:gd name="T15" fmla="*/ 2 h 5"/>
                <a:gd name="T16" fmla="*/ 2 w 5"/>
                <a:gd name="T17" fmla="*/ 0 h 5"/>
                <a:gd name="T18" fmla="*/ 2 w 5"/>
                <a:gd name="T19" fmla="*/ 2 h 5"/>
                <a:gd name="T20" fmla="*/ 5 w 5"/>
                <a:gd name="T21" fmla="*/ 5 h 5"/>
                <a:gd name="T22" fmla="*/ 2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2" y="5"/>
                  </a:moveTo>
                  <a:lnTo>
                    <a:pt x="2" y="5"/>
                  </a:lnTo>
                  <a:lnTo>
                    <a:pt x="0" y="5"/>
                  </a:lnTo>
                  <a:lnTo>
                    <a:pt x="0" y="5"/>
                  </a:lnTo>
                  <a:lnTo>
                    <a:pt x="0" y="5"/>
                  </a:lnTo>
                  <a:lnTo>
                    <a:pt x="0" y="2"/>
                  </a:lnTo>
                  <a:lnTo>
                    <a:pt x="0" y="2"/>
                  </a:lnTo>
                  <a:lnTo>
                    <a:pt x="0" y="2"/>
                  </a:lnTo>
                  <a:lnTo>
                    <a:pt x="2" y="0"/>
                  </a:lnTo>
                  <a:lnTo>
                    <a:pt x="2" y="2"/>
                  </a:lnTo>
                  <a:lnTo>
                    <a:pt x="5" y="5"/>
                  </a:lnTo>
                  <a:lnTo>
                    <a:pt x="2"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11"/>
            <p:cNvSpPr>
              <a:spLocks/>
            </p:cNvSpPr>
            <p:nvPr/>
          </p:nvSpPr>
          <p:spPr bwMode="auto">
            <a:xfrm>
              <a:off x="1447" y="3300"/>
              <a:ext cx="5" cy="5"/>
            </a:xfrm>
            <a:custGeom>
              <a:avLst/>
              <a:gdLst>
                <a:gd name="T0" fmla="*/ 2 w 5"/>
                <a:gd name="T1" fmla="*/ 5 h 5"/>
                <a:gd name="T2" fmla="*/ 2 w 5"/>
                <a:gd name="T3" fmla="*/ 5 h 5"/>
                <a:gd name="T4" fmla="*/ 0 w 5"/>
                <a:gd name="T5" fmla="*/ 5 h 5"/>
                <a:gd name="T6" fmla="*/ 0 w 5"/>
                <a:gd name="T7" fmla="*/ 5 h 5"/>
                <a:gd name="T8" fmla="*/ 0 w 5"/>
                <a:gd name="T9" fmla="*/ 5 h 5"/>
                <a:gd name="T10" fmla="*/ 0 w 5"/>
                <a:gd name="T11" fmla="*/ 2 h 5"/>
                <a:gd name="T12" fmla="*/ 0 w 5"/>
                <a:gd name="T13" fmla="*/ 2 h 5"/>
                <a:gd name="T14" fmla="*/ 0 w 5"/>
                <a:gd name="T15" fmla="*/ 2 h 5"/>
                <a:gd name="T16" fmla="*/ 2 w 5"/>
                <a:gd name="T17" fmla="*/ 0 h 5"/>
                <a:gd name="T18" fmla="*/ 2 w 5"/>
                <a:gd name="T19" fmla="*/ 2 h 5"/>
                <a:gd name="T20" fmla="*/ 5 w 5"/>
                <a:gd name="T21" fmla="*/ 5 h 5"/>
                <a:gd name="T22" fmla="*/ 2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2" y="5"/>
                  </a:moveTo>
                  <a:lnTo>
                    <a:pt x="2" y="5"/>
                  </a:lnTo>
                  <a:lnTo>
                    <a:pt x="0" y="5"/>
                  </a:lnTo>
                  <a:lnTo>
                    <a:pt x="0" y="5"/>
                  </a:lnTo>
                  <a:lnTo>
                    <a:pt x="0" y="5"/>
                  </a:lnTo>
                  <a:lnTo>
                    <a:pt x="0" y="2"/>
                  </a:lnTo>
                  <a:lnTo>
                    <a:pt x="0" y="2"/>
                  </a:lnTo>
                  <a:lnTo>
                    <a:pt x="0" y="2"/>
                  </a:lnTo>
                  <a:lnTo>
                    <a:pt x="2" y="0"/>
                  </a:lnTo>
                  <a:lnTo>
                    <a:pt x="2" y="2"/>
                  </a:lnTo>
                  <a:lnTo>
                    <a:pt x="5" y="5"/>
                  </a:lnTo>
                  <a:lnTo>
                    <a:pt x="2"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12"/>
            <p:cNvSpPr>
              <a:spLocks/>
            </p:cNvSpPr>
            <p:nvPr/>
          </p:nvSpPr>
          <p:spPr bwMode="auto">
            <a:xfrm>
              <a:off x="1501" y="3501"/>
              <a:ext cx="104" cy="75"/>
            </a:xfrm>
            <a:custGeom>
              <a:avLst/>
              <a:gdLst>
                <a:gd name="T0" fmla="*/ 102 w 104"/>
                <a:gd name="T1" fmla="*/ 73 h 75"/>
                <a:gd name="T2" fmla="*/ 99 w 104"/>
                <a:gd name="T3" fmla="*/ 75 h 75"/>
                <a:gd name="T4" fmla="*/ 76 w 104"/>
                <a:gd name="T5" fmla="*/ 73 h 75"/>
                <a:gd name="T6" fmla="*/ 71 w 104"/>
                <a:gd name="T7" fmla="*/ 71 h 75"/>
                <a:gd name="T8" fmla="*/ 52 w 104"/>
                <a:gd name="T9" fmla="*/ 71 h 75"/>
                <a:gd name="T10" fmla="*/ 50 w 104"/>
                <a:gd name="T11" fmla="*/ 73 h 75"/>
                <a:gd name="T12" fmla="*/ 38 w 104"/>
                <a:gd name="T13" fmla="*/ 71 h 75"/>
                <a:gd name="T14" fmla="*/ 48 w 104"/>
                <a:gd name="T15" fmla="*/ 66 h 75"/>
                <a:gd name="T16" fmla="*/ 43 w 104"/>
                <a:gd name="T17" fmla="*/ 68 h 75"/>
                <a:gd name="T18" fmla="*/ 38 w 104"/>
                <a:gd name="T19" fmla="*/ 68 h 75"/>
                <a:gd name="T20" fmla="*/ 31 w 104"/>
                <a:gd name="T21" fmla="*/ 71 h 75"/>
                <a:gd name="T22" fmla="*/ 31 w 104"/>
                <a:gd name="T23" fmla="*/ 66 h 75"/>
                <a:gd name="T24" fmla="*/ 22 w 104"/>
                <a:gd name="T25" fmla="*/ 68 h 75"/>
                <a:gd name="T26" fmla="*/ 17 w 104"/>
                <a:gd name="T27" fmla="*/ 68 h 75"/>
                <a:gd name="T28" fmla="*/ 7 w 104"/>
                <a:gd name="T29" fmla="*/ 68 h 75"/>
                <a:gd name="T30" fmla="*/ 0 w 104"/>
                <a:gd name="T31" fmla="*/ 64 h 75"/>
                <a:gd name="T32" fmla="*/ 7 w 104"/>
                <a:gd name="T33" fmla="*/ 64 h 75"/>
                <a:gd name="T34" fmla="*/ 7 w 104"/>
                <a:gd name="T35" fmla="*/ 61 h 75"/>
                <a:gd name="T36" fmla="*/ 10 w 104"/>
                <a:gd name="T37" fmla="*/ 61 h 75"/>
                <a:gd name="T38" fmla="*/ 14 w 104"/>
                <a:gd name="T39" fmla="*/ 61 h 75"/>
                <a:gd name="T40" fmla="*/ 19 w 104"/>
                <a:gd name="T41" fmla="*/ 59 h 75"/>
                <a:gd name="T42" fmla="*/ 33 w 104"/>
                <a:gd name="T43" fmla="*/ 59 h 75"/>
                <a:gd name="T44" fmla="*/ 43 w 104"/>
                <a:gd name="T45" fmla="*/ 59 h 75"/>
                <a:gd name="T46" fmla="*/ 40 w 104"/>
                <a:gd name="T47" fmla="*/ 64 h 75"/>
                <a:gd name="T48" fmla="*/ 45 w 104"/>
                <a:gd name="T49" fmla="*/ 59 h 75"/>
                <a:gd name="T50" fmla="*/ 52 w 104"/>
                <a:gd name="T51" fmla="*/ 64 h 75"/>
                <a:gd name="T52" fmla="*/ 50 w 104"/>
                <a:gd name="T53" fmla="*/ 61 h 75"/>
                <a:gd name="T54" fmla="*/ 45 w 104"/>
                <a:gd name="T55" fmla="*/ 56 h 75"/>
                <a:gd name="T56" fmla="*/ 36 w 104"/>
                <a:gd name="T57" fmla="*/ 56 h 75"/>
                <a:gd name="T58" fmla="*/ 52 w 104"/>
                <a:gd name="T59" fmla="*/ 56 h 75"/>
                <a:gd name="T60" fmla="*/ 57 w 104"/>
                <a:gd name="T61" fmla="*/ 56 h 75"/>
                <a:gd name="T62" fmla="*/ 62 w 104"/>
                <a:gd name="T63" fmla="*/ 56 h 75"/>
                <a:gd name="T64" fmla="*/ 66 w 104"/>
                <a:gd name="T65" fmla="*/ 56 h 75"/>
                <a:gd name="T66" fmla="*/ 81 w 104"/>
                <a:gd name="T67" fmla="*/ 59 h 75"/>
                <a:gd name="T68" fmla="*/ 81 w 104"/>
                <a:gd name="T69" fmla="*/ 64 h 75"/>
                <a:gd name="T70" fmla="*/ 83 w 104"/>
                <a:gd name="T71" fmla="*/ 64 h 75"/>
                <a:gd name="T72" fmla="*/ 88 w 104"/>
                <a:gd name="T73" fmla="*/ 64 h 75"/>
                <a:gd name="T74" fmla="*/ 92 w 104"/>
                <a:gd name="T75" fmla="*/ 61 h 75"/>
                <a:gd name="T76" fmla="*/ 78 w 104"/>
                <a:gd name="T77" fmla="*/ 56 h 75"/>
                <a:gd name="T78" fmla="*/ 71 w 104"/>
                <a:gd name="T79" fmla="*/ 54 h 75"/>
                <a:gd name="T80" fmla="*/ 57 w 104"/>
                <a:gd name="T81" fmla="*/ 42 h 75"/>
                <a:gd name="T82" fmla="*/ 66 w 104"/>
                <a:gd name="T83" fmla="*/ 38 h 75"/>
                <a:gd name="T84" fmla="*/ 83 w 104"/>
                <a:gd name="T85" fmla="*/ 31 h 75"/>
                <a:gd name="T86" fmla="*/ 64 w 104"/>
                <a:gd name="T87" fmla="*/ 28 h 75"/>
                <a:gd name="T88" fmla="*/ 55 w 104"/>
                <a:gd name="T89" fmla="*/ 31 h 75"/>
                <a:gd name="T90" fmla="*/ 48 w 104"/>
                <a:gd name="T91" fmla="*/ 23 h 75"/>
                <a:gd name="T92" fmla="*/ 50 w 104"/>
                <a:gd name="T93" fmla="*/ 16 h 75"/>
                <a:gd name="T94" fmla="*/ 57 w 104"/>
                <a:gd name="T95" fmla="*/ 16 h 75"/>
                <a:gd name="T96" fmla="*/ 55 w 104"/>
                <a:gd name="T97" fmla="*/ 14 h 75"/>
                <a:gd name="T98" fmla="*/ 50 w 104"/>
                <a:gd name="T99" fmla="*/ 9 h 75"/>
                <a:gd name="T100" fmla="*/ 59 w 104"/>
                <a:gd name="T101" fmla="*/ 9 h 75"/>
                <a:gd name="T102" fmla="*/ 64 w 104"/>
                <a:gd name="T103" fmla="*/ 12 h 75"/>
                <a:gd name="T104" fmla="*/ 76 w 104"/>
                <a:gd name="T105" fmla="*/ 2 h 75"/>
                <a:gd name="T106" fmla="*/ 85 w 104"/>
                <a:gd name="T107" fmla="*/ 7 h 75"/>
                <a:gd name="T108" fmla="*/ 92 w 104"/>
                <a:gd name="T109" fmla="*/ 7 h 75"/>
                <a:gd name="T110" fmla="*/ 104 w 104"/>
                <a:gd name="T111" fmla="*/ 12 h 75"/>
                <a:gd name="T112" fmla="*/ 104 w 104"/>
                <a:gd name="T113"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75">
                  <a:moveTo>
                    <a:pt x="104" y="71"/>
                  </a:moveTo>
                  <a:lnTo>
                    <a:pt x="104" y="73"/>
                  </a:lnTo>
                  <a:lnTo>
                    <a:pt x="104" y="75"/>
                  </a:lnTo>
                  <a:lnTo>
                    <a:pt x="104" y="75"/>
                  </a:lnTo>
                  <a:lnTo>
                    <a:pt x="102" y="75"/>
                  </a:lnTo>
                  <a:lnTo>
                    <a:pt x="102" y="75"/>
                  </a:lnTo>
                  <a:lnTo>
                    <a:pt x="102" y="75"/>
                  </a:lnTo>
                  <a:lnTo>
                    <a:pt x="102" y="73"/>
                  </a:lnTo>
                  <a:lnTo>
                    <a:pt x="102" y="73"/>
                  </a:lnTo>
                  <a:lnTo>
                    <a:pt x="99" y="73"/>
                  </a:lnTo>
                  <a:lnTo>
                    <a:pt x="99" y="73"/>
                  </a:lnTo>
                  <a:lnTo>
                    <a:pt x="95" y="73"/>
                  </a:lnTo>
                  <a:lnTo>
                    <a:pt x="97" y="73"/>
                  </a:lnTo>
                  <a:lnTo>
                    <a:pt x="97" y="73"/>
                  </a:lnTo>
                  <a:lnTo>
                    <a:pt x="97" y="73"/>
                  </a:lnTo>
                  <a:lnTo>
                    <a:pt x="99" y="73"/>
                  </a:lnTo>
                  <a:lnTo>
                    <a:pt x="99" y="75"/>
                  </a:lnTo>
                  <a:lnTo>
                    <a:pt x="99" y="75"/>
                  </a:lnTo>
                  <a:lnTo>
                    <a:pt x="99" y="75"/>
                  </a:lnTo>
                  <a:lnTo>
                    <a:pt x="99" y="75"/>
                  </a:lnTo>
                  <a:lnTo>
                    <a:pt x="95" y="75"/>
                  </a:lnTo>
                  <a:lnTo>
                    <a:pt x="90" y="75"/>
                  </a:lnTo>
                  <a:lnTo>
                    <a:pt x="90" y="75"/>
                  </a:lnTo>
                  <a:lnTo>
                    <a:pt x="90" y="75"/>
                  </a:lnTo>
                  <a:lnTo>
                    <a:pt x="90" y="75"/>
                  </a:lnTo>
                  <a:lnTo>
                    <a:pt x="78" y="73"/>
                  </a:lnTo>
                  <a:lnTo>
                    <a:pt x="76" y="73"/>
                  </a:lnTo>
                  <a:lnTo>
                    <a:pt x="74" y="73"/>
                  </a:lnTo>
                  <a:lnTo>
                    <a:pt x="71" y="71"/>
                  </a:lnTo>
                  <a:lnTo>
                    <a:pt x="71" y="71"/>
                  </a:lnTo>
                  <a:lnTo>
                    <a:pt x="74" y="71"/>
                  </a:lnTo>
                  <a:lnTo>
                    <a:pt x="74" y="71"/>
                  </a:lnTo>
                  <a:lnTo>
                    <a:pt x="74" y="68"/>
                  </a:lnTo>
                  <a:lnTo>
                    <a:pt x="74" y="68"/>
                  </a:lnTo>
                  <a:lnTo>
                    <a:pt x="71" y="71"/>
                  </a:lnTo>
                  <a:lnTo>
                    <a:pt x="71" y="71"/>
                  </a:lnTo>
                  <a:lnTo>
                    <a:pt x="69" y="73"/>
                  </a:lnTo>
                  <a:lnTo>
                    <a:pt x="59" y="73"/>
                  </a:lnTo>
                  <a:lnTo>
                    <a:pt x="55" y="73"/>
                  </a:lnTo>
                  <a:lnTo>
                    <a:pt x="55" y="73"/>
                  </a:lnTo>
                  <a:lnTo>
                    <a:pt x="52" y="73"/>
                  </a:lnTo>
                  <a:lnTo>
                    <a:pt x="52" y="73"/>
                  </a:lnTo>
                  <a:lnTo>
                    <a:pt x="52" y="73"/>
                  </a:lnTo>
                  <a:lnTo>
                    <a:pt x="52" y="71"/>
                  </a:lnTo>
                  <a:lnTo>
                    <a:pt x="52" y="71"/>
                  </a:lnTo>
                  <a:lnTo>
                    <a:pt x="52" y="71"/>
                  </a:lnTo>
                  <a:lnTo>
                    <a:pt x="55" y="68"/>
                  </a:lnTo>
                  <a:lnTo>
                    <a:pt x="55" y="68"/>
                  </a:lnTo>
                  <a:lnTo>
                    <a:pt x="55" y="68"/>
                  </a:lnTo>
                  <a:lnTo>
                    <a:pt x="52" y="71"/>
                  </a:lnTo>
                  <a:lnTo>
                    <a:pt x="52" y="71"/>
                  </a:lnTo>
                  <a:lnTo>
                    <a:pt x="50" y="73"/>
                  </a:lnTo>
                  <a:lnTo>
                    <a:pt x="50" y="73"/>
                  </a:lnTo>
                  <a:lnTo>
                    <a:pt x="50" y="73"/>
                  </a:lnTo>
                  <a:lnTo>
                    <a:pt x="48" y="73"/>
                  </a:lnTo>
                  <a:lnTo>
                    <a:pt x="43" y="73"/>
                  </a:lnTo>
                  <a:lnTo>
                    <a:pt x="40" y="73"/>
                  </a:lnTo>
                  <a:lnTo>
                    <a:pt x="38" y="73"/>
                  </a:lnTo>
                  <a:lnTo>
                    <a:pt x="38" y="73"/>
                  </a:lnTo>
                  <a:lnTo>
                    <a:pt x="38" y="73"/>
                  </a:lnTo>
                  <a:lnTo>
                    <a:pt x="36" y="73"/>
                  </a:lnTo>
                  <a:lnTo>
                    <a:pt x="36" y="73"/>
                  </a:lnTo>
                  <a:lnTo>
                    <a:pt x="38" y="71"/>
                  </a:lnTo>
                  <a:lnTo>
                    <a:pt x="38" y="71"/>
                  </a:lnTo>
                  <a:lnTo>
                    <a:pt x="38" y="71"/>
                  </a:lnTo>
                  <a:lnTo>
                    <a:pt x="40" y="71"/>
                  </a:lnTo>
                  <a:lnTo>
                    <a:pt x="40" y="71"/>
                  </a:lnTo>
                  <a:lnTo>
                    <a:pt x="43" y="71"/>
                  </a:lnTo>
                  <a:lnTo>
                    <a:pt x="45" y="68"/>
                  </a:lnTo>
                  <a:lnTo>
                    <a:pt x="45" y="68"/>
                  </a:lnTo>
                  <a:lnTo>
                    <a:pt x="48" y="66"/>
                  </a:lnTo>
                  <a:lnTo>
                    <a:pt x="48" y="66"/>
                  </a:lnTo>
                  <a:lnTo>
                    <a:pt x="48" y="66"/>
                  </a:lnTo>
                  <a:lnTo>
                    <a:pt x="48" y="66"/>
                  </a:lnTo>
                  <a:lnTo>
                    <a:pt x="45" y="66"/>
                  </a:lnTo>
                  <a:lnTo>
                    <a:pt x="45" y="66"/>
                  </a:lnTo>
                  <a:lnTo>
                    <a:pt x="43" y="68"/>
                  </a:lnTo>
                  <a:lnTo>
                    <a:pt x="43" y="68"/>
                  </a:lnTo>
                  <a:lnTo>
                    <a:pt x="45" y="68"/>
                  </a:lnTo>
                  <a:lnTo>
                    <a:pt x="43" y="68"/>
                  </a:lnTo>
                  <a:lnTo>
                    <a:pt x="43" y="68"/>
                  </a:lnTo>
                  <a:lnTo>
                    <a:pt x="40" y="71"/>
                  </a:lnTo>
                  <a:lnTo>
                    <a:pt x="38" y="71"/>
                  </a:lnTo>
                  <a:lnTo>
                    <a:pt x="33" y="71"/>
                  </a:lnTo>
                  <a:lnTo>
                    <a:pt x="33" y="68"/>
                  </a:lnTo>
                  <a:lnTo>
                    <a:pt x="33" y="68"/>
                  </a:lnTo>
                  <a:lnTo>
                    <a:pt x="36" y="68"/>
                  </a:lnTo>
                  <a:lnTo>
                    <a:pt x="38" y="68"/>
                  </a:lnTo>
                  <a:lnTo>
                    <a:pt x="38" y="68"/>
                  </a:lnTo>
                  <a:lnTo>
                    <a:pt x="38" y="68"/>
                  </a:lnTo>
                  <a:lnTo>
                    <a:pt x="38" y="68"/>
                  </a:lnTo>
                  <a:lnTo>
                    <a:pt x="38" y="68"/>
                  </a:lnTo>
                  <a:lnTo>
                    <a:pt x="36" y="68"/>
                  </a:lnTo>
                  <a:lnTo>
                    <a:pt x="36" y="68"/>
                  </a:lnTo>
                  <a:lnTo>
                    <a:pt x="33" y="68"/>
                  </a:lnTo>
                  <a:lnTo>
                    <a:pt x="31" y="71"/>
                  </a:lnTo>
                  <a:lnTo>
                    <a:pt x="31" y="71"/>
                  </a:lnTo>
                  <a:lnTo>
                    <a:pt x="31" y="71"/>
                  </a:lnTo>
                  <a:lnTo>
                    <a:pt x="31" y="71"/>
                  </a:lnTo>
                  <a:lnTo>
                    <a:pt x="31" y="71"/>
                  </a:lnTo>
                  <a:lnTo>
                    <a:pt x="31" y="71"/>
                  </a:lnTo>
                  <a:lnTo>
                    <a:pt x="31" y="71"/>
                  </a:lnTo>
                  <a:lnTo>
                    <a:pt x="31" y="71"/>
                  </a:lnTo>
                  <a:lnTo>
                    <a:pt x="31" y="68"/>
                  </a:lnTo>
                  <a:lnTo>
                    <a:pt x="31" y="68"/>
                  </a:lnTo>
                  <a:lnTo>
                    <a:pt x="33" y="66"/>
                  </a:lnTo>
                  <a:lnTo>
                    <a:pt x="33" y="66"/>
                  </a:lnTo>
                  <a:lnTo>
                    <a:pt x="31" y="66"/>
                  </a:lnTo>
                  <a:lnTo>
                    <a:pt x="31" y="66"/>
                  </a:lnTo>
                  <a:lnTo>
                    <a:pt x="31" y="66"/>
                  </a:lnTo>
                  <a:lnTo>
                    <a:pt x="31" y="68"/>
                  </a:lnTo>
                  <a:lnTo>
                    <a:pt x="29" y="68"/>
                  </a:lnTo>
                  <a:lnTo>
                    <a:pt x="26" y="68"/>
                  </a:lnTo>
                  <a:lnTo>
                    <a:pt x="26" y="68"/>
                  </a:lnTo>
                  <a:lnTo>
                    <a:pt x="24" y="68"/>
                  </a:lnTo>
                  <a:lnTo>
                    <a:pt x="22" y="68"/>
                  </a:lnTo>
                  <a:lnTo>
                    <a:pt x="22" y="68"/>
                  </a:lnTo>
                  <a:lnTo>
                    <a:pt x="22" y="68"/>
                  </a:lnTo>
                  <a:lnTo>
                    <a:pt x="22" y="68"/>
                  </a:lnTo>
                  <a:lnTo>
                    <a:pt x="24" y="68"/>
                  </a:lnTo>
                  <a:lnTo>
                    <a:pt x="24" y="66"/>
                  </a:lnTo>
                  <a:lnTo>
                    <a:pt x="24" y="66"/>
                  </a:lnTo>
                  <a:lnTo>
                    <a:pt x="22" y="64"/>
                  </a:lnTo>
                  <a:lnTo>
                    <a:pt x="22" y="64"/>
                  </a:lnTo>
                  <a:lnTo>
                    <a:pt x="19" y="64"/>
                  </a:lnTo>
                  <a:lnTo>
                    <a:pt x="17" y="68"/>
                  </a:lnTo>
                  <a:lnTo>
                    <a:pt x="17" y="68"/>
                  </a:lnTo>
                  <a:lnTo>
                    <a:pt x="17" y="68"/>
                  </a:lnTo>
                  <a:lnTo>
                    <a:pt x="14" y="68"/>
                  </a:lnTo>
                  <a:lnTo>
                    <a:pt x="10" y="66"/>
                  </a:lnTo>
                  <a:lnTo>
                    <a:pt x="10" y="66"/>
                  </a:lnTo>
                  <a:lnTo>
                    <a:pt x="10" y="66"/>
                  </a:lnTo>
                  <a:lnTo>
                    <a:pt x="10" y="66"/>
                  </a:lnTo>
                  <a:lnTo>
                    <a:pt x="7" y="66"/>
                  </a:lnTo>
                  <a:lnTo>
                    <a:pt x="7" y="68"/>
                  </a:lnTo>
                  <a:lnTo>
                    <a:pt x="7" y="68"/>
                  </a:lnTo>
                  <a:lnTo>
                    <a:pt x="3" y="68"/>
                  </a:lnTo>
                  <a:lnTo>
                    <a:pt x="3" y="68"/>
                  </a:lnTo>
                  <a:lnTo>
                    <a:pt x="3" y="68"/>
                  </a:lnTo>
                  <a:lnTo>
                    <a:pt x="3" y="68"/>
                  </a:lnTo>
                  <a:lnTo>
                    <a:pt x="3" y="66"/>
                  </a:lnTo>
                  <a:lnTo>
                    <a:pt x="3" y="66"/>
                  </a:lnTo>
                  <a:lnTo>
                    <a:pt x="0" y="64"/>
                  </a:lnTo>
                  <a:lnTo>
                    <a:pt x="0" y="64"/>
                  </a:lnTo>
                  <a:lnTo>
                    <a:pt x="0" y="61"/>
                  </a:lnTo>
                  <a:lnTo>
                    <a:pt x="0" y="61"/>
                  </a:lnTo>
                  <a:lnTo>
                    <a:pt x="3" y="61"/>
                  </a:lnTo>
                  <a:lnTo>
                    <a:pt x="3" y="61"/>
                  </a:lnTo>
                  <a:lnTo>
                    <a:pt x="5" y="64"/>
                  </a:lnTo>
                  <a:lnTo>
                    <a:pt x="5" y="64"/>
                  </a:lnTo>
                  <a:lnTo>
                    <a:pt x="5" y="64"/>
                  </a:lnTo>
                  <a:lnTo>
                    <a:pt x="5" y="64"/>
                  </a:lnTo>
                  <a:lnTo>
                    <a:pt x="7" y="64"/>
                  </a:lnTo>
                  <a:lnTo>
                    <a:pt x="7" y="64"/>
                  </a:lnTo>
                  <a:lnTo>
                    <a:pt x="10" y="66"/>
                  </a:lnTo>
                  <a:lnTo>
                    <a:pt x="10" y="66"/>
                  </a:lnTo>
                  <a:lnTo>
                    <a:pt x="14" y="64"/>
                  </a:lnTo>
                  <a:lnTo>
                    <a:pt x="10" y="61"/>
                  </a:lnTo>
                  <a:lnTo>
                    <a:pt x="10" y="61"/>
                  </a:lnTo>
                  <a:lnTo>
                    <a:pt x="10" y="61"/>
                  </a:lnTo>
                  <a:lnTo>
                    <a:pt x="7" y="61"/>
                  </a:lnTo>
                  <a:lnTo>
                    <a:pt x="7" y="61"/>
                  </a:lnTo>
                  <a:lnTo>
                    <a:pt x="5" y="61"/>
                  </a:lnTo>
                  <a:lnTo>
                    <a:pt x="5" y="61"/>
                  </a:lnTo>
                  <a:lnTo>
                    <a:pt x="5" y="61"/>
                  </a:lnTo>
                  <a:lnTo>
                    <a:pt x="7" y="59"/>
                  </a:lnTo>
                  <a:lnTo>
                    <a:pt x="7" y="59"/>
                  </a:lnTo>
                  <a:lnTo>
                    <a:pt x="10" y="59"/>
                  </a:lnTo>
                  <a:lnTo>
                    <a:pt x="10" y="59"/>
                  </a:lnTo>
                  <a:lnTo>
                    <a:pt x="10" y="59"/>
                  </a:lnTo>
                  <a:lnTo>
                    <a:pt x="10" y="61"/>
                  </a:lnTo>
                  <a:lnTo>
                    <a:pt x="12" y="64"/>
                  </a:lnTo>
                  <a:lnTo>
                    <a:pt x="12" y="64"/>
                  </a:lnTo>
                  <a:lnTo>
                    <a:pt x="12" y="64"/>
                  </a:lnTo>
                  <a:lnTo>
                    <a:pt x="14" y="64"/>
                  </a:lnTo>
                  <a:lnTo>
                    <a:pt x="17" y="64"/>
                  </a:lnTo>
                  <a:lnTo>
                    <a:pt x="17" y="61"/>
                  </a:lnTo>
                  <a:lnTo>
                    <a:pt x="17" y="61"/>
                  </a:lnTo>
                  <a:lnTo>
                    <a:pt x="14" y="61"/>
                  </a:lnTo>
                  <a:lnTo>
                    <a:pt x="14" y="61"/>
                  </a:lnTo>
                  <a:lnTo>
                    <a:pt x="14" y="61"/>
                  </a:lnTo>
                  <a:lnTo>
                    <a:pt x="12" y="61"/>
                  </a:lnTo>
                  <a:lnTo>
                    <a:pt x="12" y="61"/>
                  </a:lnTo>
                  <a:lnTo>
                    <a:pt x="12" y="61"/>
                  </a:lnTo>
                  <a:lnTo>
                    <a:pt x="12" y="59"/>
                  </a:lnTo>
                  <a:lnTo>
                    <a:pt x="12" y="59"/>
                  </a:lnTo>
                  <a:lnTo>
                    <a:pt x="17" y="61"/>
                  </a:lnTo>
                  <a:lnTo>
                    <a:pt x="19" y="61"/>
                  </a:lnTo>
                  <a:lnTo>
                    <a:pt x="19" y="59"/>
                  </a:lnTo>
                  <a:lnTo>
                    <a:pt x="19" y="59"/>
                  </a:lnTo>
                  <a:lnTo>
                    <a:pt x="19" y="59"/>
                  </a:lnTo>
                  <a:lnTo>
                    <a:pt x="22" y="59"/>
                  </a:lnTo>
                  <a:lnTo>
                    <a:pt x="26" y="61"/>
                  </a:lnTo>
                  <a:lnTo>
                    <a:pt x="33" y="61"/>
                  </a:lnTo>
                  <a:lnTo>
                    <a:pt x="33" y="61"/>
                  </a:lnTo>
                  <a:lnTo>
                    <a:pt x="33" y="59"/>
                  </a:lnTo>
                  <a:lnTo>
                    <a:pt x="33" y="59"/>
                  </a:lnTo>
                  <a:lnTo>
                    <a:pt x="33" y="59"/>
                  </a:lnTo>
                  <a:lnTo>
                    <a:pt x="33" y="59"/>
                  </a:lnTo>
                  <a:lnTo>
                    <a:pt x="33" y="59"/>
                  </a:lnTo>
                  <a:lnTo>
                    <a:pt x="33" y="56"/>
                  </a:lnTo>
                  <a:lnTo>
                    <a:pt x="36" y="56"/>
                  </a:lnTo>
                  <a:lnTo>
                    <a:pt x="38" y="56"/>
                  </a:lnTo>
                  <a:lnTo>
                    <a:pt x="38" y="56"/>
                  </a:lnTo>
                  <a:lnTo>
                    <a:pt x="40" y="56"/>
                  </a:lnTo>
                  <a:lnTo>
                    <a:pt x="43" y="56"/>
                  </a:lnTo>
                  <a:lnTo>
                    <a:pt x="43" y="59"/>
                  </a:lnTo>
                  <a:lnTo>
                    <a:pt x="43" y="59"/>
                  </a:lnTo>
                  <a:lnTo>
                    <a:pt x="40" y="59"/>
                  </a:lnTo>
                  <a:lnTo>
                    <a:pt x="40" y="61"/>
                  </a:lnTo>
                  <a:lnTo>
                    <a:pt x="40" y="64"/>
                  </a:lnTo>
                  <a:lnTo>
                    <a:pt x="38" y="66"/>
                  </a:lnTo>
                  <a:lnTo>
                    <a:pt x="40" y="66"/>
                  </a:lnTo>
                  <a:lnTo>
                    <a:pt x="43" y="66"/>
                  </a:lnTo>
                  <a:lnTo>
                    <a:pt x="40" y="64"/>
                  </a:lnTo>
                  <a:lnTo>
                    <a:pt x="40" y="64"/>
                  </a:lnTo>
                  <a:lnTo>
                    <a:pt x="40" y="64"/>
                  </a:lnTo>
                  <a:lnTo>
                    <a:pt x="40" y="64"/>
                  </a:lnTo>
                  <a:lnTo>
                    <a:pt x="40" y="61"/>
                  </a:lnTo>
                  <a:lnTo>
                    <a:pt x="40" y="61"/>
                  </a:lnTo>
                  <a:lnTo>
                    <a:pt x="43" y="61"/>
                  </a:lnTo>
                  <a:lnTo>
                    <a:pt x="43" y="61"/>
                  </a:lnTo>
                  <a:lnTo>
                    <a:pt x="43" y="59"/>
                  </a:lnTo>
                  <a:lnTo>
                    <a:pt x="45" y="59"/>
                  </a:lnTo>
                  <a:lnTo>
                    <a:pt x="45" y="59"/>
                  </a:lnTo>
                  <a:lnTo>
                    <a:pt x="45" y="61"/>
                  </a:lnTo>
                  <a:lnTo>
                    <a:pt x="48" y="61"/>
                  </a:lnTo>
                  <a:lnTo>
                    <a:pt x="50" y="61"/>
                  </a:lnTo>
                  <a:lnTo>
                    <a:pt x="50" y="64"/>
                  </a:lnTo>
                  <a:lnTo>
                    <a:pt x="50" y="64"/>
                  </a:lnTo>
                  <a:lnTo>
                    <a:pt x="52" y="64"/>
                  </a:lnTo>
                  <a:lnTo>
                    <a:pt x="52" y="64"/>
                  </a:lnTo>
                  <a:lnTo>
                    <a:pt x="52" y="64"/>
                  </a:lnTo>
                  <a:lnTo>
                    <a:pt x="52" y="64"/>
                  </a:lnTo>
                  <a:lnTo>
                    <a:pt x="52" y="64"/>
                  </a:lnTo>
                  <a:lnTo>
                    <a:pt x="55" y="66"/>
                  </a:lnTo>
                  <a:lnTo>
                    <a:pt x="55" y="66"/>
                  </a:lnTo>
                  <a:lnTo>
                    <a:pt x="57" y="64"/>
                  </a:lnTo>
                  <a:lnTo>
                    <a:pt x="55" y="64"/>
                  </a:lnTo>
                  <a:lnTo>
                    <a:pt x="55" y="64"/>
                  </a:lnTo>
                  <a:lnTo>
                    <a:pt x="52" y="61"/>
                  </a:lnTo>
                  <a:lnTo>
                    <a:pt x="52" y="61"/>
                  </a:lnTo>
                  <a:lnTo>
                    <a:pt x="50" y="61"/>
                  </a:lnTo>
                  <a:lnTo>
                    <a:pt x="50" y="61"/>
                  </a:lnTo>
                  <a:lnTo>
                    <a:pt x="50" y="61"/>
                  </a:lnTo>
                  <a:lnTo>
                    <a:pt x="48" y="61"/>
                  </a:lnTo>
                  <a:lnTo>
                    <a:pt x="48" y="61"/>
                  </a:lnTo>
                  <a:lnTo>
                    <a:pt x="48" y="59"/>
                  </a:lnTo>
                  <a:lnTo>
                    <a:pt x="48" y="59"/>
                  </a:lnTo>
                  <a:lnTo>
                    <a:pt x="48" y="56"/>
                  </a:lnTo>
                  <a:lnTo>
                    <a:pt x="45" y="56"/>
                  </a:lnTo>
                  <a:lnTo>
                    <a:pt x="45" y="56"/>
                  </a:lnTo>
                  <a:lnTo>
                    <a:pt x="45" y="56"/>
                  </a:lnTo>
                  <a:lnTo>
                    <a:pt x="45" y="56"/>
                  </a:lnTo>
                  <a:lnTo>
                    <a:pt x="43" y="56"/>
                  </a:lnTo>
                  <a:lnTo>
                    <a:pt x="43" y="56"/>
                  </a:lnTo>
                  <a:lnTo>
                    <a:pt x="40" y="56"/>
                  </a:lnTo>
                  <a:lnTo>
                    <a:pt x="38" y="56"/>
                  </a:lnTo>
                  <a:lnTo>
                    <a:pt x="38" y="56"/>
                  </a:lnTo>
                  <a:lnTo>
                    <a:pt x="36" y="56"/>
                  </a:lnTo>
                  <a:lnTo>
                    <a:pt x="36" y="56"/>
                  </a:lnTo>
                  <a:lnTo>
                    <a:pt x="36" y="54"/>
                  </a:lnTo>
                  <a:lnTo>
                    <a:pt x="36" y="54"/>
                  </a:lnTo>
                  <a:lnTo>
                    <a:pt x="33" y="52"/>
                  </a:lnTo>
                  <a:lnTo>
                    <a:pt x="36" y="52"/>
                  </a:lnTo>
                  <a:lnTo>
                    <a:pt x="36" y="52"/>
                  </a:lnTo>
                  <a:lnTo>
                    <a:pt x="38" y="52"/>
                  </a:lnTo>
                  <a:lnTo>
                    <a:pt x="38" y="54"/>
                  </a:lnTo>
                  <a:lnTo>
                    <a:pt x="43" y="54"/>
                  </a:lnTo>
                  <a:lnTo>
                    <a:pt x="52" y="56"/>
                  </a:lnTo>
                  <a:lnTo>
                    <a:pt x="55" y="59"/>
                  </a:lnTo>
                  <a:lnTo>
                    <a:pt x="57" y="61"/>
                  </a:lnTo>
                  <a:lnTo>
                    <a:pt x="57" y="61"/>
                  </a:lnTo>
                  <a:lnTo>
                    <a:pt x="59" y="59"/>
                  </a:lnTo>
                  <a:lnTo>
                    <a:pt x="59" y="59"/>
                  </a:lnTo>
                  <a:lnTo>
                    <a:pt x="59" y="59"/>
                  </a:lnTo>
                  <a:lnTo>
                    <a:pt x="57" y="59"/>
                  </a:lnTo>
                  <a:lnTo>
                    <a:pt x="57" y="59"/>
                  </a:lnTo>
                  <a:lnTo>
                    <a:pt x="57" y="56"/>
                  </a:lnTo>
                  <a:lnTo>
                    <a:pt x="55" y="56"/>
                  </a:lnTo>
                  <a:lnTo>
                    <a:pt x="57" y="56"/>
                  </a:lnTo>
                  <a:lnTo>
                    <a:pt x="57" y="56"/>
                  </a:lnTo>
                  <a:lnTo>
                    <a:pt x="57" y="56"/>
                  </a:lnTo>
                  <a:lnTo>
                    <a:pt x="59" y="54"/>
                  </a:lnTo>
                  <a:lnTo>
                    <a:pt x="59" y="54"/>
                  </a:lnTo>
                  <a:lnTo>
                    <a:pt x="59" y="54"/>
                  </a:lnTo>
                  <a:lnTo>
                    <a:pt x="59" y="54"/>
                  </a:lnTo>
                  <a:lnTo>
                    <a:pt x="62" y="56"/>
                  </a:lnTo>
                  <a:lnTo>
                    <a:pt x="62" y="56"/>
                  </a:lnTo>
                  <a:lnTo>
                    <a:pt x="66" y="61"/>
                  </a:lnTo>
                  <a:lnTo>
                    <a:pt x="69" y="64"/>
                  </a:lnTo>
                  <a:lnTo>
                    <a:pt x="69" y="64"/>
                  </a:lnTo>
                  <a:lnTo>
                    <a:pt x="69" y="64"/>
                  </a:lnTo>
                  <a:lnTo>
                    <a:pt x="69" y="61"/>
                  </a:lnTo>
                  <a:lnTo>
                    <a:pt x="69" y="59"/>
                  </a:lnTo>
                  <a:lnTo>
                    <a:pt x="66" y="56"/>
                  </a:lnTo>
                  <a:lnTo>
                    <a:pt x="66" y="56"/>
                  </a:lnTo>
                  <a:lnTo>
                    <a:pt x="66" y="56"/>
                  </a:lnTo>
                  <a:lnTo>
                    <a:pt x="66" y="56"/>
                  </a:lnTo>
                  <a:lnTo>
                    <a:pt x="66" y="56"/>
                  </a:lnTo>
                  <a:lnTo>
                    <a:pt x="66" y="56"/>
                  </a:lnTo>
                  <a:lnTo>
                    <a:pt x="69" y="56"/>
                  </a:lnTo>
                  <a:lnTo>
                    <a:pt x="71" y="56"/>
                  </a:lnTo>
                  <a:lnTo>
                    <a:pt x="71" y="59"/>
                  </a:lnTo>
                  <a:lnTo>
                    <a:pt x="74" y="59"/>
                  </a:lnTo>
                  <a:lnTo>
                    <a:pt x="81" y="59"/>
                  </a:lnTo>
                  <a:lnTo>
                    <a:pt x="85" y="61"/>
                  </a:lnTo>
                  <a:lnTo>
                    <a:pt x="85" y="61"/>
                  </a:lnTo>
                  <a:lnTo>
                    <a:pt x="85" y="61"/>
                  </a:lnTo>
                  <a:lnTo>
                    <a:pt x="85" y="61"/>
                  </a:lnTo>
                  <a:lnTo>
                    <a:pt x="85" y="61"/>
                  </a:lnTo>
                  <a:lnTo>
                    <a:pt x="83" y="64"/>
                  </a:lnTo>
                  <a:lnTo>
                    <a:pt x="83" y="64"/>
                  </a:lnTo>
                  <a:lnTo>
                    <a:pt x="81" y="64"/>
                  </a:lnTo>
                  <a:lnTo>
                    <a:pt x="81" y="64"/>
                  </a:lnTo>
                  <a:lnTo>
                    <a:pt x="81" y="66"/>
                  </a:lnTo>
                  <a:lnTo>
                    <a:pt x="81" y="66"/>
                  </a:lnTo>
                  <a:lnTo>
                    <a:pt x="81" y="68"/>
                  </a:lnTo>
                  <a:lnTo>
                    <a:pt x="81" y="68"/>
                  </a:lnTo>
                  <a:lnTo>
                    <a:pt x="81" y="68"/>
                  </a:lnTo>
                  <a:lnTo>
                    <a:pt x="83" y="66"/>
                  </a:lnTo>
                  <a:lnTo>
                    <a:pt x="83" y="64"/>
                  </a:lnTo>
                  <a:lnTo>
                    <a:pt x="83" y="64"/>
                  </a:lnTo>
                  <a:lnTo>
                    <a:pt x="83" y="64"/>
                  </a:lnTo>
                  <a:lnTo>
                    <a:pt x="85" y="64"/>
                  </a:lnTo>
                  <a:lnTo>
                    <a:pt x="85" y="64"/>
                  </a:lnTo>
                  <a:lnTo>
                    <a:pt x="85" y="64"/>
                  </a:lnTo>
                  <a:lnTo>
                    <a:pt x="85" y="64"/>
                  </a:lnTo>
                  <a:lnTo>
                    <a:pt x="85" y="64"/>
                  </a:lnTo>
                  <a:lnTo>
                    <a:pt x="88" y="66"/>
                  </a:lnTo>
                  <a:lnTo>
                    <a:pt x="88" y="66"/>
                  </a:lnTo>
                  <a:lnTo>
                    <a:pt x="88" y="64"/>
                  </a:lnTo>
                  <a:lnTo>
                    <a:pt x="88" y="64"/>
                  </a:lnTo>
                  <a:lnTo>
                    <a:pt x="88" y="64"/>
                  </a:lnTo>
                  <a:lnTo>
                    <a:pt x="88" y="61"/>
                  </a:lnTo>
                  <a:lnTo>
                    <a:pt x="88" y="61"/>
                  </a:lnTo>
                  <a:lnTo>
                    <a:pt x="88" y="61"/>
                  </a:lnTo>
                  <a:lnTo>
                    <a:pt x="88" y="61"/>
                  </a:lnTo>
                  <a:lnTo>
                    <a:pt x="90" y="61"/>
                  </a:lnTo>
                  <a:lnTo>
                    <a:pt x="90" y="61"/>
                  </a:lnTo>
                  <a:lnTo>
                    <a:pt x="90" y="61"/>
                  </a:lnTo>
                  <a:lnTo>
                    <a:pt x="92" y="61"/>
                  </a:lnTo>
                  <a:lnTo>
                    <a:pt x="92" y="61"/>
                  </a:lnTo>
                  <a:lnTo>
                    <a:pt x="92" y="61"/>
                  </a:lnTo>
                  <a:lnTo>
                    <a:pt x="92" y="61"/>
                  </a:lnTo>
                  <a:lnTo>
                    <a:pt x="92" y="61"/>
                  </a:lnTo>
                  <a:lnTo>
                    <a:pt x="92" y="61"/>
                  </a:lnTo>
                  <a:lnTo>
                    <a:pt x="90" y="59"/>
                  </a:lnTo>
                  <a:lnTo>
                    <a:pt x="83" y="56"/>
                  </a:lnTo>
                  <a:lnTo>
                    <a:pt x="81" y="56"/>
                  </a:lnTo>
                  <a:lnTo>
                    <a:pt x="78" y="56"/>
                  </a:lnTo>
                  <a:lnTo>
                    <a:pt x="76" y="56"/>
                  </a:lnTo>
                  <a:lnTo>
                    <a:pt x="76" y="56"/>
                  </a:lnTo>
                  <a:lnTo>
                    <a:pt x="76" y="54"/>
                  </a:lnTo>
                  <a:lnTo>
                    <a:pt x="76" y="54"/>
                  </a:lnTo>
                  <a:lnTo>
                    <a:pt x="76" y="54"/>
                  </a:lnTo>
                  <a:lnTo>
                    <a:pt x="74" y="54"/>
                  </a:lnTo>
                  <a:lnTo>
                    <a:pt x="71" y="54"/>
                  </a:lnTo>
                  <a:lnTo>
                    <a:pt x="71" y="54"/>
                  </a:lnTo>
                  <a:lnTo>
                    <a:pt x="71" y="54"/>
                  </a:lnTo>
                  <a:lnTo>
                    <a:pt x="69" y="54"/>
                  </a:lnTo>
                  <a:lnTo>
                    <a:pt x="69" y="54"/>
                  </a:lnTo>
                  <a:lnTo>
                    <a:pt x="69" y="54"/>
                  </a:lnTo>
                  <a:lnTo>
                    <a:pt x="66" y="52"/>
                  </a:lnTo>
                  <a:lnTo>
                    <a:pt x="59" y="49"/>
                  </a:lnTo>
                  <a:lnTo>
                    <a:pt x="59" y="49"/>
                  </a:lnTo>
                  <a:lnTo>
                    <a:pt x="59" y="49"/>
                  </a:lnTo>
                  <a:lnTo>
                    <a:pt x="57" y="45"/>
                  </a:lnTo>
                  <a:lnTo>
                    <a:pt x="57" y="42"/>
                  </a:lnTo>
                  <a:lnTo>
                    <a:pt x="57" y="42"/>
                  </a:lnTo>
                  <a:lnTo>
                    <a:pt x="57" y="42"/>
                  </a:lnTo>
                  <a:lnTo>
                    <a:pt x="57" y="40"/>
                  </a:lnTo>
                  <a:lnTo>
                    <a:pt x="57" y="40"/>
                  </a:lnTo>
                  <a:lnTo>
                    <a:pt x="57" y="40"/>
                  </a:lnTo>
                  <a:lnTo>
                    <a:pt x="64" y="38"/>
                  </a:lnTo>
                  <a:lnTo>
                    <a:pt x="64" y="38"/>
                  </a:lnTo>
                  <a:lnTo>
                    <a:pt x="66" y="38"/>
                  </a:lnTo>
                  <a:lnTo>
                    <a:pt x="66" y="38"/>
                  </a:lnTo>
                  <a:lnTo>
                    <a:pt x="66" y="38"/>
                  </a:lnTo>
                  <a:lnTo>
                    <a:pt x="66" y="38"/>
                  </a:lnTo>
                  <a:lnTo>
                    <a:pt x="69" y="38"/>
                  </a:lnTo>
                  <a:lnTo>
                    <a:pt x="81" y="33"/>
                  </a:lnTo>
                  <a:lnTo>
                    <a:pt x="81" y="33"/>
                  </a:lnTo>
                  <a:lnTo>
                    <a:pt x="83" y="33"/>
                  </a:lnTo>
                  <a:lnTo>
                    <a:pt x="83" y="31"/>
                  </a:lnTo>
                  <a:lnTo>
                    <a:pt x="83" y="31"/>
                  </a:lnTo>
                  <a:lnTo>
                    <a:pt x="83" y="31"/>
                  </a:lnTo>
                  <a:lnTo>
                    <a:pt x="81" y="28"/>
                  </a:lnTo>
                  <a:lnTo>
                    <a:pt x="81" y="28"/>
                  </a:lnTo>
                  <a:lnTo>
                    <a:pt x="81" y="28"/>
                  </a:lnTo>
                  <a:lnTo>
                    <a:pt x="76" y="26"/>
                  </a:lnTo>
                  <a:lnTo>
                    <a:pt x="74" y="26"/>
                  </a:lnTo>
                  <a:lnTo>
                    <a:pt x="66" y="28"/>
                  </a:lnTo>
                  <a:lnTo>
                    <a:pt x="64" y="28"/>
                  </a:lnTo>
                  <a:lnTo>
                    <a:pt x="64" y="28"/>
                  </a:lnTo>
                  <a:lnTo>
                    <a:pt x="64" y="28"/>
                  </a:lnTo>
                  <a:lnTo>
                    <a:pt x="62" y="28"/>
                  </a:lnTo>
                  <a:lnTo>
                    <a:pt x="62" y="28"/>
                  </a:lnTo>
                  <a:lnTo>
                    <a:pt x="62" y="28"/>
                  </a:lnTo>
                  <a:lnTo>
                    <a:pt x="62" y="31"/>
                  </a:lnTo>
                  <a:lnTo>
                    <a:pt x="59" y="31"/>
                  </a:lnTo>
                  <a:lnTo>
                    <a:pt x="59" y="31"/>
                  </a:lnTo>
                  <a:lnTo>
                    <a:pt x="55" y="31"/>
                  </a:lnTo>
                  <a:lnTo>
                    <a:pt x="55" y="31"/>
                  </a:lnTo>
                  <a:lnTo>
                    <a:pt x="55" y="31"/>
                  </a:lnTo>
                  <a:lnTo>
                    <a:pt x="55" y="31"/>
                  </a:lnTo>
                  <a:lnTo>
                    <a:pt x="55" y="31"/>
                  </a:lnTo>
                  <a:lnTo>
                    <a:pt x="52" y="31"/>
                  </a:lnTo>
                  <a:lnTo>
                    <a:pt x="48" y="28"/>
                  </a:lnTo>
                  <a:lnTo>
                    <a:pt x="48" y="28"/>
                  </a:lnTo>
                  <a:lnTo>
                    <a:pt x="48" y="28"/>
                  </a:lnTo>
                  <a:lnTo>
                    <a:pt x="48" y="26"/>
                  </a:lnTo>
                  <a:lnTo>
                    <a:pt x="48" y="26"/>
                  </a:lnTo>
                  <a:lnTo>
                    <a:pt x="48" y="23"/>
                  </a:lnTo>
                  <a:lnTo>
                    <a:pt x="48" y="23"/>
                  </a:lnTo>
                  <a:lnTo>
                    <a:pt x="48" y="19"/>
                  </a:lnTo>
                  <a:lnTo>
                    <a:pt x="48" y="19"/>
                  </a:lnTo>
                  <a:lnTo>
                    <a:pt x="48" y="16"/>
                  </a:lnTo>
                  <a:lnTo>
                    <a:pt x="50" y="16"/>
                  </a:lnTo>
                  <a:lnTo>
                    <a:pt x="52" y="16"/>
                  </a:lnTo>
                  <a:lnTo>
                    <a:pt x="52" y="16"/>
                  </a:lnTo>
                  <a:lnTo>
                    <a:pt x="52" y="16"/>
                  </a:lnTo>
                  <a:lnTo>
                    <a:pt x="50" y="16"/>
                  </a:lnTo>
                  <a:lnTo>
                    <a:pt x="50" y="16"/>
                  </a:lnTo>
                  <a:lnTo>
                    <a:pt x="52" y="19"/>
                  </a:lnTo>
                  <a:lnTo>
                    <a:pt x="52" y="19"/>
                  </a:lnTo>
                  <a:lnTo>
                    <a:pt x="55" y="19"/>
                  </a:lnTo>
                  <a:lnTo>
                    <a:pt x="55" y="19"/>
                  </a:lnTo>
                  <a:lnTo>
                    <a:pt x="57" y="16"/>
                  </a:lnTo>
                  <a:lnTo>
                    <a:pt x="57" y="16"/>
                  </a:lnTo>
                  <a:lnTo>
                    <a:pt x="57" y="16"/>
                  </a:lnTo>
                  <a:lnTo>
                    <a:pt x="57" y="16"/>
                  </a:lnTo>
                  <a:lnTo>
                    <a:pt x="57" y="16"/>
                  </a:lnTo>
                  <a:lnTo>
                    <a:pt x="57" y="16"/>
                  </a:lnTo>
                  <a:lnTo>
                    <a:pt x="59" y="16"/>
                  </a:lnTo>
                  <a:lnTo>
                    <a:pt x="59" y="14"/>
                  </a:lnTo>
                  <a:lnTo>
                    <a:pt x="59" y="14"/>
                  </a:lnTo>
                  <a:lnTo>
                    <a:pt x="59" y="14"/>
                  </a:lnTo>
                  <a:lnTo>
                    <a:pt x="59" y="14"/>
                  </a:lnTo>
                  <a:lnTo>
                    <a:pt x="57" y="14"/>
                  </a:lnTo>
                  <a:lnTo>
                    <a:pt x="55" y="14"/>
                  </a:lnTo>
                  <a:lnTo>
                    <a:pt x="55" y="12"/>
                  </a:lnTo>
                  <a:lnTo>
                    <a:pt x="55" y="12"/>
                  </a:lnTo>
                  <a:lnTo>
                    <a:pt x="55" y="12"/>
                  </a:lnTo>
                  <a:lnTo>
                    <a:pt x="52" y="9"/>
                  </a:lnTo>
                  <a:lnTo>
                    <a:pt x="52" y="9"/>
                  </a:lnTo>
                  <a:lnTo>
                    <a:pt x="52" y="9"/>
                  </a:lnTo>
                  <a:lnTo>
                    <a:pt x="50" y="9"/>
                  </a:lnTo>
                  <a:lnTo>
                    <a:pt x="50" y="9"/>
                  </a:lnTo>
                  <a:lnTo>
                    <a:pt x="50" y="9"/>
                  </a:lnTo>
                  <a:lnTo>
                    <a:pt x="50" y="9"/>
                  </a:lnTo>
                  <a:lnTo>
                    <a:pt x="50" y="9"/>
                  </a:lnTo>
                  <a:lnTo>
                    <a:pt x="50" y="9"/>
                  </a:lnTo>
                  <a:lnTo>
                    <a:pt x="50" y="9"/>
                  </a:lnTo>
                  <a:lnTo>
                    <a:pt x="57" y="9"/>
                  </a:lnTo>
                  <a:lnTo>
                    <a:pt x="57" y="9"/>
                  </a:lnTo>
                  <a:lnTo>
                    <a:pt x="57" y="9"/>
                  </a:lnTo>
                  <a:lnTo>
                    <a:pt x="57" y="9"/>
                  </a:lnTo>
                  <a:lnTo>
                    <a:pt x="59" y="9"/>
                  </a:lnTo>
                  <a:lnTo>
                    <a:pt x="59" y="9"/>
                  </a:lnTo>
                  <a:lnTo>
                    <a:pt x="59" y="9"/>
                  </a:lnTo>
                  <a:lnTo>
                    <a:pt x="59" y="12"/>
                  </a:lnTo>
                  <a:lnTo>
                    <a:pt x="62" y="12"/>
                  </a:lnTo>
                  <a:lnTo>
                    <a:pt x="62" y="12"/>
                  </a:lnTo>
                  <a:lnTo>
                    <a:pt x="62" y="12"/>
                  </a:lnTo>
                  <a:lnTo>
                    <a:pt x="64" y="12"/>
                  </a:lnTo>
                  <a:lnTo>
                    <a:pt x="64" y="12"/>
                  </a:lnTo>
                  <a:lnTo>
                    <a:pt x="64" y="12"/>
                  </a:lnTo>
                  <a:lnTo>
                    <a:pt x="69" y="9"/>
                  </a:lnTo>
                  <a:lnTo>
                    <a:pt x="71" y="9"/>
                  </a:lnTo>
                  <a:lnTo>
                    <a:pt x="71" y="9"/>
                  </a:lnTo>
                  <a:lnTo>
                    <a:pt x="74" y="7"/>
                  </a:lnTo>
                  <a:lnTo>
                    <a:pt x="74" y="5"/>
                  </a:lnTo>
                  <a:lnTo>
                    <a:pt x="74" y="5"/>
                  </a:lnTo>
                  <a:lnTo>
                    <a:pt x="74" y="2"/>
                  </a:lnTo>
                  <a:lnTo>
                    <a:pt x="74" y="2"/>
                  </a:lnTo>
                  <a:lnTo>
                    <a:pt x="76" y="2"/>
                  </a:lnTo>
                  <a:lnTo>
                    <a:pt x="78" y="0"/>
                  </a:lnTo>
                  <a:lnTo>
                    <a:pt x="81" y="0"/>
                  </a:lnTo>
                  <a:lnTo>
                    <a:pt x="81" y="2"/>
                  </a:lnTo>
                  <a:lnTo>
                    <a:pt x="81" y="2"/>
                  </a:lnTo>
                  <a:lnTo>
                    <a:pt x="83" y="2"/>
                  </a:lnTo>
                  <a:lnTo>
                    <a:pt x="83" y="2"/>
                  </a:lnTo>
                  <a:lnTo>
                    <a:pt x="83" y="2"/>
                  </a:lnTo>
                  <a:lnTo>
                    <a:pt x="83" y="5"/>
                  </a:lnTo>
                  <a:lnTo>
                    <a:pt x="85" y="7"/>
                  </a:lnTo>
                  <a:lnTo>
                    <a:pt x="85" y="7"/>
                  </a:lnTo>
                  <a:lnTo>
                    <a:pt x="85" y="7"/>
                  </a:lnTo>
                  <a:lnTo>
                    <a:pt x="88" y="7"/>
                  </a:lnTo>
                  <a:lnTo>
                    <a:pt x="88" y="7"/>
                  </a:lnTo>
                  <a:lnTo>
                    <a:pt x="88" y="7"/>
                  </a:lnTo>
                  <a:lnTo>
                    <a:pt x="88" y="7"/>
                  </a:lnTo>
                  <a:lnTo>
                    <a:pt x="90" y="7"/>
                  </a:lnTo>
                  <a:lnTo>
                    <a:pt x="90" y="7"/>
                  </a:lnTo>
                  <a:lnTo>
                    <a:pt x="92" y="7"/>
                  </a:lnTo>
                  <a:lnTo>
                    <a:pt x="97" y="5"/>
                  </a:lnTo>
                  <a:lnTo>
                    <a:pt x="97" y="5"/>
                  </a:lnTo>
                  <a:lnTo>
                    <a:pt x="97" y="5"/>
                  </a:lnTo>
                  <a:lnTo>
                    <a:pt x="97" y="5"/>
                  </a:lnTo>
                  <a:lnTo>
                    <a:pt x="102" y="5"/>
                  </a:lnTo>
                  <a:lnTo>
                    <a:pt x="104" y="7"/>
                  </a:lnTo>
                  <a:lnTo>
                    <a:pt x="104" y="7"/>
                  </a:lnTo>
                  <a:lnTo>
                    <a:pt x="104" y="9"/>
                  </a:lnTo>
                  <a:lnTo>
                    <a:pt x="104" y="12"/>
                  </a:lnTo>
                  <a:lnTo>
                    <a:pt x="104" y="21"/>
                  </a:lnTo>
                  <a:lnTo>
                    <a:pt x="104" y="26"/>
                  </a:lnTo>
                  <a:lnTo>
                    <a:pt x="104" y="26"/>
                  </a:lnTo>
                  <a:lnTo>
                    <a:pt x="104" y="28"/>
                  </a:lnTo>
                  <a:lnTo>
                    <a:pt x="104" y="33"/>
                  </a:lnTo>
                  <a:lnTo>
                    <a:pt x="104" y="42"/>
                  </a:lnTo>
                  <a:lnTo>
                    <a:pt x="104" y="47"/>
                  </a:lnTo>
                  <a:lnTo>
                    <a:pt x="104" y="56"/>
                  </a:lnTo>
                  <a:lnTo>
                    <a:pt x="104" y="59"/>
                  </a:lnTo>
                  <a:lnTo>
                    <a:pt x="104" y="64"/>
                  </a:lnTo>
                  <a:lnTo>
                    <a:pt x="104" y="71"/>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13"/>
            <p:cNvSpPr>
              <a:spLocks/>
            </p:cNvSpPr>
            <p:nvPr/>
          </p:nvSpPr>
          <p:spPr bwMode="auto">
            <a:xfrm>
              <a:off x="1501" y="3501"/>
              <a:ext cx="104" cy="75"/>
            </a:xfrm>
            <a:custGeom>
              <a:avLst/>
              <a:gdLst>
                <a:gd name="T0" fmla="*/ 102 w 104"/>
                <a:gd name="T1" fmla="*/ 73 h 75"/>
                <a:gd name="T2" fmla="*/ 99 w 104"/>
                <a:gd name="T3" fmla="*/ 75 h 75"/>
                <a:gd name="T4" fmla="*/ 76 w 104"/>
                <a:gd name="T5" fmla="*/ 73 h 75"/>
                <a:gd name="T6" fmla="*/ 71 w 104"/>
                <a:gd name="T7" fmla="*/ 71 h 75"/>
                <a:gd name="T8" fmla="*/ 52 w 104"/>
                <a:gd name="T9" fmla="*/ 71 h 75"/>
                <a:gd name="T10" fmla="*/ 50 w 104"/>
                <a:gd name="T11" fmla="*/ 73 h 75"/>
                <a:gd name="T12" fmla="*/ 38 w 104"/>
                <a:gd name="T13" fmla="*/ 71 h 75"/>
                <a:gd name="T14" fmla="*/ 48 w 104"/>
                <a:gd name="T15" fmla="*/ 66 h 75"/>
                <a:gd name="T16" fmla="*/ 43 w 104"/>
                <a:gd name="T17" fmla="*/ 68 h 75"/>
                <a:gd name="T18" fmla="*/ 38 w 104"/>
                <a:gd name="T19" fmla="*/ 68 h 75"/>
                <a:gd name="T20" fmla="*/ 31 w 104"/>
                <a:gd name="T21" fmla="*/ 71 h 75"/>
                <a:gd name="T22" fmla="*/ 31 w 104"/>
                <a:gd name="T23" fmla="*/ 66 h 75"/>
                <a:gd name="T24" fmla="*/ 22 w 104"/>
                <a:gd name="T25" fmla="*/ 68 h 75"/>
                <a:gd name="T26" fmla="*/ 17 w 104"/>
                <a:gd name="T27" fmla="*/ 68 h 75"/>
                <a:gd name="T28" fmla="*/ 7 w 104"/>
                <a:gd name="T29" fmla="*/ 68 h 75"/>
                <a:gd name="T30" fmla="*/ 0 w 104"/>
                <a:gd name="T31" fmla="*/ 64 h 75"/>
                <a:gd name="T32" fmla="*/ 7 w 104"/>
                <a:gd name="T33" fmla="*/ 64 h 75"/>
                <a:gd name="T34" fmla="*/ 7 w 104"/>
                <a:gd name="T35" fmla="*/ 61 h 75"/>
                <a:gd name="T36" fmla="*/ 10 w 104"/>
                <a:gd name="T37" fmla="*/ 61 h 75"/>
                <a:gd name="T38" fmla="*/ 14 w 104"/>
                <a:gd name="T39" fmla="*/ 61 h 75"/>
                <a:gd name="T40" fmla="*/ 19 w 104"/>
                <a:gd name="T41" fmla="*/ 59 h 75"/>
                <a:gd name="T42" fmla="*/ 33 w 104"/>
                <a:gd name="T43" fmla="*/ 59 h 75"/>
                <a:gd name="T44" fmla="*/ 43 w 104"/>
                <a:gd name="T45" fmla="*/ 59 h 75"/>
                <a:gd name="T46" fmla="*/ 40 w 104"/>
                <a:gd name="T47" fmla="*/ 64 h 75"/>
                <a:gd name="T48" fmla="*/ 45 w 104"/>
                <a:gd name="T49" fmla="*/ 59 h 75"/>
                <a:gd name="T50" fmla="*/ 52 w 104"/>
                <a:gd name="T51" fmla="*/ 64 h 75"/>
                <a:gd name="T52" fmla="*/ 50 w 104"/>
                <a:gd name="T53" fmla="*/ 61 h 75"/>
                <a:gd name="T54" fmla="*/ 45 w 104"/>
                <a:gd name="T55" fmla="*/ 56 h 75"/>
                <a:gd name="T56" fmla="*/ 36 w 104"/>
                <a:gd name="T57" fmla="*/ 56 h 75"/>
                <a:gd name="T58" fmla="*/ 52 w 104"/>
                <a:gd name="T59" fmla="*/ 56 h 75"/>
                <a:gd name="T60" fmla="*/ 57 w 104"/>
                <a:gd name="T61" fmla="*/ 56 h 75"/>
                <a:gd name="T62" fmla="*/ 62 w 104"/>
                <a:gd name="T63" fmla="*/ 56 h 75"/>
                <a:gd name="T64" fmla="*/ 66 w 104"/>
                <a:gd name="T65" fmla="*/ 56 h 75"/>
                <a:gd name="T66" fmla="*/ 81 w 104"/>
                <a:gd name="T67" fmla="*/ 59 h 75"/>
                <a:gd name="T68" fmla="*/ 81 w 104"/>
                <a:gd name="T69" fmla="*/ 64 h 75"/>
                <a:gd name="T70" fmla="*/ 83 w 104"/>
                <a:gd name="T71" fmla="*/ 64 h 75"/>
                <a:gd name="T72" fmla="*/ 88 w 104"/>
                <a:gd name="T73" fmla="*/ 64 h 75"/>
                <a:gd name="T74" fmla="*/ 92 w 104"/>
                <a:gd name="T75" fmla="*/ 61 h 75"/>
                <a:gd name="T76" fmla="*/ 78 w 104"/>
                <a:gd name="T77" fmla="*/ 56 h 75"/>
                <a:gd name="T78" fmla="*/ 71 w 104"/>
                <a:gd name="T79" fmla="*/ 54 h 75"/>
                <a:gd name="T80" fmla="*/ 57 w 104"/>
                <a:gd name="T81" fmla="*/ 42 h 75"/>
                <a:gd name="T82" fmla="*/ 66 w 104"/>
                <a:gd name="T83" fmla="*/ 38 h 75"/>
                <a:gd name="T84" fmla="*/ 83 w 104"/>
                <a:gd name="T85" fmla="*/ 31 h 75"/>
                <a:gd name="T86" fmla="*/ 64 w 104"/>
                <a:gd name="T87" fmla="*/ 28 h 75"/>
                <a:gd name="T88" fmla="*/ 55 w 104"/>
                <a:gd name="T89" fmla="*/ 31 h 75"/>
                <a:gd name="T90" fmla="*/ 48 w 104"/>
                <a:gd name="T91" fmla="*/ 23 h 75"/>
                <a:gd name="T92" fmla="*/ 50 w 104"/>
                <a:gd name="T93" fmla="*/ 16 h 75"/>
                <a:gd name="T94" fmla="*/ 57 w 104"/>
                <a:gd name="T95" fmla="*/ 16 h 75"/>
                <a:gd name="T96" fmla="*/ 55 w 104"/>
                <a:gd name="T97" fmla="*/ 14 h 75"/>
                <a:gd name="T98" fmla="*/ 50 w 104"/>
                <a:gd name="T99" fmla="*/ 9 h 75"/>
                <a:gd name="T100" fmla="*/ 59 w 104"/>
                <a:gd name="T101" fmla="*/ 9 h 75"/>
                <a:gd name="T102" fmla="*/ 64 w 104"/>
                <a:gd name="T103" fmla="*/ 12 h 75"/>
                <a:gd name="T104" fmla="*/ 76 w 104"/>
                <a:gd name="T105" fmla="*/ 2 h 75"/>
                <a:gd name="T106" fmla="*/ 85 w 104"/>
                <a:gd name="T107" fmla="*/ 7 h 75"/>
                <a:gd name="T108" fmla="*/ 92 w 104"/>
                <a:gd name="T109" fmla="*/ 7 h 75"/>
                <a:gd name="T110" fmla="*/ 104 w 104"/>
                <a:gd name="T111" fmla="*/ 12 h 75"/>
                <a:gd name="T112" fmla="*/ 104 w 104"/>
                <a:gd name="T113"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75">
                  <a:moveTo>
                    <a:pt x="104" y="71"/>
                  </a:moveTo>
                  <a:lnTo>
                    <a:pt x="104" y="73"/>
                  </a:lnTo>
                  <a:lnTo>
                    <a:pt x="104" y="75"/>
                  </a:lnTo>
                  <a:lnTo>
                    <a:pt x="104" y="75"/>
                  </a:lnTo>
                  <a:lnTo>
                    <a:pt x="102" y="75"/>
                  </a:lnTo>
                  <a:lnTo>
                    <a:pt x="102" y="75"/>
                  </a:lnTo>
                  <a:lnTo>
                    <a:pt x="102" y="75"/>
                  </a:lnTo>
                  <a:lnTo>
                    <a:pt x="102" y="73"/>
                  </a:lnTo>
                  <a:lnTo>
                    <a:pt x="102" y="73"/>
                  </a:lnTo>
                  <a:lnTo>
                    <a:pt x="99" y="73"/>
                  </a:lnTo>
                  <a:lnTo>
                    <a:pt x="99" y="73"/>
                  </a:lnTo>
                  <a:lnTo>
                    <a:pt x="95" y="73"/>
                  </a:lnTo>
                  <a:lnTo>
                    <a:pt x="97" y="73"/>
                  </a:lnTo>
                  <a:lnTo>
                    <a:pt x="97" y="73"/>
                  </a:lnTo>
                  <a:lnTo>
                    <a:pt x="97" y="73"/>
                  </a:lnTo>
                  <a:lnTo>
                    <a:pt x="99" y="73"/>
                  </a:lnTo>
                  <a:lnTo>
                    <a:pt x="99" y="75"/>
                  </a:lnTo>
                  <a:lnTo>
                    <a:pt x="99" y="75"/>
                  </a:lnTo>
                  <a:lnTo>
                    <a:pt x="99" y="75"/>
                  </a:lnTo>
                  <a:lnTo>
                    <a:pt x="99" y="75"/>
                  </a:lnTo>
                  <a:lnTo>
                    <a:pt x="95" y="75"/>
                  </a:lnTo>
                  <a:lnTo>
                    <a:pt x="90" y="75"/>
                  </a:lnTo>
                  <a:lnTo>
                    <a:pt x="90" y="75"/>
                  </a:lnTo>
                  <a:lnTo>
                    <a:pt x="90" y="75"/>
                  </a:lnTo>
                  <a:lnTo>
                    <a:pt x="90" y="75"/>
                  </a:lnTo>
                  <a:lnTo>
                    <a:pt x="78" y="73"/>
                  </a:lnTo>
                  <a:lnTo>
                    <a:pt x="76" y="73"/>
                  </a:lnTo>
                  <a:lnTo>
                    <a:pt x="74" y="73"/>
                  </a:lnTo>
                  <a:lnTo>
                    <a:pt x="71" y="71"/>
                  </a:lnTo>
                  <a:lnTo>
                    <a:pt x="71" y="71"/>
                  </a:lnTo>
                  <a:lnTo>
                    <a:pt x="74" y="71"/>
                  </a:lnTo>
                  <a:lnTo>
                    <a:pt x="74" y="71"/>
                  </a:lnTo>
                  <a:lnTo>
                    <a:pt x="74" y="68"/>
                  </a:lnTo>
                  <a:lnTo>
                    <a:pt x="74" y="68"/>
                  </a:lnTo>
                  <a:lnTo>
                    <a:pt x="71" y="71"/>
                  </a:lnTo>
                  <a:lnTo>
                    <a:pt x="71" y="71"/>
                  </a:lnTo>
                  <a:lnTo>
                    <a:pt x="69" y="73"/>
                  </a:lnTo>
                  <a:lnTo>
                    <a:pt x="59" y="73"/>
                  </a:lnTo>
                  <a:lnTo>
                    <a:pt x="55" y="73"/>
                  </a:lnTo>
                  <a:lnTo>
                    <a:pt x="55" y="73"/>
                  </a:lnTo>
                  <a:lnTo>
                    <a:pt x="52" y="73"/>
                  </a:lnTo>
                  <a:lnTo>
                    <a:pt x="52" y="73"/>
                  </a:lnTo>
                  <a:lnTo>
                    <a:pt x="52" y="73"/>
                  </a:lnTo>
                  <a:lnTo>
                    <a:pt x="52" y="71"/>
                  </a:lnTo>
                  <a:lnTo>
                    <a:pt x="52" y="71"/>
                  </a:lnTo>
                  <a:lnTo>
                    <a:pt x="52" y="71"/>
                  </a:lnTo>
                  <a:lnTo>
                    <a:pt x="55" y="68"/>
                  </a:lnTo>
                  <a:lnTo>
                    <a:pt x="55" y="68"/>
                  </a:lnTo>
                  <a:lnTo>
                    <a:pt x="55" y="68"/>
                  </a:lnTo>
                  <a:lnTo>
                    <a:pt x="52" y="71"/>
                  </a:lnTo>
                  <a:lnTo>
                    <a:pt x="52" y="71"/>
                  </a:lnTo>
                  <a:lnTo>
                    <a:pt x="50" y="73"/>
                  </a:lnTo>
                  <a:lnTo>
                    <a:pt x="50" y="73"/>
                  </a:lnTo>
                  <a:lnTo>
                    <a:pt x="50" y="73"/>
                  </a:lnTo>
                  <a:lnTo>
                    <a:pt x="48" y="73"/>
                  </a:lnTo>
                  <a:lnTo>
                    <a:pt x="43" y="73"/>
                  </a:lnTo>
                  <a:lnTo>
                    <a:pt x="40" y="73"/>
                  </a:lnTo>
                  <a:lnTo>
                    <a:pt x="38" y="73"/>
                  </a:lnTo>
                  <a:lnTo>
                    <a:pt x="38" y="73"/>
                  </a:lnTo>
                  <a:lnTo>
                    <a:pt x="38" y="73"/>
                  </a:lnTo>
                  <a:lnTo>
                    <a:pt x="36" y="73"/>
                  </a:lnTo>
                  <a:lnTo>
                    <a:pt x="36" y="73"/>
                  </a:lnTo>
                  <a:lnTo>
                    <a:pt x="38" y="71"/>
                  </a:lnTo>
                  <a:lnTo>
                    <a:pt x="38" y="71"/>
                  </a:lnTo>
                  <a:lnTo>
                    <a:pt x="38" y="71"/>
                  </a:lnTo>
                  <a:lnTo>
                    <a:pt x="40" y="71"/>
                  </a:lnTo>
                  <a:lnTo>
                    <a:pt x="40" y="71"/>
                  </a:lnTo>
                  <a:lnTo>
                    <a:pt x="43" y="71"/>
                  </a:lnTo>
                  <a:lnTo>
                    <a:pt x="45" y="68"/>
                  </a:lnTo>
                  <a:lnTo>
                    <a:pt x="45" y="68"/>
                  </a:lnTo>
                  <a:lnTo>
                    <a:pt x="48" y="66"/>
                  </a:lnTo>
                  <a:lnTo>
                    <a:pt x="48" y="66"/>
                  </a:lnTo>
                  <a:lnTo>
                    <a:pt x="48" y="66"/>
                  </a:lnTo>
                  <a:lnTo>
                    <a:pt x="48" y="66"/>
                  </a:lnTo>
                  <a:lnTo>
                    <a:pt x="45" y="66"/>
                  </a:lnTo>
                  <a:lnTo>
                    <a:pt x="45" y="66"/>
                  </a:lnTo>
                  <a:lnTo>
                    <a:pt x="43" y="68"/>
                  </a:lnTo>
                  <a:lnTo>
                    <a:pt x="43" y="68"/>
                  </a:lnTo>
                  <a:lnTo>
                    <a:pt x="45" y="68"/>
                  </a:lnTo>
                  <a:lnTo>
                    <a:pt x="43" y="68"/>
                  </a:lnTo>
                  <a:lnTo>
                    <a:pt x="43" y="68"/>
                  </a:lnTo>
                  <a:lnTo>
                    <a:pt x="40" y="71"/>
                  </a:lnTo>
                  <a:lnTo>
                    <a:pt x="38" y="71"/>
                  </a:lnTo>
                  <a:lnTo>
                    <a:pt x="33" y="71"/>
                  </a:lnTo>
                  <a:lnTo>
                    <a:pt x="33" y="68"/>
                  </a:lnTo>
                  <a:lnTo>
                    <a:pt x="33" y="68"/>
                  </a:lnTo>
                  <a:lnTo>
                    <a:pt x="36" y="68"/>
                  </a:lnTo>
                  <a:lnTo>
                    <a:pt x="38" y="68"/>
                  </a:lnTo>
                  <a:lnTo>
                    <a:pt x="38" y="68"/>
                  </a:lnTo>
                  <a:lnTo>
                    <a:pt x="38" y="68"/>
                  </a:lnTo>
                  <a:lnTo>
                    <a:pt x="38" y="68"/>
                  </a:lnTo>
                  <a:lnTo>
                    <a:pt x="38" y="68"/>
                  </a:lnTo>
                  <a:lnTo>
                    <a:pt x="36" y="68"/>
                  </a:lnTo>
                  <a:lnTo>
                    <a:pt x="36" y="68"/>
                  </a:lnTo>
                  <a:lnTo>
                    <a:pt x="33" y="68"/>
                  </a:lnTo>
                  <a:lnTo>
                    <a:pt x="31" y="71"/>
                  </a:lnTo>
                  <a:lnTo>
                    <a:pt x="31" y="71"/>
                  </a:lnTo>
                  <a:lnTo>
                    <a:pt x="31" y="71"/>
                  </a:lnTo>
                  <a:lnTo>
                    <a:pt x="31" y="71"/>
                  </a:lnTo>
                  <a:lnTo>
                    <a:pt x="31" y="71"/>
                  </a:lnTo>
                  <a:lnTo>
                    <a:pt x="31" y="71"/>
                  </a:lnTo>
                  <a:lnTo>
                    <a:pt x="31" y="71"/>
                  </a:lnTo>
                  <a:lnTo>
                    <a:pt x="31" y="71"/>
                  </a:lnTo>
                  <a:lnTo>
                    <a:pt x="31" y="68"/>
                  </a:lnTo>
                  <a:lnTo>
                    <a:pt x="31" y="68"/>
                  </a:lnTo>
                  <a:lnTo>
                    <a:pt x="33" y="66"/>
                  </a:lnTo>
                  <a:lnTo>
                    <a:pt x="33" y="66"/>
                  </a:lnTo>
                  <a:lnTo>
                    <a:pt x="31" y="66"/>
                  </a:lnTo>
                  <a:lnTo>
                    <a:pt x="31" y="66"/>
                  </a:lnTo>
                  <a:lnTo>
                    <a:pt x="31" y="66"/>
                  </a:lnTo>
                  <a:lnTo>
                    <a:pt x="31" y="68"/>
                  </a:lnTo>
                  <a:lnTo>
                    <a:pt x="29" y="68"/>
                  </a:lnTo>
                  <a:lnTo>
                    <a:pt x="26" y="68"/>
                  </a:lnTo>
                  <a:lnTo>
                    <a:pt x="26" y="68"/>
                  </a:lnTo>
                  <a:lnTo>
                    <a:pt x="24" y="68"/>
                  </a:lnTo>
                  <a:lnTo>
                    <a:pt x="22" y="68"/>
                  </a:lnTo>
                  <a:lnTo>
                    <a:pt x="22" y="68"/>
                  </a:lnTo>
                  <a:lnTo>
                    <a:pt x="22" y="68"/>
                  </a:lnTo>
                  <a:lnTo>
                    <a:pt x="22" y="68"/>
                  </a:lnTo>
                  <a:lnTo>
                    <a:pt x="24" y="68"/>
                  </a:lnTo>
                  <a:lnTo>
                    <a:pt x="24" y="66"/>
                  </a:lnTo>
                  <a:lnTo>
                    <a:pt x="24" y="66"/>
                  </a:lnTo>
                  <a:lnTo>
                    <a:pt x="22" y="64"/>
                  </a:lnTo>
                  <a:lnTo>
                    <a:pt x="22" y="64"/>
                  </a:lnTo>
                  <a:lnTo>
                    <a:pt x="19" y="64"/>
                  </a:lnTo>
                  <a:lnTo>
                    <a:pt x="17" y="68"/>
                  </a:lnTo>
                  <a:lnTo>
                    <a:pt x="17" y="68"/>
                  </a:lnTo>
                  <a:lnTo>
                    <a:pt x="17" y="68"/>
                  </a:lnTo>
                  <a:lnTo>
                    <a:pt x="14" y="68"/>
                  </a:lnTo>
                  <a:lnTo>
                    <a:pt x="10" y="66"/>
                  </a:lnTo>
                  <a:lnTo>
                    <a:pt x="10" y="66"/>
                  </a:lnTo>
                  <a:lnTo>
                    <a:pt x="10" y="66"/>
                  </a:lnTo>
                  <a:lnTo>
                    <a:pt x="10" y="66"/>
                  </a:lnTo>
                  <a:lnTo>
                    <a:pt x="7" y="66"/>
                  </a:lnTo>
                  <a:lnTo>
                    <a:pt x="7" y="68"/>
                  </a:lnTo>
                  <a:lnTo>
                    <a:pt x="7" y="68"/>
                  </a:lnTo>
                  <a:lnTo>
                    <a:pt x="3" y="68"/>
                  </a:lnTo>
                  <a:lnTo>
                    <a:pt x="3" y="68"/>
                  </a:lnTo>
                  <a:lnTo>
                    <a:pt x="3" y="68"/>
                  </a:lnTo>
                  <a:lnTo>
                    <a:pt x="3" y="68"/>
                  </a:lnTo>
                  <a:lnTo>
                    <a:pt x="3" y="66"/>
                  </a:lnTo>
                  <a:lnTo>
                    <a:pt x="3" y="66"/>
                  </a:lnTo>
                  <a:lnTo>
                    <a:pt x="0" y="64"/>
                  </a:lnTo>
                  <a:lnTo>
                    <a:pt x="0" y="64"/>
                  </a:lnTo>
                  <a:lnTo>
                    <a:pt x="0" y="61"/>
                  </a:lnTo>
                  <a:lnTo>
                    <a:pt x="0" y="61"/>
                  </a:lnTo>
                  <a:lnTo>
                    <a:pt x="3" y="61"/>
                  </a:lnTo>
                  <a:lnTo>
                    <a:pt x="3" y="61"/>
                  </a:lnTo>
                  <a:lnTo>
                    <a:pt x="5" y="64"/>
                  </a:lnTo>
                  <a:lnTo>
                    <a:pt x="5" y="64"/>
                  </a:lnTo>
                  <a:lnTo>
                    <a:pt x="5" y="64"/>
                  </a:lnTo>
                  <a:lnTo>
                    <a:pt x="5" y="64"/>
                  </a:lnTo>
                  <a:lnTo>
                    <a:pt x="7" y="64"/>
                  </a:lnTo>
                  <a:lnTo>
                    <a:pt x="7" y="64"/>
                  </a:lnTo>
                  <a:lnTo>
                    <a:pt x="10" y="66"/>
                  </a:lnTo>
                  <a:lnTo>
                    <a:pt x="10" y="66"/>
                  </a:lnTo>
                  <a:lnTo>
                    <a:pt x="14" y="64"/>
                  </a:lnTo>
                  <a:lnTo>
                    <a:pt x="10" y="61"/>
                  </a:lnTo>
                  <a:lnTo>
                    <a:pt x="10" y="61"/>
                  </a:lnTo>
                  <a:lnTo>
                    <a:pt x="10" y="61"/>
                  </a:lnTo>
                  <a:lnTo>
                    <a:pt x="7" y="61"/>
                  </a:lnTo>
                  <a:lnTo>
                    <a:pt x="7" y="61"/>
                  </a:lnTo>
                  <a:lnTo>
                    <a:pt x="5" y="61"/>
                  </a:lnTo>
                  <a:lnTo>
                    <a:pt x="5" y="61"/>
                  </a:lnTo>
                  <a:lnTo>
                    <a:pt x="5" y="61"/>
                  </a:lnTo>
                  <a:lnTo>
                    <a:pt x="7" y="59"/>
                  </a:lnTo>
                  <a:lnTo>
                    <a:pt x="7" y="59"/>
                  </a:lnTo>
                  <a:lnTo>
                    <a:pt x="10" y="59"/>
                  </a:lnTo>
                  <a:lnTo>
                    <a:pt x="10" y="59"/>
                  </a:lnTo>
                  <a:lnTo>
                    <a:pt x="10" y="59"/>
                  </a:lnTo>
                  <a:lnTo>
                    <a:pt x="10" y="61"/>
                  </a:lnTo>
                  <a:lnTo>
                    <a:pt x="12" y="64"/>
                  </a:lnTo>
                  <a:lnTo>
                    <a:pt x="12" y="64"/>
                  </a:lnTo>
                  <a:lnTo>
                    <a:pt x="12" y="64"/>
                  </a:lnTo>
                  <a:lnTo>
                    <a:pt x="14" y="64"/>
                  </a:lnTo>
                  <a:lnTo>
                    <a:pt x="17" y="64"/>
                  </a:lnTo>
                  <a:lnTo>
                    <a:pt x="17" y="61"/>
                  </a:lnTo>
                  <a:lnTo>
                    <a:pt x="17" y="61"/>
                  </a:lnTo>
                  <a:lnTo>
                    <a:pt x="14" y="61"/>
                  </a:lnTo>
                  <a:lnTo>
                    <a:pt x="14" y="61"/>
                  </a:lnTo>
                  <a:lnTo>
                    <a:pt x="14" y="61"/>
                  </a:lnTo>
                  <a:lnTo>
                    <a:pt x="12" y="61"/>
                  </a:lnTo>
                  <a:lnTo>
                    <a:pt x="12" y="61"/>
                  </a:lnTo>
                  <a:lnTo>
                    <a:pt x="12" y="61"/>
                  </a:lnTo>
                  <a:lnTo>
                    <a:pt x="12" y="59"/>
                  </a:lnTo>
                  <a:lnTo>
                    <a:pt x="12" y="59"/>
                  </a:lnTo>
                  <a:lnTo>
                    <a:pt x="17" y="61"/>
                  </a:lnTo>
                  <a:lnTo>
                    <a:pt x="19" y="61"/>
                  </a:lnTo>
                  <a:lnTo>
                    <a:pt x="19" y="59"/>
                  </a:lnTo>
                  <a:lnTo>
                    <a:pt x="19" y="59"/>
                  </a:lnTo>
                  <a:lnTo>
                    <a:pt x="19" y="59"/>
                  </a:lnTo>
                  <a:lnTo>
                    <a:pt x="22" y="59"/>
                  </a:lnTo>
                  <a:lnTo>
                    <a:pt x="26" y="61"/>
                  </a:lnTo>
                  <a:lnTo>
                    <a:pt x="33" y="61"/>
                  </a:lnTo>
                  <a:lnTo>
                    <a:pt x="33" y="61"/>
                  </a:lnTo>
                  <a:lnTo>
                    <a:pt x="33" y="59"/>
                  </a:lnTo>
                  <a:lnTo>
                    <a:pt x="33" y="59"/>
                  </a:lnTo>
                  <a:lnTo>
                    <a:pt x="33" y="59"/>
                  </a:lnTo>
                  <a:lnTo>
                    <a:pt x="33" y="59"/>
                  </a:lnTo>
                  <a:lnTo>
                    <a:pt x="33" y="59"/>
                  </a:lnTo>
                  <a:lnTo>
                    <a:pt x="33" y="56"/>
                  </a:lnTo>
                  <a:lnTo>
                    <a:pt x="36" y="56"/>
                  </a:lnTo>
                  <a:lnTo>
                    <a:pt x="38" y="56"/>
                  </a:lnTo>
                  <a:lnTo>
                    <a:pt x="38" y="56"/>
                  </a:lnTo>
                  <a:lnTo>
                    <a:pt x="40" y="56"/>
                  </a:lnTo>
                  <a:lnTo>
                    <a:pt x="43" y="56"/>
                  </a:lnTo>
                  <a:lnTo>
                    <a:pt x="43" y="59"/>
                  </a:lnTo>
                  <a:lnTo>
                    <a:pt x="43" y="59"/>
                  </a:lnTo>
                  <a:lnTo>
                    <a:pt x="40" y="59"/>
                  </a:lnTo>
                  <a:lnTo>
                    <a:pt x="40" y="61"/>
                  </a:lnTo>
                  <a:lnTo>
                    <a:pt x="40" y="64"/>
                  </a:lnTo>
                  <a:lnTo>
                    <a:pt x="38" y="66"/>
                  </a:lnTo>
                  <a:lnTo>
                    <a:pt x="40" y="66"/>
                  </a:lnTo>
                  <a:lnTo>
                    <a:pt x="43" y="66"/>
                  </a:lnTo>
                  <a:lnTo>
                    <a:pt x="40" y="64"/>
                  </a:lnTo>
                  <a:lnTo>
                    <a:pt x="40" y="64"/>
                  </a:lnTo>
                  <a:lnTo>
                    <a:pt x="40" y="64"/>
                  </a:lnTo>
                  <a:lnTo>
                    <a:pt x="40" y="64"/>
                  </a:lnTo>
                  <a:lnTo>
                    <a:pt x="40" y="61"/>
                  </a:lnTo>
                  <a:lnTo>
                    <a:pt x="40" y="61"/>
                  </a:lnTo>
                  <a:lnTo>
                    <a:pt x="43" y="61"/>
                  </a:lnTo>
                  <a:lnTo>
                    <a:pt x="43" y="61"/>
                  </a:lnTo>
                  <a:lnTo>
                    <a:pt x="43" y="59"/>
                  </a:lnTo>
                  <a:lnTo>
                    <a:pt x="45" y="59"/>
                  </a:lnTo>
                  <a:lnTo>
                    <a:pt x="45" y="59"/>
                  </a:lnTo>
                  <a:lnTo>
                    <a:pt x="45" y="61"/>
                  </a:lnTo>
                  <a:lnTo>
                    <a:pt x="48" y="61"/>
                  </a:lnTo>
                  <a:lnTo>
                    <a:pt x="50" y="61"/>
                  </a:lnTo>
                  <a:lnTo>
                    <a:pt x="50" y="64"/>
                  </a:lnTo>
                  <a:lnTo>
                    <a:pt x="50" y="64"/>
                  </a:lnTo>
                  <a:lnTo>
                    <a:pt x="52" y="64"/>
                  </a:lnTo>
                  <a:lnTo>
                    <a:pt x="52" y="64"/>
                  </a:lnTo>
                  <a:lnTo>
                    <a:pt x="52" y="64"/>
                  </a:lnTo>
                  <a:lnTo>
                    <a:pt x="52" y="64"/>
                  </a:lnTo>
                  <a:lnTo>
                    <a:pt x="52" y="64"/>
                  </a:lnTo>
                  <a:lnTo>
                    <a:pt x="55" y="66"/>
                  </a:lnTo>
                  <a:lnTo>
                    <a:pt x="55" y="66"/>
                  </a:lnTo>
                  <a:lnTo>
                    <a:pt x="57" y="64"/>
                  </a:lnTo>
                  <a:lnTo>
                    <a:pt x="55" y="64"/>
                  </a:lnTo>
                  <a:lnTo>
                    <a:pt x="55" y="64"/>
                  </a:lnTo>
                  <a:lnTo>
                    <a:pt x="52" y="61"/>
                  </a:lnTo>
                  <a:lnTo>
                    <a:pt x="52" y="61"/>
                  </a:lnTo>
                  <a:lnTo>
                    <a:pt x="50" y="61"/>
                  </a:lnTo>
                  <a:lnTo>
                    <a:pt x="50" y="61"/>
                  </a:lnTo>
                  <a:lnTo>
                    <a:pt x="50" y="61"/>
                  </a:lnTo>
                  <a:lnTo>
                    <a:pt x="48" y="61"/>
                  </a:lnTo>
                  <a:lnTo>
                    <a:pt x="48" y="61"/>
                  </a:lnTo>
                  <a:lnTo>
                    <a:pt x="48" y="59"/>
                  </a:lnTo>
                  <a:lnTo>
                    <a:pt x="48" y="59"/>
                  </a:lnTo>
                  <a:lnTo>
                    <a:pt x="48" y="56"/>
                  </a:lnTo>
                  <a:lnTo>
                    <a:pt x="45" y="56"/>
                  </a:lnTo>
                  <a:lnTo>
                    <a:pt x="45" y="56"/>
                  </a:lnTo>
                  <a:lnTo>
                    <a:pt x="45" y="56"/>
                  </a:lnTo>
                  <a:lnTo>
                    <a:pt x="45" y="56"/>
                  </a:lnTo>
                  <a:lnTo>
                    <a:pt x="43" y="56"/>
                  </a:lnTo>
                  <a:lnTo>
                    <a:pt x="43" y="56"/>
                  </a:lnTo>
                  <a:lnTo>
                    <a:pt x="40" y="56"/>
                  </a:lnTo>
                  <a:lnTo>
                    <a:pt x="38" y="56"/>
                  </a:lnTo>
                  <a:lnTo>
                    <a:pt x="38" y="56"/>
                  </a:lnTo>
                  <a:lnTo>
                    <a:pt x="36" y="56"/>
                  </a:lnTo>
                  <a:lnTo>
                    <a:pt x="36" y="56"/>
                  </a:lnTo>
                  <a:lnTo>
                    <a:pt x="36" y="54"/>
                  </a:lnTo>
                  <a:lnTo>
                    <a:pt x="36" y="54"/>
                  </a:lnTo>
                  <a:lnTo>
                    <a:pt x="33" y="52"/>
                  </a:lnTo>
                  <a:lnTo>
                    <a:pt x="36" y="52"/>
                  </a:lnTo>
                  <a:lnTo>
                    <a:pt x="36" y="52"/>
                  </a:lnTo>
                  <a:lnTo>
                    <a:pt x="38" y="52"/>
                  </a:lnTo>
                  <a:lnTo>
                    <a:pt x="38" y="54"/>
                  </a:lnTo>
                  <a:lnTo>
                    <a:pt x="43" y="54"/>
                  </a:lnTo>
                  <a:lnTo>
                    <a:pt x="52" y="56"/>
                  </a:lnTo>
                  <a:lnTo>
                    <a:pt x="55" y="59"/>
                  </a:lnTo>
                  <a:lnTo>
                    <a:pt x="57" y="61"/>
                  </a:lnTo>
                  <a:lnTo>
                    <a:pt x="57" y="61"/>
                  </a:lnTo>
                  <a:lnTo>
                    <a:pt x="59" y="59"/>
                  </a:lnTo>
                  <a:lnTo>
                    <a:pt x="59" y="59"/>
                  </a:lnTo>
                  <a:lnTo>
                    <a:pt x="59" y="59"/>
                  </a:lnTo>
                  <a:lnTo>
                    <a:pt x="57" y="59"/>
                  </a:lnTo>
                  <a:lnTo>
                    <a:pt x="57" y="59"/>
                  </a:lnTo>
                  <a:lnTo>
                    <a:pt x="57" y="56"/>
                  </a:lnTo>
                  <a:lnTo>
                    <a:pt x="55" y="56"/>
                  </a:lnTo>
                  <a:lnTo>
                    <a:pt x="57" y="56"/>
                  </a:lnTo>
                  <a:lnTo>
                    <a:pt x="57" y="56"/>
                  </a:lnTo>
                  <a:lnTo>
                    <a:pt x="57" y="56"/>
                  </a:lnTo>
                  <a:lnTo>
                    <a:pt x="59" y="54"/>
                  </a:lnTo>
                  <a:lnTo>
                    <a:pt x="59" y="54"/>
                  </a:lnTo>
                  <a:lnTo>
                    <a:pt x="59" y="54"/>
                  </a:lnTo>
                  <a:lnTo>
                    <a:pt x="59" y="54"/>
                  </a:lnTo>
                  <a:lnTo>
                    <a:pt x="62" y="56"/>
                  </a:lnTo>
                  <a:lnTo>
                    <a:pt x="62" y="56"/>
                  </a:lnTo>
                  <a:lnTo>
                    <a:pt x="66" y="61"/>
                  </a:lnTo>
                  <a:lnTo>
                    <a:pt x="69" y="64"/>
                  </a:lnTo>
                  <a:lnTo>
                    <a:pt x="69" y="64"/>
                  </a:lnTo>
                  <a:lnTo>
                    <a:pt x="69" y="64"/>
                  </a:lnTo>
                  <a:lnTo>
                    <a:pt x="69" y="61"/>
                  </a:lnTo>
                  <a:lnTo>
                    <a:pt x="69" y="59"/>
                  </a:lnTo>
                  <a:lnTo>
                    <a:pt x="66" y="56"/>
                  </a:lnTo>
                  <a:lnTo>
                    <a:pt x="66" y="56"/>
                  </a:lnTo>
                  <a:lnTo>
                    <a:pt x="66" y="56"/>
                  </a:lnTo>
                  <a:lnTo>
                    <a:pt x="66" y="56"/>
                  </a:lnTo>
                  <a:lnTo>
                    <a:pt x="66" y="56"/>
                  </a:lnTo>
                  <a:lnTo>
                    <a:pt x="66" y="56"/>
                  </a:lnTo>
                  <a:lnTo>
                    <a:pt x="69" y="56"/>
                  </a:lnTo>
                  <a:lnTo>
                    <a:pt x="71" y="56"/>
                  </a:lnTo>
                  <a:lnTo>
                    <a:pt x="71" y="59"/>
                  </a:lnTo>
                  <a:lnTo>
                    <a:pt x="74" y="59"/>
                  </a:lnTo>
                  <a:lnTo>
                    <a:pt x="81" y="59"/>
                  </a:lnTo>
                  <a:lnTo>
                    <a:pt x="85" y="61"/>
                  </a:lnTo>
                  <a:lnTo>
                    <a:pt x="85" y="61"/>
                  </a:lnTo>
                  <a:lnTo>
                    <a:pt x="85" y="61"/>
                  </a:lnTo>
                  <a:lnTo>
                    <a:pt x="85" y="61"/>
                  </a:lnTo>
                  <a:lnTo>
                    <a:pt x="85" y="61"/>
                  </a:lnTo>
                  <a:lnTo>
                    <a:pt x="83" y="64"/>
                  </a:lnTo>
                  <a:lnTo>
                    <a:pt x="83" y="64"/>
                  </a:lnTo>
                  <a:lnTo>
                    <a:pt x="81" y="64"/>
                  </a:lnTo>
                  <a:lnTo>
                    <a:pt x="81" y="64"/>
                  </a:lnTo>
                  <a:lnTo>
                    <a:pt x="81" y="66"/>
                  </a:lnTo>
                  <a:lnTo>
                    <a:pt x="81" y="66"/>
                  </a:lnTo>
                  <a:lnTo>
                    <a:pt x="81" y="68"/>
                  </a:lnTo>
                  <a:lnTo>
                    <a:pt x="81" y="68"/>
                  </a:lnTo>
                  <a:lnTo>
                    <a:pt x="81" y="68"/>
                  </a:lnTo>
                  <a:lnTo>
                    <a:pt x="83" y="66"/>
                  </a:lnTo>
                  <a:lnTo>
                    <a:pt x="83" y="64"/>
                  </a:lnTo>
                  <a:lnTo>
                    <a:pt x="83" y="64"/>
                  </a:lnTo>
                  <a:lnTo>
                    <a:pt x="83" y="64"/>
                  </a:lnTo>
                  <a:lnTo>
                    <a:pt x="85" y="64"/>
                  </a:lnTo>
                  <a:lnTo>
                    <a:pt x="85" y="64"/>
                  </a:lnTo>
                  <a:lnTo>
                    <a:pt x="85" y="64"/>
                  </a:lnTo>
                  <a:lnTo>
                    <a:pt x="85" y="64"/>
                  </a:lnTo>
                  <a:lnTo>
                    <a:pt x="85" y="64"/>
                  </a:lnTo>
                  <a:lnTo>
                    <a:pt x="88" y="66"/>
                  </a:lnTo>
                  <a:lnTo>
                    <a:pt x="88" y="66"/>
                  </a:lnTo>
                  <a:lnTo>
                    <a:pt x="88" y="64"/>
                  </a:lnTo>
                  <a:lnTo>
                    <a:pt x="88" y="64"/>
                  </a:lnTo>
                  <a:lnTo>
                    <a:pt x="88" y="64"/>
                  </a:lnTo>
                  <a:lnTo>
                    <a:pt x="88" y="61"/>
                  </a:lnTo>
                  <a:lnTo>
                    <a:pt x="88" y="61"/>
                  </a:lnTo>
                  <a:lnTo>
                    <a:pt x="88" y="61"/>
                  </a:lnTo>
                  <a:lnTo>
                    <a:pt x="88" y="61"/>
                  </a:lnTo>
                  <a:lnTo>
                    <a:pt x="90" y="61"/>
                  </a:lnTo>
                  <a:lnTo>
                    <a:pt x="90" y="61"/>
                  </a:lnTo>
                  <a:lnTo>
                    <a:pt x="90" y="61"/>
                  </a:lnTo>
                  <a:lnTo>
                    <a:pt x="92" y="61"/>
                  </a:lnTo>
                  <a:lnTo>
                    <a:pt x="92" y="61"/>
                  </a:lnTo>
                  <a:lnTo>
                    <a:pt x="92" y="61"/>
                  </a:lnTo>
                  <a:lnTo>
                    <a:pt x="92" y="61"/>
                  </a:lnTo>
                  <a:lnTo>
                    <a:pt x="92" y="61"/>
                  </a:lnTo>
                  <a:lnTo>
                    <a:pt x="92" y="61"/>
                  </a:lnTo>
                  <a:lnTo>
                    <a:pt x="90" y="59"/>
                  </a:lnTo>
                  <a:lnTo>
                    <a:pt x="83" y="56"/>
                  </a:lnTo>
                  <a:lnTo>
                    <a:pt x="81" y="56"/>
                  </a:lnTo>
                  <a:lnTo>
                    <a:pt x="78" y="56"/>
                  </a:lnTo>
                  <a:lnTo>
                    <a:pt x="76" y="56"/>
                  </a:lnTo>
                  <a:lnTo>
                    <a:pt x="76" y="56"/>
                  </a:lnTo>
                  <a:lnTo>
                    <a:pt x="76" y="54"/>
                  </a:lnTo>
                  <a:lnTo>
                    <a:pt x="76" y="54"/>
                  </a:lnTo>
                  <a:lnTo>
                    <a:pt x="76" y="54"/>
                  </a:lnTo>
                  <a:lnTo>
                    <a:pt x="74" y="54"/>
                  </a:lnTo>
                  <a:lnTo>
                    <a:pt x="71" y="54"/>
                  </a:lnTo>
                  <a:lnTo>
                    <a:pt x="71" y="54"/>
                  </a:lnTo>
                  <a:lnTo>
                    <a:pt x="71" y="54"/>
                  </a:lnTo>
                  <a:lnTo>
                    <a:pt x="69" y="54"/>
                  </a:lnTo>
                  <a:lnTo>
                    <a:pt x="69" y="54"/>
                  </a:lnTo>
                  <a:lnTo>
                    <a:pt x="69" y="54"/>
                  </a:lnTo>
                  <a:lnTo>
                    <a:pt x="66" y="52"/>
                  </a:lnTo>
                  <a:lnTo>
                    <a:pt x="59" y="49"/>
                  </a:lnTo>
                  <a:lnTo>
                    <a:pt x="59" y="49"/>
                  </a:lnTo>
                  <a:lnTo>
                    <a:pt x="59" y="49"/>
                  </a:lnTo>
                  <a:lnTo>
                    <a:pt x="57" y="45"/>
                  </a:lnTo>
                  <a:lnTo>
                    <a:pt x="57" y="42"/>
                  </a:lnTo>
                  <a:lnTo>
                    <a:pt x="57" y="42"/>
                  </a:lnTo>
                  <a:lnTo>
                    <a:pt x="57" y="42"/>
                  </a:lnTo>
                  <a:lnTo>
                    <a:pt x="57" y="40"/>
                  </a:lnTo>
                  <a:lnTo>
                    <a:pt x="57" y="40"/>
                  </a:lnTo>
                  <a:lnTo>
                    <a:pt x="57" y="40"/>
                  </a:lnTo>
                  <a:lnTo>
                    <a:pt x="64" y="38"/>
                  </a:lnTo>
                  <a:lnTo>
                    <a:pt x="64" y="38"/>
                  </a:lnTo>
                  <a:lnTo>
                    <a:pt x="66" y="38"/>
                  </a:lnTo>
                  <a:lnTo>
                    <a:pt x="66" y="38"/>
                  </a:lnTo>
                  <a:lnTo>
                    <a:pt x="66" y="38"/>
                  </a:lnTo>
                  <a:lnTo>
                    <a:pt x="66" y="38"/>
                  </a:lnTo>
                  <a:lnTo>
                    <a:pt x="69" y="38"/>
                  </a:lnTo>
                  <a:lnTo>
                    <a:pt x="81" y="33"/>
                  </a:lnTo>
                  <a:lnTo>
                    <a:pt x="81" y="33"/>
                  </a:lnTo>
                  <a:lnTo>
                    <a:pt x="83" y="33"/>
                  </a:lnTo>
                  <a:lnTo>
                    <a:pt x="83" y="31"/>
                  </a:lnTo>
                  <a:lnTo>
                    <a:pt x="83" y="31"/>
                  </a:lnTo>
                  <a:lnTo>
                    <a:pt x="83" y="31"/>
                  </a:lnTo>
                  <a:lnTo>
                    <a:pt x="81" y="28"/>
                  </a:lnTo>
                  <a:lnTo>
                    <a:pt x="81" y="28"/>
                  </a:lnTo>
                  <a:lnTo>
                    <a:pt x="81" y="28"/>
                  </a:lnTo>
                  <a:lnTo>
                    <a:pt x="76" y="26"/>
                  </a:lnTo>
                  <a:lnTo>
                    <a:pt x="74" y="26"/>
                  </a:lnTo>
                  <a:lnTo>
                    <a:pt x="66" y="28"/>
                  </a:lnTo>
                  <a:lnTo>
                    <a:pt x="64" y="28"/>
                  </a:lnTo>
                  <a:lnTo>
                    <a:pt x="64" y="28"/>
                  </a:lnTo>
                  <a:lnTo>
                    <a:pt x="64" y="28"/>
                  </a:lnTo>
                  <a:lnTo>
                    <a:pt x="62" y="28"/>
                  </a:lnTo>
                  <a:lnTo>
                    <a:pt x="62" y="28"/>
                  </a:lnTo>
                  <a:lnTo>
                    <a:pt x="62" y="28"/>
                  </a:lnTo>
                  <a:lnTo>
                    <a:pt x="62" y="31"/>
                  </a:lnTo>
                  <a:lnTo>
                    <a:pt x="59" y="31"/>
                  </a:lnTo>
                  <a:lnTo>
                    <a:pt x="59" y="31"/>
                  </a:lnTo>
                  <a:lnTo>
                    <a:pt x="55" y="31"/>
                  </a:lnTo>
                  <a:lnTo>
                    <a:pt x="55" y="31"/>
                  </a:lnTo>
                  <a:lnTo>
                    <a:pt x="55" y="31"/>
                  </a:lnTo>
                  <a:lnTo>
                    <a:pt x="55" y="31"/>
                  </a:lnTo>
                  <a:lnTo>
                    <a:pt x="55" y="31"/>
                  </a:lnTo>
                  <a:lnTo>
                    <a:pt x="52" y="31"/>
                  </a:lnTo>
                  <a:lnTo>
                    <a:pt x="48" y="28"/>
                  </a:lnTo>
                  <a:lnTo>
                    <a:pt x="48" y="28"/>
                  </a:lnTo>
                  <a:lnTo>
                    <a:pt x="48" y="28"/>
                  </a:lnTo>
                  <a:lnTo>
                    <a:pt x="48" y="26"/>
                  </a:lnTo>
                  <a:lnTo>
                    <a:pt x="48" y="26"/>
                  </a:lnTo>
                  <a:lnTo>
                    <a:pt x="48" y="23"/>
                  </a:lnTo>
                  <a:lnTo>
                    <a:pt x="48" y="23"/>
                  </a:lnTo>
                  <a:lnTo>
                    <a:pt x="48" y="19"/>
                  </a:lnTo>
                  <a:lnTo>
                    <a:pt x="48" y="19"/>
                  </a:lnTo>
                  <a:lnTo>
                    <a:pt x="48" y="16"/>
                  </a:lnTo>
                  <a:lnTo>
                    <a:pt x="50" y="16"/>
                  </a:lnTo>
                  <a:lnTo>
                    <a:pt x="52" y="16"/>
                  </a:lnTo>
                  <a:lnTo>
                    <a:pt x="52" y="16"/>
                  </a:lnTo>
                  <a:lnTo>
                    <a:pt x="52" y="16"/>
                  </a:lnTo>
                  <a:lnTo>
                    <a:pt x="50" y="16"/>
                  </a:lnTo>
                  <a:lnTo>
                    <a:pt x="50" y="16"/>
                  </a:lnTo>
                  <a:lnTo>
                    <a:pt x="52" y="19"/>
                  </a:lnTo>
                  <a:lnTo>
                    <a:pt x="52" y="19"/>
                  </a:lnTo>
                  <a:lnTo>
                    <a:pt x="55" y="19"/>
                  </a:lnTo>
                  <a:lnTo>
                    <a:pt x="55" y="19"/>
                  </a:lnTo>
                  <a:lnTo>
                    <a:pt x="57" y="16"/>
                  </a:lnTo>
                  <a:lnTo>
                    <a:pt x="57" y="16"/>
                  </a:lnTo>
                  <a:lnTo>
                    <a:pt x="57" y="16"/>
                  </a:lnTo>
                  <a:lnTo>
                    <a:pt x="57" y="16"/>
                  </a:lnTo>
                  <a:lnTo>
                    <a:pt x="57" y="16"/>
                  </a:lnTo>
                  <a:lnTo>
                    <a:pt x="57" y="16"/>
                  </a:lnTo>
                  <a:lnTo>
                    <a:pt x="59" y="16"/>
                  </a:lnTo>
                  <a:lnTo>
                    <a:pt x="59" y="14"/>
                  </a:lnTo>
                  <a:lnTo>
                    <a:pt x="59" y="14"/>
                  </a:lnTo>
                  <a:lnTo>
                    <a:pt x="59" y="14"/>
                  </a:lnTo>
                  <a:lnTo>
                    <a:pt x="59" y="14"/>
                  </a:lnTo>
                  <a:lnTo>
                    <a:pt x="57" y="14"/>
                  </a:lnTo>
                  <a:lnTo>
                    <a:pt x="55" y="14"/>
                  </a:lnTo>
                  <a:lnTo>
                    <a:pt x="55" y="12"/>
                  </a:lnTo>
                  <a:lnTo>
                    <a:pt x="55" y="12"/>
                  </a:lnTo>
                  <a:lnTo>
                    <a:pt x="55" y="12"/>
                  </a:lnTo>
                  <a:lnTo>
                    <a:pt x="52" y="9"/>
                  </a:lnTo>
                  <a:lnTo>
                    <a:pt x="52" y="9"/>
                  </a:lnTo>
                  <a:lnTo>
                    <a:pt x="52" y="9"/>
                  </a:lnTo>
                  <a:lnTo>
                    <a:pt x="50" y="9"/>
                  </a:lnTo>
                  <a:lnTo>
                    <a:pt x="50" y="9"/>
                  </a:lnTo>
                  <a:lnTo>
                    <a:pt x="50" y="9"/>
                  </a:lnTo>
                  <a:lnTo>
                    <a:pt x="50" y="9"/>
                  </a:lnTo>
                  <a:lnTo>
                    <a:pt x="50" y="9"/>
                  </a:lnTo>
                  <a:lnTo>
                    <a:pt x="50" y="9"/>
                  </a:lnTo>
                  <a:lnTo>
                    <a:pt x="50" y="9"/>
                  </a:lnTo>
                  <a:lnTo>
                    <a:pt x="57" y="9"/>
                  </a:lnTo>
                  <a:lnTo>
                    <a:pt x="57" y="9"/>
                  </a:lnTo>
                  <a:lnTo>
                    <a:pt x="57" y="9"/>
                  </a:lnTo>
                  <a:lnTo>
                    <a:pt x="57" y="9"/>
                  </a:lnTo>
                  <a:lnTo>
                    <a:pt x="59" y="9"/>
                  </a:lnTo>
                  <a:lnTo>
                    <a:pt x="59" y="9"/>
                  </a:lnTo>
                  <a:lnTo>
                    <a:pt x="59" y="9"/>
                  </a:lnTo>
                  <a:lnTo>
                    <a:pt x="59" y="12"/>
                  </a:lnTo>
                  <a:lnTo>
                    <a:pt x="62" y="12"/>
                  </a:lnTo>
                  <a:lnTo>
                    <a:pt x="62" y="12"/>
                  </a:lnTo>
                  <a:lnTo>
                    <a:pt x="62" y="12"/>
                  </a:lnTo>
                  <a:lnTo>
                    <a:pt x="64" y="12"/>
                  </a:lnTo>
                  <a:lnTo>
                    <a:pt x="64" y="12"/>
                  </a:lnTo>
                  <a:lnTo>
                    <a:pt x="64" y="12"/>
                  </a:lnTo>
                  <a:lnTo>
                    <a:pt x="69" y="9"/>
                  </a:lnTo>
                  <a:lnTo>
                    <a:pt x="71" y="9"/>
                  </a:lnTo>
                  <a:lnTo>
                    <a:pt x="71" y="9"/>
                  </a:lnTo>
                  <a:lnTo>
                    <a:pt x="74" y="7"/>
                  </a:lnTo>
                  <a:lnTo>
                    <a:pt x="74" y="5"/>
                  </a:lnTo>
                  <a:lnTo>
                    <a:pt x="74" y="5"/>
                  </a:lnTo>
                  <a:lnTo>
                    <a:pt x="74" y="2"/>
                  </a:lnTo>
                  <a:lnTo>
                    <a:pt x="74" y="2"/>
                  </a:lnTo>
                  <a:lnTo>
                    <a:pt x="76" y="2"/>
                  </a:lnTo>
                  <a:lnTo>
                    <a:pt x="78" y="0"/>
                  </a:lnTo>
                  <a:lnTo>
                    <a:pt x="81" y="0"/>
                  </a:lnTo>
                  <a:lnTo>
                    <a:pt x="81" y="2"/>
                  </a:lnTo>
                  <a:lnTo>
                    <a:pt x="81" y="2"/>
                  </a:lnTo>
                  <a:lnTo>
                    <a:pt x="83" y="2"/>
                  </a:lnTo>
                  <a:lnTo>
                    <a:pt x="83" y="2"/>
                  </a:lnTo>
                  <a:lnTo>
                    <a:pt x="83" y="2"/>
                  </a:lnTo>
                  <a:lnTo>
                    <a:pt x="83" y="5"/>
                  </a:lnTo>
                  <a:lnTo>
                    <a:pt x="85" y="7"/>
                  </a:lnTo>
                  <a:lnTo>
                    <a:pt x="85" y="7"/>
                  </a:lnTo>
                  <a:lnTo>
                    <a:pt x="85" y="7"/>
                  </a:lnTo>
                  <a:lnTo>
                    <a:pt x="88" y="7"/>
                  </a:lnTo>
                  <a:lnTo>
                    <a:pt x="88" y="7"/>
                  </a:lnTo>
                  <a:lnTo>
                    <a:pt x="88" y="7"/>
                  </a:lnTo>
                  <a:lnTo>
                    <a:pt x="88" y="7"/>
                  </a:lnTo>
                  <a:lnTo>
                    <a:pt x="90" y="7"/>
                  </a:lnTo>
                  <a:lnTo>
                    <a:pt x="90" y="7"/>
                  </a:lnTo>
                  <a:lnTo>
                    <a:pt x="92" y="7"/>
                  </a:lnTo>
                  <a:lnTo>
                    <a:pt x="97" y="5"/>
                  </a:lnTo>
                  <a:lnTo>
                    <a:pt x="97" y="5"/>
                  </a:lnTo>
                  <a:lnTo>
                    <a:pt x="97" y="5"/>
                  </a:lnTo>
                  <a:lnTo>
                    <a:pt x="97" y="5"/>
                  </a:lnTo>
                  <a:lnTo>
                    <a:pt x="102" y="5"/>
                  </a:lnTo>
                  <a:lnTo>
                    <a:pt x="104" y="7"/>
                  </a:lnTo>
                  <a:lnTo>
                    <a:pt x="104" y="7"/>
                  </a:lnTo>
                  <a:lnTo>
                    <a:pt x="104" y="9"/>
                  </a:lnTo>
                  <a:lnTo>
                    <a:pt x="104" y="12"/>
                  </a:lnTo>
                  <a:lnTo>
                    <a:pt x="104" y="21"/>
                  </a:lnTo>
                  <a:lnTo>
                    <a:pt x="104" y="26"/>
                  </a:lnTo>
                  <a:lnTo>
                    <a:pt x="104" y="26"/>
                  </a:lnTo>
                  <a:lnTo>
                    <a:pt x="104" y="28"/>
                  </a:lnTo>
                  <a:lnTo>
                    <a:pt x="104" y="33"/>
                  </a:lnTo>
                  <a:lnTo>
                    <a:pt x="104" y="42"/>
                  </a:lnTo>
                  <a:lnTo>
                    <a:pt x="104" y="47"/>
                  </a:lnTo>
                  <a:lnTo>
                    <a:pt x="104" y="56"/>
                  </a:lnTo>
                  <a:lnTo>
                    <a:pt x="104" y="59"/>
                  </a:lnTo>
                  <a:lnTo>
                    <a:pt x="104" y="64"/>
                  </a:lnTo>
                  <a:lnTo>
                    <a:pt x="104" y="71"/>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14"/>
            <p:cNvSpPr>
              <a:spLocks/>
            </p:cNvSpPr>
            <p:nvPr/>
          </p:nvSpPr>
          <p:spPr bwMode="auto">
            <a:xfrm>
              <a:off x="1428" y="3175"/>
              <a:ext cx="33" cy="49"/>
            </a:xfrm>
            <a:custGeom>
              <a:avLst/>
              <a:gdLst>
                <a:gd name="T0" fmla="*/ 26 w 33"/>
                <a:gd name="T1" fmla="*/ 38 h 49"/>
                <a:gd name="T2" fmla="*/ 28 w 33"/>
                <a:gd name="T3" fmla="*/ 40 h 49"/>
                <a:gd name="T4" fmla="*/ 28 w 33"/>
                <a:gd name="T5" fmla="*/ 42 h 49"/>
                <a:gd name="T6" fmla="*/ 19 w 33"/>
                <a:gd name="T7" fmla="*/ 42 h 49"/>
                <a:gd name="T8" fmla="*/ 21 w 33"/>
                <a:gd name="T9" fmla="*/ 45 h 49"/>
                <a:gd name="T10" fmla="*/ 21 w 33"/>
                <a:gd name="T11" fmla="*/ 47 h 49"/>
                <a:gd name="T12" fmla="*/ 21 w 33"/>
                <a:gd name="T13" fmla="*/ 49 h 49"/>
                <a:gd name="T14" fmla="*/ 17 w 33"/>
                <a:gd name="T15" fmla="*/ 49 h 49"/>
                <a:gd name="T16" fmla="*/ 14 w 33"/>
                <a:gd name="T17" fmla="*/ 49 h 49"/>
                <a:gd name="T18" fmla="*/ 7 w 33"/>
                <a:gd name="T19" fmla="*/ 47 h 49"/>
                <a:gd name="T20" fmla="*/ 2 w 33"/>
                <a:gd name="T21" fmla="*/ 47 h 49"/>
                <a:gd name="T22" fmla="*/ 0 w 33"/>
                <a:gd name="T23" fmla="*/ 45 h 49"/>
                <a:gd name="T24" fmla="*/ 5 w 33"/>
                <a:gd name="T25" fmla="*/ 38 h 49"/>
                <a:gd name="T26" fmla="*/ 7 w 33"/>
                <a:gd name="T27" fmla="*/ 38 h 49"/>
                <a:gd name="T28" fmla="*/ 7 w 33"/>
                <a:gd name="T29" fmla="*/ 28 h 49"/>
                <a:gd name="T30" fmla="*/ 7 w 33"/>
                <a:gd name="T31" fmla="*/ 23 h 49"/>
                <a:gd name="T32" fmla="*/ 7 w 33"/>
                <a:gd name="T33" fmla="*/ 23 h 49"/>
                <a:gd name="T34" fmla="*/ 7 w 33"/>
                <a:gd name="T35" fmla="*/ 14 h 49"/>
                <a:gd name="T36" fmla="*/ 7 w 33"/>
                <a:gd name="T37" fmla="*/ 14 h 49"/>
                <a:gd name="T38" fmla="*/ 10 w 33"/>
                <a:gd name="T39" fmla="*/ 12 h 49"/>
                <a:gd name="T40" fmla="*/ 12 w 33"/>
                <a:gd name="T41" fmla="*/ 9 h 49"/>
                <a:gd name="T42" fmla="*/ 12 w 33"/>
                <a:gd name="T43" fmla="*/ 2 h 49"/>
                <a:gd name="T44" fmla="*/ 12 w 33"/>
                <a:gd name="T45" fmla="*/ 2 h 49"/>
                <a:gd name="T46" fmla="*/ 17 w 33"/>
                <a:gd name="T47" fmla="*/ 0 h 49"/>
                <a:gd name="T48" fmla="*/ 17 w 33"/>
                <a:gd name="T49" fmla="*/ 2 h 49"/>
                <a:gd name="T50" fmla="*/ 14 w 33"/>
                <a:gd name="T51" fmla="*/ 2 h 49"/>
                <a:gd name="T52" fmla="*/ 12 w 33"/>
                <a:gd name="T53" fmla="*/ 2 h 49"/>
                <a:gd name="T54" fmla="*/ 17 w 33"/>
                <a:gd name="T55" fmla="*/ 4 h 49"/>
                <a:gd name="T56" fmla="*/ 19 w 33"/>
                <a:gd name="T57" fmla="*/ 2 h 49"/>
                <a:gd name="T58" fmla="*/ 26 w 33"/>
                <a:gd name="T59" fmla="*/ 2 h 49"/>
                <a:gd name="T60" fmla="*/ 28 w 33"/>
                <a:gd name="T61" fmla="*/ 2 h 49"/>
                <a:gd name="T62" fmla="*/ 31 w 33"/>
                <a:gd name="T63" fmla="*/ 9 h 49"/>
                <a:gd name="T64" fmla="*/ 28 w 33"/>
                <a:gd name="T65" fmla="*/ 9 h 49"/>
                <a:gd name="T66" fmla="*/ 28 w 33"/>
                <a:gd name="T67" fmla="*/ 12 h 49"/>
                <a:gd name="T68" fmla="*/ 31 w 33"/>
                <a:gd name="T69" fmla="*/ 14 h 49"/>
                <a:gd name="T70" fmla="*/ 31 w 33"/>
                <a:gd name="T71" fmla="*/ 16 h 49"/>
                <a:gd name="T72" fmla="*/ 28 w 33"/>
                <a:gd name="T73" fmla="*/ 16 h 49"/>
                <a:gd name="T74" fmla="*/ 26 w 33"/>
                <a:gd name="T75" fmla="*/ 16 h 49"/>
                <a:gd name="T76" fmla="*/ 24 w 33"/>
                <a:gd name="T77" fmla="*/ 19 h 49"/>
                <a:gd name="T78" fmla="*/ 21 w 33"/>
                <a:gd name="T79" fmla="*/ 21 h 49"/>
                <a:gd name="T80" fmla="*/ 24 w 33"/>
                <a:gd name="T81" fmla="*/ 23 h 49"/>
                <a:gd name="T82" fmla="*/ 21 w 33"/>
                <a:gd name="T83" fmla="*/ 23 h 49"/>
                <a:gd name="T84" fmla="*/ 19 w 33"/>
                <a:gd name="T85" fmla="*/ 21 h 49"/>
                <a:gd name="T86" fmla="*/ 19 w 33"/>
                <a:gd name="T87" fmla="*/ 23 h 49"/>
                <a:gd name="T88" fmla="*/ 24 w 33"/>
                <a:gd name="T89" fmla="*/ 30 h 49"/>
                <a:gd name="T90" fmla="*/ 28 w 33"/>
                <a:gd name="T91" fmla="*/ 30 h 49"/>
                <a:gd name="T92" fmla="*/ 28 w 33"/>
                <a:gd name="T93" fmla="*/ 33 h 49"/>
                <a:gd name="T94" fmla="*/ 26 w 33"/>
                <a:gd name="T95" fmla="*/ 35 h 49"/>
                <a:gd name="T96" fmla="*/ 24 w 33"/>
                <a:gd name="T97" fmla="*/ 35 h 49"/>
                <a:gd name="T98" fmla="*/ 24 w 33"/>
                <a:gd name="T99"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49">
                  <a:moveTo>
                    <a:pt x="26" y="38"/>
                  </a:moveTo>
                  <a:lnTo>
                    <a:pt x="26" y="38"/>
                  </a:lnTo>
                  <a:lnTo>
                    <a:pt x="26" y="40"/>
                  </a:lnTo>
                  <a:lnTo>
                    <a:pt x="28" y="40"/>
                  </a:lnTo>
                  <a:lnTo>
                    <a:pt x="28" y="42"/>
                  </a:lnTo>
                  <a:lnTo>
                    <a:pt x="28" y="42"/>
                  </a:lnTo>
                  <a:lnTo>
                    <a:pt x="21" y="42"/>
                  </a:lnTo>
                  <a:lnTo>
                    <a:pt x="19" y="42"/>
                  </a:lnTo>
                  <a:lnTo>
                    <a:pt x="19" y="45"/>
                  </a:lnTo>
                  <a:lnTo>
                    <a:pt x="21" y="45"/>
                  </a:lnTo>
                  <a:lnTo>
                    <a:pt x="21" y="45"/>
                  </a:lnTo>
                  <a:lnTo>
                    <a:pt x="21" y="47"/>
                  </a:lnTo>
                  <a:lnTo>
                    <a:pt x="21" y="49"/>
                  </a:lnTo>
                  <a:lnTo>
                    <a:pt x="21" y="49"/>
                  </a:lnTo>
                  <a:lnTo>
                    <a:pt x="17" y="49"/>
                  </a:lnTo>
                  <a:lnTo>
                    <a:pt x="17" y="49"/>
                  </a:lnTo>
                  <a:lnTo>
                    <a:pt x="14" y="49"/>
                  </a:lnTo>
                  <a:lnTo>
                    <a:pt x="14" y="49"/>
                  </a:lnTo>
                  <a:lnTo>
                    <a:pt x="12" y="49"/>
                  </a:lnTo>
                  <a:lnTo>
                    <a:pt x="7" y="47"/>
                  </a:lnTo>
                  <a:lnTo>
                    <a:pt x="5" y="47"/>
                  </a:lnTo>
                  <a:lnTo>
                    <a:pt x="2" y="47"/>
                  </a:lnTo>
                  <a:lnTo>
                    <a:pt x="0" y="47"/>
                  </a:lnTo>
                  <a:lnTo>
                    <a:pt x="0" y="45"/>
                  </a:lnTo>
                  <a:lnTo>
                    <a:pt x="2" y="42"/>
                  </a:lnTo>
                  <a:lnTo>
                    <a:pt x="5" y="38"/>
                  </a:lnTo>
                  <a:lnTo>
                    <a:pt x="5" y="38"/>
                  </a:lnTo>
                  <a:lnTo>
                    <a:pt x="7" y="38"/>
                  </a:lnTo>
                  <a:lnTo>
                    <a:pt x="7" y="35"/>
                  </a:lnTo>
                  <a:lnTo>
                    <a:pt x="7" y="28"/>
                  </a:lnTo>
                  <a:lnTo>
                    <a:pt x="7" y="26"/>
                  </a:lnTo>
                  <a:lnTo>
                    <a:pt x="7" y="23"/>
                  </a:lnTo>
                  <a:lnTo>
                    <a:pt x="7" y="23"/>
                  </a:lnTo>
                  <a:lnTo>
                    <a:pt x="7" y="23"/>
                  </a:lnTo>
                  <a:lnTo>
                    <a:pt x="7" y="21"/>
                  </a:lnTo>
                  <a:lnTo>
                    <a:pt x="7" y="14"/>
                  </a:lnTo>
                  <a:lnTo>
                    <a:pt x="7" y="14"/>
                  </a:lnTo>
                  <a:lnTo>
                    <a:pt x="7" y="14"/>
                  </a:lnTo>
                  <a:lnTo>
                    <a:pt x="10" y="12"/>
                  </a:lnTo>
                  <a:lnTo>
                    <a:pt x="10" y="12"/>
                  </a:lnTo>
                  <a:lnTo>
                    <a:pt x="10" y="12"/>
                  </a:lnTo>
                  <a:lnTo>
                    <a:pt x="12" y="9"/>
                  </a:lnTo>
                  <a:lnTo>
                    <a:pt x="12" y="4"/>
                  </a:lnTo>
                  <a:lnTo>
                    <a:pt x="12" y="2"/>
                  </a:lnTo>
                  <a:lnTo>
                    <a:pt x="12" y="2"/>
                  </a:lnTo>
                  <a:lnTo>
                    <a:pt x="12" y="2"/>
                  </a:lnTo>
                  <a:lnTo>
                    <a:pt x="12" y="0"/>
                  </a:lnTo>
                  <a:lnTo>
                    <a:pt x="17" y="0"/>
                  </a:lnTo>
                  <a:lnTo>
                    <a:pt x="17" y="2"/>
                  </a:lnTo>
                  <a:lnTo>
                    <a:pt x="17" y="2"/>
                  </a:lnTo>
                  <a:lnTo>
                    <a:pt x="14" y="2"/>
                  </a:lnTo>
                  <a:lnTo>
                    <a:pt x="14" y="2"/>
                  </a:lnTo>
                  <a:lnTo>
                    <a:pt x="14" y="2"/>
                  </a:lnTo>
                  <a:lnTo>
                    <a:pt x="12" y="2"/>
                  </a:lnTo>
                  <a:lnTo>
                    <a:pt x="14" y="4"/>
                  </a:lnTo>
                  <a:lnTo>
                    <a:pt x="17" y="4"/>
                  </a:lnTo>
                  <a:lnTo>
                    <a:pt x="17" y="4"/>
                  </a:lnTo>
                  <a:lnTo>
                    <a:pt x="19" y="2"/>
                  </a:lnTo>
                  <a:lnTo>
                    <a:pt x="21" y="2"/>
                  </a:lnTo>
                  <a:lnTo>
                    <a:pt x="26" y="2"/>
                  </a:lnTo>
                  <a:lnTo>
                    <a:pt x="26" y="2"/>
                  </a:lnTo>
                  <a:lnTo>
                    <a:pt x="28" y="2"/>
                  </a:lnTo>
                  <a:lnTo>
                    <a:pt x="28" y="7"/>
                  </a:lnTo>
                  <a:lnTo>
                    <a:pt x="31" y="9"/>
                  </a:lnTo>
                  <a:lnTo>
                    <a:pt x="28" y="9"/>
                  </a:lnTo>
                  <a:lnTo>
                    <a:pt x="28" y="9"/>
                  </a:lnTo>
                  <a:lnTo>
                    <a:pt x="28" y="12"/>
                  </a:lnTo>
                  <a:lnTo>
                    <a:pt x="28" y="12"/>
                  </a:lnTo>
                  <a:lnTo>
                    <a:pt x="31" y="14"/>
                  </a:lnTo>
                  <a:lnTo>
                    <a:pt x="31" y="14"/>
                  </a:lnTo>
                  <a:lnTo>
                    <a:pt x="33" y="14"/>
                  </a:lnTo>
                  <a:lnTo>
                    <a:pt x="31" y="16"/>
                  </a:lnTo>
                  <a:lnTo>
                    <a:pt x="31" y="16"/>
                  </a:lnTo>
                  <a:lnTo>
                    <a:pt x="28" y="16"/>
                  </a:lnTo>
                  <a:lnTo>
                    <a:pt x="26" y="16"/>
                  </a:lnTo>
                  <a:lnTo>
                    <a:pt x="26" y="16"/>
                  </a:lnTo>
                  <a:lnTo>
                    <a:pt x="24" y="19"/>
                  </a:lnTo>
                  <a:lnTo>
                    <a:pt x="24" y="19"/>
                  </a:lnTo>
                  <a:lnTo>
                    <a:pt x="21" y="19"/>
                  </a:lnTo>
                  <a:lnTo>
                    <a:pt x="21" y="21"/>
                  </a:lnTo>
                  <a:lnTo>
                    <a:pt x="24" y="21"/>
                  </a:lnTo>
                  <a:lnTo>
                    <a:pt x="24" y="23"/>
                  </a:lnTo>
                  <a:lnTo>
                    <a:pt x="24" y="23"/>
                  </a:lnTo>
                  <a:lnTo>
                    <a:pt x="21" y="23"/>
                  </a:lnTo>
                  <a:lnTo>
                    <a:pt x="19" y="23"/>
                  </a:lnTo>
                  <a:lnTo>
                    <a:pt x="19" y="21"/>
                  </a:lnTo>
                  <a:lnTo>
                    <a:pt x="19" y="21"/>
                  </a:lnTo>
                  <a:lnTo>
                    <a:pt x="19" y="23"/>
                  </a:lnTo>
                  <a:lnTo>
                    <a:pt x="19" y="26"/>
                  </a:lnTo>
                  <a:lnTo>
                    <a:pt x="24" y="30"/>
                  </a:lnTo>
                  <a:lnTo>
                    <a:pt x="26" y="30"/>
                  </a:lnTo>
                  <a:lnTo>
                    <a:pt x="28" y="30"/>
                  </a:lnTo>
                  <a:lnTo>
                    <a:pt x="28" y="30"/>
                  </a:lnTo>
                  <a:lnTo>
                    <a:pt x="28" y="33"/>
                  </a:lnTo>
                  <a:lnTo>
                    <a:pt x="28" y="33"/>
                  </a:lnTo>
                  <a:lnTo>
                    <a:pt x="26" y="35"/>
                  </a:lnTo>
                  <a:lnTo>
                    <a:pt x="24" y="35"/>
                  </a:lnTo>
                  <a:lnTo>
                    <a:pt x="24" y="35"/>
                  </a:lnTo>
                  <a:lnTo>
                    <a:pt x="24" y="35"/>
                  </a:lnTo>
                  <a:lnTo>
                    <a:pt x="24" y="38"/>
                  </a:lnTo>
                  <a:lnTo>
                    <a:pt x="26" y="38"/>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15"/>
            <p:cNvSpPr>
              <a:spLocks/>
            </p:cNvSpPr>
            <p:nvPr/>
          </p:nvSpPr>
          <p:spPr bwMode="auto">
            <a:xfrm>
              <a:off x="1428" y="3175"/>
              <a:ext cx="33" cy="49"/>
            </a:xfrm>
            <a:custGeom>
              <a:avLst/>
              <a:gdLst>
                <a:gd name="T0" fmla="*/ 26 w 33"/>
                <a:gd name="T1" fmla="*/ 38 h 49"/>
                <a:gd name="T2" fmla="*/ 28 w 33"/>
                <a:gd name="T3" fmla="*/ 40 h 49"/>
                <a:gd name="T4" fmla="*/ 28 w 33"/>
                <a:gd name="T5" fmla="*/ 42 h 49"/>
                <a:gd name="T6" fmla="*/ 19 w 33"/>
                <a:gd name="T7" fmla="*/ 42 h 49"/>
                <a:gd name="T8" fmla="*/ 21 w 33"/>
                <a:gd name="T9" fmla="*/ 45 h 49"/>
                <a:gd name="T10" fmla="*/ 21 w 33"/>
                <a:gd name="T11" fmla="*/ 47 h 49"/>
                <a:gd name="T12" fmla="*/ 21 w 33"/>
                <a:gd name="T13" fmla="*/ 49 h 49"/>
                <a:gd name="T14" fmla="*/ 17 w 33"/>
                <a:gd name="T15" fmla="*/ 49 h 49"/>
                <a:gd name="T16" fmla="*/ 14 w 33"/>
                <a:gd name="T17" fmla="*/ 49 h 49"/>
                <a:gd name="T18" fmla="*/ 7 w 33"/>
                <a:gd name="T19" fmla="*/ 47 h 49"/>
                <a:gd name="T20" fmla="*/ 2 w 33"/>
                <a:gd name="T21" fmla="*/ 47 h 49"/>
                <a:gd name="T22" fmla="*/ 0 w 33"/>
                <a:gd name="T23" fmla="*/ 45 h 49"/>
                <a:gd name="T24" fmla="*/ 5 w 33"/>
                <a:gd name="T25" fmla="*/ 38 h 49"/>
                <a:gd name="T26" fmla="*/ 7 w 33"/>
                <a:gd name="T27" fmla="*/ 38 h 49"/>
                <a:gd name="T28" fmla="*/ 7 w 33"/>
                <a:gd name="T29" fmla="*/ 28 h 49"/>
                <a:gd name="T30" fmla="*/ 7 w 33"/>
                <a:gd name="T31" fmla="*/ 23 h 49"/>
                <a:gd name="T32" fmla="*/ 7 w 33"/>
                <a:gd name="T33" fmla="*/ 23 h 49"/>
                <a:gd name="T34" fmla="*/ 7 w 33"/>
                <a:gd name="T35" fmla="*/ 14 h 49"/>
                <a:gd name="T36" fmla="*/ 7 w 33"/>
                <a:gd name="T37" fmla="*/ 14 h 49"/>
                <a:gd name="T38" fmla="*/ 10 w 33"/>
                <a:gd name="T39" fmla="*/ 12 h 49"/>
                <a:gd name="T40" fmla="*/ 12 w 33"/>
                <a:gd name="T41" fmla="*/ 9 h 49"/>
                <a:gd name="T42" fmla="*/ 12 w 33"/>
                <a:gd name="T43" fmla="*/ 2 h 49"/>
                <a:gd name="T44" fmla="*/ 12 w 33"/>
                <a:gd name="T45" fmla="*/ 2 h 49"/>
                <a:gd name="T46" fmla="*/ 17 w 33"/>
                <a:gd name="T47" fmla="*/ 0 h 49"/>
                <a:gd name="T48" fmla="*/ 17 w 33"/>
                <a:gd name="T49" fmla="*/ 2 h 49"/>
                <a:gd name="T50" fmla="*/ 14 w 33"/>
                <a:gd name="T51" fmla="*/ 2 h 49"/>
                <a:gd name="T52" fmla="*/ 12 w 33"/>
                <a:gd name="T53" fmla="*/ 2 h 49"/>
                <a:gd name="T54" fmla="*/ 17 w 33"/>
                <a:gd name="T55" fmla="*/ 4 h 49"/>
                <a:gd name="T56" fmla="*/ 19 w 33"/>
                <a:gd name="T57" fmla="*/ 2 h 49"/>
                <a:gd name="T58" fmla="*/ 26 w 33"/>
                <a:gd name="T59" fmla="*/ 2 h 49"/>
                <a:gd name="T60" fmla="*/ 28 w 33"/>
                <a:gd name="T61" fmla="*/ 2 h 49"/>
                <a:gd name="T62" fmla="*/ 31 w 33"/>
                <a:gd name="T63" fmla="*/ 9 h 49"/>
                <a:gd name="T64" fmla="*/ 28 w 33"/>
                <a:gd name="T65" fmla="*/ 9 h 49"/>
                <a:gd name="T66" fmla="*/ 28 w 33"/>
                <a:gd name="T67" fmla="*/ 12 h 49"/>
                <a:gd name="T68" fmla="*/ 31 w 33"/>
                <a:gd name="T69" fmla="*/ 14 h 49"/>
                <a:gd name="T70" fmla="*/ 31 w 33"/>
                <a:gd name="T71" fmla="*/ 16 h 49"/>
                <a:gd name="T72" fmla="*/ 28 w 33"/>
                <a:gd name="T73" fmla="*/ 16 h 49"/>
                <a:gd name="T74" fmla="*/ 26 w 33"/>
                <a:gd name="T75" fmla="*/ 16 h 49"/>
                <a:gd name="T76" fmla="*/ 24 w 33"/>
                <a:gd name="T77" fmla="*/ 19 h 49"/>
                <a:gd name="T78" fmla="*/ 21 w 33"/>
                <a:gd name="T79" fmla="*/ 21 h 49"/>
                <a:gd name="T80" fmla="*/ 24 w 33"/>
                <a:gd name="T81" fmla="*/ 23 h 49"/>
                <a:gd name="T82" fmla="*/ 21 w 33"/>
                <a:gd name="T83" fmla="*/ 23 h 49"/>
                <a:gd name="T84" fmla="*/ 19 w 33"/>
                <a:gd name="T85" fmla="*/ 21 h 49"/>
                <a:gd name="T86" fmla="*/ 19 w 33"/>
                <a:gd name="T87" fmla="*/ 23 h 49"/>
                <a:gd name="T88" fmla="*/ 24 w 33"/>
                <a:gd name="T89" fmla="*/ 30 h 49"/>
                <a:gd name="T90" fmla="*/ 28 w 33"/>
                <a:gd name="T91" fmla="*/ 30 h 49"/>
                <a:gd name="T92" fmla="*/ 28 w 33"/>
                <a:gd name="T93" fmla="*/ 33 h 49"/>
                <a:gd name="T94" fmla="*/ 26 w 33"/>
                <a:gd name="T95" fmla="*/ 35 h 49"/>
                <a:gd name="T96" fmla="*/ 24 w 33"/>
                <a:gd name="T97" fmla="*/ 35 h 49"/>
                <a:gd name="T98" fmla="*/ 24 w 33"/>
                <a:gd name="T99"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49">
                  <a:moveTo>
                    <a:pt x="26" y="38"/>
                  </a:moveTo>
                  <a:lnTo>
                    <a:pt x="26" y="38"/>
                  </a:lnTo>
                  <a:lnTo>
                    <a:pt x="26" y="40"/>
                  </a:lnTo>
                  <a:lnTo>
                    <a:pt x="28" y="40"/>
                  </a:lnTo>
                  <a:lnTo>
                    <a:pt x="28" y="42"/>
                  </a:lnTo>
                  <a:lnTo>
                    <a:pt x="28" y="42"/>
                  </a:lnTo>
                  <a:lnTo>
                    <a:pt x="21" y="42"/>
                  </a:lnTo>
                  <a:lnTo>
                    <a:pt x="19" y="42"/>
                  </a:lnTo>
                  <a:lnTo>
                    <a:pt x="19" y="45"/>
                  </a:lnTo>
                  <a:lnTo>
                    <a:pt x="21" y="45"/>
                  </a:lnTo>
                  <a:lnTo>
                    <a:pt x="21" y="45"/>
                  </a:lnTo>
                  <a:lnTo>
                    <a:pt x="21" y="47"/>
                  </a:lnTo>
                  <a:lnTo>
                    <a:pt x="21" y="49"/>
                  </a:lnTo>
                  <a:lnTo>
                    <a:pt x="21" y="49"/>
                  </a:lnTo>
                  <a:lnTo>
                    <a:pt x="17" y="49"/>
                  </a:lnTo>
                  <a:lnTo>
                    <a:pt x="17" y="49"/>
                  </a:lnTo>
                  <a:lnTo>
                    <a:pt x="14" y="49"/>
                  </a:lnTo>
                  <a:lnTo>
                    <a:pt x="14" y="49"/>
                  </a:lnTo>
                  <a:lnTo>
                    <a:pt x="12" y="49"/>
                  </a:lnTo>
                  <a:lnTo>
                    <a:pt x="7" y="47"/>
                  </a:lnTo>
                  <a:lnTo>
                    <a:pt x="5" y="47"/>
                  </a:lnTo>
                  <a:lnTo>
                    <a:pt x="2" y="47"/>
                  </a:lnTo>
                  <a:lnTo>
                    <a:pt x="0" y="47"/>
                  </a:lnTo>
                  <a:lnTo>
                    <a:pt x="0" y="45"/>
                  </a:lnTo>
                  <a:lnTo>
                    <a:pt x="2" y="42"/>
                  </a:lnTo>
                  <a:lnTo>
                    <a:pt x="5" y="38"/>
                  </a:lnTo>
                  <a:lnTo>
                    <a:pt x="5" y="38"/>
                  </a:lnTo>
                  <a:lnTo>
                    <a:pt x="7" y="38"/>
                  </a:lnTo>
                  <a:lnTo>
                    <a:pt x="7" y="35"/>
                  </a:lnTo>
                  <a:lnTo>
                    <a:pt x="7" y="28"/>
                  </a:lnTo>
                  <a:lnTo>
                    <a:pt x="7" y="26"/>
                  </a:lnTo>
                  <a:lnTo>
                    <a:pt x="7" y="23"/>
                  </a:lnTo>
                  <a:lnTo>
                    <a:pt x="7" y="23"/>
                  </a:lnTo>
                  <a:lnTo>
                    <a:pt x="7" y="23"/>
                  </a:lnTo>
                  <a:lnTo>
                    <a:pt x="7" y="21"/>
                  </a:lnTo>
                  <a:lnTo>
                    <a:pt x="7" y="14"/>
                  </a:lnTo>
                  <a:lnTo>
                    <a:pt x="7" y="14"/>
                  </a:lnTo>
                  <a:lnTo>
                    <a:pt x="7" y="14"/>
                  </a:lnTo>
                  <a:lnTo>
                    <a:pt x="10" y="12"/>
                  </a:lnTo>
                  <a:lnTo>
                    <a:pt x="10" y="12"/>
                  </a:lnTo>
                  <a:lnTo>
                    <a:pt x="10" y="12"/>
                  </a:lnTo>
                  <a:lnTo>
                    <a:pt x="12" y="9"/>
                  </a:lnTo>
                  <a:lnTo>
                    <a:pt x="12" y="4"/>
                  </a:lnTo>
                  <a:lnTo>
                    <a:pt x="12" y="2"/>
                  </a:lnTo>
                  <a:lnTo>
                    <a:pt x="12" y="2"/>
                  </a:lnTo>
                  <a:lnTo>
                    <a:pt x="12" y="2"/>
                  </a:lnTo>
                  <a:lnTo>
                    <a:pt x="12" y="0"/>
                  </a:lnTo>
                  <a:lnTo>
                    <a:pt x="17" y="0"/>
                  </a:lnTo>
                  <a:lnTo>
                    <a:pt x="17" y="2"/>
                  </a:lnTo>
                  <a:lnTo>
                    <a:pt x="17" y="2"/>
                  </a:lnTo>
                  <a:lnTo>
                    <a:pt x="14" y="2"/>
                  </a:lnTo>
                  <a:lnTo>
                    <a:pt x="14" y="2"/>
                  </a:lnTo>
                  <a:lnTo>
                    <a:pt x="14" y="2"/>
                  </a:lnTo>
                  <a:lnTo>
                    <a:pt x="12" y="2"/>
                  </a:lnTo>
                  <a:lnTo>
                    <a:pt x="14" y="4"/>
                  </a:lnTo>
                  <a:lnTo>
                    <a:pt x="17" y="4"/>
                  </a:lnTo>
                  <a:lnTo>
                    <a:pt x="17" y="4"/>
                  </a:lnTo>
                  <a:lnTo>
                    <a:pt x="19" y="2"/>
                  </a:lnTo>
                  <a:lnTo>
                    <a:pt x="21" y="2"/>
                  </a:lnTo>
                  <a:lnTo>
                    <a:pt x="26" y="2"/>
                  </a:lnTo>
                  <a:lnTo>
                    <a:pt x="26" y="2"/>
                  </a:lnTo>
                  <a:lnTo>
                    <a:pt x="28" y="2"/>
                  </a:lnTo>
                  <a:lnTo>
                    <a:pt x="28" y="7"/>
                  </a:lnTo>
                  <a:lnTo>
                    <a:pt x="31" y="9"/>
                  </a:lnTo>
                  <a:lnTo>
                    <a:pt x="28" y="9"/>
                  </a:lnTo>
                  <a:lnTo>
                    <a:pt x="28" y="9"/>
                  </a:lnTo>
                  <a:lnTo>
                    <a:pt x="28" y="12"/>
                  </a:lnTo>
                  <a:lnTo>
                    <a:pt x="28" y="12"/>
                  </a:lnTo>
                  <a:lnTo>
                    <a:pt x="31" y="14"/>
                  </a:lnTo>
                  <a:lnTo>
                    <a:pt x="31" y="14"/>
                  </a:lnTo>
                  <a:lnTo>
                    <a:pt x="33" y="14"/>
                  </a:lnTo>
                  <a:lnTo>
                    <a:pt x="31" y="16"/>
                  </a:lnTo>
                  <a:lnTo>
                    <a:pt x="31" y="16"/>
                  </a:lnTo>
                  <a:lnTo>
                    <a:pt x="28" y="16"/>
                  </a:lnTo>
                  <a:lnTo>
                    <a:pt x="26" y="16"/>
                  </a:lnTo>
                  <a:lnTo>
                    <a:pt x="26" y="16"/>
                  </a:lnTo>
                  <a:lnTo>
                    <a:pt x="24" y="19"/>
                  </a:lnTo>
                  <a:lnTo>
                    <a:pt x="24" y="19"/>
                  </a:lnTo>
                  <a:lnTo>
                    <a:pt x="21" y="19"/>
                  </a:lnTo>
                  <a:lnTo>
                    <a:pt x="21" y="21"/>
                  </a:lnTo>
                  <a:lnTo>
                    <a:pt x="24" y="21"/>
                  </a:lnTo>
                  <a:lnTo>
                    <a:pt x="24" y="23"/>
                  </a:lnTo>
                  <a:lnTo>
                    <a:pt x="24" y="23"/>
                  </a:lnTo>
                  <a:lnTo>
                    <a:pt x="21" y="23"/>
                  </a:lnTo>
                  <a:lnTo>
                    <a:pt x="19" y="23"/>
                  </a:lnTo>
                  <a:lnTo>
                    <a:pt x="19" y="21"/>
                  </a:lnTo>
                  <a:lnTo>
                    <a:pt x="19" y="21"/>
                  </a:lnTo>
                  <a:lnTo>
                    <a:pt x="19" y="23"/>
                  </a:lnTo>
                  <a:lnTo>
                    <a:pt x="19" y="26"/>
                  </a:lnTo>
                  <a:lnTo>
                    <a:pt x="24" y="30"/>
                  </a:lnTo>
                  <a:lnTo>
                    <a:pt x="26" y="30"/>
                  </a:lnTo>
                  <a:lnTo>
                    <a:pt x="28" y="30"/>
                  </a:lnTo>
                  <a:lnTo>
                    <a:pt x="28" y="30"/>
                  </a:lnTo>
                  <a:lnTo>
                    <a:pt x="28" y="33"/>
                  </a:lnTo>
                  <a:lnTo>
                    <a:pt x="28" y="33"/>
                  </a:lnTo>
                  <a:lnTo>
                    <a:pt x="26" y="35"/>
                  </a:lnTo>
                  <a:lnTo>
                    <a:pt x="24" y="35"/>
                  </a:lnTo>
                  <a:lnTo>
                    <a:pt x="24" y="35"/>
                  </a:lnTo>
                  <a:lnTo>
                    <a:pt x="24" y="35"/>
                  </a:lnTo>
                  <a:lnTo>
                    <a:pt x="24" y="38"/>
                  </a:lnTo>
                  <a:lnTo>
                    <a:pt x="26" y="38"/>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16"/>
            <p:cNvSpPr>
              <a:spLocks/>
            </p:cNvSpPr>
            <p:nvPr/>
          </p:nvSpPr>
          <p:spPr bwMode="auto">
            <a:xfrm>
              <a:off x="1395" y="3385"/>
              <a:ext cx="33" cy="43"/>
            </a:xfrm>
            <a:custGeom>
              <a:avLst/>
              <a:gdLst>
                <a:gd name="T0" fmla="*/ 28 w 33"/>
                <a:gd name="T1" fmla="*/ 31 h 43"/>
                <a:gd name="T2" fmla="*/ 28 w 33"/>
                <a:gd name="T3" fmla="*/ 33 h 43"/>
                <a:gd name="T4" fmla="*/ 28 w 33"/>
                <a:gd name="T5" fmla="*/ 31 h 43"/>
                <a:gd name="T6" fmla="*/ 31 w 33"/>
                <a:gd name="T7" fmla="*/ 31 h 43"/>
                <a:gd name="T8" fmla="*/ 33 w 33"/>
                <a:gd name="T9" fmla="*/ 31 h 43"/>
                <a:gd name="T10" fmla="*/ 31 w 33"/>
                <a:gd name="T11" fmla="*/ 40 h 43"/>
                <a:gd name="T12" fmla="*/ 28 w 33"/>
                <a:gd name="T13" fmla="*/ 40 h 43"/>
                <a:gd name="T14" fmla="*/ 26 w 33"/>
                <a:gd name="T15" fmla="*/ 43 h 43"/>
                <a:gd name="T16" fmla="*/ 21 w 33"/>
                <a:gd name="T17" fmla="*/ 43 h 43"/>
                <a:gd name="T18" fmla="*/ 19 w 33"/>
                <a:gd name="T19" fmla="*/ 43 h 43"/>
                <a:gd name="T20" fmla="*/ 21 w 33"/>
                <a:gd name="T21" fmla="*/ 40 h 43"/>
                <a:gd name="T22" fmla="*/ 24 w 33"/>
                <a:gd name="T23" fmla="*/ 38 h 43"/>
                <a:gd name="T24" fmla="*/ 26 w 33"/>
                <a:gd name="T25" fmla="*/ 40 h 43"/>
                <a:gd name="T26" fmla="*/ 24 w 33"/>
                <a:gd name="T27" fmla="*/ 38 h 43"/>
                <a:gd name="T28" fmla="*/ 19 w 33"/>
                <a:gd name="T29" fmla="*/ 40 h 43"/>
                <a:gd name="T30" fmla="*/ 19 w 33"/>
                <a:gd name="T31" fmla="*/ 40 h 43"/>
                <a:gd name="T32" fmla="*/ 19 w 33"/>
                <a:gd name="T33" fmla="*/ 35 h 43"/>
                <a:gd name="T34" fmla="*/ 19 w 33"/>
                <a:gd name="T35" fmla="*/ 26 h 43"/>
                <a:gd name="T36" fmla="*/ 21 w 33"/>
                <a:gd name="T37" fmla="*/ 26 h 43"/>
                <a:gd name="T38" fmla="*/ 24 w 33"/>
                <a:gd name="T39" fmla="*/ 21 h 43"/>
                <a:gd name="T40" fmla="*/ 19 w 33"/>
                <a:gd name="T41" fmla="*/ 26 h 43"/>
                <a:gd name="T42" fmla="*/ 17 w 33"/>
                <a:gd name="T43" fmla="*/ 26 h 43"/>
                <a:gd name="T44" fmla="*/ 14 w 33"/>
                <a:gd name="T45" fmla="*/ 26 h 43"/>
                <a:gd name="T46" fmla="*/ 14 w 33"/>
                <a:gd name="T47" fmla="*/ 28 h 43"/>
                <a:gd name="T48" fmla="*/ 17 w 33"/>
                <a:gd name="T49" fmla="*/ 31 h 43"/>
                <a:gd name="T50" fmla="*/ 17 w 33"/>
                <a:gd name="T51" fmla="*/ 35 h 43"/>
                <a:gd name="T52" fmla="*/ 14 w 33"/>
                <a:gd name="T53" fmla="*/ 38 h 43"/>
                <a:gd name="T54" fmla="*/ 9 w 33"/>
                <a:gd name="T55" fmla="*/ 33 h 43"/>
                <a:gd name="T56" fmla="*/ 7 w 33"/>
                <a:gd name="T57" fmla="*/ 28 h 43"/>
                <a:gd name="T58" fmla="*/ 5 w 33"/>
                <a:gd name="T59" fmla="*/ 26 h 43"/>
                <a:gd name="T60" fmla="*/ 2 w 33"/>
                <a:gd name="T61" fmla="*/ 24 h 43"/>
                <a:gd name="T62" fmla="*/ 2 w 33"/>
                <a:gd name="T63" fmla="*/ 24 h 43"/>
                <a:gd name="T64" fmla="*/ 0 w 33"/>
                <a:gd name="T65" fmla="*/ 21 h 43"/>
                <a:gd name="T66" fmla="*/ 2 w 33"/>
                <a:gd name="T67" fmla="*/ 19 h 43"/>
                <a:gd name="T68" fmla="*/ 5 w 33"/>
                <a:gd name="T69" fmla="*/ 21 h 43"/>
                <a:gd name="T70" fmla="*/ 7 w 33"/>
                <a:gd name="T71" fmla="*/ 24 h 43"/>
                <a:gd name="T72" fmla="*/ 9 w 33"/>
                <a:gd name="T73" fmla="*/ 26 h 43"/>
                <a:gd name="T74" fmla="*/ 9 w 33"/>
                <a:gd name="T75" fmla="*/ 26 h 43"/>
                <a:gd name="T76" fmla="*/ 7 w 33"/>
                <a:gd name="T77" fmla="*/ 24 h 43"/>
                <a:gd name="T78" fmla="*/ 7 w 33"/>
                <a:gd name="T79" fmla="*/ 21 h 43"/>
                <a:gd name="T80" fmla="*/ 5 w 33"/>
                <a:gd name="T81" fmla="*/ 19 h 43"/>
                <a:gd name="T82" fmla="*/ 7 w 33"/>
                <a:gd name="T83" fmla="*/ 19 h 43"/>
                <a:gd name="T84" fmla="*/ 9 w 33"/>
                <a:gd name="T85" fmla="*/ 21 h 43"/>
                <a:gd name="T86" fmla="*/ 12 w 33"/>
                <a:gd name="T87" fmla="*/ 19 h 43"/>
                <a:gd name="T88" fmla="*/ 12 w 33"/>
                <a:gd name="T89" fmla="*/ 17 h 43"/>
                <a:gd name="T90" fmla="*/ 17 w 33"/>
                <a:gd name="T91" fmla="*/ 19 h 43"/>
                <a:gd name="T92" fmla="*/ 19 w 33"/>
                <a:gd name="T93" fmla="*/ 19 h 43"/>
                <a:gd name="T94" fmla="*/ 19 w 33"/>
                <a:gd name="T95" fmla="*/ 12 h 43"/>
                <a:gd name="T96" fmla="*/ 17 w 33"/>
                <a:gd name="T97" fmla="*/ 12 h 43"/>
                <a:gd name="T98" fmla="*/ 14 w 33"/>
                <a:gd name="T99" fmla="*/ 7 h 43"/>
                <a:gd name="T100" fmla="*/ 14 w 33"/>
                <a:gd name="T101" fmla="*/ 5 h 43"/>
                <a:gd name="T102" fmla="*/ 21 w 33"/>
                <a:gd name="T103" fmla="*/ 2 h 43"/>
                <a:gd name="T104" fmla="*/ 28 w 33"/>
                <a:gd name="T105" fmla="*/ 2 h 43"/>
                <a:gd name="T106" fmla="*/ 31 w 33"/>
                <a:gd name="T107" fmla="*/ 7 h 43"/>
                <a:gd name="T108" fmla="*/ 31 w 33"/>
                <a:gd name="T109" fmla="*/ 9 h 43"/>
                <a:gd name="T110" fmla="*/ 33 w 33"/>
                <a:gd name="T111" fmla="*/ 17 h 43"/>
                <a:gd name="T112" fmla="*/ 33 w 33"/>
                <a:gd name="T113" fmla="*/ 21 h 43"/>
                <a:gd name="T114" fmla="*/ 31 w 33"/>
                <a:gd name="T115" fmla="*/ 26 h 43"/>
                <a:gd name="T116" fmla="*/ 31 w 33"/>
                <a:gd name="T117"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 h="43">
                  <a:moveTo>
                    <a:pt x="31" y="28"/>
                  </a:moveTo>
                  <a:lnTo>
                    <a:pt x="28" y="31"/>
                  </a:lnTo>
                  <a:lnTo>
                    <a:pt x="28" y="31"/>
                  </a:lnTo>
                  <a:lnTo>
                    <a:pt x="28" y="33"/>
                  </a:lnTo>
                  <a:lnTo>
                    <a:pt x="31" y="31"/>
                  </a:lnTo>
                  <a:lnTo>
                    <a:pt x="28" y="31"/>
                  </a:lnTo>
                  <a:lnTo>
                    <a:pt x="28" y="31"/>
                  </a:lnTo>
                  <a:lnTo>
                    <a:pt x="31" y="31"/>
                  </a:lnTo>
                  <a:lnTo>
                    <a:pt x="33" y="31"/>
                  </a:lnTo>
                  <a:lnTo>
                    <a:pt x="33" y="31"/>
                  </a:lnTo>
                  <a:lnTo>
                    <a:pt x="33" y="33"/>
                  </a:lnTo>
                  <a:lnTo>
                    <a:pt x="31" y="40"/>
                  </a:lnTo>
                  <a:lnTo>
                    <a:pt x="31" y="40"/>
                  </a:lnTo>
                  <a:lnTo>
                    <a:pt x="28" y="40"/>
                  </a:lnTo>
                  <a:lnTo>
                    <a:pt x="26" y="43"/>
                  </a:lnTo>
                  <a:lnTo>
                    <a:pt x="26" y="43"/>
                  </a:lnTo>
                  <a:lnTo>
                    <a:pt x="24" y="43"/>
                  </a:lnTo>
                  <a:lnTo>
                    <a:pt x="21" y="43"/>
                  </a:lnTo>
                  <a:lnTo>
                    <a:pt x="19" y="43"/>
                  </a:lnTo>
                  <a:lnTo>
                    <a:pt x="19" y="43"/>
                  </a:lnTo>
                  <a:lnTo>
                    <a:pt x="21" y="40"/>
                  </a:lnTo>
                  <a:lnTo>
                    <a:pt x="21" y="40"/>
                  </a:lnTo>
                  <a:lnTo>
                    <a:pt x="24" y="40"/>
                  </a:lnTo>
                  <a:lnTo>
                    <a:pt x="24" y="38"/>
                  </a:lnTo>
                  <a:lnTo>
                    <a:pt x="24" y="40"/>
                  </a:lnTo>
                  <a:lnTo>
                    <a:pt x="26" y="40"/>
                  </a:lnTo>
                  <a:lnTo>
                    <a:pt x="24" y="38"/>
                  </a:lnTo>
                  <a:lnTo>
                    <a:pt x="24" y="38"/>
                  </a:lnTo>
                  <a:lnTo>
                    <a:pt x="21" y="38"/>
                  </a:lnTo>
                  <a:lnTo>
                    <a:pt x="19" y="40"/>
                  </a:lnTo>
                  <a:lnTo>
                    <a:pt x="19" y="40"/>
                  </a:lnTo>
                  <a:lnTo>
                    <a:pt x="19" y="40"/>
                  </a:lnTo>
                  <a:lnTo>
                    <a:pt x="19" y="38"/>
                  </a:lnTo>
                  <a:lnTo>
                    <a:pt x="19" y="35"/>
                  </a:lnTo>
                  <a:lnTo>
                    <a:pt x="19" y="31"/>
                  </a:lnTo>
                  <a:lnTo>
                    <a:pt x="19" y="26"/>
                  </a:lnTo>
                  <a:lnTo>
                    <a:pt x="21" y="26"/>
                  </a:lnTo>
                  <a:lnTo>
                    <a:pt x="21" y="26"/>
                  </a:lnTo>
                  <a:lnTo>
                    <a:pt x="26" y="21"/>
                  </a:lnTo>
                  <a:lnTo>
                    <a:pt x="24" y="21"/>
                  </a:lnTo>
                  <a:lnTo>
                    <a:pt x="24" y="24"/>
                  </a:lnTo>
                  <a:lnTo>
                    <a:pt x="19" y="26"/>
                  </a:lnTo>
                  <a:lnTo>
                    <a:pt x="17" y="28"/>
                  </a:lnTo>
                  <a:lnTo>
                    <a:pt x="17" y="26"/>
                  </a:lnTo>
                  <a:lnTo>
                    <a:pt x="17" y="26"/>
                  </a:lnTo>
                  <a:lnTo>
                    <a:pt x="14" y="26"/>
                  </a:lnTo>
                  <a:lnTo>
                    <a:pt x="14" y="26"/>
                  </a:lnTo>
                  <a:lnTo>
                    <a:pt x="14" y="28"/>
                  </a:lnTo>
                  <a:lnTo>
                    <a:pt x="14" y="31"/>
                  </a:lnTo>
                  <a:lnTo>
                    <a:pt x="17" y="31"/>
                  </a:lnTo>
                  <a:lnTo>
                    <a:pt x="17" y="31"/>
                  </a:lnTo>
                  <a:lnTo>
                    <a:pt x="17" y="35"/>
                  </a:lnTo>
                  <a:lnTo>
                    <a:pt x="14" y="38"/>
                  </a:lnTo>
                  <a:lnTo>
                    <a:pt x="14" y="38"/>
                  </a:lnTo>
                  <a:lnTo>
                    <a:pt x="12" y="38"/>
                  </a:lnTo>
                  <a:lnTo>
                    <a:pt x="9" y="33"/>
                  </a:lnTo>
                  <a:lnTo>
                    <a:pt x="7" y="31"/>
                  </a:lnTo>
                  <a:lnTo>
                    <a:pt x="7" y="28"/>
                  </a:lnTo>
                  <a:lnTo>
                    <a:pt x="7" y="26"/>
                  </a:lnTo>
                  <a:lnTo>
                    <a:pt x="5" y="26"/>
                  </a:lnTo>
                  <a:lnTo>
                    <a:pt x="5" y="24"/>
                  </a:lnTo>
                  <a:lnTo>
                    <a:pt x="2" y="24"/>
                  </a:lnTo>
                  <a:lnTo>
                    <a:pt x="2" y="24"/>
                  </a:lnTo>
                  <a:lnTo>
                    <a:pt x="2" y="24"/>
                  </a:lnTo>
                  <a:lnTo>
                    <a:pt x="0" y="21"/>
                  </a:lnTo>
                  <a:lnTo>
                    <a:pt x="0" y="21"/>
                  </a:lnTo>
                  <a:lnTo>
                    <a:pt x="2" y="19"/>
                  </a:lnTo>
                  <a:lnTo>
                    <a:pt x="2" y="19"/>
                  </a:lnTo>
                  <a:lnTo>
                    <a:pt x="5" y="19"/>
                  </a:lnTo>
                  <a:lnTo>
                    <a:pt x="5" y="21"/>
                  </a:lnTo>
                  <a:lnTo>
                    <a:pt x="5" y="21"/>
                  </a:lnTo>
                  <a:lnTo>
                    <a:pt x="7" y="24"/>
                  </a:lnTo>
                  <a:lnTo>
                    <a:pt x="9" y="26"/>
                  </a:lnTo>
                  <a:lnTo>
                    <a:pt x="9" y="26"/>
                  </a:lnTo>
                  <a:lnTo>
                    <a:pt x="9" y="26"/>
                  </a:lnTo>
                  <a:lnTo>
                    <a:pt x="9" y="26"/>
                  </a:lnTo>
                  <a:lnTo>
                    <a:pt x="9" y="24"/>
                  </a:lnTo>
                  <a:lnTo>
                    <a:pt x="7" y="24"/>
                  </a:lnTo>
                  <a:lnTo>
                    <a:pt x="7" y="24"/>
                  </a:lnTo>
                  <a:lnTo>
                    <a:pt x="7" y="21"/>
                  </a:lnTo>
                  <a:lnTo>
                    <a:pt x="5" y="21"/>
                  </a:lnTo>
                  <a:lnTo>
                    <a:pt x="5" y="19"/>
                  </a:lnTo>
                  <a:lnTo>
                    <a:pt x="7" y="19"/>
                  </a:lnTo>
                  <a:lnTo>
                    <a:pt x="7" y="19"/>
                  </a:lnTo>
                  <a:lnTo>
                    <a:pt x="9" y="21"/>
                  </a:lnTo>
                  <a:lnTo>
                    <a:pt x="9" y="21"/>
                  </a:lnTo>
                  <a:lnTo>
                    <a:pt x="12" y="19"/>
                  </a:lnTo>
                  <a:lnTo>
                    <a:pt x="12" y="19"/>
                  </a:lnTo>
                  <a:lnTo>
                    <a:pt x="14" y="19"/>
                  </a:lnTo>
                  <a:lnTo>
                    <a:pt x="12" y="17"/>
                  </a:lnTo>
                  <a:lnTo>
                    <a:pt x="14" y="17"/>
                  </a:lnTo>
                  <a:lnTo>
                    <a:pt x="17" y="19"/>
                  </a:lnTo>
                  <a:lnTo>
                    <a:pt x="19" y="21"/>
                  </a:lnTo>
                  <a:lnTo>
                    <a:pt x="19" y="19"/>
                  </a:lnTo>
                  <a:lnTo>
                    <a:pt x="21" y="14"/>
                  </a:lnTo>
                  <a:lnTo>
                    <a:pt x="19" y="12"/>
                  </a:lnTo>
                  <a:lnTo>
                    <a:pt x="17" y="12"/>
                  </a:lnTo>
                  <a:lnTo>
                    <a:pt x="17" y="12"/>
                  </a:lnTo>
                  <a:lnTo>
                    <a:pt x="17" y="9"/>
                  </a:lnTo>
                  <a:lnTo>
                    <a:pt x="14" y="7"/>
                  </a:lnTo>
                  <a:lnTo>
                    <a:pt x="14" y="7"/>
                  </a:lnTo>
                  <a:lnTo>
                    <a:pt x="14" y="5"/>
                  </a:lnTo>
                  <a:lnTo>
                    <a:pt x="17" y="2"/>
                  </a:lnTo>
                  <a:lnTo>
                    <a:pt x="21" y="2"/>
                  </a:lnTo>
                  <a:lnTo>
                    <a:pt x="24" y="0"/>
                  </a:lnTo>
                  <a:lnTo>
                    <a:pt x="28" y="2"/>
                  </a:lnTo>
                  <a:lnTo>
                    <a:pt x="31" y="2"/>
                  </a:lnTo>
                  <a:lnTo>
                    <a:pt x="31" y="7"/>
                  </a:lnTo>
                  <a:lnTo>
                    <a:pt x="31" y="9"/>
                  </a:lnTo>
                  <a:lnTo>
                    <a:pt x="31" y="9"/>
                  </a:lnTo>
                  <a:lnTo>
                    <a:pt x="31" y="14"/>
                  </a:lnTo>
                  <a:lnTo>
                    <a:pt x="33" y="17"/>
                  </a:lnTo>
                  <a:lnTo>
                    <a:pt x="33" y="17"/>
                  </a:lnTo>
                  <a:lnTo>
                    <a:pt x="33" y="21"/>
                  </a:lnTo>
                  <a:lnTo>
                    <a:pt x="31" y="24"/>
                  </a:lnTo>
                  <a:lnTo>
                    <a:pt x="31" y="26"/>
                  </a:lnTo>
                  <a:lnTo>
                    <a:pt x="31" y="26"/>
                  </a:lnTo>
                  <a:lnTo>
                    <a:pt x="31" y="28"/>
                  </a:lnTo>
                  <a:lnTo>
                    <a:pt x="31" y="28"/>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17"/>
            <p:cNvSpPr>
              <a:spLocks/>
            </p:cNvSpPr>
            <p:nvPr/>
          </p:nvSpPr>
          <p:spPr bwMode="auto">
            <a:xfrm>
              <a:off x="1395" y="3385"/>
              <a:ext cx="33" cy="43"/>
            </a:xfrm>
            <a:custGeom>
              <a:avLst/>
              <a:gdLst>
                <a:gd name="T0" fmla="*/ 28 w 33"/>
                <a:gd name="T1" fmla="*/ 31 h 43"/>
                <a:gd name="T2" fmla="*/ 28 w 33"/>
                <a:gd name="T3" fmla="*/ 33 h 43"/>
                <a:gd name="T4" fmla="*/ 28 w 33"/>
                <a:gd name="T5" fmla="*/ 31 h 43"/>
                <a:gd name="T6" fmla="*/ 31 w 33"/>
                <a:gd name="T7" fmla="*/ 31 h 43"/>
                <a:gd name="T8" fmla="*/ 33 w 33"/>
                <a:gd name="T9" fmla="*/ 31 h 43"/>
                <a:gd name="T10" fmla="*/ 31 w 33"/>
                <a:gd name="T11" fmla="*/ 40 h 43"/>
                <a:gd name="T12" fmla="*/ 28 w 33"/>
                <a:gd name="T13" fmla="*/ 40 h 43"/>
                <a:gd name="T14" fmla="*/ 26 w 33"/>
                <a:gd name="T15" fmla="*/ 43 h 43"/>
                <a:gd name="T16" fmla="*/ 21 w 33"/>
                <a:gd name="T17" fmla="*/ 43 h 43"/>
                <a:gd name="T18" fmla="*/ 19 w 33"/>
                <a:gd name="T19" fmla="*/ 43 h 43"/>
                <a:gd name="T20" fmla="*/ 21 w 33"/>
                <a:gd name="T21" fmla="*/ 40 h 43"/>
                <a:gd name="T22" fmla="*/ 24 w 33"/>
                <a:gd name="T23" fmla="*/ 38 h 43"/>
                <a:gd name="T24" fmla="*/ 26 w 33"/>
                <a:gd name="T25" fmla="*/ 40 h 43"/>
                <a:gd name="T26" fmla="*/ 24 w 33"/>
                <a:gd name="T27" fmla="*/ 38 h 43"/>
                <a:gd name="T28" fmla="*/ 19 w 33"/>
                <a:gd name="T29" fmla="*/ 40 h 43"/>
                <a:gd name="T30" fmla="*/ 19 w 33"/>
                <a:gd name="T31" fmla="*/ 40 h 43"/>
                <a:gd name="T32" fmla="*/ 19 w 33"/>
                <a:gd name="T33" fmla="*/ 35 h 43"/>
                <a:gd name="T34" fmla="*/ 19 w 33"/>
                <a:gd name="T35" fmla="*/ 26 h 43"/>
                <a:gd name="T36" fmla="*/ 21 w 33"/>
                <a:gd name="T37" fmla="*/ 26 h 43"/>
                <a:gd name="T38" fmla="*/ 24 w 33"/>
                <a:gd name="T39" fmla="*/ 21 h 43"/>
                <a:gd name="T40" fmla="*/ 19 w 33"/>
                <a:gd name="T41" fmla="*/ 26 h 43"/>
                <a:gd name="T42" fmla="*/ 17 w 33"/>
                <a:gd name="T43" fmla="*/ 26 h 43"/>
                <a:gd name="T44" fmla="*/ 14 w 33"/>
                <a:gd name="T45" fmla="*/ 26 h 43"/>
                <a:gd name="T46" fmla="*/ 14 w 33"/>
                <a:gd name="T47" fmla="*/ 28 h 43"/>
                <a:gd name="T48" fmla="*/ 17 w 33"/>
                <a:gd name="T49" fmla="*/ 31 h 43"/>
                <a:gd name="T50" fmla="*/ 17 w 33"/>
                <a:gd name="T51" fmla="*/ 35 h 43"/>
                <a:gd name="T52" fmla="*/ 14 w 33"/>
                <a:gd name="T53" fmla="*/ 38 h 43"/>
                <a:gd name="T54" fmla="*/ 9 w 33"/>
                <a:gd name="T55" fmla="*/ 33 h 43"/>
                <a:gd name="T56" fmla="*/ 7 w 33"/>
                <a:gd name="T57" fmla="*/ 28 h 43"/>
                <a:gd name="T58" fmla="*/ 5 w 33"/>
                <a:gd name="T59" fmla="*/ 26 h 43"/>
                <a:gd name="T60" fmla="*/ 2 w 33"/>
                <a:gd name="T61" fmla="*/ 24 h 43"/>
                <a:gd name="T62" fmla="*/ 2 w 33"/>
                <a:gd name="T63" fmla="*/ 24 h 43"/>
                <a:gd name="T64" fmla="*/ 0 w 33"/>
                <a:gd name="T65" fmla="*/ 21 h 43"/>
                <a:gd name="T66" fmla="*/ 2 w 33"/>
                <a:gd name="T67" fmla="*/ 19 h 43"/>
                <a:gd name="T68" fmla="*/ 5 w 33"/>
                <a:gd name="T69" fmla="*/ 21 h 43"/>
                <a:gd name="T70" fmla="*/ 7 w 33"/>
                <a:gd name="T71" fmla="*/ 24 h 43"/>
                <a:gd name="T72" fmla="*/ 9 w 33"/>
                <a:gd name="T73" fmla="*/ 26 h 43"/>
                <a:gd name="T74" fmla="*/ 9 w 33"/>
                <a:gd name="T75" fmla="*/ 26 h 43"/>
                <a:gd name="T76" fmla="*/ 7 w 33"/>
                <a:gd name="T77" fmla="*/ 24 h 43"/>
                <a:gd name="T78" fmla="*/ 7 w 33"/>
                <a:gd name="T79" fmla="*/ 21 h 43"/>
                <a:gd name="T80" fmla="*/ 5 w 33"/>
                <a:gd name="T81" fmla="*/ 19 h 43"/>
                <a:gd name="T82" fmla="*/ 7 w 33"/>
                <a:gd name="T83" fmla="*/ 19 h 43"/>
                <a:gd name="T84" fmla="*/ 9 w 33"/>
                <a:gd name="T85" fmla="*/ 21 h 43"/>
                <a:gd name="T86" fmla="*/ 12 w 33"/>
                <a:gd name="T87" fmla="*/ 19 h 43"/>
                <a:gd name="T88" fmla="*/ 12 w 33"/>
                <a:gd name="T89" fmla="*/ 17 h 43"/>
                <a:gd name="T90" fmla="*/ 17 w 33"/>
                <a:gd name="T91" fmla="*/ 19 h 43"/>
                <a:gd name="T92" fmla="*/ 19 w 33"/>
                <a:gd name="T93" fmla="*/ 19 h 43"/>
                <a:gd name="T94" fmla="*/ 19 w 33"/>
                <a:gd name="T95" fmla="*/ 12 h 43"/>
                <a:gd name="T96" fmla="*/ 17 w 33"/>
                <a:gd name="T97" fmla="*/ 12 h 43"/>
                <a:gd name="T98" fmla="*/ 14 w 33"/>
                <a:gd name="T99" fmla="*/ 7 h 43"/>
                <a:gd name="T100" fmla="*/ 14 w 33"/>
                <a:gd name="T101" fmla="*/ 5 h 43"/>
                <a:gd name="T102" fmla="*/ 21 w 33"/>
                <a:gd name="T103" fmla="*/ 2 h 43"/>
                <a:gd name="T104" fmla="*/ 28 w 33"/>
                <a:gd name="T105" fmla="*/ 2 h 43"/>
                <a:gd name="T106" fmla="*/ 31 w 33"/>
                <a:gd name="T107" fmla="*/ 7 h 43"/>
                <a:gd name="T108" fmla="*/ 31 w 33"/>
                <a:gd name="T109" fmla="*/ 9 h 43"/>
                <a:gd name="T110" fmla="*/ 33 w 33"/>
                <a:gd name="T111" fmla="*/ 17 h 43"/>
                <a:gd name="T112" fmla="*/ 33 w 33"/>
                <a:gd name="T113" fmla="*/ 21 h 43"/>
                <a:gd name="T114" fmla="*/ 31 w 33"/>
                <a:gd name="T115" fmla="*/ 26 h 43"/>
                <a:gd name="T116" fmla="*/ 31 w 33"/>
                <a:gd name="T117"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 h="43">
                  <a:moveTo>
                    <a:pt x="31" y="28"/>
                  </a:moveTo>
                  <a:lnTo>
                    <a:pt x="28" y="31"/>
                  </a:lnTo>
                  <a:lnTo>
                    <a:pt x="28" y="31"/>
                  </a:lnTo>
                  <a:lnTo>
                    <a:pt x="28" y="33"/>
                  </a:lnTo>
                  <a:lnTo>
                    <a:pt x="31" y="31"/>
                  </a:lnTo>
                  <a:lnTo>
                    <a:pt x="28" y="31"/>
                  </a:lnTo>
                  <a:lnTo>
                    <a:pt x="28" y="31"/>
                  </a:lnTo>
                  <a:lnTo>
                    <a:pt x="31" y="31"/>
                  </a:lnTo>
                  <a:lnTo>
                    <a:pt x="33" y="31"/>
                  </a:lnTo>
                  <a:lnTo>
                    <a:pt x="33" y="31"/>
                  </a:lnTo>
                  <a:lnTo>
                    <a:pt x="33" y="33"/>
                  </a:lnTo>
                  <a:lnTo>
                    <a:pt x="31" y="40"/>
                  </a:lnTo>
                  <a:lnTo>
                    <a:pt x="31" y="40"/>
                  </a:lnTo>
                  <a:lnTo>
                    <a:pt x="28" y="40"/>
                  </a:lnTo>
                  <a:lnTo>
                    <a:pt x="26" y="43"/>
                  </a:lnTo>
                  <a:lnTo>
                    <a:pt x="26" y="43"/>
                  </a:lnTo>
                  <a:lnTo>
                    <a:pt x="24" y="43"/>
                  </a:lnTo>
                  <a:lnTo>
                    <a:pt x="21" y="43"/>
                  </a:lnTo>
                  <a:lnTo>
                    <a:pt x="19" y="43"/>
                  </a:lnTo>
                  <a:lnTo>
                    <a:pt x="19" y="43"/>
                  </a:lnTo>
                  <a:lnTo>
                    <a:pt x="21" y="40"/>
                  </a:lnTo>
                  <a:lnTo>
                    <a:pt x="21" y="40"/>
                  </a:lnTo>
                  <a:lnTo>
                    <a:pt x="24" y="40"/>
                  </a:lnTo>
                  <a:lnTo>
                    <a:pt x="24" y="38"/>
                  </a:lnTo>
                  <a:lnTo>
                    <a:pt x="24" y="40"/>
                  </a:lnTo>
                  <a:lnTo>
                    <a:pt x="26" y="40"/>
                  </a:lnTo>
                  <a:lnTo>
                    <a:pt x="24" y="38"/>
                  </a:lnTo>
                  <a:lnTo>
                    <a:pt x="24" y="38"/>
                  </a:lnTo>
                  <a:lnTo>
                    <a:pt x="21" y="38"/>
                  </a:lnTo>
                  <a:lnTo>
                    <a:pt x="19" y="40"/>
                  </a:lnTo>
                  <a:lnTo>
                    <a:pt x="19" y="40"/>
                  </a:lnTo>
                  <a:lnTo>
                    <a:pt x="19" y="40"/>
                  </a:lnTo>
                  <a:lnTo>
                    <a:pt x="19" y="38"/>
                  </a:lnTo>
                  <a:lnTo>
                    <a:pt x="19" y="35"/>
                  </a:lnTo>
                  <a:lnTo>
                    <a:pt x="19" y="31"/>
                  </a:lnTo>
                  <a:lnTo>
                    <a:pt x="19" y="26"/>
                  </a:lnTo>
                  <a:lnTo>
                    <a:pt x="21" y="26"/>
                  </a:lnTo>
                  <a:lnTo>
                    <a:pt x="21" y="26"/>
                  </a:lnTo>
                  <a:lnTo>
                    <a:pt x="26" y="21"/>
                  </a:lnTo>
                  <a:lnTo>
                    <a:pt x="24" y="21"/>
                  </a:lnTo>
                  <a:lnTo>
                    <a:pt x="24" y="24"/>
                  </a:lnTo>
                  <a:lnTo>
                    <a:pt x="19" y="26"/>
                  </a:lnTo>
                  <a:lnTo>
                    <a:pt x="17" y="28"/>
                  </a:lnTo>
                  <a:lnTo>
                    <a:pt x="17" y="26"/>
                  </a:lnTo>
                  <a:lnTo>
                    <a:pt x="17" y="26"/>
                  </a:lnTo>
                  <a:lnTo>
                    <a:pt x="14" y="26"/>
                  </a:lnTo>
                  <a:lnTo>
                    <a:pt x="14" y="26"/>
                  </a:lnTo>
                  <a:lnTo>
                    <a:pt x="14" y="28"/>
                  </a:lnTo>
                  <a:lnTo>
                    <a:pt x="14" y="31"/>
                  </a:lnTo>
                  <a:lnTo>
                    <a:pt x="17" y="31"/>
                  </a:lnTo>
                  <a:lnTo>
                    <a:pt x="17" y="31"/>
                  </a:lnTo>
                  <a:lnTo>
                    <a:pt x="17" y="35"/>
                  </a:lnTo>
                  <a:lnTo>
                    <a:pt x="14" y="38"/>
                  </a:lnTo>
                  <a:lnTo>
                    <a:pt x="14" y="38"/>
                  </a:lnTo>
                  <a:lnTo>
                    <a:pt x="12" y="38"/>
                  </a:lnTo>
                  <a:lnTo>
                    <a:pt x="9" y="33"/>
                  </a:lnTo>
                  <a:lnTo>
                    <a:pt x="7" y="31"/>
                  </a:lnTo>
                  <a:lnTo>
                    <a:pt x="7" y="28"/>
                  </a:lnTo>
                  <a:lnTo>
                    <a:pt x="7" y="26"/>
                  </a:lnTo>
                  <a:lnTo>
                    <a:pt x="5" y="26"/>
                  </a:lnTo>
                  <a:lnTo>
                    <a:pt x="5" y="24"/>
                  </a:lnTo>
                  <a:lnTo>
                    <a:pt x="2" y="24"/>
                  </a:lnTo>
                  <a:lnTo>
                    <a:pt x="2" y="24"/>
                  </a:lnTo>
                  <a:lnTo>
                    <a:pt x="2" y="24"/>
                  </a:lnTo>
                  <a:lnTo>
                    <a:pt x="0" y="21"/>
                  </a:lnTo>
                  <a:lnTo>
                    <a:pt x="0" y="21"/>
                  </a:lnTo>
                  <a:lnTo>
                    <a:pt x="2" y="19"/>
                  </a:lnTo>
                  <a:lnTo>
                    <a:pt x="2" y="19"/>
                  </a:lnTo>
                  <a:lnTo>
                    <a:pt x="5" y="19"/>
                  </a:lnTo>
                  <a:lnTo>
                    <a:pt x="5" y="21"/>
                  </a:lnTo>
                  <a:lnTo>
                    <a:pt x="5" y="21"/>
                  </a:lnTo>
                  <a:lnTo>
                    <a:pt x="7" y="24"/>
                  </a:lnTo>
                  <a:lnTo>
                    <a:pt x="9" y="26"/>
                  </a:lnTo>
                  <a:lnTo>
                    <a:pt x="9" y="26"/>
                  </a:lnTo>
                  <a:lnTo>
                    <a:pt x="9" y="26"/>
                  </a:lnTo>
                  <a:lnTo>
                    <a:pt x="9" y="26"/>
                  </a:lnTo>
                  <a:lnTo>
                    <a:pt x="9" y="24"/>
                  </a:lnTo>
                  <a:lnTo>
                    <a:pt x="7" y="24"/>
                  </a:lnTo>
                  <a:lnTo>
                    <a:pt x="7" y="24"/>
                  </a:lnTo>
                  <a:lnTo>
                    <a:pt x="7" y="21"/>
                  </a:lnTo>
                  <a:lnTo>
                    <a:pt x="5" y="21"/>
                  </a:lnTo>
                  <a:lnTo>
                    <a:pt x="5" y="19"/>
                  </a:lnTo>
                  <a:lnTo>
                    <a:pt x="7" y="19"/>
                  </a:lnTo>
                  <a:lnTo>
                    <a:pt x="7" y="19"/>
                  </a:lnTo>
                  <a:lnTo>
                    <a:pt x="9" y="21"/>
                  </a:lnTo>
                  <a:lnTo>
                    <a:pt x="9" y="21"/>
                  </a:lnTo>
                  <a:lnTo>
                    <a:pt x="12" y="19"/>
                  </a:lnTo>
                  <a:lnTo>
                    <a:pt x="12" y="19"/>
                  </a:lnTo>
                  <a:lnTo>
                    <a:pt x="14" y="19"/>
                  </a:lnTo>
                  <a:lnTo>
                    <a:pt x="12" y="17"/>
                  </a:lnTo>
                  <a:lnTo>
                    <a:pt x="14" y="17"/>
                  </a:lnTo>
                  <a:lnTo>
                    <a:pt x="17" y="19"/>
                  </a:lnTo>
                  <a:lnTo>
                    <a:pt x="19" y="21"/>
                  </a:lnTo>
                  <a:lnTo>
                    <a:pt x="19" y="19"/>
                  </a:lnTo>
                  <a:lnTo>
                    <a:pt x="21" y="14"/>
                  </a:lnTo>
                  <a:lnTo>
                    <a:pt x="19" y="12"/>
                  </a:lnTo>
                  <a:lnTo>
                    <a:pt x="17" y="12"/>
                  </a:lnTo>
                  <a:lnTo>
                    <a:pt x="17" y="12"/>
                  </a:lnTo>
                  <a:lnTo>
                    <a:pt x="17" y="9"/>
                  </a:lnTo>
                  <a:lnTo>
                    <a:pt x="14" y="7"/>
                  </a:lnTo>
                  <a:lnTo>
                    <a:pt x="14" y="7"/>
                  </a:lnTo>
                  <a:lnTo>
                    <a:pt x="14" y="5"/>
                  </a:lnTo>
                  <a:lnTo>
                    <a:pt x="17" y="2"/>
                  </a:lnTo>
                  <a:lnTo>
                    <a:pt x="21" y="2"/>
                  </a:lnTo>
                  <a:lnTo>
                    <a:pt x="24" y="0"/>
                  </a:lnTo>
                  <a:lnTo>
                    <a:pt x="28" y="2"/>
                  </a:lnTo>
                  <a:lnTo>
                    <a:pt x="31" y="2"/>
                  </a:lnTo>
                  <a:lnTo>
                    <a:pt x="31" y="7"/>
                  </a:lnTo>
                  <a:lnTo>
                    <a:pt x="31" y="9"/>
                  </a:lnTo>
                  <a:lnTo>
                    <a:pt x="31" y="9"/>
                  </a:lnTo>
                  <a:lnTo>
                    <a:pt x="31" y="14"/>
                  </a:lnTo>
                  <a:lnTo>
                    <a:pt x="33" y="17"/>
                  </a:lnTo>
                  <a:lnTo>
                    <a:pt x="33" y="17"/>
                  </a:lnTo>
                  <a:lnTo>
                    <a:pt x="33" y="21"/>
                  </a:lnTo>
                  <a:lnTo>
                    <a:pt x="31" y="24"/>
                  </a:lnTo>
                  <a:lnTo>
                    <a:pt x="31" y="26"/>
                  </a:lnTo>
                  <a:lnTo>
                    <a:pt x="31" y="26"/>
                  </a:lnTo>
                  <a:lnTo>
                    <a:pt x="31" y="28"/>
                  </a:lnTo>
                  <a:lnTo>
                    <a:pt x="31" y="28"/>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18"/>
            <p:cNvSpPr>
              <a:spLocks/>
            </p:cNvSpPr>
            <p:nvPr/>
          </p:nvSpPr>
          <p:spPr bwMode="auto">
            <a:xfrm>
              <a:off x="1563" y="3576"/>
              <a:ext cx="61" cy="24"/>
            </a:xfrm>
            <a:custGeom>
              <a:avLst/>
              <a:gdLst>
                <a:gd name="T0" fmla="*/ 54 w 61"/>
                <a:gd name="T1" fmla="*/ 22 h 24"/>
                <a:gd name="T2" fmla="*/ 49 w 61"/>
                <a:gd name="T3" fmla="*/ 17 h 24"/>
                <a:gd name="T4" fmla="*/ 47 w 61"/>
                <a:gd name="T5" fmla="*/ 19 h 24"/>
                <a:gd name="T6" fmla="*/ 40 w 61"/>
                <a:gd name="T7" fmla="*/ 17 h 24"/>
                <a:gd name="T8" fmla="*/ 35 w 61"/>
                <a:gd name="T9" fmla="*/ 19 h 24"/>
                <a:gd name="T10" fmla="*/ 30 w 61"/>
                <a:gd name="T11" fmla="*/ 17 h 24"/>
                <a:gd name="T12" fmla="*/ 35 w 61"/>
                <a:gd name="T13" fmla="*/ 15 h 24"/>
                <a:gd name="T14" fmla="*/ 37 w 61"/>
                <a:gd name="T15" fmla="*/ 12 h 24"/>
                <a:gd name="T16" fmla="*/ 33 w 61"/>
                <a:gd name="T17" fmla="*/ 12 h 24"/>
                <a:gd name="T18" fmla="*/ 35 w 61"/>
                <a:gd name="T19" fmla="*/ 10 h 24"/>
                <a:gd name="T20" fmla="*/ 26 w 61"/>
                <a:gd name="T21" fmla="*/ 10 h 24"/>
                <a:gd name="T22" fmla="*/ 23 w 61"/>
                <a:gd name="T23" fmla="*/ 10 h 24"/>
                <a:gd name="T24" fmla="*/ 19 w 61"/>
                <a:gd name="T25" fmla="*/ 7 h 24"/>
                <a:gd name="T26" fmla="*/ 21 w 61"/>
                <a:gd name="T27" fmla="*/ 7 h 24"/>
                <a:gd name="T28" fmla="*/ 19 w 61"/>
                <a:gd name="T29" fmla="*/ 12 h 24"/>
                <a:gd name="T30" fmla="*/ 23 w 61"/>
                <a:gd name="T31" fmla="*/ 17 h 24"/>
                <a:gd name="T32" fmla="*/ 26 w 61"/>
                <a:gd name="T33" fmla="*/ 19 h 24"/>
                <a:gd name="T34" fmla="*/ 16 w 61"/>
                <a:gd name="T35" fmla="*/ 15 h 24"/>
                <a:gd name="T36" fmla="*/ 19 w 61"/>
                <a:gd name="T37" fmla="*/ 15 h 24"/>
                <a:gd name="T38" fmla="*/ 14 w 61"/>
                <a:gd name="T39" fmla="*/ 15 h 24"/>
                <a:gd name="T40" fmla="*/ 9 w 61"/>
                <a:gd name="T41" fmla="*/ 12 h 24"/>
                <a:gd name="T42" fmla="*/ 14 w 61"/>
                <a:gd name="T43" fmla="*/ 10 h 24"/>
                <a:gd name="T44" fmla="*/ 14 w 61"/>
                <a:gd name="T45" fmla="*/ 7 h 24"/>
                <a:gd name="T46" fmla="*/ 4 w 61"/>
                <a:gd name="T47" fmla="*/ 10 h 24"/>
                <a:gd name="T48" fmla="*/ 4 w 61"/>
                <a:gd name="T49" fmla="*/ 10 h 24"/>
                <a:gd name="T50" fmla="*/ 0 w 61"/>
                <a:gd name="T51" fmla="*/ 7 h 24"/>
                <a:gd name="T52" fmla="*/ 2 w 61"/>
                <a:gd name="T53" fmla="*/ 5 h 24"/>
                <a:gd name="T54" fmla="*/ 7 w 61"/>
                <a:gd name="T55" fmla="*/ 5 h 24"/>
                <a:gd name="T56" fmla="*/ 23 w 61"/>
                <a:gd name="T57" fmla="*/ 3 h 24"/>
                <a:gd name="T58" fmla="*/ 35 w 61"/>
                <a:gd name="T59" fmla="*/ 3 h 24"/>
                <a:gd name="T60" fmla="*/ 40 w 61"/>
                <a:gd name="T61" fmla="*/ 0 h 24"/>
                <a:gd name="T62" fmla="*/ 49 w 61"/>
                <a:gd name="T63" fmla="*/ 3 h 24"/>
                <a:gd name="T64" fmla="*/ 45 w 61"/>
                <a:gd name="T65" fmla="*/ 7 h 24"/>
                <a:gd name="T66" fmla="*/ 37 w 61"/>
                <a:gd name="T67" fmla="*/ 7 h 24"/>
                <a:gd name="T68" fmla="*/ 33 w 61"/>
                <a:gd name="T69" fmla="*/ 5 h 24"/>
                <a:gd name="T70" fmla="*/ 28 w 61"/>
                <a:gd name="T71" fmla="*/ 3 h 24"/>
                <a:gd name="T72" fmla="*/ 33 w 61"/>
                <a:gd name="T73" fmla="*/ 7 h 24"/>
                <a:gd name="T74" fmla="*/ 47 w 61"/>
                <a:gd name="T75" fmla="*/ 7 h 24"/>
                <a:gd name="T76" fmla="*/ 54 w 61"/>
                <a:gd name="T77" fmla="*/ 12 h 24"/>
                <a:gd name="T78" fmla="*/ 45 w 61"/>
                <a:gd name="T79" fmla="*/ 12 h 24"/>
                <a:gd name="T80" fmla="*/ 42 w 61"/>
                <a:gd name="T81" fmla="*/ 12 h 24"/>
                <a:gd name="T82" fmla="*/ 40 w 61"/>
                <a:gd name="T83" fmla="*/ 10 h 24"/>
                <a:gd name="T84" fmla="*/ 45 w 61"/>
                <a:gd name="T85" fmla="*/ 15 h 24"/>
                <a:gd name="T86" fmla="*/ 47 w 61"/>
                <a:gd name="T87" fmla="*/ 12 h 24"/>
                <a:gd name="T88" fmla="*/ 56 w 61"/>
                <a:gd name="T89" fmla="*/ 15 h 24"/>
                <a:gd name="T90" fmla="*/ 56 w 61"/>
                <a:gd name="T91" fmla="*/ 17 h 24"/>
                <a:gd name="T92" fmla="*/ 56 w 61"/>
                <a:gd name="T93" fmla="*/ 19 h 24"/>
                <a:gd name="T94" fmla="*/ 61 w 61"/>
                <a:gd name="T95" fmla="*/ 22 h 24"/>
                <a:gd name="T96" fmla="*/ 59 w 61"/>
                <a:gd name="T97" fmla="*/ 24 h 24"/>
                <a:gd name="T98" fmla="*/ 56 w 61"/>
                <a:gd name="T9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24">
                  <a:moveTo>
                    <a:pt x="56" y="24"/>
                  </a:moveTo>
                  <a:lnTo>
                    <a:pt x="56" y="24"/>
                  </a:lnTo>
                  <a:lnTo>
                    <a:pt x="54" y="22"/>
                  </a:lnTo>
                  <a:lnTo>
                    <a:pt x="52" y="19"/>
                  </a:lnTo>
                  <a:lnTo>
                    <a:pt x="54" y="19"/>
                  </a:lnTo>
                  <a:lnTo>
                    <a:pt x="49" y="17"/>
                  </a:lnTo>
                  <a:lnTo>
                    <a:pt x="49" y="17"/>
                  </a:lnTo>
                  <a:lnTo>
                    <a:pt x="49" y="19"/>
                  </a:lnTo>
                  <a:lnTo>
                    <a:pt x="47" y="19"/>
                  </a:lnTo>
                  <a:lnTo>
                    <a:pt x="45" y="17"/>
                  </a:lnTo>
                  <a:lnTo>
                    <a:pt x="42" y="17"/>
                  </a:lnTo>
                  <a:lnTo>
                    <a:pt x="40" y="17"/>
                  </a:lnTo>
                  <a:lnTo>
                    <a:pt x="37" y="17"/>
                  </a:lnTo>
                  <a:lnTo>
                    <a:pt x="35" y="19"/>
                  </a:lnTo>
                  <a:lnTo>
                    <a:pt x="35" y="19"/>
                  </a:lnTo>
                  <a:lnTo>
                    <a:pt x="33" y="17"/>
                  </a:lnTo>
                  <a:lnTo>
                    <a:pt x="33" y="17"/>
                  </a:lnTo>
                  <a:lnTo>
                    <a:pt x="30" y="17"/>
                  </a:lnTo>
                  <a:lnTo>
                    <a:pt x="33" y="15"/>
                  </a:lnTo>
                  <a:lnTo>
                    <a:pt x="35" y="15"/>
                  </a:lnTo>
                  <a:lnTo>
                    <a:pt x="35" y="15"/>
                  </a:lnTo>
                  <a:lnTo>
                    <a:pt x="35" y="15"/>
                  </a:lnTo>
                  <a:lnTo>
                    <a:pt x="37" y="15"/>
                  </a:lnTo>
                  <a:lnTo>
                    <a:pt x="37" y="12"/>
                  </a:lnTo>
                  <a:lnTo>
                    <a:pt x="33" y="15"/>
                  </a:lnTo>
                  <a:lnTo>
                    <a:pt x="33" y="12"/>
                  </a:lnTo>
                  <a:lnTo>
                    <a:pt x="33" y="12"/>
                  </a:lnTo>
                  <a:lnTo>
                    <a:pt x="35" y="10"/>
                  </a:lnTo>
                  <a:lnTo>
                    <a:pt x="35" y="10"/>
                  </a:lnTo>
                  <a:lnTo>
                    <a:pt x="35" y="10"/>
                  </a:lnTo>
                  <a:lnTo>
                    <a:pt x="30" y="10"/>
                  </a:lnTo>
                  <a:lnTo>
                    <a:pt x="30" y="12"/>
                  </a:lnTo>
                  <a:lnTo>
                    <a:pt x="26" y="10"/>
                  </a:lnTo>
                  <a:lnTo>
                    <a:pt x="26" y="10"/>
                  </a:lnTo>
                  <a:lnTo>
                    <a:pt x="23" y="10"/>
                  </a:lnTo>
                  <a:lnTo>
                    <a:pt x="23" y="10"/>
                  </a:lnTo>
                  <a:lnTo>
                    <a:pt x="23" y="7"/>
                  </a:lnTo>
                  <a:lnTo>
                    <a:pt x="19" y="7"/>
                  </a:lnTo>
                  <a:lnTo>
                    <a:pt x="19" y="7"/>
                  </a:lnTo>
                  <a:lnTo>
                    <a:pt x="16" y="7"/>
                  </a:lnTo>
                  <a:lnTo>
                    <a:pt x="19" y="7"/>
                  </a:lnTo>
                  <a:lnTo>
                    <a:pt x="21" y="7"/>
                  </a:lnTo>
                  <a:lnTo>
                    <a:pt x="23" y="10"/>
                  </a:lnTo>
                  <a:lnTo>
                    <a:pt x="19" y="10"/>
                  </a:lnTo>
                  <a:lnTo>
                    <a:pt x="19" y="12"/>
                  </a:lnTo>
                  <a:lnTo>
                    <a:pt x="21" y="15"/>
                  </a:lnTo>
                  <a:lnTo>
                    <a:pt x="21" y="17"/>
                  </a:lnTo>
                  <a:lnTo>
                    <a:pt x="23" y="17"/>
                  </a:lnTo>
                  <a:lnTo>
                    <a:pt x="26" y="17"/>
                  </a:lnTo>
                  <a:lnTo>
                    <a:pt x="26" y="19"/>
                  </a:lnTo>
                  <a:lnTo>
                    <a:pt x="26" y="19"/>
                  </a:lnTo>
                  <a:lnTo>
                    <a:pt x="21" y="17"/>
                  </a:lnTo>
                  <a:lnTo>
                    <a:pt x="16" y="19"/>
                  </a:lnTo>
                  <a:lnTo>
                    <a:pt x="16" y="15"/>
                  </a:lnTo>
                  <a:lnTo>
                    <a:pt x="16" y="15"/>
                  </a:lnTo>
                  <a:lnTo>
                    <a:pt x="19" y="15"/>
                  </a:lnTo>
                  <a:lnTo>
                    <a:pt x="19" y="15"/>
                  </a:lnTo>
                  <a:lnTo>
                    <a:pt x="16" y="12"/>
                  </a:lnTo>
                  <a:lnTo>
                    <a:pt x="16" y="12"/>
                  </a:lnTo>
                  <a:lnTo>
                    <a:pt x="14" y="15"/>
                  </a:lnTo>
                  <a:lnTo>
                    <a:pt x="12" y="12"/>
                  </a:lnTo>
                  <a:lnTo>
                    <a:pt x="9" y="12"/>
                  </a:lnTo>
                  <a:lnTo>
                    <a:pt x="9" y="12"/>
                  </a:lnTo>
                  <a:lnTo>
                    <a:pt x="9" y="10"/>
                  </a:lnTo>
                  <a:lnTo>
                    <a:pt x="12" y="10"/>
                  </a:lnTo>
                  <a:lnTo>
                    <a:pt x="14" y="10"/>
                  </a:lnTo>
                  <a:lnTo>
                    <a:pt x="14" y="10"/>
                  </a:lnTo>
                  <a:lnTo>
                    <a:pt x="14" y="7"/>
                  </a:lnTo>
                  <a:lnTo>
                    <a:pt x="14" y="7"/>
                  </a:lnTo>
                  <a:lnTo>
                    <a:pt x="12" y="10"/>
                  </a:lnTo>
                  <a:lnTo>
                    <a:pt x="9" y="10"/>
                  </a:lnTo>
                  <a:lnTo>
                    <a:pt x="4" y="10"/>
                  </a:lnTo>
                  <a:lnTo>
                    <a:pt x="4" y="10"/>
                  </a:lnTo>
                  <a:lnTo>
                    <a:pt x="2" y="10"/>
                  </a:lnTo>
                  <a:lnTo>
                    <a:pt x="4" y="10"/>
                  </a:lnTo>
                  <a:lnTo>
                    <a:pt x="4" y="10"/>
                  </a:lnTo>
                  <a:lnTo>
                    <a:pt x="2" y="7"/>
                  </a:lnTo>
                  <a:lnTo>
                    <a:pt x="0" y="7"/>
                  </a:lnTo>
                  <a:lnTo>
                    <a:pt x="0" y="7"/>
                  </a:lnTo>
                  <a:lnTo>
                    <a:pt x="0" y="7"/>
                  </a:lnTo>
                  <a:lnTo>
                    <a:pt x="2" y="5"/>
                  </a:lnTo>
                  <a:lnTo>
                    <a:pt x="2" y="5"/>
                  </a:lnTo>
                  <a:lnTo>
                    <a:pt x="7" y="5"/>
                  </a:lnTo>
                  <a:lnTo>
                    <a:pt x="7" y="5"/>
                  </a:lnTo>
                  <a:lnTo>
                    <a:pt x="12" y="5"/>
                  </a:lnTo>
                  <a:lnTo>
                    <a:pt x="19" y="3"/>
                  </a:lnTo>
                  <a:lnTo>
                    <a:pt x="23" y="3"/>
                  </a:lnTo>
                  <a:lnTo>
                    <a:pt x="30" y="3"/>
                  </a:lnTo>
                  <a:lnTo>
                    <a:pt x="35" y="3"/>
                  </a:lnTo>
                  <a:lnTo>
                    <a:pt x="35" y="3"/>
                  </a:lnTo>
                  <a:lnTo>
                    <a:pt x="37" y="3"/>
                  </a:lnTo>
                  <a:lnTo>
                    <a:pt x="37" y="0"/>
                  </a:lnTo>
                  <a:lnTo>
                    <a:pt x="40" y="0"/>
                  </a:lnTo>
                  <a:lnTo>
                    <a:pt x="45" y="0"/>
                  </a:lnTo>
                  <a:lnTo>
                    <a:pt x="49" y="3"/>
                  </a:lnTo>
                  <a:lnTo>
                    <a:pt x="49" y="3"/>
                  </a:lnTo>
                  <a:lnTo>
                    <a:pt x="52" y="5"/>
                  </a:lnTo>
                  <a:lnTo>
                    <a:pt x="49" y="5"/>
                  </a:lnTo>
                  <a:lnTo>
                    <a:pt x="45" y="7"/>
                  </a:lnTo>
                  <a:lnTo>
                    <a:pt x="42" y="7"/>
                  </a:lnTo>
                  <a:lnTo>
                    <a:pt x="42" y="7"/>
                  </a:lnTo>
                  <a:lnTo>
                    <a:pt x="37" y="7"/>
                  </a:lnTo>
                  <a:lnTo>
                    <a:pt x="35" y="7"/>
                  </a:lnTo>
                  <a:lnTo>
                    <a:pt x="35" y="5"/>
                  </a:lnTo>
                  <a:lnTo>
                    <a:pt x="33" y="5"/>
                  </a:lnTo>
                  <a:lnTo>
                    <a:pt x="33" y="5"/>
                  </a:lnTo>
                  <a:lnTo>
                    <a:pt x="30" y="3"/>
                  </a:lnTo>
                  <a:lnTo>
                    <a:pt x="28" y="3"/>
                  </a:lnTo>
                  <a:lnTo>
                    <a:pt x="28" y="5"/>
                  </a:lnTo>
                  <a:lnTo>
                    <a:pt x="30" y="7"/>
                  </a:lnTo>
                  <a:lnTo>
                    <a:pt x="33" y="7"/>
                  </a:lnTo>
                  <a:lnTo>
                    <a:pt x="37" y="7"/>
                  </a:lnTo>
                  <a:lnTo>
                    <a:pt x="42" y="7"/>
                  </a:lnTo>
                  <a:lnTo>
                    <a:pt x="47" y="7"/>
                  </a:lnTo>
                  <a:lnTo>
                    <a:pt x="49" y="10"/>
                  </a:lnTo>
                  <a:lnTo>
                    <a:pt x="52" y="10"/>
                  </a:lnTo>
                  <a:lnTo>
                    <a:pt x="54" y="12"/>
                  </a:lnTo>
                  <a:lnTo>
                    <a:pt x="54" y="12"/>
                  </a:lnTo>
                  <a:lnTo>
                    <a:pt x="45" y="12"/>
                  </a:lnTo>
                  <a:lnTo>
                    <a:pt x="45" y="12"/>
                  </a:lnTo>
                  <a:lnTo>
                    <a:pt x="42" y="12"/>
                  </a:lnTo>
                  <a:lnTo>
                    <a:pt x="42" y="12"/>
                  </a:lnTo>
                  <a:lnTo>
                    <a:pt x="42" y="12"/>
                  </a:lnTo>
                  <a:lnTo>
                    <a:pt x="40" y="12"/>
                  </a:lnTo>
                  <a:lnTo>
                    <a:pt x="40" y="10"/>
                  </a:lnTo>
                  <a:lnTo>
                    <a:pt x="40" y="10"/>
                  </a:lnTo>
                  <a:lnTo>
                    <a:pt x="37" y="12"/>
                  </a:lnTo>
                  <a:lnTo>
                    <a:pt x="42" y="15"/>
                  </a:lnTo>
                  <a:lnTo>
                    <a:pt x="45" y="15"/>
                  </a:lnTo>
                  <a:lnTo>
                    <a:pt x="45" y="12"/>
                  </a:lnTo>
                  <a:lnTo>
                    <a:pt x="47" y="12"/>
                  </a:lnTo>
                  <a:lnTo>
                    <a:pt x="47" y="12"/>
                  </a:lnTo>
                  <a:lnTo>
                    <a:pt x="49" y="12"/>
                  </a:lnTo>
                  <a:lnTo>
                    <a:pt x="49" y="15"/>
                  </a:lnTo>
                  <a:lnTo>
                    <a:pt x="56" y="15"/>
                  </a:lnTo>
                  <a:lnTo>
                    <a:pt x="56" y="15"/>
                  </a:lnTo>
                  <a:lnTo>
                    <a:pt x="56" y="17"/>
                  </a:lnTo>
                  <a:lnTo>
                    <a:pt x="56" y="17"/>
                  </a:lnTo>
                  <a:lnTo>
                    <a:pt x="56" y="17"/>
                  </a:lnTo>
                  <a:lnTo>
                    <a:pt x="59" y="17"/>
                  </a:lnTo>
                  <a:lnTo>
                    <a:pt x="56" y="19"/>
                  </a:lnTo>
                  <a:lnTo>
                    <a:pt x="59" y="22"/>
                  </a:lnTo>
                  <a:lnTo>
                    <a:pt x="61" y="22"/>
                  </a:lnTo>
                  <a:lnTo>
                    <a:pt x="61" y="22"/>
                  </a:lnTo>
                  <a:lnTo>
                    <a:pt x="61" y="24"/>
                  </a:lnTo>
                  <a:lnTo>
                    <a:pt x="59" y="24"/>
                  </a:lnTo>
                  <a:lnTo>
                    <a:pt x="59" y="24"/>
                  </a:lnTo>
                  <a:lnTo>
                    <a:pt x="59" y="24"/>
                  </a:lnTo>
                  <a:lnTo>
                    <a:pt x="59" y="24"/>
                  </a:lnTo>
                  <a:lnTo>
                    <a:pt x="56" y="24"/>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19"/>
            <p:cNvSpPr>
              <a:spLocks/>
            </p:cNvSpPr>
            <p:nvPr/>
          </p:nvSpPr>
          <p:spPr bwMode="auto">
            <a:xfrm>
              <a:off x="1563" y="3576"/>
              <a:ext cx="61" cy="24"/>
            </a:xfrm>
            <a:custGeom>
              <a:avLst/>
              <a:gdLst>
                <a:gd name="T0" fmla="*/ 54 w 61"/>
                <a:gd name="T1" fmla="*/ 22 h 24"/>
                <a:gd name="T2" fmla="*/ 49 w 61"/>
                <a:gd name="T3" fmla="*/ 17 h 24"/>
                <a:gd name="T4" fmla="*/ 47 w 61"/>
                <a:gd name="T5" fmla="*/ 19 h 24"/>
                <a:gd name="T6" fmla="*/ 40 w 61"/>
                <a:gd name="T7" fmla="*/ 17 h 24"/>
                <a:gd name="T8" fmla="*/ 35 w 61"/>
                <a:gd name="T9" fmla="*/ 19 h 24"/>
                <a:gd name="T10" fmla="*/ 30 w 61"/>
                <a:gd name="T11" fmla="*/ 17 h 24"/>
                <a:gd name="T12" fmla="*/ 35 w 61"/>
                <a:gd name="T13" fmla="*/ 15 h 24"/>
                <a:gd name="T14" fmla="*/ 37 w 61"/>
                <a:gd name="T15" fmla="*/ 12 h 24"/>
                <a:gd name="T16" fmla="*/ 33 w 61"/>
                <a:gd name="T17" fmla="*/ 12 h 24"/>
                <a:gd name="T18" fmla="*/ 35 w 61"/>
                <a:gd name="T19" fmla="*/ 10 h 24"/>
                <a:gd name="T20" fmla="*/ 26 w 61"/>
                <a:gd name="T21" fmla="*/ 10 h 24"/>
                <a:gd name="T22" fmla="*/ 23 w 61"/>
                <a:gd name="T23" fmla="*/ 10 h 24"/>
                <a:gd name="T24" fmla="*/ 19 w 61"/>
                <a:gd name="T25" fmla="*/ 7 h 24"/>
                <a:gd name="T26" fmla="*/ 21 w 61"/>
                <a:gd name="T27" fmla="*/ 7 h 24"/>
                <a:gd name="T28" fmla="*/ 19 w 61"/>
                <a:gd name="T29" fmla="*/ 12 h 24"/>
                <a:gd name="T30" fmla="*/ 23 w 61"/>
                <a:gd name="T31" fmla="*/ 17 h 24"/>
                <a:gd name="T32" fmla="*/ 26 w 61"/>
                <a:gd name="T33" fmla="*/ 19 h 24"/>
                <a:gd name="T34" fmla="*/ 16 w 61"/>
                <a:gd name="T35" fmla="*/ 15 h 24"/>
                <a:gd name="T36" fmla="*/ 19 w 61"/>
                <a:gd name="T37" fmla="*/ 15 h 24"/>
                <a:gd name="T38" fmla="*/ 14 w 61"/>
                <a:gd name="T39" fmla="*/ 15 h 24"/>
                <a:gd name="T40" fmla="*/ 9 w 61"/>
                <a:gd name="T41" fmla="*/ 12 h 24"/>
                <a:gd name="T42" fmla="*/ 14 w 61"/>
                <a:gd name="T43" fmla="*/ 10 h 24"/>
                <a:gd name="T44" fmla="*/ 14 w 61"/>
                <a:gd name="T45" fmla="*/ 7 h 24"/>
                <a:gd name="T46" fmla="*/ 4 w 61"/>
                <a:gd name="T47" fmla="*/ 10 h 24"/>
                <a:gd name="T48" fmla="*/ 4 w 61"/>
                <a:gd name="T49" fmla="*/ 10 h 24"/>
                <a:gd name="T50" fmla="*/ 0 w 61"/>
                <a:gd name="T51" fmla="*/ 7 h 24"/>
                <a:gd name="T52" fmla="*/ 2 w 61"/>
                <a:gd name="T53" fmla="*/ 5 h 24"/>
                <a:gd name="T54" fmla="*/ 7 w 61"/>
                <a:gd name="T55" fmla="*/ 5 h 24"/>
                <a:gd name="T56" fmla="*/ 23 w 61"/>
                <a:gd name="T57" fmla="*/ 3 h 24"/>
                <a:gd name="T58" fmla="*/ 35 w 61"/>
                <a:gd name="T59" fmla="*/ 3 h 24"/>
                <a:gd name="T60" fmla="*/ 40 w 61"/>
                <a:gd name="T61" fmla="*/ 0 h 24"/>
                <a:gd name="T62" fmla="*/ 49 w 61"/>
                <a:gd name="T63" fmla="*/ 3 h 24"/>
                <a:gd name="T64" fmla="*/ 45 w 61"/>
                <a:gd name="T65" fmla="*/ 7 h 24"/>
                <a:gd name="T66" fmla="*/ 37 w 61"/>
                <a:gd name="T67" fmla="*/ 7 h 24"/>
                <a:gd name="T68" fmla="*/ 33 w 61"/>
                <a:gd name="T69" fmla="*/ 5 h 24"/>
                <a:gd name="T70" fmla="*/ 28 w 61"/>
                <a:gd name="T71" fmla="*/ 3 h 24"/>
                <a:gd name="T72" fmla="*/ 33 w 61"/>
                <a:gd name="T73" fmla="*/ 7 h 24"/>
                <a:gd name="T74" fmla="*/ 47 w 61"/>
                <a:gd name="T75" fmla="*/ 7 h 24"/>
                <a:gd name="T76" fmla="*/ 54 w 61"/>
                <a:gd name="T77" fmla="*/ 12 h 24"/>
                <a:gd name="T78" fmla="*/ 45 w 61"/>
                <a:gd name="T79" fmla="*/ 12 h 24"/>
                <a:gd name="T80" fmla="*/ 42 w 61"/>
                <a:gd name="T81" fmla="*/ 12 h 24"/>
                <a:gd name="T82" fmla="*/ 40 w 61"/>
                <a:gd name="T83" fmla="*/ 10 h 24"/>
                <a:gd name="T84" fmla="*/ 45 w 61"/>
                <a:gd name="T85" fmla="*/ 15 h 24"/>
                <a:gd name="T86" fmla="*/ 47 w 61"/>
                <a:gd name="T87" fmla="*/ 12 h 24"/>
                <a:gd name="T88" fmla="*/ 56 w 61"/>
                <a:gd name="T89" fmla="*/ 15 h 24"/>
                <a:gd name="T90" fmla="*/ 56 w 61"/>
                <a:gd name="T91" fmla="*/ 17 h 24"/>
                <a:gd name="T92" fmla="*/ 56 w 61"/>
                <a:gd name="T93" fmla="*/ 19 h 24"/>
                <a:gd name="T94" fmla="*/ 61 w 61"/>
                <a:gd name="T95" fmla="*/ 22 h 24"/>
                <a:gd name="T96" fmla="*/ 59 w 61"/>
                <a:gd name="T97" fmla="*/ 24 h 24"/>
                <a:gd name="T98" fmla="*/ 56 w 61"/>
                <a:gd name="T9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24">
                  <a:moveTo>
                    <a:pt x="56" y="24"/>
                  </a:moveTo>
                  <a:lnTo>
                    <a:pt x="56" y="24"/>
                  </a:lnTo>
                  <a:lnTo>
                    <a:pt x="54" y="22"/>
                  </a:lnTo>
                  <a:lnTo>
                    <a:pt x="52" y="19"/>
                  </a:lnTo>
                  <a:lnTo>
                    <a:pt x="54" y="19"/>
                  </a:lnTo>
                  <a:lnTo>
                    <a:pt x="49" y="17"/>
                  </a:lnTo>
                  <a:lnTo>
                    <a:pt x="49" y="17"/>
                  </a:lnTo>
                  <a:lnTo>
                    <a:pt x="49" y="19"/>
                  </a:lnTo>
                  <a:lnTo>
                    <a:pt x="47" y="19"/>
                  </a:lnTo>
                  <a:lnTo>
                    <a:pt x="45" y="17"/>
                  </a:lnTo>
                  <a:lnTo>
                    <a:pt x="42" y="17"/>
                  </a:lnTo>
                  <a:lnTo>
                    <a:pt x="40" y="17"/>
                  </a:lnTo>
                  <a:lnTo>
                    <a:pt x="37" y="17"/>
                  </a:lnTo>
                  <a:lnTo>
                    <a:pt x="35" y="19"/>
                  </a:lnTo>
                  <a:lnTo>
                    <a:pt x="35" y="19"/>
                  </a:lnTo>
                  <a:lnTo>
                    <a:pt x="33" y="17"/>
                  </a:lnTo>
                  <a:lnTo>
                    <a:pt x="33" y="17"/>
                  </a:lnTo>
                  <a:lnTo>
                    <a:pt x="30" y="17"/>
                  </a:lnTo>
                  <a:lnTo>
                    <a:pt x="33" y="15"/>
                  </a:lnTo>
                  <a:lnTo>
                    <a:pt x="35" y="15"/>
                  </a:lnTo>
                  <a:lnTo>
                    <a:pt x="35" y="15"/>
                  </a:lnTo>
                  <a:lnTo>
                    <a:pt x="35" y="15"/>
                  </a:lnTo>
                  <a:lnTo>
                    <a:pt x="37" y="15"/>
                  </a:lnTo>
                  <a:lnTo>
                    <a:pt x="37" y="12"/>
                  </a:lnTo>
                  <a:lnTo>
                    <a:pt x="33" y="15"/>
                  </a:lnTo>
                  <a:lnTo>
                    <a:pt x="33" y="12"/>
                  </a:lnTo>
                  <a:lnTo>
                    <a:pt x="33" y="12"/>
                  </a:lnTo>
                  <a:lnTo>
                    <a:pt x="35" y="10"/>
                  </a:lnTo>
                  <a:lnTo>
                    <a:pt x="35" y="10"/>
                  </a:lnTo>
                  <a:lnTo>
                    <a:pt x="35" y="10"/>
                  </a:lnTo>
                  <a:lnTo>
                    <a:pt x="30" y="10"/>
                  </a:lnTo>
                  <a:lnTo>
                    <a:pt x="30" y="12"/>
                  </a:lnTo>
                  <a:lnTo>
                    <a:pt x="26" y="10"/>
                  </a:lnTo>
                  <a:lnTo>
                    <a:pt x="26" y="10"/>
                  </a:lnTo>
                  <a:lnTo>
                    <a:pt x="23" y="10"/>
                  </a:lnTo>
                  <a:lnTo>
                    <a:pt x="23" y="10"/>
                  </a:lnTo>
                  <a:lnTo>
                    <a:pt x="23" y="7"/>
                  </a:lnTo>
                  <a:lnTo>
                    <a:pt x="19" y="7"/>
                  </a:lnTo>
                  <a:lnTo>
                    <a:pt x="19" y="7"/>
                  </a:lnTo>
                  <a:lnTo>
                    <a:pt x="16" y="7"/>
                  </a:lnTo>
                  <a:lnTo>
                    <a:pt x="19" y="7"/>
                  </a:lnTo>
                  <a:lnTo>
                    <a:pt x="21" y="7"/>
                  </a:lnTo>
                  <a:lnTo>
                    <a:pt x="23" y="10"/>
                  </a:lnTo>
                  <a:lnTo>
                    <a:pt x="19" y="10"/>
                  </a:lnTo>
                  <a:lnTo>
                    <a:pt x="19" y="12"/>
                  </a:lnTo>
                  <a:lnTo>
                    <a:pt x="21" y="15"/>
                  </a:lnTo>
                  <a:lnTo>
                    <a:pt x="21" y="17"/>
                  </a:lnTo>
                  <a:lnTo>
                    <a:pt x="23" y="17"/>
                  </a:lnTo>
                  <a:lnTo>
                    <a:pt x="26" y="17"/>
                  </a:lnTo>
                  <a:lnTo>
                    <a:pt x="26" y="19"/>
                  </a:lnTo>
                  <a:lnTo>
                    <a:pt x="26" y="19"/>
                  </a:lnTo>
                  <a:lnTo>
                    <a:pt x="21" y="17"/>
                  </a:lnTo>
                  <a:lnTo>
                    <a:pt x="16" y="19"/>
                  </a:lnTo>
                  <a:lnTo>
                    <a:pt x="16" y="15"/>
                  </a:lnTo>
                  <a:lnTo>
                    <a:pt x="16" y="15"/>
                  </a:lnTo>
                  <a:lnTo>
                    <a:pt x="19" y="15"/>
                  </a:lnTo>
                  <a:lnTo>
                    <a:pt x="19" y="15"/>
                  </a:lnTo>
                  <a:lnTo>
                    <a:pt x="16" y="12"/>
                  </a:lnTo>
                  <a:lnTo>
                    <a:pt x="16" y="12"/>
                  </a:lnTo>
                  <a:lnTo>
                    <a:pt x="14" y="15"/>
                  </a:lnTo>
                  <a:lnTo>
                    <a:pt x="12" y="12"/>
                  </a:lnTo>
                  <a:lnTo>
                    <a:pt x="9" y="12"/>
                  </a:lnTo>
                  <a:lnTo>
                    <a:pt x="9" y="12"/>
                  </a:lnTo>
                  <a:lnTo>
                    <a:pt x="9" y="10"/>
                  </a:lnTo>
                  <a:lnTo>
                    <a:pt x="12" y="10"/>
                  </a:lnTo>
                  <a:lnTo>
                    <a:pt x="14" y="10"/>
                  </a:lnTo>
                  <a:lnTo>
                    <a:pt x="14" y="10"/>
                  </a:lnTo>
                  <a:lnTo>
                    <a:pt x="14" y="7"/>
                  </a:lnTo>
                  <a:lnTo>
                    <a:pt x="14" y="7"/>
                  </a:lnTo>
                  <a:lnTo>
                    <a:pt x="12" y="10"/>
                  </a:lnTo>
                  <a:lnTo>
                    <a:pt x="9" y="10"/>
                  </a:lnTo>
                  <a:lnTo>
                    <a:pt x="4" y="10"/>
                  </a:lnTo>
                  <a:lnTo>
                    <a:pt x="4" y="10"/>
                  </a:lnTo>
                  <a:lnTo>
                    <a:pt x="2" y="10"/>
                  </a:lnTo>
                  <a:lnTo>
                    <a:pt x="4" y="10"/>
                  </a:lnTo>
                  <a:lnTo>
                    <a:pt x="4" y="10"/>
                  </a:lnTo>
                  <a:lnTo>
                    <a:pt x="2" y="7"/>
                  </a:lnTo>
                  <a:lnTo>
                    <a:pt x="0" y="7"/>
                  </a:lnTo>
                  <a:lnTo>
                    <a:pt x="0" y="7"/>
                  </a:lnTo>
                  <a:lnTo>
                    <a:pt x="0" y="7"/>
                  </a:lnTo>
                  <a:lnTo>
                    <a:pt x="2" y="5"/>
                  </a:lnTo>
                  <a:lnTo>
                    <a:pt x="2" y="5"/>
                  </a:lnTo>
                  <a:lnTo>
                    <a:pt x="7" y="5"/>
                  </a:lnTo>
                  <a:lnTo>
                    <a:pt x="7" y="5"/>
                  </a:lnTo>
                  <a:lnTo>
                    <a:pt x="12" y="5"/>
                  </a:lnTo>
                  <a:lnTo>
                    <a:pt x="19" y="3"/>
                  </a:lnTo>
                  <a:lnTo>
                    <a:pt x="23" y="3"/>
                  </a:lnTo>
                  <a:lnTo>
                    <a:pt x="30" y="3"/>
                  </a:lnTo>
                  <a:lnTo>
                    <a:pt x="35" y="3"/>
                  </a:lnTo>
                  <a:lnTo>
                    <a:pt x="35" y="3"/>
                  </a:lnTo>
                  <a:lnTo>
                    <a:pt x="37" y="3"/>
                  </a:lnTo>
                  <a:lnTo>
                    <a:pt x="37" y="0"/>
                  </a:lnTo>
                  <a:lnTo>
                    <a:pt x="40" y="0"/>
                  </a:lnTo>
                  <a:lnTo>
                    <a:pt x="45" y="0"/>
                  </a:lnTo>
                  <a:lnTo>
                    <a:pt x="49" y="3"/>
                  </a:lnTo>
                  <a:lnTo>
                    <a:pt x="49" y="3"/>
                  </a:lnTo>
                  <a:lnTo>
                    <a:pt x="52" y="5"/>
                  </a:lnTo>
                  <a:lnTo>
                    <a:pt x="49" y="5"/>
                  </a:lnTo>
                  <a:lnTo>
                    <a:pt x="45" y="7"/>
                  </a:lnTo>
                  <a:lnTo>
                    <a:pt x="42" y="7"/>
                  </a:lnTo>
                  <a:lnTo>
                    <a:pt x="42" y="7"/>
                  </a:lnTo>
                  <a:lnTo>
                    <a:pt x="37" y="7"/>
                  </a:lnTo>
                  <a:lnTo>
                    <a:pt x="35" y="7"/>
                  </a:lnTo>
                  <a:lnTo>
                    <a:pt x="35" y="5"/>
                  </a:lnTo>
                  <a:lnTo>
                    <a:pt x="33" y="5"/>
                  </a:lnTo>
                  <a:lnTo>
                    <a:pt x="33" y="5"/>
                  </a:lnTo>
                  <a:lnTo>
                    <a:pt x="30" y="3"/>
                  </a:lnTo>
                  <a:lnTo>
                    <a:pt x="28" y="3"/>
                  </a:lnTo>
                  <a:lnTo>
                    <a:pt x="28" y="5"/>
                  </a:lnTo>
                  <a:lnTo>
                    <a:pt x="30" y="7"/>
                  </a:lnTo>
                  <a:lnTo>
                    <a:pt x="33" y="7"/>
                  </a:lnTo>
                  <a:lnTo>
                    <a:pt x="37" y="7"/>
                  </a:lnTo>
                  <a:lnTo>
                    <a:pt x="42" y="7"/>
                  </a:lnTo>
                  <a:lnTo>
                    <a:pt x="47" y="7"/>
                  </a:lnTo>
                  <a:lnTo>
                    <a:pt x="49" y="10"/>
                  </a:lnTo>
                  <a:lnTo>
                    <a:pt x="52" y="10"/>
                  </a:lnTo>
                  <a:lnTo>
                    <a:pt x="54" y="12"/>
                  </a:lnTo>
                  <a:lnTo>
                    <a:pt x="54" y="12"/>
                  </a:lnTo>
                  <a:lnTo>
                    <a:pt x="45" y="12"/>
                  </a:lnTo>
                  <a:lnTo>
                    <a:pt x="45" y="12"/>
                  </a:lnTo>
                  <a:lnTo>
                    <a:pt x="42" y="12"/>
                  </a:lnTo>
                  <a:lnTo>
                    <a:pt x="42" y="12"/>
                  </a:lnTo>
                  <a:lnTo>
                    <a:pt x="42" y="12"/>
                  </a:lnTo>
                  <a:lnTo>
                    <a:pt x="40" y="12"/>
                  </a:lnTo>
                  <a:lnTo>
                    <a:pt x="40" y="10"/>
                  </a:lnTo>
                  <a:lnTo>
                    <a:pt x="40" y="10"/>
                  </a:lnTo>
                  <a:lnTo>
                    <a:pt x="37" y="12"/>
                  </a:lnTo>
                  <a:lnTo>
                    <a:pt x="42" y="15"/>
                  </a:lnTo>
                  <a:lnTo>
                    <a:pt x="45" y="15"/>
                  </a:lnTo>
                  <a:lnTo>
                    <a:pt x="45" y="12"/>
                  </a:lnTo>
                  <a:lnTo>
                    <a:pt x="47" y="12"/>
                  </a:lnTo>
                  <a:lnTo>
                    <a:pt x="47" y="12"/>
                  </a:lnTo>
                  <a:lnTo>
                    <a:pt x="49" y="12"/>
                  </a:lnTo>
                  <a:lnTo>
                    <a:pt x="49" y="15"/>
                  </a:lnTo>
                  <a:lnTo>
                    <a:pt x="56" y="15"/>
                  </a:lnTo>
                  <a:lnTo>
                    <a:pt x="56" y="15"/>
                  </a:lnTo>
                  <a:lnTo>
                    <a:pt x="56" y="17"/>
                  </a:lnTo>
                  <a:lnTo>
                    <a:pt x="56" y="17"/>
                  </a:lnTo>
                  <a:lnTo>
                    <a:pt x="56" y="17"/>
                  </a:lnTo>
                  <a:lnTo>
                    <a:pt x="59" y="17"/>
                  </a:lnTo>
                  <a:lnTo>
                    <a:pt x="56" y="19"/>
                  </a:lnTo>
                  <a:lnTo>
                    <a:pt x="59" y="22"/>
                  </a:lnTo>
                  <a:lnTo>
                    <a:pt x="61" y="22"/>
                  </a:lnTo>
                  <a:lnTo>
                    <a:pt x="61" y="22"/>
                  </a:lnTo>
                  <a:lnTo>
                    <a:pt x="61" y="24"/>
                  </a:lnTo>
                  <a:lnTo>
                    <a:pt x="59" y="24"/>
                  </a:lnTo>
                  <a:lnTo>
                    <a:pt x="59" y="24"/>
                  </a:lnTo>
                  <a:lnTo>
                    <a:pt x="59" y="24"/>
                  </a:lnTo>
                  <a:lnTo>
                    <a:pt x="59" y="24"/>
                  </a:lnTo>
                  <a:lnTo>
                    <a:pt x="56" y="24"/>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20"/>
            <p:cNvSpPr>
              <a:spLocks/>
            </p:cNvSpPr>
            <p:nvPr/>
          </p:nvSpPr>
          <p:spPr bwMode="auto">
            <a:xfrm>
              <a:off x="1452" y="3529"/>
              <a:ext cx="45" cy="24"/>
            </a:xfrm>
            <a:custGeom>
              <a:avLst/>
              <a:gdLst>
                <a:gd name="T0" fmla="*/ 12 w 45"/>
                <a:gd name="T1" fmla="*/ 14 h 24"/>
                <a:gd name="T2" fmla="*/ 7 w 45"/>
                <a:gd name="T3" fmla="*/ 12 h 24"/>
                <a:gd name="T4" fmla="*/ 4 w 45"/>
                <a:gd name="T5" fmla="*/ 12 h 24"/>
                <a:gd name="T6" fmla="*/ 2 w 45"/>
                <a:gd name="T7" fmla="*/ 12 h 24"/>
                <a:gd name="T8" fmla="*/ 4 w 45"/>
                <a:gd name="T9" fmla="*/ 12 h 24"/>
                <a:gd name="T10" fmla="*/ 4 w 45"/>
                <a:gd name="T11" fmla="*/ 10 h 24"/>
                <a:gd name="T12" fmla="*/ 2 w 45"/>
                <a:gd name="T13" fmla="*/ 10 h 24"/>
                <a:gd name="T14" fmla="*/ 0 w 45"/>
                <a:gd name="T15" fmla="*/ 10 h 24"/>
                <a:gd name="T16" fmla="*/ 2 w 45"/>
                <a:gd name="T17" fmla="*/ 7 h 24"/>
                <a:gd name="T18" fmla="*/ 2 w 45"/>
                <a:gd name="T19" fmla="*/ 7 h 24"/>
                <a:gd name="T20" fmla="*/ 4 w 45"/>
                <a:gd name="T21" fmla="*/ 7 h 24"/>
                <a:gd name="T22" fmla="*/ 7 w 45"/>
                <a:gd name="T23" fmla="*/ 7 h 24"/>
                <a:gd name="T24" fmla="*/ 9 w 45"/>
                <a:gd name="T25" fmla="*/ 7 h 24"/>
                <a:gd name="T26" fmla="*/ 9 w 45"/>
                <a:gd name="T27" fmla="*/ 7 h 24"/>
                <a:gd name="T28" fmla="*/ 12 w 45"/>
                <a:gd name="T29" fmla="*/ 10 h 24"/>
                <a:gd name="T30" fmla="*/ 14 w 45"/>
                <a:gd name="T31" fmla="*/ 10 h 24"/>
                <a:gd name="T32" fmla="*/ 21 w 45"/>
                <a:gd name="T33" fmla="*/ 10 h 24"/>
                <a:gd name="T34" fmla="*/ 19 w 45"/>
                <a:gd name="T35" fmla="*/ 10 h 24"/>
                <a:gd name="T36" fmla="*/ 16 w 45"/>
                <a:gd name="T37" fmla="*/ 10 h 24"/>
                <a:gd name="T38" fmla="*/ 14 w 45"/>
                <a:gd name="T39" fmla="*/ 10 h 24"/>
                <a:gd name="T40" fmla="*/ 12 w 45"/>
                <a:gd name="T41" fmla="*/ 7 h 24"/>
                <a:gd name="T42" fmla="*/ 7 w 45"/>
                <a:gd name="T43" fmla="*/ 3 h 24"/>
                <a:gd name="T44" fmla="*/ 9 w 45"/>
                <a:gd name="T45" fmla="*/ 3 h 24"/>
                <a:gd name="T46" fmla="*/ 16 w 45"/>
                <a:gd name="T47" fmla="*/ 5 h 24"/>
                <a:gd name="T48" fmla="*/ 14 w 45"/>
                <a:gd name="T49" fmla="*/ 3 h 24"/>
                <a:gd name="T50" fmla="*/ 19 w 45"/>
                <a:gd name="T51" fmla="*/ 3 h 24"/>
                <a:gd name="T52" fmla="*/ 23 w 45"/>
                <a:gd name="T53" fmla="*/ 5 h 24"/>
                <a:gd name="T54" fmla="*/ 21 w 45"/>
                <a:gd name="T55" fmla="*/ 7 h 24"/>
                <a:gd name="T56" fmla="*/ 26 w 45"/>
                <a:gd name="T57" fmla="*/ 7 h 24"/>
                <a:gd name="T58" fmla="*/ 23 w 45"/>
                <a:gd name="T59" fmla="*/ 5 h 24"/>
                <a:gd name="T60" fmla="*/ 26 w 45"/>
                <a:gd name="T61" fmla="*/ 3 h 24"/>
                <a:gd name="T62" fmla="*/ 28 w 45"/>
                <a:gd name="T63" fmla="*/ 7 h 24"/>
                <a:gd name="T64" fmla="*/ 35 w 45"/>
                <a:gd name="T65" fmla="*/ 7 h 24"/>
                <a:gd name="T66" fmla="*/ 37 w 45"/>
                <a:gd name="T67" fmla="*/ 7 h 24"/>
                <a:gd name="T68" fmla="*/ 37 w 45"/>
                <a:gd name="T69" fmla="*/ 10 h 24"/>
                <a:gd name="T70" fmla="*/ 35 w 45"/>
                <a:gd name="T71" fmla="*/ 10 h 24"/>
                <a:gd name="T72" fmla="*/ 37 w 45"/>
                <a:gd name="T73" fmla="*/ 12 h 24"/>
                <a:gd name="T74" fmla="*/ 42 w 45"/>
                <a:gd name="T75" fmla="*/ 12 h 24"/>
                <a:gd name="T76" fmla="*/ 45 w 45"/>
                <a:gd name="T77" fmla="*/ 14 h 24"/>
                <a:gd name="T78" fmla="*/ 45 w 45"/>
                <a:gd name="T79" fmla="*/ 14 h 24"/>
                <a:gd name="T80" fmla="*/ 42 w 45"/>
                <a:gd name="T81" fmla="*/ 17 h 24"/>
                <a:gd name="T82" fmla="*/ 40 w 45"/>
                <a:gd name="T83" fmla="*/ 14 h 24"/>
                <a:gd name="T84" fmla="*/ 37 w 45"/>
                <a:gd name="T85" fmla="*/ 19 h 24"/>
                <a:gd name="T86" fmla="*/ 40 w 45"/>
                <a:gd name="T87" fmla="*/ 19 h 24"/>
                <a:gd name="T88" fmla="*/ 40 w 45"/>
                <a:gd name="T89" fmla="*/ 21 h 24"/>
                <a:gd name="T90" fmla="*/ 33 w 45"/>
                <a:gd name="T91" fmla="*/ 21 h 24"/>
                <a:gd name="T92" fmla="*/ 33 w 45"/>
                <a:gd name="T93" fmla="*/ 21 h 24"/>
                <a:gd name="T94" fmla="*/ 28 w 45"/>
                <a:gd name="T95" fmla="*/ 21 h 24"/>
                <a:gd name="T96" fmla="*/ 23 w 45"/>
                <a:gd name="T97" fmla="*/ 24 h 24"/>
                <a:gd name="T98" fmla="*/ 19 w 45"/>
                <a:gd name="T99" fmla="*/ 21 h 24"/>
                <a:gd name="T100" fmla="*/ 23 w 45"/>
                <a:gd name="T101" fmla="*/ 21 h 24"/>
                <a:gd name="T102" fmla="*/ 28 w 45"/>
                <a:gd name="T103" fmla="*/ 14 h 24"/>
                <a:gd name="T104" fmla="*/ 23 w 45"/>
                <a:gd name="T105" fmla="*/ 14 h 24"/>
                <a:gd name="T106" fmla="*/ 21 w 45"/>
                <a:gd name="T107" fmla="*/ 17 h 24"/>
                <a:gd name="T108" fmla="*/ 19 w 45"/>
                <a:gd name="T109" fmla="*/ 14 h 24"/>
                <a:gd name="T110" fmla="*/ 19 w 45"/>
                <a:gd name="T111" fmla="*/ 14 h 24"/>
                <a:gd name="T112" fmla="*/ 16 w 45"/>
                <a:gd name="T113" fmla="*/ 17 h 24"/>
                <a:gd name="T114" fmla="*/ 12 w 45"/>
                <a:gd name="T115" fmla="*/ 19 h 24"/>
                <a:gd name="T116" fmla="*/ 12 w 45"/>
                <a:gd name="T117" fmla="*/ 17 h 24"/>
                <a:gd name="T118" fmla="*/ 9 w 45"/>
                <a:gd name="T11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24">
                  <a:moveTo>
                    <a:pt x="9" y="14"/>
                  </a:moveTo>
                  <a:lnTo>
                    <a:pt x="12" y="14"/>
                  </a:lnTo>
                  <a:lnTo>
                    <a:pt x="12" y="10"/>
                  </a:lnTo>
                  <a:lnTo>
                    <a:pt x="7" y="12"/>
                  </a:lnTo>
                  <a:lnTo>
                    <a:pt x="7" y="12"/>
                  </a:lnTo>
                  <a:lnTo>
                    <a:pt x="4" y="12"/>
                  </a:lnTo>
                  <a:lnTo>
                    <a:pt x="4" y="12"/>
                  </a:lnTo>
                  <a:lnTo>
                    <a:pt x="2" y="12"/>
                  </a:lnTo>
                  <a:lnTo>
                    <a:pt x="2" y="12"/>
                  </a:lnTo>
                  <a:lnTo>
                    <a:pt x="4" y="12"/>
                  </a:lnTo>
                  <a:lnTo>
                    <a:pt x="4" y="10"/>
                  </a:lnTo>
                  <a:lnTo>
                    <a:pt x="4" y="10"/>
                  </a:lnTo>
                  <a:lnTo>
                    <a:pt x="4" y="10"/>
                  </a:lnTo>
                  <a:lnTo>
                    <a:pt x="2" y="10"/>
                  </a:lnTo>
                  <a:lnTo>
                    <a:pt x="2" y="10"/>
                  </a:lnTo>
                  <a:lnTo>
                    <a:pt x="0" y="10"/>
                  </a:lnTo>
                  <a:lnTo>
                    <a:pt x="0" y="7"/>
                  </a:lnTo>
                  <a:lnTo>
                    <a:pt x="2" y="7"/>
                  </a:lnTo>
                  <a:lnTo>
                    <a:pt x="2" y="7"/>
                  </a:lnTo>
                  <a:lnTo>
                    <a:pt x="2" y="7"/>
                  </a:lnTo>
                  <a:lnTo>
                    <a:pt x="4" y="7"/>
                  </a:lnTo>
                  <a:lnTo>
                    <a:pt x="4" y="7"/>
                  </a:lnTo>
                  <a:lnTo>
                    <a:pt x="4" y="7"/>
                  </a:lnTo>
                  <a:lnTo>
                    <a:pt x="7" y="7"/>
                  </a:lnTo>
                  <a:lnTo>
                    <a:pt x="7" y="7"/>
                  </a:lnTo>
                  <a:lnTo>
                    <a:pt x="9" y="7"/>
                  </a:lnTo>
                  <a:lnTo>
                    <a:pt x="9" y="7"/>
                  </a:lnTo>
                  <a:lnTo>
                    <a:pt x="9" y="7"/>
                  </a:lnTo>
                  <a:lnTo>
                    <a:pt x="12" y="10"/>
                  </a:lnTo>
                  <a:lnTo>
                    <a:pt x="12" y="10"/>
                  </a:lnTo>
                  <a:lnTo>
                    <a:pt x="14" y="10"/>
                  </a:lnTo>
                  <a:lnTo>
                    <a:pt x="14" y="10"/>
                  </a:lnTo>
                  <a:lnTo>
                    <a:pt x="19" y="10"/>
                  </a:lnTo>
                  <a:lnTo>
                    <a:pt x="21" y="10"/>
                  </a:lnTo>
                  <a:lnTo>
                    <a:pt x="21" y="10"/>
                  </a:lnTo>
                  <a:lnTo>
                    <a:pt x="19" y="10"/>
                  </a:lnTo>
                  <a:lnTo>
                    <a:pt x="19" y="10"/>
                  </a:lnTo>
                  <a:lnTo>
                    <a:pt x="16" y="10"/>
                  </a:lnTo>
                  <a:lnTo>
                    <a:pt x="14" y="10"/>
                  </a:lnTo>
                  <a:lnTo>
                    <a:pt x="14" y="10"/>
                  </a:lnTo>
                  <a:lnTo>
                    <a:pt x="12" y="10"/>
                  </a:lnTo>
                  <a:lnTo>
                    <a:pt x="12" y="7"/>
                  </a:lnTo>
                  <a:lnTo>
                    <a:pt x="7" y="5"/>
                  </a:lnTo>
                  <a:lnTo>
                    <a:pt x="7" y="3"/>
                  </a:lnTo>
                  <a:lnTo>
                    <a:pt x="7" y="3"/>
                  </a:lnTo>
                  <a:lnTo>
                    <a:pt x="9" y="3"/>
                  </a:lnTo>
                  <a:lnTo>
                    <a:pt x="12" y="5"/>
                  </a:lnTo>
                  <a:lnTo>
                    <a:pt x="16" y="5"/>
                  </a:lnTo>
                  <a:lnTo>
                    <a:pt x="16" y="3"/>
                  </a:lnTo>
                  <a:lnTo>
                    <a:pt x="14" y="3"/>
                  </a:lnTo>
                  <a:lnTo>
                    <a:pt x="16" y="0"/>
                  </a:lnTo>
                  <a:lnTo>
                    <a:pt x="19" y="3"/>
                  </a:lnTo>
                  <a:lnTo>
                    <a:pt x="21" y="3"/>
                  </a:lnTo>
                  <a:lnTo>
                    <a:pt x="23" y="5"/>
                  </a:lnTo>
                  <a:lnTo>
                    <a:pt x="23" y="7"/>
                  </a:lnTo>
                  <a:lnTo>
                    <a:pt x="21" y="7"/>
                  </a:lnTo>
                  <a:lnTo>
                    <a:pt x="23" y="10"/>
                  </a:lnTo>
                  <a:lnTo>
                    <a:pt x="26" y="7"/>
                  </a:lnTo>
                  <a:lnTo>
                    <a:pt x="26" y="5"/>
                  </a:lnTo>
                  <a:lnTo>
                    <a:pt x="23" y="5"/>
                  </a:lnTo>
                  <a:lnTo>
                    <a:pt x="23" y="3"/>
                  </a:lnTo>
                  <a:lnTo>
                    <a:pt x="26" y="3"/>
                  </a:lnTo>
                  <a:lnTo>
                    <a:pt x="28" y="5"/>
                  </a:lnTo>
                  <a:lnTo>
                    <a:pt x="28" y="7"/>
                  </a:lnTo>
                  <a:lnTo>
                    <a:pt x="33" y="7"/>
                  </a:lnTo>
                  <a:lnTo>
                    <a:pt x="35" y="7"/>
                  </a:lnTo>
                  <a:lnTo>
                    <a:pt x="37" y="7"/>
                  </a:lnTo>
                  <a:lnTo>
                    <a:pt x="37" y="7"/>
                  </a:lnTo>
                  <a:lnTo>
                    <a:pt x="37" y="10"/>
                  </a:lnTo>
                  <a:lnTo>
                    <a:pt x="37" y="10"/>
                  </a:lnTo>
                  <a:lnTo>
                    <a:pt x="35" y="10"/>
                  </a:lnTo>
                  <a:lnTo>
                    <a:pt x="35" y="10"/>
                  </a:lnTo>
                  <a:lnTo>
                    <a:pt x="37" y="12"/>
                  </a:lnTo>
                  <a:lnTo>
                    <a:pt x="37" y="12"/>
                  </a:lnTo>
                  <a:lnTo>
                    <a:pt x="37" y="10"/>
                  </a:lnTo>
                  <a:lnTo>
                    <a:pt x="42" y="12"/>
                  </a:lnTo>
                  <a:lnTo>
                    <a:pt x="42" y="12"/>
                  </a:lnTo>
                  <a:lnTo>
                    <a:pt x="45" y="14"/>
                  </a:lnTo>
                  <a:lnTo>
                    <a:pt x="45" y="14"/>
                  </a:lnTo>
                  <a:lnTo>
                    <a:pt x="45" y="14"/>
                  </a:lnTo>
                  <a:lnTo>
                    <a:pt x="42" y="14"/>
                  </a:lnTo>
                  <a:lnTo>
                    <a:pt x="42" y="17"/>
                  </a:lnTo>
                  <a:lnTo>
                    <a:pt x="42" y="17"/>
                  </a:lnTo>
                  <a:lnTo>
                    <a:pt x="40" y="14"/>
                  </a:lnTo>
                  <a:lnTo>
                    <a:pt x="37" y="17"/>
                  </a:lnTo>
                  <a:lnTo>
                    <a:pt x="37" y="19"/>
                  </a:lnTo>
                  <a:lnTo>
                    <a:pt x="37" y="19"/>
                  </a:lnTo>
                  <a:lnTo>
                    <a:pt x="40" y="19"/>
                  </a:lnTo>
                  <a:lnTo>
                    <a:pt x="40" y="19"/>
                  </a:lnTo>
                  <a:lnTo>
                    <a:pt x="40" y="21"/>
                  </a:lnTo>
                  <a:lnTo>
                    <a:pt x="37" y="21"/>
                  </a:lnTo>
                  <a:lnTo>
                    <a:pt x="33" y="21"/>
                  </a:lnTo>
                  <a:lnTo>
                    <a:pt x="33" y="21"/>
                  </a:lnTo>
                  <a:lnTo>
                    <a:pt x="33" y="21"/>
                  </a:lnTo>
                  <a:lnTo>
                    <a:pt x="30" y="21"/>
                  </a:lnTo>
                  <a:lnTo>
                    <a:pt x="28" y="21"/>
                  </a:lnTo>
                  <a:lnTo>
                    <a:pt x="26" y="24"/>
                  </a:lnTo>
                  <a:lnTo>
                    <a:pt x="23" y="24"/>
                  </a:lnTo>
                  <a:lnTo>
                    <a:pt x="19" y="21"/>
                  </a:lnTo>
                  <a:lnTo>
                    <a:pt x="19" y="21"/>
                  </a:lnTo>
                  <a:lnTo>
                    <a:pt x="19" y="21"/>
                  </a:lnTo>
                  <a:lnTo>
                    <a:pt x="23" y="21"/>
                  </a:lnTo>
                  <a:lnTo>
                    <a:pt x="26" y="19"/>
                  </a:lnTo>
                  <a:lnTo>
                    <a:pt x="28" y="14"/>
                  </a:lnTo>
                  <a:lnTo>
                    <a:pt x="26" y="14"/>
                  </a:lnTo>
                  <a:lnTo>
                    <a:pt x="23" y="14"/>
                  </a:lnTo>
                  <a:lnTo>
                    <a:pt x="23" y="14"/>
                  </a:lnTo>
                  <a:lnTo>
                    <a:pt x="21" y="17"/>
                  </a:lnTo>
                  <a:lnTo>
                    <a:pt x="19" y="14"/>
                  </a:lnTo>
                  <a:lnTo>
                    <a:pt x="19" y="14"/>
                  </a:lnTo>
                  <a:lnTo>
                    <a:pt x="19" y="14"/>
                  </a:lnTo>
                  <a:lnTo>
                    <a:pt x="19" y="14"/>
                  </a:lnTo>
                  <a:lnTo>
                    <a:pt x="16" y="17"/>
                  </a:lnTo>
                  <a:lnTo>
                    <a:pt x="16" y="17"/>
                  </a:lnTo>
                  <a:lnTo>
                    <a:pt x="16" y="19"/>
                  </a:lnTo>
                  <a:lnTo>
                    <a:pt x="12" y="19"/>
                  </a:lnTo>
                  <a:lnTo>
                    <a:pt x="12" y="17"/>
                  </a:lnTo>
                  <a:lnTo>
                    <a:pt x="12" y="17"/>
                  </a:lnTo>
                  <a:lnTo>
                    <a:pt x="9" y="14"/>
                  </a:lnTo>
                  <a:lnTo>
                    <a:pt x="9" y="14"/>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21"/>
            <p:cNvSpPr>
              <a:spLocks/>
            </p:cNvSpPr>
            <p:nvPr/>
          </p:nvSpPr>
          <p:spPr bwMode="auto">
            <a:xfrm>
              <a:off x="1452" y="3529"/>
              <a:ext cx="45" cy="24"/>
            </a:xfrm>
            <a:custGeom>
              <a:avLst/>
              <a:gdLst>
                <a:gd name="T0" fmla="*/ 12 w 45"/>
                <a:gd name="T1" fmla="*/ 14 h 24"/>
                <a:gd name="T2" fmla="*/ 7 w 45"/>
                <a:gd name="T3" fmla="*/ 12 h 24"/>
                <a:gd name="T4" fmla="*/ 4 w 45"/>
                <a:gd name="T5" fmla="*/ 12 h 24"/>
                <a:gd name="T6" fmla="*/ 2 w 45"/>
                <a:gd name="T7" fmla="*/ 12 h 24"/>
                <a:gd name="T8" fmla="*/ 4 w 45"/>
                <a:gd name="T9" fmla="*/ 12 h 24"/>
                <a:gd name="T10" fmla="*/ 4 w 45"/>
                <a:gd name="T11" fmla="*/ 10 h 24"/>
                <a:gd name="T12" fmla="*/ 2 w 45"/>
                <a:gd name="T13" fmla="*/ 10 h 24"/>
                <a:gd name="T14" fmla="*/ 0 w 45"/>
                <a:gd name="T15" fmla="*/ 10 h 24"/>
                <a:gd name="T16" fmla="*/ 2 w 45"/>
                <a:gd name="T17" fmla="*/ 7 h 24"/>
                <a:gd name="T18" fmla="*/ 2 w 45"/>
                <a:gd name="T19" fmla="*/ 7 h 24"/>
                <a:gd name="T20" fmla="*/ 4 w 45"/>
                <a:gd name="T21" fmla="*/ 7 h 24"/>
                <a:gd name="T22" fmla="*/ 7 w 45"/>
                <a:gd name="T23" fmla="*/ 7 h 24"/>
                <a:gd name="T24" fmla="*/ 9 w 45"/>
                <a:gd name="T25" fmla="*/ 7 h 24"/>
                <a:gd name="T26" fmla="*/ 9 w 45"/>
                <a:gd name="T27" fmla="*/ 7 h 24"/>
                <a:gd name="T28" fmla="*/ 12 w 45"/>
                <a:gd name="T29" fmla="*/ 10 h 24"/>
                <a:gd name="T30" fmla="*/ 14 w 45"/>
                <a:gd name="T31" fmla="*/ 10 h 24"/>
                <a:gd name="T32" fmla="*/ 21 w 45"/>
                <a:gd name="T33" fmla="*/ 10 h 24"/>
                <a:gd name="T34" fmla="*/ 19 w 45"/>
                <a:gd name="T35" fmla="*/ 10 h 24"/>
                <a:gd name="T36" fmla="*/ 16 w 45"/>
                <a:gd name="T37" fmla="*/ 10 h 24"/>
                <a:gd name="T38" fmla="*/ 14 w 45"/>
                <a:gd name="T39" fmla="*/ 10 h 24"/>
                <a:gd name="T40" fmla="*/ 12 w 45"/>
                <a:gd name="T41" fmla="*/ 7 h 24"/>
                <a:gd name="T42" fmla="*/ 7 w 45"/>
                <a:gd name="T43" fmla="*/ 3 h 24"/>
                <a:gd name="T44" fmla="*/ 9 w 45"/>
                <a:gd name="T45" fmla="*/ 3 h 24"/>
                <a:gd name="T46" fmla="*/ 16 w 45"/>
                <a:gd name="T47" fmla="*/ 5 h 24"/>
                <a:gd name="T48" fmla="*/ 14 w 45"/>
                <a:gd name="T49" fmla="*/ 3 h 24"/>
                <a:gd name="T50" fmla="*/ 19 w 45"/>
                <a:gd name="T51" fmla="*/ 3 h 24"/>
                <a:gd name="T52" fmla="*/ 23 w 45"/>
                <a:gd name="T53" fmla="*/ 5 h 24"/>
                <a:gd name="T54" fmla="*/ 21 w 45"/>
                <a:gd name="T55" fmla="*/ 7 h 24"/>
                <a:gd name="T56" fmla="*/ 26 w 45"/>
                <a:gd name="T57" fmla="*/ 7 h 24"/>
                <a:gd name="T58" fmla="*/ 23 w 45"/>
                <a:gd name="T59" fmla="*/ 5 h 24"/>
                <a:gd name="T60" fmla="*/ 26 w 45"/>
                <a:gd name="T61" fmla="*/ 3 h 24"/>
                <a:gd name="T62" fmla="*/ 28 w 45"/>
                <a:gd name="T63" fmla="*/ 7 h 24"/>
                <a:gd name="T64" fmla="*/ 35 w 45"/>
                <a:gd name="T65" fmla="*/ 7 h 24"/>
                <a:gd name="T66" fmla="*/ 37 w 45"/>
                <a:gd name="T67" fmla="*/ 7 h 24"/>
                <a:gd name="T68" fmla="*/ 37 w 45"/>
                <a:gd name="T69" fmla="*/ 10 h 24"/>
                <a:gd name="T70" fmla="*/ 35 w 45"/>
                <a:gd name="T71" fmla="*/ 10 h 24"/>
                <a:gd name="T72" fmla="*/ 37 w 45"/>
                <a:gd name="T73" fmla="*/ 12 h 24"/>
                <a:gd name="T74" fmla="*/ 42 w 45"/>
                <a:gd name="T75" fmla="*/ 12 h 24"/>
                <a:gd name="T76" fmla="*/ 45 w 45"/>
                <a:gd name="T77" fmla="*/ 14 h 24"/>
                <a:gd name="T78" fmla="*/ 45 w 45"/>
                <a:gd name="T79" fmla="*/ 14 h 24"/>
                <a:gd name="T80" fmla="*/ 42 w 45"/>
                <a:gd name="T81" fmla="*/ 17 h 24"/>
                <a:gd name="T82" fmla="*/ 40 w 45"/>
                <a:gd name="T83" fmla="*/ 14 h 24"/>
                <a:gd name="T84" fmla="*/ 37 w 45"/>
                <a:gd name="T85" fmla="*/ 19 h 24"/>
                <a:gd name="T86" fmla="*/ 40 w 45"/>
                <a:gd name="T87" fmla="*/ 19 h 24"/>
                <a:gd name="T88" fmla="*/ 40 w 45"/>
                <a:gd name="T89" fmla="*/ 21 h 24"/>
                <a:gd name="T90" fmla="*/ 33 w 45"/>
                <a:gd name="T91" fmla="*/ 21 h 24"/>
                <a:gd name="T92" fmla="*/ 33 w 45"/>
                <a:gd name="T93" fmla="*/ 21 h 24"/>
                <a:gd name="T94" fmla="*/ 28 w 45"/>
                <a:gd name="T95" fmla="*/ 21 h 24"/>
                <a:gd name="T96" fmla="*/ 23 w 45"/>
                <a:gd name="T97" fmla="*/ 24 h 24"/>
                <a:gd name="T98" fmla="*/ 19 w 45"/>
                <a:gd name="T99" fmla="*/ 21 h 24"/>
                <a:gd name="T100" fmla="*/ 23 w 45"/>
                <a:gd name="T101" fmla="*/ 21 h 24"/>
                <a:gd name="T102" fmla="*/ 28 w 45"/>
                <a:gd name="T103" fmla="*/ 14 h 24"/>
                <a:gd name="T104" fmla="*/ 23 w 45"/>
                <a:gd name="T105" fmla="*/ 14 h 24"/>
                <a:gd name="T106" fmla="*/ 21 w 45"/>
                <a:gd name="T107" fmla="*/ 17 h 24"/>
                <a:gd name="T108" fmla="*/ 19 w 45"/>
                <a:gd name="T109" fmla="*/ 14 h 24"/>
                <a:gd name="T110" fmla="*/ 19 w 45"/>
                <a:gd name="T111" fmla="*/ 14 h 24"/>
                <a:gd name="T112" fmla="*/ 16 w 45"/>
                <a:gd name="T113" fmla="*/ 17 h 24"/>
                <a:gd name="T114" fmla="*/ 12 w 45"/>
                <a:gd name="T115" fmla="*/ 19 h 24"/>
                <a:gd name="T116" fmla="*/ 12 w 45"/>
                <a:gd name="T117" fmla="*/ 17 h 24"/>
                <a:gd name="T118" fmla="*/ 9 w 45"/>
                <a:gd name="T11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24">
                  <a:moveTo>
                    <a:pt x="9" y="14"/>
                  </a:moveTo>
                  <a:lnTo>
                    <a:pt x="12" y="14"/>
                  </a:lnTo>
                  <a:lnTo>
                    <a:pt x="12" y="10"/>
                  </a:lnTo>
                  <a:lnTo>
                    <a:pt x="7" y="12"/>
                  </a:lnTo>
                  <a:lnTo>
                    <a:pt x="7" y="12"/>
                  </a:lnTo>
                  <a:lnTo>
                    <a:pt x="4" y="12"/>
                  </a:lnTo>
                  <a:lnTo>
                    <a:pt x="4" y="12"/>
                  </a:lnTo>
                  <a:lnTo>
                    <a:pt x="2" y="12"/>
                  </a:lnTo>
                  <a:lnTo>
                    <a:pt x="2" y="12"/>
                  </a:lnTo>
                  <a:lnTo>
                    <a:pt x="4" y="12"/>
                  </a:lnTo>
                  <a:lnTo>
                    <a:pt x="4" y="10"/>
                  </a:lnTo>
                  <a:lnTo>
                    <a:pt x="4" y="10"/>
                  </a:lnTo>
                  <a:lnTo>
                    <a:pt x="4" y="10"/>
                  </a:lnTo>
                  <a:lnTo>
                    <a:pt x="2" y="10"/>
                  </a:lnTo>
                  <a:lnTo>
                    <a:pt x="2" y="10"/>
                  </a:lnTo>
                  <a:lnTo>
                    <a:pt x="0" y="10"/>
                  </a:lnTo>
                  <a:lnTo>
                    <a:pt x="0" y="7"/>
                  </a:lnTo>
                  <a:lnTo>
                    <a:pt x="2" y="7"/>
                  </a:lnTo>
                  <a:lnTo>
                    <a:pt x="2" y="7"/>
                  </a:lnTo>
                  <a:lnTo>
                    <a:pt x="2" y="7"/>
                  </a:lnTo>
                  <a:lnTo>
                    <a:pt x="4" y="7"/>
                  </a:lnTo>
                  <a:lnTo>
                    <a:pt x="4" y="7"/>
                  </a:lnTo>
                  <a:lnTo>
                    <a:pt x="4" y="7"/>
                  </a:lnTo>
                  <a:lnTo>
                    <a:pt x="7" y="7"/>
                  </a:lnTo>
                  <a:lnTo>
                    <a:pt x="7" y="7"/>
                  </a:lnTo>
                  <a:lnTo>
                    <a:pt x="9" y="7"/>
                  </a:lnTo>
                  <a:lnTo>
                    <a:pt x="9" y="7"/>
                  </a:lnTo>
                  <a:lnTo>
                    <a:pt x="9" y="7"/>
                  </a:lnTo>
                  <a:lnTo>
                    <a:pt x="12" y="10"/>
                  </a:lnTo>
                  <a:lnTo>
                    <a:pt x="12" y="10"/>
                  </a:lnTo>
                  <a:lnTo>
                    <a:pt x="14" y="10"/>
                  </a:lnTo>
                  <a:lnTo>
                    <a:pt x="14" y="10"/>
                  </a:lnTo>
                  <a:lnTo>
                    <a:pt x="19" y="10"/>
                  </a:lnTo>
                  <a:lnTo>
                    <a:pt x="21" y="10"/>
                  </a:lnTo>
                  <a:lnTo>
                    <a:pt x="21" y="10"/>
                  </a:lnTo>
                  <a:lnTo>
                    <a:pt x="19" y="10"/>
                  </a:lnTo>
                  <a:lnTo>
                    <a:pt x="19" y="10"/>
                  </a:lnTo>
                  <a:lnTo>
                    <a:pt x="16" y="10"/>
                  </a:lnTo>
                  <a:lnTo>
                    <a:pt x="14" y="10"/>
                  </a:lnTo>
                  <a:lnTo>
                    <a:pt x="14" y="10"/>
                  </a:lnTo>
                  <a:lnTo>
                    <a:pt x="12" y="10"/>
                  </a:lnTo>
                  <a:lnTo>
                    <a:pt x="12" y="7"/>
                  </a:lnTo>
                  <a:lnTo>
                    <a:pt x="7" y="5"/>
                  </a:lnTo>
                  <a:lnTo>
                    <a:pt x="7" y="3"/>
                  </a:lnTo>
                  <a:lnTo>
                    <a:pt x="7" y="3"/>
                  </a:lnTo>
                  <a:lnTo>
                    <a:pt x="9" y="3"/>
                  </a:lnTo>
                  <a:lnTo>
                    <a:pt x="12" y="5"/>
                  </a:lnTo>
                  <a:lnTo>
                    <a:pt x="16" y="5"/>
                  </a:lnTo>
                  <a:lnTo>
                    <a:pt x="16" y="3"/>
                  </a:lnTo>
                  <a:lnTo>
                    <a:pt x="14" y="3"/>
                  </a:lnTo>
                  <a:lnTo>
                    <a:pt x="16" y="0"/>
                  </a:lnTo>
                  <a:lnTo>
                    <a:pt x="19" y="3"/>
                  </a:lnTo>
                  <a:lnTo>
                    <a:pt x="21" y="3"/>
                  </a:lnTo>
                  <a:lnTo>
                    <a:pt x="23" y="5"/>
                  </a:lnTo>
                  <a:lnTo>
                    <a:pt x="23" y="7"/>
                  </a:lnTo>
                  <a:lnTo>
                    <a:pt x="21" y="7"/>
                  </a:lnTo>
                  <a:lnTo>
                    <a:pt x="23" y="10"/>
                  </a:lnTo>
                  <a:lnTo>
                    <a:pt x="26" y="7"/>
                  </a:lnTo>
                  <a:lnTo>
                    <a:pt x="26" y="5"/>
                  </a:lnTo>
                  <a:lnTo>
                    <a:pt x="23" y="5"/>
                  </a:lnTo>
                  <a:lnTo>
                    <a:pt x="23" y="3"/>
                  </a:lnTo>
                  <a:lnTo>
                    <a:pt x="26" y="3"/>
                  </a:lnTo>
                  <a:lnTo>
                    <a:pt x="28" y="5"/>
                  </a:lnTo>
                  <a:lnTo>
                    <a:pt x="28" y="7"/>
                  </a:lnTo>
                  <a:lnTo>
                    <a:pt x="33" y="7"/>
                  </a:lnTo>
                  <a:lnTo>
                    <a:pt x="35" y="7"/>
                  </a:lnTo>
                  <a:lnTo>
                    <a:pt x="37" y="7"/>
                  </a:lnTo>
                  <a:lnTo>
                    <a:pt x="37" y="7"/>
                  </a:lnTo>
                  <a:lnTo>
                    <a:pt x="37" y="10"/>
                  </a:lnTo>
                  <a:lnTo>
                    <a:pt x="37" y="10"/>
                  </a:lnTo>
                  <a:lnTo>
                    <a:pt x="35" y="10"/>
                  </a:lnTo>
                  <a:lnTo>
                    <a:pt x="35" y="10"/>
                  </a:lnTo>
                  <a:lnTo>
                    <a:pt x="37" y="12"/>
                  </a:lnTo>
                  <a:lnTo>
                    <a:pt x="37" y="12"/>
                  </a:lnTo>
                  <a:lnTo>
                    <a:pt x="37" y="10"/>
                  </a:lnTo>
                  <a:lnTo>
                    <a:pt x="42" y="12"/>
                  </a:lnTo>
                  <a:lnTo>
                    <a:pt x="42" y="12"/>
                  </a:lnTo>
                  <a:lnTo>
                    <a:pt x="45" y="14"/>
                  </a:lnTo>
                  <a:lnTo>
                    <a:pt x="45" y="14"/>
                  </a:lnTo>
                  <a:lnTo>
                    <a:pt x="45" y="14"/>
                  </a:lnTo>
                  <a:lnTo>
                    <a:pt x="42" y="14"/>
                  </a:lnTo>
                  <a:lnTo>
                    <a:pt x="42" y="17"/>
                  </a:lnTo>
                  <a:lnTo>
                    <a:pt x="42" y="17"/>
                  </a:lnTo>
                  <a:lnTo>
                    <a:pt x="40" y="14"/>
                  </a:lnTo>
                  <a:lnTo>
                    <a:pt x="37" y="17"/>
                  </a:lnTo>
                  <a:lnTo>
                    <a:pt x="37" y="19"/>
                  </a:lnTo>
                  <a:lnTo>
                    <a:pt x="37" y="19"/>
                  </a:lnTo>
                  <a:lnTo>
                    <a:pt x="40" y="19"/>
                  </a:lnTo>
                  <a:lnTo>
                    <a:pt x="40" y="19"/>
                  </a:lnTo>
                  <a:lnTo>
                    <a:pt x="40" y="21"/>
                  </a:lnTo>
                  <a:lnTo>
                    <a:pt x="37" y="21"/>
                  </a:lnTo>
                  <a:lnTo>
                    <a:pt x="33" y="21"/>
                  </a:lnTo>
                  <a:lnTo>
                    <a:pt x="33" y="21"/>
                  </a:lnTo>
                  <a:lnTo>
                    <a:pt x="33" y="21"/>
                  </a:lnTo>
                  <a:lnTo>
                    <a:pt x="30" y="21"/>
                  </a:lnTo>
                  <a:lnTo>
                    <a:pt x="28" y="21"/>
                  </a:lnTo>
                  <a:lnTo>
                    <a:pt x="26" y="24"/>
                  </a:lnTo>
                  <a:lnTo>
                    <a:pt x="23" y="24"/>
                  </a:lnTo>
                  <a:lnTo>
                    <a:pt x="19" y="21"/>
                  </a:lnTo>
                  <a:lnTo>
                    <a:pt x="19" y="21"/>
                  </a:lnTo>
                  <a:lnTo>
                    <a:pt x="19" y="21"/>
                  </a:lnTo>
                  <a:lnTo>
                    <a:pt x="23" y="21"/>
                  </a:lnTo>
                  <a:lnTo>
                    <a:pt x="26" y="19"/>
                  </a:lnTo>
                  <a:lnTo>
                    <a:pt x="28" y="14"/>
                  </a:lnTo>
                  <a:lnTo>
                    <a:pt x="26" y="14"/>
                  </a:lnTo>
                  <a:lnTo>
                    <a:pt x="23" y="14"/>
                  </a:lnTo>
                  <a:lnTo>
                    <a:pt x="23" y="14"/>
                  </a:lnTo>
                  <a:lnTo>
                    <a:pt x="21" y="17"/>
                  </a:lnTo>
                  <a:lnTo>
                    <a:pt x="19" y="14"/>
                  </a:lnTo>
                  <a:lnTo>
                    <a:pt x="19" y="14"/>
                  </a:lnTo>
                  <a:lnTo>
                    <a:pt x="19" y="14"/>
                  </a:lnTo>
                  <a:lnTo>
                    <a:pt x="19" y="14"/>
                  </a:lnTo>
                  <a:lnTo>
                    <a:pt x="16" y="17"/>
                  </a:lnTo>
                  <a:lnTo>
                    <a:pt x="16" y="17"/>
                  </a:lnTo>
                  <a:lnTo>
                    <a:pt x="16" y="19"/>
                  </a:lnTo>
                  <a:lnTo>
                    <a:pt x="12" y="19"/>
                  </a:lnTo>
                  <a:lnTo>
                    <a:pt x="12" y="17"/>
                  </a:lnTo>
                  <a:lnTo>
                    <a:pt x="12" y="17"/>
                  </a:lnTo>
                  <a:lnTo>
                    <a:pt x="9" y="14"/>
                  </a:lnTo>
                  <a:lnTo>
                    <a:pt x="9" y="14"/>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22"/>
            <p:cNvSpPr>
              <a:spLocks/>
            </p:cNvSpPr>
            <p:nvPr/>
          </p:nvSpPr>
          <p:spPr bwMode="auto">
            <a:xfrm>
              <a:off x="1612" y="3576"/>
              <a:ext cx="40" cy="12"/>
            </a:xfrm>
            <a:custGeom>
              <a:avLst/>
              <a:gdLst>
                <a:gd name="T0" fmla="*/ 12 w 40"/>
                <a:gd name="T1" fmla="*/ 0 h 12"/>
                <a:gd name="T2" fmla="*/ 19 w 40"/>
                <a:gd name="T3" fmla="*/ 0 h 12"/>
                <a:gd name="T4" fmla="*/ 24 w 40"/>
                <a:gd name="T5" fmla="*/ 0 h 12"/>
                <a:gd name="T6" fmla="*/ 29 w 40"/>
                <a:gd name="T7" fmla="*/ 0 h 12"/>
                <a:gd name="T8" fmla="*/ 31 w 40"/>
                <a:gd name="T9" fmla="*/ 0 h 12"/>
                <a:gd name="T10" fmla="*/ 33 w 40"/>
                <a:gd name="T11" fmla="*/ 0 h 12"/>
                <a:gd name="T12" fmla="*/ 36 w 40"/>
                <a:gd name="T13" fmla="*/ 0 h 12"/>
                <a:gd name="T14" fmla="*/ 38 w 40"/>
                <a:gd name="T15" fmla="*/ 3 h 12"/>
                <a:gd name="T16" fmla="*/ 40 w 40"/>
                <a:gd name="T17" fmla="*/ 5 h 12"/>
                <a:gd name="T18" fmla="*/ 40 w 40"/>
                <a:gd name="T19" fmla="*/ 7 h 12"/>
                <a:gd name="T20" fmla="*/ 40 w 40"/>
                <a:gd name="T21" fmla="*/ 10 h 12"/>
                <a:gd name="T22" fmla="*/ 36 w 40"/>
                <a:gd name="T23" fmla="*/ 12 h 12"/>
                <a:gd name="T24" fmla="*/ 33 w 40"/>
                <a:gd name="T25" fmla="*/ 12 h 12"/>
                <a:gd name="T26" fmla="*/ 31 w 40"/>
                <a:gd name="T27" fmla="*/ 12 h 12"/>
                <a:gd name="T28" fmla="*/ 29 w 40"/>
                <a:gd name="T29" fmla="*/ 12 h 12"/>
                <a:gd name="T30" fmla="*/ 29 w 40"/>
                <a:gd name="T31" fmla="*/ 12 h 12"/>
                <a:gd name="T32" fmla="*/ 29 w 40"/>
                <a:gd name="T33" fmla="*/ 10 h 12"/>
                <a:gd name="T34" fmla="*/ 29 w 40"/>
                <a:gd name="T35" fmla="*/ 10 h 12"/>
                <a:gd name="T36" fmla="*/ 29 w 40"/>
                <a:gd name="T37" fmla="*/ 10 h 12"/>
                <a:gd name="T38" fmla="*/ 26 w 40"/>
                <a:gd name="T39" fmla="*/ 7 h 12"/>
                <a:gd name="T40" fmla="*/ 26 w 40"/>
                <a:gd name="T41" fmla="*/ 7 h 12"/>
                <a:gd name="T42" fmla="*/ 24 w 40"/>
                <a:gd name="T43" fmla="*/ 7 h 12"/>
                <a:gd name="T44" fmla="*/ 24 w 40"/>
                <a:gd name="T45" fmla="*/ 10 h 12"/>
                <a:gd name="T46" fmla="*/ 24 w 40"/>
                <a:gd name="T47" fmla="*/ 10 h 12"/>
                <a:gd name="T48" fmla="*/ 22 w 40"/>
                <a:gd name="T49" fmla="*/ 12 h 12"/>
                <a:gd name="T50" fmla="*/ 19 w 40"/>
                <a:gd name="T51" fmla="*/ 12 h 12"/>
                <a:gd name="T52" fmla="*/ 17 w 40"/>
                <a:gd name="T53" fmla="*/ 10 h 12"/>
                <a:gd name="T54" fmla="*/ 17 w 40"/>
                <a:gd name="T55" fmla="*/ 10 h 12"/>
                <a:gd name="T56" fmla="*/ 17 w 40"/>
                <a:gd name="T57" fmla="*/ 10 h 12"/>
                <a:gd name="T58" fmla="*/ 14 w 40"/>
                <a:gd name="T59" fmla="*/ 10 h 12"/>
                <a:gd name="T60" fmla="*/ 10 w 40"/>
                <a:gd name="T61" fmla="*/ 10 h 12"/>
                <a:gd name="T62" fmla="*/ 10 w 40"/>
                <a:gd name="T63" fmla="*/ 10 h 12"/>
                <a:gd name="T64" fmla="*/ 7 w 40"/>
                <a:gd name="T65" fmla="*/ 10 h 12"/>
                <a:gd name="T66" fmla="*/ 7 w 40"/>
                <a:gd name="T67" fmla="*/ 10 h 12"/>
                <a:gd name="T68" fmla="*/ 5 w 40"/>
                <a:gd name="T69" fmla="*/ 5 h 12"/>
                <a:gd name="T70" fmla="*/ 5 w 40"/>
                <a:gd name="T71" fmla="*/ 3 h 12"/>
                <a:gd name="T72" fmla="*/ 0 w 40"/>
                <a:gd name="T73" fmla="*/ 3 h 12"/>
                <a:gd name="T74" fmla="*/ 0 w 40"/>
                <a:gd name="T75" fmla="*/ 0 h 12"/>
                <a:gd name="T76" fmla="*/ 5 w 40"/>
                <a:gd name="T77" fmla="*/ 0 h 12"/>
                <a:gd name="T78" fmla="*/ 10 w 40"/>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12">
                  <a:moveTo>
                    <a:pt x="10" y="0"/>
                  </a:moveTo>
                  <a:lnTo>
                    <a:pt x="12" y="0"/>
                  </a:lnTo>
                  <a:lnTo>
                    <a:pt x="17" y="0"/>
                  </a:lnTo>
                  <a:lnTo>
                    <a:pt x="19" y="0"/>
                  </a:lnTo>
                  <a:lnTo>
                    <a:pt x="24" y="0"/>
                  </a:lnTo>
                  <a:lnTo>
                    <a:pt x="24" y="0"/>
                  </a:lnTo>
                  <a:lnTo>
                    <a:pt x="26" y="0"/>
                  </a:lnTo>
                  <a:lnTo>
                    <a:pt x="29" y="0"/>
                  </a:lnTo>
                  <a:lnTo>
                    <a:pt x="29" y="0"/>
                  </a:lnTo>
                  <a:lnTo>
                    <a:pt x="31" y="0"/>
                  </a:lnTo>
                  <a:lnTo>
                    <a:pt x="33" y="0"/>
                  </a:lnTo>
                  <a:lnTo>
                    <a:pt x="33" y="0"/>
                  </a:lnTo>
                  <a:lnTo>
                    <a:pt x="36" y="0"/>
                  </a:lnTo>
                  <a:lnTo>
                    <a:pt x="36" y="0"/>
                  </a:lnTo>
                  <a:lnTo>
                    <a:pt x="36" y="3"/>
                  </a:lnTo>
                  <a:lnTo>
                    <a:pt x="38" y="3"/>
                  </a:lnTo>
                  <a:lnTo>
                    <a:pt x="38" y="3"/>
                  </a:lnTo>
                  <a:lnTo>
                    <a:pt x="40" y="5"/>
                  </a:lnTo>
                  <a:lnTo>
                    <a:pt x="40" y="7"/>
                  </a:lnTo>
                  <a:lnTo>
                    <a:pt x="40" y="7"/>
                  </a:lnTo>
                  <a:lnTo>
                    <a:pt x="40" y="7"/>
                  </a:lnTo>
                  <a:lnTo>
                    <a:pt x="40" y="10"/>
                  </a:lnTo>
                  <a:lnTo>
                    <a:pt x="38" y="10"/>
                  </a:lnTo>
                  <a:lnTo>
                    <a:pt x="36" y="12"/>
                  </a:lnTo>
                  <a:lnTo>
                    <a:pt x="36" y="12"/>
                  </a:lnTo>
                  <a:lnTo>
                    <a:pt x="33" y="12"/>
                  </a:lnTo>
                  <a:lnTo>
                    <a:pt x="33" y="12"/>
                  </a:lnTo>
                  <a:lnTo>
                    <a:pt x="31" y="12"/>
                  </a:lnTo>
                  <a:lnTo>
                    <a:pt x="29" y="12"/>
                  </a:lnTo>
                  <a:lnTo>
                    <a:pt x="29" y="12"/>
                  </a:lnTo>
                  <a:lnTo>
                    <a:pt x="29" y="12"/>
                  </a:lnTo>
                  <a:lnTo>
                    <a:pt x="29" y="12"/>
                  </a:lnTo>
                  <a:lnTo>
                    <a:pt x="29" y="10"/>
                  </a:lnTo>
                  <a:lnTo>
                    <a:pt x="29" y="10"/>
                  </a:lnTo>
                  <a:lnTo>
                    <a:pt x="29" y="10"/>
                  </a:lnTo>
                  <a:lnTo>
                    <a:pt x="29" y="10"/>
                  </a:lnTo>
                  <a:lnTo>
                    <a:pt x="29" y="10"/>
                  </a:lnTo>
                  <a:lnTo>
                    <a:pt x="29" y="10"/>
                  </a:lnTo>
                  <a:lnTo>
                    <a:pt x="29" y="7"/>
                  </a:lnTo>
                  <a:lnTo>
                    <a:pt x="26" y="7"/>
                  </a:lnTo>
                  <a:lnTo>
                    <a:pt x="26" y="7"/>
                  </a:lnTo>
                  <a:lnTo>
                    <a:pt x="26" y="7"/>
                  </a:lnTo>
                  <a:lnTo>
                    <a:pt x="26" y="7"/>
                  </a:lnTo>
                  <a:lnTo>
                    <a:pt x="24" y="7"/>
                  </a:lnTo>
                  <a:lnTo>
                    <a:pt x="24" y="10"/>
                  </a:lnTo>
                  <a:lnTo>
                    <a:pt x="24" y="10"/>
                  </a:lnTo>
                  <a:lnTo>
                    <a:pt x="24" y="10"/>
                  </a:lnTo>
                  <a:lnTo>
                    <a:pt x="24" y="10"/>
                  </a:lnTo>
                  <a:lnTo>
                    <a:pt x="24" y="10"/>
                  </a:lnTo>
                  <a:lnTo>
                    <a:pt x="22" y="12"/>
                  </a:lnTo>
                  <a:lnTo>
                    <a:pt x="22" y="12"/>
                  </a:lnTo>
                  <a:lnTo>
                    <a:pt x="19" y="12"/>
                  </a:lnTo>
                  <a:lnTo>
                    <a:pt x="17" y="12"/>
                  </a:lnTo>
                  <a:lnTo>
                    <a:pt x="17" y="10"/>
                  </a:lnTo>
                  <a:lnTo>
                    <a:pt x="14" y="10"/>
                  </a:lnTo>
                  <a:lnTo>
                    <a:pt x="17" y="10"/>
                  </a:lnTo>
                  <a:lnTo>
                    <a:pt x="17" y="10"/>
                  </a:lnTo>
                  <a:lnTo>
                    <a:pt x="17" y="10"/>
                  </a:lnTo>
                  <a:lnTo>
                    <a:pt x="14" y="7"/>
                  </a:lnTo>
                  <a:lnTo>
                    <a:pt x="14" y="10"/>
                  </a:lnTo>
                  <a:lnTo>
                    <a:pt x="10" y="10"/>
                  </a:lnTo>
                  <a:lnTo>
                    <a:pt x="10" y="10"/>
                  </a:lnTo>
                  <a:lnTo>
                    <a:pt x="10" y="10"/>
                  </a:lnTo>
                  <a:lnTo>
                    <a:pt x="10" y="10"/>
                  </a:lnTo>
                  <a:lnTo>
                    <a:pt x="7" y="10"/>
                  </a:lnTo>
                  <a:lnTo>
                    <a:pt x="7" y="10"/>
                  </a:lnTo>
                  <a:lnTo>
                    <a:pt x="7" y="10"/>
                  </a:lnTo>
                  <a:lnTo>
                    <a:pt x="7" y="10"/>
                  </a:lnTo>
                  <a:lnTo>
                    <a:pt x="5" y="5"/>
                  </a:lnTo>
                  <a:lnTo>
                    <a:pt x="5" y="5"/>
                  </a:lnTo>
                  <a:lnTo>
                    <a:pt x="5" y="3"/>
                  </a:lnTo>
                  <a:lnTo>
                    <a:pt x="5" y="3"/>
                  </a:lnTo>
                  <a:lnTo>
                    <a:pt x="3" y="3"/>
                  </a:lnTo>
                  <a:lnTo>
                    <a:pt x="0" y="3"/>
                  </a:lnTo>
                  <a:lnTo>
                    <a:pt x="0" y="0"/>
                  </a:lnTo>
                  <a:lnTo>
                    <a:pt x="0" y="0"/>
                  </a:lnTo>
                  <a:lnTo>
                    <a:pt x="3" y="0"/>
                  </a:lnTo>
                  <a:lnTo>
                    <a:pt x="5" y="0"/>
                  </a:lnTo>
                  <a:lnTo>
                    <a:pt x="5" y="0"/>
                  </a:lnTo>
                  <a:lnTo>
                    <a:pt x="10" y="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23"/>
            <p:cNvSpPr>
              <a:spLocks/>
            </p:cNvSpPr>
            <p:nvPr/>
          </p:nvSpPr>
          <p:spPr bwMode="auto">
            <a:xfrm>
              <a:off x="1612" y="3576"/>
              <a:ext cx="40" cy="12"/>
            </a:xfrm>
            <a:custGeom>
              <a:avLst/>
              <a:gdLst>
                <a:gd name="T0" fmla="*/ 12 w 40"/>
                <a:gd name="T1" fmla="*/ 0 h 12"/>
                <a:gd name="T2" fmla="*/ 19 w 40"/>
                <a:gd name="T3" fmla="*/ 0 h 12"/>
                <a:gd name="T4" fmla="*/ 24 w 40"/>
                <a:gd name="T5" fmla="*/ 0 h 12"/>
                <a:gd name="T6" fmla="*/ 29 w 40"/>
                <a:gd name="T7" fmla="*/ 0 h 12"/>
                <a:gd name="T8" fmla="*/ 31 w 40"/>
                <a:gd name="T9" fmla="*/ 0 h 12"/>
                <a:gd name="T10" fmla="*/ 33 w 40"/>
                <a:gd name="T11" fmla="*/ 0 h 12"/>
                <a:gd name="T12" fmla="*/ 36 w 40"/>
                <a:gd name="T13" fmla="*/ 0 h 12"/>
                <a:gd name="T14" fmla="*/ 38 w 40"/>
                <a:gd name="T15" fmla="*/ 3 h 12"/>
                <a:gd name="T16" fmla="*/ 40 w 40"/>
                <a:gd name="T17" fmla="*/ 5 h 12"/>
                <a:gd name="T18" fmla="*/ 40 w 40"/>
                <a:gd name="T19" fmla="*/ 7 h 12"/>
                <a:gd name="T20" fmla="*/ 40 w 40"/>
                <a:gd name="T21" fmla="*/ 10 h 12"/>
                <a:gd name="T22" fmla="*/ 36 w 40"/>
                <a:gd name="T23" fmla="*/ 12 h 12"/>
                <a:gd name="T24" fmla="*/ 33 w 40"/>
                <a:gd name="T25" fmla="*/ 12 h 12"/>
                <a:gd name="T26" fmla="*/ 31 w 40"/>
                <a:gd name="T27" fmla="*/ 12 h 12"/>
                <a:gd name="T28" fmla="*/ 29 w 40"/>
                <a:gd name="T29" fmla="*/ 12 h 12"/>
                <a:gd name="T30" fmla="*/ 29 w 40"/>
                <a:gd name="T31" fmla="*/ 12 h 12"/>
                <a:gd name="T32" fmla="*/ 29 w 40"/>
                <a:gd name="T33" fmla="*/ 10 h 12"/>
                <a:gd name="T34" fmla="*/ 29 w 40"/>
                <a:gd name="T35" fmla="*/ 10 h 12"/>
                <a:gd name="T36" fmla="*/ 29 w 40"/>
                <a:gd name="T37" fmla="*/ 10 h 12"/>
                <a:gd name="T38" fmla="*/ 26 w 40"/>
                <a:gd name="T39" fmla="*/ 7 h 12"/>
                <a:gd name="T40" fmla="*/ 26 w 40"/>
                <a:gd name="T41" fmla="*/ 7 h 12"/>
                <a:gd name="T42" fmla="*/ 24 w 40"/>
                <a:gd name="T43" fmla="*/ 7 h 12"/>
                <a:gd name="T44" fmla="*/ 24 w 40"/>
                <a:gd name="T45" fmla="*/ 10 h 12"/>
                <a:gd name="T46" fmla="*/ 24 w 40"/>
                <a:gd name="T47" fmla="*/ 10 h 12"/>
                <a:gd name="T48" fmla="*/ 22 w 40"/>
                <a:gd name="T49" fmla="*/ 12 h 12"/>
                <a:gd name="T50" fmla="*/ 19 w 40"/>
                <a:gd name="T51" fmla="*/ 12 h 12"/>
                <a:gd name="T52" fmla="*/ 17 w 40"/>
                <a:gd name="T53" fmla="*/ 10 h 12"/>
                <a:gd name="T54" fmla="*/ 17 w 40"/>
                <a:gd name="T55" fmla="*/ 10 h 12"/>
                <a:gd name="T56" fmla="*/ 17 w 40"/>
                <a:gd name="T57" fmla="*/ 10 h 12"/>
                <a:gd name="T58" fmla="*/ 14 w 40"/>
                <a:gd name="T59" fmla="*/ 10 h 12"/>
                <a:gd name="T60" fmla="*/ 10 w 40"/>
                <a:gd name="T61" fmla="*/ 10 h 12"/>
                <a:gd name="T62" fmla="*/ 10 w 40"/>
                <a:gd name="T63" fmla="*/ 10 h 12"/>
                <a:gd name="T64" fmla="*/ 7 w 40"/>
                <a:gd name="T65" fmla="*/ 10 h 12"/>
                <a:gd name="T66" fmla="*/ 7 w 40"/>
                <a:gd name="T67" fmla="*/ 10 h 12"/>
                <a:gd name="T68" fmla="*/ 5 w 40"/>
                <a:gd name="T69" fmla="*/ 5 h 12"/>
                <a:gd name="T70" fmla="*/ 5 w 40"/>
                <a:gd name="T71" fmla="*/ 3 h 12"/>
                <a:gd name="T72" fmla="*/ 0 w 40"/>
                <a:gd name="T73" fmla="*/ 3 h 12"/>
                <a:gd name="T74" fmla="*/ 0 w 40"/>
                <a:gd name="T75" fmla="*/ 0 h 12"/>
                <a:gd name="T76" fmla="*/ 5 w 40"/>
                <a:gd name="T77" fmla="*/ 0 h 12"/>
                <a:gd name="T78" fmla="*/ 10 w 40"/>
                <a:gd name="T7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12">
                  <a:moveTo>
                    <a:pt x="10" y="0"/>
                  </a:moveTo>
                  <a:lnTo>
                    <a:pt x="12" y="0"/>
                  </a:lnTo>
                  <a:lnTo>
                    <a:pt x="17" y="0"/>
                  </a:lnTo>
                  <a:lnTo>
                    <a:pt x="19" y="0"/>
                  </a:lnTo>
                  <a:lnTo>
                    <a:pt x="24" y="0"/>
                  </a:lnTo>
                  <a:lnTo>
                    <a:pt x="24" y="0"/>
                  </a:lnTo>
                  <a:lnTo>
                    <a:pt x="26" y="0"/>
                  </a:lnTo>
                  <a:lnTo>
                    <a:pt x="29" y="0"/>
                  </a:lnTo>
                  <a:lnTo>
                    <a:pt x="29" y="0"/>
                  </a:lnTo>
                  <a:lnTo>
                    <a:pt x="31" y="0"/>
                  </a:lnTo>
                  <a:lnTo>
                    <a:pt x="33" y="0"/>
                  </a:lnTo>
                  <a:lnTo>
                    <a:pt x="33" y="0"/>
                  </a:lnTo>
                  <a:lnTo>
                    <a:pt x="36" y="0"/>
                  </a:lnTo>
                  <a:lnTo>
                    <a:pt x="36" y="0"/>
                  </a:lnTo>
                  <a:lnTo>
                    <a:pt x="36" y="3"/>
                  </a:lnTo>
                  <a:lnTo>
                    <a:pt x="38" y="3"/>
                  </a:lnTo>
                  <a:lnTo>
                    <a:pt x="38" y="3"/>
                  </a:lnTo>
                  <a:lnTo>
                    <a:pt x="40" y="5"/>
                  </a:lnTo>
                  <a:lnTo>
                    <a:pt x="40" y="7"/>
                  </a:lnTo>
                  <a:lnTo>
                    <a:pt x="40" y="7"/>
                  </a:lnTo>
                  <a:lnTo>
                    <a:pt x="40" y="7"/>
                  </a:lnTo>
                  <a:lnTo>
                    <a:pt x="40" y="10"/>
                  </a:lnTo>
                  <a:lnTo>
                    <a:pt x="38" y="10"/>
                  </a:lnTo>
                  <a:lnTo>
                    <a:pt x="36" y="12"/>
                  </a:lnTo>
                  <a:lnTo>
                    <a:pt x="36" y="12"/>
                  </a:lnTo>
                  <a:lnTo>
                    <a:pt x="33" y="12"/>
                  </a:lnTo>
                  <a:lnTo>
                    <a:pt x="33" y="12"/>
                  </a:lnTo>
                  <a:lnTo>
                    <a:pt x="31" y="12"/>
                  </a:lnTo>
                  <a:lnTo>
                    <a:pt x="29" y="12"/>
                  </a:lnTo>
                  <a:lnTo>
                    <a:pt x="29" y="12"/>
                  </a:lnTo>
                  <a:lnTo>
                    <a:pt x="29" y="12"/>
                  </a:lnTo>
                  <a:lnTo>
                    <a:pt x="29" y="12"/>
                  </a:lnTo>
                  <a:lnTo>
                    <a:pt x="29" y="10"/>
                  </a:lnTo>
                  <a:lnTo>
                    <a:pt x="29" y="10"/>
                  </a:lnTo>
                  <a:lnTo>
                    <a:pt x="29" y="10"/>
                  </a:lnTo>
                  <a:lnTo>
                    <a:pt x="29" y="10"/>
                  </a:lnTo>
                  <a:lnTo>
                    <a:pt x="29" y="10"/>
                  </a:lnTo>
                  <a:lnTo>
                    <a:pt x="29" y="10"/>
                  </a:lnTo>
                  <a:lnTo>
                    <a:pt x="29" y="7"/>
                  </a:lnTo>
                  <a:lnTo>
                    <a:pt x="26" y="7"/>
                  </a:lnTo>
                  <a:lnTo>
                    <a:pt x="26" y="7"/>
                  </a:lnTo>
                  <a:lnTo>
                    <a:pt x="26" y="7"/>
                  </a:lnTo>
                  <a:lnTo>
                    <a:pt x="26" y="7"/>
                  </a:lnTo>
                  <a:lnTo>
                    <a:pt x="24" y="7"/>
                  </a:lnTo>
                  <a:lnTo>
                    <a:pt x="24" y="10"/>
                  </a:lnTo>
                  <a:lnTo>
                    <a:pt x="24" y="10"/>
                  </a:lnTo>
                  <a:lnTo>
                    <a:pt x="24" y="10"/>
                  </a:lnTo>
                  <a:lnTo>
                    <a:pt x="24" y="10"/>
                  </a:lnTo>
                  <a:lnTo>
                    <a:pt x="24" y="10"/>
                  </a:lnTo>
                  <a:lnTo>
                    <a:pt x="22" y="12"/>
                  </a:lnTo>
                  <a:lnTo>
                    <a:pt x="22" y="12"/>
                  </a:lnTo>
                  <a:lnTo>
                    <a:pt x="19" y="12"/>
                  </a:lnTo>
                  <a:lnTo>
                    <a:pt x="17" y="12"/>
                  </a:lnTo>
                  <a:lnTo>
                    <a:pt x="17" y="10"/>
                  </a:lnTo>
                  <a:lnTo>
                    <a:pt x="14" y="10"/>
                  </a:lnTo>
                  <a:lnTo>
                    <a:pt x="17" y="10"/>
                  </a:lnTo>
                  <a:lnTo>
                    <a:pt x="17" y="10"/>
                  </a:lnTo>
                  <a:lnTo>
                    <a:pt x="17" y="10"/>
                  </a:lnTo>
                  <a:lnTo>
                    <a:pt x="14" y="7"/>
                  </a:lnTo>
                  <a:lnTo>
                    <a:pt x="14" y="10"/>
                  </a:lnTo>
                  <a:lnTo>
                    <a:pt x="10" y="10"/>
                  </a:lnTo>
                  <a:lnTo>
                    <a:pt x="10" y="10"/>
                  </a:lnTo>
                  <a:lnTo>
                    <a:pt x="10" y="10"/>
                  </a:lnTo>
                  <a:lnTo>
                    <a:pt x="10" y="10"/>
                  </a:lnTo>
                  <a:lnTo>
                    <a:pt x="7" y="10"/>
                  </a:lnTo>
                  <a:lnTo>
                    <a:pt x="7" y="10"/>
                  </a:lnTo>
                  <a:lnTo>
                    <a:pt x="7" y="10"/>
                  </a:lnTo>
                  <a:lnTo>
                    <a:pt x="7" y="10"/>
                  </a:lnTo>
                  <a:lnTo>
                    <a:pt x="5" y="5"/>
                  </a:lnTo>
                  <a:lnTo>
                    <a:pt x="5" y="5"/>
                  </a:lnTo>
                  <a:lnTo>
                    <a:pt x="5" y="3"/>
                  </a:lnTo>
                  <a:lnTo>
                    <a:pt x="5" y="3"/>
                  </a:lnTo>
                  <a:lnTo>
                    <a:pt x="3" y="3"/>
                  </a:lnTo>
                  <a:lnTo>
                    <a:pt x="0" y="3"/>
                  </a:lnTo>
                  <a:lnTo>
                    <a:pt x="0" y="0"/>
                  </a:lnTo>
                  <a:lnTo>
                    <a:pt x="0" y="0"/>
                  </a:lnTo>
                  <a:lnTo>
                    <a:pt x="3" y="0"/>
                  </a:lnTo>
                  <a:lnTo>
                    <a:pt x="5" y="0"/>
                  </a:lnTo>
                  <a:lnTo>
                    <a:pt x="5" y="0"/>
                  </a:lnTo>
                  <a:lnTo>
                    <a:pt x="10" y="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24"/>
            <p:cNvSpPr>
              <a:spLocks/>
            </p:cNvSpPr>
            <p:nvPr/>
          </p:nvSpPr>
          <p:spPr bwMode="auto">
            <a:xfrm>
              <a:off x="1456" y="3255"/>
              <a:ext cx="24" cy="17"/>
            </a:xfrm>
            <a:custGeom>
              <a:avLst/>
              <a:gdLst>
                <a:gd name="T0" fmla="*/ 19 w 24"/>
                <a:gd name="T1" fmla="*/ 12 h 17"/>
                <a:gd name="T2" fmla="*/ 17 w 24"/>
                <a:gd name="T3" fmla="*/ 12 h 17"/>
                <a:gd name="T4" fmla="*/ 15 w 24"/>
                <a:gd name="T5" fmla="*/ 14 h 17"/>
                <a:gd name="T6" fmla="*/ 12 w 24"/>
                <a:gd name="T7" fmla="*/ 14 h 17"/>
                <a:gd name="T8" fmla="*/ 10 w 24"/>
                <a:gd name="T9" fmla="*/ 17 h 17"/>
                <a:gd name="T10" fmla="*/ 8 w 24"/>
                <a:gd name="T11" fmla="*/ 17 h 17"/>
                <a:gd name="T12" fmla="*/ 8 w 24"/>
                <a:gd name="T13" fmla="*/ 17 h 17"/>
                <a:gd name="T14" fmla="*/ 3 w 24"/>
                <a:gd name="T15" fmla="*/ 14 h 17"/>
                <a:gd name="T16" fmla="*/ 3 w 24"/>
                <a:gd name="T17" fmla="*/ 14 h 17"/>
                <a:gd name="T18" fmla="*/ 8 w 24"/>
                <a:gd name="T19" fmla="*/ 12 h 17"/>
                <a:gd name="T20" fmla="*/ 8 w 24"/>
                <a:gd name="T21" fmla="*/ 14 h 17"/>
                <a:gd name="T22" fmla="*/ 10 w 24"/>
                <a:gd name="T23" fmla="*/ 12 h 17"/>
                <a:gd name="T24" fmla="*/ 5 w 24"/>
                <a:gd name="T25" fmla="*/ 12 h 17"/>
                <a:gd name="T26" fmla="*/ 5 w 24"/>
                <a:gd name="T27" fmla="*/ 12 h 17"/>
                <a:gd name="T28" fmla="*/ 3 w 24"/>
                <a:gd name="T29" fmla="*/ 12 h 17"/>
                <a:gd name="T30" fmla="*/ 3 w 24"/>
                <a:gd name="T31" fmla="*/ 12 h 17"/>
                <a:gd name="T32" fmla="*/ 3 w 24"/>
                <a:gd name="T33" fmla="*/ 10 h 17"/>
                <a:gd name="T34" fmla="*/ 3 w 24"/>
                <a:gd name="T35" fmla="*/ 7 h 17"/>
                <a:gd name="T36" fmla="*/ 3 w 24"/>
                <a:gd name="T37" fmla="*/ 7 h 17"/>
                <a:gd name="T38" fmla="*/ 8 w 24"/>
                <a:gd name="T39" fmla="*/ 5 h 17"/>
                <a:gd name="T40" fmla="*/ 8 w 24"/>
                <a:gd name="T41" fmla="*/ 2 h 17"/>
                <a:gd name="T42" fmla="*/ 8 w 24"/>
                <a:gd name="T43" fmla="*/ 2 h 17"/>
                <a:gd name="T44" fmla="*/ 8 w 24"/>
                <a:gd name="T45" fmla="*/ 0 h 17"/>
                <a:gd name="T46" fmla="*/ 10 w 24"/>
                <a:gd name="T47" fmla="*/ 0 h 17"/>
                <a:gd name="T48" fmla="*/ 15 w 24"/>
                <a:gd name="T49" fmla="*/ 0 h 17"/>
                <a:gd name="T50" fmla="*/ 19 w 24"/>
                <a:gd name="T51" fmla="*/ 2 h 17"/>
                <a:gd name="T52" fmla="*/ 22 w 24"/>
                <a:gd name="T53" fmla="*/ 2 h 17"/>
                <a:gd name="T54" fmla="*/ 24 w 24"/>
                <a:gd name="T55" fmla="*/ 5 h 17"/>
                <a:gd name="T56" fmla="*/ 22 w 24"/>
                <a:gd name="T57" fmla="*/ 7 h 17"/>
                <a:gd name="T58" fmla="*/ 22 w 24"/>
                <a:gd name="T59" fmla="*/ 7 h 17"/>
                <a:gd name="T60" fmla="*/ 19 w 24"/>
                <a:gd name="T61" fmla="*/ 7 h 17"/>
                <a:gd name="T62" fmla="*/ 17 w 24"/>
                <a:gd name="T63" fmla="*/ 7 h 17"/>
                <a:gd name="T64" fmla="*/ 17 w 24"/>
                <a:gd name="T65" fmla="*/ 7 h 17"/>
                <a:gd name="T66" fmla="*/ 17 w 24"/>
                <a:gd name="T67" fmla="*/ 10 h 17"/>
                <a:gd name="T68" fmla="*/ 19 w 24"/>
                <a:gd name="T69" fmla="*/ 10 h 17"/>
                <a:gd name="T70" fmla="*/ 19 w 24"/>
                <a:gd name="T71" fmla="*/ 10 h 17"/>
                <a:gd name="T72" fmla="*/ 19 w 24"/>
                <a:gd name="T7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17">
                  <a:moveTo>
                    <a:pt x="19" y="12"/>
                  </a:moveTo>
                  <a:lnTo>
                    <a:pt x="19" y="12"/>
                  </a:lnTo>
                  <a:lnTo>
                    <a:pt x="17" y="12"/>
                  </a:lnTo>
                  <a:lnTo>
                    <a:pt x="17" y="12"/>
                  </a:lnTo>
                  <a:lnTo>
                    <a:pt x="15" y="14"/>
                  </a:lnTo>
                  <a:lnTo>
                    <a:pt x="15" y="14"/>
                  </a:lnTo>
                  <a:lnTo>
                    <a:pt x="12" y="14"/>
                  </a:lnTo>
                  <a:lnTo>
                    <a:pt x="12" y="14"/>
                  </a:lnTo>
                  <a:lnTo>
                    <a:pt x="12" y="17"/>
                  </a:lnTo>
                  <a:lnTo>
                    <a:pt x="10" y="17"/>
                  </a:lnTo>
                  <a:lnTo>
                    <a:pt x="8" y="17"/>
                  </a:lnTo>
                  <a:lnTo>
                    <a:pt x="8" y="17"/>
                  </a:lnTo>
                  <a:lnTo>
                    <a:pt x="8" y="17"/>
                  </a:lnTo>
                  <a:lnTo>
                    <a:pt x="8" y="17"/>
                  </a:lnTo>
                  <a:lnTo>
                    <a:pt x="3" y="14"/>
                  </a:lnTo>
                  <a:lnTo>
                    <a:pt x="3" y="14"/>
                  </a:lnTo>
                  <a:lnTo>
                    <a:pt x="3" y="14"/>
                  </a:lnTo>
                  <a:lnTo>
                    <a:pt x="3" y="14"/>
                  </a:lnTo>
                  <a:lnTo>
                    <a:pt x="5" y="12"/>
                  </a:lnTo>
                  <a:lnTo>
                    <a:pt x="8" y="12"/>
                  </a:lnTo>
                  <a:lnTo>
                    <a:pt x="8" y="12"/>
                  </a:lnTo>
                  <a:lnTo>
                    <a:pt x="8" y="14"/>
                  </a:lnTo>
                  <a:lnTo>
                    <a:pt x="10" y="12"/>
                  </a:lnTo>
                  <a:lnTo>
                    <a:pt x="10" y="12"/>
                  </a:lnTo>
                  <a:lnTo>
                    <a:pt x="8" y="12"/>
                  </a:lnTo>
                  <a:lnTo>
                    <a:pt x="5" y="12"/>
                  </a:lnTo>
                  <a:lnTo>
                    <a:pt x="5" y="12"/>
                  </a:lnTo>
                  <a:lnTo>
                    <a:pt x="5" y="12"/>
                  </a:lnTo>
                  <a:lnTo>
                    <a:pt x="5" y="12"/>
                  </a:lnTo>
                  <a:lnTo>
                    <a:pt x="3" y="12"/>
                  </a:lnTo>
                  <a:lnTo>
                    <a:pt x="3" y="12"/>
                  </a:lnTo>
                  <a:lnTo>
                    <a:pt x="3" y="12"/>
                  </a:lnTo>
                  <a:lnTo>
                    <a:pt x="3" y="10"/>
                  </a:lnTo>
                  <a:lnTo>
                    <a:pt x="3" y="10"/>
                  </a:lnTo>
                  <a:lnTo>
                    <a:pt x="0" y="7"/>
                  </a:lnTo>
                  <a:lnTo>
                    <a:pt x="3" y="7"/>
                  </a:lnTo>
                  <a:lnTo>
                    <a:pt x="3" y="7"/>
                  </a:lnTo>
                  <a:lnTo>
                    <a:pt x="3" y="7"/>
                  </a:lnTo>
                  <a:lnTo>
                    <a:pt x="5" y="7"/>
                  </a:lnTo>
                  <a:lnTo>
                    <a:pt x="8" y="5"/>
                  </a:lnTo>
                  <a:lnTo>
                    <a:pt x="8" y="5"/>
                  </a:lnTo>
                  <a:lnTo>
                    <a:pt x="8" y="2"/>
                  </a:lnTo>
                  <a:lnTo>
                    <a:pt x="8" y="2"/>
                  </a:lnTo>
                  <a:lnTo>
                    <a:pt x="8" y="2"/>
                  </a:lnTo>
                  <a:lnTo>
                    <a:pt x="8" y="2"/>
                  </a:lnTo>
                  <a:lnTo>
                    <a:pt x="8" y="0"/>
                  </a:lnTo>
                  <a:lnTo>
                    <a:pt x="10" y="0"/>
                  </a:lnTo>
                  <a:lnTo>
                    <a:pt x="10" y="0"/>
                  </a:lnTo>
                  <a:lnTo>
                    <a:pt x="12" y="0"/>
                  </a:lnTo>
                  <a:lnTo>
                    <a:pt x="15" y="0"/>
                  </a:lnTo>
                  <a:lnTo>
                    <a:pt x="15" y="0"/>
                  </a:lnTo>
                  <a:lnTo>
                    <a:pt x="19" y="2"/>
                  </a:lnTo>
                  <a:lnTo>
                    <a:pt x="22" y="2"/>
                  </a:lnTo>
                  <a:lnTo>
                    <a:pt x="22" y="2"/>
                  </a:lnTo>
                  <a:lnTo>
                    <a:pt x="24" y="5"/>
                  </a:lnTo>
                  <a:lnTo>
                    <a:pt x="24" y="5"/>
                  </a:lnTo>
                  <a:lnTo>
                    <a:pt x="24" y="5"/>
                  </a:lnTo>
                  <a:lnTo>
                    <a:pt x="22" y="7"/>
                  </a:lnTo>
                  <a:lnTo>
                    <a:pt x="22" y="7"/>
                  </a:lnTo>
                  <a:lnTo>
                    <a:pt x="22" y="7"/>
                  </a:lnTo>
                  <a:lnTo>
                    <a:pt x="19" y="7"/>
                  </a:lnTo>
                  <a:lnTo>
                    <a:pt x="19" y="7"/>
                  </a:lnTo>
                  <a:lnTo>
                    <a:pt x="17" y="7"/>
                  </a:lnTo>
                  <a:lnTo>
                    <a:pt x="17" y="7"/>
                  </a:lnTo>
                  <a:lnTo>
                    <a:pt x="17" y="7"/>
                  </a:lnTo>
                  <a:lnTo>
                    <a:pt x="17" y="7"/>
                  </a:lnTo>
                  <a:lnTo>
                    <a:pt x="17" y="7"/>
                  </a:lnTo>
                  <a:lnTo>
                    <a:pt x="17" y="10"/>
                  </a:lnTo>
                  <a:lnTo>
                    <a:pt x="19" y="10"/>
                  </a:lnTo>
                  <a:lnTo>
                    <a:pt x="19" y="10"/>
                  </a:lnTo>
                  <a:lnTo>
                    <a:pt x="19" y="10"/>
                  </a:lnTo>
                  <a:lnTo>
                    <a:pt x="19" y="10"/>
                  </a:lnTo>
                  <a:lnTo>
                    <a:pt x="19" y="10"/>
                  </a:lnTo>
                  <a:lnTo>
                    <a:pt x="19"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25"/>
            <p:cNvSpPr>
              <a:spLocks/>
            </p:cNvSpPr>
            <p:nvPr/>
          </p:nvSpPr>
          <p:spPr bwMode="auto">
            <a:xfrm>
              <a:off x="1456" y="3255"/>
              <a:ext cx="24" cy="17"/>
            </a:xfrm>
            <a:custGeom>
              <a:avLst/>
              <a:gdLst>
                <a:gd name="T0" fmla="*/ 19 w 24"/>
                <a:gd name="T1" fmla="*/ 12 h 17"/>
                <a:gd name="T2" fmla="*/ 17 w 24"/>
                <a:gd name="T3" fmla="*/ 12 h 17"/>
                <a:gd name="T4" fmla="*/ 15 w 24"/>
                <a:gd name="T5" fmla="*/ 14 h 17"/>
                <a:gd name="T6" fmla="*/ 12 w 24"/>
                <a:gd name="T7" fmla="*/ 14 h 17"/>
                <a:gd name="T8" fmla="*/ 10 w 24"/>
                <a:gd name="T9" fmla="*/ 17 h 17"/>
                <a:gd name="T10" fmla="*/ 8 w 24"/>
                <a:gd name="T11" fmla="*/ 17 h 17"/>
                <a:gd name="T12" fmla="*/ 8 w 24"/>
                <a:gd name="T13" fmla="*/ 17 h 17"/>
                <a:gd name="T14" fmla="*/ 3 w 24"/>
                <a:gd name="T15" fmla="*/ 14 h 17"/>
                <a:gd name="T16" fmla="*/ 3 w 24"/>
                <a:gd name="T17" fmla="*/ 14 h 17"/>
                <a:gd name="T18" fmla="*/ 8 w 24"/>
                <a:gd name="T19" fmla="*/ 12 h 17"/>
                <a:gd name="T20" fmla="*/ 8 w 24"/>
                <a:gd name="T21" fmla="*/ 14 h 17"/>
                <a:gd name="T22" fmla="*/ 10 w 24"/>
                <a:gd name="T23" fmla="*/ 12 h 17"/>
                <a:gd name="T24" fmla="*/ 5 w 24"/>
                <a:gd name="T25" fmla="*/ 12 h 17"/>
                <a:gd name="T26" fmla="*/ 5 w 24"/>
                <a:gd name="T27" fmla="*/ 12 h 17"/>
                <a:gd name="T28" fmla="*/ 3 w 24"/>
                <a:gd name="T29" fmla="*/ 12 h 17"/>
                <a:gd name="T30" fmla="*/ 3 w 24"/>
                <a:gd name="T31" fmla="*/ 12 h 17"/>
                <a:gd name="T32" fmla="*/ 3 w 24"/>
                <a:gd name="T33" fmla="*/ 10 h 17"/>
                <a:gd name="T34" fmla="*/ 3 w 24"/>
                <a:gd name="T35" fmla="*/ 7 h 17"/>
                <a:gd name="T36" fmla="*/ 3 w 24"/>
                <a:gd name="T37" fmla="*/ 7 h 17"/>
                <a:gd name="T38" fmla="*/ 8 w 24"/>
                <a:gd name="T39" fmla="*/ 5 h 17"/>
                <a:gd name="T40" fmla="*/ 8 w 24"/>
                <a:gd name="T41" fmla="*/ 2 h 17"/>
                <a:gd name="T42" fmla="*/ 8 w 24"/>
                <a:gd name="T43" fmla="*/ 2 h 17"/>
                <a:gd name="T44" fmla="*/ 8 w 24"/>
                <a:gd name="T45" fmla="*/ 0 h 17"/>
                <a:gd name="T46" fmla="*/ 10 w 24"/>
                <a:gd name="T47" fmla="*/ 0 h 17"/>
                <a:gd name="T48" fmla="*/ 15 w 24"/>
                <a:gd name="T49" fmla="*/ 0 h 17"/>
                <a:gd name="T50" fmla="*/ 19 w 24"/>
                <a:gd name="T51" fmla="*/ 2 h 17"/>
                <a:gd name="T52" fmla="*/ 22 w 24"/>
                <a:gd name="T53" fmla="*/ 2 h 17"/>
                <a:gd name="T54" fmla="*/ 24 w 24"/>
                <a:gd name="T55" fmla="*/ 5 h 17"/>
                <a:gd name="T56" fmla="*/ 22 w 24"/>
                <a:gd name="T57" fmla="*/ 7 h 17"/>
                <a:gd name="T58" fmla="*/ 22 w 24"/>
                <a:gd name="T59" fmla="*/ 7 h 17"/>
                <a:gd name="T60" fmla="*/ 19 w 24"/>
                <a:gd name="T61" fmla="*/ 7 h 17"/>
                <a:gd name="T62" fmla="*/ 17 w 24"/>
                <a:gd name="T63" fmla="*/ 7 h 17"/>
                <a:gd name="T64" fmla="*/ 17 w 24"/>
                <a:gd name="T65" fmla="*/ 7 h 17"/>
                <a:gd name="T66" fmla="*/ 17 w 24"/>
                <a:gd name="T67" fmla="*/ 10 h 17"/>
                <a:gd name="T68" fmla="*/ 19 w 24"/>
                <a:gd name="T69" fmla="*/ 10 h 17"/>
                <a:gd name="T70" fmla="*/ 19 w 24"/>
                <a:gd name="T71" fmla="*/ 10 h 17"/>
                <a:gd name="T72" fmla="*/ 19 w 24"/>
                <a:gd name="T7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17">
                  <a:moveTo>
                    <a:pt x="19" y="12"/>
                  </a:moveTo>
                  <a:lnTo>
                    <a:pt x="19" y="12"/>
                  </a:lnTo>
                  <a:lnTo>
                    <a:pt x="17" y="12"/>
                  </a:lnTo>
                  <a:lnTo>
                    <a:pt x="17" y="12"/>
                  </a:lnTo>
                  <a:lnTo>
                    <a:pt x="15" y="14"/>
                  </a:lnTo>
                  <a:lnTo>
                    <a:pt x="15" y="14"/>
                  </a:lnTo>
                  <a:lnTo>
                    <a:pt x="12" y="14"/>
                  </a:lnTo>
                  <a:lnTo>
                    <a:pt x="12" y="14"/>
                  </a:lnTo>
                  <a:lnTo>
                    <a:pt x="12" y="17"/>
                  </a:lnTo>
                  <a:lnTo>
                    <a:pt x="10" y="17"/>
                  </a:lnTo>
                  <a:lnTo>
                    <a:pt x="8" y="17"/>
                  </a:lnTo>
                  <a:lnTo>
                    <a:pt x="8" y="17"/>
                  </a:lnTo>
                  <a:lnTo>
                    <a:pt x="8" y="17"/>
                  </a:lnTo>
                  <a:lnTo>
                    <a:pt x="8" y="17"/>
                  </a:lnTo>
                  <a:lnTo>
                    <a:pt x="3" y="14"/>
                  </a:lnTo>
                  <a:lnTo>
                    <a:pt x="3" y="14"/>
                  </a:lnTo>
                  <a:lnTo>
                    <a:pt x="3" y="14"/>
                  </a:lnTo>
                  <a:lnTo>
                    <a:pt x="3" y="14"/>
                  </a:lnTo>
                  <a:lnTo>
                    <a:pt x="5" y="12"/>
                  </a:lnTo>
                  <a:lnTo>
                    <a:pt x="8" y="12"/>
                  </a:lnTo>
                  <a:lnTo>
                    <a:pt x="8" y="12"/>
                  </a:lnTo>
                  <a:lnTo>
                    <a:pt x="8" y="14"/>
                  </a:lnTo>
                  <a:lnTo>
                    <a:pt x="10" y="12"/>
                  </a:lnTo>
                  <a:lnTo>
                    <a:pt x="10" y="12"/>
                  </a:lnTo>
                  <a:lnTo>
                    <a:pt x="8" y="12"/>
                  </a:lnTo>
                  <a:lnTo>
                    <a:pt x="5" y="12"/>
                  </a:lnTo>
                  <a:lnTo>
                    <a:pt x="5" y="12"/>
                  </a:lnTo>
                  <a:lnTo>
                    <a:pt x="5" y="12"/>
                  </a:lnTo>
                  <a:lnTo>
                    <a:pt x="5" y="12"/>
                  </a:lnTo>
                  <a:lnTo>
                    <a:pt x="3" y="12"/>
                  </a:lnTo>
                  <a:lnTo>
                    <a:pt x="3" y="12"/>
                  </a:lnTo>
                  <a:lnTo>
                    <a:pt x="3" y="12"/>
                  </a:lnTo>
                  <a:lnTo>
                    <a:pt x="3" y="10"/>
                  </a:lnTo>
                  <a:lnTo>
                    <a:pt x="3" y="10"/>
                  </a:lnTo>
                  <a:lnTo>
                    <a:pt x="0" y="7"/>
                  </a:lnTo>
                  <a:lnTo>
                    <a:pt x="3" y="7"/>
                  </a:lnTo>
                  <a:lnTo>
                    <a:pt x="3" y="7"/>
                  </a:lnTo>
                  <a:lnTo>
                    <a:pt x="3" y="7"/>
                  </a:lnTo>
                  <a:lnTo>
                    <a:pt x="5" y="7"/>
                  </a:lnTo>
                  <a:lnTo>
                    <a:pt x="8" y="5"/>
                  </a:lnTo>
                  <a:lnTo>
                    <a:pt x="8" y="5"/>
                  </a:lnTo>
                  <a:lnTo>
                    <a:pt x="8" y="2"/>
                  </a:lnTo>
                  <a:lnTo>
                    <a:pt x="8" y="2"/>
                  </a:lnTo>
                  <a:lnTo>
                    <a:pt x="8" y="2"/>
                  </a:lnTo>
                  <a:lnTo>
                    <a:pt x="8" y="2"/>
                  </a:lnTo>
                  <a:lnTo>
                    <a:pt x="8" y="0"/>
                  </a:lnTo>
                  <a:lnTo>
                    <a:pt x="10" y="0"/>
                  </a:lnTo>
                  <a:lnTo>
                    <a:pt x="10" y="0"/>
                  </a:lnTo>
                  <a:lnTo>
                    <a:pt x="12" y="0"/>
                  </a:lnTo>
                  <a:lnTo>
                    <a:pt x="15" y="0"/>
                  </a:lnTo>
                  <a:lnTo>
                    <a:pt x="15" y="0"/>
                  </a:lnTo>
                  <a:lnTo>
                    <a:pt x="19" y="2"/>
                  </a:lnTo>
                  <a:lnTo>
                    <a:pt x="22" y="2"/>
                  </a:lnTo>
                  <a:lnTo>
                    <a:pt x="22" y="2"/>
                  </a:lnTo>
                  <a:lnTo>
                    <a:pt x="24" y="5"/>
                  </a:lnTo>
                  <a:lnTo>
                    <a:pt x="24" y="5"/>
                  </a:lnTo>
                  <a:lnTo>
                    <a:pt x="24" y="5"/>
                  </a:lnTo>
                  <a:lnTo>
                    <a:pt x="22" y="7"/>
                  </a:lnTo>
                  <a:lnTo>
                    <a:pt x="22" y="7"/>
                  </a:lnTo>
                  <a:lnTo>
                    <a:pt x="22" y="7"/>
                  </a:lnTo>
                  <a:lnTo>
                    <a:pt x="19" y="7"/>
                  </a:lnTo>
                  <a:lnTo>
                    <a:pt x="19" y="7"/>
                  </a:lnTo>
                  <a:lnTo>
                    <a:pt x="17" y="7"/>
                  </a:lnTo>
                  <a:lnTo>
                    <a:pt x="17" y="7"/>
                  </a:lnTo>
                  <a:lnTo>
                    <a:pt x="17" y="7"/>
                  </a:lnTo>
                  <a:lnTo>
                    <a:pt x="17" y="7"/>
                  </a:lnTo>
                  <a:lnTo>
                    <a:pt x="17" y="7"/>
                  </a:lnTo>
                  <a:lnTo>
                    <a:pt x="17" y="10"/>
                  </a:lnTo>
                  <a:lnTo>
                    <a:pt x="19" y="10"/>
                  </a:lnTo>
                  <a:lnTo>
                    <a:pt x="19" y="10"/>
                  </a:lnTo>
                  <a:lnTo>
                    <a:pt x="19" y="10"/>
                  </a:lnTo>
                  <a:lnTo>
                    <a:pt x="19" y="10"/>
                  </a:lnTo>
                  <a:lnTo>
                    <a:pt x="19" y="10"/>
                  </a:lnTo>
                  <a:lnTo>
                    <a:pt x="19"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26"/>
            <p:cNvSpPr>
              <a:spLocks/>
            </p:cNvSpPr>
            <p:nvPr/>
          </p:nvSpPr>
          <p:spPr bwMode="auto">
            <a:xfrm>
              <a:off x="1419" y="3510"/>
              <a:ext cx="49" cy="19"/>
            </a:xfrm>
            <a:custGeom>
              <a:avLst/>
              <a:gdLst>
                <a:gd name="T0" fmla="*/ 42 w 49"/>
                <a:gd name="T1" fmla="*/ 17 h 19"/>
                <a:gd name="T2" fmla="*/ 47 w 49"/>
                <a:gd name="T3" fmla="*/ 17 h 19"/>
                <a:gd name="T4" fmla="*/ 49 w 49"/>
                <a:gd name="T5" fmla="*/ 19 h 19"/>
                <a:gd name="T6" fmla="*/ 49 w 49"/>
                <a:gd name="T7" fmla="*/ 19 h 19"/>
                <a:gd name="T8" fmla="*/ 45 w 49"/>
                <a:gd name="T9" fmla="*/ 19 h 19"/>
                <a:gd name="T10" fmla="*/ 37 w 49"/>
                <a:gd name="T11" fmla="*/ 17 h 19"/>
                <a:gd name="T12" fmla="*/ 35 w 49"/>
                <a:gd name="T13" fmla="*/ 17 h 19"/>
                <a:gd name="T14" fmla="*/ 30 w 49"/>
                <a:gd name="T15" fmla="*/ 12 h 19"/>
                <a:gd name="T16" fmla="*/ 28 w 49"/>
                <a:gd name="T17" fmla="*/ 12 h 19"/>
                <a:gd name="T18" fmla="*/ 23 w 49"/>
                <a:gd name="T19" fmla="*/ 10 h 19"/>
                <a:gd name="T20" fmla="*/ 19 w 49"/>
                <a:gd name="T21" fmla="*/ 12 h 19"/>
                <a:gd name="T22" fmla="*/ 11 w 49"/>
                <a:gd name="T23" fmla="*/ 10 h 19"/>
                <a:gd name="T24" fmla="*/ 9 w 49"/>
                <a:gd name="T25" fmla="*/ 7 h 19"/>
                <a:gd name="T26" fmla="*/ 7 w 49"/>
                <a:gd name="T27" fmla="*/ 7 h 19"/>
                <a:gd name="T28" fmla="*/ 4 w 49"/>
                <a:gd name="T29" fmla="*/ 5 h 19"/>
                <a:gd name="T30" fmla="*/ 4 w 49"/>
                <a:gd name="T31" fmla="*/ 5 h 19"/>
                <a:gd name="T32" fmla="*/ 4 w 49"/>
                <a:gd name="T33" fmla="*/ 3 h 19"/>
                <a:gd name="T34" fmla="*/ 2 w 49"/>
                <a:gd name="T35" fmla="*/ 3 h 19"/>
                <a:gd name="T36" fmla="*/ 0 w 49"/>
                <a:gd name="T37" fmla="*/ 3 h 19"/>
                <a:gd name="T38" fmla="*/ 0 w 49"/>
                <a:gd name="T39" fmla="*/ 0 h 19"/>
                <a:gd name="T40" fmla="*/ 2 w 49"/>
                <a:gd name="T41" fmla="*/ 0 h 19"/>
                <a:gd name="T42" fmla="*/ 9 w 49"/>
                <a:gd name="T43" fmla="*/ 3 h 19"/>
                <a:gd name="T44" fmla="*/ 11 w 49"/>
                <a:gd name="T45" fmla="*/ 7 h 19"/>
                <a:gd name="T46" fmla="*/ 14 w 49"/>
                <a:gd name="T47" fmla="*/ 7 h 19"/>
                <a:gd name="T48" fmla="*/ 19 w 49"/>
                <a:gd name="T49" fmla="*/ 5 h 19"/>
                <a:gd name="T50" fmla="*/ 26 w 49"/>
                <a:gd name="T51" fmla="*/ 7 h 19"/>
                <a:gd name="T52" fmla="*/ 28 w 49"/>
                <a:gd name="T53" fmla="*/ 10 h 19"/>
                <a:gd name="T54" fmla="*/ 33 w 49"/>
                <a:gd name="T55" fmla="*/ 10 h 19"/>
                <a:gd name="T56" fmla="*/ 33 w 49"/>
                <a:gd name="T57" fmla="*/ 10 h 19"/>
                <a:gd name="T58" fmla="*/ 35 w 49"/>
                <a:gd name="T59" fmla="*/ 12 h 19"/>
                <a:gd name="T60" fmla="*/ 35 w 49"/>
                <a:gd name="T61" fmla="*/ 12 h 19"/>
                <a:gd name="T62" fmla="*/ 35 w 49"/>
                <a:gd name="T63" fmla="*/ 14 h 19"/>
                <a:gd name="T64" fmla="*/ 37 w 49"/>
                <a:gd name="T65" fmla="*/ 17 h 19"/>
                <a:gd name="T66" fmla="*/ 37 w 49"/>
                <a:gd name="T67" fmla="*/ 14 h 19"/>
                <a:gd name="T68" fmla="*/ 37 w 49"/>
                <a:gd name="T69" fmla="*/ 14 h 19"/>
                <a:gd name="T70" fmla="*/ 37 w 49"/>
                <a:gd name="T71" fmla="*/ 12 h 19"/>
                <a:gd name="T72" fmla="*/ 37 w 49"/>
                <a:gd name="T73" fmla="*/ 12 h 19"/>
                <a:gd name="T74" fmla="*/ 42 w 49"/>
                <a:gd name="T75" fmla="*/ 14 h 19"/>
                <a:gd name="T76" fmla="*/ 42 w 49"/>
                <a:gd name="T7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9">
                  <a:moveTo>
                    <a:pt x="42" y="17"/>
                  </a:moveTo>
                  <a:lnTo>
                    <a:pt x="42" y="17"/>
                  </a:lnTo>
                  <a:lnTo>
                    <a:pt x="45" y="17"/>
                  </a:lnTo>
                  <a:lnTo>
                    <a:pt x="47" y="17"/>
                  </a:lnTo>
                  <a:lnTo>
                    <a:pt x="49" y="19"/>
                  </a:lnTo>
                  <a:lnTo>
                    <a:pt x="49" y="19"/>
                  </a:lnTo>
                  <a:lnTo>
                    <a:pt x="49" y="19"/>
                  </a:lnTo>
                  <a:lnTo>
                    <a:pt x="49" y="19"/>
                  </a:lnTo>
                  <a:lnTo>
                    <a:pt x="49" y="19"/>
                  </a:lnTo>
                  <a:lnTo>
                    <a:pt x="45" y="19"/>
                  </a:lnTo>
                  <a:lnTo>
                    <a:pt x="37" y="19"/>
                  </a:lnTo>
                  <a:lnTo>
                    <a:pt x="37" y="17"/>
                  </a:lnTo>
                  <a:lnTo>
                    <a:pt x="37" y="17"/>
                  </a:lnTo>
                  <a:lnTo>
                    <a:pt x="35" y="17"/>
                  </a:lnTo>
                  <a:lnTo>
                    <a:pt x="35" y="14"/>
                  </a:lnTo>
                  <a:lnTo>
                    <a:pt x="30" y="12"/>
                  </a:lnTo>
                  <a:lnTo>
                    <a:pt x="30" y="12"/>
                  </a:lnTo>
                  <a:lnTo>
                    <a:pt x="28" y="12"/>
                  </a:lnTo>
                  <a:lnTo>
                    <a:pt x="26" y="10"/>
                  </a:lnTo>
                  <a:lnTo>
                    <a:pt x="23" y="10"/>
                  </a:lnTo>
                  <a:lnTo>
                    <a:pt x="21" y="10"/>
                  </a:lnTo>
                  <a:lnTo>
                    <a:pt x="19" y="12"/>
                  </a:lnTo>
                  <a:lnTo>
                    <a:pt x="11" y="12"/>
                  </a:lnTo>
                  <a:lnTo>
                    <a:pt x="11" y="10"/>
                  </a:lnTo>
                  <a:lnTo>
                    <a:pt x="11" y="10"/>
                  </a:lnTo>
                  <a:lnTo>
                    <a:pt x="9" y="7"/>
                  </a:lnTo>
                  <a:lnTo>
                    <a:pt x="9" y="7"/>
                  </a:lnTo>
                  <a:lnTo>
                    <a:pt x="7" y="7"/>
                  </a:lnTo>
                  <a:lnTo>
                    <a:pt x="4" y="5"/>
                  </a:lnTo>
                  <a:lnTo>
                    <a:pt x="4" y="5"/>
                  </a:lnTo>
                  <a:lnTo>
                    <a:pt x="4" y="5"/>
                  </a:lnTo>
                  <a:lnTo>
                    <a:pt x="4" y="5"/>
                  </a:lnTo>
                  <a:lnTo>
                    <a:pt x="4" y="3"/>
                  </a:lnTo>
                  <a:lnTo>
                    <a:pt x="4" y="3"/>
                  </a:lnTo>
                  <a:lnTo>
                    <a:pt x="4" y="3"/>
                  </a:lnTo>
                  <a:lnTo>
                    <a:pt x="2" y="3"/>
                  </a:lnTo>
                  <a:lnTo>
                    <a:pt x="2" y="3"/>
                  </a:lnTo>
                  <a:lnTo>
                    <a:pt x="0" y="3"/>
                  </a:lnTo>
                  <a:lnTo>
                    <a:pt x="0" y="0"/>
                  </a:lnTo>
                  <a:lnTo>
                    <a:pt x="0" y="0"/>
                  </a:lnTo>
                  <a:lnTo>
                    <a:pt x="0" y="0"/>
                  </a:lnTo>
                  <a:lnTo>
                    <a:pt x="2" y="0"/>
                  </a:lnTo>
                  <a:lnTo>
                    <a:pt x="7" y="3"/>
                  </a:lnTo>
                  <a:lnTo>
                    <a:pt x="9" y="3"/>
                  </a:lnTo>
                  <a:lnTo>
                    <a:pt x="9" y="5"/>
                  </a:lnTo>
                  <a:lnTo>
                    <a:pt x="11" y="7"/>
                  </a:lnTo>
                  <a:lnTo>
                    <a:pt x="14" y="7"/>
                  </a:lnTo>
                  <a:lnTo>
                    <a:pt x="14" y="7"/>
                  </a:lnTo>
                  <a:lnTo>
                    <a:pt x="16" y="7"/>
                  </a:lnTo>
                  <a:lnTo>
                    <a:pt x="19" y="5"/>
                  </a:lnTo>
                  <a:lnTo>
                    <a:pt x="21" y="7"/>
                  </a:lnTo>
                  <a:lnTo>
                    <a:pt x="26" y="7"/>
                  </a:lnTo>
                  <a:lnTo>
                    <a:pt x="28" y="10"/>
                  </a:lnTo>
                  <a:lnTo>
                    <a:pt x="28" y="10"/>
                  </a:lnTo>
                  <a:lnTo>
                    <a:pt x="30" y="10"/>
                  </a:lnTo>
                  <a:lnTo>
                    <a:pt x="33" y="10"/>
                  </a:lnTo>
                  <a:lnTo>
                    <a:pt x="33" y="10"/>
                  </a:lnTo>
                  <a:lnTo>
                    <a:pt x="33" y="10"/>
                  </a:lnTo>
                  <a:lnTo>
                    <a:pt x="35" y="12"/>
                  </a:lnTo>
                  <a:lnTo>
                    <a:pt x="35" y="12"/>
                  </a:lnTo>
                  <a:lnTo>
                    <a:pt x="35" y="12"/>
                  </a:lnTo>
                  <a:lnTo>
                    <a:pt x="35" y="12"/>
                  </a:lnTo>
                  <a:lnTo>
                    <a:pt x="35" y="14"/>
                  </a:lnTo>
                  <a:lnTo>
                    <a:pt x="35" y="14"/>
                  </a:lnTo>
                  <a:lnTo>
                    <a:pt x="35" y="14"/>
                  </a:lnTo>
                  <a:lnTo>
                    <a:pt x="37" y="17"/>
                  </a:lnTo>
                  <a:lnTo>
                    <a:pt x="37" y="17"/>
                  </a:lnTo>
                  <a:lnTo>
                    <a:pt x="37" y="14"/>
                  </a:lnTo>
                  <a:lnTo>
                    <a:pt x="37" y="14"/>
                  </a:lnTo>
                  <a:lnTo>
                    <a:pt x="37" y="14"/>
                  </a:lnTo>
                  <a:lnTo>
                    <a:pt x="37" y="12"/>
                  </a:lnTo>
                  <a:lnTo>
                    <a:pt x="37" y="12"/>
                  </a:lnTo>
                  <a:lnTo>
                    <a:pt x="37" y="12"/>
                  </a:lnTo>
                  <a:lnTo>
                    <a:pt x="37" y="12"/>
                  </a:lnTo>
                  <a:lnTo>
                    <a:pt x="40" y="12"/>
                  </a:lnTo>
                  <a:lnTo>
                    <a:pt x="42" y="14"/>
                  </a:lnTo>
                  <a:lnTo>
                    <a:pt x="42" y="14"/>
                  </a:lnTo>
                  <a:lnTo>
                    <a:pt x="42" y="1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27"/>
            <p:cNvSpPr>
              <a:spLocks/>
            </p:cNvSpPr>
            <p:nvPr/>
          </p:nvSpPr>
          <p:spPr bwMode="auto">
            <a:xfrm>
              <a:off x="1419" y="3510"/>
              <a:ext cx="49" cy="19"/>
            </a:xfrm>
            <a:custGeom>
              <a:avLst/>
              <a:gdLst>
                <a:gd name="T0" fmla="*/ 42 w 49"/>
                <a:gd name="T1" fmla="*/ 17 h 19"/>
                <a:gd name="T2" fmla="*/ 47 w 49"/>
                <a:gd name="T3" fmla="*/ 17 h 19"/>
                <a:gd name="T4" fmla="*/ 49 w 49"/>
                <a:gd name="T5" fmla="*/ 19 h 19"/>
                <a:gd name="T6" fmla="*/ 49 w 49"/>
                <a:gd name="T7" fmla="*/ 19 h 19"/>
                <a:gd name="T8" fmla="*/ 45 w 49"/>
                <a:gd name="T9" fmla="*/ 19 h 19"/>
                <a:gd name="T10" fmla="*/ 37 w 49"/>
                <a:gd name="T11" fmla="*/ 17 h 19"/>
                <a:gd name="T12" fmla="*/ 35 w 49"/>
                <a:gd name="T13" fmla="*/ 17 h 19"/>
                <a:gd name="T14" fmla="*/ 30 w 49"/>
                <a:gd name="T15" fmla="*/ 12 h 19"/>
                <a:gd name="T16" fmla="*/ 28 w 49"/>
                <a:gd name="T17" fmla="*/ 12 h 19"/>
                <a:gd name="T18" fmla="*/ 23 w 49"/>
                <a:gd name="T19" fmla="*/ 10 h 19"/>
                <a:gd name="T20" fmla="*/ 19 w 49"/>
                <a:gd name="T21" fmla="*/ 12 h 19"/>
                <a:gd name="T22" fmla="*/ 11 w 49"/>
                <a:gd name="T23" fmla="*/ 10 h 19"/>
                <a:gd name="T24" fmla="*/ 9 w 49"/>
                <a:gd name="T25" fmla="*/ 7 h 19"/>
                <a:gd name="T26" fmla="*/ 7 w 49"/>
                <a:gd name="T27" fmla="*/ 7 h 19"/>
                <a:gd name="T28" fmla="*/ 4 w 49"/>
                <a:gd name="T29" fmla="*/ 5 h 19"/>
                <a:gd name="T30" fmla="*/ 4 w 49"/>
                <a:gd name="T31" fmla="*/ 5 h 19"/>
                <a:gd name="T32" fmla="*/ 4 w 49"/>
                <a:gd name="T33" fmla="*/ 3 h 19"/>
                <a:gd name="T34" fmla="*/ 2 w 49"/>
                <a:gd name="T35" fmla="*/ 3 h 19"/>
                <a:gd name="T36" fmla="*/ 0 w 49"/>
                <a:gd name="T37" fmla="*/ 3 h 19"/>
                <a:gd name="T38" fmla="*/ 0 w 49"/>
                <a:gd name="T39" fmla="*/ 0 h 19"/>
                <a:gd name="T40" fmla="*/ 2 w 49"/>
                <a:gd name="T41" fmla="*/ 0 h 19"/>
                <a:gd name="T42" fmla="*/ 9 w 49"/>
                <a:gd name="T43" fmla="*/ 3 h 19"/>
                <a:gd name="T44" fmla="*/ 11 w 49"/>
                <a:gd name="T45" fmla="*/ 7 h 19"/>
                <a:gd name="T46" fmla="*/ 14 w 49"/>
                <a:gd name="T47" fmla="*/ 7 h 19"/>
                <a:gd name="T48" fmla="*/ 19 w 49"/>
                <a:gd name="T49" fmla="*/ 5 h 19"/>
                <a:gd name="T50" fmla="*/ 26 w 49"/>
                <a:gd name="T51" fmla="*/ 7 h 19"/>
                <a:gd name="T52" fmla="*/ 28 w 49"/>
                <a:gd name="T53" fmla="*/ 10 h 19"/>
                <a:gd name="T54" fmla="*/ 33 w 49"/>
                <a:gd name="T55" fmla="*/ 10 h 19"/>
                <a:gd name="T56" fmla="*/ 33 w 49"/>
                <a:gd name="T57" fmla="*/ 10 h 19"/>
                <a:gd name="T58" fmla="*/ 35 w 49"/>
                <a:gd name="T59" fmla="*/ 12 h 19"/>
                <a:gd name="T60" fmla="*/ 35 w 49"/>
                <a:gd name="T61" fmla="*/ 12 h 19"/>
                <a:gd name="T62" fmla="*/ 35 w 49"/>
                <a:gd name="T63" fmla="*/ 14 h 19"/>
                <a:gd name="T64" fmla="*/ 37 w 49"/>
                <a:gd name="T65" fmla="*/ 17 h 19"/>
                <a:gd name="T66" fmla="*/ 37 w 49"/>
                <a:gd name="T67" fmla="*/ 14 h 19"/>
                <a:gd name="T68" fmla="*/ 37 w 49"/>
                <a:gd name="T69" fmla="*/ 14 h 19"/>
                <a:gd name="T70" fmla="*/ 37 w 49"/>
                <a:gd name="T71" fmla="*/ 12 h 19"/>
                <a:gd name="T72" fmla="*/ 37 w 49"/>
                <a:gd name="T73" fmla="*/ 12 h 19"/>
                <a:gd name="T74" fmla="*/ 42 w 49"/>
                <a:gd name="T75" fmla="*/ 14 h 19"/>
                <a:gd name="T76" fmla="*/ 42 w 49"/>
                <a:gd name="T7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9">
                  <a:moveTo>
                    <a:pt x="42" y="17"/>
                  </a:moveTo>
                  <a:lnTo>
                    <a:pt x="42" y="17"/>
                  </a:lnTo>
                  <a:lnTo>
                    <a:pt x="45" y="17"/>
                  </a:lnTo>
                  <a:lnTo>
                    <a:pt x="47" y="17"/>
                  </a:lnTo>
                  <a:lnTo>
                    <a:pt x="49" y="19"/>
                  </a:lnTo>
                  <a:lnTo>
                    <a:pt x="49" y="19"/>
                  </a:lnTo>
                  <a:lnTo>
                    <a:pt x="49" y="19"/>
                  </a:lnTo>
                  <a:lnTo>
                    <a:pt x="49" y="19"/>
                  </a:lnTo>
                  <a:lnTo>
                    <a:pt x="49" y="19"/>
                  </a:lnTo>
                  <a:lnTo>
                    <a:pt x="45" y="19"/>
                  </a:lnTo>
                  <a:lnTo>
                    <a:pt x="37" y="19"/>
                  </a:lnTo>
                  <a:lnTo>
                    <a:pt x="37" y="17"/>
                  </a:lnTo>
                  <a:lnTo>
                    <a:pt x="37" y="17"/>
                  </a:lnTo>
                  <a:lnTo>
                    <a:pt x="35" y="17"/>
                  </a:lnTo>
                  <a:lnTo>
                    <a:pt x="35" y="14"/>
                  </a:lnTo>
                  <a:lnTo>
                    <a:pt x="30" y="12"/>
                  </a:lnTo>
                  <a:lnTo>
                    <a:pt x="30" y="12"/>
                  </a:lnTo>
                  <a:lnTo>
                    <a:pt x="28" y="12"/>
                  </a:lnTo>
                  <a:lnTo>
                    <a:pt x="26" y="10"/>
                  </a:lnTo>
                  <a:lnTo>
                    <a:pt x="23" y="10"/>
                  </a:lnTo>
                  <a:lnTo>
                    <a:pt x="21" y="10"/>
                  </a:lnTo>
                  <a:lnTo>
                    <a:pt x="19" y="12"/>
                  </a:lnTo>
                  <a:lnTo>
                    <a:pt x="11" y="12"/>
                  </a:lnTo>
                  <a:lnTo>
                    <a:pt x="11" y="10"/>
                  </a:lnTo>
                  <a:lnTo>
                    <a:pt x="11" y="10"/>
                  </a:lnTo>
                  <a:lnTo>
                    <a:pt x="9" y="7"/>
                  </a:lnTo>
                  <a:lnTo>
                    <a:pt x="9" y="7"/>
                  </a:lnTo>
                  <a:lnTo>
                    <a:pt x="7" y="7"/>
                  </a:lnTo>
                  <a:lnTo>
                    <a:pt x="4" y="5"/>
                  </a:lnTo>
                  <a:lnTo>
                    <a:pt x="4" y="5"/>
                  </a:lnTo>
                  <a:lnTo>
                    <a:pt x="4" y="5"/>
                  </a:lnTo>
                  <a:lnTo>
                    <a:pt x="4" y="5"/>
                  </a:lnTo>
                  <a:lnTo>
                    <a:pt x="4" y="3"/>
                  </a:lnTo>
                  <a:lnTo>
                    <a:pt x="4" y="3"/>
                  </a:lnTo>
                  <a:lnTo>
                    <a:pt x="4" y="3"/>
                  </a:lnTo>
                  <a:lnTo>
                    <a:pt x="2" y="3"/>
                  </a:lnTo>
                  <a:lnTo>
                    <a:pt x="2" y="3"/>
                  </a:lnTo>
                  <a:lnTo>
                    <a:pt x="0" y="3"/>
                  </a:lnTo>
                  <a:lnTo>
                    <a:pt x="0" y="0"/>
                  </a:lnTo>
                  <a:lnTo>
                    <a:pt x="0" y="0"/>
                  </a:lnTo>
                  <a:lnTo>
                    <a:pt x="0" y="0"/>
                  </a:lnTo>
                  <a:lnTo>
                    <a:pt x="2" y="0"/>
                  </a:lnTo>
                  <a:lnTo>
                    <a:pt x="7" y="3"/>
                  </a:lnTo>
                  <a:lnTo>
                    <a:pt x="9" y="3"/>
                  </a:lnTo>
                  <a:lnTo>
                    <a:pt x="9" y="5"/>
                  </a:lnTo>
                  <a:lnTo>
                    <a:pt x="11" y="7"/>
                  </a:lnTo>
                  <a:lnTo>
                    <a:pt x="14" y="7"/>
                  </a:lnTo>
                  <a:lnTo>
                    <a:pt x="14" y="7"/>
                  </a:lnTo>
                  <a:lnTo>
                    <a:pt x="16" y="7"/>
                  </a:lnTo>
                  <a:lnTo>
                    <a:pt x="19" y="5"/>
                  </a:lnTo>
                  <a:lnTo>
                    <a:pt x="21" y="7"/>
                  </a:lnTo>
                  <a:lnTo>
                    <a:pt x="26" y="7"/>
                  </a:lnTo>
                  <a:lnTo>
                    <a:pt x="28" y="10"/>
                  </a:lnTo>
                  <a:lnTo>
                    <a:pt x="28" y="10"/>
                  </a:lnTo>
                  <a:lnTo>
                    <a:pt x="30" y="10"/>
                  </a:lnTo>
                  <a:lnTo>
                    <a:pt x="33" y="10"/>
                  </a:lnTo>
                  <a:lnTo>
                    <a:pt x="33" y="10"/>
                  </a:lnTo>
                  <a:lnTo>
                    <a:pt x="33" y="10"/>
                  </a:lnTo>
                  <a:lnTo>
                    <a:pt x="35" y="12"/>
                  </a:lnTo>
                  <a:lnTo>
                    <a:pt x="35" y="12"/>
                  </a:lnTo>
                  <a:lnTo>
                    <a:pt x="35" y="12"/>
                  </a:lnTo>
                  <a:lnTo>
                    <a:pt x="35" y="12"/>
                  </a:lnTo>
                  <a:lnTo>
                    <a:pt x="35" y="14"/>
                  </a:lnTo>
                  <a:lnTo>
                    <a:pt x="35" y="14"/>
                  </a:lnTo>
                  <a:lnTo>
                    <a:pt x="35" y="14"/>
                  </a:lnTo>
                  <a:lnTo>
                    <a:pt x="37" y="17"/>
                  </a:lnTo>
                  <a:lnTo>
                    <a:pt x="37" y="17"/>
                  </a:lnTo>
                  <a:lnTo>
                    <a:pt x="37" y="14"/>
                  </a:lnTo>
                  <a:lnTo>
                    <a:pt x="37" y="14"/>
                  </a:lnTo>
                  <a:lnTo>
                    <a:pt x="37" y="14"/>
                  </a:lnTo>
                  <a:lnTo>
                    <a:pt x="37" y="12"/>
                  </a:lnTo>
                  <a:lnTo>
                    <a:pt x="37" y="12"/>
                  </a:lnTo>
                  <a:lnTo>
                    <a:pt x="37" y="12"/>
                  </a:lnTo>
                  <a:lnTo>
                    <a:pt x="37" y="12"/>
                  </a:lnTo>
                  <a:lnTo>
                    <a:pt x="40" y="12"/>
                  </a:lnTo>
                  <a:lnTo>
                    <a:pt x="42" y="14"/>
                  </a:lnTo>
                  <a:lnTo>
                    <a:pt x="42" y="14"/>
                  </a:lnTo>
                  <a:lnTo>
                    <a:pt x="42" y="1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28"/>
            <p:cNvSpPr>
              <a:spLocks/>
            </p:cNvSpPr>
            <p:nvPr/>
          </p:nvSpPr>
          <p:spPr bwMode="auto">
            <a:xfrm>
              <a:off x="1511" y="3546"/>
              <a:ext cx="21" cy="14"/>
            </a:xfrm>
            <a:custGeom>
              <a:avLst/>
              <a:gdLst>
                <a:gd name="T0" fmla="*/ 12 w 21"/>
                <a:gd name="T1" fmla="*/ 2 h 14"/>
                <a:gd name="T2" fmla="*/ 14 w 21"/>
                <a:gd name="T3" fmla="*/ 4 h 14"/>
                <a:gd name="T4" fmla="*/ 16 w 21"/>
                <a:gd name="T5" fmla="*/ 4 h 14"/>
                <a:gd name="T6" fmla="*/ 19 w 21"/>
                <a:gd name="T7" fmla="*/ 4 h 14"/>
                <a:gd name="T8" fmla="*/ 21 w 21"/>
                <a:gd name="T9" fmla="*/ 4 h 14"/>
                <a:gd name="T10" fmla="*/ 21 w 21"/>
                <a:gd name="T11" fmla="*/ 4 h 14"/>
                <a:gd name="T12" fmla="*/ 21 w 21"/>
                <a:gd name="T13" fmla="*/ 7 h 14"/>
                <a:gd name="T14" fmla="*/ 21 w 21"/>
                <a:gd name="T15" fmla="*/ 11 h 14"/>
                <a:gd name="T16" fmla="*/ 19 w 21"/>
                <a:gd name="T17" fmla="*/ 14 h 14"/>
                <a:gd name="T18" fmla="*/ 19 w 21"/>
                <a:gd name="T19" fmla="*/ 14 h 14"/>
                <a:gd name="T20" fmla="*/ 16 w 21"/>
                <a:gd name="T21" fmla="*/ 14 h 14"/>
                <a:gd name="T22" fmla="*/ 16 w 21"/>
                <a:gd name="T23" fmla="*/ 14 h 14"/>
                <a:gd name="T24" fmla="*/ 16 w 21"/>
                <a:gd name="T25" fmla="*/ 14 h 14"/>
                <a:gd name="T26" fmla="*/ 14 w 21"/>
                <a:gd name="T27" fmla="*/ 14 h 14"/>
                <a:gd name="T28" fmla="*/ 12 w 21"/>
                <a:gd name="T29" fmla="*/ 11 h 14"/>
                <a:gd name="T30" fmla="*/ 7 w 21"/>
                <a:gd name="T31" fmla="*/ 9 h 14"/>
                <a:gd name="T32" fmla="*/ 7 w 21"/>
                <a:gd name="T33" fmla="*/ 9 h 14"/>
                <a:gd name="T34" fmla="*/ 7 w 21"/>
                <a:gd name="T35" fmla="*/ 7 h 14"/>
                <a:gd name="T36" fmla="*/ 9 w 21"/>
                <a:gd name="T37" fmla="*/ 7 h 14"/>
                <a:gd name="T38" fmla="*/ 9 w 21"/>
                <a:gd name="T39" fmla="*/ 7 h 14"/>
                <a:gd name="T40" fmla="*/ 9 w 21"/>
                <a:gd name="T41" fmla="*/ 7 h 14"/>
                <a:gd name="T42" fmla="*/ 9 w 21"/>
                <a:gd name="T43" fmla="*/ 7 h 14"/>
                <a:gd name="T44" fmla="*/ 9 w 21"/>
                <a:gd name="T45" fmla="*/ 7 h 14"/>
                <a:gd name="T46" fmla="*/ 7 w 21"/>
                <a:gd name="T47" fmla="*/ 7 h 14"/>
                <a:gd name="T48" fmla="*/ 4 w 21"/>
                <a:gd name="T49" fmla="*/ 9 h 14"/>
                <a:gd name="T50" fmla="*/ 4 w 21"/>
                <a:gd name="T51" fmla="*/ 9 h 14"/>
                <a:gd name="T52" fmla="*/ 4 w 21"/>
                <a:gd name="T53" fmla="*/ 9 h 14"/>
                <a:gd name="T54" fmla="*/ 2 w 21"/>
                <a:gd name="T55" fmla="*/ 9 h 14"/>
                <a:gd name="T56" fmla="*/ 2 w 21"/>
                <a:gd name="T57" fmla="*/ 9 h 14"/>
                <a:gd name="T58" fmla="*/ 0 w 21"/>
                <a:gd name="T59" fmla="*/ 9 h 14"/>
                <a:gd name="T60" fmla="*/ 0 w 21"/>
                <a:gd name="T61" fmla="*/ 9 h 14"/>
                <a:gd name="T62" fmla="*/ 0 w 21"/>
                <a:gd name="T63" fmla="*/ 9 h 14"/>
                <a:gd name="T64" fmla="*/ 0 w 21"/>
                <a:gd name="T65" fmla="*/ 7 h 14"/>
                <a:gd name="T66" fmla="*/ 0 w 21"/>
                <a:gd name="T67" fmla="*/ 7 h 14"/>
                <a:gd name="T68" fmla="*/ 2 w 21"/>
                <a:gd name="T69" fmla="*/ 7 h 14"/>
                <a:gd name="T70" fmla="*/ 2 w 21"/>
                <a:gd name="T71" fmla="*/ 2 h 14"/>
                <a:gd name="T72" fmla="*/ 2 w 21"/>
                <a:gd name="T73" fmla="*/ 2 h 14"/>
                <a:gd name="T74" fmla="*/ 2 w 21"/>
                <a:gd name="T75" fmla="*/ 2 h 14"/>
                <a:gd name="T76" fmla="*/ 2 w 21"/>
                <a:gd name="T77" fmla="*/ 0 h 14"/>
                <a:gd name="T78" fmla="*/ 4 w 21"/>
                <a:gd name="T79" fmla="*/ 0 h 14"/>
                <a:gd name="T80" fmla="*/ 7 w 21"/>
                <a:gd name="T81" fmla="*/ 0 h 14"/>
                <a:gd name="T82" fmla="*/ 9 w 21"/>
                <a:gd name="T83" fmla="*/ 2 h 14"/>
                <a:gd name="T84" fmla="*/ 12 w 21"/>
                <a:gd name="T85" fmla="*/ 2 h 14"/>
                <a:gd name="T86" fmla="*/ 12 w 21"/>
                <a:gd name="T87" fmla="*/ 2 h 14"/>
                <a:gd name="T88" fmla="*/ 12 w 21"/>
                <a:gd name="T8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14">
                  <a:moveTo>
                    <a:pt x="12" y="2"/>
                  </a:moveTo>
                  <a:lnTo>
                    <a:pt x="14" y="4"/>
                  </a:lnTo>
                  <a:lnTo>
                    <a:pt x="16" y="4"/>
                  </a:lnTo>
                  <a:lnTo>
                    <a:pt x="19" y="4"/>
                  </a:lnTo>
                  <a:lnTo>
                    <a:pt x="21" y="4"/>
                  </a:lnTo>
                  <a:lnTo>
                    <a:pt x="21" y="4"/>
                  </a:lnTo>
                  <a:lnTo>
                    <a:pt x="21" y="7"/>
                  </a:lnTo>
                  <a:lnTo>
                    <a:pt x="21" y="11"/>
                  </a:lnTo>
                  <a:lnTo>
                    <a:pt x="19" y="14"/>
                  </a:lnTo>
                  <a:lnTo>
                    <a:pt x="19" y="14"/>
                  </a:lnTo>
                  <a:lnTo>
                    <a:pt x="16" y="14"/>
                  </a:lnTo>
                  <a:lnTo>
                    <a:pt x="16" y="14"/>
                  </a:lnTo>
                  <a:lnTo>
                    <a:pt x="16" y="14"/>
                  </a:lnTo>
                  <a:lnTo>
                    <a:pt x="14" y="14"/>
                  </a:lnTo>
                  <a:lnTo>
                    <a:pt x="12" y="11"/>
                  </a:lnTo>
                  <a:lnTo>
                    <a:pt x="7" y="9"/>
                  </a:lnTo>
                  <a:lnTo>
                    <a:pt x="7" y="9"/>
                  </a:lnTo>
                  <a:lnTo>
                    <a:pt x="7" y="7"/>
                  </a:lnTo>
                  <a:lnTo>
                    <a:pt x="9" y="7"/>
                  </a:lnTo>
                  <a:lnTo>
                    <a:pt x="9" y="7"/>
                  </a:lnTo>
                  <a:lnTo>
                    <a:pt x="9" y="7"/>
                  </a:lnTo>
                  <a:lnTo>
                    <a:pt x="9" y="7"/>
                  </a:lnTo>
                  <a:lnTo>
                    <a:pt x="9" y="7"/>
                  </a:lnTo>
                  <a:lnTo>
                    <a:pt x="7" y="7"/>
                  </a:lnTo>
                  <a:lnTo>
                    <a:pt x="4" y="9"/>
                  </a:lnTo>
                  <a:lnTo>
                    <a:pt x="4" y="9"/>
                  </a:lnTo>
                  <a:lnTo>
                    <a:pt x="4" y="9"/>
                  </a:lnTo>
                  <a:lnTo>
                    <a:pt x="2" y="9"/>
                  </a:lnTo>
                  <a:lnTo>
                    <a:pt x="2" y="9"/>
                  </a:lnTo>
                  <a:lnTo>
                    <a:pt x="0" y="9"/>
                  </a:lnTo>
                  <a:lnTo>
                    <a:pt x="0" y="9"/>
                  </a:lnTo>
                  <a:lnTo>
                    <a:pt x="0" y="9"/>
                  </a:lnTo>
                  <a:lnTo>
                    <a:pt x="0" y="7"/>
                  </a:lnTo>
                  <a:lnTo>
                    <a:pt x="0" y="7"/>
                  </a:lnTo>
                  <a:lnTo>
                    <a:pt x="2" y="7"/>
                  </a:lnTo>
                  <a:lnTo>
                    <a:pt x="2" y="2"/>
                  </a:lnTo>
                  <a:lnTo>
                    <a:pt x="2" y="2"/>
                  </a:lnTo>
                  <a:lnTo>
                    <a:pt x="2" y="2"/>
                  </a:lnTo>
                  <a:lnTo>
                    <a:pt x="2" y="0"/>
                  </a:lnTo>
                  <a:lnTo>
                    <a:pt x="4" y="0"/>
                  </a:lnTo>
                  <a:lnTo>
                    <a:pt x="7" y="0"/>
                  </a:lnTo>
                  <a:lnTo>
                    <a:pt x="9" y="2"/>
                  </a:lnTo>
                  <a:lnTo>
                    <a:pt x="12" y="2"/>
                  </a:lnTo>
                  <a:lnTo>
                    <a:pt x="12" y="2"/>
                  </a:lnTo>
                  <a:lnTo>
                    <a:pt x="12" y="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29"/>
            <p:cNvSpPr>
              <a:spLocks/>
            </p:cNvSpPr>
            <p:nvPr/>
          </p:nvSpPr>
          <p:spPr bwMode="auto">
            <a:xfrm>
              <a:off x="1511" y="3546"/>
              <a:ext cx="21" cy="14"/>
            </a:xfrm>
            <a:custGeom>
              <a:avLst/>
              <a:gdLst>
                <a:gd name="T0" fmla="*/ 12 w 21"/>
                <a:gd name="T1" fmla="*/ 2 h 14"/>
                <a:gd name="T2" fmla="*/ 14 w 21"/>
                <a:gd name="T3" fmla="*/ 4 h 14"/>
                <a:gd name="T4" fmla="*/ 16 w 21"/>
                <a:gd name="T5" fmla="*/ 4 h 14"/>
                <a:gd name="T6" fmla="*/ 19 w 21"/>
                <a:gd name="T7" fmla="*/ 4 h 14"/>
                <a:gd name="T8" fmla="*/ 21 w 21"/>
                <a:gd name="T9" fmla="*/ 4 h 14"/>
                <a:gd name="T10" fmla="*/ 21 w 21"/>
                <a:gd name="T11" fmla="*/ 4 h 14"/>
                <a:gd name="T12" fmla="*/ 21 w 21"/>
                <a:gd name="T13" fmla="*/ 7 h 14"/>
                <a:gd name="T14" fmla="*/ 21 w 21"/>
                <a:gd name="T15" fmla="*/ 11 h 14"/>
                <a:gd name="T16" fmla="*/ 19 w 21"/>
                <a:gd name="T17" fmla="*/ 14 h 14"/>
                <a:gd name="T18" fmla="*/ 19 w 21"/>
                <a:gd name="T19" fmla="*/ 14 h 14"/>
                <a:gd name="T20" fmla="*/ 16 w 21"/>
                <a:gd name="T21" fmla="*/ 14 h 14"/>
                <a:gd name="T22" fmla="*/ 16 w 21"/>
                <a:gd name="T23" fmla="*/ 14 h 14"/>
                <a:gd name="T24" fmla="*/ 16 w 21"/>
                <a:gd name="T25" fmla="*/ 14 h 14"/>
                <a:gd name="T26" fmla="*/ 14 w 21"/>
                <a:gd name="T27" fmla="*/ 14 h 14"/>
                <a:gd name="T28" fmla="*/ 12 w 21"/>
                <a:gd name="T29" fmla="*/ 11 h 14"/>
                <a:gd name="T30" fmla="*/ 7 w 21"/>
                <a:gd name="T31" fmla="*/ 9 h 14"/>
                <a:gd name="T32" fmla="*/ 7 w 21"/>
                <a:gd name="T33" fmla="*/ 9 h 14"/>
                <a:gd name="T34" fmla="*/ 7 w 21"/>
                <a:gd name="T35" fmla="*/ 7 h 14"/>
                <a:gd name="T36" fmla="*/ 9 w 21"/>
                <a:gd name="T37" fmla="*/ 7 h 14"/>
                <a:gd name="T38" fmla="*/ 9 w 21"/>
                <a:gd name="T39" fmla="*/ 7 h 14"/>
                <a:gd name="T40" fmla="*/ 9 w 21"/>
                <a:gd name="T41" fmla="*/ 7 h 14"/>
                <a:gd name="T42" fmla="*/ 9 w 21"/>
                <a:gd name="T43" fmla="*/ 7 h 14"/>
                <a:gd name="T44" fmla="*/ 9 w 21"/>
                <a:gd name="T45" fmla="*/ 7 h 14"/>
                <a:gd name="T46" fmla="*/ 7 w 21"/>
                <a:gd name="T47" fmla="*/ 7 h 14"/>
                <a:gd name="T48" fmla="*/ 4 w 21"/>
                <a:gd name="T49" fmla="*/ 9 h 14"/>
                <a:gd name="T50" fmla="*/ 4 w 21"/>
                <a:gd name="T51" fmla="*/ 9 h 14"/>
                <a:gd name="T52" fmla="*/ 4 w 21"/>
                <a:gd name="T53" fmla="*/ 9 h 14"/>
                <a:gd name="T54" fmla="*/ 2 w 21"/>
                <a:gd name="T55" fmla="*/ 9 h 14"/>
                <a:gd name="T56" fmla="*/ 2 w 21"/>
                <a:gd name="T57" fmla="*/ 9 h 14"/>
                <a:gd name="T58" fmla="*/ 0 w 21"/>
                <a:gd name="T59" fmla="*/ 9 h 14"/>
                <a:gd name="T60" fmla="*/ 0 w 21"/>
                <a:gd name="T61" fmla="*/ 9 h 14"/>
                <a:gd name="T62" fmla="*/ 0 w 21"/>
                <a:gd name="T63" fmla="*/ 9 h 14"/>
                <a:gd name="T64" fmla="*/ 0 w 21"/>
                <a:gd name="T65" fmla="*/ 7 h 14"/>
                <a:gd name="T66" fmla="*/ 0 w 21"/>
                <a:gd name="T67" fmla="*/ 7 h 14"/>
                <a:gd name="T68" fmla="*/ 2 w 21"/>
                <a:gd name="T69" fmla="*/ 7 h 14"/>
                <a:gd name="T70" fmla="*/ 2 w 21"/>
                <a:gd name="T71" fmla="*/ 2 h 14"/>
                <a:gd name="T72" fmla="*/ 2 w 21"/>
                <a:gd name="T73" fmla="*/ 2 h 14"/>
                <a:gd name="T74" fmla="*/ 2 w 21"/>
                <a:gd name="T75" fmla="*/ 2 h 14"/>
                <a:gd name="T76" fmla="*/ 2 w 21"/>
                <a:gd name="T77" fmla="*/ 0 h 14"/>
                <a:gd name="T78" fmla="*/ 4 w 21"/>
                <a:gd name="T79" fmla="*/ 0 h 14"/>
                <a:gd name="T80" fmla="*/ 7 w 21"/>
                <a:gd name="T81" fmla="*/ 0 h 14"/>
                <a:gd name="T82" fmla="*/ 9 w 21"/>
                <a:gd name="T83" fmla="*/ 2 h 14"/>
                <a:gd name="T84" fmla="*/ 12 w 21"/>
                <a:gd name="T85" fmla="*/ 2 h 14"/>
                <a:gd name="T86" fmla="*/ 12 w 21"/>
                <a:gd name="T87" fmla="*/ 2 h 14"/>
                <a:gd name="T88" fmla="*/ 12 w 21"/>
                <a:gd name="T8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14">
                  <a:moveTo>
                    <a:pt x="12" y="2"/>
                  </a:moveTo>
                  <a:lnTo>
                    <a:pt x="14" y="4"/>
                  </a:lnTo>
                  <a:lnTo>
                    <a:pt x="16" y="4"/>
                  </a:lnTo>
                  <a:lnTo>
                    <a:pt x="19" y="4"/>
                  </a:lnTo>
                  <a:lnTo>
                    <a:pt x="21" y="4"/>
                  </a:lnTo>
                  <a:lnTo>
                    <a:pt x="21" y="4"/>
                  </a:lnTo>
                  <a:lnTo>
                    <a:pt x="21" y="7"/>
                  </a:lnTo>
                  <a:lnTo>
                    <a:pt x="21" y="11"/>
                  </a:lnTo>
                  <a:lnTo>
                    <a:pt x="19" y="14"/>
                  </a:lnTo>
                  <a:lnTo>
                    <a:pt x="19" y="14"/>
                  </a:lnTo>
                  <a:lnTo>
                    <a:pt x="16" y="14"/>
                  </a:lnTo>
                  <a:lnTo>
                    <a:pt x="16" y="14"/>
                  </a:lnTo>
                  <a:lnTo>
                    <a:pt x="16" y="14"/>
                  </a:lnTo>
                  <a:lnTo>
                    <a:pt x="14" y="14"/>
                  </a:lnTo>
                  <a:lnTo>
                    <a:pt x="12" y="11"/>
                  </a:lnTo>
                  <a:lnTo>
                    <a:pt x="7" y="9"/>
                  </a:lnTo>
                  <a:lnTo>
                    <a:pt x="7" y="9"/>
                  </a:lnTo>
                  <a:lnTo>
                    <a:pt x="7" y="7"/>
                  </a:lnTo>
                  <a:lnTo>
                    <a:pt x="9" y="7"/>
                  </a:lnTo>
                  <a:lnTo>
                    <a:pt x="9" y="7"/>
                  </a:lnTo>
                  <a:lnTo>
                    <a:pt x="9" y="7"/>
                  </a:lnTo>
                  <a:lnTo>
                    <a:pt x="9" y="7"/>
                  </a:lnTo>
                  <a:lnTo>
                    <a:pt x="9" y="7"/>
                  </a:lnTo>
                  <a:lnTo>
                    <a:pt x="7" y="7"/>
                  </a:lnTo>
                  <a:lnTo>
                    <a:pt x="4" y="9"/>
                  </a:lnTo>
                  <a:lnTo>
                    <a:pt x="4" y="9"/>
                  </a:lnTo>
                  <a:lnTo>
                    <a:pt x="4" y="9"/>
                  </a:lnTo>
                  <a:lnTo>
                    <a:pt x="2" y="9"/>
                  </a:lnTo>
                  <a:lnTo>
                    <a:pt x="2" y="9"/>
                  </a:lnTo>
                  <a:lnTo>
                    <a:pt x="0" y="9"/>
                  </a:lnTo>
                  <a:lnTo>
                    <a:pt x="0" y="9"/>
                  </a:lnTo>
                  <a:lnTo>
                    <a:pt x="0" y="9"/>
                  </a:lnTo>
                  <a:lnTo>
                    <a:pt x="0" y="7"/>
                  </a:lnTo>
                  <a:lnTo>
                    <a:pt x="0" y="7"/>
                  </a:lnTo>
                  <a:lnTo>
                    <a:pt x="2" y="7"/>
                  </a:lnTo>
                  <a:lnTo>
                    <a:pt x="2" y="2"/>
                  </a:lnTo>
                  <a:lnTo>
                    <a:pt x="2" y="2"/>
                  </a:lnTo>
                  <a:lnTo>
                    <a:pt x="2" y="2"/>
                  </a:lnTo>
                  <a:lnTo>
                    <a:pt x="2" y="0"/>
                  </a:lnTo>
                  <a:lnTo>
                    <a:pt x="4" y="0"/>
                  </a:lnTo>
                  <a:lnTo>
                    <a:pt x="7" y="0"/>
                  </a:lnTo>
                  <a:lnTo>
                    <a:pt x="9" y="2"/>
                  </a:lnTo>
                  <a:lnTo>
                    <a:pt x="12" y="2"/>
                  </a:lnTo>
                  <a:lnTo>
                    <a:pt x="12" y="2"/>
                  </a:lnTo>
                  <a:lnTo>
                    <a:pt x="12" y="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30"/>
            <p:cNvSpPr>
              <a:spLocks/>
            </p:cNvSpPr>
            <p:nvPr/>
          </p:nvSpPr>
          <p:spPr bwMode="auto">
            <a:xfrm>
              <a:off x="1534" y="3534"/>
              <a:ext cx="19" cy="21"/>
            </a:xfrm>
            <a:custGeom>
              <a:avLst/>
              <a:gdLst>
                <a:gd name="T0" fmla="*/ 12 w 19"/>
                <a:gd name="T1" fmla="*/ 21 h 21"/>
                <a:gd name="T2" fmla="*/ 10 w 19"/>
                <a:gd name="T3" fmla="*/ 21 h 21"/>
                <a:gd name="T4" fmla="*/ 7 w 19"/>
                <a:gd name="T5" fmla="*/ 19 h 21"/>
                <a:gd name="T6" fmla="*/ 3 w 19"/>
                <a:gd name="T7" fmla="*/ 19 h 21"/>
                <a:gd name="T8" fmla="*/ 0 w 19"/>
                <a:gd name="T9" fmla="*/ 12 h 21"/>
                <a:gd name="T10" fmla="*/ 0 w 19"/>
                <a:gd name="T11" fmla="*/ 12 h 21"/>
                <a:gd name="T12" fmla="*/ 3 w 19"/>
                <a:gd name="T13" fmla="*/ 9 h 21"/>
                <a:gd name="T14" fmla="*/ 5 w 19"/>
                <a:gd name="T15" fmla="*/ 9 h 21"/>
                <a:gd name="T16" fmla="*/ 7 w 19"/>
                <a:gd name="T17" fmla="*/ 9 h 21"/>
                <a:gd name="T18" fmla="*/ 10 w 19"/>
                <a:gd name="T19" fmla="*/ 9 h 21"/>
                <a:gd name="T20" fmla="*/ 10 w 19"/>
                <a:gd name="T21" fmla="*/ 9 h 21"/>
                <a:gd name="T22" fmla="*/ 10 w 19"/>
                <a:gd name="T23" fmla="*/ 9 h 21"/>
                <a:gd name="T24" fmla="*/ 10 w 19"/>
                <a:gd name="T25" fmla="*/ 9 h 21"/>
                <a:gd name="T26" fmla="*/ 7 w 19"/>
                <a:gd name="T27" fmla="*/ 9 h 21"/>
                <a:gd name="T28" fmla="*/ 7 w 19"/>
                <a:gd name="T29" fmla="*/ 7 h 21"/>
                <a:gd name="T30" fmla="*/ 7 w 19"/>
                <a:gd name="T31" fmla="*/ 5 h 21"/>
                <a:gd name="T32" fmla="*/ 10 w 19"/>
                <a:gd name="T33" fmla="*/ 5 h 21"/>
                <a:gd name="T34" fmla="*/ 10 w 19"/>
                <a:gd name="T35" fmla="*/ 5 h 21"/>
                <a:gd name="T36" fmla="*/ 10 w 19"/>
                <a:gd name="T37" fmla="*/ 5 h 21"/>
                <a:gd name="T38" fmla="*/ 12 w 19"/>
                <a:gd name="T39" fmla="*/ 2 h 21"/>
                <a:gd name="T40" fmla="*/ 12 w 19"/>
                <a:gd name="T41" fmla="*/ 2 h 21"/>
                <a:gd name="T42" fmla="*/ 12 w 19"/>
                <a:gd name="T43" fmla="*/ 2 h 21"/>
                <a:gd name="T44" fmla="*/ 15 w 19"/>
                <a:gd name="T45" fmla="*/ 0 h 21"/>
                <a:gd name="T46" fmla="*/ 15 w 19"/>
                <a:gd name="T47" fmla="*/ 5 h 21"/>
                <a:gd name="T48" fmla="*/ 15 w 19"/>
                <a:gd name="T49" fmla="*/ 5 h 21"/>
                <a:gd name="T50" fmla="*/ 15 w 19"/>
                <a:gd name="T51" fmla="*/ 5 h 21"/>
                <a:gd name="T52" fmla="*/ 15 w 19"/>
                <a:gd name="T53" fmla="*/ 7 h 21"/>
                <a:gd name="T54" fmla="*/ 17 w 19"/>
                <a:gd name="T55" fmla="*/ 12 h 21"/>
                <a:gd name="T56" fmla="*/ 19 w 19"/>
                <a:gd name="T57" fmla="*/ 14 h 21"/>
                <a:gd name="T58" fmla="*/ 17 w 19"/>
                <a:gd name="T59" fmla="*/ 16 h 21"/>
                <a:gd name="T60" fmla="*/ 15 w 19"/>
                <a:gd name="T61" fmla="*/ 16 h 21"/>
                <a:gd name="T62" fmla="*/ 15 w 19"/>
                <a:gd name="T63" fmla="*/ 16 h 21"/>
                <a:gd name="T64" fmla="*/ 12 w 19"/>
                <a:gd name="T65" fmla="*/ 14 h 21"/>
                <a:gd name="T66" fmla="*/ 12 w 19"/>
                <a:gd name="T67" fmla="*/ 14 h 21"/>
                <a:gd name="T68" fmla="*/ 7 w 19"/>
                <a:gd name="T69" fmla="*/ 12 h 21"/>
                <a:gd name="T70" fmla="*/ 10 w 19"/>
                <a:gd name="T71" fmla="*/ 14 h 21"/>
                <a:gd name="T72" fmla="*/ 10 w 19"/>
                <a:gd name="T73" fmla="*/ 14 h 21"/>
                <a:gd name="T74" fmla="*/ 10 w 19"/>
                <a:gd name="T75" fmla="*/ 14 h 21"/>
                <a:gd name="T76" fmla="*/ 12 w 19"/>
                <a:gd name="T77" fmla="*/ 16 h 21"/>
                <a:gd name="T78" fmla="*/ 12 w 19"/>
                <a:gd name="T79" fmla="*/ 19 h 21"/>
                <a:gd name="T80" fmla="*/ 12 w 19"/>
                <a:gd name="T8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2" y="21"/>
                  </a:moveTo>
                  <a:lnTo>
                    <a:pt x="12" y="21"/>
                  </a:lnTo>
                  <a:lnTo>
                    <a:pt x="10" y="21"/>
                  </a:lnTo>
                  <a:lnTo>
                    <a:pt x="10" y="21"/>
                  </a:lnTo>
                  <a:lnTo>
                    <a:pt x="7" y="21"/>
                  </a:lnTo>
                  <a:lnTo>
                    <a:pt x="7" y="19"/>
                  </a:lnTo>
                  <a:lnTo>
                    <a:pt x="5" y="19"/>
                  </a:lnTo>
                  <a:lnTo>
                    <a:pt x="3" y="19"/>
                  </a:lnTo>
                  <a:lnTo>
                    <a:pt x="3" y="16"/>
                  </a:lnTo>
                  <a:lnTo>
                    <a:pt x="0" y="12"/>
                  </a:lnTo>
                  <a:lnTo>
                    <a:pt x="0" y="12"/>
                  </a:lnTo>
                  <a:lnTo>
                    <a:pt x="0" y="12"/>
                  </a:lnTo>
                  <a:lnTo>
                    <a:pt x="3" y="9"/>
                  </a:lnTo>
                  <a:lnTo>
                    <a:pt x="3" y="9"/>
                  </a:lnTo>
                  <a:lnTo>
                    <a:pt x="5" y="9"/>
                  </a:lnTo>
                  <a:lnTo>
                    <a:pt x="5" y="9"/>
                  </a:lnTo>
                  <a:lnTo>
                    <a:pt x="7" y="9"/>
                  </a:lnTo>
                  <a:lnTo>
                    <a:pt x="7" y="9"/>
                  </a:lnTo>
                  <a:lnTo>
                    <a:pt x="10" y="9"/>
                  </a:lnTo>
                  <a:lnTo>
                    <a:pt x="10" y="9"/>
                  </a:lnTo>
                  <a:lnTo>
                    <a:pt x="10" y="9"/>
                  </a:lnTo>
                  <a:lnTo>
                    <a:pt x="10" y="9"/>
                  </a:lnTo>
                  <a:lnTo>
                    <a:pt x="10" y="9"/>
                  </a:lnTo>
                  <a:lnTo>
                    <a:pt x="10" y="9"/>
                  </a:lnTo>
                  <a:lnTo>
                    <a:pt x="10" y="9"/>
                  </a:lnTo>
                  <a:lnTo>
                    <a:pt x="10" y="9"/>
                  </a:lnTo>
                  <a:lnTo>
                    <a:pt x="10" y="9"/>
                  </a:lnTo>
                  <a:lnTo>
                    <a:pt x="7" y="9"/>
                  </a:lnTo>
                  <a:lnTo>
                    <a:pt x="7" y="7"/>
                  </a:lnTo>
                  <a:lnTo>
                    <a:pt x="7" y="7"/>
                  </a:lnTo>
                  <a:lnTo>
                    <a:pt x="7" y="5"/>
                  </a:lnTo>
                  <a:lnTo>
                    <a:pt x="7" y="5"/>
                  </a:lnTo>
                  <a:lnTo>
                    <a:pt x="7" y="5"/>
                  </a:lnTo>
                  <a:lnTo>
                    <a:pt x="10" y="5"/>
                  </a:lnTo>
                  <a:lnTo>
                    <a:pt x="10" y="5"/>
                  </a:lnTo>
                  <a:lnTo>
                    <a:pt x="10" y="5"/>
                  </a:lnTo>
                  <a:lnTo>
                    <a:pt x="10" y="5"/>
                  </a:lnTo>
                  <a:lnTo>
                    <a:pt x="10" y="5"/>
                  </a:lnTo>
                  <a:lnTo>
                    <a:pt x="10" y="5"/>
                  </a:lnTo>
                  <a:lnTo>
                    <a:pt x="12" y="2"/>
                  </a:lnTo>
                  <a:lnTo>
                    <a:pt x="12" y="2"/>
                  </a:lnTo>
                  <a:lnTo>
                    <a:pt x="12" y="2"/>
                  </a:lnTo>
                  <a:lnTo>
                    <a:pt x="12" y="2"/>
                  </a:lnTo>
                  <a:lnTo>
                    <a:pt x="12" y="2"/>
                  </a:lnTo>
                  <a:lnTo>
                    <a:pt x="12" y="2"/>
                  </a:lnTo>
                  <a:lnTo>
                    <a:pt x="15" y="0"/>
                  </a:lnTo>
                  <a:lnTo>
                    <a:pt x="15" y="2"/>
                  </a:lnTo>
                  <a:lnTo>
                    <a:pt x="15" y="5"/>
                  </a:lnTo>
                  <a:lnTo>
                    <a:pt x="15" y="5"/>
                  </a:lnTo>
                  <a:lnTo>
                    <a:pt x="15" y="5"/>
                  </a:lnTo>
                  <a:lnTo>
                    <a:pt x="15" y="5"/>
                  </a:lnTo>
                  <a:lnTo>
                    <a:pt x="15" y="5"/>
                  </a:lnTo>
                  <a:lnTo>
                    <a:pt x="15" y="5"/>
                  </a:lnTo>
                  <a:lnTo>
                    <a:pt x="15" y="7"/>
                  </a:lnTo>
                  <a:lnTo>
                    <a:pt x="15" y="9"/>
                  </a:lnTo>
                  <a:lnTo>
                    <a:pt x="17" y="12"/>
                  </a:lnTo>
                  <a:lnTo>
                    <a:pt x="19" y="14"/>
                  </a:lnTo>
                  <a:lnTo>
                    <a:pt x="19" y="14"/>
                  </a:lnTo>
                  <a:lnTo>
                    <a:pt x="17" y="16"/>
                  </a:lnTo>
                  <a:lnTo>
                    <a:pt x="17" y="16"/>
                  </a:lnTo>
                  <a:lnTo>
                    <a:pt x="17" y="16"/>
                  </a:lnTo>
                  <a:lnTo>
                    <a:pt x="15" y="16"/>
                  </a:lnTo>
                  <a:lnTo>
                    <a:pt x="15" y="16"/>
                  </a:lnTo>
                  <a:lnTo>
                    <a:pt x="15" y="16"/>
                  </a:lnTo>
                  <a:lnTo>
                    <a:pt x="15" y="14"/>
                  </a:lnTo>
                  <a:lnTo>
                    <a:pt x="12" y="14"/>
                  </a:lnTo>
                  <a:lnTo>
                    <a:pt x="12" y="14"/>
                  </a:lnTo>
                  <a:lnTo>
                    <a:pt x="12" y="14"/>
                  </a:lnTo>
                  <a:lnTo>
                    <a:pt x="7" y="12"/>
                  </a:lnTo>
                  <a:lnTo>
                    <a:pt x="7" y="12"/>
                  </a:lnTo>
                  <a:lnTo>
                    <a:pt x="7" y="12"/>
                  </a:lnTo>
                  <a:lnTo>
                    <a:pt x="10" y="14"/>
                  </a:lnTo>
                  <a:lnTo>
                    <a:pt x="10" y="14"/>
                  </a:lnTo>
                  <a:lnTo>
                    <a:pt x="10" y="14"/>
                  </a:lnTo>
                  <a:lnTo>
                    <a:pt x="10" y="14"/>
                  </a:lnTo>
                  <a:lnTo>
                    <a:pt x="10" y="14"/>
                  </a:lnTo>
                  <a:lnTo>
                    <a:pt x="10" y="14"/>
                  </a:lnTo>
                  <a:lnTo>
                    <a:pt x="12" y="16"/>
                  </a:lnTo>
                  <a:lnTo>
                    <a:pt x="12" y="19"/>
                  </a:lnTo>
                  <a:lnTo>
                    <a:pt x="12" y="19"/>
                  </a:lnTo>
                  <a:lnTo>
                    <a:pt x="12" y="21"/>
                  </a:lnTo>
                  <a:lnTo>
                    <a:pt x="12" y="21"/>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31"/>
            <p:cNvSpPr>
              <a:spLocks/>
            </p:cNvSpPr>
            <p:nvPr/>
          </p:nvSpPr>
          <p:spPr bwMode="auto">
            <a:xfrm>
              <a:off x="1534" y="3534"/>
              <a:ext cx="19" cy="21"/>
            </a:xfrm>
            <a:custGeom>
              <a:avLst/>
              <a:gdLst>
                <a:gd name="T0" fmla="*/ 12 w 19"/>
                <a:gd name="T1" fmla="*/ 21 h 21"/>
                <a:gd name="T2" fmla="*/ 10 w 19"/>
                <a:gd name="T3" fmla="*/ 21 h 21"/>
                <a:gd name="T4" fmla="*/ 7 w 19"/>
                <a:gd name="T5" fmla="*/ 19 h 21"/>
                <a:gd name="T6" fmla="*/ 3 w 19"/>
                <a:gd name="T7" fmla="*/ 19 h 21"/>
                <a:gd name="T8" fmla="*/ 0 w 19"/>
                <a:gd name="T9" fmla="*/ 12 h 21"/>
                <a:gd name="T10" fmla="*/ 0 w 19"/>
                <a:gd name="T11" fmla="*/ 12 h 21"/>
                <a:gd name="T12" fmla="*/ 3 w 19"/>
                <a:gd name="T13" fmla="*/ 9 h 21"/>
                <a:gd name="T14" fmla="*/ 5 w 19"/>
                <a:gd name="T15" fmla="*/ 9 h 21"/>
                <a:gd name="T16" fmla="*/ 7 w 19"/>
                <a:gd name="T17" fmla="*/ 9 h 21"/>
                <a:gd name="T18" fmla="*/ 10 w 19"/>
                <a:gd name="T19" fmla="*/ 9 h 21"/>
                <a:gd name="T20" fmla="*/ 10 w 19"/>
                <a:gd name="T21" fmla="*/ 9 h 21"/>
                <a:gd name="T22" fmla="*/ 10 w 19"/>
                <a:gd name="T23" fmla="*/ 9 h 21"/>
                <a:gd name="T24" fmla="*/ 10 w 19"/>
                <a:gd name="T25" fmla="*/ 9 h 21"/>
                <a:gd name="T26" fmla="*/ 7 w 19"/>
                <a:gd name="T27" fmla="*/ 9 h 21"/>
                <a:gd name="T28" fmla="*/ 7 w 19"/>
                <a:gd name="T29" fmla="*/ 7 h 21"/>
                <a:gd name="T30" fmla="*/ 7 w 19"/>
                <a:gd name="T31" fmla="*/ 5 h 21"/>
                <a:gd name="T32" fmla="*/ 10 w 19"/>
                <a:gd name="T33" fmla="*/ 5 h 21"/>
                <a:gd name="T34" fmla="*/ 10 w 19"/>
                <a:gd name="T35" fmla="*/ 5 h 21"/>
                <a:gd name="T36" fmla="*/ 10 w 19"/>
                <a:gd name="T37" fmla="*/ 5 h 21"/>
                <a:gd name="T38" fmla="*/ 12 w 19"/>
                <a:gd name="T39" fmla="*/ 2 h 21"/>
                <a:gd name="T40" fmla="*/ 12 w 19"/>
                <a:gd name="T41" fmla="*/ 2 h 21"/>
                <a:gd name="T42" fmla="*/ 12 w 19"/>
                <a:gd name="T43" fmla="*/ 2 h 21"/>
                <a:gd name="T44" fmla="*/ 15 w 19"/>
                <a:gd name="T45" fmla="*/ 0 h 21"/>
                <a:gd name="T46" fmla="*/ 15 w 19"/>
                <a:gd name="T47" fmla="*/ 5 h 21"/>
                <a:gd name="T48" fmla="*/ 15 w 19"/>
                <a:gd name="T49" fmla="*/ 5 h 21"/>
                <a:gd name="T50" fmla="*/ 15 w 19"/>
                <a:gd name="T51" fmla="*/ 5 h 21"/>
                <a:gd name="T52" fmla="*/ 15 w 19"/>
                <a:gd name="T53" fmla="*/ 7 h 21"/>
                <a:gd name="T54" fmla="*/ 17 w 19"/>
                <a:gd name="T55" fmla="*/ 12 h 21"/>
                <a:gd name="T56" fmla="*/ 19 w 19"/>
                <a:gd name="T57" fmla="*/ 14 h 21"/>
                <a:gd name="T58" fmla="*/ 17 w 19"/>
                <a:gd name="T59" fmla="*/ 16 h 21"/>
                <a:gd name="T60" fmla="*/ 15 w 19"/>
                <a:gd name="T61" fmla="*/ 16 h 21"/>
                <a:gd name="T62" fmla="*/ 15 w 19"/>
                <a:gd name="T63" fmla="*/ 16 h 21"/>
                <a:gd name="T64" fmla="*/ 12 w 19"/>
                <a:gd name="T65" fmla="*/ 14 h 21"/>
                <a:gd name="T66" fmla="*/ 12 w 19"/>
                <a:gd name="T67" fmla="*/ 14 h 21"/>
                <a:gd name="T68" fmla="*/ 7 w 19"/>
                <a:gd name="T69" fmla="*/ 12 h 21"/>
                <a:gd name="T70" fmla="*/ 10 w 19"/>
                <a:gd name="T71" fmla="*/ 14 h 21"/>
                <a:gd name="T72" fmla="*/ 10 w 19"/>
                <a:gd name="T73" fmla="*/ 14 h 21"/>
                <a:gd name="T74" fmla="*/ 10 w 19"/>
                <a:gd name="T75" fmla="*/ 14 h 21"/>
                <a:gd name="T76" fmla="*/ 12 w 19"/>
                <a:gd name="T77" fmla="*/ 16 h 21"/>
                <a:gd name="T78" fmla="*/ 12 w 19"/>
                <a:gd name="T79" fmla="*/ 19 h 21"/>
                <a:gd name="T80" fmla="*/ 12 w 19"/>
                <a:gd name="T8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2" y="21"/>
                  </a:moveTo>
                  <a:lnTo>
                    <a:pt x="12" y="21"/>
                  </a:lnTo>
                  <a:lnTo>
                    <a:pt x="10" y="21"/>
                  </a:lnTo>
                  <a:lnTo>
                    <a:pt x="10" y="21"/>
                  </a:lnTo>
                  <a:lnTo>
                    <a:pt x="7" y="21"/>
                  </a:lnTo>
                  <a:lnTo>
                    <a:pt x="7" y="19"/>
                  </a:lnTo>
                  <a:lnTo>
                    <a:pt x="5" y="19"/>
                  </a:lnTo>
                  <a:lnTo>
                    <a:pt x="3" y="19"/>
                  </a:lnTo>
                  <a:lnTo>
                    <a:pt x="3" y="16"/>
                  </a:lnTo>
                  <a:lnTo>
                    <a:pt x="0" y="12"/>
                  </a:lnTo>
                  <a:lnTo>
                    <a:pt x="0" y="12"/>
                  </a:lnTo>
                  <a:lnTo>
                    <a:pt x="0" y="12"/>
                  </a:lnTo>
                  <a:lnTo>
                    <a:pt x="3" y="9"/>
                  </a:lnTo>
                  <a:lnTo>
                    <a:pt x="3" y="9"/>
                  </a:lnTo>
                  <a:lnTo>
                    <a:pt x="5" y="9"/>
                  </a:lnTo>
                  <a:lnTo>
                    <a:pt x="5" y="9"/>
                  </a:lnTo>
                  <a:lnTo>
                    <a:pt x="7" y="9"/>
                  </a:lnTo>
                  <a:lnTo>
                    <a:pt x="7" y="9"/>
                  </a:lnTo>
                  <a:lnTo>
                    <a:pt x="10" y="9"/>
                  </a:lnTo>
                  <a:lnTo>
                    <a:pt x="10" y="9"/>
                  </a:lnTo>
                  <a:lnTo>
                    <a:pt x="10" y="9"/>
                  </a:lnTo>
                  <a:lnTo>
                    <a:pt x="10" y="9"/>
                  </a:lnTo>
                  <a:lnTo>
                    <a:pt x="10" y="9"/>
                  </a:lnTo>
                  <a:lnTo>
                    <a:pt x="10" y="9"/>
                  </a:lnTo>
                  <a:lnTo>
                    <a:pt x="10" y="9"/>
                  </a:lnTo>
                  <a:lnTo>
                    <a:pt x="10" y="9"/>
                  </a:lnTo>
                  <a:lnTo>
                    <a:pt x="10" y="9"/>
                  </a:lnTo>
                  <a:lnTo>
                    <a:pt x="7" y="9"/>
                  </a:lnTo>
                  <a:lnTo>
                    <a:pt x="7" y="7"/>
                  </a:lnTo>
                  <a:lnTo>
                    <a:pt x="7" y="7"/>
                  </a:lnTo>
                  <a:lnTo>
                    <a:pt x="7" y="5"/>
                  </a:lnTo>
                  <a:lnTo>
                    <a:pt x="7" y="5"/>
                  </a:lnTo>
                  <a:lnTo>
                    <a:pt x="7" y="5"/>
                  </a:lnTo>
                  <a:lnTo>
                    <a:pt x="10" y="5"/>
                  </a:lnTo>
                  <a:lnTo>
                    <a:pt x="10" y="5"/>
                  </a:lnTo>
                  <a:lnTo>
                    <a:pt x="10" y="5"/>
                  </a:lnTo>
                  <a:lnTo>
                    <a:pt x="10" y="5"/>
                  </a:lnTo>
                  <a:lnTo>
                    <a:pt x="10" y="5"/>
                  </a:lnTo>
                  <a:lnTo>
                    <a:pt x="10" y="5"/>
                  </a:lnTo>
                  <a:lnTo>
                    <a:pt x="12" y="2"/>
                  </a:lnTo>
                  <a:lnTo>
                    <a:pt x="12" y="2"/>
                  </a:lnTo>
                  <a:lnTo>
                    <a:pt x="12" y="2"/>
                  </a:lnTo>
                  <a:lnTo>
                    <a:pt x="12" y="2"/>
                  </a:lnTo>
                  <a:lnTo>
                    <a:pt x="12" y="2"/>
                  </a:lnTo>
                  <a:lnTo>
                    <a:pt x="12" y="2"/>
                  </a:lnTo>
                  <a:lnTo>
                    <a:pt x="15" y="0"/>
                  </a:lnTo>
                  <a:lnTo>
                    <a:pt x="15" y="2"/>
                  </a:lnTo>
                  <a:lnTo>
                    <a:pt x="15" y="5"/>
                  </a:lnTo>
                  <a:lnTo>
                    <a:pt x="15" y="5"/>
                  </a:lnTo>
                  <a:lnTo>
                    <a:pt x="15" y="5"/>
                  </a:lnTo>
                  <a:lnTo>
                    <a:pt x="15" y="5"/>
                  </a:lnTo>
                  <a:lnTo>
                    <a:pt x="15" y="5"/>
                  </a:lnTo>
                  <a:lnTo>
                    <a:pt x="15" y="5"/>
                  </a:lnTo>
                  <a:lnTo>
                    <a:pt x="15" y="7"/>
                  </a:lnTo>
                  <a:lnTo>
                    <a:pt x="15" y="9"/>
                  </a:lnTo>
                  <a:lnTo>
                    <a:pt x="17" y="12"/>
                  </a:lnTo>
                  <a:lnTo>
                    <a:pt x="19" y="14"/>
                  </a:lnTo>
                  <a:lnTo>
                    <a:pt x="19" y="14"/>
                  </a:lnTo>
                  <a:lnTo>
                    <a:pt x="17" y="16"/>
                  </a:lnTo>
                  <a:lnTo>
                    <a:pt x="17" y="16"/>
                  </a:lnTo>
                  <a:lnTo>
                    <a:pt x="17" y="16"/>
                  </a:lnTo>
                  <a:lnTo>
                    <a:pt x="15" y="16"/>
                  </a:lnTo>
                  <a:lnTo>
                    <a:pt x="15" y="16"/>
                  </a:lnTo>
                  <a:lnTo>
                    <a:pt x="15" y="16"/>
                  </a:lnTo>
                  <a:lnTo>
                    <a:pt x="15" y="14"/>
                  </a:lnTo>
                  <a:lnTo>
                    <a:pt x="12" y="14"/>
                  </a:lnTo>
                  <a:lnTo>
                    <a:pt x="12" y="14"/>
                  </a:lnTo>
                  <a:lnTo>
                    <a:pt x="12" y="14"/>
                  </a:lnTo>
                  <a:lnTo>
                    <a:pt x="7" y="12"/>
                  </a:lnTo>
                  <a:lnTo>
                    <a:pt x="7" y="12"/>
                  </a:lnTo>
                  <a:lnTo>
                    <a:pt x="7" y="12"/>
                  </a:lnTo>
                  <a:lnTo>
                    <a:pt x="10" y="14"/>
                  </a:lnTo>
                  <a:lnTo>
                    <a:pt x="10" y="14"/>
                  </a:lnTo>
                  <a:lnTo>
                    <a:pt x="10" y="14"/>
                  </a:lnTo>
                  <a:lnTo>
                    <a:pt x="10" y="14"/>
                  </a:lnTo>
                  <a:lnTo>
                    <a:pt x="10" y="14"/>
                  </a:lnTo>
                  <a:lnTo>
                    <a:pt x="10" y="14"/>
                  </a:lnTo>
                  <a:lnTo>
                    <a:pt x="12" y="16"/>
                  </a:lnTo>
                  <a:lnTo>
                    <a:pt x="12" y="19"/>
                  </a:lnTo>
                  <a:lnTo>
                    <a:pt x="12" y="19"/>
                  </a:lnTo>
                  <a:lnTo>
                    <a:pt x="12" y="21"/>
                  </a:lnTo>
                  <a:lnTo>
                    <a:pt x="12" y="21"/>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32"/>
            <p:cNvSpPr>
              <a:spLocks/>
            </p:cNvSpPr>
            <p:nvPr/>
          </p:nvSpPr>
          <p:spPr bwMode="auto">
            <a:xfrm>
              <a:off x="1393" y="3366"/>
              <a:ext cx="16" cy="21"/>
            </a:xfrm>
            <a:custGeom>
              <a:avLst/>
              <a:gdLst>
                <a:gd name="T0" fmla="*/ 11 w 16"/>
                <a:gd name="T1" fmla="*/ 21 h 21"/>
                <a:gd name="T2" fmla="*/ 11 w 16"/>
                <a:gd name="T3" fmla="*/ 21 h 21"/>
                <a:gd name="T4" fmla="*/ 9 w 16"/>
                <a:gd name="T5" fmla="*/ 21 h 21"/>
                <a:gd name="T6" fmla="*/ 9 w 16"/>
                <a:gd name="T7" fmla="*/ 19 h 21"/>
                <a:gd name="T8" fmla="*/ 9 w 16"/>
                <a:gd name="T9" fmla="*/ 17 h 21"/>
                <a:gd name="T10" fmla="*/ 7 w 16"/>
                <a:gd name="T11" fmla="*/ 14 h 21"/>
                <a:gd name="T12" fmla="*/ 7 w 16"/>
                <a:gd name="T13" fmla="*/ 14 h 21"/>
                <a:gd name="T14" fmla="*/ 9 w 16"/>
                <a:gd name="T15" fmla="*/ 12 h 21"/>
                <a:gd name="T16" fmla="*/ 4 w 16"/>
                <a:gd name="T17" fmla="*/ 12 h 21"/>
                <a:gd name="T18" fmla="*/ 4 w 16"/>
                <a:gd name="T19" fmla="*/ 12 h 21"/>
                <a:gd name="T20" fmla="*/ 4 w 16"/>
                <a:gd name="T21" fmla="*/ 12 h 21"/>
                <a:gd name="T22" fmla="*/ 2 w 16"/>
                <a:gd name="T23" fmla="*/ 12 h 21"/>
                <a:gd name="T24" fmla="*/ 2 w 16"/>
                <a:gd name="T25" fmla="*/ 12 h 21"/>
                <a:gd name="T26" fmla="*/ 2 w 16"/>
                <a:gd name="T27" fmla="*/ 12 h 21"/>
                <a:gd name="T28" fmla="*/ 2 w 16"/>
                <a:gd name="T29" fmla="*/ 12 h 21"/>
                <a:gd name="T30" fmla="*/ 0 w 16"/>
                <a:gd name="T31" fmla="*/ 12 h 21"/>
                <a:gd name="T32" fmla="*/ 0 w 16"/>
                <a:gd name="T33" fmla="*/ 12 h 21"/>
                <a:gd name="T34" fmla="*/ 0 w 16"/>
                <a:gd name="T35" fmla="*/ 12 h 21"/>
                <a:gd name="T36" fmla="*/ 0 w 16"/>
                <a:gd name="T37" fmla="*/ 12 h 21"/>
                <a:gd name="T38" fmla="*/ 2 w 16"/>
                <a:gd name="T39" fmla="*/ 10 h 21"/>
                <a:gd name="T40" fmla="*/ 2 w 16"/>
                <a:gd name="T41" fmla="*/ 10 h 21"/>
                <a:gd name="T42" fmla="*/ 2 w 16"/>
                <a:gd name="T43" fmla="*/ 10 h 21"/>
                <a:gd name="T44" fmla="*/ 4 w 16"/>
                <a:gd name="T45" fmla="*/ 10 h 21"/>
                <a:gd name="T46" fmla="*/ 4 w 16"/>
                <a:gd name="T47" fmla="*/ 10 h 21"/>
                <a:gd name="T48" fmla="*/ 4 w 16"/>
                <a:gd name="T49" fmla="*/ 10 h 21"/>
                <a:gd name="T50" fmla="*/ 4 w 16"/>
                <a:gd name="T51" fmla="*/ 10 h 21"/>
                <a:gd name="T52" fmla="*/ 7 w 16"/>
                <a:gd name="T53" fmla="*/ 10 h 21"/>
                <a:gd name="T54" fmla="*/ 7 w 16"/>
                <a:gd name="T55" fmla="*/ 10 h 21"/>
                <a:gd name="T56" fmla="*/ 7 w 16"/>
                <a:gd name="T57" fmla="*/ 7 h 21"/>
                <a:gd name="T58" fmla="*/ 7 w 16"/>
                <a:gd name="T59" fmla="*/ 7 h 21"/>
                <a:gd name="T60" fmla="*/ 4 w 16"/>
                <a:gd name="T61" fmla="*/ 10 h 21"/>
                <a:gd name="T62" fmla="*/ 0 w 16"/>
                <a:gd name="T63" fmla="*/ 10 h 21"/>
                <a:gd name="T64" fmla="*/ 0 w 16"/>
                <a:gd name="T65" fmla="*/ 10 h 21"/>
                <a:gd name="T66" fmla="*/ 0 w 16"/>
                <a:gd name="T67" fmla="*/ 2 h 21"/>
                <a:gd name="T68" fmla="*/ 0 w 16"/>
                <a:gd name="T69" fmla="*/ 2 h 21"/>
                <a:gd name="T70" fmla="*/ 0 w 16"/>
                <a:gd name="T71" fmla="*/ 0 h 21"/>
                <a:gd name="T72" fmla="*/ 2 w 16"/>
                <a:gd name="T73" fmla="*/ 0 h 21"/>
                <a:gd name="T74" fmla="*/ 7 w 16"/>
                <a:gd name="T75" fmla="*/ 0 h 21"/>
                <a:gd name="T76" fmla="*/ 7 w 16"/>
                <a:gd name="T77" fmla="*/ 0 h 21"/>
                <a:gd name="T78" fmla="*/ 7 w 16"/>
                <a:gd name="T79" fmla="*/ 0 h 21"/>
                <a:gd name="T80" fmla="*/ 9 w 16"/>
                <a:gd name="T81" fmla="*/ 5 h 21"/>
                <a:gd name="T82" fmla="*/ 9 w 16"/>
                <a:gd name="T83" fmla="*/ 5 h 21"/>
                <a:gd name="T84" fmla="*/ 9 w 16"/>
                <a:gd name="T85" fmla="*/ 7 h 21"/>
                <a:gd name="T86" fmla="*/ 9 w 16"/>
                <a:gd name="T87" fmla="*/ 7 h 21"/>
                <a:gd name="T88" fmla="*/ 11 w 16"/>
                <a:gd name="T89" fmla="*/ 10 h 21"/>
                <a:gd name="T90" fmla="*/ 11 w 16"/>
                <a:gd name="T91" fmla="*/ 10 h 21"/>
                <a:gd name="T92" fmla="*/ 11 w 16"/>
                <a:gd name="T93" fmla="*/ 10 h 21"/>
                <a:gd name="T94" fmla="*/ 11 w 16"/>
                <a:gd name="T95" fmla="*/ 10 h 21"/>
                <a:gd name="T96" fmla="*/ 14 w 16"/>
                <a:gd name="T97" fmla="*/ 12 h 21"/>
                <a:gd name="T98" fmla="*/ 14 w 16"/>
                <a:gd name="T99" fmla="*/ 14 h 21"/>
                <a:gd name="T100" fmla="*/ 16 w 16"/>
                <a:gd name="T101" fmla="*/ 17 h 21"/>
                <a:gd name="T102" fmla="*/ 14 w 16"/>
                <a:gd name="T103" fmla="*/ 19 h 21"/>
                <a:gd name="T104" fmla="*/ 14 w 16"/>
                <a:gd name="T105" fmla="*/ 19 h 21"/>
                <a:gd name="T106" fmla="*/ 11 w 16"/>
                <a:gd name="T107" fmla="*/ 21 h 21"/>
                <a:gd name="T108" fmla="*/ 11 w 16"/>
                <a:gd name="T10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 h="21">
                  <a:moveTo>
                    <a:pt x="11" y="21"/>
                  </a:moveTo>
                  <a:lnTo>
                    <a:pt x="11" y="21"/>
                  </a:lnTo>
                  <a:lnTo>
                    <a:pt x="9" y="21"/>
                  </a:lnTo>
                  <a:lnTo>
                    <a:pt x="9" y="19"/>
                  </a:lnTo>
                  <a:lnTo>
                    <a:pt x="9" y="17"/>
                  </a:lnTo>
                  <a:lnTo>
                    <a:pt x="7" y="14"/>
                  </a:lnTo>
                  <a:lnTo>
                    <a:pt x="7" y="14"/>
                  </a:lnTo>
                  <a:lnTo>
                    <a:pt x="9" y="12"/>
                  </a:lnTo>
                  <a:lnTo>
                    <a:pt x="4" y="12"/>
                  </a:lnTo>
                  <a:lnTo>
                    <a:pt x="4" y="12"/>
                  </a:lnTo>
                  <a:lnTo>
                    <a:pt x="4" y="12"/>
                  </a:lnTo>
                  <a:lnTo>
                    <a:pt x="2" y="12"/>
                  </a:lnTo>
                  <a:lnTo>
                    <a:pt x="2" y="12"/>
                  </a:lnTo>
                  <a:lnTo>
                    <a:pt x="2" y="12"/>
                  </a:lnTo>
                  <a:lnTo>
                    <a:pt x="2" y="12"/>
                  </a:lnTo>
                  <a:lnTo>
                    <a:pt x="0" y="12"/>
                  </a:lnTo>
                  <a:lnTo>
                    <a:pt x="0" y="12"/>
                  </a:lnTo>
                  <a:lnTo>
                    <a:pt x="0" y="12"/>
                  </a:lnTo>
                  <a:lnTo>
                    <a:pt x="0" y="12"/>
                  </a:lnTo>
                  <a:lnTo>
                    <a:pt x="2" y="10"/>
                  </a:lnTo>
                  <a:lnTo>
                    <a:pt x="2" y="10"/>
                  </a:lnTo>
                  <a:lnTo>
                    <a:pt x="2" y="10"/>
                  </a:lnTo>
                  <a:lnTo>
                    <a:pt x="4" y="10"/>
                  </a:lnTo>
                  <a:lnTo>
                    <a:pt x="4" y="10"/>
                  </a:lnTo>
                  <a:lnTo>
                    <a:pt x="4" y="10"/>
                  </a:lnTo>
                  <a:lnTo>
                    <a:pt x="4" y="10"/>
                  </a:lnTo>
                  <a:lnTo>
                    <a:pt x="7" y="10"/>
                  </a:lnTo>
                  <a:lnTo>
                    <a:pt x="7" y="10"/>
                  </a:lnTo>
                  <a:lnTo>
                    <a:pt x="7" y="7"/>
                  </a:lnTo>
                  <a:lnTo>
                    <a:pt x="7" y="7"/>
                  </a:lnTo>
                  <a:lnTo>
                    <a:pt x="4" y="10"/>
                  </a:lnTo>
                  <a:lnTo>
                    <a:pt x="0" y="10"/>
                  </a:lnTo>
                  <a:lnTo>
                    <a:pt x="0" y="10"/>
                  </a:lnTo>
                  <a:lnTo>
                    <a:pt x="0" y="2"/>
                  </a:lnTo>
                  <a:lnTo>
                    <a:pt x="0" y="2"/>
                  </a:lnTo>
                  <a:lnTo>
                    <a:pt x="0" y="0"/>
                  </a:lnTo>
                  <a:lnTo>
                    <a:pt x="2" y="0"/>
                  </a:lnTo>
                  <a:lnTo>
                    <a:pt x="7" y="0"/>
                  </a:lnTo>
                  <a:lnTo>
                    <a:pt x="7" y="0"/>
                  </a:lnTo>
                  <a:lnTo>
                    <a:pt x="7" y="0"/>
                  </a:lnTo>
                  <a:lnTo>
                    <a:pt x="9" y="5"/>
                  </a:lnTo>
                  <a:lnTo>
                    <a:pt x="9" y="5"/>
                  </a:lnTo>
                  <a:lnTo>
                    <a:pt x="9" y="7"/>
                  </a:lnTo>
                  <a:lnTo>
                    <a:pt x="9" y="7"/>
                  </a:lnTo>
                  <a:lnTo>
                    <a:pt x="11" y="10"/>
                  </a:lnTo>
                  <a:lnTo>
                    <a:pt x="11" y="10"/>
                  </a:lnTo>
                  <a:lnTo>
                    <a:pt x="11" y="10"/>
                  </a:lnTo>
                  <a:lnTo>
                    <a:pt x="11" y="10"/>
                  </a:lnTo>
                  <a:lnTo>
                    <a:pt x="14" y="12"/>
                  </a:lnTo>
                  <a:lnTo>
                    <a:pt x="14" y="14"/>
                  </a:lnTo>
                  <a:lnTo>
                    <a:pt x="16" y="17"/>
                  </a:lnTo>
                  <a:lnTo>
                    <a:pt x="14" y="19"/>
                  </a:lnTo>
                  <a:lnTo>
                    <a:pt x="14" y="19"/>
                  </a:lnTo>
                  <a:lnTo>
                    <a:pt x="11" y="21"/>
                  </a:lnTo>
                  <a:lnTo>
                    <a:pt x="11" y="21"/>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33"/>
            <p:cNvSpPr>
              <a:spLocks/>
            </p:cNvSpPr>
            <p:nvPr/>
          </p:nvSpPr>
          <p:spPr bwMode="auto">
            <a:xfrm>
              <a:off x="1393" y="3366"/>
              <a:ext cx="16" cy="21"/>
            </a:xfrm>
            <a:custGeom>
              <a:avLst/>
              <a:gdLst>
                <a:gd name="T0" fmla="*/ 11 w 16"/>
                <a:gd name="T1" fmla="*/ 21 h 21"/>
                <a:gd name="T2" fmla="*/ 11 w 16"/>
                <a:gd name="T3" fmla="*/ 21 h 21"/>
                <a:gd name="T4" fmla="*/ 9 w 16"/>
                <a:gd name="T5" fmla="*/ 21 h 21"/>
                <a:gd name="T6" fmla="*/ 9 w 16"/>
                <a:gd name="T7" fmla="*/ 19 h 21"/>
                <a:gd name="T8" fmla="*/ 9 w 16"/>
                <a:gd name="T9" fmla="*/ 17 h 21"/>
                <a:gd name="T10" fmla="*/ 7 w 16"/>
                <a:gd name="T11" fmla="*/ 14 h 21"/>
                <a:gd name="T12" fmla="*/ 7 w 16"/>
                <a:gd name="T13" fmla="*/ 14 h 21"/>
                <a:gd name="T14" fmla="*/ 9 w 16"/>
                <a:gd name="T15" fmla="*/ 12 h 21"/>
                <a:gd name="T16" fmla="*/ 4 w 16"/>
                <a:gd name="T17" fmla="*/ 12 h 21"/>
                <a:gd name="T18" fmla="*/ 4 w 16"/>
                <a:gd name="T19" fmla="*/ 12 h 21"/>
                <a:gd name="T20" fmla="*/ 4 w 16"/>
                <a:gd name="T21" fmla="*/ 12 h 21"/>
                <a:gd name="T22" fmla="*/ 2 w 16"/>
                <a:gd name="T23" fmla="*/ 12 h 21"/>
                <a:gd name="T24" fmla="*/ 2 w 16"/>
                <a:gd name="T25" fmla="*/ 12 h 21"/>
                <a:gd name="T26" fmla="*/ 2 w 16"/>
                <a:gd name="T27" fmla="*/ 12 h 21"/>
                <a:gd name="T28" fmla="*/ 2 w 16"/>
                <a:gd name="T29" fmla="*/ 12 h 21"/>
                <a:gd name="T30" fmla="*/ 0 w 16"/>
                <a:gd name="T31" fmla="*/ 12 h 21"/>
                <a:gd name="T32" fmla="*/ 0 w 16"/>
                <a:gd name="T33" fmla="*/ 12 h 21"/>
                <a:gd name="T34" fmla="*/ 0 w 16"/>
                <a:gd name="T35" fmla="*/ 12 h 21"/>
                <a:gd name="T36" fmla="*/ 0 w 16"/>
                <a:gd name="T37" fmla="*/ 12 h 21"/>
                <a:gd name="T38" fmla="*/ 2 w 16"/>
                <a:gd name="T39" fmla="*/ 10 h 21"/>
                <a:gd name="T40" fmla="*/ 2 w 16"/>
                <a:gd name="T41" fmla="*/ 10 h 21"/>
                <a:gd name="T42" fmla="*/ 2 w 16"/>
                <a:gd name="T43" fmla="*/ 10 h 21"/>
                <a:gd name="T44" fmla="*/ 4 w 16"/>
                <a:gd name="T45" fmla="*/ 10 h 21"/>
                <a:gd name="T46" fmla="*/ 4 w 16"/>
                <a:gd name="T47" fmla="*/ 10 h 21"/>
                <a:gd name="T48" fmla="*/ 4 w 16"/>
                <a:gd name="T49" fmla="*/ 10 h 21"/>
                <a:gd name="T50" fmla="*/ 4 w 16"/>
                <a:gd name="T51" fmla="*/ 10 h 21"/>
                <a:gd name="T52" fmla="*/ 7 w 16"/>
                <a:gd name="T53" fmla="*/ 10 h 21"/>
                <a:gd name="T54" fmla="*/ 7 w 16"/>
                <a:gd name="T55" fmla="*/ 10 h 21"/>
                <a:gd name="T56" fmla="*/ 7 w 16"/>
                <a:gd name="T57" fmla="*/ 7 h 21"/>
                <a:gd name="T58" fmla="*/ 7 w 16"/>
                <a:gd name="T59" fmla="*/ 7 h 21"/>
                <a:gd name="T60" fmla="*/ 4 w 16"/>
                <a:gd name="T61" fmla="*/ 10 h 21"/>
                <a:gd name="T62" fmla="*/ 0 w 16"/>
                <a:gd name="T63" fmla="*/ 10 h 21"/>
                <a:gd name="T64" fmla="*/ 0 w 16"/>
                <a:gd name="T65" fmla="*/ 10 h 21"/>
                <a:gd name="T66" fmla="*/ 0 w 16"/>
                <a:gd name="T67" fmla="*/ 2 h 21"/>
                <a:gd name="T68" fmla="*/ 0 w 16"/>
                <a:gd name="T69" fmla="*/ 2 h 21"/>
                <a:gd name="T70" fmla="*/ 0 w 16"/>
                <a:gd name="T71" fmla="*/ 0 h 21"/>
                <a:gd name="T72" fmla="*/ 2 w 16"/>
                <a:gd name="T73" fmla="*/ 0 h 21"/>
                <a:gd name="T74" fmla="*/ 7 w 16"/>
                <a:gd name="T75" fmla="*/ 0 h 21"/>
                <a:gd name="T76" fmla="*/ 7 w 16"/>
                <a:gd name="T77" fmla="*/ 0 h 21"/>
                <a:gd name="T78" fmla="*/ 7 w 16"/>
                <a:gd name="T79" fmla="*/ 0 h 21"/>
                <a:gd name="T80" fmla="*/ 9 w 16"/>
                <a:gd name="T81" fmla="*/ 5 h 21"/>
                <a:gd name="T82" fmla="*/ 9 w 16"/>
                <a:gd name="T83" fmla="*/ 5 h 21"/>
                <a:gd name="T84" fmla="*/ 9 w 16"/>
                <a:gd name="T85" fmla="*/ 7 h 21"/>
                <a:gd name="T86" fmla="*/ 9 w 16"/>
                <a:gd name="T87" fmla="*/ 7 h 21"/>
                <a:gd name="T88" fmla="*/ 11 w 16"/>
                <a:gd name="T89" fmla="*/ 10 h 21"/>
                <a:gd name="T90" fmla="*/ 11 w 16"/>
                <a:gd name="T91" fmla="*/ 10 h 21"/>
                <a:gd name="T92" fmla="*/ 11 w 16"/>
                <a:gd name="T93" fmla="*/ 10 h 21"/>
                <a:gd name="T94" fmla="*/ 11 w 16"/>
                <a:gd name="T95" fmla="*/ 10 h 21"/>
                <a:gd name="T96" fmla="*/ 14 w 16"/>
                <a:gd name="T97" fmla="*/ 12 h 21"/>
                <a:gd name="T98" fmla="*/ 14 w 16"/>
                <a:gd name="T99" fmla="*/ 14 h 21"/>
                <a:gd name="T100" fmla="*/ 16 w 16"/>
                <a:gd name="T101" fmla="*/ 17 h 21"/>
                <a:gd name="T102" fmla="*/ 14 w 16"/>
                <a:gd name="T103" fmla="*/ 19 h 21"/>
                <a:gd name="T104" fmla="*/ 14 w 16"/>
                <a:gd name="T105" fmla="*/ 19 h 21"/>
                <a:gd name="T106" fmla="*/ 11 w 16"/>
                <a:gd name="T107" fmla="*/ 21 h 21"/>
                <a:gd name="T108" fmla="*/ 11 w 16"/>
                <a:gd name="T10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 h="21">
                  <a:moveTo>
                    <a:pt x="11" y="21"/>
                  </a:moveTo>
                  <a:lnTo>
                    <a:pt x="11" y="21"/>
                  </a:lnTo>
                  <a:lnTo>
                    <a:pt x="9" y="21"/>
                  </a:lnTo>
                  <a:lnTo>
                    <a:pt x="9" y="19"/>
                  </a:lnTo>
                  <a:lnTo>
                    <a:pt x="9" y="17"/>
                  </a:lnTo>
                  <a:lnTo>
                    <a:pt x="7" y="14"/>
                  </a:lnTo>
                  <a:lnTo>
                    <a:pt x="7" y="14"/>
                  </a:lnTo>
                  <a:lnTo>
                    <a:pt x="9" y="12"/>
                  </a:lnTo>
                  <a:lnTo>
                    <a:pt x="4" y="12"/>
                  </a:lnTo>
                  <a:lnTo>
                    <a:pt x="4" y="12"/>
                  </a:lnTo>
                  <a:lnTo>
                    <a:pt x="4" y="12"/>
                  </a:lnTo>
                  <a:lnTo>
                    <a:pt x="2" y="12"/>
                  </a:lnTo>
                  <a:lnTo>
                    <a:pt x="2" y="12"/>
                  </a:lnTo>
                  <a:lnTo>
                    <a:pt x="2" y="12"/>
                  </a:lnTo>
                  <a:lnTo>
                    <a:pt x="2" y="12"/>
                  </a:lnTo>
                  <a:lnTo>
                    <a:pt x="0" y="12"/>
                  </a:lnTo>
                  <a:lnTo>
                    <a:pt x="0" y="12"/>
                  </a:lnTo>
                  <a:lnTo>
                    <a:pt x="0" y="12"/>
                  </a:lnTo>
                  <a:lnTo>
                    <a:pt x="0" y="12"/>
                  </a:lnTo>
                  <a:lnTo>
                    <a:pt x="2" y="10"/>
                  </a:lnTo>
                  <a:lnTo>
                    <a:pt x="2" y="10"/>
                  </a:lnTo>
                  <a:lnTo>
                    <a:pt x="2" y="10"/>
                  </a:lnTo>
                  <a:lnTo>
                    <a:pt x="4" y="10"/>
                  </a:lnTo>
                  <a:lnTo>
                    <a:pt x="4" y="10"/>
                  </a:lnTo>
                  <a:lnTo>
                    <a:pt x="4" y="10"/>
                  </a:lnTo>
                  <a:lnTo>
                    <a:pt x="4" y="10"/>
                  </a:lnTo>
                  <a:lnTo>
                    <a:pt x="7" y="10"/>
                  </a:lnTo>
                  <a:lnTo>
                    <a:pt x="7" y="10"/>
                  </a:lnTo>
                  <a:lnTo>
                    <a:pt x="7" y="7"/>
                  </a:lnTo>
                  <a:lnTo>
                    <a:pt x="7" y="7"/>
                  </a:lnTo>
                  <a:lnTo>
                    <a:pt x="4" y="10"/>
                  </a:lnTo>
                  <a:lnTo>
                    <a:pt x="0" y="10"/>
                  </a:lnTo>
                  <a:lnTo>
                    <a:pt x="0" y="10"/>
                  </a:lnTo>
                  <a:lnTo>
                    <a:pt x="0" y="2"/>
                  </a:lnTo>
                  <a:lnTo>
                    <a:pt x="0" y="2"/>
                  </a:lnTo>
                  <a:lnTo>
                    <a:pt x="0" y="0"/>
                  </a:lnTo>
                  <a:lnTo>
                    <a:pt x="2" y="0"/>
                  </a:lnTo>
                  <a:lnTo>
                    <a:pt x="7" y="0"/>
                  </a:lnTo>
                  <a:lnTo>
                    <a:pt x="7" y="0"/>
                  </a:lnTo>
                  <a:lnTo>
                    <a:pt x="7" y="0"/>
                  </a:lnTo>
                  <a:lnTo>
                    <a:pt x="9" y="5"/>
                  </a:lnTo>
                  <a:lnTo>
                    <a:pt x="9" y="5"/>
                  </a:lnTo>
                  <a:lnTo>
                    <a:pt x="9" y="7"/>
                  </a:lnTo>
                  <a:lnTo>
                    <a:pt x="9" y="7"/>
                  </a:lnTo>
                  <a:lnTo>
                    <a:pt x="11" y="10"/>
                  </a:lnTo>
                  <a:lnTo>
                    <a:pt x="11" y="10"/>
                  </a:lnTo>
                  <a:lnTo>
                    <a:pt x="11" y="10"/>
                  </a:lnTo>
                  <a:lnTo>
                    <a:pt x="11" y="10"/>
                  </a:lnTo>
                  <a:lnTo>
                    <a:pt x="14" y="12"/>
                  </a:lnTo>
                  <a:lnTo>
                    <a:pt x="14" y="14"/>
                  </a:lnTo>
                  <a:lnTo>
                    <a:pt x="16" y="17"/>
                  </a:lnTo>
                  <a:lnTo>
                    <a:pt x="14" y="19"/>
                  </a:lnTo>
                  <a:lnTo>
                    <a:pt x="14" y="19"/>
                  </a:lnTo>
                  <a:lnTo>
                    <a:pt x="11" y="21"/>
                  </a:lnTo>
                  <a:lnTo>
                    <a:pt x="11" y="21"/>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134"/>
            <p:cNvSpPr>
              <a:spLocks/>
            </p:cNvSpPr>
            <p:nvPr/>
          </p:nvSpPr>
          <p:spPr bwMode="auto">
            <a:xfrm>
              <a:off x="1494" y="3543"/>
              <a:ext cx="19" cy="17"/>
            </a:xfrm>
            <a:custGeom>
              <a:avLst/>
              <a:gdLst>
                <a:gd name="T0" fmla="*/ 17 w 19"/>
                <a:gd name="T1" fmla="*/ 3 h 17"/>
                <a:gd name="T2" fmla="*/ 17 w 19"/>
                <a:gd name="T3" fmla="*/ 5 h 17"/>
                <a:gd name="T4" fmla="*/ 17 w 19"/>
                <a:gd name="T5" fmla="*/ 5 h 17"/>
                <a:gd name="T6" fmla="*/ 17 w 19"/>
                <a:gd name="T7" fmla="*/ 5 h 17"/>
                <a:gd name="T8" fmla="*/ 19 w 19"/>
                <a:gd name="T9" fmla="*/ 7 h 17"/>
                <a:gd name="T10" fmla="*/ 19 w 19"/>
                <a:gd name="T11" fmla="*/ 7 h 17"/>
                <a:gd name="T12" fmla="*/ 17 w 19"/>
                <a:gd name="T13" fmla="*/ 10 h 17"/>
                <a:gd name="T14" fmla="*/ 17 w 19"/>
                <a:gd name="T15" fmla="*/ 10 h 17"/>
                <a:gd name="T16" fmla="*/ 17 w 19"/>
                <a:gd name="T17" fmla="*/ 10 h 17"/>
                <a:gd name="T18" fmla="*/ 14 w 19"/>
                <a:gd name="T19" fmla="*/ 10 h 17"/>
                <a:gd name="T20" fmla="*/ 14 w 19"/>
                <a:gd name="T21" fmla="*/ 10 h 17"/>
                <a:gd name="T22" fmla="*/ 14 w 19"/>
                <a:gd name="T23" fmla="*/ 10 h 17"/>
                <a:gd name="T24" fmla="*/ 14 w 19"/>
                <a:gd name="T25" fmla="*/ 10 h 17"/>
                <a:gd name="T26" fmla="*/ 12 w 19"/>
                <a:gd name="T27" fmla="*/ 10 h 17"/>
                <a:gd name="T28" fmla="*/ 10 w 19"/>
                <a:gd name="T29" fmla="*/ 7 h 17"/>
                <a:gd name="T30" fmla="*/ 10 w 19"/>
                <a:gd name="T31" fmla="*/ 7 h 17"/>
                <a:gd name="T32" fmla="*/ 10 w 19"/>
                <a:gd name="T33" fmla="*/ 7 h 17"/>
                <a:gd name="T34" fmla="*/ 10 w 19"/>
                <a:gd name="T35" fmla="*/ 5 h 17"/>
                <a:gd name="T36" fmla="*/ 10 w 19"/>
                <a:gd name="T37" fmla="*/ 5 h 17"/>
                <a:gd name="T38" fmla="*/ 10 w 19"/>
                <a:gd name="T39" fmla="*/ 5 h 17"/>
                <a:gd name="T40" fmla="*/ 10 w 19"/>
                <a:gd name="T41" fmla="*/ 5 h 17"/>
                <a:gd name="T42" fmla="*/ 10 w 19"/>
                <a:gd name="T43" fmla="*/ 7 h 17"/>
                <a:gd name="T44" fmla="*/ 10 w 19"/>
                <a:gd name="T45" fmla="*/ 7 h 17"/>
                <a:gd name="T46" fmla="*/ 10 w 19"/>
                <a:gd name="T47" fmla="*/ 10 h 17"/>
                <a:gd name="T48" fmla="*/ 12 w 19"/>
                <a:gd name="T49" fmla="*/ 10 h 17"/>
                <a:gd name="T50" fmla="*/ 12 w 19"/>
                <a:gd name="T51" fmla="*/ 10 h 17"/>
                <a:gd name="T52" fmla="*/ 12 w 19"/>
                <a:gd name="T53" fmla="*/ 10 h 17"/>
                <a:gd name="T54" fmla="*/ 17 w 19"/>
                <a:gd name="T55" fmla="*/ 12 h 17"/>
                <a:gd name="T56" fmla="*/ 17 w 19"/>
                <a:gd name="T57" fmla="*/ 12 h 17"/>
                <a:gd name="T58" fmla="*/ 14 w 19"/>
                <a:gd name="T59" fmla="*/ 12 h 17"/>
                <a:gd name="T60" fmla="*/ 12 w 19"/>
                <a:gd name="T61" fmla="*/ 14 h 17"/>
                <a:gd name="T62" fmla="*/ 12 w 19"/>
                <a:gd name="T63" fmla="*/ 17 h 17"/>
                <a:gd name="T64" fmla="*/ 12 w 19"/>
                <a:gd name="T65" fmla="*/ 17 h 17"/>
                <a:gd name="T66" fmla="*/ 10 w 19"/>
                <a:gd name="T67" fmla="*/ 14 h 17"/>
                <a:gd name="T68" fmla="*/ 10 w 19"/>
                <a:gd name="T69" fmla="*/ 14 h 17"/>
                <a:gd name="T70" fmla="*/ 10 w 19"/>
                <a:gd name="T71" fmla="*/ 14 h 17"/>
                <a:gd name="T72" fmla="*/ 10 w 19"/>
                <a:gd name="T73" fmla="*/ 12 h 17"/>
                <a:gd name="T74" fmla="*/ 7 w 19"/>
                <a:gd name="T75" fmla="*/ 12 h 17"/>
                <a:gd name="T76" fmla="*/ 5 w 19"/>
                <a:gd name="T77" fmla="*/ 10 h 17"/>
                <a:gd name="T78" fmla="*/ 3 w 19"/>
                <a:gd name="T79" fmla="*/ 7 h 17"/>
                <a:gd name="T80" fmla="*/ 3 w 19"/>
                <a:gd name="T81" fmla="*/ 7 h 17"/>
                <a:gd name="T82" fmla="*/ 0 w 19"/>
                <a:gd name="T83" fmla="*/ 7 h 17"/>
                <a:gd name="T84" fmla="*/ 0 w 19"/>
                <a:gd name="T85" fmla="*/ 7 h 17"/>
                <a:gd name="T86" fmla="*/ 0 w 19"/>
                <a:gd name="T87" fmla="*/ 5 h 17"/>
                <a:gd name="T88" fmla="*/ 0 w 19"/>
                <a:gd name="T89" fmla="*/ 3 h 17"/>
                <a:gd name="T90" fmla="*/ 0 w 19"/>
                <a:gd name="T91" fmla="*/ 3 h 17"/>
                <a:gd name="T92" fmla="*/ 3 w 19"/>
                <a:gd name="T93" fmla="*/ 3 h 17"/>
                <a:gd name="T94" fmla="*/ 3 w 19"/>
                <a:gd name="T95" fmla="*/ 3 h 17"/>
                <a:gd name="T96" fmla="*/ 3 w 19"/>
                <a:gd name="T97" fmla="*/ 3 h 17"/>
                <a:gd name="T98" fmla="*/ 5 w 19"/>
                <a:gd name="T99" fmla="*/ 3 h 17"/>
                <a:gd name="T100" fmla="*/ 5 w 19"/>
                <a:gd name="T101" fmla="*/ 3 h 17"/>
                <a:gd name="T102" fmla="*/ 5 w 19"/>
                <a:gd name="T103" fmla="*/ 5 h 17"/>
                <a:gd name="T104" fmla="*/ 5 w 19"/>
                <a:gd name="T105" fmla="*/ 5 h 17"/>
                <a:gd name="T106" fmla="*/ 7 w 19"/>
                <a:gd name="T107" fmla="*/ 3 h 17"/>
                <a:gd name="T108" fmla="*/ 7 w 19"/>
                <a:gd name="T109" fmla="*/ 0 h 17"/>
                <a:gd name="T110" fmla="*/ 10 w 19"/>
                <a:gd name="T111" fmla="*/ 0 h 17"/>
                <a:gd name="T112" fmla="*/ 10 w 19"/>
                <a:gd name="T113" fmla="*/ 0 h 17"/>
                <a:gd name="T114" fmla="*/ 17 w 19"/>
                <a:gd name="T115" fmla="*/ 3 h 17"/>
                <a:gd name="T116" fmla="*/ 19 w 19"/>
                <a:gd name="T117" fmla="*/ 3 h 17"/>
                <a:gd name="T118" fmla="*/ 19 w 19"/>
                <a:gd name="T119" fmla="*/ 3 h 17"/>
                <a:gd name="T120" fmla="*/ 17 w 19"/>
                <a:gd name="T1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17">
                  <a:moveTo>
                    <a:pt x="17" y="3"/>
                  </a:moveTo>
                  <a:lnTo>
                    <a:pt x="17" y="5"/>
                  </a:lnTo>
                  <a:lnTo>
                    <a:pt x="17" y="5"/>
                  </a:lnTo>
                  <a:lnTo>
                    <a:pt x="17" y="5"/>
                  </a:lnTo>
                  <a:lnTo>
                    <a:pt x="19" y="7"/>
                  </a:lnTo>
                  <a:lnTo>
                    <a:pt x="19" y="7"/>
                  </a:lnTo>
                  <a:lnTo>
                    <a:pt x="17" y="10"/>
                  </a:lnTo>
                  <a:lnTo>
                    <a:pt x="17" y="10"/>
                  </a:lnTo>
                  <a:lnTo>
                    <a:pt x="17" y="10"/>
                  </a:lnTo>
                  <a:lnTo>
                    <a:pt x="14" y="10"/>
                  </a:lnTo>
                  <a:lnTo>
                    <a:pt x="14" y="10"/>
                  </a:lnTo>
                  <a:lnTo>
                    <a:pt x="14" y="10"/>
                  </a:lnTo>
                  <a:lnTo>
                    <a:pt x="14" y="10"/>
                  </a:lnTo>
                  <a:lnTo>
                    <a:pt x="12" y="10"/>
                  </a:lnTo>
                  <a:lnTo>
                    <a:pt x="10" y="7"/>
                  </a:lnTo>
                  <a:lnTo>
                    <a:pt x="10" y="7"/>
                  </a:lnTo>
                  <a:lnTo>
                    <a:pt x="10" y="7"/>
                  </a:lnTo>
                  <a:lnTo>
                    <a:pt x="10" y="5"/>
                  </a:lnTo>
                  <a:lnTo>
                    <a:pt x="10" y="5"/>
                  </a:lnTo>
                  <a:lnTo>
                    <a:pt x="10" y="5"/>
                  </a:lnTo>
                  <a:lnTo>
                    <a:pt x="10" y="5"/>
                  </a:lnTo>
                  <a:lnTo>
                    <a:pt x="10" y="7"/>
                  </a:lnTo>
                  <a:lnTo>
                    <a:pt x="10" y="7"/>
                  </a:lnTo>
                  <a:lnTo>
                    <a:pt x="10" y="10"/>
                  </a:lnTo>
                  <a:lnTo>
                    <a:pt x="12" y="10"/>
                  </a:lnTo>
                  <a:lnTo>
                    <a:pt x="12" y="10"/>
                  </a:lnTo>
                  <a:lnTo>
                    <a:pt x="12" y="10"/>
                  </a:lnTo>
                  <a:lnTo>
                    <a:pt x="17" y="12"/>
                  </a:lnTo>
                  <a:lnTo>
                    <a:pt x="17" y="12"/>
                  </a:lnTo>
                  <a:lnTo>
                    <a:pt x="14" y="12"/>
                  </a:lnTo>
                  <a:lnTo>
                    <a:pt x="12" y="14"/>
                  </a:lnTo>
                  <a:lnTo>
                    <a:pt x="12" y="17"/>
                  </a:lnTo>
                  <a:lnTo>
                    <a:pt x="12" y="17"/>
                  </a:lnTo>
                  <a:lnTo>
                    <a:pt x="10" y="14"/>
                  </a:lnTo>
                  <a:lnTo>
                    <a:pt x="10" y="14"/>
                  </a:lnTo>
                  <a:lnTo>
                    <a:pt x="10" y="14"/>
                  </a:lnTo>
                  <a:lnTo>
                    <a:pt x="10" y="12"/>
                  </a:lnTo>
                  <a:lnTo>
                    <a:pt x="7" y="12"/>
                  </a:lnTo>
                  <a:lnTo>
                    <a:pt x="5" y="10"/>
                  </a:lnTo>
                  <a:lnTo>
                    <a:pt x="3" y="7"/>
                  </a:lnTo>
                  <a:lnTo>
                    <a:pt x="3" y="7"/>
                  </a:lnTo>
                  <a:lnTo>
                    <a:pt x="0" y="7"/>
                  </a:lnTo>
                  <a:lnTo>
                    <a:pt x="0" y="7"/>
                  </a:lnTo>
                  <a:lnTo>
                    <a:pt x="0" y="5"/>
                  </a:lnTo>
                  <a:lnTo>
                    <a:pt x="0" y="3"/>
                  </a:lnTo>
                  <a:lnTo>
                    <a:pt x="0" y="3"/>
                  </a:lnTo>
                  <a:lnTo>
                    <a:pt x="3" y="3"/>
                  </a:lnTo>
                  <a:lnTo>
                    <a:pt x="3" y="3"/>
                  </a:lnTo>
                  <a:lnTo>
                    <a:pt x="3" y="3"/>
                  </a:lnTo>
                  <a:lnTo>
                    <a:pt x="5" y="3"/>
                  </a:lnTo>
                  <a:lnTo>
                    <a:pt x="5" y="3"/>
                  </a:lnTo>
                  <a:lnTo>
                    <a:pt x="5" y="5"/>
                  </a:lnTo>
                  <a:lnTo>
                    <a:pt x="5" y="5"/>
                  </a:lnTo>
                  <a:lnTo>
                    <a:pt x="7" y="3"/>
                  </a:lnTo>
                  <a:lnTo>
                    <a:pt x="7" y="0"/>
                  </a:lnTo>
                  <a:lnTo>
                    <a:pt x="10" y="0"/>
                  </a:lnTo>
                  <a:lnTo>
                    <a:pt x="10" y="0"/>
                  </a:lnTo>
                  <a:lnTo>
                    <a:pt x="17" y="3"/>
                  </a:lnTo>
                  <a:lnTo>
                    <a:pt x="19" y="3"/>
                  </a:lnTo>
                  <a:lnTo>
                    <a:pt x="19" y="3"/>
                  </a:lnTo>
                  <a:lnTo>
                    <a:pt x="17" y="3"/>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35"/>
            <p:cNvSpPr>
              <a:spLocks/>
            </p:cNvSpPr>
            <p:nvPr/>
          </p:nvSpPr>
          <p:spPr bwMode="auto">
            <a:xfrm>
              <a:off x="1494" y="3543"/>
              <a:ext cx="19" cy="17"/>
            </a:xfrm>
            <a:custGeom>
              <a:avLst/>
              <a:gdLst>
                <a:gd name="T0" fmla="*/ 17 w 19"/>
                <a:gd name="T1" fmla="*/ 3 h 17"/>
                <a:gd name="T2" fmla="*/ 17 w 19"/>
                <a:gd name="T3" fmla="*/ 5 h 17"/>
                <a:gd name="T4" fmla="*/ 17 w 19"/>
                <a:gd name="T5" fmla="*/ 5 h 17"/>
                <a:gd name="T6" fmla="*/ 17 w 19"/>
                <a:gd name="T7" fmla="*/ 5 h 17"/>
                <a:gd name="T8" fmla="*/ 19 w 19"/>
                <a:gd name="T9" fmla="*/ 7 h 17"/>
                <a:gd name="T10" fmla="*/ 19 w 19"/>
                <a:gd name="T11" fmla="*/ 7 h 17"/>
                <a:gd name="T12" fmla="*/ 17 w 19"/>
                <a:gd name="T13" fmla="*/ 10 h 17"/>
                <a:gd name="T14" fmla="*/ 17 w 19"/>
                <a:gd name="T15" fmla="*/ 10 h 17"/>
                <a:gd name="T16" fmla="*/ 17 w 19"/>
                <a:gd name="T17" fmla="*/ 10 h 17"/>
                <a:gd name="T18" fmla="*/ 14 w 19"/>
                <a:gd name="T19" fmla="*/ 10 h 17"/>
                <a:gd name="T20" fmla="*/ 14 w 19"/>
                <a:gd name="T21" fmla="*/ 10 h 17"/>
                <a:gd name="T22" fmla="*/ 14 w 19"/>
                <a:gd name="T23" fmla="*/ 10 h 17"/>
                <a:gd name="T24" fmla="*/ 14 w 19"/>
                <a:gd name="T25" fmla="*/ 10 h 17"/>
                <a:gd name="T26" fmla="*/ 12 w 19"/>
                <a:gd name="T27" fmla="*/ 10 h 17"/>
                <a:gd name="T28" fmla="*/ 10 w 19"/>
                <a:gd name="T29" fmla="*/ 7 h 17"/>
                <a:gd name="T30" fmla="*/ 10 w 19"/>
                <a:gd name="T31" fmla="*/ 7 h 17"/>
                <a:gd name="T32" fmla="*/ 10 w 19"/>
                <a:gd name="T33" fmla="*/ 7 h 17"/>
                <a:gd name="T34" fmla="*/ 10 w 19"/>
                <a:gd name="T35" fmla="*/ 5 h 17"/>
                <a:gd name="T36" fmla="*/ 10 w 19"/>
                <a:gd name="T37" fmla="*/ 5 h 17"/>
                <a:gd name="T38" fmla="*/ 10 w 19"/>
                <a:gd name="T39" fmla="*/ 5 h 17"/>
                <a:gd name="T40" fmla="*/ 10 w 19"/>
                <a:gd name="T41" fmla="*/ 5 h 17"/>
                <a:gd name="T42" fmla="*/ 10 w 19"/>
                <a:gd name="T43" fmla="*/ 7 h 17"/>
                <a:gd name="T44" fmla="*/ 10 w 19"/>
                <a:gd name="T45" fmla="*/ 7 h 17"/>
                <a:gd name="T46" fmla="*/ 10 w 19"/>
                <a:gd name="T47" fmla="*/ 10 h 17"/>
                <a:gd name="T48" fmla="*/ 12 w 19"/>
                <a:gd name="T49" fmla="*/ 10 h 17"/>
                <a:gd name="T50" fmla="*/ 12 w 19"/>
                <a:gd name="T51" fmla="*/ 10 h 17"/>
                <a:gd name="T52" fmla="*/ 12 w 19"/>
                <a:gd name="T53" fmla="*/ 10 h 17"/>
                <a:gd name="T54" fmla="*/ 17 w 19"/>
                <a:gd name="T55" fmla="*/ 12 h 17"/>
                <a:gd name="T56" fmla="*/ 17 w 19"/>
                <a:gd name="T57" fmla="*/ 12 h 17"/>
                <a:gd name="T58" fmla="*/ 14 w 19"/>
                <a:gd name="T59" fmla="*/ 12 h 17"/>
                <a:gd name="T60" fmla="*/ 12 w 19"/>
                <a:gd name="T61" fmla="*/ 14 h 17"/>
                <a:gd name="T62" fmla="*/ 12 w 19"/>
                <a:gd name="T63" fmla="*/ 17 h 17"/>
                <a:gd name="T64" fmla="*/ 12 w 19"/>
                <a:gd name="T65" fmla="*/ 17 h 17"/>
                <a:gd name="T66" fmla="*/ 10 w 19"/>
                <a:gd name="T67" fmla="*/ 14 h 17"/>
                <a:gd name="T68" fmla="*/ 10 w 19"/>
                <a:gd name="T69" fmla="*/ 14 h 17"/>
                <a:gd name="T70" fmla="*/ 10 w 19"/>
                <a:gd name="T71" fmla="*/ 14 h 17"/>
                <a:gd name="T72" fmla="*/ 10 w 19"/>
                <a:gd name="T73" fmla="*/ 12 h 17"/>
                <a:gd name="T74" fmla="*/ 7 w 19"/>
                <a:gd name="T75" fmla="*/ 12 h 17"/>
                <a:gd name="T76" fmla="*/ 5 w 19"/>
                <a:gd name="T77" fmla="*/ 10 h 17"/>
                <a:gd name="T78" fmla="*/ 3 w 19"/>
                <a:gd name="T79" fmla="*/ 7 h 17"/>
                <a:gd name="T80" fmla="*/ 3 w 19"/>
                <a:gd name="T81" fmla="*/ 7 h 17"/>
                <a:gd name="T82" fmla="*/ 0 w 19"/>
                <a:gd name="T83" fmla="*/ 7 h 17"/>
                <a:gd name="T84" fmla="*/ 0 w 19"/>
                <a:gd name="T85" fmla="*/ 7 h 17"/>
                <a:gd name="T86" fmla="*/ 0 w 19"/>
                <a:gd name="T87" fmla="*/ 5 h 17"/>
                <a:gd name="T88" fmla="*/ 0 w 19"/>
                <a:gd name="T89" fmla="*/ 3 h 17"/>
                <a:gd name="T90" fmla="*/ 0 w 19"/>
                <a:gd name="T91" fmla="*/ 3 h 17"/>
                <a:gd name="T92" fmla="*/ 3 w 19"/>
                <a:gd name="T93" fmla="*/ 3 h 17"/>
                <a:gd name="T94" fmla="*/ 3 w 19"/>
                <a:gd name="T95" fmla="*/ 3 h 17"/>
                <a:gd name="T96" fmla="*/ 3 w 19"/>
                <a:gd name="T97" fmla="*/ 3 h 17"/>
                <a:gd name="T98" fmla="*/ 5 w 19"/>
                <a:gd name="T99" fmla="*/ 3 h 17"/>
                <a:gd name="T100" fmla="*/ 5 w 19"/>
                <a:gd name="T101" fmla="*/ 3 h 17"/>
                <a:gd name="T102" fmla="*/ 5 w 19"/>
                <a:gd name="T103" fmla="*/ 5 h 17"/>
                <a:gd name="T104" fmla="*/ 5 w 19"/>
                <a:gd name="T105" fmla="*/ 5 h 17"/>
                <a:gd name="T106" fmla="*/ 7 w 19"/>
                <a:gd name="T107" fmla="*/ 3 h 17"/>
                <a:gd name="T108" fmla="*/ 7 w 19"/>
                <a:gd name="T109" fmla="*/ 0 h 17"/>
                <a:gd name="T110" fmla="*/ 10 w 19"/>
                <a:gd name="T111" fmla="*/ 0 h 17"/>
                <a:gd name="T112" fmla="*/ 10 w 19"/>
                <a:gd name="T113" fmla="*/ 0 h 17"/>
                <a:gd name="T114" fmla="*/ 17 w 19"/>
                <a:gd name="T115" fmla="*/ 3 h 17"/>
                <a:gd name="T116" fmla="*/ 19 w 19"/>
                <a:gd name="T117" fmla="*/ 3 h 17"/>
                <a:gd name="T118" fmla="*/ 19 w 19"/>
                <a:gd name="T119" fmla="*/ 3 h 17"/>
                <a:gd name="T120" fmla="*/ 17 w 19"/>
                <a:gd name="T1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17">
                  <a:moveTo>
                    <a:pt x="17" y="3"/>
                  </a:moveTo>
                  <a:lnTo>
                    <a:pt x="17" y="5"/>
                  </a:lnTo>
                  <a:lnTo>
                    <a:pt x="17" y="5"/>
                  </a:lnTo>
                  <a:lnTo>
                    <a:pt x="17" y="5"/>
                  </a:lnTo>
                  <a:lnTo>
                    <a:pt x="19" y="7"/>
                  </a:lnTo>
                  <a:lnTo>
                    <a:pt x="19" y="7"/>
                  </a:lnTo>
                  <a:lnTo>
                    <a:pt x="17" y="10"/>
                  </a:lnTo>
                  <a:lnTo>
                    <a:pt x="17" y="10"/>
                  </a:lnTo>
                  <a:lnTo>
                    <a:pt x="17" y="10"/>
                  </a:lnTo>
                  <a:lnTo>
                    <a:pt x="14" y="10"/>
                  </a:lnTo>
                  <a:lnTo>
                    <a:pt x="14" y="10"/>
                  </a:lnTo>
                  <a:lnTo>
                    <a:pt x="14" y="10"/>
                  </a:lnTo>
                  <a:lnTo>
                    <a:pt x="14" y="10"/>
                  </a:lnTo>
                  <a:lnTo>
                    <a:pt x="12" y="10"/>
                  </a:lnTo>
                  <a:lnTo>
                    <a:pt x="10" y="7"/>
                  </a:lnTo>
                  <a:lnTo>
                    <a:pt x="10" y="7"/>
                  </a:lnTo>
                  <a:lnTo>
                    <a:pt x="10" y="7"/>
                  </a:lnTo>
                  <a:lnTo>
                    <a:pt x="10" y="5"/>
                  </a:lnTo>
                  <a:lnTo>
                    <a:pt x="10" y="5"/>
                  </a:lnTo>
                  <a:lnTo>
                    <a:pt x="10" y="5"/>
                  </a:lnTo>
                  <a:lnTo>
                    <a:pt x="10" y="5"/>
                  </a:lnTo>
                  <a:lnTo>
                    <a:pt x="10" y="7"/>
                  </a:lnTo>
                  <a:lnTo>
                    <a:pt x="10" y="7"/>
                  </a:lnTo>
                  <a:lnTo>
                    <a:pt x="10" y="10"/>
                  </a:lnTo>
                  <a:lnTo>
                    <a:pt x="12" y="10"/>
                  </a:lnTo>
                  <a:lnTo>
                    <a:pt x="12" y="10"/>
                  </a:lnTo>
                  <a:lnTo>
                    <a:pt x="12" y="10"/>
                  </a:lnTo>
                  <a:lnTo>
                    <a:pt x="17" y="12"/>
                  </a:lnTo>
                  <a:lnTo>
                    <a:pt x="17" y="12"/>
                  </a:lnTo>
                  <a:lnTo>
                    <a:pt x="14" y="12"/>
                  </a:lnTo>
                  <a:lnTo>
                    <a:pt x="12" y="14"/>
                  </a:lnTo>
                  <a:lnTo>
                    <a:pt x="12" y="17"/>
                  </a:lnTo>
                  <a:lnTo>
                    <a:pt x="12" y="17"/>
                  </a:lnTo>
                  <a:lnTo>
                    <a:pt x="10" y="14"/>
                  </a:lnTo>
                  <a:lnTo>
                    <a:pt x="10" y="14"/>
                  </a:lnTo>
                  <a:lnTo>
                    <a:pt x="10" y="14"/>
                  </a:lnTo>
                  <a:lnTo>
                    <a:pt x="10" y="12"/>
                  </a:lnTo>
                  <a:lnTo>
                    <a:pt x="7" y="12"/>
                  </a:lnTo>
                  <a:lnTo>
                    <a:pt x="5" y="10"/>
                  </a:lnTo>
                  <a:lnTo>
                    <a:pt x="3" y="7"/>
                  </a:lnTo>
                  <a:lnTo>
                    <a:pt x="3" y="7"/>
                  </a:lnTo>
                  <a:lnTo>
                    <a:pt x="0" y="7"/>
                  </a:lnTo>
                  <a:lnTo>
                    <a:pt x="0" y="7"/>
                  </a:lnTo>
                  <a:lnTo>
                    <a:pt x="0" y="5"/>
                  </a:lnTo>
                  <a:lnTo>
                    <a:pt x="0" y="3"/>
                  </a:lnTo>
                  <a:lnTo>
                    <a:pt x="0" y="3"/>
                  </a:lnTo>
                  <a:lnTo>
                    <a:pt x="3" y="3"/>
                  </a:lnTo>
                  <a:lnTo>
                    <a:pt x="3" y="3"/>
                  </a:lnTo>
                  <a:lnTo>
                    <a:pt x="3" y="3"/>
                  </a:lnTo>
                  <a:lnTo>
                    <a:pt x="5" y="3"/>
                  </a:lnTo>
                  <a:lnTo>
                    <a:pt x="5" y="3"/>
                  </a:lnTo>
                  <a:lnTo>
                    <a:pt x="5" y="5"/>
                  </a:lnTo>
                  <a:lnTo>
                    <a:pt x="5" y="5"/>
                  </a:lnTo>
                  <a:lnTo>
                    <a:pt x="7" y="3"/>
                  </a:lnTo>
                  <a:lnTo>
                    <a:pt x="7" y="0"/>
                  </a:lnTo>
                  <a:lnTo>
                    <a:pt x="10" y="0"/>
                  </a:lnTo>
                  <a:lnTo>
                    <a:pt x="10" y="0"/>
                  </a:lnTo>
                  <a:lnTo>
                    <a:pt x="17" y="3"/>
                  </a:lnTo>
                  <a:lnTo>
                    <a:pt x="19" y="3"/>
                  </a:lnTo>
                  <a:lnTo>
                    <a:pt x="19" y="3"/>
                  </a:lnTo>
                  <a:lnTo>
                    <a:pt x="17" y="3"/>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36"/>
            <p:cNvSpPr>
              <a:spLocks/>
            </p:cNvSpPr>
            <p:nvPr/>
          </p:nvSpPr>
          <p:spPr bwMode="auto">
            <a:xfrm>
              <a:off x="1397" y="3425"/>
              <a:ext cx="19" cy="14"/>
            </a:xfrm>
            <a:custGeom>
              <a:avLst/>
              <a:gdLst>
                <a:gd name="T0" fmla="*/ 10 w 19"/>
                <a:gd name="T1" fmla="*/ 12 h 14"/>
                <a:gd name="T2" fmla="*/ 7 w 19"/>
                <a:gd name="T3" fmla="*/ 14 h 14"/>
                <a:gd name="T4" fmla="*/ 5 w 19"/>
                <a:gd name="T5" fmla="*/ 14 h 14"/>
                <a:gd name="T6" fmla="*/ 3 w 19"/>
                <a:gd name="T7" fmla="*/ 14 h 14"/>
                <a:gd name="T8" fmla="*/ 3 w 19"/>
                <a:gd name="T9" fmla="*/ 14 h 14"/>
                <a:gd name="T10" fmla="*/ 5 w 19"/>
                <a:gd name="T11" fmla="*/ 12 h 14"/>
                <a:gd name="T12" fmla="*/ 7 w 19"/>
                <a:gd name="T13" fmla="*/ 10 h 14"/>
                <a:gd name="T14" fmla="*/ 3 w 19"/>
                <a:gd name="T15" fmla="*/ 12 h 14"/>
                <a:gd name="T16" fmla="*/ 0 w 19"/>
                <a:gd name="T17" fmla="*/ 12 h 14"/>
                <a:gd name="T18" fmla="*/ 0 w 19"/>
                <a:gd name="T19" fmla="*/ 12 h 14"/>
                <a:gd name="T20" fmla="*/ 0 w 19"/>
                <a:gd name="T21" fmla="*/ 10 h 14"/>
                <a:gd name="T22" fmla="*/ 0 w 19"/>
                <a:gd name="T23" fmla="*/ 7 h 14"/>
                <a:gd name="T24" fmla="*/ 3 w 19"/>
                <a:gd name="T25" fmla="*/ 5 h 14"/>
                <a:gd name="T26" fmla="*/ 3 w 19"/>
                <a:gd name="T27" fmla="*/ 5 h 14"/>
                <a:gd name="T28" fmla="*/ 5 w 19"/>
                <a:gd name="T29" fmla="*/ 7 h 14"/>
                <a:gd name="T30" fmla="*/ 5 w 19"/>
                <a:gd name="T31" fmla="*/ 7 h 14"/>
                <a:gd name="T32" fmla="*/ 5 w 19"/>
                <a:gd name="T33" fmla="*/ 7 h 14"/>
                <a:gd name="T34" fmla="*/ 3 w 19"/>
                <a:gd name="T35" fmla="*/ 7 h 14"/>
                <a:gd name="T36" fmla="*/ 3 w 19"/>
                <a:gd name="T37" fmla="*/ 7 h 14"/>
                <a:gd name="T38" fmla="*/ 7 w 19"/>
                <a:gd name="T39" fmla="*/ 10 h 14"/>
                <a:gd name="T40" fmla="*/ 10 w 19"/>
                <a:gd name="T41" fmla="*/ 7 h 14"/>
                <a:gd name="T42" fmla="*/ 7 w 19"/>
                <a:gd name="T43" fmla="*/ 5 h 14"/>
                <a:gd name="T44" fmla="*/ 3 w 19"/>
                <a:gd name="T45" fmla="*/ 5 h 14"/>
                <a:gd name="T46" fmla="*/ 3 w 19"/>
                <a:gd name="T47" fmla="*/ 3 h 14"/>
                <a:gd name="T48" fmla="*/ 10 w 19"/>
                <a:gd name="T49" fmla="*/ 3 h 14"/>
                <a:gd name="T50" fmla="*/ 12 w 19"/>
                <a:gd name="T51" fmla="*/ 5 h 14"/>
                <a:gd name="T52" fmla="*/ 12 w 19"/>
                <a:gd name="T53" fmla="*/ 7 h 14"/>
                <a:gd name="T54" fmla="*/ 12 w 19"/>
                <a:gd name="T55" fmla="*/ 7 h 14"/>
                <a:gd name="T56" fmla="*/ 17 w 19"/>
                <a:gd name="T57" fmla="*/ 5 h 14"/>
                <a:gd name="T58" fmla="*/ 19 w 19"/>
                <a:gd name="T59" fmla="*/ 5 h 14"/>
                <a:gd name="T60" fmla="*/ 19 w 19"/>
                <a:gd name="T61" fmla="*/ 5 h 14"/>
                <a:gd name="T62" fmla="*/ 19 w 19"/>
                <a:gd name="T63" fmla="*/ 7 h 14"/>
                <a:gd name="T64" fmla="*/ 12 w 19"/>
                <a:gd name="T6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2" y="10"/>
                  </a:moveTo>
                  <a:lnTo>
                    <a:pt x="10" y="12"/>
                  </a:lnTo>
                  <a:lnTo>
                    <a:pt x="7" y="14"/>
                  </a:lnTo>
                  <a:lnTo>
                    <a:pt x="7" y="14"/>
                  </a:lnTo>
                  <a:lnTo>
                    <a:pt x="5" y="14"/>
                  </a:lnTo>
                  <a:lnTo>
                    <a:pt x="5" y="14"/>
                  </a:lnTo>
                  <a:lnTo>
                    <a:pt x="3" y="14"/>
                  </a:lnTo>
                  <a:lnTo>
                    <a:pt x="3" y="14"/>
                  </a:lnTo>
                  <a:lnTo>
                    <a:pt x="3" y="14"/>
                  </a:lnTo>
                  <a:lnTo>
                    <a:pt x="3" y="14"/>
                  </a:lnTo>
                  <a:lnTo>
                    <a:pt x="5" y="12"/>
                  </a:lnTo>
                  <a:lnTo>
                    <a:pt x="5" y="12"/>
                  </a:lnTo>
                  <a:lnTo>
                    <a:pt x="7" y="12"/>
                  </a:lnTo>
                  <a:lnTo>
                    <a:pt x="7" y="10"/>
                  </a:lnTo>
                  <a:lnTo>
                    <a:pt x="5" y="12"/>
                  </a:lnTo>
                  <a:lnTo>
                    <a:pt x="3" y="12"/>
                  </a:lnTo>
                  <a:lnTo>
                    <a:pt x="0" y="12"/>
                  </a:lnTo>
                  <a:lnTo>
                    <a:pt x="0" y="12"/>
                  </a:lnTo>
                  <a:lnTo>
                    <a:pt x="0" y="12"/>
                  </a:lnTo>
                  <a:lnTo>
                    <a:pt x="0" y="12"/>
                  </a:lnTo>
                  <a:lnTo>
                    <a:pt x="0" y="10"/>
                  </a:lnTo>
                  <a:lnTo>
                    <a:pt x="0" y="10"/>
                  </a:lnTo>
                  <a:lnTo>
                    <a:pt x="0" y="7"/>
                  </a:lnTo>
                  <a:lnTo>
                    <a:pt x="0" y="7"/>
                  </a:lnTo>
                  <a:lnTo>
                    <a:pt x="0" y="7"/>
                  </a:lnTo>
                  <a:lnTo>
                    <a:pt x="3" y="5"/>
                  </a:lnTo>
                  <a:lnTo>
                    <a:pt x="3" y="5"/>
                  </a:lnTo>
                  <a:lnTo>
                    <a:pt x="3" y="5"/>
                  </a:lnTo>
                  <a:lnTo>
                    <a:pt x="3" y="5"/>
                  </a:lnTo>
                  <a:lnTo>
                    <a:pt x="5" y="7"/>
                  </a:lnTo>
                  <a:lnTo>
                    <a:pt x="5" y="7"/>
                  </a:lnTo>
                  <a:lnTo>
                    <a:pt x="5" y="7"/>
                  </a:lnTo>
                  <a:lnTo>
                    <a:pt x="5" y="7"/>
                  </a:lnTo>
                  <a:lnTo>
                    <a:pt x="5" y="7"/>
                  </a:lnTo>
                  <a:lnTo>
                    <a:pt x="3" y="7"/>
                  </a:lnTo>
                  <a:lnTo>
                    <a:pt x="3" y="7"/>
                  </a:lnTo>
                  <a:lnTo>
                    <a:pt x="3" y="7"/>
                  </a:lnTo>
                  <a:lnTo>
                    <a:pt x="3" y="7"/>
                  </a:lnTo>
                  <a:lnTo>
                    <a:pt x="5" y="10"/>
                  </a:lnTo>
                  <a:lnTo>
                    <a:pt x="7" y="10"/>
                  </a:lnTo>
                  <a:lnTo>
                    <a:pt x="10" y="10"/>
                  </a:lnTo>
                  <a:lnTo>
                    <a:pt x="10" y="7"/>
                  </a:lnTo>
                  <a:lnTo>
                    <a:pt x="7" y="7"/>
                  </a:lnTo>
                  <a:lnTo>
                    <a:pt x="7" y="5"/>
                  </a:lnTo>
                  <a:lnTo>
                    <a:pt x="5" y="5"/>
                  </a:lnTo>
                  <a:lnTo>
                    <a:pt x="3" y="5"/>
                  </a:lnTo>
                  <a:lnTo>
                    <a:pt x="0" y="3"/>
                  </a:lnTo>
                  <a:lnTo>
                    <a:pt x="3" y="3"/>
                  </a:lnTo>
                  <a:lnTo>
                    <a:pt x="5" y="0"/>
                  </a:lnTo>
                  <a:lnTo>
                    <a:pt x="10" y="3"/>
                  </a:lnTo>
                  <a:lnTo>
                    <a:pt x="10" y="3"/>
                  </a:lnTo>
                  <a:lnTo>
                    <a:pt x="12" y="5"/>
                  </a:lnTo>
                  <a:lnTo>
                    <a:pt x="12" y="7"/>
                  </a:lnTo>
                  <a:lnTo>
                    <a:pt x="12" y="7"/>
                  </a:lnTo>
                  <a:lnTo>
                    <a:pt x="12" y="7"/>
                  </a:lnTo>
                  <a:lnTo>
                    <a:pt x="12" y="7"/>
                  </a:lnTo>
                  <a:lnTo>
                    <a:pt x="17" y="7"/>
                  </a:lnTo>
                  <a:lnTo>
                    <a:pt x="17" y="5"/>
                  </a:lnTo>
                  <a:lnTo>
                    <a:pt x="17" y="5"/>
                  </a:lnTo>
                  <a:lnTo>
                    <a:pt x="19" y="5"/>
                  </a:lnTo>
                  <a:lnTo>
                    <a:pt x="19" y="5"/>
                  </a:lnTo>
                  <a:lnTo>
                    <a:pt x="19" y="5"/>
                  </a:lnTo>
                  <a:lnTo>
                    <a:pt x="19" y="7"/>
                  </a:lnTo>
                  <a:lnTo>
                    <a:pt x="19" y="7"/>
                  </a:lnTo>
                  <a:lnTo>
                    <a:pt x="12" y="10"/>
                  </a:lnTo>
                  <a:lnTo>
                    <a:pt x="12" y="10"/>
                  </a:lnTo>
                  <a:lnTo>
                    <a:pt x="12"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37"/>
            <p:cNvSpPr>
              <a:spLocks/>
            </p:cNvSpPr>
            <p:nvPr/>
          </p:nvSpPr>
          <p:spPr bwMode="auto">
            <a:xfrm>
              <a:off x="1397" y="3425"/>
              <a:ext cx="19" cy="14"/>
            </a:xfrm>
            <a:custGeom>
              <a:avLst/>
              <a:gdLst>
                <a:gd name="T0" fmla="*/ 10 w 19"/>
                <a:gd name="T1" fmla="*/ 12 h 14"/>
                <a:gd name="T2" fmla="*/ 7 w 19"/>
                <a:gd name="T3" fmla="*/ 14 h 14"/>
                <a:gd name="T4" fmla="*/ 5 w 19"/>
                <a:gd name="T5" fmla="*/ 14 h 14"/>
                <a:gd name="T6" fmla="*/ 3 w 19"/>
                <a:gd name="T7" fmla="*/ 14 h 14"/>
                <a:gd name="T8" fmla="*/ 3 w 19"/>
                <a:gd name="T9" fmla="*/ 14 h 14"/>
                <a:gd name="T10" fmla="*/ 5 w 19"/>
                <a:gd name="T11" fmla="*/ 12 h 14"/>
                <a:gd name="T12" fmla="*/ 7 w 19"/>
                <a:gd name="T13" fmla="*/ 10 h 14"/>
                <a:gd name="T14" fmla="*/ 3 w 19"/>
                <a:gd name="T15" fmla="*/ 12 h 14"/>
                <a:gd name="T16" fmla="*/ 0 w 19"/>
                <a:gd name="T17" fmla="*/ 12 h 14"/>
                <a:gd name="T18" fmla="*/ 0 w 19"/>
                <a:gd name="T19" fmla="*/ 12 h 14"/>
                <a:gd name="T20" fmla="*/ 0 w 19"/>
                <a:gd name="T21" fmla="*/ 10 h 14"/>
                <a:gd name="T22" fmla="*/ 0 w 19"/>
                <a:gd name="T23" fmla="*/ 7 h 14"/>
                <a:gd name="T24" fmla="*/ 3 w 19"/>
                <a:gd name="T25" fmla="*/ 5 h 14"/>
                <a:gd name="T26" fmla="*/ 3 w 19"/>
                <a:gd name="T27" fmla="*/ 5 h 14"/>
                <a:gd name="T28" fmla="*/ 5 w 19"/>
                <a:gd name="T29" fmla="*/ 7 h 14"/>
                <a:gd name="T30" fmla="*/ 5 w 19"/>
                <a:gd name="T31" fmla="*/ 7 h 14"/>
                <a:gd name="T32" fmla="*/ 5 w 19"/>
                <a:gd name="T33" fmla="*/ 7 h 14"/>
                <a:gd name="T34" fmla="*/ 3 w 19"/>
                <a:gd name="T35" fmla="*/ 7 h 14"/>
                <a:gd name="T36" fmla="*/ 3 w 19"/>
                <a:gd name="T37" fmla="*/ 7 h 14"/>
                <a:gd name="T38" fmla="*/ 7 w 19"/>
                <a:gd name="T39" fmla="*/ 10 h 14"/>
                <a:gd name="T40" fmla="*/ 10 w 19"/>
                <a:gd name="T41" fmla="*/ 7 h 14"/>
                <a:gd name="T42" fmla="*/ 7 w 19"/>
                <a:gd name="T43" fmla="*/ 5 h 14"/>
                <a:gd name="T44" fmla="*/ 3 w 19"/>
                <a:gd name="T45" fmla="*/ 5 h 14"/>
                <a:gd name="T46" fmla="*/ 3 w 19"/>
                <a:gd name="T47" fmla="*/ 3 h 14"/>
                <a:gd name="T48" fmla="*/ 10 w 19"/>
                <a:gd name="T49" fmla="*/ 3 h 14"/>
                <a:gd name="T50" fmla="*/ 12 w 19"/>
                <a:gd name="T51" fmla="*/ 5 h 14"/>
                <a:gd name="T52" fmla="*/ 12 w 19"/>
                <a:gd name="T53" fmla="*/ 7 h 14"/>
                <a:gd name="T54" fmla="*/ 12 w 19"/>
                <a:gd name="T55" fmla="*/ 7 h 14"/>
                <a:gd name="T56" fmla="*/ 17 w 19"/>
                <a:gd name="T57" fmla="*/ 5 h 14"/>
                <a:gd name="T58" fmla="*/ 19 w 19"/>
                <a:gd name="T59" fmla="*/ 5 h 14"/>
                <a:gd name="T60" fmla="*/ 19 w 19"/>
                <a:gd name="T61" fmla="*/ 5 h 14"/>
                <a:gd name="T62" fmla="*/ 19 w 19"/>
                <a:gd name="T63" fmla="*/ 7 h 14"/>
                <a:gd name="T64" fmla="*/ 12 w 19"/>
                <a:gd name="T6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2" y="10"/>
                  </a:moveTo>
                  <a:lnTo>
                    <a:pt x="10" y="12"/>
                  </a:lnTo>
                  <a:lnTo>
                    <a:pt x="7" y="14"/>
                  </a:lnTo>
                  <a:lnTo>
                    <a:pt x="7" y="14"/>
                  </a:lnTo>
                  <a:lnTo>
                    <a:pt x="5" y="14"/>
                  </a:lnTo>
                  <a:lnTo>
                    <a:pt x="5" y="14"/>
                  </a:lnTo>
                  <a:lnTo>
                    <a:pt x="3" y="14"/>
                  </a:lnTo>
                  <a:lnTo>
                    <a:pt x="3" y="14"/>
                  </a:lnTo>
                  <a:lnTo>
                    <a:pt x="3" y="14"/>
                  </a:lnTo>
                  <a:lnTo>
                    <a:pt x="3" y="14"/>
                  </a:lnTo>
                  <a:lnTo>
                    <a:pt x="5" y="12"/>
                  </a:lnTo>
                  <a:lnTo>
                    <a:pt x="5" y="12"/>
                  </a:lnTo>
                  <a:lnTo>
                    <a:pt x="7" y="12"/>
                  </a:lnTo>
                  <a:lnTo>
                    <a:pt x="7" y="10"/>
                  </a:lnTo>
                  <a:lnTo>
                    <a:pt x="5" y="12"/>
                  </a:lnTo>
                  <a:lnTo>
                    <a:pt x="3" y="12"/>
                  </a:lnTo>
                  <a:lnTo>
                    <a:pt x="0" y="12"/>
                  </a:lnTo>
                  <a:lnTo>
                    <a:pt x="0" y="12"/>
                  </a:lnTo>
                  <a:lnTo>
                    <a:pt x="0" y="12"/>
                  </a:lnTo>
                  <a:lnTo>
                    <a:pt x="0" y="12"/>
                  </a:lnTo>
                  <a:lnTo>
                    <a:pt x="0" y="10"/>
                  </a:lnTo>
                  <a:lnTo>
                    <a:pt x="0" y="10"/>
                  </a:lnTo>
                  <a:lnTo>
                    <a:pt x="0" y="7"/>
                  </a:lnTo>
                  <a:lnTo>
                    <a:pt x="0" y="7"/>
                  </a:lnTo>
                  <a:lnTo>
                    <a:pt x="0" y="7"/>
                  </a:lnTo>
                  <a:lnTo>
                    <a:pt x="3" y="5"/>
                  </a:lnTo>
                  <a:lnTo>
                    <a:pt x="3" y="5"/>
                  </a:lnTo>
                  <a:lnTo>
                    <a:pt x="3" y="5"/>
                  </a:lnTo>
                  <a:lnTo>
                    <a:pt x="3" y="5"/>
                  </a:lnTo>
                  <a:lnTo>
                    <a:pt x="5" y="7"/>
                  </a:lnTo>
                  <a:lnTo>
                    <a:pt x="5" y="7"/>
                  </a:lnTo>
                  <a:lnTo>
                    <a:pt x="5" y="7"/>
                  </a:lnTo>
                  <a:lnTo>
                    <a:pt x="5" y="7"/>
                  </a:lnTo>
                  <a:lnTo>
                    <a:pt x="5" y="7"/>
                  </a:lnTo>
                  <a:lnTo>
                    <a:pt x="3" y="7"/>
                  </a:lnTo>
                  <a:lnTo>
                    <a:pt x="3" y="7"/>
                  </a:lnTo>
                  <a:lnTo>
                    <a:pt x="3" y="7"/>
                  </a:lnTo>
                  <a:lnTo>
                    <a:pt x="3" y="7"/>
                  </a:lnTo>
                  <a:lnTo>
                    <a:pt x="5" y="10"/>
                  </a:lnTo>
                  <a:lnTo>
                    <a:pt x="7" y="10"/>
                  </a:lnTo>
                  <a:lnTo>
                    <a:pt x="10" y="10"/>
                  </a:lnTo>
                  <a:lnTo>
                    <a:pt x="10" y="7"/>
                  </a:lnTo>
                  <a:lnTo>
                    <a:pt x="7" y="7"/>
                  </a:lnTo>
                  <a:lnTo>
                    <a:pt x="7" y="5"/>
                  </a:lnTo>
                  <a:lnTo>
                    <a:pt x="5" y="5"/>
                  </a:lnTo>
                  <a:lnTo>
                    <a:pt x="3" y="5"/>
                  </a:lnTo>
                  <a:lnTo>
                    <a:pt x="0" y="3"/>
                  </a:lnTo>
                  <a:lnTo>
                    <a:pt x="3" y="3"/>
                  </a:lnTo>
                  <a:lnTo>
                    <a:pt x="5" y="0"/>
                  </a:lnTo>
                  <a:lnTo>
                    <a:pt x="10" y="3"/>
                  </a:lnTo>
                  <a:lnTo>
                    <a:pt x="10" y="3"/>
                  </a:lnTo>
                  <a:lnTo>
                    <a:pt x="12" y="5"/>
                  </a:lnTo>
                  <a:lnTo>
                    <a:pt x="12" y="7"/>
                  </a:lnTo>
                  <a:lnTo>
                    <a:pt x="12" y="7"/>
                  </a:lnTo>
                  <a:lnTo>
                    <a:pt x="12" y="7"/>
                  </a:lnTo>
                  <a:lnTo>
                    <a:pt x="12" y="7"/>
                  </a:lnTo>
                  <a:lnTo>
                    <a:pt x="17" y="7"/>
                  </a:lnTo>
                  <a:lnTo>
                    <a:pt x="17" y="5"/>
                  </a:lnTo>
                  <a:lnTo>
                    <a:pt x="17" y="5"/>
                  </a:lnTo>
                  <a:lnTo>
                    <a:pt x="19" y="5"/>
                  </a:lnTo>
                  <a:lnTo>
                    <a:pt x="19" y="5"/>
                  </a:lnTo>
                  <a:lnTo>
                    <a:pt x="19" y="5"/>
                  </a:lnTo>
                  <a:lnTo>
                    <a:pt x="19" y="7"/>
                  </a:lnTo>
                  <a:lnTo>
                    <a:pt x="19" y="7"/>
                  </a:lnTo>
                  <a:lnTo>
                    <a:pt x="12" y="10"/>
                  </a:lnTo>
                  <a:lnTo>
                    <a:pt x="12" y="10"/>
                  </a:lnTo>
                  <a:lnTo>
                    <a:pt x="12"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38"/>
            <p:cNvSpPr>
              <a:spLocks/>
            </p:cNvSpPr>
            <p:nvPr/>
          </p:nvSpPr>
          <p:spPr bwMode="auto">
            <a:xfrm>
              <a:off x="1409" y="3368"/>
              <a:ext cx="17" cy="19"/>
            </a:xfrm>
            <a:custGeom>
              <a:avLst/>
              <a:gdLst>
                <a:gd name="T0" fmla="*/ 10 w 17"/>
                <a:gd name="T1" fmla="*/ 17 h 19"/>
                <a:gd name="T2" fmla="*/ 7 w 17"/>
                <a:gd name="T3" fmla="*/ 17 h 19"/>
                <a:gd name="T4" fmla="*/ 7 w 17"/>
                <a:gd name="T5" fmla="*/ 17 h 19"/>
                <a:gd name="T6" fmla="*/ 3 w 17"/>
                <a:gd name="T7" fmla="*/ 15 h 19"/>
                <a:gd name="T8" fmla="*/ 0 w 17"/>
                <a:gd name="T9" fmla="*/ 15 h 19"/>
                <a:gd name="T10" fmla="*/ 0 w 17"/>
                <a:gd name="T11" fmla="*/ 12 h 19"/>
                <a:gd name="T12" fmla="*/ 0 w 17"/>
                <a:gd name="T13" fmla="*/ 12 h 19"/>
                <a:gd name="T14" fmla="*/ 3 w 17"/>
                <a:gd name="T15" fmla="*/ 10 h 19"/>
                <a:gd name="T16" fmla="*/ 7 w 17"/>
                <a:gd name="T17" fmla="*/ 10 h 19"/>
                <a:gd name="T18" fmla="*/ 7 w 17"/>
                <a:gd name="T19" fmla="*/ 10 h 19"/>
                <a:gd name="T20" fmla="*/ 7 w 17"/>
                <a:gd name="T21" fmla="*/ 12 h 19"/>
                <a:gd name="T22" fmla="*/ 10 w 17"/>
                <a:gd name="T23" fmla="*/ 12 h 19"/>
                <a:gd name="T24" fmla="*/ 10 w 17"/>
                <a:gd name="T25" fmla="*/ 10 h 19"/>
                <a:gd name="T26" fmla="*/ 10 w 17"/>
                <a:gd name="T27" fmla="*/ 10 h 19"/>
                <a:gd name="T28" fmla="*/ 7 w 17"/>
                <a:gd name="T29" fmla="*/ 8 h 19"/>
                <a:gd name="T30" fmla="*/ 7 w 17"/>
                <a:gd name="T31" fmla="*/ 8 h 19"/>
                <a:gd name="T32" fmla="*/ 7 w 17"/>
                <a:gd name="T33" fmla="*/ 3 h 19"/>
                <a:gd name="T34" fmla="*/ 10 w 17"/>
                <a:gd name="T35" fmla="*/ 0 h 19"/>
                <a:gd name="T36" fmla="*/ 10 w 17"/>
                <a:gd name="T37" fmla="*/ 0 h 19"/>
                <a:gd name="T38" fmla="*/ 10 w 17"/>
                <a:gd name="T39" fmla="*/ 3 h 19"/>
                <a:gd name="T40" fmla="*/ 10 w 17"/>
                <a:gd name="T41" fmla="*/ 3 h 19"/>
                <a:gd name="T42" fmla="*/ 12 w 17"/>
                <a:gd name="T43" fmla="*/ 8 h 19"/>
                <a:gd name="T44" fmla="*/ 12 w 17"/>
                <a:gd name="T45" fmla="*/ 12 h 19"/>
                <a:gd name="T46" fmla="*/ 14 w 17"/>
                <a:gd name="T47" fmla="*/ 15 h 19"/>
                <a:gd name="T48" fmla="*/ 14 w 17"/>
                <a:gd name="T49" fmla="*/ 17 h 19"/>
                <a:gd name="T50" fmla="*/ 17 w 17"/>
                <a:gd name="T51" fmla="*/ 17 h 19"/>
                <a:gd name="T52" fmla="*/ 17 w 17"/>
                <a:gd name="T53" fmla="*/ 15 h 19"/>
                <a:gd name="T54" fmla="*/ 17 w 17"/>
                <a:gd name="T55" fmla="*/ 15 h 19"/>
                <a:gd name="T56" fmla="*/ 17 w 17"/>
                <a:gd name="T57" fmla="*/ 15 h 19"/>
                <a:gd name="T58" fmla="*/ 17 w 17"/>
                <a:gd name="T59" fmla="*/ 17 h 19"/>
                <a:gd name="T60" fmla="*/ 17 w 17"/>
                <a:gd name="T61" fmla="*/ 17 h 19"/>
                <a:gd name="T62" fmla="*/ 17 w 17"/>
                <a:gd name="T63" fmla="*/ 17 h 19"/>
                <a:gd name="T64" fmla="*/ 14 w 17"/>
                <a:gd name="T65" fmla="*/ 19 h 19"/>
                <a:gd name="T66" fmla="*/ 12 w 17"/>
                <a:gd name="T6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9">
                  <a:moveTo>
                    <a:pt x="12" y="19"/>
                  </a:moveTo>
                  <a:lnTo>
                    <a:pt x="10" y="17"/>
                  </a:lnTo>
                  <a:lnTo>
                    <a:pt x="10" y="17"/>
                  </a:lnTo>
                  <a:lnTo>
                    <a:pt x="7" y="17"/>
                  </a:lnTo>
                  <a:lnTo>
                    <a:pt x="7" y="17"/>
                  </a:lnTo>
                  <a:lnTo>
                    <a:pt x="7" y="17"/>
                  </a:lnTo>
                  <a:lnTo>
                    <a:pt x="3" y="17"/>
                  </a:lnTo>
                  <a:lnTo>
                    <a:pt x="3" y="15"/>
                  </a:lnTo>
                  <a:lnTo>
                    <a:pt x="0" y="15"/>
                  </a:lnTo>
                  <a:lnTo>
                    <a:pt x="0" y="15"/>
                  </a:lnTo>
                  <a:lnTo>
                    <a:pt x="0" y="12"/>
                  </a:lnTo>
                  <a:lnTo>
                    <a:pt x="0" y="12"/>
                  </a:lnTo>
                  <a:lnTo>
                    <a:pt x="0" y="12"/>
                  </a:lnTo>
                  <a:lnTo>
                    <a:pt x="0" y="12"/>
                  </a:lnTo>
                  <a:lnTo>
                    <a:pt x="3" y="10"/>
                  </a:lnTo>
                  <a:lnTo>
                    <a:pt x="3" y="10"/>
                  </a:lnTo>
                  <a:lnTo>
                    <a:pt x="5" y="10"/>
                  </a:lnTo>
                  <a:lnTo>
                    <a:pt x="7" y="10"/>
                  </a:lnTo>
                  <a:lnTo>
                    <a:pt x="7" y="10"/>
                  </a:lnTo>
                  <a:lnTo>
                    <a:pt x="7" y="10"/>
                  </a:lnTo>
                  <a:lnTo>
                    <a:pt x="7" y="12"/>
                  </a:lnTo>
                  <a:lnTo>
                    <a:pt x="7" y="12"/>
                  </a:lnTo>
                  <a:lnTo>
                    <a:pt x="10" y="12"/>
                  </a:lnTo>
                  <a:lnTo>
                    <a:pt x="10" y="12"/>
                  </a:lnTo>
                  <a:lnTo>
                    <a:pt x="10" y="10"/>
                  </a:lnTo>
                  <a:lnTo>
                    <a:pt x="10" y="10"/>
                  </a:lnTo>
                  <a:lnTo>
                    <a:pt x="10" y="10"/>
                  </a:lnTo>
                  <a:lnTo>
                    <a:pt x="10" y="10"/>
                  </a:lnTo>
                  <a:lnTo>
                    <a:pt x="7" y="10"/>
                  </a:lnTo>
                  <a:lnTo>
                    <a:pt x="7" y="8"/>
                  </a:lnTo>
                  <a:lnTo>
                    <a:pt x="7" y="8"/>
                  </a:lnTo>
                  <a:lnTo>
                    <a:pt x="7" y="8"/>
                  </a:lnTo>
                  <a:lnTo>
                    <a:pt x="7" y="8"/>
                  </a:lnTo>
                  <a:lnTo>
                    <a:pt x="7" y="3"/>
                  </a:lnTo>
                  <a:lnTo>
                    <a:pt x="10" y="0"/>
                  </a:lnTo>
                  <a:lnTo>
                    <a:pt x="10" y="0"/>
                  </a:lnTo>
                  <a:lnTo>
                    <a:pt x="10" y="0"/>
                  </a:lnTo>
                  <a:lnTo>
                    <a:pt x="10" y="0"/>
                  </a:lnTo>
                  <a:lnTo>
                    <a:pt x="10" y="3"/>
                  </a:lnTo>
                  <a:lnTo>
                    <a:pt x="10" y="3"/>
                  </a:lnTo>
                  <a:lnTo>
                    <a:pt x="10" y="3"/>
                  </a:lnTo>
                  <a:lnTo>
                    <a:pt x="10" y="3"/>
                  </a:lnTo>
                  <a:lnTo>
                    <a:pt x="10" y="5"/>
                  </a:lnTo>
                  <a:lnTo>
                    <a:pt x="12" y="8"/>
                  </a:lnTo>
                  <a:lnTo>
                    <a:pt x="14" y="10"/>
                  </a:lnTo>
                  <a:lnTo>
                    <a:pt x="12" y="12"/>
                  </a:lnTo>
                  <a:lnTo>
                    <a:pt x="12" y="12"/>
                  </a:lnTo>
                  <a:lnTo>
                    <a:pt x="14" y="15"/>
                  </a:lnTo>
                  <a:lnTo>
                    <a:pt x="14" y="15"/>
                  </a:lnTo>
                  <a:lnTo>
                    <a:pt x="14" y="17"/>
                  </a:lnTo>
                  <a:lnTo>
                    <a:pt x="14" y="17"/>
                  </a:lnTo>
                  <a:lnTo>
                    <a:pt x="17" y="17"/>
                  </a:lnTo>
                  <a:lnTo>
                    <a:pt x="17" y="15"/>
                  </a:lnTo>
                  <a:lnTo>
                    <a:pt x="17" y="15"/>
                  </a:lnTo>
                  <a:lnTo>
                    <a:pt x="17" y="15"/>
                  </a:lnTo>
                  <a:lnTo>
                    <a:pt x="17" y="15"/>
                  </a:lnTo>
                  <a:lnTo>
                    <a:pt x="17" y="15"/>
                  </a:lnTo>
                  <a:lnTo>
                    <a:pt x="17" y="15"/>
                  </a:lnTo>
                  <a:lnTo>
                    <a:pt x="17" y="15"/>
                  </a:lnTo>
                  <a:lnTo>
                    <a:pt x="17" y="17"/>
                  </a:lnTo>
                  <a:lnTo>
                    <a:pt x="17" y="17"/>
                  </a:lnTo>
                  <a:lnTo>
                    <a:pt x="17" y="17"/>
                  </a:lnTo>
                  <a:lnTo>
                    <a:pt x="17" y="17"/>
                  </a:lnTo>
                  <a:lnTo>
                    <a:pt x="17" y="17"/>
                  </a:lnTo>
                  <a:lnTo>
                    <a:pt x="14" y="19"/>
                  </a:lnTo>
                  <a:lnTo>
                    <a:pt x="14" y="19"/>
                  </a:lnTo>
                  <a:lnTo>
                    <a:pt x="14" y="19"/>
                  </a:lnTo>
                  <a:lnTo>
                    <a:pt x="12" y="1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39"/>
            <p:cNvSpPr>
              <a:spLocks/>
            </p:cNvSpPr>
            <p:nvPr/>
          </p:nvSpPr>
          <p:spPr bwMode="auto">
            <a:xfrm>
              <a:off x="1409" y="3368"/>
              <a:ext cx="17" cy="19"/>
            </a:xfrm>
            <a:custGeom>
              <a:avLst/>
              <a:gdLst>
                <a:gd name="T0" fmla="*/ 10 w 17"/>
                <a:gd name="T1" fmla="*/ 17 h 19"/>
                <a:gd name="T2" fmla="*/ 7 w 17"/>
                <a:gd name="T3" fmla="*/ 17 h 19"/>
                <a:gd name="T4" fmla="*/ 7 w 17"/>
                <a:gd name="T5" fmla="*/ 17 h 19"/>
                <a:gd name="T6" fmla="*/ 3 w 17"/>
                <a:gd name="T7" fmla="*/ 15 h 19"/>
                <a:gd name="T8" fmla="*/ 0 w 17"/>
                <a:gd name="T9" fmla="*/ 15 h 19"/>
                <a:gd name="T10" fmla="*/ 0 w 17"/>
                <a:gd name="T11" fmla="*/ 12 h 19"/>
                <a:gd name="T12" fmla="*/ 0 w 17"/>
                <a:gd name="T13" fmla="*/ 12 h 19"/>
                <a:gd name="T14" fmla="*/ 3 w 17"/>
                <a:gd name="T15" fmla="*/ 10 h 19"/>
                <a:gd name="T16" fmla="*/ 7 w 17"/>
                <a:gd name="T17" fmla="*/ 10 h 19"/>
                <a:gd name="T18" fmla="*/ 7 w 17"/>
                <a:gd name="T19" fmla="*/ 10 h 19"/>
                <a:gd name="T20" fmla="*/ 7 w 17"/>
                <a:gd name="T21" fmla="*/ 12 h 19"/>
                <a:gd name="T22" fmla="*/ 10 w 17"/>
                <a:gd name="T23" fmla="*/ 12 h 19"/>
                <a:gd name="T24" fmla="*/ 10 w 17"/>
                <a:gd name="T25" fmla="*/ 10 h 19"/>
                <a:gd name="T26" fmla="*/ 10 w 17"/>
                <a:gd name="T27" fmla="*/ 10 h 19"/>
                <a:gd name="T28" fmla="*/ 7 w 17"/>
                <a:gd name="T29" fmla="*/ 8 h 19"/>
                <a:gd name="T30" fmla="*/ 7 w 17"/>
                <a:gd name="T31" fmla="*/ 8 h 19"/>
                <a:gd name="T32" fmla="*/ 7 w 17"/>
                <a:gd name="T33" fmla="*/ 3 h 19"/>
                <a:gd name="T34" fmla="*/ 10 w 17"/>
                <a:gd name="T35" fmla="*/ 0 h 19"/>
                <a:gd name="T36" fmla="*/ 10 w 17"/>
                <a:gd name="T37" fmla="*/ 0 h 19"/>
                <a:gd name="T38" fmla="*/ 10 w 17"/>
                <a:gd name="T39" fmla="*/ 3 h 19"/>
                <a:gd name="T40" fmla="*/ 10 w 17"/>
                <a:gd name="T41" fmla="*/ 3 h 19"/>
                <a:gd name="T42" fmla="*/ 12 w 17"/>
                <a:gd name="T43" fmla="*/ 8 h 19"/>
                <a:gd name="T44" fmla="*/ 12 w 17"/>
                <a:gd name="T45" fmla="*/ 12 h 19"/>
                <a:gd name="T46" fmla="*/ 14 w 17"/>
                <a:gd name="T47" fmla="*/ 15 h 19"/>
                <a:gd name="T48" fmla="*/ 14 w 17"/>
                <a:gd name="T49" fmla="*/ 17 h 19"/>
                <a:gd name="T50" fmla="*/ 17 w 17"/>
                <a:gd name="T51" fmla="*/ 17 h 19"/>
                <a:gd name="T52" fmla="*/ 17 w 17"/>
                <a:gd name="T53" fmla="*/ 15 h 19"/>
                <a:gd name="T54" fmla="*/ 17 w 17"/>
                <a:gd name="T55" fmla="*/ 15 h 19"/>
                <a:gd name="T56" fmla="*/ 17 w 17"/>
                <a:gd name="T57" fmla="*/ 15 h 19"/>
                <a:gd name="T58" fmla="*/ 17 w 17"/>
                <a:gd name="T59" fmla="*/ 17 h 19"/>
                <a:gd name="T60" fmla="*/ 17 w 17"/>
                <a:gd name="T61" fmla="*/ 17 h 19"/>
                <a:gd name="T62" fmla="*/ 17 w 17"/>
                <a:gd name="T63" fmla="*/ 17 h 19"/>
                <a:gd name="T64" fmla="*/ 14 w 17"/>
                <a:gd name="T65" fmla="*/ 19 h 19"/>
                <a:gd name="T66" fmla="*/ 12 w 17"/>
                <a:gd name="T6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9">
                  <a:moveTo>
                    <a:pt x="12" y="19"/>
                  </a:moveTo>
                  <a:lnTo>
                    <a:pt x="10" y="17"/>
                  </a:lnTo>
                  <a:lnTo>
                    <a:pt x="10" y="17"/>
                  </a:lnTo>
                  <a:lnTo>
                    <a:pt x="7" y="17"/>
                  </a:lnTo>
                  <a:lnTo>
                    <a:pt x="7" y="17"/>
                  </a:lnTo>
                  <a:lnTo>
                    <a:pt x="7" y="17"/>
                  </a:lnTo>
                  <a:lnTo>
                    <a:pt x="3" y="17"/>
                  </a:lnTo>
                  <a:lnTo>
                    <a:pt x="3" y="15"/>
                  </a:lnTo>
                  <a:lnTo>
                    <a:pt x="0" y="15"/>
                  </a:lnTo>
                  <a:lnTo>
                    <a:pt x="0" y="15"/>
                  </a:lnTo>
                  <a:lnTo>
                    <a:pt x="0" y="12"/>
                  </a:lnTo>
                  <a:lnTo>
                    <a:pt x="0" y="12"/>
                  </a:lnTo>
                  <a:lnTo>
                    <a:pt x="0" y="12"/>
                  </a:lnTo>
                  <a:lnTo>
                    <a:pt x="0" y="12"/>
                  </a:lnTo>
                  <a:lnTo>
                    <a:pt x="3" y="10"/>
                  </a:lnTo>
                  <a:lnTo>
                    <a:pt x="3" y="10"/>
                  </a:lnTo>
                  <a:lnTo>
                    <a:pt x="5" y="10"/>
                  </a:lnTo>
                  <a:lnTo>
                    <a:pt x="7" y="10"/>
                  </a:lnTo>
                  <a:lnTo>
                    <a:pt x="7" y="10"/>
                  </a:lnTo>
                  <a:lnTo>
                    <a:pt x="7" y="10"/>
                  </a:lnTo>
                  <a:lnTo>
                    <a:pt x="7" y="12"/>
                  </a:lnTo>
                  <a:lnTo>
                    <a:pt x="7" y="12"/>
                  </a:lnTo>
                  <a:lnTo>
                    <a:pt x="10" y="12"/>
                  </a:lnTo>
                  <a:lnTo>
                    <a:pt x="10" y="12"/>
                  </a:lnTo>
                  <a:lnTo>
                    <a:pt x="10" y="10"/>
                  </a:lnTo>
                  <a:lnTo>
                    <a:pt x="10" y="10"/>
                  </a:lnTo>
                  <a:lnTo>
                    <a:pt x="10" y="10"/>
                  </a:lnTo>
                  <a:lnTo>
                    <a:pt x="10" y="10"/>
                  </a:lnTo>
                  <a:lnTo>
                    <a:pt x="7" y="10"/>
                  </a:lnTo>
                  <a:lnTo>
                    <a:pt x="7" y="8"/>
                  </a:lnTo>
                  <a:lnTo>
                    <a:pt x="7" y="8"/>
                  </a:lnTo>
                  <a:lnTo>
                    <a:pt x="7" y="8"/>
                  </a:lnTo>
                  <a:lnTo>
                    <a:pt x="7" y="8"/>
                  </a:lnTo>
                  <a:lnTo>
                    <a:pt x="7" y="3"/>
                  </a:lnTo>
                  <a:lnTo>
                    <a:pt x="10" y="0"/>
                  </a:lnTo>
                  <a:lnTo>
                    <a:pt x="10" y="0"/>
                  </a:lnTo>
                  <a:lnTo>
                    <a:pt x="10" y="0"/>
                  </a:lnTo>
                  <a:lnTo>
                    <a:pt x="10" y="0"/>
                  </a:lnTo>
                  <a:lnTo>
                    <a:pt x="10" y="3"/>
                  </a:lnTo>
                  <a:lnTo>
                    <a:pt x="10" y="3"/>
                  </a:lnTo>
                  <a:lnTo>
                    <a:pt x="10" y="3"/>
                  </a:lnTo>
                  <a:lnTo>
                    <a:pt x="10" y="3"/>
                  </a:lnTo>
                  <a:lnTo>
                    <a:pt x="10" y="5"/>
                  </a:lnTo>
                  <a:lnTo>
                    <a:pt x="12" y="8"/>
                  </a:lnTo>
                  <a:lnTo>
                    <a:pt x="14" y="10"/>
                  </a:lnTo>
                  <a:lnTo>
                    <a:pt x="12" y="12"/>
                  </a:lnTo>
                  <a:lnTo>
                    <a:pt x="12" y="12"/>
                  </a:lnTo>
                  <a:lnTo>
                    <a:pt x="14" y="15"/>
                  </a:lnTo>
                  <a:lnTo>
                    <a:pt x="14" y="15"/>
                  </a:lnTo>
                  <a:lnTo>
                    <a:pt x="14" y="17"/>
                  </a:lnTo>
                  <a:lnTo>
                    <a:pt x="14" y="17"/>
                  </a:lnTo>
                  <a:lnTo>
                    <a:pt x="17" y="17"/>
                  </a:lnTo>
                  <a:lnTo>
                    <a:pt x="17" y="15"/>
                  </a:lnTo>
                  <a:lnTo>
                    <a:pt x="17" y="15"/>
                  </a:lnTo>
                  <a:lnTo>
                    <a:pt x="17" y="15"/>
                  </a:lnTo>
                  <a:lnTo>
                    <a:pt x="17" y="15"/>
                  </a:lnTo>
                  <a:lnTo>
                    <a:pt x="17" y="15"/>
                  </a:lnTo>
                  <a:lnTo>
                    <a:pt x="17" y="15"/>
                  </a:lnTo>
                  <a:lnTo>
                    <a:pt x="17" y="15"/>
                  </a:lnTo>
                  <a:lnTo>
                    <a:pt x="17" y="17"/>
                  </a:lnTo>
                  <a:lnTo>
                    <a:pt x="17" y="17"/>
                  </a:lnTo>
                  <a:lnTo>
                    <a:pt x="17" y="17"/>
                  </a:lnTo>
                  <a:lnTo>
                    <a:pt x="17" y="17"/>
                  </a:lnTo>
                  <a:lnTo>
                    <a:pt x="17" y="17"/>
                  </a:lnTo>
                  <a:lnTo>
                    <a:pt x="14" y="19"/>
                  </a:lnTo>
                  <a:lnTo>
                    <a:pt x="14" y="19"/>
                  </a:lnTo>
                  <a:lnTo>
                    <a:pt x="14" y="19"/>
                  </a:lnTo>
                  <a:lnTo>
                    <a:pt x="12" y="1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40"/>
            <p:cNvSpPr>
              <a:spLocks/>
            </p:cNvSpPr>
            <p:nvPr/>
          </p:nvSpPr>
          <p:spPr bwMode="auto">
            <a:xfrm>
              <a:off x="1412" y="3449"/>
              <a:ext cx="18" cy="12"/>
            </a:xfrm>
            <a:custGeom>
              <a:avLst/>
              <a:gdLst>
                <a:gd name="T0" fmla="*/ 7 w 18"/>
                <a:gd name="T1" fmla="*/ 12 h 12"/>
                <a:gd name="T2" fmla="*/ 2 w 18"/>
                <a:gd name="T3" fmla="*/ 9 h 12"/>
                <a:gd name="T4" fmla="*/ 0 w 18"/>
                <a:gd name="T5" fmla="*/ 7 h 12"/>
                <a:gd name="T6" fmla="*/ 0 w 18"/>
                <a:gd name="T7" fmla="*/ 7 h 12"/>
                <a:gd name="T8" fmla="*/ 0 w 18"/>
                <a:gd name="T9" fmla="*/ 7 h 12"/>
                <a:gd name="T10" fmla="*/ 0 w 18"/>
                <a:gd name="T11" fmla="*/ 7 h 12"/>
                <a:gd name="T12" fmla="*/ 0 w 18"/>
                <a:gd name="T13" fmla="*/ 5 h 12"/>
                <a:gd name="T14" fmla="*/ 2 w 18"/>
                <a:gd name="T15" fmla="*/ 5 h 12"/>
                <a:gd name="T16" fmla="*/ 2 w 18"/>
                <a:gd name="T17" fmla="*/ 5 h 12"/>
                <a:gd name="T18" fmla="*/ 7 w 18"/>
                <a:gd name="T19" fmla="*/ 5 h 12"/>
                <a:gd name="T20" fmla="*/ 7 w 18"/>
                <a:gd name="T21" fmla="*/ 5 h 12"/>
                <a:gd name="T22" fmla="*/ 9 w 18"/>
                <a:gd name="T23" fmla="*/ 5 h 12"/>
                <a:gd name="T24" fmla="*/ 9 w 18"/>
                <a:gd name="T25" fmla="*/ 2 h 12"/>
                <a:gd name="T26" fmla="*/ 9 w 18"/>
                <a:gd name="T27" fmla="*/ 2 h 12"/>
                <a:gd name="T28" fmla="*/ 9 w 18"/>
                <a:gd name="T29" fmla="*/ 2 h 12"/>
                <a:gd name="T30" fmla="*/ 9 w 18"/>
                <a:gd name="T31" fmla="*/ 0 h 12"/>
                <a:gd name="T32" fmla="*/ 9 w 18"/>
                <a:gd name="T33" fmla="*/ 0 h 12"/>
                <a:gd name="T34" fmla="*/ 9 w 18"/>
                <a:gd name="T35" fmla="*/ 0 h 12"/>
                <a:gd name="T36" fmla="*/ 7 w 18"/>
                <a:gd name="T37" fmla="*/ 0 h 12"/>
                <a:gd name="T38" fmla="*/ 9 w 18"/>
                <a:gd name="T39" fmla="*/ 0 h 12"/>
                <a:gd name="T40" fmla="*/ 9 w 18"/>
                <a:gd name="T41" fmla="*/ 0 h 12"/>
                <a:gd name="T42" fmla="*/ 9 w 18"/>
                <a:gd name="T43" fmla="*/ 0 h 12"/>
                <a:gd name="T44" fmla="*/ 11 w 18"/>
                <a:gd name="T45" fmla="*/ 0 h 12"/>
                <a:gd name="T46" fmla="*/ 14 w 18"/>
                <a:gd name="T47" fmla="*/ 2 h 12"/>
                <a:gd name="T48" fmla="*/ 16 w 18"/>
                <a:gd name="T49" fmla="*/ 2 h 12"/>
                <a:gd name="T50" fmla="*/ 16 w 18"/>
                <a:gd name="T51" fmla="*/ 2 h 12"/>
                <a:gd name="T52" fmla="*/ 16 w 18"/>
                <a:gd name="T53" fmla="*/ 5 h 12"/>
                <a:gd name="T54" fmla="*/ 18 w 18"/>
                <a:gd name="T55" fmla="*/ 9 h 12"/>
                <a:gd name="T56" fmla="*/ 16 w 18"/>
                <a:gd name="T57" fmla="*/ 9 h 12"/>
                <a:gd name="T58" fmla="*/ 16 w 18"/>
                <a:gd name="T59" fmla="*/ 12 h 12"/>
                <a:gd name="T60" fmla="*/ 16 w 18"/>
                <a:gd name="T61" fmla="*/ 9 h 12"/>
                <a:gd name="T62" fmla="*/ 16 w 18"/>
                <a:gd name="T63" fmla="*/ 9 h 12"/>
                <a:gd name="T64" fmla="*/ 16 w 18"/>
                <a:gd name="T65" fmla="*/ 9 h 12"/>
                <a:gd name="T66" fmla="*/ 14 w 18"/>
                <a:gd name="T67" fmla="*/ 7 h 12"/>
                <a:gd name="T68" fmla="*/ 14 w 18"/>
                <a:gd name="T69" fmla="*/ 7 h 12"/>
                <a:gd name="T70" fmla="*/ 14 w 18"/>
                <a:gd name="T71" fmla="*/ 7 h 12"/>
                <a:gd name="T72" fmla="*/ 11 w 18"/>
                <a:gd name="T73" fmla="*/ 9 h 12"/>
                <a:gd name="T74" fmla="*/ 9 w 18"/>
                <a:gd name="T75" fmla="*/ 9 h 12"/>
                <a:gd name="T76" fmla="*/ 9 w 18"/>
                <a:gd name="T77" fmla="*/ 12 h 12"/>
                <a:gd name="T78" fmla="*/ 7 w 18"/>
                <a:gd name="T79" fmla="*/ 12 h 12"/>
                <a:gd name="T80" fmla="*/ 7 w 18"/>
                <a:gd name="T8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12">
                  <a:moveTo>
                    <a:pt x="7" y="12"/>
                  </a:moveTo>
                  <a:lnTo>
                    <a:pt x="2" y="9"/>
                  </a:lnTo>
                  <a:lnTo>
                    <a:pt x="0" y="7"/>
                  </a:lnTo>
                  <a:lnTo>
                    <a:pt x="0" y="7"/>
                  </a:lnTo>
                  <a:lnTo>
                    <a:pt x="0" y="7"/>
                  </a:lnTo>
                  <a:lnTo>
                    <a:pt x="0" y="7"/>
                  </a:lnTo>
                  <a:lnTo>
                    <a:pt x="0" y="5"/>
                  </a:lnTo>
                  <a:lnTo>
                    <a:pt x="2" y="5"/>
                  </a:lnTo>
                  <a:lnTo>
                    <a:pt x="2" y="5"/>
                  </a:lnTo>
                  <a:lnTo>
                    <a:pt x="7" y="5"/>
                  </a:lnTo>
                  <a:lnTo>
                    <a:pt x="7" y="5"/>
                  </a:lnTo>
                  <a:lnTo>
                    <a:pt x="9" y="5"/>
                  </a:lnTo>
                  <a:lnTo>
                    <a:pt x="9" y="2"/>
                  </a:lnTo>
                  <a:lnTo>
                    <a:pt x="9" y="2"/>
                  </a:lnTo>
                  <a:lnTo>
                    <a:pt x="9" y="2"/>
                  </a:lnTo>
                  <a:lnTo>
                    <a:pt x="9" y="0"/>
                  </a:lnTo>
                  <a:lnTo>
                    <a:pt x="9" y="0"/>
                  </a:lnTo>
                  <a:lnTo>
                    <a:pt x="9" y="0"/>
                  </a:lnTo>
                  <a:lnTo>
                    <a:pt x="7" y="0"/>
                  </a:lnTo>
                  <a:lnTo>
                    <a:pt x="9" y="0"/>
                  </a:lnTo>
                  <a:lnTo>
                    <a:pt x="9" y="0"/>
                  </a:lnTo>
                  <a:lnTo>
                    <a:pt x="9" y="0"/>
                  </a:lnTo>
                  <a:lnTo>
                    <a:pt x="11" y="0"/>
                  </a:lnTo>
                  <a:lnTo>
                    <a:pt x="14" y="2"/>
                  </a:lnTo>
                  <a:lnTo>
                    <a:pt x="16" y="2"/>
                  </a:lnTo>
                  <a:lnTo>
                    <a:pt x="16" y="2"/>
                  </a:lnTo>
                  <a:lnTo>
                    <a:pt x="16" y="5"/>
                  </a:lnTo>
                  <a:lnTo>
                    <a:pt x="18" y="9"/>
                  </a:lnTo>
                  <a:lnTo>
                    <a:pt x="16" y="9"/>
                  </a:lnTo>
                  <a:lnTo>
                    <a:pt x="16" y="12"/>
                  </a:lnTo>
                  <a:lnTo>
                    <a:pt x="16" y="9"/>
                  </a:lnTo>
                  <a:lnTo>
                    <a:pt x="16" y="9"/>
                  </a:lnTo>
                  <a:lnTo>
                    <a:pt x="16" y="9"/>
                  </a:lnTo>
                  <a:lnTo>
                    <a:pt x="14" y="7"/>
                  </a:lnTo>
                  <a:lnTo>
                    <a:pt x="14" y="7"/>
                  </a:lnTo>
                  <a:lnTo>
                    <a:pt x="14" y="7"/>
                  </a:lnTo>
                  <a:lnTo>
                    <a:pt x="11" y="9"/>
                  </a:lnTo>
                  <a:lnTo>
                    <a:pt x="9" y="9"/>
                  </a:lnTo>
                  <a:lnTo>
                    <a:pt x="9" y="12"/>
                  </a:lnTo>
                  <a:lnTo>
                    <a:pt x="7" y="12"/>
                  </a:lnTo>
                  <a:lnTo>
                    <a:pt x="7"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41"/>
            <p:cNvSpPr>
              <a:spLocks/>
            </p:cNvSpPr>
            <p:nvPr/>
          </p:nvSpPr>
          <p:spPr bwMode="auto">
            <a:xfrm>
              <a:off x="1412" y="3449"/>
              <a:ext cx="18" cy="12"/>
            </a:xfrm>
            <a:custGeom>
              <a:avLst/>
              <a:gdLst>
                <a:gd name="T0" fmla="*/ 7 w 18"/>
                <a:gd name="T1" fmla="*/ 12 h 12"/>
                <a:gd name="T2" fmla="*/ 2 w 18"/>
                <a:gd name="T3" fmla="*/ 9 h 12"/>
                <a:gd name="T4" fmla="*/ 0 w 18"/>
                <a:gd name="T5" fmla="*/ 7 h 12"/>
                <a:gd name="T6" fmla="*/ 0 w 18"/>
                <a:gd name="T7" fmla="*/ 7 h 12"/>
                <a:gd name="T8" fmla="*/ 0 w 18"/>
                <a:gd name="T9" fmla="*/ 7 h 12"/>
                <a:gd name="T10" fmla="*/ 0 w 18"/>
                <a:gd name="T11" fmla="*/ 7 h 12"/>
                <a:gd name="T12" fmla="*/ 0 w 18"/>
                <a:gd name="T13" fmla="*/ 5 h 12"/>
                <a:gd name="T14" fmla="*/ 2 w 18"/>
                <a:gd name="T15" fmla="*/ 5 h 12"/>
                <a:gd name="T16" fmla="*/ 2 w 18"/>
                <a:gd name="T17" fmla="*/ 5 h 12"/>
                <a:gd name="T18" fmla="*/ 7 w 18"/>
                <a:gd name="T19" fmla="*/ 5 h 12"/>
                <a:gd name="T20" fmla="*/ 7 w 18"/>
                <a:gd name="T21" fmla="*/ 5 h 12"/>
                <a:gd name="T22" fmla="*/ 9 w 18"/>
                <a:gd name="T23" fmla="*/ 5 h 12"/>
                <a:gd name="T24" fmla="*/ 9 w 18"/>
                <a:gd name="T25" fmla="*/ 2 h 12"/>
                <a:gd name="T26" fmla="*/ 9 w 18"/>
                <a:gd name="T27" fmla="*/ 2 h 12"/>
                <a:gd name="T28" fmla="*/ 9 w 18"/>
                <a:gd name="T29" fmla="*/ 2 h 12"/>
                <a:gd name="T30" fmla="*/ 9 w 18"/>
                <a:gd name="T31" fmla="*/ 0 h 12"/>
                <a:gd name="T32" fmla="*/ 9 w 18"/>
                <a:gd name="T33" fmla="*/ 0 h 12"/>
                <a:gd name="T34" fmla="*/ 9 w 18"/>
                <a:gd name="T35" fmla="*/ 0 h 12"/>
                <a:gd name="T36" fmla="*/ 7 w 18"/>
                <a:gd name="T37" fmla="*/ 0 h 12"/>
                <a:gd name="T38" fmla="*/ 9 w 18"/>
                <a:gd name="T39" fmla="*/ 0 h 12"/>
                <a:gd name="T40" fmla="*/ 9 w 18"/>
                <a:gd name="T41" fmla="*/ 0 h 12"/>
                <a:gd name="T42" fmla="*/ 9 w 18"/>
                <a:gd name="T43" fmla="*/ 0 h 12"/>
                <a:gd name="T44" fmla="*/ 11 w 18"/>
                <a:gd name="T45" fmla="*/ 0 h 12"/>
                <a:gd name="T46" fmla="*/ 14 w 18"/>
                <a:gd name="T47" fmla="*/ 2 h 12"/>
                <a:gd name="T48" fmla="*/ 16 w 18"/>
                <a:gd name="T49" fmla="*/ 2 h 12"/>
                <a:gd name="T50" fmla="*/ 16 w 18"/>
                <a:gd name="T51" fmla="*/ 2 h 12"/>
                <a:gd name="T52" fmla="*/ 16 w 18"/>
                <a:gd name="T53" fmla="*/ 5 h 12"/>
                <a:gd name="T54" fmla="*/ 18 w 18"/>
                <a:gd name="T55" fmla="*/ 9 h 12"/>
                <a:gd name="T56" fmla="*/ 16 w 18"/>
                <a:gd name="T57" fmla="*/ 9 h 12"/>
                <a:gd name="T58" fmla="*/ 16 w 18"/>
                <a:gd name="T59" fmla="*/ 12 h 12"/>
                <a:gd name="T60" fmla="*/ 16 w 18"/>
                <a:gd name="T61" fmla="*/ 9 h 12"/>
                <a:gd name="T62" fmla="*/ 16 w 18"/>
                <a:gd name="T63" fmla="*/ 9 h 12"/>
                <a:gd name="T64" fmla="*/ 16 w 18"/>
                <a:gd name="T65" fmla="*/ 9 h 12"/>
                <a:gd name="T66" fmla="*/ 14 w 18"/>
                <a:gd name="T67" fmla="*/ 7 h 12"/>
                <a:gd name="T68" fmla="*/ 14 w 18"/>
                <a:gd name="T69" fmla="*/ 7 h 12"/>
                <a:gd name="T70" fmla="*/ 14 w 18"/>
                <a:gd name="T71" fmla="*/ 7 h 12"/>
                <a:gd name="T72" fmla="*/ 11 w 18"/>
                <a:gd name="T73" fmla="*/ 9 h 12"/>
                <a:gd name="T74" fmla="*/ 9 w 18"/>
                <a:gd name="T75" fmla="*/ 9 h 12"/>
                <a:gd name="T76" fmla="*/ 9 w 18"/>
                <a:gd name="T77" fmla="*/ 12 h 12"/>
                <a:gd name="T78" fmla="*/ 7 w 18"/>
                <a:gd name="T79" fmla="*/ 12 h 12"/>
                <a:gd name="T80" fmla="*/ 7 w 18"/>
                <a:gd name="T8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12">
                  <a:moveTo>
                    <a:pt x="7" y="12"/>
                  </a:moveTo>
                  <a:lnTo>
                    <a:pt x="2" y="9"/>
                  </a:lnTo>
                  <a:lnTo>
                    <a:pt x="0" y="7"/>
                  </a:lnTo>
                  <a:lnTo>
                    <a:pt x="0" y="7"/>
                  </a:lnTo>
                  <a:lnTo>
                    <a:pt x="0" y="7"/>
                  </a:lnTo>
                  <a:lnTo>
                    <a:pt x="0" y="7"/>
                  </a:lnTo>
                  <a:lnTo>
                    <a:pt x="0" y="5"/>
                  </a:lnTo>
                  <a:lnTo>
                    <a:pt x="2" y="5"/>
                  </a:lnTo>
                  <a:lnTo>
                    <a:pt x="2" y="5"/>
                  </a:lnTo>
                  <a:lnTo>
                    <a:pt x="7" y="5"/>
                  </a:lnTo>
                  <a:lnTo>
                    <a:pt x="7" y="5"/>
                  </a:lnTo>
                  <a:lnTo>
                    <a:pt x="9" y="5"/>
                  </a:lnTo>
                  <a:lnTo>
                    <a:pt x="9" y="2"/>
                  </a:lnTo>
                  <a:lnTo>
                    <a:pt x="9" y="2"/>
                  </a:lnTo>
                  <a:lnTo>
                    <a:pt x="9" y="2"/>
                  </a:lnTo>
                  <a:lnTo>
                    <a:pt x="9" y="0"/>
                  </a:lnTo>
                  <a:lnTo>
                    <a:pt x="9" y="0"/>
                  </a:lnTo>
                  <a:lnTo>
                    <a:pt x="9" y="0"/>
                  </a:lnTo>
                  <a:lnTo>
                    <a:pt x="7" y="0"/>
                  </a:lnTo>
                  <a:lnTo>
                    <a:pt x="9" y="0"/>
                  </a:lnTo>
                  <a:lnTo>
                    <a:pt x="9" y="0"/>
                  </a:lnTo>
                  <a:lnTo>
                    <a:pt x="9" y="0"/>
                  </a:lnTo>
                  <a:lnTo>
                    <a:pt x="11" y="0"/>
                  </a:lnTo>
                  <a:lnTo>
                    <a:pt x="14" y="2"/>
                  </a:lnTo>
                  <a:lnTo>
                    <a:pt x="16" y="2"/>
                  </a:lnTo>
                  <a:lnTo>
                    <a:pt x="16" y="2"/>
                  </a:lnTo>
                  <a:lnTo>
                    <a:pt x="16" y="5"/>
                  </a:lnTo>
                  <a:lnTo>
                    <a:pt x="18" y="9"/>
                  </a:lnTo>
                  <a:lnTo>
                    <a:pt x="16" y="9"/>
                  </a:lnTo>
                  <a:lnTo>
                    <a:pt x="16" y="12"/>
                  </a:lnTo>
                  <a:lnTo>
                    <a:pt x="16" y="9"/>
                  </a:lnTo>
                  <a:lnTo>
                    <a:pt x="16" y="9"/>
                  </a:lnTo>
                  <a:lnTo>
                    <a:pt x="16" y="9"/>
                  </a:lnTo>
                  <a:lnTo>
                    <a:pt x="14" y="7"/>
                  </a:lnTo>
                  <a:lnTo>
                    <a:pt x="14" y="7"/>
                  </a:lnTo>
                  <a:lnTo>
                    <a:pt x="14" y="7"/>
                  </a:lnTo>
                  <a:lnTo>
                    <a:pt x="11" y="9"/>
                  </a:lnTo>
                  <a:lnTo>
                    <a:pt x="9" y="9"/>
                  </a:lnTo>
                  <a:lnTo>
                    <a:pt x="9" y="12"/>
                  </a:lnTo>
                  <a:lnTo>
                    <a:pt x="7" y="12"/>
                  </a:lnTo>
                  <a:lnTo>
                    <a:pt x="7"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42"/>
            <p:cNvSpPr>
              <a:spLocks/>
            </p:cNvSpPr>
            <p:nvPr/>
          </p:nvSpPr>
          <p:spPr bwMode="auto">
            <a:xfrm>
              <a:off x="1532" y="3576"/>
              <a:ext cx="24" cy="10"/>
            </a:xfrm>
            <a:custGeom>
              <a:avLst/>
              <a:gdLst>
                <a:gd name="T0" fmla="*/ 21 w 24"/>
                <a:gd name="T1" fmla="*/ 0 h 10"/>
                <a:gd name="T2" fmla="*/ 17 w 24"/>
                <a:gd name="T3" fmla="*/ 0 h 10"/>
                <a:gd name="T4" fmla="*/ 17 w 24"/>
                <a:gd name="T5" fmla="*/ 3 h 10"/>
                <a:gd name="T6" fmla="*/ 17 w 24"/>
                <a:gd name="T7" fmla="*/ 3 h 10"/>
                <a:gd name="T8" fmla="*/ 12 w 24"/>
                <a:gd name="T9" fmla="*/ 3 h 10"/>
                <a:gd name="T10" fmla="*/ 12 w 24"/>
                <a:gd name="T11" fmla="*/ 3 h 10"/>
                <a:gd name="T12" fmla="*/ 9 w 24"/>
                <a:gd name="T13" fmla="*/ 3 h 10"/>
                <a:gd name="T14" fmla="*/ 9 w 24"/>
                <a:gd name="T15" fmla="*/ 3 h 10"/>
                <a:gd name="T16" fmla="*/ 17 w 24"/>
                <a:gd name="T17" fmla="*/ 5 h 10"/>
                <a:gd name="T18" fmla="*/ 21 w 24"/>
                <a:gd name="T19" fmla="*/ 5 h 10"/>
                <a:gd name="T20" fmla="*/ 21 w 24"/>
                <a:gd name="T21" fmla="*/ 5 h 10"/>
                <a:gd name="T22" fmla="*/ 24 w 24"/>
                <a:gd name="T23" fmla="*/ 7 h 10"/>
                <a:gd name="T24" fmla="*/ 21 w 24"/>
                <a:gd name="T25" fmla="*/ 7 h 10"/>
                <a:gd name="T26" fmla="*/ 21 w 24"/>
                <a:gd name="T27" fmla="*/ 7 h 10"/>
                <a:gd name="T28" fmla="*/ 19 w 24"/>
                <a:gd name="T29" fmla="*/ 5 h 10"/>
                <a:gd name="T30" fmla="*/ 19 w 24"/>
                <a:gd name="T31" fmla="*/ 5 h 10"/>
                <a:gd name="T32" fmla="*/ 17 w 24"/>
                <a:gd name="T33" fmla="*/ 7 h 10"/>
                <a:gd name="T34" fmla="*/ 19 w 24"/>
                <a:gd name="T35" fmla="*/ 7 h 10"/>
                <a:gd name="T36" fmla="*/ 19 w 24"/>
                <a:gd name="T37" fmla="*/ 7 h 10"/>
                <a:gd name="T38" fmla="*/ 19 w 24"/>
                <a:gd name="T39" fmla="*/ 7 h 10"/>
                <a:gd name="T40" fmla="*/ 14 w 24"/>
                <a:gd name="T41" fmla="*/ 10 h 10"/>
                <a:gd name="T42" fmla="*/ 14 w 24"/>
                <a:gd name="T43" fmla="*/ 10 h 10"/>
                <a:gd name="T44" fmla="*/ 14 w 24"/>
                <a:gd name="T45" fmla="*/ 7 h 10"/>
                <a:gd name="T46" fmla="*/ 12 w 24"/>
                <a:gd name="T47" fmla="*/ 5 h 10"/>
                <a:gd name="T48" fmla="*/ 9 w 24"/>
                <a:gd name="T49" fmla="*/ 7 h 10"/>
                <a:gd name="T50" fmla="*/ 0 w 24"/>
                <a:gd name="T51" fmla="*/ 5 h 10"/>
                <a:gd name="T52" fmla="*/ 0 w 24"/>
                <a:gd name="T53" fmla="*/ 3 h 10"/>
                <a:gd name="T54" fmla="*/ 5 w 24"/>
                <a:gd name="T55" fmla="*/ 0 h 10"/>
                <a:gd name="T56" fmla="*/ 7 w 24"/>
                <a:gd name="T57" fmla="*/ 3 h 10"/>
                <a:gd name="T58" fmla="*/ 14 w 24"/>
                <a:gd name="T59" fmla="*/ 3 h 10"/>
                <a:gd name="T60" fmla="*/ 12 w 24"/>
                <a:gd name="T61" fmla="*/ 3 h 10"/>
                <a:gd name="T62" fmla="*/ 12 w 24"/>
                <a:gd name="T63" fmla="*/ 0 h 10"/>
                <a:gd name="T64" fmla="*/ 17 w 24"/>
                <a:gd name="T65" fmla="*/ 0 h 10"/>
                <a:gd name="T66" fmla="*/ 21 w 24"/>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10">
                  <a:moveTo>
                    <a:pt x="21" y="0"/>
                  </a:moveTo>
                  <a:lnTo>
                    <a:pt x="21" y="0"/>
                  </a:lnTo>
                  <a:lnTo>
                    <a:pt x="21" y="0"/>
                  </a:lnTo>
                  <a:lnTo>
                    <a:pt x="17" y="0"/>
                  </a:lnTo>
                  <a:lnTo>
                    <a:pt x="17" y="0"/>
                  </a:lnTo>
                  <a:lnTo>
                    <a:pt x="17" y="3"/>
                  </a:lnTo>
                  <a:lnTo>
                    <a:pt x="17" y="3"/>
                  </a:lnTo>
                  <a:lnTo>
                    <a:pt x="17" y="3"/>
                  </a:lnTo>
                  <a:lnTo>
                    <a:pt x="14" y="3"/>
                  </a:lnTo>
                  <a:lnTo>
                    <a:pt x="12" y="3"/>
                  </a:lnTo>
                  <a:lnTo>
                    <a:pt x="12" y="3"/>
                  </a:lnTo>
                  <a:lnTo>
                    <a:pt x="12" y="3"/>
                  </a:lnTo>
                  <a:lnTo>
                    <a:pt x="9" y="3"/>
                  </a:lnTo>
                  <a:lnTo>
                    <a:pt x="9" y="3"/>
                  </a:lnTo>
                  <a:lnTo>
                    <a:pt x="9" y="3"/>
                  </a:lnTo>
                  <a:lnTo>
                    <a:pt x="9" y="3"/>
                  </a:lnTo>
                  <a:lnTo>
                    <a:pt x="12" y="5"/>
                  </a:lnTo>
                  <a:lnTo>
                    <a:pt x="17" y="5"/>
                  </a:lnTo>
                  <a:lnTo>
                    <a:pt x="19" y="5"/>
                  </a:lnTo>
                  <a:lnTo>
                    <a:pt x="21" y="5"/>
                  </a:lnTo>
                  <a:lnTo>
                    <a:pt x="21" y="3"/>
                  </a:lnTo>
                  <a:lnTo>
                    <a:pt x="21" y="5"/>
                  </a:lnTo>
                  <a:lnTo>
                    <a:pt x="21" y="5"/>
                  </a:lnTo>
                  <a:lnTo>
                    <a:pt x="24" y="7"/>
                  </a:lnTo>
                  <a:lnTo>
                    <a:pt x="21" y="7"/>
                  </a:lnTo>
                  <a:lnTo>
                    <a:pt x="21" y="7"/>
                  </a:lnTo>
                  <a:lnTo>
                    <a:pt x="21" y="7"/>
                  </a:lnTo>
                  <a:lnTo>
                    <a:pt x="21" y="7"/>
                  </a:lnTo>
                  <a:lnTo>
                    <a:pt x="19" y="5"/>
                  </a:lnTo>
                  <a:lnTo>
                    <a:pt x="19" y="5"/>
                  </a:lnTo>
                  <a:lnTo>
                    <a:pt x="19" y="5"/>
                  </a:lnTo>
                  <a:lnTo>
                    <a:pt x="19" y="5"/>
                  </a:lnTo>
                  <a:lnTo>
                    <a:pt x="17" y="5"/>
                  </a:lnTo>
                  <a:lnTo>
                    <a:pt x="17" y="7"/>
                  </a:lnTo>
                  <a:lnTo>
                    <a:pt x="17" y="7"/>
                  </a:lnTo>
                  <a:lnTo>
                    <a:pt x="19" y="7"/>
                  </a:lnTo>
                  <a:lnTo>
                    <a:pt x="19" y="7"/>
                  </a:lnTo>
                  <a:lnTo>
                    <a:pt x="19" y="7"/>
                  </a:lnTo>
                  <a:lnTo>
                    <a:pt x="19" y="7"/>
                  </a:lnTo>
                  <a:lnTo>
                    <a:pt x="19" y="7"/>
                  </a:lnTo>
                  <a:lnTo>
                    <a:pt x="14" y="10"/>
                  </a:lnTo>
                  <a:lnTo>
                    <a:pt x="14" y="10"/>
                  </a:lnTo>
                  <a:lnTo>
                    <a:pt x="14" y="10"/>
                  </a:lnTo>
                  <a:lnTo>
                    <a:pt x="14" y="10"/>
                  </a:lnTo>
                  <a:lnTo>
                    <a:pt x="14" y="7"/>
                  </a:lnTo>
                  <a:lnTo>
                    <a:pt x="14" y="7"/>
                  </a:lnTo>
                  <a:lnTo>
                    <a:pt x="14" y="7"/>
                  </a:lnTo>
                  <a:lnTo>
                    <a:pt x="12" y="5"/>
                  </a:lnTo>
                  <a:lnTo>
                    <a:pt x="9" y="7"/>
                  </a:lnTo>
                  <a:lnTo>
                    <a:pt x="9" y="7"/>
                  </a:lnTo>
                  <a:lnTo>
                    <a:pt x="2" y="5"/>
                  </a:lnTo>
                  <a:lnTo>
                    <a:pt x="0" y="5"/>
                  </a:lnTo>
                  <a:lnTo>
                    <a:pt x="0" y="3"/>
                  </a:lnTo>
                  <a:lnTo>
                    <a:pt x="0" y="3"/>
                  </a:lnTo>
                  <a:lnTo>
                    <a:pt x="0" y="0"/>
                  </a:lnTo>
                  <a:lnTo>
                    <a:pt x="5" y="0"/>
                  </a:lnTo>
                  <a:lnTo>
                    <a:pt x="7" y="0"/>
                  </a:lnTo>
                  <a:lnTo>
                    <a:pt x="7" y="3"/>
                  </a:lnTo>
                  <a:lnTo>
                    <a:pt x="9" y="3"/>
                  </a:lnTo>
                  <a:lnTo>
                    <a:pt x="14" y="3"/>
                  </a:lnTo>
                  <a:lnTo>
                    <a:pt x="14" y="3"/>
                  </a:lnTo>
                  <a:lnTo>
                    <a:pt x="12" y="3"/>
                  </a:lnTo>
                  <a:lnTo>
                    <a:pt x="12" y="0"/>
                  </a:lnTo>
                  <a:lnTo>
                    <a:pt x="12" y="0"/>
                  </a:lnTo>
                  <a:lnTo>
                    <a:pt x="14" y="0"/>
                  </a:lnTo>
                  <a:lnTo>
                    <a:pt x="17" y="0"/>
                  </a:lnTo>
                  <a:lnTo>
                    <a:pt x="17" y="0"/>
                  </a:lnTo>
                  <a:lnTo>
                    <a:pt x="21" y="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43"/>
            <p:cNvSpPr>
              <a:spLocks/>
            </p:cNvSpPr>
            <p:nvPr/>
          </p:nvSpPr>
          <p:spPr bwMode="auto">
            <a:xfrm>
              <a:off x="1532" y="3576"/>
              <a:ext cx="24" cy="10"/>
            </a:xfrm>
            <a:custGeom>
              <a:avLst/>
              <a:gdLst>
                <a:gd name="T0" fmla="*/ 21 w 24"/>
                <a:gd name="T1" fmla="*/ 0 h 10"/>
                <a:gd name="T2" fmla="*/ 17 w 24"/>
                <a:gd name="T3" fmla="*/ 0 h 10"/>
                <a:gd name="T4" fmla="*/ 17 w 24"/>
                <a:gd name="T5" fmla="*/ 3 h 10"/>
                <a:gd name="T6" fmla="*/ 17 w 24"/>
                <a:gd name="T7" fmla="*/ 3 h 10"/>
                <a:gd name="T8" fmla="*/ 12 w 24"/>
                <a:gd name="T9" fmla="*/ 3 h 10"/>
                <a:gd name="T10" fmla="*/ 12 w 24"/>
                <a:gd name="T11" fmla="*/ 3 h 10"/>
                <a:gd name="T12" fmla="*/ 9 w 24"/>
                <a:gd name="T13" fmla="*/ 3 h 10"/>
                <a:gd name="T14" fmla="*/ 9 w 24"/>
                <a:gd name="T15" fmla="*/ 3 h 10"/>
                <a:gd name="T16" fmla="*/ 17 w 24"/>
                <a:gd name="T17" fmla="*/ 5 h 10"/>
                <a:gd name="T18" fmla="*/ 21 w 24"/>
                <a:gd name="T19" fmla="*/ 5 h 10"/>
                <a:gd name="T20" fmla="*/ 21 w 24"/>
                <a:gd name="T21" fmla="*/ 5 h 10"/>
                <a:gd name="T22" fmla="*/ 24 w 24"/>
                <a:gd name="T23" fmla="*/ 7 h 10"/>
                <a:gd name="T24" fmla="*/ 21 w 24"/>
                <a:gd name="T25" fmla="*/ 7 h 10"/>
                <a:gd name="T26" fmla="*/ 21 w 24"/>
                <a:gd name="T27" fmla="*/ 7 h 10"/>
                <a:gd name="T28" fmla="*/ 19 w 24"/>
                <a:gd name="T29" fmla="*/ 5 h 10"/>
                <a:gd name="T30" fmla="*/ 19 w 24"/>
                <a:gd name="T31" fmla="*/ 5 h 10"/>
                <a:gd name="T32" fmla="*/ 17 w 24"/>
                <a:gd name="T33" fmla="*/ 7 h 10"/>
                <a:gd name="T34" fmla="*/ 19 w 24"/>
                <a:gd name="T35" fmla="*/ 7 h 10"/>
                <a:gd name="T36" fmla="*/ 19 w 24"/>
                <a:gd name="T37" fmla="*/ 7 h 10"/>
                <a:gd name="T38" fmla="*/ 19 w 24"/>
                <a:gd name="T39" fmla="*/ 7 h 10"/>
                <a:gd name="T40" fmla="*/ 14 w 24"/>
                <a:gd name="T41" fmla="*/ 10 h 10"/>
                <a:gd name="T42" fmla="*/ 14 w 24"/>
                <a:gd name="T43" fmla="*/ 10 h 10"/>
                <a:gd name="T44" fmla="*/ 14 w 24"/>
                <a:gd name="T45" fmla="*/ 7 h 10"/>
                <a:gd name="T46" fmla="*/ 12 w 24"/>
                <a:gd name="T47" fmla="*/ 5 h 10"/>
                <a:gd name="T48" fmla="*/ 9 w 24"/>
                <a:gd name="T49" fmla="*/ 7 h 10"/>
                <a:gd name="T50" fmla="*/ 0 w 24"/>
                <a:gd name="T51" fmla="*/ 5 h 10"/>
                <a:gd name="T52" fmla="*/ 0 w 24"/>
                <a:gd name="T53" fmla="*/ 3 h 10"/>
                <a:gd name="T54" fmla="*/ 5 w 24"/>
                <a:gd name="T55" fmla="*/ 0 h 10"/>
                <a:gd name="T56" fmla="*/ 7 w 24"/>
                <a:gd name="T57" fmla="*/ 3 h 10"/>
                <a:gd name="T58" fmla="*/ 14 w 24"/>
                <a:gd name="T59" fmla="*/ 3 h 10"/>
                <a:gd name="T60" fmla="*/ 12 w 24"/>
                <a:gd name="T61" fmla="*/ 3 h 10"/>
                <a:gd name="T62" fmla="*/ 12 w 24"/>
                <a:gd name="T63" fmla="*/ 0 h 10"/>
                <a:gd name="T64" fmla="*/ 17 w 24"/>
                <a:gd name="T65" fmla="*/ 0 h 10"/>
                <a:gd name="T66" fmla="*/ 21 w 24"/>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10">
                  <a:moveTo>
                    <a:pt x="21" y="0"/>
                  </a:moveTo>
                  <a:lnTo>
                    <a:pt x="21" y="0"/>
                  </a:lnTo>
                  <a:lnTo>
                    <a:pt x="21" y="0"/>
                  </a:lnTo>
                  <a:lnTo>
                    <a:pt x="17" y="0"/>
                  </a:lnTo>
                  <a:lnTo>
                    <a:pt x="17" y="0"/>
                  </a:lnTo>
                  <a:lnTo>
                    <a:pt x="17" y="3"/>
                  </a:lnTo>
                  <a:lnTo>
                    <a:pt x="17" y="3"/>
                  </a:lnTo>
                  <a:lnTo>
                    <a:pt x="17" y="3"/>
                  </a:lnTo>
                  <a:lnTo>
                    <a:pt x="14" y="3"/>
                  </a:lnTo>
                  <a:lnTo>
                    <a:pt x="12" y="3"/>
                  </a:lnTo>
                  <a:lnTo>
                    <a:pt x="12" y="3"/>
                  </a:lnTo>
                  <a:lnTo>
                    <a:pt x="12" y="3"/>
                  </a:lnTo>
                  <a:lnTo>
                    <a:pt x="9" y="3"/>
                  </a:lnTo>
                  <a:lnTo>
                    <a:pt x="9" y="3"/>
                  </a:lnTo>
                  <a:lnTo>
                    <a:pt x="9" y="3"/>
                  </a:lnTo>
                  <a:lnTo>
                    <a:pt x="9" y="3"/>
                  </a:lnTo>
                  <a:lnTo>
                    <a:pt x="12" y="5"/>
                  </a:lnTo>
                  <a:lnTo>
                    <a:pt x="17" y="5"/>
                  </a:lnTo>
                  <a:lnTo>
                    <a:pt x="19" y="5"/>
                  </a:lnTo>
                  <a:lnTo>
                    <a:pt x="21" y="5"/>
                  </a:lnTo>
                  <a:lnTo>
                    <a:pt x="21" y="3"/>
                  </a:lnTo>
                  <a:lnTo>
                    <a:pt x="21" y="5"/>
                  </a:lnTo>
                  <a:lnTo>
                    <a:pt x="21" y="5"/>
                  </a:lnTo>
                  <a:lnTo>
                    <a:pt x="24" y="7"/>
                  </a:lnTo>
                  <a:lnTo>
                    <a:pt x="21" y="7"/>
                  </a:lnTo>
                  <a:lnTo>
                    <a:pt x="21" y="7"/>
                  </a:lnTo>
                  <a:lnTo>
                    <a:pt x="21" y="7"/>
                  </a:lnTo>
                  <a:lnTo>
                    <a:pt x="21" y="7"/>
                  </a:lnTo>
                  <a:lnTo>
                    <a:pt x="19" y="5"/>
                  </a:lnTo>
                  <a:lnTo>
                    <a:pt x="19" y="5"/>
                  </a:lnTo>
                  <a:lnTo>
                    <a:pt x="19" y="5"/>
                  </a:lnTo>
                  <a:lnTo>
                    <a:pt x="19" y="5"/>
                  </a:lnTo>
                  <a:lnTo>
                    <a:pt x="17" y="5"/>
                  </a:lnTo>
                  <a:lnTo>
                    <a:pt x="17" y="7"/>
                  </a:lnTo>
                  <a:lnTo>
                    <a:pt x="17" y="7"/>
                  </a:lnTo>
                  <a:lnTo>
                    <a:pt x="19" y="7"/>
                  </a:lnTo>
                  <a:lnTo>
                    <a:pt x="19" y="7"/>
                  </a:lnTo>
                  <a:lnTo>
                    <a:pt x="19" y="7"/>
                  </a:lnTo>
                  <a:lnTo>
                    <a:pt x="19" y="7"/>
                  </a:lnTo>
                  <a:lnTo>
                    <a:pt x="19" y="7"/>
                  </a:lnTo>
                  <a:lnTo>
                    <a:pt x="14" y="10"/>
                  </a:lnTo>
                  <a:lnTo>
                    <a:pt x="14" y="10"/>
                  </a:lnTo>
                  <a:lnTo>
                    <a:pt x="14" y="10"/>
                  </a:lnTo>
                  <a:lnTo>
                    <a:pt x="14" y="10"/>
                  </a:lnTo>
                  <a:lnTo>
                    <a:pt x="14" y="7"/>
                  </a:lnTo>
                  <a:lnTo>
                    <a:pt x="14" y="7"/>
                  </a:lnTo>
                  <a:lnTo>
                    <a:pt x="14" y="7"/>
                  </a:lnTo>
                  <a:lnTo>
                    <a:pt x="12" y="5"/>
                  </a:lnTo>
                  <a:lnTo>
                    <a:pt x="9" y="7"/>
                  </a:lnTo>
                  <a:lnTo>
                    <a:pt x="9" y="7"/>
                  </a:lnTo>
                  <a:lnTo>
                    <a:pt x="2" y="5"/>
                  </a:lnTo>
                  <a:lnTo>
                    <a:pt x="0" y="5"/>
                  </a:lnTo>
                  <a:lnTo>
                    <a:pt x="0" y="3"/>
                  </a:lnTo>
                  <a:lnTo>
                    <a:pt x="0" y="3"/>
                  </a:lnTo>
                  <a:lnTo>
                    <a:pt x="0" y="0"/>
                  </a:lnTo>
                  <a:lnTo>
                    <a:pt x="5" y="0"/>
                  </a:lnTo>
                  <a:lnTo>
                    <a:pt x="7" y="0"/>
                  </a:lnTo>
                  <a:lnTo>
                    <a:pt x="7" y="3"/>
                  </a:lnTo>
                  <a:lnTo>
                    <a:pt x="9" y="3"/>
                  </a:lnTo>
                  <a:lnTo>
                    <a:pt x="14" y="3"/>
                  </a:lnTo>
                  <a:lnTo>
                    <a:pt x="14" y="3"/>
                  </a:lnTo>
                  <a:lnTo>
                    <a:pt x="12" y="3"/>
                  </a:lnTo>
                  <a:lnTo>
                    <a:pt x="12" y="0"/>
                  </a:lnTo>
                  <a:lnTo>
                    <a:pt x="12" y="0"/>
                  </a:lnTo>
                  <a:lnTo>
                    <a:pt x="14" y="0"/>
                  </a:lnTo>
                  <a:lnTo>
                    <a:pt x="17" y="0"/>
                  </a:lnTo>
                  <a:lnTo>
                    <a:pt x="17" y="0"/>
                  </a:lnTo>
                  <a:lnTo>
                    <a:pt x="21" y="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44"/>
            <p:cNvSpPr>
              <a:spLocks/>
            </p:cNvSpPr>
            <p:nvPr/>
          </p:nvSpPr>
          <p:spPr bwMode="auto">
            <a:xfrm>
              <a:off x="1402" y="3368"/>
              <a:ext cx="14" cy="10"/>
            </a:xfrm>
            <a:custGeom>
              <a:avLst/>
              <a:gdLst>
                <a:gd name="T0" fmla="*/ 7 w 14"/>
                <a:gd name="T1" fmla="*/ 10 h 10"/>
                <a:gd name="T2" fmla="*/ 7 w 14"/>
                <a:gd name="T3" fmla="*/ 10 h 10"/>
                <a:gd name="T4" fmla="*/ 7 w 14"/>
                <a:gd name="T5" fmla="*/ 10 h 10"/>
                <a:gd name="T6" fmla="*/ 2 w 14"/>
                <a:gd name="T7" fmla="*/ 5 h 10"/>
                <a:gd name="T8" fmla="*/ 0 w 14"/>
                <a:gd name="T9" fmla="*/ 0 h 10"/>
                <a:gd name="T10" fmla="*/ 0 w 14"/>
                <a:gd name="T11" fmla="*/ 0 h 10"/>
                <a:gd name="T12" fmla="*/ 2 w 14"/>
                <a:gd name="T13" fmla="*/ 0 h 10"/>
                <a:gd name="T14" fmla="*/ 2 w 14"/>
                <a:gd name="T15" fmla="*/ 0 h 10"/>
                <a:gd name="T16" fmla="*/ 7 w 14"/>
                <a:gd name="T17" fmla="*/ 0 h 10"/>
                <a:gd name="T18" fmla="*/ 7 w 14"/>
                <a:gd name="T19" fmla="*/ 0 h 10"/>
                <a:gd name="T20" fmla="*/ 7 w 14"/>
                <a:gd name="T21" fmla="*/ 0 h 10"/>
                <a:gd name="T22" fmla="*/ 10 w 14"/>
                <a:gd name="T23" fmla="*/ 3 h 10"/>
                <a:gd name="T24" fmla="*/ 14 w 14"/>
                <a:gd name="T25" fmla="*/ 3 h 10"/>
                <a:gd name="T26" fmla="*/ 14 w 14"/>
                <a:gd name="T27" fmla="*/ 3 h 10"/>
                <a:gd name="T28" fmla="*/ 14 w 14"/>
                <a:gd name="T29" fmla="*/ 3 h 10"/>
                <a:gd name="T30" fmla="*/ 14 w 14"/>
                <a:gd name="T31" fmla="*/ 3 h 10"/>
                <a:gd name="T32" fmla="*/ 14 w 14"/>
                <a:gd name="T33" fmla="*/ 8 h 10"/>
                <a:gd name="T34" fmla="*/ 12 w 14"/>
                <a:gd name="T35" fmla="*/ 8 h 10"/>
                <a:gd name="T36" fmla="*/ 12 w 14"/>
                <a:gd name="T37" fmla="*/ 10 h 10"/>
                <a:gd name="T38" fmla="*/ 12 w 14"/>
                <a:gd name="T39" fmla="*/ 8 h 10"/>
                <a:gd name="T40" fmla="*/ 10 w 14"/>
                <a:gd name="T41" fmla="*/ 10 h 10"/>
                <a:gd name="T42" fmla="*/ 10 w 14"/>
                <a:gd name="T43" fmla="*/ 10 h 10"/>
                <a:gd name="T44" fmla="*/ 10 w 14"/>
                <a:gd name="T45" fmla="*/ 10 h 10"/>
                <a:gd name="T46" fmla="*/ 7 w 14"/>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0">
                  <a:moveTo>
                    <a:pt x="7" y="10"/>
                  </a:moveTo>
                  <a:lnTo>
                    <a:pt x="7" y="10"/>
                  </a:lnTo>
                  <a:lnTo>
                    <a:pt x="7" y="10"/>
                  </a:lnTo>
                  <a:lnTo>
                    <a:pt x="2" y="5"/>
                  </a:lnTo>
                  <a:lnTo>
                    <a:pt x="0" y="0"/>
                  </a:lnTo>
                  <a:lnTo>
                    <a:pt x="0" y="0"/>
                  </a:lnTo>
                  <a:lnTo>
                    <a:pt x="2" y="0"/>
                  </a:lnTo>
                  <a:lnTo>
                    <a:pt x="2" y="0"/>
                  </a:lnTo>
                  <a:lnTo>
                    <a:pt x="7" y="0"/>
                  </a:lnTo>
                  <a:lnTo>
                    <a:pt x="7" y="0"/>
                  </a:lnTo>
                  <a:lnTo>
                    <a:pt x="7" y="0"/>
                  </a:lnTo>
                  <a:lnTo>
                    <a:pt x="10" y="3"/>
                  </a:lnTo>
                  <a:lnTo>
                    <a:pt x="14" y="3"/>
                  </a:lnTo>
                  <a:lnTo>
                    <a:pt x="14" y="3"/>
                  </a:lnTo>
                  <a:lnTo>
                    <a:pt x="14" y="3"/>
                  </a:lnTo>
                  <a:lnTo>
                    <a:pt x="14" y="3"/>
                  </a:lnTo>
                  <a:lnTo>
                    <a:pt x="14" y="8"/>
                  </a:lnTo>
                  <a:lnTo>
                    <a:pt x="12" y="8"/>
                  </a:lnTo>
                  <a:lnTo>
                    <a:pt x="12" y="10"/>
                  </a:lnTo>
                  <a:lnTo>
                    <a:pt x="12" y="8"/>
                  </a:lnTo>
                  <a:lnTo>
                    <a:pt x="10" y="10"/>
                  </a:lnTo>
                  <a:lnTo>
                    <a:pt x="10" y="10"/>
                  </a:lnTo>
                  <a:lnTo>
                    <a:pt x="10" y="10"/>
                  </a:lnTo>
                  <a:lnTo>
                    <a:pt x="7"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45"/>
            <p:cNvSpPr>
              <a:spLocks/>
            </p:cNvSpPr>
            <p:nvPr/>
          </p:nvSpPr>
          <p:spPr bwMode="auto">
            <a:xfrm>
              <a:off x="1402" y="3368"/>
              <a:ext cx="14" cy="10"/>
            </a:xfrm>
            <a:custGeom>
              <a:avLst/>
              <a:gdLst>
                <a:gd name="T0" fmla="*/ 7 w 14"/>
                <a:gd name="T1" fmla="*/ 10 h 10"/>
                <a:gd name="T2" fmla="*/ 7 w 14"/>
                <a:gd name="T3" fmla="*/ 10 h 10"/>
                <a:gd name="T4" fmla="*/ 7 w 14"/>
                <a:gd name="T5" fmla="*/ 10 h 10"/>
                <a:gd name="T6" fmla="*/ 2 w 14"/>
                <a:gd name="T7" fmla="*/ 5 h 10"/>
                <a:gd name="T8" fmla="*/ 0 w 14"/>
                <a:gd name="T9" fmla="*/ 0 h 10"/>
                <a:gd name="T10" fmla="*/ 0 w 14"/>
                <a:gd name="T11" fmla="*/ 0 h 10"/>
                <a:gd name="T12" fmla="*/ 2 w 14"/>
                <a:gd name="T13" fmla="*/ 0 h 10"/>
                <a:gd name="T14" fmla="*/ 2 w 14"/>
                <a:gd name="T15" fmla="*/ 0 h 10"/>
                <a:gd name="T16" fmla="*/ 7 w 14"/>
                <a:gd name="T17" fmla="*/ 0 h 10"/>
                <a:gd name="T18" fmla="*/ 7 w 14"/>
                <a:gd name="T19" fmla="*/ 0 h 10"/>
                <a:gd name="T20" fmla="*/ 7 w 14"/>
                <a:gd name="T21" fmla="*/ 0 h 10"/>
                <a:gd name="T22" fmla="*/ 10 w 14"/>
                <a:gd name="T23" fmla="*/ 3 h 10"/>
                <a:gd name="T24" fmla="*/ 14 w 14"/>
                <a:gd name="T25" fmla="*/ 3 h 10"/>
                <a:gd name="T26" fmla="*/ 14 w 14"/>
                <a:gd name="T27" fmla="*/ 3 h 10"/>
                <a:gd name="T28" fmla="*/ 14 w 14"/>
                <a:gd name="T29" fmla="*/ 3 h 10"/>
                <a:gd name="T30" fmla="*/ 14 w 14"/>
                <a:gd name="T31" fmla="*/ 3 h 10"/>
                <a:gd name="T32" fmla="*/ 14 w 14"/>
                <a:gd name="T33" fmla="*/ 8 h 10"/>
                <a:gd name="T34" fmla="*/ 12 w 14"/>
                <a:gd name="T35" fmla="*/ 8 h 10"/>
                <a:gd name="T36" fmla="*/ 12 w 14"/>
                <a:gd name="T37" fmla="*/ 10 h 10"/>
                <a:gd name="T38" fmla="*/ 12 w 14"/>
                <a:gd name="T39" fmla="*/ 8 h 10"/>
                <a:gd name="T40" fmla="*/ 10 w 14"/>
                <a:gd name="T41" fmla="*/ 10 h 10"/>
                <a:gd name="T42" fmla="*/ 10 w 14"/>
                <a:gd name="T43" fmla="*/ 10 h 10"/>
                <a:gd name="T44" fmla="*/ 10 w 14"/>
                <a:gd name="T45" fmla="*/ 10 h 10"/>
                <a:gd name="T46" fmla="*/ 7 w 14"/>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0">
                  <a:moveTo>
                    <a:pt x="7" y="10"/>
                  </a:moveTo>
                  <a:lnTo>
                    <a:pt x="7" y="10"/>
                  </a:lnTo>
                  <a:lnTo>
                    <a:pt x="7" y="10"/>
                  </a:lnTo>
                  <a:lnTo>
                    <a:pt x="2" y="5"/>
                  </a:lnTo>
                  <a:lnTo>
                    <a:pt x="0" y="0"/>
                  </a:lnTo>
                  <a:lnTo>
                    <a:pt x="0" y="0"/>
                  </a:lnTo>
                  <a:lnTo>
                    <a:pt x="2" y="0"/>
                  </a:lnTo>
                  <a:lnTo>
                    <a:pt x="2" y="0"/>
                  </a:lnTo>
                  <a:lnTo>
                    <a:pt x="7" y="0"/>
                  </a:lnTo>
                  <a:lnTo>
                    <a:pt x="7" y="0"/>
                  </a:lnTo>
                  <a:lnTo>
                    <a:pt x="7" y="0"/>
                  </a:lnTo>
                  <a:lnTo>
                    <a:pt x="10" y="3"/>
                  </a:lnTo>
                  <a:lnTo>
                    <a:pt x="14" y="3"/>
                  </a:lnTo>
                  <a:lnTo>
                    <a:pt x="14" y="3"/>
                  </a:lnTo>
                  <a:lnTo>
                    <a:pt x="14" y="3"/>
                  </a:lnTo>
                  <a:lnTo>
                    <a:pt x="14" y="3"/>
                  </a:lnTo>
                  <a:lnTo>
                    <a:pt x="14" y="8"/>
                  </a:lnTo>
                  <a:lnTo>
                    <a:pt x="12" y="8"/>
                  </a:lnTo>
                  <a:lnTo>
                    <a:pt x="12" y="10"/>
                  </a:lnTo>
                  <a:lnTo>
                    <a:pt x="12" y="8"/>
                  </a:lnTo>
                  <a:lnTo>
                    <a:pt x="10" y="10"/>
                  </a:lnTo>
                  <a:lnTo>
                    <a:pt x="10" y="10"/>
                  </a:lnTo>
                  <a:lnTo>
                    <a:pt x="10" y="10"/>
                  </a:lnTo>
                  <a:lnTo>
                    <a:pt x="7"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46"/>
            <p:cNvSpPr>
              <a:spLocks/>
            </p:cNvSpPr>
            <p:nvPr/>
          </p:nvSpPr>
          <p:spPr bwMode="auto">
            <a:xfrm>
              <a:off x="1433" y="3274"/>
              <a:ext cx="16" cy="9"/>
            </a:xfrm>
            <a:custGeom>
              <a:avLst/>
              <a:gdLst>
                <a:gd name="T0" fmla="*/ 16 w 16"/>
                <a:gd name="T1" fmla="*/ 9 h 9"/>
                <a:gd name="T2" fmla="*/ 14 w 16"/>
                <a:gd name="T3" fmla="*/ 7 h 9"/>
                <a:gd name="T4" fmla="*/ 14 w 16"/>
                <a:gd name="T5" fmla="*/ 7 h 9"/>
                <a:gd name="T6" fmla="*/ 12 w 16"/>
                <a:gd name="T7" fmla="*/ 7 h 9"/>
                <a:gd name="T8" fmla="*/ 9 w 16"/>
                <a:gd name="T9" fmla="*/ 7 h 9"/>
                <a:gd name="T10" fmla="*/ 9 w 16"/>
                <a:gd name="T11" fmla="*/ 7 h 9"/>
                <a:gd name="T12" fmla="*/ 9 w 16"/>
                <a:gd name="T13" fmla="*/ 7 h 9"/>
                <a:gd name="T14" fmla="*/ 7 w 16"/>
                <a:gd name="T15" fmla="*/ 7 h 9"/>
                <a:gd name="T16" fmla="*/ 7 w 16"/>
                <a:gd name="T17" fmla="*/ 7 h 9"/>
                <a:gd name="T18" fmla="*/ 7 w 16"/>
                <a:gd name="T19" fmla="*/ 7 h 9"/>
                <a:gd name="T20" fmla="*/ 5 w 16"/>
                <a:gd name="T21" fmla="*/ 5 h 9"/>
                <a:gd name="T22" fmla="*/ 5 w 16"/>
                <a:gd name="T23" fmla="*/ 5 h 9"/>
                <a:gd name="T24" fmla="*/ 2 w 16"/>
                <a:gd name="T25" fmla="*/ 5 h 9"/>
                <a:gd name="T26" fmla="*/ 0 w 16"/>
                <a:gd name="T27" fmla="*/ 5 h 9"/>
                <a:gd name="T28" fmla="*/ 0 w 16"/>
                <a:gd name="T29" fmla="*/ 5 h 9"/>
                <a:gd name="T30" fmla="*/ 0 w 16"/>
                <a:gd name="T31" fmla="*/ 5 h 9"/>
                <a:gd name="T32" fmla="*/ 0 w 16"/>
                <a:gd name="T33" fmla="*/ 2 h 9"/>
                <a:gd name="T34" fmla="*/ 0 w 16"/>
                <a:gd name="T35" fmla="*/ 2 h 9"/>
                <a:gd name="T36" fmla="*/ 0 w 16"/>
                <a:gd name="T37" fmla="*/ 2 h 9"/>
                <a:gd name="T38" fmla="*/ 0 w 16"/>
                <a:gd name="T39" fmla="*/ 2 h 9"/>
                <a:gd name="T40" fmla="*/ 2 w 16"/>
                <a:gd name="T41" fmla="*/ 0 h 9"/>
                <a:gd name="T42" fmla="*/ 2 w 16"/>
                <a:gd name="T43" fmla="*/ 0 h 9"/>
                <a:gd name="T44" fmla="*/ 2 w 16"/>
                <a:gd name="T45" fmla="*/ 0 h 9"/>
                <a:gd name="T46" fmla="*/ 5 w 16"/>
                <a:gd name="T47" fmla="*/ 0 h 9"/>
                <a:gd name="T48" fmla="*/ 5 w 16"/>
                <a:gd name="T49" fmla="*/ 0 h 9"/>
                <a:gd name="T50" fmla="*/ 5 w 16"/>
                <a:gd name="T51" fmla="*/ 0 h 9"/>
                <a:gd name="T52" fmla="*/ 7 w 16"/>
                <a:gd name="T53" fmla="*/ 0 h 9"/>
                <a:gd name="T54" fmla="*/ 9 w 16"/>
                <a:gd name="T55" fmla="*/ 0 h 9"/>
                <a:gd name="T56" fmla="*/ 9 w 16"/>
                <a:gd name="T57" fmla="*/ 0 h 9"/>
                <a:gd name="T58" fmla="*/ 9 w 16"/>
                <a:gd name="T59" fmla="*/ 0 h 9"/>
                <a:gd name="T60" fmla="*/ 9 w 16"/>
                <a:gd name="T61" fmla="*/ 0 h 9"/>
                <a:gd name="T62" fmla="*/ 12 w 16"/>
                <a:gd name="T63" fmla="*/ 0 h 9"/>
                <a:gd name="T64" fmla="*/ 12 w 16"/>
                <a:gd name="T65" fmla="*/ 0 h 9"/>
                <a:gd name="T66" fmla="*/ 12 w 16"/>
                <a:gd name="T67" fmla="*/ 0 h 9"/>
                <a:gd name="T68" fmla="*/ 12 w 16"/>
                <a:gd name="T69" fmla="*/ 0 h 9"/>
                <a:gd name="T70" fmla="*/ 12 w 16"/>
                <a:gd name="T71" fmla="*/ 0 h 9"/>
                <a:gd name="T72" fmla="*/ 14 w 16"/>
                <a:gd name="T73" fmla="*/ 0 h 9"/>
                <a:gd name="T74" fmla="*/ 14 w 16"/>
                <a:gd name="T75" fmla="*/ 0 h 9"/>
                <a:gd name="T76" fmla="*/ 14 w 16"/>
                <a:gd name="T77" fmla="*/ 2 h 9"/>
                <a:gd name="T78" fmla="*/ 16 w 16"/>
                <a:gd name="T79" fmla="*/ 2 h 9"/>
                <a:gd name="T80" fmla="*/ 16 w 16"/>
                <a:gd name="T81" fmla="*/ 2 h 9"/>
                <a:gd name="T82" fmla="*/ 16 w 16"/>
                <a:gd name="T83" fmla="*/ 5 h 9"/>
                <a:gd name="T84" fmla="*/ 16 w 16"/>
                <a:gd name="T85" fmla="*/ 5 h 9"/>
                <a:gd name="T86" fmla="*/ 16 w 16"/>
                <a:gd name="T87" fmla="*/ 5 h 9"/>
                <a:gd name="T88" fmla="*/ 16 w 16"/>
                <a:gd name="T89" fmla="*/ 5 h 9"/>
                <a:gd name="T90" fmla="*/ 16 w 16"/>
                <a:gd name="T9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6" y="9"/>
                  </a:moveTo>
                  <a:lnTo>
                    <a:pt x="14" y="7"/>
                  </a:lnTo>
                  <a:lnTo>
                    <a:pt x="14" y="7"/>
                  </a:lnTo>
                  <a:lnTo>
                    <a:pt x="12" y="7"/>
                  </a:lnTo>
                  <a:lnTo>
                    <a:pt x="9" y="7"/>
                  </a:lnTo>
                  <a:lnTo>
                    <a:pt x="9" y="7"/>
                  </a:lnTo>
                  <a:lnTo>
                    <a:pt x="9" y="7"/>
                  </a:lnTo>
                  <a:lnTo>
                    <a:pt x="7" y="7"/>
                  </a:lnTo>
                  <a:lnTo>
                    <a:pt x="7" y="7"/>
                  </a:lnTo>
                  <a:lnTo>
                    <a:pt x="7" y="7"/>
                  </a:lnTo>
                  <a:lnTo>
                    <a:pt x="5" y="5"/>
                  </a:lnTo>
                  <a:lnTo>
                    <a:pt x="5" y="5"/>
                  </a:lnTo>
                  <a:lnTo>
                    <a:pt x="2" y="5"/>
                  </a:lnTo>
                  <a:lnTo>
                    <a:pt x="0" y="5"/>
                  </a:lnTo>
                  <a:lnTo>
                    <a:pt x="0" y="5"/>
                  </a:lnTo>
                  <a:lnTo>
                    <a:pt x="0" y="5"/>
                  </a:lnTo>
                  <a:lnTo>
                    <a:pt x="0" y="2"/>
                  </a:lnTo>
                  <a:lnTo>
                    <a:pt x="0" y="2"/>
                  </a:lnTo>
                  <a:lnTo>
                    <a:pt x="0" y="2"/>
                  </a:lnTo>
                  <a:lnTo>
                    <a:pt x="0" y="2"/>
                  </a:lnTo>
                  <a:lnTo>
                    <a:pt x="2" y="0"/>
                  </a:lnTo>
                  <a:lnTo>
                    <a:pt x="2" y="0"/>
                  </a:lnTo>
                  <a:lnTo>
                    <a:pt x="2" y="0"/>
                  </a:lnTo>
                  <a:lnTo>
                    <a:pt x="5" y="0"/>
                  </a:lnTo>
                  <a:lnTo>
                    <a:pt x="5" y="0"/>
                  </a:lnTo>
                  <a:lnTo>
                    <a:pt x="5" y="0"/>
                  </a:lnTo>
                  <a:lnTo>
                    <a:pt x="7" y="0"/>
                  </a:lnTo>
                  <a:lnTo>
                    <a:pt x="9" y="0"/>
                  </a:lnTo>
                  <a:lnTo>
                    <a:pt x="9" y="0"/>
                  </a:lnTo>
                  <a:lnTo>
                    <a:pt x="9" y="0"/>
                  </a:lnTo>
                  <a:lnTo>
                    <a:pt x="9" y="0"/>
                  </a:lnTo>
                  <a:lnTo>
                    <a:pt x="12" y="0"/>
                  </a:lnTo>
                  <a:lnTo>
                    <a:pt x="12" y="0"/>
                  </a:lnTo>
                  <a:lnTo>
                    <a:pt x="12" y="0"/>
                  </a:lnTo>
                  <a:lnTo>
                    <a:pt x="12" y="0"/>
                  </a:lnTo>
                  <a:lnTo>
                    <a:pt x="12" y="0"/>
                  </a:lnTo>
                  <a:lnTo>
                    <a:pt x="14" y="0"/>
                  </a:lnTo>
                  <a:lnTo>
                    <a:pt x="14" y="0"/>
                  </a:lnTo>
                  <a:lnTo>
                    <a:pt x="14" y="2"/>
                  </a:lnTo>
                  <a:lnTo>
                    <a:pt x="16" y="2"/>
                  </a:lnTo>
                  <a:lnTo>
                    <a:pt x="16" y="2"/>
                  </a:lnTo>
                  <a:lnTo>
                    <a:pt x="16" y="5"/>
                  </a:lnTo>
                  <a:lnTo>
                    <a:pt x="16" y="5"/>
                  </a:lnTo>
                  <a:lnTo>
                    <a:pt x="16" y="5"/>
                  </a:lnTo>
                  <a:lnTo>
                    <a:pt x="16" y="5"/>
                  </a:lnTo>
                  <a:lnTo>
                    <a:pt x="16"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47"/>
            <p:cNvSpPr>
              <a:spLocks/>
            </p:cNvSpPr>
            <p:nvPr/>
          </p:nvSpPr>
          <p:spPr bwMode="auto">
            <a:xfrm>
              <a:off x="1433" y="3274"/>
              <a:ext cx="16" cy="9"/>
            </a:xfrm>
            <a:custGeom>
              <a:avLst/>
              <a:gdLst>
                <a:gd name="T0" fmla="*/ 16 w 16"/>
                <a:gd name="T1" fmla="*/ 9 h 9"/>
                <a:gd name="T2" fmla="*/ 14 w 16"/>
                <a:gd name="T3" fmla="*/ 7 h 9"/>
                <a:gd name="T4" fmla="*/ 14 w 16"/>
                <a:gd name="T5" fmla="*/ 7 h 9"/>
                <a:gd name="T6" fmla="*/ 12 w 16"/>
                <a:gd name="T7" fmla="*/ 7 h 9"/>
                <a:gd name="T8" fmla="*/ 9 w 16"/>
                <a:gd name="T9" fmla="*/ 7 h 9"/>
                <a:gd name="T10" fmla="*/ 9 w 16"/>
                <a:gd name="T11" fmla="*/ 7 h 9"/>
                <a:gd name="T12" fmla="*/ 9 w 16"/>
                <a:gd name="T13" fmla="*/ 7 h 9"/>
                <a:gd name="T14" fmla="*/ 7 w 16"/>
                <a:gd name="T15" fmla="*/ 7 h 9"/>
                <a:gd name="T16" fmla="*/ 7 w 16"/>
                <a:gd name="T17" fmla="*/ 7 h 9"/>
                <a:gd name="T18" fmla="*/ 7 w 16"/>
                <a:gd name="T19" fmla="*/ 7 h 9"/>
                <a:gd name="T20" fmla="*/ 5 w 16"/>
                <a:gd name="T21" fmla="*/ 5 h 9"/>
                <a:gd name="T22" fmla="*/ 5 w 16"/>
                <a:gd name="T23" fmla="*/ 5 h 9"/>
                <a:gd name="T24" fmla="*/ 2 w 16"/>
                <a:gd name="T25" fmla="*/ 5 h 9"/>
                <a:gd name="T26" fmla="*/ 0 w 16"/>
                <a:gd name="T27" fmla="*/ 5 h 9"/>
                <a:gd name="T28" fmla="*/ 0 w 16"/>
                <a:gd name="T29" fmla="*/ 5 h 9"/>
                <a:gd name="T30" fmla="*/ 0 w 16"/>
                <a:gd name="T31" fmla="*/ 5 h 9"/>
                <a:gd name="T32" fmla="*/ 0 w 16"/>
                <a:gd name="T33" fmla="*/ 2 h 9"/>
                <a:gd name="T34" fmla="*/ 0 w 16"/>
                <a:gd name="T35" fmla="*/ 2 h 9"/>
                <a:gd name="T36" fmla="*/ 0 w 16"/>
                <a:gd name="T37" fmla="*/ 2 h 9"/>
                <a:gd name="T38" fmla="*/ 0 w 16"/>
                <a:gd name="T39" fmla="*/ 2 h 9"/>
                <a:gd name="T40" fmla="*/ 2 w 16"/>
                <a:gd name="T41" fmla="*/ 0 h 9"/>
                <a:gd name="T42" fmla="*/ 2 w 16"/>
                <a:gd name="T43" fmla="*/ 0 h 9"/>
                <a:gd name="T44" fmla="*/ 2 w 16"/>
                <a:gd name="T45" fmla="*/ 0 h 9"/>
                <a:gd name="T46" fmla="*/ 5 w 16"/>
                <a:gd name="T47" fmla="*/ 0 h 9"/>
                <a:gd name="T48" fmla="*/ 5 w 16"/>
                <a:gd name="T49" fmla="*/ 0 h 9"/>
                <a:gd name="T50" fmla="*/ 5 w 16"/>
                <a:gd name="T51" fmla="*/ 0 h 9"/>
                <a:gd name="T52" fmla="*/ 7 w 16"/>
                <a:gd name="T53" fmla="*/ 0 h 9"/>
                <a:gd name="T54" fmla="*/ 9 w 16"/>
                <a:gd name="T55" fmla="*/ 0 h 9"/>
                <a:gd name="T56" fmla="*/ 9 w 16"/>
                <a:gd name="T57" fmla="*/ 0 h 9"/>
                <a:gd name="T58" fmla="*/ 9 w 16"/>
                <a:gd name="T59" fmla="*/ 0 h 9"/>
                <a:gd name="T60" fmla="*/ 9 w 16"/>
                <a:gd name="T61" fmla="*/ 0 h 9"/>
                <a:gd name="T62" fmla="*/ 12 w 16"/>
                <a:gd name="T63" fmla="*/ 0 h 9"/>
                <a:gd name="T64" fmla="*/ 12 w 16"/>
                <a:gd name="T65" fmla="*/ 0 h 9"/>
                <a:gd name="T66" fmla="*/ 12 w 16"/>
                <a:gd name="T67" fmla="*/ 0 h 9"/>
                <a:gd name="T68" fmla="*/ 12 w 16"/>
                <a:gd name="T69" fmla="*/ 0 h 9"/>
                <a:gd name="T70" fmla="*/ 12 w 16"/>
                <a:gd name="T71" fmla="*/ 0 h 9"/>
                <a:gd name="T72" fmla="*/ 14 w 16"/>
                <a:gd name="T73" fmla="*/ 0 h 9"/>
                <a:gd name="T74" fmla="*/ 14 w 16"/>
                <a:gd name="T75" fmla="*/ 0 h 9"/>
                <a:gd name="T76" fmla="*/ 14 w 16"/>
                <a:gd name="T77" fmla="*/ 2 h 9"/>
                <a:gd name="T78" fmla="*/ 16 w 16"/>
                <a:gd name="T79" fmla="*/ 2 h 9"/>
                <a:gd name="T80" fmla="*/ 16 w 16"/>
                <a:gd name="T81" fmla="*/ 2 h 9"/>
                <a:gd name="T82" fmla="*/ 16 w 16"/>
                <a:gd name="T83" fmla="*/ 5 h 9"/>
                <a:gd name="T84" fmla="*/ 16 w 16"/>
                <a:gd name="T85" fmla="*/ 5 h 9"/>
                <a:gd name="T86" fmla="*/ 16 w 16"/>
                <a:gd name="T87" fmla="*/ 5 h 9"/>
                <a:gd name="T88" fmla="*/ 16 w 16"/>
                <a:gd name="T89" fmla="*/ 5 h 9"/>
                <a:gd name="T90" fmla="*/ 16 w 16"/>
                <a:gd name="T9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6" y="9"/>
                  </a:moveTo>
                  <a:lnTo>
                    <a:pt x="14" y="7"/>
                  </a:lnTo>
                  <a:lnTo>
                    <a:pt x="14" y="7"/>
                  </a:lnTo>
                  <a:lnTo>
                    <a:pt x="12" y="7"/>
                  </a:lnTo>
                  <a:lnTo>
                    <a:pt x="9" y="7"/>
                  </a:lnTo>
                  <a:lnTo>
                    <a:pt x="9" y="7"/>
                  </a:lnTo>
                  <a:lnTo>
                    <a:pt x="9" y="7"/>
                  </a:lnTo>
                  <a:lnTo>
                    <a:pt x="7" y="7"/>
                  </a:lnTo>
                  <a:lnTo>
                    <a:pt x="7" y="7"/>
                  </a:lnTo>
                  <a:lnTo>
                    <a:pt x="7" y="7"/>
                  </a:lnTo>
                  <a:lnTo>
                    <a:pt x="5" y="5"/>
                  </a:lnTo>
                  <a:lnTo>
                    <a:pt x="5" y="5"/>
                  </a:lnTo>
                  <a:lnTo>
                    <a:pt x="2" y="5"/>
                  </a:lnTo>
                  <a:lnTo>
                    <a:pt x="0" y="5"/>
                  </a:lnTo>
                  <a:lnTo>
                    <a:pt x="0" y="5"/>
                  </a:lnTo>
                  <a:lnTo>
                    <a:pt x="0" y="5"/>
                  </a:lnTo>
                  <a:lnTo>
                    <a:pt x="0" y="2"/>
                  </a:lnTo>
                  <a:lnTo>
                    <a:pt x="0" y="2"/>
                  </a:lnTo>
                  <a:lnTo>
                    <a:pt x="0" y="2"/>
                  </a:lnTo>
                  <a:lnTo>
                    <a:pt x="0" y="2"/>
                  </a:lnTo>
                  <a:lnTo>
                    <a:pt x="2" y="0"/>
                  </a:lnTo>
                  <a:lnTo>
                    <a:pt x="2" y="0"/>
                  </a:lnTo>
                  <a:lnTo>
                    <a:pt x="2" y="0"/>
                  </a:lnTo>
                  <a:lnTo>
                    <a:pt x="5" y="0"/>
                  </a:lnTo>
                  <a:lnTo>
                    <a:pt x="5" y="0"/>
                  </a:lnTo>
                  <a:lnTo>
                    <a:pt x="5" y="0"/>
                  </a:lnTo>
                  <a:lnTo>
                    <a:pt x="7" y="0"/>
                  </a:lnTo>
                  <a:lnTo>
                    <a:pt x="9" y="0"/>
                  </a:lnTo>
                  <a:lnTo>
                    <a:pt x="9" y="0"/>
                  </a:lnTo>
                  <a:lnTo>
                    <a:pt x="9" y="0"/>
                  </a:lnTo>
                  <a:lnTo>
                    <a:pt x="9" y="0"/>
                  </a:lnTo>
                  <a:lnTo>
                    <a:pt x="12" y="0"/>
                  </a:lnTo>
                  <a:lnTo>
                    <a:pt x="12" y="0"/>
                  </a:lnTo>
                  <a:lnTo>
                    <a:pt x="12" y="0"/>
                  </a:lnTo>
                  <a:lnTo>
                    <a:pt x="12" y="0"/>
                  </a:lnTo>
                  <a:lnTo>
                    <a:pt x="12" y="0"/>
                  </a:lnTo>
                  <a:lnTo>
                    <a:pt x="14" y="0"/>
                  </a:lnTo>
                  <a:lnTo>
                    <a:pt x="14" y="0"/>
                  </a:lnTo>
                  <a:lnTo>
                    <a:pt x="14" y="2"/>
                  </a:lnTo>
                  <a:lnTo>
                    <a:pt x="16" y="2"/>
                  </a:lnTo>
                  <a:lnTo>
                    <a:pt x="16" y="2"/>
                  </a:lnTo>
                  <a:lnTo>
                    <a:pt x="16" y="5"/>
                  </a:lnTo>
                  <a:lnTo>
                    <a:pt x="16" y="5"/>
                  </a:lnTo>
                  <a:lnTo>
                    <a:pt x="16" y="5"/>
                  </a:lnTo>
                  <a:lnTo>
                    <a:pt x="16" y="5"/>
                  </a:lnTo>
                  <a:lnTo>
                    <a:pt x="16"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48"/>
            <p:cNvSpPr>
              <a:spLocks/>
            </p:cNvSpPr>
            <p:nvPr/>
          </p:nvSpPr>
          <p:spPr bwMode="auto">
            <a:xfrm>
              <a:off x="1421" y="3439"/>
              <a:ext cx="14" cy="15"/>
            </a:xfrm>
            <a:custGeom>
              <a:avLst/>
              <a:gdLst>
                <a:gd name="T0" fmla="*/ 14 w 14"/>
                <a:gd name="T1" fmla="*/ 15 h 15"/>
                <a:gd name="T2" fmla="*/ 12 w 14"/>
                <a:gd name="T3" fmla="*/ 12 h 15"/>
                <a:gd name="T4" fmla="*/ 12 w 14"/>
                <a:gd name="T5" fmla="*/ 12 h 15"/>
                <a:gd name="T6" fmla="*/ 12 w 14"/>
                <a:gd name="T7" fmla="*/ 12 h 15"/>
                <a:gd name="T8" fmla="*/ 9 w 14"/>
                <a:gd name="T9" fmla="*/ 12 h 15"/>
                <a:gd name="T10" fmla="*/ 9 w 14"/>
                <a:gd name="T11" fmla="*/ 12 h 15"/>
                <a:gd name="T12" fmla="*/ 7 w 14"/>
                <a:gd name="T13" fmla="*/ 12 h 15"/>
                <a:gd name="T14" fmla="*/ 5 w 14"/>
                <a:gd name="T15" fmla="*/ 10 h 15"/>
                <a:gd name="T16" fmla="*/ 5 w 14"/>
                <a:gd name="T17" fmla="*/ 10 h 15"/>
                <a:gd name="T18" fmla="*/ 2 w 14"/>
                <a:gd name="T19" fmla="*/ 7 h 15"/>
                <a:gd name="T20" fmla="*/ 2 w 14"/>
                <a:gd name="T21" fmla="*/ 7 h 15"/>
                <a:gd name="T22" fmla="*/ 2 w 14"/>
                <a:gd name="T23" fmla="*/ 7 h 15"/>
                <a:gd name="T24" fmla="*/ 2 w 14"/>
                <a:gd name="T25" fmla="*/ 7 h 15"/>
                <a:gd name="T26" fmla="*/ 5 w 14"/>
                <a:gd name="T27" fmla="*/ 5 h 15"/>
                <a:gd name="T28" fmla="*/ 7 w 14"/>
                <a:gd name="T29" fmla="*/ 3 h 15"/>
                <a:gd name="T30" fmla="*/ 5 w 14"/>
                <a:gd name="T31" fmla="*/ 3 h 15"/>
                <a:gd name="T32" fmla="*/ 5 w 14"/>
                <a:gd name="T33" fmla="*/ 3 h 15"/>
                <a:gd name="T34" fmla="*/ 2 w 14"/>
                <a:gd name="T35" fmla="*/ 3 h 15"/>
                <a:gd name="T36" fmla="*/ 2 w 14"/>
                <a:gd name="T37" fmla="*/ 3 h 15"/>
                <a:gd name="T38" fmla="*/ 2 w 14"/>
                <a:gd name="T39" fmla="*/ 3 h 15"/>
                <a:gd name="T40" fmla="*/ 0 w 14"/>
                <a:gd name="T41" fmla="*/ 3 h 15"/>
                <a:gd name="T42" fmla="*/ 0 w 14"/>
                <a:gd name="T43" fmla="*/ 0 h 15"/>
                <a:gd name="T44" fmla="*/ 2 w 14"/>
                <a:gd name="T45" fmla="*/ 0 h 15"/>
                <a:gd name="T46" fmla="*/ 2 w 14"/>
                <a:gd name="T47" fmla="*/ 0 h 15"/>
                <a:gd name="T48" fmla="*/ 2 w 14"/>
                <a:gd name="T49" fmla="*/ 0 h 15"/>
                <a:gd name="T50" fmla="*/ 2 w 14"/>
                <a:gd name="T51" fmla="*/ 0 h 15"/>
                <a:gd name="T52" fmla="*/ 2 w 14"/>
                <a:gd name="T53" fmla="*/ 0 h 15"/>
                <a:gd name="T54" fmla="*/ 9 w 14"/>
                <a:gd name="T55" fmla="*/ 3 h 15"/>
                <a:gd name="T56" fmla="*/ 12 w 14"/>
                <a:gd name="T57" fmla="*/ 7 h 15"/>
                <a:gd name="T58" fmla="*/ 12 w 14"/>
                <a:gd name="T59" fmla="*/ 7 h 15"/>
                <a:gd name="T60" fmla="*/ 14 w 14"/>
                <a:gd name="T61" fmla="*/ 10 h 15"/>
                <a:gd name="T62" fmla="*/ 14 w 14"/>
                <a:gd name="T63" fmla="*/ 12 h 15"/>
                <a:gd name="T64" fmla="*/ 14 w 14"/>
                <a:gd name="T65" fmla="*/ 12 h 15"/>
                <a:gd name="T66" fmla="*/ 14 w 14"/>
                <a:gd name="T67" fmla="*/ 12 h 15"/>
                <a:gd name="T68" fmla="*/ 14 w 14"/>
                <a:gd name="T69" fmla="*/ 15 h 15"/>
                <a:gd name="T70" fmla="*/ 14 w 14"/>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5">
                  <a:moveTo>
                    <a:pt x="14" y="15"/>
                  </a:moveTo>
                  <a:lnTo>
                    <a:pt x="12" y="12"/>
                  </a:lnTo>
                  <a:lnTo>
                    <a:pt x="12" y="12"/>
                  </a:lnTo>
                  <a:lnTo>
                    <a:pt x="12" y="12"/>
                  </a:lnTo>
                  <a:lnTo>
                    <a:pt x="9" y="12"/>
                  </a:lnTo>
                  <a:lnTo>
                    <a:pt x="9" y="12"/>
                  </a:lnTo>
                  <a:lnTo>
                    <a:pt x="7" y="12"/>
                  </a:lnTo>
                  <a:lnTo>
                    <a:pt x="5" y="10"/>
                  </a:lnTo>
                  <a:lnTo>
                    <a:pt x="5" y="10"/>
                  </a:lnTo>
                  <a:lnTo>
                    <a:pt x="2" y="7"/>
                  </a:lnTo>
                  <a:lnTo>
                    <a:pt x="2" y="7"/>
                  </a:lnTo>
                  <a:lnTo>
                    <a:pt x="2" y="7"/>
                  </a:lnTo>
                  <a:lnTo>
                    <a:pt x="2" y="7"/>
                  </a:lnTo>
                  <a:lnTo>
                    <a:pt x="5" y="5"/>
                  </a:lnTo>
                  <a:lnTo>
                    <a:pt x="7" y="3"/>
                  </a:lnTo>
                  <a:lnTo>
                    <a:pt x="5" y="3"/>
                  </a:lnTo>
                  <a:lnTo>
                    <a:pt x="5" y="3"/>
                  </a:lnTo>
                  <a:lnTo>
                    <a:pt x="2" y="3"/>
                  </a:lnTo>
                  <a:lnTo>
                    <a:pt x="2" y="3"/>
                  </a:lnTo>
                  <a:lnTo>
                    <a:pt x="2" y="3"/>
                  </a:lnTo>
                  <a:lnTo>
                    <a:pt x="0" y="3"/>
                  </a:lnTo>
                  <a:lnTo>
                    <a:pt x="0" y="0"/>
                  </a:lnTo>
                  <a:lnTo>
                    <a:pt x="2" y="0"/>
                  </a:lnTo>
                  <a:lnTo>
                    <a:pt x="2" y="0"/>
                  </a:lnTo>
                  <a:lnTo>
                    <a:pt x="2" y="0"/>
                  </a:lnTo>
                  <a:lnTo>
                    <a:pt x="2" y="0"/>
                  </a:lnTo>
                  <a:lnTo>
                    <a:pt x="2" y="0"/>
                  </a:lnTo>
                  <a:lnTo>
                    <a:pt x="9" y="3"/>
                  </a:lnTo>
                  <a:lnTo>
                    <a:pt x="12" y="7"/>
                  </a:lnTo>
                  <a:lnTo>
                    <a:pt x="12" y="7"/>
                  </a:lnTo>
                  <a:lnTo>
                    <a:pt x="14" y="10"/>
                  </a:lnTo>
                  <a:lnTo>
                    <a:pt x="14" y="12"/>
                  </a:lnTo>
                  <a:lnTo>
                    <a:pt x="14" y="12"/>
                  </a:lnTo>
                  <a:lnTo>
                    <a:pt x="14" y="12"/>
                  </a:lnTo>
                  <a:lnTo>
                    <a:pt x="14" y="15"/>
                  </a:lnTo>
                  <a:lnTo>
                    <a:pt x="14" y="1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49"/>
            <p:cNvSpPr>
              <a:spLocks/>
            </p:cNvSpPr>
            <p:nvPr/>
          </p:nvSpPr>
          <p:spPr bwMode="auto">
            <a:xfrm>
              <a:off x="1421" y="3439"/>
              <a:ext cx="14" cy="15"/>
            </a:xfrm>
            <a:custGeom>
              <a:avLst/>
              <a:gdLst>
                <a:gd name="T0" fmla="*/ 14 w 14"/>
                <a:gd name="T1" fmla="*/ 15 h 15"/>
                <a:gd name="T2" fmla="*/ 12 w 14"/>
                <a:gd name="T3" fmla="*/ 12 h 15"/>
                <a:gd name="T4" fmla="*/ 12 w 14"/>
                <a:gd name="T5" fmla="*/ 12 h 15"/>
                <a:gd name="T6" fmla="*/ 12 w 14"/>
                <a:gd name="T7" fmla="*/ 12 h 15"/>
                <a:gd name="T8" fmla="*/ 9 w 14"/>
                <a:gd name="T9" fmla="*/ 12 h 15"/>
                <a:gd name="T10" fmla="*/ 9 w 14"/>
                <a:gd name="T11" fmla="*/ 12 h 15"/>
                <a:gd name="T12" fmla="*/ 7 w 14"/>
                <a:gd name="T13" fmla="*/ 12 h 15"/>
                <a:gd name="T14" fmla="*/ 5 w 14"/>
                <a:gd name="T15" fmla="*/ 10 h 15"/>
                <a:gd name="T16" fmla="*/ 5 w 14"/>
                <a:gd name="T17" fmla="*/ 10 h 15"/>
                <a:gd name="T18" fmla="*/ 2 w 14"/>
                <a:gd name="T19" fmla="*/ 7 h 15"/>
                <a:gd name="T20" fmla="*/ 2 w 14"/>
                <a:gd name="T21" fmla="*/ 7 h 15"/>
                <a:gd name="T22" fmla="*/ 2 w 14"/>
                <a:gd name="T23" fmla="*/ 7 h 15"/>
                <a:gd name="T24" fmla="*/ 2 w 14"/>
                <a:gd name="T25" fmla="*/ 7 h 15"/>
                <a:gd name="T26" fmla="*/ 5 w 14"/>
                <a:gd name="T27" fmla="*/ 5 h 15"/>
                <a:gd name="T28" fmla="*/ 7 w 14"/>
                <a:gd name="T29" fmla="*/ 3 h 15"/>
                <a:gd name="T30" fmla="*/ 5 w 14"/>
                <a:gd name="T31" fmla="*/ 3 h 15"/>
                <a:gd name="T32" fmla="*/ 5 w 14"/>
                <a:gd name="T33" fmla="*/ 3 h 15"/>
                <a:gd name="T34" fmla="*/ 2 w 14"/>
                <a:gd name="T35" fmla="*/ 3 h 15"/>
                <a:gd name="T36" fmla="*/ 2 w 14"/>
                <a:gd name="T37" fmla="*/ 3 h 15"/>
                <a:gd name="T38" fmla="*/ 2 w 14"/>
                <a:gd name="T39" fmla="*/ 3 h 15"/>
                <a:gd name="T40" fmla="*/ 0 w 14"/>
                <a:gd name="T41" fmla="*/ 3 h 15"/>
                <a:gd name="T42" fmla="*/ 0 w 14"/>
                <a:gd name="T43" fmla="*/ 0 h 15"/>
                <a:gd name="T44" fmla="*/ 2 w 14"/>
                <a:gd name="T45" fmla="*/ 0 h 15"/>
                <a:gd name="T46" fmla="*/ 2 w 14"/>
                <a:gd name="T47" fmla="*/ 0 h 15"/>
                <a:gd name="T48" fmla="*/ 2 w 14"/>
                <a:gd name="T49" fmla="*/ 0 h 15"/>
                <a:gd name="T50" fmla="*/ 2 w 14"/>
                <a:gd name="T51" fmla="*/ 0 h 15"/>
                <a:gd name="T52" fmla="*/ 2 w 14"/>
                <a:gd name="T53" fmla="*/ 0 h 15"/>
                <a:gd name="T54" fmla="*/ 9 w 14"/>
                <a:gd name="T55" fmla="*/ 3 h 15"/>
                <a:gd name="T56" fmla="*/ 12 w 14"/>
                <a:gd name="T57" fmla="*/ 7 h 15"/>
                <a:gd name="T58" fmla="*/ 12 w 14"/>
                <a:gd name="T59" fmla="*/ 7 h 15"/>
                <a:gd name="T60" fmla="*/ 14 w 14"/>
                <a:gd name="T61" fmla="*/ 10 h 15"/>
                <a:gd name="T62" fmla="*/ 14 w 14"/>
                <a:gd name="T63" fmla="*/ 12 h 15"/>
                <a:gd name="T64" fmla="*/ 14 w 14"/>
                <a:gd name="T65" fmla="*/ 12 h 15"/>
                <a:gd name="T66" fmla="*/ 14 w 14"/>
                <a:gd name="T67" fmla="*/ 12 h 15"/>
                <a:gd name="T68" fmla="*/ 14 w 14"/>
                <a:gd name="T69" fmla="*/ 15 h 15"/>
                <a:gd name="T70" fmla="*/ 14 w 14"/>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5">
                  <a:moveTo>
                    <a:pt x="14" y="15"/>
                  </a:moveTo>
                  <a:lnTo>
                    <a:pt x="12" y="12"/>
                  </a:lnTo>
                  <a:lnTo>
                    <a:pt x="12" y="12"/>
                  </a:lnTo>
                  <a:lnTo>
                    <a:pt x="12" y="12"/>
                  </a:lnTo>
                  <a:lnTo>
                    <a:pt x="9" y="12"/>
                  </a:lnTo>
                  <a:lnTo>
                    <a:pt x="9" y="12"/>
                  </a:lnTo>
                  <a:lnTo>
                    <a:pt x="7" y="12"/>
                  </a:lnTo>
                  <a:lnTo>
                    <a:pt x="5" y="10"/>
                  </a:lnTo>
                  <a:lnTo>
                    <a:pt x="5" y="10"/>
                  </a:lnTo>
                  <a:lnTo>
                    <a:pt x="2" y="7"/>
                  </a:lnTo>
                  <a:lnTo>
                    <a:pt x="2" y="7"/>
                  </a:lnTo>
                  <a:lnTo>
                    <a:pt x="2" y="7"/>
                  </a:lnTo>
                  <a:lnTo>
                    <a:pt x="2" y="7"/>
                  </a:lnTo>
                  <a:lnTo>
                    <a:pt x="5" y="5"/>
                  </a:lnTo>
                  <a:lnTo>
                    <a:pt x="7" y="3"/>
                  </a:lnTo>
                  <a:lnTo>
                    <a:pt x="5" y="3"/>
                  </a:lnTo>
                  <a:lnTo>
                    <a:pt x="5" y="3"/>
                  </a:lnTo>
                  <a:lnTo>
                    <a:pt x="2" y="3"/>
                  </a:lnTo>
                  <a:lnTo>
                    <a:pt x="2" y="3"/>
                  </a:lnTo>
                  <a:lnTo>
                    <a:pt x="2" y="3"/>
                  </a:lnTo>
                  <a:lnTo>
                    <a:pt x="0" y="3"/>
                  </a:lnTo>
                  <a:lnTo>
                    <a:pt x="0" y="0"/>
                  </a:lnTo>
                  <a:lnTo>
                    <a:pt x="2" y="0"/>
                  </a:lnTo>
                  <a:lnTo>
                    <a:pt x="2" y="0"/>
                  </a:lnTo>
                  <a:lnTo>
                    <a:pt x="2" y="0"/>
                  </a:lnTo>
                  <a:lnTo>
                    <a:pt x="2" y="0"/>
                  </a:lnTo>
                  <a:lnTo>
                    <a:pt x="2" y="0"/>
                  </a:lnTo>
                  <a:lnTo>
                    <a:pt x="9" y="3"/>
                  </a:lnTo>
                  <a:lnTo>
                    <a:pt x="12" y="7"/>
                  </a:lnTo>
                  <a:lnTo>
                    <a:pt x="12" y="7"/>
                  </a:lnTo>
                  <a:lnTo>
                    <a:pt x="14" y="10"/>
                  </a:lnTo>
                  <a:lnTo>
                    <a:pt x="14" y="12"/>
                  </a:lnTo>
                  <a:lnTo>
                    <a:pt x="14" y="12"/>
                  </a:lnTo>
                  <a:lnTo>
                    <a:pt x="14" y="12"/>
                  </a:lnTo>
                  <a:lnTo>
                    <a:pt x="14" y="15"/>
                  </a:lnTo>
                  <a:lnTo>
                    <a:pt x="14" y="1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50"/>
            <p:cNvSpPr>
              <a:spLocks/>
            </p:cNvSpPr>
            <p:nvPr/>
          </p:nvSpPr>
          <p:spPr bwMode="auto">
            <a:xfrm>
              <a:off x="1565" y="3574"/>
              <a:ext cx="24" cy="7"/>
            </a:xfrm>
            <a:custGeom>
              <a:avLst/>
              <a:gdLst>
                <a:gd name="T0" fmla="*/ 0 w 24"/>
                <a:gd name="T1" fmla="*/ 7 h 7"/>
                <a:gd name="T2" fmla="*/ 0 w 24"/>
                <a:gd name="T3" fmla="*/ 5 h 7"/>
                <a:gd name="T4" fmla="*/ 0 w 24"/>
                <a:gd name="T5" fmla="*/ 5 h 7"/>
                <a:gd name="T6" fmla="*/ 0 w 24"/>
                <a:gd name="T7" fmla="*/ 5 h 7"/>
                <a:gd name="T8" fmla="*/ 0 w 24"/>
                <a:gd name="T9" fmla="*/ 5 h 7"/>
                <a:gd name="T10" fmla="*/ 0 w 24"/>
                <a:gd name="T11" fmla="*/ 5 h 7"/>
                <a:gd name="T12" fmla="*/ 0 w 24"/>
                <a:gd name="T13" fmla="*/ 2 h 7"/>
                <a:gd name="T14" fmla="*/ 0 w 24"/>
                <a:gd name="T15" fmla="*/ 2 h 7"/>
                <a:gd name="T16" fmla="*/ 2 w 24"/>
                <a:gd name="T17" fmla="*/ 2 h 7"/>
                <a:gd name="T18" fmla="*/ 2 w 24"/>
                <a:gd name="T19" fmla="*/ 2 h 7"/>
                <a:gd name="T20" fmla="*/ 5 w 24"/>
                <a:gd name="T21" fmla="*/ 0 h 7"/>
                <a:gd name="T22" fmla="*/ 7 w 24"/>
                <a:gd name="T23" fmla="*/ 0 h 7"/>
                <a:gd name="T24" fmla="*/ 17 w 24"/>
                <a:gd name="T25" fmla="*/ 2 h 7"/>
                <a:gd name="T26" fmla="*/ 17 w 24"/>
                <a:gd name="T27" fmla="*/ 2 h 7"/>
                <a:gd name="T28" fmla="*/ 21 w 24"/>
                <a:gd name="T29" fmla="*/ 2 h 7"/>
                <a:gd name="T30" fmla="*/ 24 w 24"/>
                <a:gd name="T31" fmla="*/ 5 h 7"/>
                <a:gd name="T32" fmla="*/ 24 w 24"/>
                <a:gd name="T33" fmla="*/ 5 h 7"/>
                <a:gd name="T34" fmla="*/ 21 w 24"/>
                <a:gd name="T35" fmla="*/ 5 h 7"/>
                <a:gd name="T36" fmla="*/ 17 w 24"/>
                <a:gd name="T37" fmla="*/ 5 h 7"/>
                <a:gd name="T38" fmla="*/ 12 w 24"/>
                <a:gd name="T39" fmla="*/ 5 h 7"/>
                <a:gd name="T40" fmla="*/ 10 w 24"/>
                <a:gd name="T41" fmla="*/ 5 h 7"/>
                <a:gd name="T42" fmla="*/ 5 w 24"/>
                <a:gd name="T43" fmla="*/ 7 h 7"/>
                <a:gd name="T44" fmla="*/ 0 w 24"/>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
                  <a:moveTo>
                    <a:pt x="0" y="7"/>
                  </a:moveTo>
                  <a:lnTo>
                    <a:pt x="0" y="5"/>
                  </a:lnTo>
                  <a:lnTo>
                    <a:pt x="0" y="5"/>
                  </a:lnTo>
                  <a:lnTo>
                    <a:pt x="0" y="5"/>
                  </a:lnTo>
                  <a:lnTo>
                    <a:pt x="0" y="5"/>
                  </a:lnTo>
                  <a:lnTo>
                    <a:pt x="0" y="5"/>
                  </a:lnTo>
                  <a:lnTo>
                    <a:pt x="0" y="2"/>
                  </a:lnTo>
                  <a:lnTo>
                    <a:pt x="0" y="2"/>
                  </a:lnTo>
                  <a:lnTo>
                    <a:pt x="2" y="2"/>
                  </a:lnTo>
                  <a:lnTo>
                    <a:pt x="2" y="2"/>
                  </a:lnTo>
                  <a:lnTo>
                    <a:pt x="5" y="0"/>
                  </a:lnTo>
                  <a:lnTo>
                    <a:pt x="7" y="0"/>
                  </a:lnTo>
                  <a:lnTo>
                    <a:pt x="17" y="2"/>
                  </a:lnTo>
                  <a:lnTo>
                    <a:pt x="17" y="2"/>
                  </a:lnTo>
                  <a:lnTo>
                    <a:pt x="21" y="2"/>
                  </a:lnTo>
                  <a:lnTo>
                    <a:pt x="24" y="5"/>
                  </a:lnTo>
                  <a:lnTo>
                    <a:pt x="24" y="5"/>
                  </a:lnTo>
                  <a:lnTo>
                    <a:pt x="21" y="5"/>
                  </a:lnTo>
                  <a:lnTo>
                    <a:pt x="17" y="5"/>
                  </a:lnTo>
                  <a:lnTo>
                    <a:pt x="12" y="5"/>
                  </a:lnTo>
                  <a:lnTo>
                    <a:pt x="10" y="5"/>
                  </a:lnTo>
                  <a:lnTo>
                    <a:pt x="5" y="7"/>
                  </a:lnTo>
                  <a:lnTo>
                    <a:pt x="0"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51"/>
            <p:cNvSpPr>
              <a:spLocks/>
            </p:cNvSpPr>
            <p:nvPr/>
          </p:nvSpPr>
          <p:spPr bwMode="auto">
            <a:xfrm>
              <a:off x="1565" y="3574"/>
              <a:ext cx="24" cy="7"/>
            </a:xfrm>
            <a:custGeom>
              <a:avLst/>
              <a:gdLst>
                <a:gd name="T0" fmla="*/ 0 w 24"/>
                <a:gd name="T1" fmla="*/ 7 h 7"/>
                <a:gd name="T2" fmla="*/ 0 w 24"/>
                <a:gd name="T3" fmla="*/ 5 h 7"/>
                <a:gd name="T4" fmla="*/ 0 w 24"/>
                <a:gd name="T5" fmla="*/ 5 h 7"/>
                <a:gd name="T6" fmla="*/ 0 w 24"/>
                <a:gd name="T7" fmla="*/ 5 h 7"/>
                <a:gd name="T8" fmla="*/ 0 w 24"/>
                <a:gd name="T9" fmla="*/ 5 h 7"/>
                <a:gd name="T10" fmla="*/ 0 w 24"/>
                <a:gd name="T11" fmla="*/ 5 h 7"/>
                <a:gd name="T12" fmla="*/ 0 w 24"/>
                <a:gd name="T13" fmla="*/ 2 h 7"/>
                <a:gd name="T14" fmla="*/ 0 w 24"/>
                <a:gd name="T15" fmla="*/ 2 h 7"/>
                <a:gd name="T16" fmla="*/ 2 w 24"/>
                <a:gd name="T17" fmla="*/ 2 h 7"/>
                <a:gd name="T18" fmla="*/ 2 w 24"/>
                <a:gd name="T19" fmla="*/ 2 h 7"/>
                <a:gd name="T20" fmla="*/ 5 w 24"/>
                <a:gd name="T21" fmla="*/ 0 h 7"/>
                <a:gd name="T22" fmla="*/ 7 w 24"/>
                <a:gd name="T23" fmla="*/ 0 h 7"/>
                <a:gd name="T24" fmla="*/ 17 w 24"/>
                <a:gd name="T25" fmla="*/ 2 h 7"/>
                <a:gd name="T26" fmla="*/ 17 w 24"/>
                <a:gd name="T27" fmla="*/ 2 h 7"/>
                <a:gd name="T28" fmla="*/ 21 w 24"/>
                <a:gd name="T29" fmla="*/ 2 h 7"/>
                <a:gd name="T30" fmla="*/ 24 w 24"/>
                <a:gd name="T31" fmla="*/ 5 h 7"/>
                <a:gd name="T32" fmla="*/ 24 w 24"/>
                <a:gd name="T33" fmla="*/ 5 h 7"/>
                <a:gd name="T34" fmla="*/ 21 w 24"/>
                <a:gd name="T35" fmla="*/ 5 h 7"/>
                <a:gd name="T36" fmla="*/ 17 w 24"/>
                <a:gd name="T37" fmla="*/ 5 h 7"/>
                <a:gd name="T38" fmla="*/ 12 w 24"/>
                <a:gd name="T39" fmla="*/ 5 h 7"/>
                <a:gd name="T40" fmla="*/ 10 w 24"/>
                <a:gd name="T41" fmla="*/ 5 h 7"/>
                <a:gd name="T42" fmla="*/ 5 w 24"/>
                <a:gd name="T43" fmla="*/ 7 h 7"/>
                <a:gd name="T44" fmla="*/ 0 w 24"/>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
                  <a:moveTo>
                    <a:pt x="0" y="7"/>
                  </a:moveTo>
                  <a:lnTo>
                    <a:pt x="0" y="5"/>
                  </a:lnTo>
                  <a:lnTo>
                    <a:pt x="0" y="5"/>
                  </a:lnTo>
                  <a:lnTo>
                    <a:pt x="0" y="5"/>
                  </a:lnTo>
                  <a:lnTo>
                    <a:pt x="0" y="5"/>
                  </a:lnTo>
                  <a:lnTo>
                    <a:pt x="0" y="5"/>
                  </a:lnTo>
                  <a:lnTo>
                    <a:pt x="0" y="2"/>
                  </a:lnTo>
                  <a:lnTo>
                    <a:pt x="0" y="2"/>
                  </a:lnTo>
                  <a:lnTo>
                    <a:pt x="2" y="2"/>
                  </a:lnTo>
                  <a:lnTo>
                    <a:pt x="2" y="2"/>
                  </a:lnTo>
                  <a:lnTo>
                    <a:pt x="5" y="0"/>
                  </a:lnTo>
                  <a:lnTo>
                    <a:pt x="7" y="0"/>
                  </a:lnTo>
                  <a:lnTo>
                    <a:pt x="17" y="2"/>
                  </a:lnTo>
                  <a:lnTo>
                    <a:pt x="17" y="2"/>
                  </a:lnTo>
                  <a:lnTo>
                    <a:pt x="21" y="2"/>
                  </a:lnTo>
                  <a:lnTo>
                    <a:pt x="24" y="5"/>
                  </a:lnTo>
                  <a:lnTo>
                    <a:pt x="24" y="5"/>
                  </a:lnTo>
                  <a:lnTo>
                    <a:pt x="21" y="5"/>
                  </a:lnTo>
                  <a:lnTo>
                    <a:pt x="17" y="5"/>
                  </a:lnTo>
                  <a:lnTo>
                    <a:pt x="12" y="5"/>
                  </a:lnTo>
                  <a:lnTo>
                    <a:pt x="10" y="5"/>
                  </a:lnTo>
                  <a:lnTo>
                    <a:pt x="5" y="7"/>
                  </a:lnTo>
                  <a:lnTo>
                    <a:pt x="0"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52"/>
            <p:cNvSpPr>
              <a:spLocks/>
            </p:cNvSpPr>
            <p:nvPr/>
          </p:nvSpPr>
          <p:spPr bwMode="auto">
            <a:xfrm>
              <a:off x="1438" y="3498"/>
              <a:ext cx="14" cy="12"/>
            </a:xfrm>
            <a:custGeom>
              <a:avLst/>
              <a:gdLst>
                <a:gd name="T0" fmla="*/ 4 w 14"/>
                <a:gd name="T1" fmla="*/ 12 h 12"/>
                <a:gd name="T2" fmla="*/ 4 w 14"/>
                <a:gd name="T3" fmla="*/ 12 h 12"/>
                <a:gd name="T4" fmla="*/ 4 w 14"/>
                <a:gd name="T5" fmla="*/ 12 h 12"/>
                <a:gd name="T6" fmla="*/ 4 w 14"/>
                <a:gd name="T7" fmla="*/ 12 h 12"/>
                <a:gd name="T8" fmla="*/ 0 w 14"/>
                <a:gd name="T9" fmla="*/ 8 h 12"/>
                <a:gd name="T10" fmla="*/ 0 w 14"/>
                <a:gd name="T11" fmla="*/ 8 h 12"/>
                <a:gd name="T12" fmla="*/ 0 w 14"/>
                <a:gd name="T13" fmla="*/ 8 h 12"/>
                <a:gd name="T14" fmla="*/ 2 w 14"/>
                <a:gd name="T15" fmla="*/ 8 h 12"/>
                <a:gd name="T16" fmla="*/ 2 w 14"/>
                <a:gd name="T17" fmla="*/ 8 h 12"/>
                <a:gd name="T18" fmla="*/ 4 w 14"/>
                <a:gd name="T19" fmla="*/ 5 h 12"/>
                <a:gd name="T20" fmla="*/ 9 w 14"/>
                <a:gd name="T21" fmla="*/ 3 h 12"/>
                <a:gd name="T22" fmla="*/ 9 w 14"/>
                <a:gd name="T23" fmla="*/ 3 h 12"/>
                <a:gd name="T24" fmla="*/ 11 w 14"/>
                <a:gd name="T25" fmla="*/ 0 h 12"/>
                <a:gd name="T26" fmla="*/ 11 w 14"/>
                <a:gd name="T27" fmla="*/ 3 h 12"/>
                <a:gd name="T28" fmla="*/ 11 w 14"/>
                <a:gd name="T29" fmla="*/ 3 h 12"/>
                <a:gd name="T30" fmla="*/ 11 w 14"/>
                <a:gd name="T31" fmla="*/ 3 h 12"/>
                <a:gd name="T32" fmla="*/ 14 w 14"/>
                <a:gd name="T33" fmla="*/ 3 h 12"/>
                <a:gd name="T34" fmla="*/ 11 w 14"/>
                <a:gd name="T35" fmla="*/ 8 h 12"/>
                <a:gd name="T36" fmla="*/ 9 w 14"/>
                <a:gd name="T37" fmla="*/ 10 h 12"/>
                <a:gd name="T38" fmla="*/ 9 w 14"/>
                <a:gd name="T39" fmla="*/ 10 h 12"/>
                <a:gd name="T40" fmla="*/ 9 w 14"/>
                <a:gd name="T41" fmla="*/ 10 h 12"/>
                <a:gd name="T42" fmla="*/ 9 w 14"/>
                <a:gd name="T43" fmla="*/ 10 h 12"/>
                <a:gd name="T44" fmla="*/ 7 w 14"/>
                <a:gd name="T45" fmla="*/ 10 h 12"/>
                <a:gd name="T46" fmla="*/ 7 w 14"/>
                <a:gd name="T47" fmla="*/ 10 h 12"/>
                <a:gd name="T48" fmla="*/ 7 w 14"/>
                <a:gd name="T49" fmla="*/ 12 h 12"/>
                <a:gd name="T50" fmla="*/ 4 w 14"/>
                <a:gd name="T5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2">
                  <a:moveTo>
                    <a:pt x="4" y="12"/>
                  </a:moveTo>
                  <a:lnTo>
                    <a:pt x="4" y="12"/>
                  </a:lnTo>
                  <a:lnTo>
                    <a:pt x="4" y="12"/>
                  </a:lnTo>
                  <a:lnTo>
                    <a:pt x="4" y="12"/>
                  </a:lnTo>
                  <a:lnTo>
                    <a:pt x="0" y="8"/>
                  </a:lnTo>
                  <a:lnTo>
                    <a:pt x="0" y="8"/>
                  </a:lnTo>
                  <a:lnTo>
                    <a:pt x="0" y="8"/>
                  </a:lnTo>
                  <a:lnTo>
                    <a:pt x="2" y="8"/>
                  </a:lnTo>
                  <a:lnTo>
                    <a:pt x="2" y="8"/>
                  </a:lnTo>
                  <a:lnTo>
                    <a:pt x="4" y="5"/>
                  </a:lnTo>
                  <a:lnTo>
                    <a:pt x="9" y="3"/>
                  </a:lnTo>
                  <a:lnTo>
                    <a:pt x="9" y="3"/>
                  </a:lnTo>
                  <a:lnTo>
                    <a:pt x="11" y="0"/>
                  </a:lnTo>
                  <a:lnTo>
                    <a:pt x="11" y="3"/>
                  </a:lnTo>
                  <a:lnTo>
                    <a:pt x="11" y="3"/>
                  </a:lnTo>
                  <a:lnTo>
                    <a:pt x="11" y="3"/>
                  </a:lnTo>
                  <a:lnTo>
                    <a:pt x="14" y="3"/>
                  </a:lnTo>
                  <a:lnTo>
                    <a:pt x="11" y="8"/>
                  </a:lnTo>
                  <a:lnTo>
                    <a:pt x="9" y="10"/>
                  </a:lnTo>
                  <a:lnTo>
                    <a:pt x="9" y="10"/>
                  </a:lnTo>
                  <a:lnTo>
                    <a:pt x="9" y="10"/>
                  </a:lnTo>
                  <a:lnTo>
                    <a:pt x="9" y="10"/>
                  </a:lnTo>
                  <a:lnTo>
                    <a:pt x="7" y="10"/>
                  </a:lnTo>
                  <a:lnTo>
                    <a:pt x="7" y="10"/>
                  </a:lnTo>
                  <a:lnTo>
                    <a:pt x="7" y="12"/>
                  </a:lnTo>
                  <a:lnTo>
                    <a:pt x="4"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53"/>
            <p:cNvSpPr>
              <a:spLocks/>
            </p:cNvSpPr>
            <p:nvPr/>
          </p:nvSpPr>
          <p:spPr bwMode="auto">
            <a:xfrm>
              <a:off x="1438" y="3498"/>
              <a:ext cx="14" cy="12"/>
            </a:xfrm>
            <a:custGeom>
              <a:avLst/>
              <a:gdLst>
                <a:gd name="T0" fmla="*/ 4 w 14"/>
                <a:gd name="T1" fmla="*/ 12 h 12"/>
                <a:gd name="T2" fmla="*/ 4 w 14"/>
                <a:gd name="T3" fmla="*/ 12 h 12"/>
                <a:gd name="T4" fmla="*/ 4 w 14"/>
                <a:gd name="T5" fmla="*/ 12 h 12"/>
                <a:gd name="T6" fmla="*/ 4 w 14"/>
                <a:gd name="T7" fmla="*/ 12 h 12"/>
                <a:gd name="T8" fmla="*/ 0 w 14"/>
                <a:gd name="T9" fmla="*/ 8 h 12"/>
                <a:gd name="T10" fmla="*/ 0 w 14"/>
                <a:gd name="T11" fmla="*/ 8 h 12"/>
                <a:gd name="T12" fmla="*/ 0 w 14"/>
                <a:gd name="T13" fmla="*/ 8 h 12"/>
                <a:gd name="T14" fmla="*/ 2 w 14"/>
                <a:gd name="T15" fmla="*/ 8 h 12"/>
                <a:gd name="T16" fmla="*/ 2 w 14"/>
                <a:gd name="T17" fmla="*/ 8 h 12"/>
                <a:gd name="T18" fmla="*/ 4 w 14"/>
                <a:gd name="T19" fmla="*/ 5 h 12"/>
                <a:gd name="T20" fmla="*/ 9 w 14"/>
                <a:gd name="T21" fmla="*/ 3 h 12"/>
                <a:gd name="T22" fmla="*/ 9 w 14"/>
                <a:gd name="T23" fmla="*/ 3 h 12"/>
                <a:gd name="T24" fmla="*/ 11 w 14"/>
                <a:gd name="T25" fmla="*/ 0 h 12"/>
                <a:gd name="T26" fmla="*/ 11 w 14"/>
                <a:gd name="T27" fmla="*/ 3 h 12"/>
                <a:gd name="T28" fmla="*/ 11 w 14"/>
                <a:gd name="T29" fmla="*/ 3 h 12"/>
                <a:gd name="T30" fmla="*/ 11 w 14"/>
                <a:gd name="T31" fmla="*/ 3 h 12"/>
                <a:gd name="T32" fmla="*/ 14 w 14"/>
                <a:gd name="T33" fmla="*/ 3 h 12"/>
                <a:gd name="T34" fmla="*/ 11 w 14"/>
                <a:gd name="T35" fmla="*/ 8 h 12"/>
                <a:gd name="T36" fmla="*/ 9 w 14"/>
                <a:gd name="T37" fmla="*/ 10 h 12"/>
                <a:gd name="T38" fmla="*/ 9 w 14"/>
                <a:gd name="T39" fmla="*/ 10 h 12"/>
                <a:gd name="T40" fmla="*/ 9 w 14"/>
                <a:gd name="T41" fmla="*/ 10 h 12"/>
                <a:gd name="T42" fmla="*/ 9 w 14"/>
                <a:gd name="T43" fmla="*/ 10 h 12"/>
                <a:gd name="T44" fmla="*/ 7 w 14"/>
                <a:gd name="T45" fmla="*/ 10 h 12"/>
                <a:gd name="T46" fmla="*/ 7 w 14"/>
                <a:gd name="T47" fmla="*/ 10 h 12"/>
                <a:gd name="T48" fmla="*/ 7 w 14"/>
                <a:gd name="T49" fmla="*/ 12 h 12"/>
                <a:gd name="T50" fmla="*/ 4 w 14"/>
                <a:gd name="T5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2">
                  <a:moveTo>
                    <a:pt x="4" y="12"/>
                  </a:moveTo>
                  <a:lnTo>
                    <a:pt x="4" y="12"/>
                  </a:lnTo>
                  <a:lnTo>
                    <a:pt x="4" y="12"/>
                  </a:lnTo>
                  <a:lnTo>
                    <a:pt x="4" y="12"/>
                  </a:lnTo>
                  <a:lnTo>
                    <a:pt x="0" y="8"/>
                  </a:lnTo>
                  <a:lnTo>
                    <a:pt x="0" y="8"/>
                  </a:lnTo>
                  <a:lnTo>
                    <a:pt x="0" y="8"/>
                  </a:lnTo>
                  <a:lnTo>
                    <a:pt x="2" y="8"/>
                  </a:lnTo>
                  <a:lnTo>
                    <a:pt x="2" y="8"/>
                  </a:lnTo>
                  <a:lnTo>
                    <a:pt x="4" y="5"/>
                  </a:lnTo>
                  <a:lnTo>
                    <a:pt x="9" y="3"/>
                  </a:lnTo>
                  <a:lnTo>
                    <a:pt x="9" y="3"/>
                  </a:lnTo>
                  <a:lnTo>
                    <a:pt x="11" y="0"/>
                  </a:lnTo>
                  <a:lnTo>
                    <a:pt x="11" y="3"/>
                  </a:lnTo>
                  <a:lnTo>
                    <a:pt x="11" y="3"/>
                  </a:lnTo>
                  <a:lnTo>
                    <a:pt x="11" y="3"/>
                  </a:lnTo>
                  <a:lnTo>
                    <a:pt x="14" y="3"/>
                  </a:lnTo>
                  <a:lnTo>
                    <a:pt x="11" y="8"/>
                  </a:lnTo>
                  <a:lnTo>
                    <a:pt x="9" y="10"/>
                  </a:lnTo>
                  <a:lnTo>
                    <a:pt x="9" y="10"/>
                  </a:lnTo>
                  <a:lnTo>
                    <a:pt x="9" y="10"/>
                  </a:lnTo>
                  <a:lnTo>
                    <a:pt x="9" y="10"/>
                  </a:lnTo>
                  <a:lnTo>
                    <a:pt x="7" y="10"/>
                  </a:lnTo>
                  <a:lnTo>
                    <a:pt x="7" y="10"/>
                  </a:lnTo>
                  <a:lnTo>
                    <a:pt x="7" y="12"/>
                  </a:lnTo>
                  <a:lnTo>
                    <a:pt x="4"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54"/>
            <p:cNvSpPr>
              <a:spLocks/>
            </p:cNvSpPr>
            <p:nvPr/>
          </p:nvSpPr>
          <p:spPr bwMode="auto">
            <a:xfrm>
              <a:off x="1426" y="3359"/>
              <a:ext cx="21" cy="5"/>
            </a:xfrm>
            <a:custGeom>
              <a:avLst/>
              <a:gdLst>
                <a:gd name="T0" fmla="*/ 4 w 21"/>
                <a:gd name="T1" fmla="*/ 5 h 5"/>
                <a:gd name="T2" fmla="*/ 4 w 21"/>
                <a:gd name="T3" fmla="*/ 5 h 5"/>
                <a:gd name="T4" fmla="*/ 0 w 21"/>
                <a:gd name="T5" fmla="*/ 5 h 5"/>
                <a:gd name="T6" fmla="*/ 0 w 21"/>
                <a:gd name="T7" fmla="*/ 5 h 5"/>
                <a:gd name="T8" fmla="*/ 0 w 21"/>
                <a:gd name="T9" fmla="*/ 5 h 5"/>
                <a:gd name="T10" fmla="*/ 0 w 21"/>
                <a:gd name="T11" fmla="*/ 5 h 5"/>
                <a:gd name="T12" fmla="*/ 2 w 21"/>
                <a:gd name="T13" fmla="*/ 2 h 5"/>
                <a:gd name="T14" fmla="*/ 2 w 21"/>
                <a:gd name="T15" fmla="*/ 2 h 5"/>
                <a:gd name="T16" fmla="*/ 2 w 21"/>
                <a:gd name="T17" fmla="*/ 2 h 5"/>
                <a:gd name="T18" fmla="*/ 7 w 21"/>
                <a:gd name="T19" fmla="*/ 0 h 5"/>
                <a:gd name="T20" fmla="*/ 7 w 21"/>
                <a:gd name="T21" fmla="*/ 0 h 5"/>
                <a:gd name="T22" fmla="*/ 14 w 21"/>
                <a:gd name="T23" fmla="*/ 2 h 5"/>
                <a:gd name="T24" fmla="*/ 16 w 21"/>
                <a:gd name="T25" fmla="*/ 2 h 5"/>
                <a:gd name="T26" fmla="*/ 19 w 21"/>
                <a:gd name="T27" fmla="*/ 2 h 5"/>
                <a:gd name="T28" fmla="*/ 19 w 21"/>
                <a:gd name="T29" fmla="*/ 2 h 5"/>
                <a:gd name="T30" fmla="*/ 19 w 21"/>
                <a:gd name="T31" fmla="*/ 2 h 5"/>
                <a:gd name="T32" fmla="*/ 19 w 21"/>
                <a:gd name="T33" fmla="*/ 2 h 5"/>
                <a:gd name="T34" fmla="*/ 19 w 21"/>
                <a:gd name="T35" fmla="*/ 2 h 5"/>
                <a:gd name="T36" fmla="*/ 21 w 21"/>
                <a:gd name="T37" fmla="*/ 2 h 5"/>
                <a:gd name="T38" fmla="*/ 21 w 21"/>
                <a:gd name="T39" fmla="*/ 2 h 5"/>
                <a:gd name="T40" fmla="*/ 21 w 21"/>
                <a:gd name="T41" fmla="*/ 2 h 5"/>
                <a:gd name="T42" fmla="*/ 21 w 21"/>
                <a:gd name="T43" fmla="*/ 2 h 5"/>
                <a:gd name="T44" fmla="*/ 21 w 21"/>
                <a:gd name="T45" fmla="*/ 2 h 5"/>
                <a:gd name="T46" fmla="*/ 21 w 21"/>
                <a:gd name="T47" fmla="*/ 5 h 5"/>
                <a:gd name="T48" fmla="*/ 19 w 21"/>
                <a:gd name="T49" fmla="*/ 5 h 5"/>
                <a:gd name="T50" fmla="*/ 19 w 21"/>
                <a:gd name="T51" fmla="*/ 5 h 5"/>
                <a:gd name="T52" fmla="*/ 19 w 21"/>
                <a:gd name="T53" fmla="*/ 5 h 5"/>
                <a:gd name="T54" fmla="*/ 16 w 21"/>
                <a:gd name="T55" fmla="*/ 5 h 5"/>
                <a:gd name="T56" fmla="*/ 14 w 21"/>
                <a:gd name="T57" fmla="*/ 5 h 5"/>
                <a:gd name="T58" fmla="*/ 14 w 21"/>
                <a:gd name="T59" fmla="*/ 5 h 5"/>
                <a:gd name="T60" fmla="*/ 12 w 21"/>
                <a:gd name="T61" fmla="*/ 5 h 5"/>
                <a:gd name="T62" fmla="*/ 12 w 21"/>
                <a:gd name="T63" fmla="*/ 5 h 5"/>
                <a:gd name="T64" fmla="*/ 12 w 21"/>
                <a:gd name="T65" fmla="*/ 5 h 5"/>
                <a:gd name="T66" fmla="*/ 12 w 21"/>
                <a:gd name="T67" fmla="*/ 5 h 5"/>
                <a:gd name="T68" fmla="*/ 7 w 21"/>
                <a:gd name="T69" fmla="*/ 5 h 5"/>
                <a:gd name="T70" fmla="*/ 4 w 21"/>
                <a:gd name="T71" fmla="*/ 5 h 5"/>
                <a:gd name="T72" fmla="*/ 4 w 21"/>
                <a:gd name="T7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5">
                  <a:moveTo>
                    <a:pt x="4" y="5"/>
                  </a:moveTo>
                  <a:lnTo>
                    <a:pt x="4" y="5"/>
                  </a:lnTo>
                  <a:lnTo>
                    <a:pt x="0" y="5"/>
                  </a:lnTo>
                  <a:lnTo>
                    <a:pt x="0" y="5"/>
                  </a:lnTo>
                  <a:lnTo>
                    <a:pt x="0" y="5"/>
                  </a:lnTo>
                  <a:lnTo>
                    <a:pt x="0" y="5"/>
                  </a:lnTo>
                  <a:lnTo>
                    <a:pt x="2" y="2"/>
                  </a:lnTo>
                  <a:lnTo>
                    <a:pt x="2" y="2"/>
                  </a:lnTo>
                  <a:lnTo>
                    <a:pt x="2" y="2"/>
                  </a:lnTo>
                  <a:lnTo>
                    <a:pt x="7" y="0"/>
                  </a:lnTo>
                  <a:lnTo>
                    <a:pt x="7" y="0"/>
                  </a:lnTo>
                  <a:lnTo>
                    <a:pt x="14" y="2"/>
                  </a:lnTo>
                  <a:lnTo>
                    <a:pt x="16" y="2"/>
                  </a:lnTo>
                  <a:lnTo>
                    <a:pt x="19" y="2"/>
                  </a:lnTo>
                  <a:lnTo>
                    <a:pt x="19" y="2"/>
                  </a:lnTo>
                  <a:lnTo>
                    <a:pt x="19" y="2"/>
                  </a:lnTo>
                  <a:lnTo>
                    <a:pt x="19" y="2"/>
                  </a:lnTo>
                  <a:lnTo>
                    <a:pt x="19" y="2"/>
                  </a:lnTo>
                  <a:lnTo>
                    <a:pt x="21" y="2"/>
                  </a:lnTo>
                  <a:lnTo>
                    <a:pt x="21" y="2"/>
                  </a:lnTo>
                  <a:lnTo>
                    <a:pt x="21" y="2"/>
                  </a:lnTo>
                  <a:lnTo>
                    <a:pt x="21" y="2"/>
                  </a:lnTo>
                  <a:lnTo>
                    <a:pt x="21" y="2"/>
                  </a:lnTo>
                  <a:lnTo>
                    <a:pt x="21" y="5"/>
                  </a:lnTo>
                  <a:lnTo>
                    <a:pt x="19" y="5"/>
                  </a:lnTo>
                  <a:lnTo>
                    <a:pt x="19" y="5"/>
                  </a:lnTo>
                  <a:lnTo>
                    <a:pt x="19" y="5"/>
                  </a:lnTo>
                  <a:lnTo>
                    <a:pt x="16" y="5"/>
                  </a:lnTo>
                  <a:lnTo>
                    <a:pt x="14" y="5"/>
                  </a:lnTo>
                  <a:lnTo>
                    <a:pt x="14" y="5"/>
                  </a:lnTo>
                  <a:lnTo>
                    <a:pt x="12" y="5"/>
                  </a:lnTo>
                  <a:lnTo>
                    <a:pt x="12" y="5"/>
                  </a:lnTo>
                  <a:lnTo>
                    <a:pt x="12" y="5"/>
                  </a:lnTo>
                  <a:lnTo>
                    <a:pt x="12" y="5"/>
                  </a:lnTo>
                  <a:lnTo>
                    <a:pt x="7" y="5"/>
                  </a:lnTo>
                  <a:lnTo>
                    <a:pt x="4" y="5"/>
                  </a:lnTo>
                  <a:lnTo>
                    <a:pt x="4"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55"/>
            <p:cNvSpPr>
              <a:spLocks/>
            </p:cNvSpPr>
            <p:nvPr/>
          </p:nvSpPr>
          <p:spPr bwMode="auto">
            <a:xfrm>
              <a:off x="1426" y="3359"/>
              <a:ext cx="21" cy="5"/>
            </a:xfrm>
            <a:custGeom>
              <a:avLst/>
              <a:gdLst>
                <a:gd name="T0" fmla="*/ 4 w 21"/>
                <a:gd name="T1" fmla="*/ 5 h 5"/>
                <a:gd name="T2" fmla="*/ 4 w 21"/>
                <a:gd name="T3" fmla="*/ 5 h 5"/>
                <a:gd name="T4" fmla="*/ 0 w 21"/>
                <a:gd name="T5" fmla="*/ 5 h 5"/>
                <a:gd name="T6" fmla="*/ 0 w 21"/>
                <a:gd name="T7" fmla="*/ 5 h 5"/>
                <a:gd name="T8" fmla="*/ 0 w 21"/>
                <a:gd name="T9" fmla="*/ 5 h 5"/>
                <a:gd name="T10" fmla="*/ 0 w 21"/>
                <a:gd name="T11" fmla="*/ 5 h 5"/>
                <a:gd name="T12" fmla="*/ 2 w 21"/>
                <a:gd name="T13" fmla="*/ 2 h 5"/>
                <a:gd name="T14" fmla="*/ 2 w 21"/>
                <a:gd name="T15" fmla="*/ 2 h 5"/>
                <a:gd name="T16" fmla="*/ 2 w 21"/>
                <a:gd name="T17" fmla="*/ 2 h 5"/>
                <a:gd name="T18" fmla="*/ 7 w 21"/>
                <a:gd name="T19" fmla="*/ 0 h 5"/>
                <a:gd name="T20" fmla="*/ 7 w 21"/>
                <a:gd name="T21" fmla="*/ 0 h 5"/>
                <a:gd name="T22" fmla="*/ 14 w 21"/>
                <a:gd name="T23" fmla="*/ 2 h 5"/>
                <a:gd name="T24" fmla="*/ 16 w 21"/>
                <a:gd name="T25" fmla="*/ 2 h 5"/>
                <a:gd name="T26" fmla="*/ 19 w 21"/>
                <a:gd name="T27" fmla="*/ 2 h 5"/>
                <a:gd name="T28" fmla="*/ 19 w 21"/>
                <a:gd name="T29" fmla="*/ 2 h 5"/>
                <a:gd name="T30" fmla="*/ 19 w 21"/>
                <a:gd name="T31" fmla="*/ 2 h 5"/>
                <a:gd name="T32" fmla="*/ 19 w 21"/>
                <a:gd name="T33" fmla="*/ 2 h 5"/>
                <a:gd name="T34" fmla="*/ 19 w 21"/>
                <a:gd name="T35" fmla="*/ 2 h 5"/>
                <a:gd name="T36" fmla="*/ 21 w 21"/>
                <a:gd name="T37" fmla="*/ 2 h 5"/>
                <a:gd name="T38" fmla="*/ 21 w 21"/>
                <a:gd name="T39" fmla="*/ 2 h 5"/>
                <a:gd name="T40" fmla="*/ 21 w 21"/>
                <a:gd name="T41" fmla="*/ 2 h 5"/>
                <a:gd name="T42" fmla="*/ 21 w 21"/>
                <a:gd name="T43" fmla="*/ 2 h 5"/>
                <a:gd name="T44" fmla="*/ 21 w 21"/>
                <a:gd name="T45" fmla="*/ 2 h 5"/>
                <a:gd name="T46" fmla="*/ 21 w 21"/>
                <a:gd name="T47" fmla="*/ 5 h 5"/>
                <a:gd name="T48" fmla="*/ 19 w 21"/>
                <a:gd name="T49" fmla="*/ 5 h 5"/>
                <a:gd name="T50" fmla="*/ 19 w 21"/>
                <a:gd name="T51" fmla="*/ 5 h 5"/>
                <a:gd name="T52" fmla="*/ 19 w 21"/>
                <a:gd name="T53" fmla="*/ 5 h 5"/>
                <a:gd name="T54" fmla="*/ 16 w 21"/>
                <a:gd name="T55" fmla="*/ 5 h 5"/>
                <a:gd name="T56" fmla="*/ 14 w 21"/>
                <a:gd name="T57" fmla="*/ 5 h 5"/>
                <a:gd name="T58" fmla="*/ 14 w 21"/>
                <a:gd name="T59" fmla="*/ 5 h 5"/>
                <a:gd name="T60" fmla="*/ 12 w 21"/>
                <a:gd name="T61" fmla="*/ 5 h 5"/>
                <a:gd name="T62" fmla="*/ 12 w 21"/>
                <a:gd name="T63" fmla="*/ 5 h 5"/>
                <a:gd name="T64" fmla="*/ 12 w 21"/>
                <a:gd name="T65" fmla="*/ 5 h 5"/>
                <a:gd name="T66" fmla="*/ 12 w 21"/>
                <a:gd name="T67" fmla="*/ 5 h 5"/>
                <a:gd name="T68" fmla="*/ 7 w 21"/>
                <a:gd name="T69" fmla="*/ 5 h 5"/>
                <a:gd name="T70" fmla="*/ 4 w 21"/>
                <a:gd name="T71" fmla="*/ 5 h 5"/>
                <a:gd name="T72" fmla="*/ 4 w 21"/>
                <a:gd name="T7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5">
                  <a:moveTo>
                    <a:pt x="4" y="5"/>
                  </a:moveTo>
                  <a:lnTo>
                    <a:pt x="4" y="5"/>
                  </a:lnTo>
                  <a:lnTo>
                    <a:pt x="0" y="5"/>
                  </a:lnTo>
                  <a:lnTo>
                    <a:pt x="0" y="5"/>
                  </a:lnTo>
                  <a:lnTo>
                    <a:pt x="0" y="5"/>
                  </a:lnTo>
                  <a:lnTo>
                    <a:pt x="0" y="5"/>
                  </a:lnTo>
                  <a:lnTo>
                    <a:pt x="2" y="2"/>
                  </a:lnTo>
                  <a:lnTo>
                    <a:pt x="2" y="2"/>
                  </a:lnTo>
                  <a:lnTo>
                    <a:pt x="2" y="2"/>
                  </a:lnTo>
                  <a:lnTo>
                    <a:pt x="7" y="0"/>
                  </a:lnTo>
                  <a:lnTo>
                    <a:pt x="7" y="0"/>
                  </a:lnTo>
                  <a:lnTo>
                    <a:pt x="14" y="2"/>
                  </a:lnTo>
                  <a:lnTo>
                    <a:pt x="16" y="2"/>
                  </a:lnTo>
                  <a:lnTo>
                    <a:pt x="19" y="2"/>
                  </a:lnTo>
                  <a:lnTo>
                    <a:pt x="19" y="2"/>
                  </a:lnTo>
                  <a:lnTo>
                    <a:pt x="19" y="2"/>
                  </a:lnTo>
                  <a:lnTo>
                    <a:pt x="19" y="2"/>
                  </a:lnTo>
                  <a:lnTo>
                    <a:pt x="19" y="2"/>
                  </a:lnTo>
                  <a:lnTo>
                    <a:pt x="21" y="2"/>
                  </a:lnTo>
                  <a:lnTo>
                    <a:pt x="21" y="2"/>
                  </a:lnTo>
                  <a:lnTo>
                    <a:pt x="21" y="2"/>
                  </a:lnTo>
                  <a:lnTo>
                    <a:pt x="21" y="2"/>
                  </a:lnTo>
                  <a:lnTo>
                    <a:pt x="21" y="2"/>
                  </a:lnTo>
                  <a:lnTo>
                    <a:pt x="21" y="5"/>
                  </a:lnTo>
                  <a:lnTo>
                    <a:pt x="19" y="5"/>
                  </a:lnTo>
                  <a:lnTo>
                    <a:pt x="19" y="5"/>
                  </a:lnTo>
                  <a:lnTo>
                    <a:pt x="19" y="5"/>
                  </a:lnTo>
                  <a:lnTo>
                    <a:pt x="16" y="5"/>
                  </a:lnTo>
                  <a:lnTo>
                    <a:pt x="14" y="5"/>
                  </a:lnTo>
                  <a:lnTo>
                    <a:pt x="14" y="5"/>
                  </a:lnTo>
                  <a:lnTo>
                    <a:pt x="12" y="5"/>
                  </a:lnTo>
                  <a:lnTo>
                    <a:pt x="12" y="5"/>
                  </a:lnTo>
                  <a:lnTo>
                    <a:pt x="12" y="5"/>
                  </a:lnTo>
                  <a:lnTo>
                    <a:pt x="12" y="5"/>
                  </a:lnTo>
                  <a:lnTo>
                    <a:pt x="7" y="5"/>
                  </a:lnTo>
                  <a:lnTo>
                    <a:pt x="4" y="5"/>
                  </a:lnTo>
                  <a:lnTo>
                    <a:pt x="4"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56"/>
            <p:cNvSpPr>
              <a:spLocks/>
            </p:cNvSpPr>
            <p:nvPr/>
          </p:nvSpPr>
          <p:spPr bwMode="auto">
            <a:xfrm>
              <a:off x="1428" y="3262"/>
              <a:ext cx="17" cy="5"/>
            </a:xfrm>
            <a:custGeom>
              <a:avLst/>
              <a:gdLst>
                <a:gd name="T0" fmla="*/ 5 w 17"/>
                <a:gd name="T1" fmla="*/ 5 h 5"/>
                <a:gd name="T2" fmla="*/ 5 w 17"/>
                <a:gd name="T3" fmla="*/ 5 h 5"/>
                <a:gd name="T4" fmla="*/ 2 w 17"/>
                <a:gd name="T5" fmla="*/ 5 h 5"/>
                <a:gd name="T6" fmla="*/ 2 w 17"/>
                <a:gd name="T7" fmla="*/ 5 h 5"/>
                <a:gd name="T8" fmla="*/ 2 w 17"/>
                <a:gd name="T9" fmla="*/ 5 h 5"/>
                <a:gd name="T10" fmla="*/ 2 w 17"/>
                <a:gd name="T11" fmla="*/ 5 h 5"/>
                <a:gd name="T12" fmla="*/ 2 w 17"/>
                <a:gd name="T13" fmla="*/ 5 h 5"/>
                <a:gd name="T14" fmla="*/ 0 w 17"/>
                <a:gd name="T15" fmla="*/ 3 h 5"/>
                <a:gd name="T16" fmla="*/ 0 w 17"/>
                <a:gd name="T17" fmla="*/ 3 h 5"/>
                <a:gd name="T18" fmla="*/ 0 w 17"/>
                <a:gd name="T19" fmla="*/ 0 h 5"/>
                <a:gd name="T20" fmla="*/ 0 w 17"/>
                <a:gd name="T21" fmla="*/ 0 h 5"/>
                <a:gd name="T22" fmla="*/ 5 w 17"/>
                <a:gd name="T23" fmla="*/ 0 h 5"/>
                <a:gd name="T24" fmla="*/ 5 w 17"/>
                <a:gd name="T25" fmla="*/ 0 h 5"/>
                <a:gd name="T26" fmla="*/ 7 w 17"/>
                <a:gd name="T27" fmla="*/ 0 h 5"/>
                <a:gd name="T28" fmla="*/ 7 w 17"/>
                <a:gd name="T29" fmla="*/ 0 h 5"/>
                <a:gd name="T30" fmla="*/ 12 w 17"/>
                <a:gd name="T31" fmla="*/ 0 h 5"/>
                <a:gd name="T32" fmla="*/ 14 w 17"/>
                <a:gd name="T33" fmla="*/ 0 h 5"/>
                <a:gd name="T34" fmla="*/ 14 w 17"/>
                <a:gd name="T35" fmla="*/ 0 h 5"/>
                <a:gd name="T36" fmla="*/ 14 w 17"/>
                <a:gd name="T37" fmla="*/ 0 h 5"/>
                <a:gd name="T38" fmla="*/ 14 w 17"/>
                <a:gd name="T39" fmla="*/ 0 h 5"/>
                <a:gd name="T40" fmla="*/ 17 w 17"/>
                <a:gd name="T41" fmla="*/ 0 h 5"/>
                <a:gd name="T42" fmla="*/ 17 w 17"/>
                <a:gd name="T43" fmla="*/ 3 h 5"/>
                <a:gd name="T44" fmla="*/ 17 w 17"/>
                <a:gd name="T45" fmla="*/ 3 h 5"/>
                <a:gd name="T46" fmla="*/ 17 w 17"/>
                <a:gd name="T47" fmla="*/ 3 h 5"/>
                <a:gd name="T48" fmla="*/ 12 w 17"/>
                <a:gd name="T49" fmla="*/ 3 h 5"/>
                <a:gd name="T50" fmla="*/ 7 w 17"/>
                <a:gd name="T51" fmla="*/ 5 h 5"/>
                <a:gd name="T52" fmla="*/ 7 w 17"/>
                <a:gd name="T53" fmla="*/ 5 h 5"/>
                <a:gd name="T54" fmla="*/ 5 w 17"/>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5">
                  <a:moveTo>
                    <a:pt x="5" y="5"/>
                  </a:moveTo>
                  <a:lnTo>
                    <a:pt x="5" y="5"/>
                  </a:lnTo>
                  <a:lnTo>
                    <a:pt x="2" y="5"/>
                  </a:lnTo>
                  <a:lnTo>
                    <a:pt x="2" y="5"/>
                  </a:lnTo>
                  <a:lnTo>
                    <a:pt x="2" y="5"/>
                  </a:lnTo>
                  <a:lnTo>
                    <a:pt x="2" y="5"/>
                  </a:lnTo>
                  <a:lnTo>
                    <a:pt x="2" y="5"/>
                  </a:lnTo>
                  <a:lnTo>
                    <a:pt x="0" y="3"/>
                  </a:lnTo>
                  <a:lnTo>
                    <a:pt x="0" y="3"/>
                  </a:lnTo>
                  <a:lnTo>
                    <a:pt x="0" y="0"/>
                  </a:lnTo>
                  <a:lnTo>
                    <a:pt x="0" y="0"/>
                  </a:lnTo>
                  <a:lnTo>
                    <a:pt x="5" y="0"/>
                  </a:lnTo>
                  <a:lnTo>
                    <a:pt x="5" y="0"/>
                  </a:lnTo>
                  <a:lnTo>
                    <a:pt x="7" y="0"/>
                  </a:lnTo>
                  <a:lnTo>
                    <a:pt x="7" y="0"/>
                  </a:lnTo>
                  <a:lnTo>
                    <a:pt x="12" y="0"/>
                  </a:lnTo>
                  <a:lnTo>
                    <a:pt x="14" y="0"/>
                  </a:lnTo>
                  <a:lnTo>
                    <a:pt x="14" y="0"/>
                  </a:lnTo>
                  <a:lnTo>
                    <a:pt x="14" y="0"/>
                  </a:lnTo>
                  <a:lnTo>
                    <a:pt x="14" y="0"/>
                  </a:lnTo>
                  <a:lnTo>
                    <a:pt x="17" y="0"/>
                  </a:lnTo>
                  <a:lnTo>
                    <a:pt x="17" y="3"/>
                  </a:lnTo>
                  <a:lnTo>
                    <a:pt x="17" y="3"/>
                  </a:lnTo>
                  <a:lnTo>
                    <a:pt x="17" y="3"/>
                  </a:lnTo>
                  <a:lnTo>
                    <a:pt x="12" y="3"/>
                  </a:lnTo>
                  <a:lnTo>
                    <a:pt x="7" y="5"/>
                  </a:lnTo>
                  <a:lnTo>
                    <a:pt x="7" y="5"/>
                  </a:lnTo>
                  <a:lnTo>
                    <a:pt x="5"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57"/>
            <p:cNvSpPr>
              <a:spLocks/>
            </p:cNvSpPr>
            <p:nvPr/>
          </p:nvSpPr>
          <p:spPr bwMode="auto">
            <a:xfrm>
              <a:off x="1428" y="3262"/>
              <a:ext cx="17" cy="5"/>
            </a:xfrm>
            <a:custGeom>
              <a:avLst/>
              <a:gdLst>
                <a:gd name="T0" fmla="*/ 5 w 17"/>
                <a:gd name="T1" fmla="*/ 5 h 5"/>
                <a:gd name="T2" fmla="*/ 5 w 17"/>
                <a:gd name="T3" fmla="*/ 5 h 5"/>
                <a:gd name="T4" fmla="*/ 2 w 17"/>
                <a:gd name="T5" fmla="*/ 5 h 5"/>
                <a:gd name="T6" fmla="*/ 2 w 17"/>
                <a:gd name="T7" fmla="*/ 5 h 5"/>
                <a:gd name="T8" fmla="*/ 2 w 17"/>
                <a:gd name="T9" fmla="*/ 5 h 5"/>
                <a:gd name="T10" fmla="*/ 2 w 17"/>
                <a:gd name="T11" fmla="*/ 5 h 5"/>
                <a:gd name="T12" fmla="*/ 2 w 17"/>
                <a:gd name="T13" fmla="*/ 5 h 5"/>
                <a:gd name="T14" fmla="*/ 0 w 17"/>
                <a:gd name="T15" fmla="*/ 3 h 5"/>
                <a:gd name="T16" fmla="*/ 0 w 17"/>
                <a:gd name="T17" fmla="*/ 3 h 5"/>
                <a:gd name="T18" fmla="*/ 0 w 17"/>
                <a:gd name="T19" fmla="*/ 0 h 5"/>
                <a:gd name="T20" fmla="*/ 0 w 17"/>
                <a:gd name="T21" fmla="*/ 0 h 5"/>
                <a:gd name="T22" fmla="*/ 5 w 17"/>
                <a:gd name="T23" fmla="*/ 0 h 5"/>
                <a:gd name="T24" fmla="*/ 5 w 17"/>
                <a:gd name="T25" fmla="*/ 0 h 5"/>
                <a:gd name="T26" fmla="*/ 7 w 17"/>
                <a:gd name="T27" fmla="*/ 0 h 5"/>
                <a:gd name="T28" fmla="*/ 7 w 17"/>
                <a:gd name="T29" fmla="*/ 0 h 5"/>
                <a:gd name="T30" fmla="*/ 12 w 17"/>
                <a:gd name="T31" fmla="*/ 0 h 5"/>
                <a:gd name="T32" fmla="*/ 14 w 17"/>
                <a:gd name="T33" fmla="*/ 0 h 5"/>
                <a:gd name="T34" fmla="*/ 14 w 17"/>
                <a:gd name="T35" fmla="*/ 0 h 5"/>
                <a:gd name="T36" fmla="*/ 14 w 17"/>
                <a:gd name="T37" fmla="*/ 0 h 5"/>
                <a:gd name="T38" fmla="*/ 14 w 17"/>
                <a:gd name="T39" fmla="*/ 0 h 5"/>
                <a:gd name="T40" fmla="*/ 17 w 17"/>
                <a:gd name="T41" fmla="*/ 0 h 5"/>
                <a:gd name="T42" fmla="*/ 17 w 17"/>
                <a:gd name="T43" fmla="*/ 3 h 5"/>
                <a:gd name="T44" fmla="*/ 17 w 17"/>
                <a:gd name="T45" fmla="*/ 3 h 5"/>
                <a:gd name="T46" fmla="*/ 17 w 17"/>
                <a:gd name="T47" fmla="*/ 3 h 5"/>
                <a:gd name="T48" fmla="*/ 12 w 17"/>
                <a:gd name="T49" fmla="*/ 3 h 5"/>
                <a:gd name="T50" fmla="*/ 7 w 17"/>
                <a:gd name="T51" fmla="*/ 5 h 5"/>
                <a:gd name="T52" fmla="*/ 7 w 17"/>
                <a:gd name="T53" fmla="*/ 5 h 5"/>
                <a:gd name="T54" fmla="*/ 5 w 17"/>
                <a:gd name="T5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 h="5">
                  <a:moveTo>
                    <a:pt x="5" y="5"/>
                  </a:moveTo>
                  <a:lnTo>
                    <a:pt x="5" y="5"/>
                  </a:lnTo>
                  <a:lnTo>
                    <a:pt x="2" y="5"/>
                  </a:lnTo>
                  <a:lnTo>
                    <a:pt x="2" y="5"/>
                  </a:lnTo>
                  <a:lnTo>
                    <a:pt x="2" y="5"/>
                  </a:lnTo>
                  <a:lnTo>
                    <a:pt x="2" y="5"/>
                  </a:lnTo>
                  <a:lnTo>
                    <a:pt x="2" y="5"/>
                  </a:lnTo>
                  <a:lnTo>
                    <a:pt x="0" y="3"/>
                  </a:lnTo>
                  <a:lnTo>
                    <a:pt x="0" y="3"/>
                  </a:lnTo>
                  <a:lnTo>
                    <a:pt x="0" y="0"/>
                  </a:lnTo>
                  <a:lnTo>
                    <a:pt x="0" y="0"/>
                  </a:lnTo>
                  <a:lnTo>
                    <a:pt x="5" y="0"/>
                  </a:lnTo>
                  <a:lnTo>
                    <a:pt x="5" y="0"/>
                  </a:lnTo>
                  <a:lnTo>
                    <a:pt x="7" y="0"/>
                  </a:lnTo>
                  <a:lnTo>
                    <a:pt x="7" y="0"/>
                  </a:lnTo>
                  <a:lnTo>
                    <a:pt x="12" y="0"/>
                  </a:lnTo>
                  <a:lnTo>
                    <a:pt x="14" y="0"/>
                  </a:lnTo>
                  <a:lnTo>
                    <a:pt x="14" y="0"/>
                  </a:lnTo>
                  <a:lnTo>
                    <a:pt x="14" y="0"/>
                  </a:lnTo>
                  <a:lnTo>
                    <a:pt x="14" y="0"/>
                  </a:lnTo>
                  <a:lnTo>
                    <a:pt x="17" y="0"/>
                  </a:lnTo>
                  <a:lnTo>
                    <a:pt x="17" y="3"/>
                  </a:lnTo>
                  <a:lnTo>
                    <a:pt x="17" y="3"/>
                  </a:lnTo>
                  <a:lnTo>
                    <a:pt x="17" y="3"/>
                  </a:lnTo>
                  <a:lnTo>
                    <a:pt x="12" y="3"/>
                  </a:lnTo>
                  <a:lnTo>
                    <a:pt x="7" y="5"/>
                  </a:lnTo>
                  <a:lnTo>
                    <a:pt x="7" y="5"/>
                  </a:lnTo>
                  <a:lnTo>
                    <a:pt x="5"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58"/>
            <p:cNvSpPr>
              <a:spLocks/>
            </p:cNvSpPr>
            <p:nvPr/>
          </p:nvSpPr>
          <p:spPr bwMode="auto">
            <a:xfrm>
              <a:off x="1407" y="3298"/>
              <a:ext cx="12" cy="9"/>
            </a:xfrm>
            <a:custGeom>
              <a:avLst/>
              <a:gdLst>
                <a:gd name="T0" fmla="*/ 2 w 12"/>
                <a:gd name="T1" fmla="*/ 9 h 9"/>
                <a:gd name="T2" fmla="*/ 0 w 12"/>
                <a:gd name="T3" fmla="*/ 9 h 9"/>
                <a:gd name="T4" fmla="*/ 0 w 12"/>
                <a:gd name="T5" fmla="*/ 9 h 9"/>
                <a:gd name="T6" fmla="*/ 0 w 12"/>
                <a:gd name="T7" fmla="*/ 7 h 9"/>
                <a:gd name="T8" fmla="*/ 0 w 12"/>
                <a:gd name="T9" fmla="*/ 7 h 9"/>
                <a:gd name="T10" fmla="*/ 0 w 12"/>
                <a:gd name="T11" fmla="*/ 7 h 9"/>
                <a:gd name="T12" fmla="*/ 5 w 12"/>
                <a:gd name="T13" fmla="*/ 7 h 9"/>
                <a:gd name="T14" fmla="*/ 5 w 12"/>
                <a:gd name="T15" fmla="*/ 7 h 9"/>
                <a:gd name="T16" fmla="*/ 5 w 12"/>
                <a:gd name="T17" fmla="*/ 7 h 9"/>
                <a:gd name="T18" fmla="*/ 5 w 12"/>
                <a:gd name="T19" fmla="*/ 7 h 9"/>
                <a:gd name="T20" fmla="*/ 2 w 12"/>
                <a:gd name="T21" fmla="*/ 7 h 9"/>
                <a:gd name="T22" fmla="*/ 2 w 12"/>
                <a:gd name="T23" fmla="*/ 7 h 9"/>
                <a:gd name="T24" fmla="*/ 2 w 12"/>
                <a:gd name="T25" fmla="*/ 7 h 9"/>
                <a:gd name="T26" fmla="*/ 2 w 12"/>
                <a:gd name="T27" fmla="*/ 7 h 9"/>
                <a:gd name="T28" fmla="*/ 0 w 12"/>
                <a:gd name="T29" fmla="*/ 2 h 9"/>
                <a:gd name="T30" fmla="*/ 0 w 12"/>
                <a:gd name="T31" fmla="*/ 2 h 9"/>
                <a:gd name="T32" fmla="*/ 0 w 12"/>
                <a:gd name="T33" fmla="*/ 2 h 9"/>
                <a:gd name="T34" fmla="*/ 2 w 12"/>
                <a:gd name="T35" fmla="*/ 2 h 9"/>
                <a:gd name="T36" fmla="*/ 5 w 12"/>
                <a:gd name="T37" fmla="*/ 2 h 9"/>
                <a:gd name="T38" fmla="*/ 5 w 12"/>
                <a:gd name="T39" fmla="*/ 2 h 9"/>
                <a:gd name="T40" fmla="*/ 5 w 12"/>
                <a:gd name="T41" fmla="*/ 4 h 9"/>
                <a:gd name="T42" fmla="*/ 7 w 12"/>
                <a:gd name="T43" fmla="*/ 2 h 9"/>
                <a:gd name="T44" fmla="*/ 9 w 12"/>
                <a:gd name="T45" fmla="*/ 2 h 9"/>
                <a:gd name="T46" fmla="*/ 12 w 12"/>
                <a:gd name="T47" fmla="*/ 0 h 9"/>
                <a:gd name="T48" fmla="*/ 12 w 12"/>
                <a:gd name="T49" fmla="*/ 0 h 9"/>
                <a:gd name="T50" fmla="*/ 12 w 12"/>
                <a:gd name="T51" fmla="*/ 2 h 9"/>
                <a:gd name="T52" fmla="*/ 12 w 12"/>
                <a:gd name="T53" fmla="*/ 2 h 9"/>
                <a:gd name="T54" fmla="*/ 12 w 12"/>
                <a:gd name="T55" fmla="*/ 2 h 9"/>
                <a:gd name="T56" fmla="*/ 12 w 12"/>
                <a:gd name="T57" fmla="*/ 7 h 9"/>
                <a:gd name="T58" fmla="*/ 9 w 12"/>
                <a:gd name="T59" fmla="*/ 7 h 9"/>
                <a:gd name="T60" fmla="*/ 9 w 12"/>
                <a:gd name="T61" fmla="*/ 7 h 9"/>
                <a:gd name="T62" fmla="*/ 9 w 12"/>
                <a:gd name="T63" fmla="*/ 7 h 9"/>
                <a:gd name="T64" fmla="*/ 7 w 12"/>
                <a:gd name="T65" fmla="*/ 9 h 9"/>
                <a:gd name="T66" fmla="*/ 5 w 12"/>
                <a:gd name="T67" fmla="*/ 9 h 9"/>
                <a:gd name="T68" fmla="*/ 5 w 12"/>
                <a:gd name="T69" fmla="*/ 9 h 9"/>
                <a:gd name="T70" fmla="*/ 2 w 12"/>
                <a:gd name="T71" fmla="*/ 9 h 9"/>
                <a:gd name="T72" fmla="*/ 2 w 12"/>
                <a:gd name="T73" fmla="*/ 9 h 9"/>
                <a:gd name="T74" fmla="*/ 2 w 12"/>
                <a:gd name="T7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9">
                  <a:moveTo>
                    <a:pt x="2" y="9"/>
                  </a:moveTo>
                  <a:lnTo>
                    <a:pt x="0" y="9"/>
                  </a:lnTo>
                  <a:lnTo>
                    <a:pt x="0" y="9"/>
                  </a:lnTo>
                  <a:lnTo>
                    <a:pt x="0" y="7"/>
                  </a:lnTo>
                  <a:lnTo>
                    <a:pt x="0" y="7"/>
                  </a:lnTo>
                  <a:lnTo>
                    <a:pt x="0" y="7"/>
                  </a:lnTo>
                  <a:lnTo>
                    <a:pt x="5" y="7"/>
                  </a:lnTo>
                  <a:lnTo>
                    <a:pt x="5" y="7"/>
                  </a:lnTo>
                  <a:lnTo>
                    <a:pt x="5" y="7"/>
                  </a:lnTo>
                  <a:lnTo>
                    <a:pt x="5" y="7"/>
                  </a:lnTo>
                  <a:lnTo>
                    <a:pt x="2" y="7"/>
                  </a:lnTo>
                  <a:lnTo>
                    <a:pt x="2" y="7"/>
                  </a:lnTo>
                  <a:lnTo>
                    <a:pt x="2" y="7"/>
                  </a:lnTo>
                  <a:lnTo>
                    <a:pt x="2" y="7"/>
                  </a:lnTo>
                  <a:lnTo>
                    <a:pt x="0" y="2"/>
                  </a:lnTo>
                  <a:lnTo>
                    <a:pt x="0" y="2"/>
                  </a:lnTo>
                  <a:lnTo>
                    <a:pt x="0" y="2"/>
                  </a:lnTo>
                  <a:lnTo>
                    <a:pt x="2" y="2"/>
                  </a:lnTo>
                  <a:lnTo>
                    <a:pt x="5" y="2"/>
                  </a:lnTo>
                  <a:lnTo>
                    <a:pt x="5" y="2"/>
                  </a:lnTo>
                  <a:lnTo>
                    <a:pt x="5" y="4"/>
                  </a:lnTo>
                  <a:lnTo>
                    <a:pt x="7" y="2"/>
                  </a:lnTo>
                  <a:lnTo>
                    <a:pt x="9" y="2"/>
                  </a:lnTo>
                  <a:lnTo>
                    <a:pt x="12" y="0"/>
                  </a:lnTo>
                  <a:lnTo>
                    <a:pt x="12" y="0"/>
                  </a:lnTo>
                  <a:lnTo>
                    <a:pt x="12" y="2"/>
                  </a:lnTo>
                  <a:lnTo>
                    <a:pt x="12" y="2"/>
                  </a:lnTo>
                  <a:lnTo>
                    <a:pt x="12" y="2"/>
                  </a:lnTo>
                  <a:lnTo>
                    <a:pt x="12" y="7"/>
                  </a:lnTo>
                  <a:lnTo>
                    <a:pt x="9" y="7"/>
                  </a:lnTo>
                  <a:lnTo>
                    <a:pt x="9" y="7"/>
                  </a:lnTo>
                  <a:lnTo>
                    <a:pt x="9" y="7"/>
                  </a:lnTo>
                  <a:lnTo>
                    <a:pt x="7" y="9"/>
                  </a:lnTo>
                  <a:lnTo>
                    <a:pt x="5" y="9"/>
                  </a:lnTo>
                  <a:lnTo>
                    <a:pt x="5" y="9"/>
                  </a:lnTo>
                  <a:lnTo>
                    <a:pt x="2" y="9"/>
                  </a:lnTo>
                  <a:lnTo>
                    <a:pt x="2" y="9"/>
                  </a:lnTo>
                  <a:lnTo>
                    <a:pt x="2"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59"/>
            <p:cNvSpPr>
              <a:spLocks/>
            </p:cNvSpPr>
            <p:nvPr/>
          </p:nvSpPr>
          <p:spPr bwMode="auto">
            <a:xfrm>
              <a:off x="1407" y="3298"/>
              <a:ext cx="12" cy="9"/>
            </a:xfrm>
            <a:custGeom>
              <a:avLst/>
              <a:gdLst>
                <a:gd name="T0" fmla="*/ 2 w 12"/>
                <a:gd name="T1" fmla="*/ 9 h 9"/>
                <a:gd name="T2" fmla="*/ 0 w 12"/>
                <a:gd name="T3" fmla="*/ 9 h 9"/>
                <a:gd name="T4" fmla="*/ 0 w 12"/>
                <a:gd name="T5" fmla="*/ 9 h 9"/>
                <a:gd name="T6" fmla="*/ 0 w 12"/>
                <a:gd name="T7" fmla="*/ 7 h 9"/>
                <a:gd name="T8" fmla="*/ 0 w 12"/>
                <a:gd name="T9" fmla="*/ 7 h 9"/>
                <a:gd name="T10" fmla="*/ 0 w 12"/>
                <a:gd name="T11" fmla="*/ 7 h 9"/>
                <a:gd name="T12" fmla="*/ 5 w 12"/>
                <a:gd name="T13" fmla="*/ 7 h 9"/>
                <a:gd name="T14" fmla="*/ 5 w 12"/>
                <a:gd name="T15" fmla="*/ 7 h 9"/>
                <a:gd name="T16" fmla="*/ 5 w 12"/>
                <a:gd name="T17" fmla="*/ 7 h 9"/>
                <a:gd name="T18" fmla="*/ 5 w 12"/>
                <a:gd name="T19" fmla="*/ 7 h 9"/>
                <a:gd name="T20" fmla="*/ 2 w 12"/>
                <a:gd name="T21" fmla="*/ 7 h 9"/>
                <a:gd name="T22" fmla="*/ 2 w 12"/>
                <a:gd name="T23" fmla="*/ 7 h 9"/>
                <a:gd name="T24" fmla="*/ 2 w 12"/>
                <a:gd name="T25" fmla="*/ 7 h 9"/>
                <a:gd name="T26" fmla="*/ 2 w 12"/>
                <a:gd name="T27" fmla="*/ 7 h 9"/>
                <a:gd name="T28" fmla="*/ 0 w 12"/>
                <a:gd name="T29" fmla="*/ 2 h 9"/>
                <a:gd name="T30" fmla="*/ 0 w 12"/>
                <a:gd name="T31" fmla="*/ 2 h 9"/>
                <a:gd name="T32" fmla="*/ 0 w 12"/>
                <a:gd name="T33" fmla="*/ 2 h 9"/>
                <a:gd name="T34" fmla="*/ 2 w 12"/>
                <a:gd name="T35" fmla="*/ 2 h 9"/>
                <a:gd name="T36" fmla="*/ 5 w 12"/>
                <a:gd name="T37" fmla="*/ 2 h 9"/>
                <a:gd name="T38" fmla="*/ 5 w 12"/>
                <a:gd name="T39" fmla="*/ 2 h 9"/>
                <a:gd name="T40" fmla="*/ 5 w 12"/>
                <a:gd name="T41" fmla="*/ 4 h 9"/>
                <a:gd name="T42" fmla="*/ 7 w 12"/>
                <a:gd name="T43" fmla="*/ 2 h 9"/>
                <a:gd name="T44" fmla="*/ 9 w 12"/>
                <a:gd name="T45" fmla="*/ 2 h 9"/>
                <a:gd name="T46" fmla="*/ 12 w 12"/>
                <a:gd name="T47" fmla="*/ 0 h 9"/>
                <a:gd name="T48" fmla="*/ 12 w 12"/>
                <a:gd name="T49" fmla="*/ 0 h 9"/>
                <a:gd name="T50" fmla="*/ 12 w 12"/>
                <a:gd name="T51" fmla="*/ 2 h 9"/>
                <a:gd name="T52" fmla="*/ 12 w 12"/>
                <a:gd name="T53" fmla="*/ 2 h 9"/>
                <a:gd name="T54" fmla="*/ 12 w 12"/>
                <a:gd name="T55" fmla="*/ 2 h 9"/>
                <a:gd name="T56" fmla="*/ 12 w 12"/>
                <a:gd name="T57" fmla="*/ 7 h 9"/>
                <a:gd name="T58" fmla="*/ 9 w 12"/>
                <a:gd name="T59" fmla="*/ 7 h 9"/>
                <a:gd name="T60" fmla="*/ 9 w 12"/>
                <a:gd name="T61" fmla="*/ 7 h 9"/>
                <a:gd name="T62" fmla="*/ 9 w 12"/>
                <a:gd name="T63" fmla="*/ 7 h 9"/>
                <a:gd name="T64" fmla="*/ 7 w 12"/>
                <a:gd name="T65" fmla="*/ 9 h 9"/>
                <a:gd name="T66" fmla="*/ 5 w 12"/>
                <a:gd name="T67" fmla="*/ 9 h 9"/>
                <a:gd name="T68" fmla="*/ 5 w 12"/>
                <a:gd name="T69" fmla="*/ 9 h 9"/>
                <a:gd name="T70" fmla="*/ 2 w 12"/>
                <a:gd name="T71" fmla="*/ 9 h 9"/>
                <a:gd name="T72" fmla="*/ 2 w 12"/>
                <a:gd name="T73" fmla="*/ 9 h 9"/>
                <a:gd name="T74" fmla="*/ 2 w 12"/>
                <a:gd name="T7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9">
                  <a:moveTo>
                    <a:pt x="2" y="9"/>
                  </a:moveTo>
                  <a:lnTo>
                    <a:pt x="0" y="9"/>
                  </a:lnTo>
                  <a:lnTo>
                    <a:pt x="0" y="9"/>
                  </a:lnTo>
                  <a:lnTo>
                    <a:pt x="0" y="7"/>
                  </a:lnTo>
                  <a:lnTo>
                    <a:pt x="0" y="7"/>
                  </a:lnTo>
                  <a:lnTo>
                    <a:pt x="0" y="7"/>
                  </a:lnTo>
                  <a:lnTo>
                    <a:pt x="5" y="7"/>
                  </a:lnTo>
                  <a:lnTo>
                    <a:pt x="5" y="7"/>
                  </a:lnTo>
                  <a:lnTo>
                    <a:pt x="5" y="7"/>
                  </a:lnTo>
                  <a:lnTo>
                    <a:pt x="5" y="7"/>
                  </a:lnTo>
                  <a:lnTo>
                    <a:pt x="2" y="7"/>
                  </a:lnTo>
                  <a:lnTo>
                    <a:pt x="2" y="7"/>
                  </a:lnTo>
                  <a:lnTo>
                    <a:pt x="2" y="7"/>
                  </a:lnTo>
                  <a:lnTo>
                    <a:pt x="2" y="7"/>
                  </a:lnTo>
                  <a:lnTo>
                    <a:pt x="0" y="2"/>
                  </a:lnTo>
                  <a:lnTo>
                    <a:pt x="0" y="2"/>
                  </a:lnTo>
                  <a:lnTo>
                    <a:pt x="0" y="2"/>
                  </a:lnTo>
                  <a:lnTo>
                    <a:pt x="2" y="2"/>
                  </a:lnTo>
                  <a:lnTo>
                    <a:pt x="5" y="2"/>
                  </a:lnTo>
                  <a:lnTo>
                    <a:pt x="5" y="2"/>
                  </a:lnTo>
                  <a:lnTo>
                    <a:pt x="5" y="4"/>
                  </a:lnTo>
                  <a:lnTo>
                    <a:pt x="7" y="2"/>
                  </a:lnTo>
                  <a:lnTo>
                    <a:pt x="9" y="2"/>
                  </a:lnTo>
                  <a:lnTo>
                    <a:pt x="12" y="0"/>
                  </a:lnTo>
                  <a:lnTo>
                    <a:pt x="12" y="0"/>
                  </a:lnTo>
                  <a:lnTo>
                    <a:pt x="12" y="2"/>
                  </a:lnTo>
                  <a:lnTo>
                    <a:pt x="12" y="2"/>
                  </a:lnTo>
                  <a:lnTo>
                    <a:pt x="12" y="2"/>
                  </a:lnTo>
                  <a:lnTo>
                    <a:pt x="12" y="7"/>
                  </a:lnTo>
                  <a:lnTo>
                    <a:pt x="9" y="7"/>
                  </a:lnTo>
                  <a:lnTo>
                    <a:pt x="9" y="7"/>
                  </a:lnTo>
                  <a:lnTo>
                    <a:pt x="9" y="7"/>
                  </a:lnTo>
                  <a:lnTo>
                    <a:pt x="7" y="9"/>
                  </a:lnTo>
                  <a:lnTo>
                    <a:pt x="5" y="9"/>
                  </a:lnTo>
                  <a:lnTo>
                    <a:pt x="5" y="9"/>
                  </a:lnTo>
                  <a:lnTo>
                    <a:pt x="2" y="9"/>
                  </a:lnTo>
                  <a:lnTo>
                    <a:pt x="2" y="9"/>
                  </a:lnTo>
                  <a:lnTo>
                    <a:pt x="2"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60"/>
            <p:cNvSpPr>
              <a:spLocks/>
            </p:cNvSpPr>
            <p:nvPr/>
          </p:nvSpPr>
          <p:spPr bwMode="auto">
            <a:xfrm>
              <a:off x="1409" y="3463"/>
              <a:ext cx="14" cy="9"/>
            </a:xfrm>
            <a:custGeom>
              <a:avLst/>
              <a:gdLst>
                <a:gd name="T0" fmla="*/ 3 w 14"/>
                <a:gd name="T1" fmla="*/ 9 h 9"/>
                <a:gd name="T2" fmla="*/ 3 w 14"/>
                <a:gd name="T3" fmla="*/ 9 h 9"/>
                <a:gd name="T4" fmla="*/ 0 w 14"/>
                <a:gd name="T5" fmla="*/ 7 h 9"/>
                <a:gd name="T6" fmla="*/ 0 w 14"/>
                <a:gd name="T7" fmla="*/ 7 h 9"/>
                <a:gd name="T8" fmla="*/ 3 w 14"/>
                <a:gd name="T9" fmla="*/ 7 h 9"/>
                <a:gd name="T10" fmla="*/ 5 w 14"/>
                <a:gd name="T11" fmla="*/ 5 h 9"/>
                <a:gd name="T12" fmla="*/ 5 w 14"/>
                <a:gd name="T13" fmla="*/ 5 h 9"/>
                <a:gd name="T14" fmla="*/ 7 w 14"/>
                <a:gd name="T15" fmla="*/ 5 h 9"/>
                <a:gd name="T16" fmla="*/ 7 w 14"/>
                <a:gd name="T17" fmla="*/ 5 h 9"/>
                <a:gd name="T18" fmla="*/ 7 w 14"/>
                <a:gd name="T19" fmla="*/ 5 h 9"/>
                <a:gd name="T20" fmla="*/ 5 w 14"/>
                <a:gd name="T21" fmla="*/ 5 h 9"/>
                <a:gd name="T22" fmla="*/ 3 w 14"/>
                <a:gd name="T23" fmla="*/ 5 h 9"/>
                <a:gd name="T24" fmla="*/ 3 w 14"/>
                <a:gd name="T25" fmla="*/ 5 h 9"/>
                <a:gd name="T26" fmla="*/ 3 w 14"/>
                <a:gd name="T27" fmla="*/ 5 h 9"/>
                <a:gd name="T28" fmla="*/ 3 w 14"/>
                <a:gd name="T29" fmla="*/ 5 h 9"/>
                <a:gd name="T30" fmla="*/ 3 w 14"/>
                <a:gd name="T31" fmla="*/ 5 h 9"/>
                <a:gd name="T32" fmla="*/ 3 w 14"/>
                <a:gd name="T33" fmla="*/ 2 h 9"/>
                <a:gd name="T34" fmla="*/ 7 w 14"/>
                <a:gd name="T35" fmla="*/ 0 h 9"/>
                <a:gd name="T36" fmla="*/ 10 w 14"/>
                <a:gd name="T37" fmla="*/ 0 h 9"/>
                <a:gd name="T38" fmla="*/ 12 w 14"/>
                <a:gd name="T39" fmla="*/ 0 h 9"/>
                <a:gd name="T40" fmla="*/ 14 w 14"/>
                <a:gd name="T41" fmla="*/ 0 h 9"/>
                <a:gd name="T42" fmla="*/ 14 w 14"/>
                <a:gd name="T43" fmla="*/ 0 h 9"/>
                <a:gd name="T44" fmla="*/ 14 w 14"/>
                <a:gd name="T45" fmla="*/ 2 h 9"/>
                <a:gd name="T46" fmla="*/ 14 w 14"/>
                <a:gd name="T47" fmla="*/ 5 h 9"/>
                <a:gd name="T48" fmla="*/ 14 w 14"/>
                <a:gd name="T49" fmla="*/ 5 h 9"/>
                <a:gd name="T50" fmla="*/ 14 w 14"/>
                <a:gd name="T51" fmla="*/ 7 h 9"/>
                <a:gd name="T52" fmla="*/ 12 w 14"/>
                <a:gd name="T53" fmla="*/ 7 h 9"/>
                <a:gd name="T54" fmla="*/ 12 w 14"/>
                <a:gd name="T55" fmla="*/ 7 h 9"/>
                <a:gd name="T56" fmla="*/ 12 w 14"/>
                <a:gd name="T57" fmla="*/ 7 h 9"/>
                <a:gd name="T58" fmla="*/ 12 w 14"/>
                <a:gd name="T59" fmla="*/ 5 h 9"/>
                <a:gd name="T60" fmla="*/ 10 w 14"/>
                <a:gd name="T61" fmla="*/ 5 h 9"/>
                <a:gd name="T62" fmla="*/ 10 w 14"/>
                <a:gd name="T63" fmla="*/ 5 h 9"/>
                <a:gd name="T64" fmla="*/ 7 w 14"/>
                <a:gd name="T65" fmla="*/ 7 h 9"/>
                <a:gd name="T66" fmla="*/ 7 w 14"/>
                <a:gd name="T67" fmla="*/ 7 h 9"/>
                <a:gd name="T68" fmla="*/ 7 w 14"/>
                <a:gd name="T69" fmla="*/ 7 h 9"/>
                <a:gd name="T70" fmla="*/ 5 w 14"/>
                <a:gd name="T71" fmla="*/ 7 h 9"/>
                <a:gd name="T72" fmla="*/ 3 w 14"/>
                <a:gd name="T73" fmla="*/ 7 h 9"/>
                <a:gd name="T74" fmla="*/ 3 w 14"/>
                <a:gd name="T75" fmla="*/ 7 h 9"/>
                <a:gd name="T76" fmla="*/ 3 w 14"/>
                <a:gd name="T7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9">
                  <a:moveTo>
                    <a:pt x="3" y="9"/>
                  </a:moveTo>
                  <a:lnTo>
                    <a:pt x="3" y="9"/>
                  </a:lnTo>
                  <a:lnTo>
                    <a:pt x="0" y="7"/>
                  </a:lnTo>
                  <a:lnTo>
                    <a:pt x="0" y="7"/>
                  </a:lnTo>
                  <a:lnTo>
                    <a:pt x="3" y="7"/>
                  </a:lnTo>
                  <a:lnTo>
                    <a:pt x="5" y="5"/>
                  </a:lnTo>
                  <a:lnTo>
                    <a:pt x="5" y="5"/>
                  </a:lnTo>
                  <a:lnTo>
                    <a:pt x="7" y="5"/>
                  </a:lnTo>
                  <a:lnTo>
                    <a:pt x="7" y="5"/>
                  </a:lnTo>
                  <a:lnTo>
                    <a:pt x="7" y="5"/>
                  </a:lnTo>
                  <a:lnTo>
                    <a:pt x="5" y="5"/>
                  </a:lnTo>
                  <a:lnTo>
                    <a:pt x="3" y="5"/>
                  </a:lnTo>
                  <a:lnTo>
                    <a:pt x="3" y="5"/>
                  </a:lnTo>
                  <a:lnTo>
                    <a:pt x="3" y="5"/>
                  </a:lnTo>
                  <a:lnTo>
                    <a:pt x="3" y="5"/>
                  </a:lnTo>
                  <a:lnTo>
                    <a:pt x="3" y="5"/>
                  </a:lnTo>
                  <a:lnTo>
                    <a:pt x="3" y="2"/>
                  </a:lnTo>
                  <a:lnTo>
                    <a:pt x="7" y="0"/>
                  </a:lnTo>
                  <a:lnTo>
                    <a:pt x="10" y="0"/>
                  </a:lnTo>
                  <a:lnTo>
                    <a:pt x="12" y="0"/>
                  </a:lnTo>
                  <a:lnTo>
                    <a:pt x="14" y="0"/>
                  </a:lnTo>
                  <a:lnTo>
                    <a:pt x="14" y="0"/>
                  </a:lnTo>
                  <a:lnTo>
                    <a:pt x="14" y="2"/>
                  </a:lnTo>
                  <a:lnTo>
                    <a:pt x="14" y="5"/>
                  </a:lnTo>
                  <a:lnTo>
                    <a:pt x="14" y="5"/>
                  </a:lnTo>
                  <a:lnTo>
                    <a:pt x="14" y="7"/>
                  </a:lnTo>
                  <a:lnTo>
                    <a:pt x="12" y="7"/>
                  </a:lnTo>
                  <a:lnTo>
                    <a:pt x="12" y="7"/>
                  </a:lnTo>
                  <a:lnTo>
                    <a:pt x="12" y="7"/>
                  </a:lnTo>
                  <a:lnTo>
                    <a:pt x="12" y="5"/>
                  </a:lnTo>
                  <a:lnTo>
                    <a:pt x="10" y="5"/>
                  </a:lnTo>
                  <a:lnTo>
                    <a:pt x="10" y="5"/>
                  </a:lnTo>
                  <a:lnTo>
                    <a:pt x="7" y="7"/>
                  </a:lnTo>
                  <a:lnTo>
                    <a:pt x="7" y="7"/>
                  </a:lnTo>
                  <a:lnTo>
                    <a:pt x="7" y="7"/>
                  </a:lnTo>
                  <a:lnTo>
                    <a:pt x="5" y="7"/>
                  </a:lnTo>
                  <a:lnTo>
                    <a:pt x="3" y="7"/>
                  </a:lnTo>
                  <a:lnTo>
                    <a:pt x="3" y="7"/>
                  </a:lnTo>
                  <a:lnTo>
                    <a:pt x="3"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61"/>
            <p:cNvSpPr>
              <a:spLocks/>
            </p:cNvSpPr>
            <p:nvPr/>
          </p:nvSpPr>
          <p:spPr bwMode="auto">
            <a:xfrm>
              <a:off x="1409" y="3463"/>
              <a:ext cx="14" cy="9"/>
            </a:xfrm>
            <a:custGeom>
              <a:avLst/>
              <a:gdLst>
                <a:gd name="T0" fmla="*/ 3 w 14"/>
                <a:gd name="T1" fmla="*/ 9 h 9"/>
                <a:gd name="T2" fmla="*/ 3 w 14"/>
                <a:gd name="T3" fmla="*/ 9 h 9"/>
                <a:gd name="T4" fmla="*/ 0 w 14"/>
                <a:gd name="T5" fmla="*/ 7 h 9"/>
                <a:gd name="T6" fmla="*/ 0 w 14"/>
                <a:gd name="T7" fmla="*/ 7 h 9"/>
                <a:gd name="T8" fmla="*/ 3 w 14"/>
                <a:gd name="T9" fmla="*/ 7 h 9"/>
                <a:gd name="T10" fmla="*/ 5 w 14"/>
                <a:gd name="T11" fmla="*/ 5 h 9"/>
                <a:gd name="T12" fmla="*/ 5 w 14"/>
                <a:gd name="T13" fmla="*/ 5 h 9"/>
                <a:gd name="T14" fmla="*/ 7 w 14"/>
                <a:gd name="T15" fmla="*/ 5 h 9"/>
                <a:gd name="T16" fmla="*/ 7 w 14"/>
                <a:gd name="T17" fmla="*/ 5 h 9"/>
                <a:gd name="T18" fmla="*/ 7 w 14"/>
                <a:gd name="T19" fmla="*/ 5 h 9"/>
                <a:gd name="T20" fmla="*/ 5 w 14"/>
                <a:gd name="T21" fmla="*/ 5 h 9"/>
                <a:gd name="T22" fmla="*/ 3 w 14"/>
                <a:gd name="T23" fmla="*/ 5 h 9"/>
                <a:gd name="T24" fmla="*/ 3 w 14"/>
                <a:gd name="T25" fmla="*/ 5 h 9"/>
                <a:gd name="T26" fmla="*/ 3 w 14"/>
                <a:gd name="T27" fmla="*/ 5 h 9"/>
                <a:gd name="T28" fmla="*/ 3 w 14"/>
                <a:gd name="T29" fmla="*/ 5 h 9"/>
                <a:gd name="T30" fmla="*/ 3 w 14"/>
                <a:gd name="T31" fmla="*/ 5 h 9"/>
                <a:gd name="T32" fmla="*/ 3 w 14"/>
                <a:gd name="T33" fmla="*/ 2 h 9"/>
                <a:gd name="T34" fmla="*/ 7 w 14"/>
                <a:gd name="T35" fmla="*/ 0 h 9"/>
                <a:gd name="T36" fmla="*/ 10 w 14"/>
                <a:gd name="T37" fmla="*/ 0 h 9"/>
                <a:gd name="T38" fmla="*/ 12 w 14"/>
                <a:gd name="T39" fmla="*/ 0 h 9"/>
                <a:gd name="T40" fmla="*/ 14 w 14"/>
                <a:gd name="T41" fmla="*/ 0 h 9"/>
                <a:gd name="T42" fmla="*/ 14 w 14"/>
                <a:gd name="T43" fmla="*/ 0 h 9"/>
                <a:gd name="T44" fmla="*/ 14 w 14"/>
                <a:gd name="T45" fmla="*/ 2 h 9"/>
                <a:gd name="T46" fmla="*/ 14 w 14"/>
                <a:gd name="T47" fmla="*/ 5 h 9"/>
                <a:gd name="T48" fmla="*/ 14 w 14"/>
                <a:gd name="T49" fmla="*/ 5 h 9"/>
                <a:gd name="T50" fmla="*/ 14 w 14"/>
                <a:gd name="T51" fmla="*/ 7 h 9"/>
                <a:gd name="T52" fmla="*/ 12 w 14"/>
                <a:gd name="T53" fmla="*/ 7 h 9"/>
                <a:gd name="T54" fmla="*/ 12 w 14"/>
                <a:gd name="T55" fmla="*/ 7 h 9"/>
                <a:gd name="T56" fmla="*/ 12 w 14"/>
                <a:gd name="T57" fmla="*/ 7 h 9"/>
                <a:gd name="T58" fmla="*/ 12 w 14"/>
                <a:gd name="T59" fmla="*/ 5 h 9"/>
                <a:gd name="T60" fmla="*/ 10 w 14"/>
                <a:gd name="T61" fmla="*/ 5 h 9"/>
                <a:gd name="T62" fmla="*/ 10 w 14"/>
                <a:gd name="T63" fmla="*/ 5 h 9"/>
                <a:gd name="T64" fmla="*/ 7 w 14"/>
                <a:gd name="T65" fmla="*/ 7 h 9"/>
                <a:gd name="T66" fmla="*/ 7 w 14"/>
                <a:gd name="T67" fmla="*/ 7 h 9"/>
                <a:gd name="T68" fmla="*/ 7 w 14"/>
                <a:gd name="T69" fmla="*/ 7 h 9"/>
                <a:gd name="T70" fmla="*/ 5 w 14"/>
                <a:gd name="T71" fmla="*/ 7 h 9"/>
                <a:gd name="T72" fmla="*/ 3 w 14"/>
                <a:gd name="T73" fmla="*/ 7 h 9"/>
                <a:gd name="T74" fmla="*/ 3 w 14"/>
                <a:gd name="T75" fmla="*/ 7 h 9"/>
                <a:gd name="T76" fmla="*/ 3 w 14"/>
                <a:gd name="T7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 h="9">
                  <a:moveTo>
                    <a:pt x="3" y="9"/>
                  </a:moveTo>
                  <a:lnTo>
                    <a:pt x="3" y="9"/>
                  </a:lnTo>
                  <a:lnTo>
                    <a:pt x="0" y="7"/>
                  </a:lnTo>
                  <a:lnTo>
                    <a:pt x="0" y="7"/>
                  </a:lnTo>
                  <a:lnTo>
                    <a:pt x="3" y="7"/>
                  </a:lnTo>
                  <a:lnTo>
                    <a:pt x="5" y="5"/>
                  </a:lnTo>
                  <a:lnTo>
                    <a:pt x="5" y="5"/>
                  </a:lnTo>
                  <a:lnTo>
                    <a:pt x="7" y="5"/>
                  </a:lnTo>
                  <a:lnTo>
                    <a:pt x="7" y="5"/>
                  </a:lnTo>
                  <a:lnTo>
                    <a:pt x="7" y="5"/>
                  </a:lnTo>
                  <a:lnTo>
                    <a:pt x="5" y="5"/>
                  </a:lnTo>
                  <a:lnTo>
                    <a:pt x="3" y="5"/>
                  </a:lnTo>
                  <a:lnTo>
                    <a:pt x="3" y="5"/>
                  </a:lnTo>
                  <a:lnTo>
                    <a:pt x="3" y="5"/>
                  </a:lnTo>
                  <a:lnTo>
                    <a:pt x="3" y="5"/>
                  </a:lnTo>
                  <a:lnTo>
                    <a:pt x="3" y="5"/>
                  </a:lnTo>
                  <a:lnTo>
                    <a:pt x="3" y="2"/>
                  </a:lnTo>
                  <a:lnTo>
                    <a:pt x="7" y="0"/>
                  </a:lnTo>
                  <a:lnTo>
                    <a:pt x="10" y="0"/>
                  </a:lnTo>
                  <a:lnTo>
                    <a:pt x="12" y="0"/>
                  </a:lnTo>
                  <a:lnTo>
                    <a:pt x="14" y="0"/>
                  </a:lnTo>
                  <a:lnTo>
                    <a:pt x="14" y="0"/>
                  </a:lnTo>
                  <a:lnTo>
                    <a:pt x="14" y="2"/>
                  </a:lnTo>
                  <a:lnTo>
                    <a:pt x="14" y="5"/>
                  </a:lnTo>
                  <a:lnTo>
                    <a:pt x="14" y="5"/>
                  </a:lnTo>
                  <a:lnTo>
                    <a:pt x="14" y="7"/>
                  </a:lnTo>
                  <a:lnTo>
                    <a:pt x="12" y="7"/>
                  </a:lnTo>
                  <a:lnTo>
                    <a:pt x="12" y="7"/>
                  </a:lnTo>
                  <a:lnTo>
                    <a:pt x="12" y="7"/>
                  </a:lnTo>
                  <a:lnTo>
                    <a:pt x="12" y="5"/>
                  </a:lnTo>
                  <a:lnTo>
                    <a:pt x="10" y="5"/>
                  </a:lnTo>
                  <a:lnTo>
                    <a:pt x="10" y="5"/>
                  </a:lnTo>
                  <a:lnTo>
                    <a:pt x="7" y="7"/>
                  </a:lnTo>
                  <a:lnTo>
                    <a:pt x="7" y="7"/>
                  </a:lnTo>
                  <a:lnTo>
                    <a:pt x="7" y="7"/>
                  </a:lnTo>
                  <a:lnTo>
                    <a:pt x="5" y="7"/>
                  </a:lnTo>
                  <a:lnTo>
                    <a:pt x="3" y="7"/>
                  </a:lnTo>
                  <a:lnTo>
                    <a:pt x="3" y="7"/>
                  </a:lnTo>
                  <a:lnTo>
                    <a:pt x="3"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62"/>
            <p:cNvSpPr>
              <a:spLocks/>
            </p:cNvSpPr>
            <p:nvPr/>
          </p:nvSpPr>
          <p:spPr bwMode="auto">
            <a:xfrm>
              <a:off x="1395" y="3442"/>
              <a:ext cx="12" cy="9"/>
            </a:xfrm>
            <a:custGeom>
              <a:avLst/>
              <a:gdLst>
                <a:gd name="T0" fmla="*/ 5 w 12"/>
                <a:gd name="T1" fmla="*/ 9 h 9"/>
                <a:gd name="T2" fmla="*/ 2 w 12"/>
                <a:gd name="T3" fmla="*/ 9 h 9"/>
                <a:gd name="T4" fmla="*/ 2 w 12"/>
                <a:gd name="T5" fmla="*/ 7 h 9"/>
                <a:gd name="T6" fmla="*/ 2 w 12"/>
                <a:gd name="T7" fmla="*/ 7 h 9"/>
                <a:gd name="T8" fmla="*/ 0 w 12"/>
                <a:gd name="T9" fmla="*/ 4 h 9"/>
                <a:gd name="T10" fmla="*/ 0 w 12"/>
                <a:gd name="T11" fmla="*/ 4 h 9"/>
                <a:gd name="T12" fmla="*/ 2 w 12"/>
                <a:gd name="T13" fmla="*/ 2 h 9"/>
                <a:gd name="T14" fmla="*/ 2 w 12"/>
                <a:gd name="T15" fmla="*/ 2 h 9"/>
                <a:gd name="T16" fmla="*/ 2 w 12"/>
                <a:gd name="T17" fmla="*/ 2 h 9"/>
                <a:gd name="T18" fmla="*/ 2 w 12"/>
                <a:gd name="T19" fmla="*/ 2 h 9"/>
                <a:gd name="T20" fmla="*/ 5 w 12"/>
                <a:gd name="T21" fmla="*/ 2 h 9"/>
                <a:gd name="T22" fmla="*/ 5 w 12"/>
                <a:gd name="T23" fmla="*/ 2 h 9"/>
                <a:gd name="T24" fmla="*/ 2 w 12"/>
                <a:gd name="T25" fmla="*/ 0 h 9"/>
                <a:gd name="T26" fmla="*/ 2 w 12"/>
                <a:gd name="T27" fmla="*/ 0 h 9"/>
                <a:gd name="T28" fmla="*/ 0 w 12"/>
                <a:gd name="T29" fmla="*/ 0 h 9"/>
                <a:gd name="T30" fmla="*/ 2 w 12"/>
                <a:gd name="T31" fmla="*/ 0 h 9"/>
                <a:gd name="T32" fmla="*/ 2 w 12"/>
                <a:gd name="T33" fmla="*/ 0 h 9"/>
                <a:gd name="T34" fmla="*/ 2 w 12"/>
                <a:gd name="T35" fmla="*/ 0 h 9"/>
                <a:gd name="T36" fmla="*/ 9 w 12"/>
                <a:gd name="T37" fmla="*/ 0 h 9"/>
                <a:gd name="T38" fmla="*/ 12 w 12"/>
                <a:gd name="T39" fmla="*/ 0 h 9"/>
                <a:gd name="T40" fmla="*/ 12 w 12"/>
                <a:gd name="T41" fmla="*/ 0 h 9"/>
                <a:gd name="T42" fmla="*/ 12 w 12"/>
                <a:gd name="T43" fmla="*/ 0 h 9"/>
                <a:gd name="T44" fmla="*/ 9 w 12"/>
                <a:gd name="T45" fmla="*/ 2 h 9"/>
                <a:gd name="T46" fmla="*/ 9 w 12"/>
                <a:gd name="T47" fmla="*/ 2 h 9"/>
                <a:gd name="T48" fmla="*/ 9 w 12"/>
                <a:gd name="T49" fmla="*/ 2 h 9"/>
                <a:gd name="T50" fmla="*/ 7 w 12"/>
                <a:gd name="T51" fmla="*/ 2 h 9"/>
                <a:gd name="T52" fmla="*/ 7 w 12"/>
                <a:gd name="T53" fmla="*/ 2 h 9"/>
                <a:gd name="T54" fmla="*/ 7 w 12"/>
                <a:gd name="T55" fmla="*/ 2 h 9"/>
                <a:gd name="T56" fmla="*/ 7 w 12"/>
                <a:gd name="T57" fmla="*/ 2 h 9"/>
                <a:gd name="T58" fmla="*/ 7 w 12"/>
                <a:gd name="T59" fmla="*/ 4 h 9"/>
                <a:gd name="T60" fmla="*/ 7 w 12"/>
                <a:gd name="T61" fmla="*/ 7 h 9"/>
                <a:gd name="T62" fmla="*/ 7 w 12"/>
                <a:gd name="T63" fmla="*/ 9 h 9"/>
                <a:gd name="T64" fmla="*/ 7 w 12"/>
                <a:gd name="T65" fmla="*/ 9 h 9"/>
                <a:gd name="T66" fmla="*/ 5 w 12"/>
                <a:gd name="T67" fmla="*/ 9 h 9"/>
                <a:gd name="T68" fmla="*/ 5 w 12"/>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9">
                  <a:moveTo>
                    <a:pt x="5" y="9"/>
                  </a:moveTo>
                  <a:lnTo>
                    <a:pt x="2" y="9"/>
                  </a:lnTo>
                  <a:lnTo>
                    <a:pt x="2" y="7"/>
                  </a:lnTo>
                  <a:lnTo>
                    <a:pt x="2" y="7"/>
                  </a:lnTo>
                  <a:lnTo>
                    <a:pt x="0" y="4"/>
                  </a:lnTo>
                  <a:lnTo>
                    <a:pt x="0" y="4"/>
                  </a:lnTo>
                  <a:lnTo>
                    <a:pt x="2" y="2"/>
                  </a:lnTo>
                  <a:lnTo>
                    <a:pt x="2" y="2"/>
                  </a:lnTo>
                  <a:lnTo>
                    <a:pt x="2" y="2"/>
                  </a:lnTo>
                  <a:lnTo>
                    <a:pt x="2" y="2"/>
                  </a:lnTo>
                  <a:lnTo>
                    <a:pt x="5" y="2"/>
                  </a:lnTo>
                  <a:lnTo>
                    <a:pt x="5" y="2"/>
                  </a:lnTo>
                  <a:lnTo>
                    <a:pt x="2" y="0"/>
                  </a:lnTo>
                  <a:lnTo>
                    <a:pt x="2" y="0"/>
                  </a:lnTo>
                  <a:lnTo>
                    <a:pt x="0" y="0"/>
                  </a:lnTo>
                  <a:lnTo>
                    <a:pt x="2" y="0"/>
                  </a:lnTo>
                  <a:lnTo>
                    <a:pt x="2" y="0"/>
                  </a:lnTo>
                  <a:lnTo>
                    <a:pt x="2" y="0"/>
                  </a:lnTo>
                  <a:lnTo>
                    <a:pt x="9" y="0"/>
                  </a:lnTo>
                  <a:lnTo>
                    <a:pt x="12" y="0"/>
                  </a:lnTo>
                  <a:lnTo>
                    <a:pt x="12" y="0"/>
                  </a:lnTo>
                  <a:lnTo>
                    <a:pt x="12" y="0"/>
                  </a:lnTo>
                  <a:lnTo>
                    <a:pt x="9" y="2"/>
                  </a:lnTo>
                  <a:lnTo>
                    <a:pt x="9" y="2"/>
                  </a:lnTo>
                  <a:lnTo>
                    <a:pt x="9" y="2"/>
                  </a:lnTo>
                  <a:lnTo>
                    <a:pt x="7" y="2"/>
                  </a:lnTo>
                  <a:lnTo>
                    <a:pt x="7" y="2"/>
                  </a:lnTo>
                  <a:lnTo>
                    <a:pt x="7" y="2"/>
                  </a:lnTo>
                  <a:lnTo>
                    <a:pt x="7" y="2"/>
                  </a:lnTo>
                  <a:lnTo>
                    <a:pt x="7" y="4"/>
                  </a:lnTo>
                  <a:lnTo>
                    <a:pt x="7" y="7"/>
                  </a:lnTo>
                  <a:lnTo>
                    <a:pt x="7" y="9"/>
                  </a:lnTo>
                  <a:lnTo>
                    <a:pt x="7" y="9"/>
                  </a:lnTo>
                  <a:lnTo>
                    <a:pt x="5" y="9"/>
                  </a:lnTo>
                  <a:lnTo>
                    <a:pt x="5"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63"/>
            <p:cNvSpPr>
              <a:spLocks/>
            </p:cNvSpPr>
            <p:nvPr/>
          </p:nvSpPr>
          <p:spPr bwMode="auto">
            <a:xfrm>
              <a:off x="1395" y="3442"/>
              <a:ext cx="12" cy="9"/>
            </a:xfrm>
            <a:custGeom>
              <a:avLst/>
              <a:gdLst>
                <a:gd name="T0" fmla="*/ 5 w 12"/>
                <a:gd name="T1" fmla="*/ 9 h 9"/>
                <a:gd name="T2" fmla="*/ 2 w 12"/>
                <a:gd name="T3" fmla="*/ 9 h 9"/>
                <a:gd name="T4" fmla="*/ 2 w 12"/>
                <a:gd name="T5" fmla="*/ 7 h 9"/>
                <a:gd name="T6" fmla="*/ 2 w 12"/>
                <a:gd name="T7" fmla="*/ 7 h 9"/>
                <a:gd name="T8" fmla="*/ 0 w 12"/>
                <a:gd name="T9" fmla="*/ 4 h 9"/>
                <a:gd name="T10" fmla="*/ 0 w 12"/>
                <a:gd name="T11" fmla="*/ 4 h 9"/>
                <a:gd name="T12" fmla="*/ 2 w 12"/>
                <a:gd name="T13" fmla="*/ 2 h 9"/>
                <a:gd name="T14" fmla="*/ 2 w 12"/>
                <a:gd name="T15" fmla="*/ 2 h 9"/>
                <a:gd name="T16" fmla="*/ 2 w 12"/>
                <a:gd name="T17" fmla="*/ 2 h 9"/>
                <a:gd name="T18" fmla="*/ 2 w 12"/>
                <a:gd name="T19" fmla="*/ 2 h 9"/>
                <a:gd name="T20" fmla="*/ 5 w 12"/>
                <a:gd name="T21" fmla="*/ 2 h 9"/>
                <a:gd name="T22" fmla="*/ 5 w 12"/>
                <a:gd name="T23" fmla="*/ 2 h 9"/>
                <a:gd name="T24" fmla="*/ 2 w 12"/>
                <a:gd name="T25" fmla="*/ 0 h 9"/>
                <a:gd name="T26" fmla="*/ 2 w 12"/>
                <a:gd name="T27" fmla="*/ 0 h 9"/>
                <a:gd name="T28" fmla="*/ 0 w 12"/>
                <a:gd name="T29" fmla="*/ 0 h 9"/>
                <a:gd name="T30" fmla="*/ 2 w 12"/>
                <a:gd name="T31" fmla="*/ 0 h 9"/>
                <a:gd name="T32" fmla="*/ 2 w 12"/>
                <a:gd name="T33" fmla="*/ 0 h 9"/>
                <a:gd name="T34" fmla="*/ 2 w 12"/>
                <a:gd name="T35" fmla="*/ 0 h 9"/>
                <a:gd name="T36" fmla="*/ 9 w 12"/>
                <a:gd name="T37" fmla="*/ 0 h 9"/>
                <a:gd name="T38" fmla="*/ 12 w 12"/>
                <a:gd name="T39" fmla="*/ 0 h 9"/>
                <a:gd name="T40" fmla="*/ 12 w 12"/>
                <a:gd name="T41" fmla="*/ 0 h 9"/>
                <a:gd name="T42" fmla="*/ 12 w 12"/>
                <a:gd name="T43" fmla="*/ 0 h 9"/>
                <a:gd name="T44" fmla="*/ 9 w 12"/>
                <a:gd name="T45" fmla="*/ 2 h 9"/>
                <a:gd name="T46" fmla="*/ 9 w 12"/>
                <a:gd name="T47" fmla="*/ 2 h 9"/>
                <a:gd name="T48" fmla="*/ 9 w 12"/>
                <a:gd name="T49" fmla="*/ 2 h 9"/>
                <a:gd name="T50" fmla="*/ 7 w 12"/>
                <a:gd name="T51" fmla="*/ 2 h 9"/>
                <a:gd name="T52" fmla="*/ 7 w 12"/>
                <a:gd name="T53" fmla="*/ 2 h 9"/>
                <a:gd name="T54" fmla="*/ 7 w 12"/>
                <a:gd name="T55" fmla="*/ 2 h 9"/>
                <a:gd name="T56" fmla="*/ 7 w 12"/>
                <a:gd name="T57" fmla="*/ 2 h 9"/>
                <a:gd name="T58" fmla="*/ 7 w 12"/>
                <a:gd name="T59" fmla="*/ 4 h 9"/>
                <a:gd name="T60" fmla="*/ 7 w 12"/>
                <a:gd name="T61" fmla="*/ 7 h 9"/>
                <a:gd name="T62" fmla="*/ 7 w 12"/>
                <a:gd name="T63" fmla="*/ 9 h 9"/>
                <a:gd name="T64" fmla="*/ 7 w 12"/>
                <a:gd name="T65" fmla="*/ 9 h 9"/>
                <a:gd name="T66" fmla="*/ 5 w 12"/>
                <a:gd name="T67" fmla="*/ 9 h 9"/>
                <a:gd name="T68" fmla="*/ 5 w 12"/>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9">
                  <a:moveTo>
                    <a:pt x="5" y="9"/>
                  </a:moveTo>
                  <a:lnTo>
                    <a:pt x="2" y="9"/>
                  </a:lnTo>
                  <a:lnTo>
                    <a:pt x="2" y="7"/>
                  </a:lnTo>
                  <a:lnTo>
                    <a:pt x="2" y="7"/>
                  </a:lnTo>
                  <a:lnTo>
                    <a:pt x="0" y="4"/>
                  </a:lnTo>
                  <a:lnTo>
                    <a:pt x="0" y="4"/>
                  </a:lnTo>
                  <a:lnTo>
                    <a:pt x="2" y="2"/>
                  </a:lnTo>
                  <a:lnTo>
                    <a:pt x="2" y="2"/>
                  </a:lnTo>
                  <a:lnTo>
                    <a:pt x="2" y="2"/>
                  </a:lnTo>
                  <a:lnTo>
                    <a:pt x="2" y="2"/>
                  </a:lnTo>
                  <a:lnTo>
                    <a:pt x="5" y="2"/>
                  </a:lnTo>
                  <a:lnTo>
                    <a:pt x="5" y="2"/>
                  </a:lnTo>
                  <a:lnTo>
                    <a:pt x="2" y="0"/>
                  </a:lnTo>
                  <a:lnTo>
                    <a:pt x="2" y="0"/>
                  </a:lnTo>
                  <a:lnTo>
                    <a:pt x="0" y="0"/>
                  </a:lnTo>
                  <a:lnTo>
                    <a:pt x="2" y="0"/>
                  </a:lnTo>
                  <a:lnTo>
                    <a:pt x="2" y="0"/>
                  </a:lnTo>
                  <a:lnTo>
                    <a:pt x="2" y="0"/>
                  </a:lnTo>
                  <a:lnTo>
                    <a:pt x="9" y="0"/>
                  </a:lnTo>
                  <a:lnTo>
                    <a:pt x="12" y="0"/>
                  </a:lnTo>
                  <a:lnTo>
                    <a:pt x="12" y="0"/>
                  </a:lnTo>
                  <a:lnTo>
                    <a:pt x="12" y="0"/>
                  </a:lnTo>
                  <a:lnTo>
                    <a:pt x="9" y="2"/>
                  </a:lnTo>
                  <a:lnTo>
                    <a:pt x="9" y="2"/>
                  </a:lnTo>
                  <a:lnTo>
                    <a:pt x="9" y="2"/>
                  </a:lnTo>
                  <a:lnTo>
                    <a:pt x="7" y="2"/>
                  </a:lnTo>
                  <a:lnTo>
                    <a:pt x="7" y="2"/>
                  </a:lnTo>
                  <a:lnTo>
                    <a:pt x="7" y="2"/>
                  </a:lnTo>
                  <a:lnTo>
                    <a:pt x="7" y="2"/>
                  </a:lnTo>
                  <a:lnTo>
                    <a:pt x="7" y="4"/>
                  </a:lnTo>
                  <a:lnTo>
                    <a:pt x="7" y="7"/>
                  </a:lnTo>
                  <a:lnTo>
                    <a:pt x="7" y="9"/>
                  </a:lnTo>
                  <a:lnTo>
                    <a:pt x="7" y="9"/>
                  </a:lnTo>
                  <a:lnTo>
                    <a:pt x="5" y="9"/>
                  </a:lnTo>
                  <a:lnTo>
                    <a:pt x="5"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64"/>
            <p:cNvSpPr>
              <a:spLocks/>
            </p:cNvSpPr>
            <p:nvPr/>
          </p:nvSpPr>
          <p:spPr bwMode="auto">
            <a:xfrm>
              <a:off x="1390" y="3378"/>
              <a:ext cx="10" cy="9"/>
            </a:xfrm>
            <a:custGeom>
              <a:avLst/>
              <a:gdLst>
                <a:gd name="T0" fmla="*/ 3 w 10"/>
                <a:gd name="T1" fmla="*/ 9 h 9"/>
                <a:gd name="T2" fmla="*/ 3 w 10"/>
                <a:gd name="T3" fmla="*/ 7 h 9"/>
                <a:gd name="T4" fmla="*/ 3 w 10"/>
                <a:gd name="T5" fmla="*/ 7 h 9"/>
                <a:gd name="T6" fmla="*/ 3 w 10"/>
                <a:gd name="T7" fmla="*/ 7 h 9"/>
                <a:gd name="T8" fmla="*/ 5 w 10"/>
                <a:gd name="T9" fmla="*/ 7 h 9"/>
                <a:gd name="T10" fmla="*/ 5 w 10"/>
                <a:gd name="T11" fmla="*/ 7 h 9"/>
                <a:gd name="T12" fmla="*/ 5 w 10"/>
                <a:gd name="T13" fmla="*/ 7 h 9"/>
                <a:gd name="T14" fmla="*/ 5 w 10"/>
                <a:gd name="T15" fmla="*/ 7 h 9"/>
                <a:gd name="T16" fmla="*/ 7 w 10"/>
                <a:gd name="T17" fmla="*/ 7 h 9"/>
                <a:gd name="T18" fmla="*/ 7 w 10"/>
                <a:gd name="T19" fmla="*/ 7 h 9"/>
                <a:gd name="T20" fmla="*/ 7 w 10"/>
                <a:gd name="T21" fmla="*/ 7 h 9"/>
                <a:gd name="T22" fmla="*/ 5 w 10"/>
                <a:gd name="T23" fmla="*/ 7 h 9"/>
                <a:gd name="T24" fmla="*/ 5 w 10"/>
                <a:gd name="T25" fmla="*/ 7 h 9"/>
                <a:gd name="T26" fmla="*/ 5 w 10"/>
                <a:gd name="T27" fmla="*/ 7 h 9"/>
                <a:gd name="T28" fmla="*/ 5 w 10"/>
                <a:gd name="T29" fmla="*/ 7 h 9"/>
                <a:gd name="T30" fmla="*/ 5 w 10"/>
                <a:gd name="T31" fmla="*/ 7 h 9"/>
                <a:gd name="T32" fmla="*/ 3 w 10"/>
                <a:gd name="T33" fmla="*/ 7 h 9"/>
                <a:gd name="T34" fmla="*/ 0 w 10"/>
                <a:gd name="T35" fmla="*/ 7 h 9"/>
                <a:gd name="T36" fmla="*/ 0 w 10"/>
                <a:gd name="T37" fmla="*/ 7 h 9"/>
                <a:gd name="T38" fmla="*/ 0 w 10"/>
                <a:gd name="T39" fmla="*/ 5 h 9"/>
                <a:gd name="T40" fmla="*/ 0 w 10"/>
                <a:gd name="T41" fmla="*/ 2 h 9"/>
                <a:gd name="T42" fmla="*/ 0 w 10"/>
                <a:gd name="T43" fmla="*/ 0 h 9"/>
                <a:gd name="T44" fmla="*/ 3 w 10"/>
                <a:gd name="T45" fmla="*/ 0 h 9"/>
                <a:gd name="T46" fmla="*/ 7 w 10"/>
                <a:gd name="T47" fmla="*/ 0 h 9"/>
                <a:gd name="T48" fmla="*/ 10 w 10"/>
                <a:gd name="T49" fmla="*/ 0 h 9"/>
                <a:gd name="T50" fmla="*/ 10 w 10"/>
                <a:gd name="T51" fmla="*/ 0 h 9"/>
                <a:gd name="T52" fmla="*/ 10 w 10"/>
                <a:gd name="T53" fmla="*/ 5 h 9"/>
                <a:gd name="T54" fmla="*/ 10 w 10"/>
                <a:gd name="T55" fmla="*/ 5 h 9"/>
                <a:gd name="T56" fmla="*/ 10 w 10"/>
                <a:gd name="T57" fmla="*/ 7 h 9"/>
                <a:gd name="T58" fmla="*/ 7 w 10"/>
                <a:gd name="T59" fmla="*/ 7 h 9"/>
                <a:gd name="T60" fmla="*/ 7 w 10"/>
                <a:gd name="T61" fmla="*/ 7 h 9"/>
                <a:gd name="T62" fmla="*/ 5 w 10"/>
                <a:gd name="T63" fmla="*/ 9 h 9"/>
                <a:gd name="T64" fmla="*/ 5 w 10"/>
                <a:gd name="T65" fmla="*/ 9 h 9"/>
                <a:gd name="T66" fmla="*/ 5 w 10"/>
                <a:gd name="T67" fmla="*/ 9 h 9"/>
                <a:gd name="T68" fmla="*/ 3 w 10"/>
                <a:gd name="T69" fmla="*/ 9 h 9"/>
                <a:gd name="T70" fmla="*/ 3 w 10"/>
                <a:gd name="T71" fmla="*/ 9 h 9"/>
                <a:gd name="T72" fmla="*/ 3 w 10"/>
                <a:gd name="T73" fmla="*/ 9 h 9"/>
                <a:gd name="T74" fmla="*/ 3 w 10"/>
                <a:gd name="T7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9">
                  <a:moveTo>
                    <a:pt x="3" y="9"/>
                  </a:moveTo>
                  <a:lnTo>
                    <a:pt x="3" y="7"/>
                  </a:lnTo>
                  <a:lnTo>
                    <a:pt x="3" y="7"/>
                  </a:lnTo>
                  <a:lnTo>
                    <a:pt x="3" y="7"/>
                  </a:lnTo>
                  <a:lnTo>
                    <a:pt x="5" y="7"/>
                  </a:lnTo>
                  <a:lnTo>
                    <a:pt x="5" y="7"/>
                  </a:lnTo>
                  <a:lnTo>
                    <a:pt x="5" y="7"/>
                  </a:lnTo>
                  <a:lnTo>
                    <a:pt x="5" y="7"/>
                  </a:lnTo>
                  <a:lnTo>
                    <a:pt x="7" y="7"/>
                  </a:lnTo>
                  <a:lnTo>
                    <a:pt x="7" y="7"/>
                  </a:lnTo>
                  <a:lnTo>
                    <a:pt x="7" y="7"/>
                  </a:lnTo>
                  <a:lnTo>
                    <a:pt x="5" y="7"/>
                  </a:lnTo>
                  <a:lnTo>
                    <a:pt x="5" y="7"/>
                  </a:lnTo>
                  <a:lnTo>
                    <a:pt x="5" y="7"/>
                  </a:lnTo>
                  <a:lnTo>
                    <a:pt x="5" y="7"/>
                  </a:lnTo>
                  <a:lnTo>
                    <a:pt x="5" y="7"/>
                  </a:lnTo>
                  <a:lnTo>
                    <a:pt x="3" y="7"/>
                  </a:lnTo>
                  <a:lnTo>
                    <a:pt x="0" y="7"/>
                  </a:lnTo>
                  <a:lnTo>
                    <a:pt x="0" y="7"/>
                  </a:lnTo>
                  <a:lnTo>
                    <a:pt x="0" y="5"/>
                  </a:lnTo>
                  <a:lnTo>
                    <a:pt x="0" y="2"/>
                  </a:lnTo>
                  <a:lnTo>
                    <a:pt x="0" y="0"/>
                  </a:lnTo>
                  <a:lnTo>
                    <a:pt x="3" y="0"/>
                  </a:lnTo>
                  <a:lnTo>
                    <a:pt x="7" y="0"/>
                  </a:lnTo>
                  <a:lnTo>
                    <a:pt x="10" y="0"/>
                  </a:lnTo>
                  <a:lnTo>
                    <a:pt x="10" y="0"/>
                  </a:lnTo>
                  <a:lnTo>
                    <a:pt x="10" y="5"/>
                  </a:lnTo>
                  <a:lnTo>
                    <a:pt x="10" y="5"/>
                  </a:lnTo>
                  <a:lnTo>
                    <a:pt x="10" y="7"/>
                  </a:lnTo>
                  <a:lnTo>
                    <a:pt x="7" y="7"/>
                  </a:lnTo>
                  <a:lnTo>
                    <a:pt x="7" y="7"/>
                  </a:lnTo>
                  <a:lnTo>
                    <a:pt x="5" y="9"/>
                  </a:lnTo>
                  <a:lnTo>
                    <a:pt x="5" y="9"/>
                  </a:lnTo>
                  <a:lnTo>
                    <a:pt x="5" y="9"/>
                  </a:lnTo>
                  <a:lnTo>
                    <a:pt x="3" y="9"/>
                  </a:lnTo>
                  <a:lnTo>
                    <a:pt x="3" y="9"/>
                  </a:lnTo>
                  <a:lnTo>
                    <a:pt x="3" y="9"/>
                  </a:lnTo>
                  <a:lnTo>
                    <a:pt x="3"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65"/>
            <p:cNvSpPr>
              <a:spLocks/>
            </p:cNvSpPr>
            <p:nvPr/>
          </p:nvSpPr>
          <p:spPr bwMode="auto">
            <a:xfrm>
              <a:off x="1390" y="3378"/>
              <a:ext cx="10" cy="9"/>
            </a:xfrm>
            <a:custGeom>
              <a:avLst/>
              <a:gdLst>
                <a:gd name="T0" fmla="*/ 3 w 10"/>
                <a:gd name="T1" fmla="*/ 9 h 9"/>
                <a:gd name="T2" fmla="*/ 3 w 10"/>
                <a:gd name="T3" fmla="*/ 7 h 9"/>
                <a:gd name="T4" fmla="*/ 3 w 10"/>
                <a:gd name="T5" fmla="*/ 7 h 9"/>
                <a:gd name="T6" fmla="*/ 3 w 10"/>
                <a:gd name="T7" fmla="*/ 7 h 9"/>
                <a:gd name="T8" fmla="*/ 5 w 10"/>
                <a:gd name="T9" fmla="*/ 7 h 9"/>
                <a:gd name="T10" fmla="*/ 5 w 10"/>
                <a:gd name="T11" fmla="*/ 7 h 9"/>
                <a:gd name="T12" fmla="*/ 5 w 10"/>
                <a:gd name="T13" fmla="*/ 7 h 9"/>
                <a:gd name="T14" fmla="*/ 5 w 10"/>
                <a:gd name="T15" fmla="*/ 7 h 9"/>
                <a:gd name="T16" fmla="*/ 7 w 10"/>
                <a:gd name="T17" fmla="*/ 7 h 9"/>
                <a:gd name="T18" fmla="*/ 7 w 10"/>
                <a:gd name="T19" fmla="*/ 7 h 9"/>
                <a:gd name="T20" fmla="*/ 7 w 10"/>
                <a:gd name="T21" fmla="*/ 7 h 9"/>
                <a:gd name="T22" fmla="*/ 5 w 10"/>
                <a:gd name="T23" fmla="*/ 7 h 9"/>
                <a:gd name="T24" fmla="*/ 5 w 10"/>
                <a:gd name="T25" fmla="*/ 7 h 9"/>
                <a:gd name="T26" fmla="*/ 5 w 10"/>
                <a:gd name="T27" fmla="*/ 7 h 9"/>
                <a:gd name="T28" fmla="*/ 5 w 10"/>
                <a:gd name="T29" fmla="*/ 7 h 9"/>
                <a:gd name="T30" fmla="*/ 5 w 10"/>
                <a:gd name="T31" fmla="*/ 7 h 9"/>
                <a:gd name="T32" fmla="*/ 3 w 10"/>
                <a:gd name="T33" fmla="*/ 7 h 9"/>
                <a:gd name="T34" fmla="*/ 0 w 10"/>
                <a:gd name="T35" fmla="*/ 7 h 9"/>
                <a:gd name="T36" fmla="*/ 0 w 10"/>
                <a:gd name="T37" fmla="*/ 7 h 9"/>
                <a:gd name="T38" fmla="*/ 0 w 10"/>
                <a:gd name="T39" fmla="*/ 5 h 9"/>
                <a:gd name="T40" fmla="*/ 0 w 10"/>
                <a:gd name="T41" fmla="*/ 2 h 9"/>
                <a:gd name="T42" fmla="*/ 0 w 10"/>
                <a:gd name="T43" fmla="*/ 0 h 9"/>
                <a:gd name="T44" fmla="*/ 3 w 10"/>
                <a:gd name="T45" fmla="*/ 0 h 9"/>
                <a:gd name="T46" fmla="*/ 7 w 10"/>
                <a:gd name="T47" fmla="*/ 0 h 9"/>
                <a:gd name="T48" fmla="*/ 10 w 10"/>
                <a:gd name="T49" fmla="*/ 0 h 9"/>
                <a:gd name="T50" fmla="*/ 10 w 10"/>
                <a:gd name="T51" fmla="*/ 0 h 9"/>
                <a:gd name="T52" fmla="*/ 10 w 10"/>
                <a:gd name="T53" fmla="*/ 5 h 9"/>
                <a:gd name="T54" fmla="*/ 10 w 10"/>
                <a:gd name="T55" fmla="*/ 5 h 9"/>
                <a:gd name="T56" fmla="*/ 10 w 10"/>
                <a:gd name="T57" fmla="*/ 7 h 9"/>
                <a:gd name="T58" fmla="*/ 7 w 10"/>
                <a:gd name="T59" fmla="*/ 7 h 9"/>
                <a:gd name="T60" fmla="*/ 7 w 10"/>
                <a:gd name="T61" fmla="*/ 7 h 9"/>
                <a:gd name="T62" fmla="*/ 5 w 10"/>
                <a:gd name="T63" fmla="*/ 9 h 9"/>
                <a:gd name="T64" fmla="*/ 5 w 10"/>
                <a:gd name="T65" fmla="*/ 9 h 9"/>
                <a:gd name="T66" fmla="*/ 5 w 10"/>
                <a:gd name="T67" fmla="*/ 9 h 9"/>
                <a:gd name="T68" fmla="*/ 3 w 10"/>
                <a:gd name="T69" fmla="*/ 9 h 9"/>
                <a:gd name="T70" fmla="*/ 3 w 10"/>
                <a:gd name="T71" fmla="*/ 9 h 9"/>
                <a:gd name="T72" fmla="*/ 3 w 10"/>
                <a:gd name="T73" fmla="*/ 9 h 9"/>
                <a:gd name="T74" fmla="*/ 3 w 10"/>
                <a:gd name="T7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9">
                  <a:moveTo>
                    <a:pt x="3" y="9"/>
                  </a:moveTo>
                  <a:lnTo>
                    <a:pt x="3" y="7"/>
                  </a:lnTo>
                  <a:lnTo>
                    <a:pt x="3" y="7"/>
                  </a:lnTo>
                  <a:lnTo>
                    <a:pt x="3" y="7"/>
                  </a:lnTo>
                  <a:lnTo>
                    <a:pt x="5" y="7"/>
                  </a:lnTo>
                  <a:lnTo>
                    <a:pt x="5" y="7"/>
                  </a:lnTo>
                  <a:lnTo>
                    <a:pt x="5" y="7"/>
                  </a:lnTo>
                  <a:lnTo>
                    <a:pt x="5" y="7"/>
                  </a:lnTo>
                  <a:lnTo>
                    <a:pt x="7" y="7"/>
                  </a:lnTo>
                  <a:lnTo>
                    <a:pt x="7" y="7"/>
                  </a:lnTo>
                  <a:lnTo>
                    <a:pt x="7" y="7"/>
                  </a:lnTo>
                  <a:lnTo>
                    <a:pt x="5" y="7"/>
                  </a:lnTo>
                  <a:lnTo>
                    <a:pt x="5" y="7"/>
                  </a:lnTo>
                  <a:lnTo>
                    <a:pt x="5" y="7"/>
                  </a:lnTo>
                  <a:lnTo>
                    <a:pt x="5" y="7"/>
                  </a:lnTo>
                  <a:lnTo>
                    <a:pt x="5" y="7"/>
                  </a:lnTo>
                  <a:lnTo>
                    <a:pt x="3" y="7"/>
                  </a:lnTo>
                  <a:lnTo>
                    <a:pt x="0" y="7"/>
                  </a:lnTo>
                  <a:lnTo>
                    <a:pt x="0" y="7"/>
                  </a:lnTo>
                  <a:lnTo>
                    <a:pt x="0" y="5"/>
                  </a:lnTo>
                  <a:lnTo>
                    <a:pt x="0" y="2"/>
                  </a:lnTo>
                  <a:lnTo>
                    <a:pt x="0" y="0"/>
                  </a:lnTo>
                  <a:lnTo>
                    <a:pt x="3" y="0"/>
                  </a:lnTo>
                  <a:lnTo>
                    <a:pt x="7" y="0"/>
                  </a:lnTo>
                  <a:lnTo>
                    <a:pt x="10" y="0"/>
                  </a:lnTo>
                  <a:lnTo>
                    <a:pt x="10" y="0"/>
                  </a:lnTo>
                  <a:lnTo>
                    <a:pt x="10" y="5"/>
                  </a:lnTo>
                  <a:lnTo>
                    <a:pt x="10" y="5"/>
                  </a:lnTo>
                  <a:lnTo>
                    <a:pt x="10" y="7"/>
                  </a:lnTo>
                  <a:lnTo>
                    <a:pt x="7" y="7"/>
                  </a:lnTo>
                  <a:lnTo>
                    <a:pt x="7" y="7"/>
                  </a:lnTo>
                  <a:lnTo>
                    <a:pt x="5" y="9"/>
                  </a:lnTo>
                  <a:lnTo>
                    <a:pt x="5" y="9"/>
                  </a:lnTo>
                  <a:lnTo>
                    <a:pt x="5" y="9"/>
                  </a:lnTo>
                  <a:lnTo>
                    <a:pt x="3" y="9"/>
                  </a:lnTo>
                  <a:lnTo>
                    <a:pt x="3" y="9"/>
                  </a:lnTo>
                  <a:lnTo>
                    <a:pt x="3" y="9"/>
                  </a:lnTo>
                  <a:lnTo>
                    <a:pt x="3"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66"/>
            <p:cNvSpPr>
              <a:spLocks/>
            </p:cNvSpPr>
            <p:nvPr/>
          </p:nvSpPr>
          <p:spPr bwMode="auto">
            <a:xfrm>
              <a:off x="1393" y="3413"/>
              <a:ext cx="11" cy="10"/>
            </a:xfrm>
            <a:custGeom>
              <a:avLst/>
              <a:gdLst>
                <a:gd name="T0" fmla="*/ 11 w 11"/>
                <a:gd name="T1" fmla="*/ 10 h 10"/>
                <a:gd name="T2" fmla="*/ 11 w 11"/>
                <a:gd name="T3" fmla="*/ 10 h 10"/>
                <a:gd name="T4" fmla="*/ 9 w 11"/>
                <a:gd name="T5" fmla="*/ 7 h 10"/>
                <a:gd name="T6" fmla="*/ 9 w 11"/>
                <a:gd name="T7" fmla="*/ 7 h 10"/>
                <a:gd name="T8" fmla="*/ 9 w 11"/>
                <a:gd name="T9" fmla="*/ 10 h 10"/>
                <a:gd name="T10" fmla="*/ 9 w 11"/>
                <a:gd name="T11" fmla="*/ 10 h 10"/>
                <a:gd name="T12" fmla="*/ 9 w 11"/>
                <a:gd name="T13" fmla="*/ 10 h 10"/>
                <a:gd name="T14" fmla="*/ 9 w 11"/>
                <a:gd name="T15" fmla="*/ 10 h 10"/>
                <a:gd name="T16" fmla="*/ 9 w 11"/>
                <a:gd name="T17" fmla="*/ 10 h 10"/>
                <a:gd name="T18" fmla="*/ 7 w 11"/>
                <a:gd name="T19" fmla="*/ 10 h 10"/>
                <a:gd name="T20" fmla="*/ 7 w 11"/>
                <a:gd name="T21" fmla="*/ 10 h 10"/>
                <a:gd name="T22" fmla="*/ 7 w 11"/>
                <a:gd name="T23" fmla="*/ 7 h 10"/>
                <a:gd name="T24" fmla="*/ 7 w 11"/>
                <a:gd name="T25" fmla="*/ 7 h 10"/>
                <a:gd name="T26" fmla="*/ 7 w 11"/>
                <a:gd name="T27" fmla="*/ 7 h 10"/>
                <a:gd name="T28" fmla="*/ 4 w 11"/>
                <a:gd name="T29" fmla="*/ 7 h 10"/>
                <a:gd name="T30" fmla="*/ 0 w 11"/>
                <a:gd name="T31" fmla="*/ 7 h 10"/>
                <a:gd name="T32" fmla="*/ 0 w 11"/>
                <a:gd name="T33" fmla="*/ 7 h 10"/>
                <a:gd name="T34" fmla="*/ 0 w 11"/>
                <a:gd name="T35" fmla="*/ 7 h 10"/>
                <a:gd name="T36" fmla="*/ 0 w 11"/>
                <a:gd name="T37" fmla="*/ 7 h 10"/>
                <a:gd name="T38" fmla="*/ 0 w 11"/>
                <a:gd name="T39" fmla="*/ 3 h 10"/>
                <a:gd name="T40" fmla="*/ 0 w 11"/>
                <a:gd name="T41" fmla="*/ 3 h 10"/>
                <a:gd name="T42" fmla="*/ 7 w 11"/>
                <a:gd name="T43" fmla="*/ 0 h 10"/>
                <a:gd name="T44" fmla="*/ 7 w 11"/>
                <a:gd name="T45" fmla="*/ 3 h 10"/>
                <a:gd name="T46" fmla="*/ 7 w 11"/>
                <a:gd name="T47" fmla="*/ 3 h 10"/>
                <a:gd name="T48" fmla="*/ 7 w 11"/>
                <a:gd name="T49" fmla="*/ 3 h 10"/>
                <a:gd name="T50" fmla="*/ 7 w 11"/>
                <a:gd name="T51" fmla="*/ 3 h 10"/>
                <a:gd name="T52" fmla="*/ 11 w 11"/>
                <a:gd name="T53" fmla="*/ 7 h 10"/>
                <a:gd name="T54" fmla="*/ 11 w 11"/>
                <a:gd name="T55" fmla="*/ 7 h 10"/>
                <a:gd name="T56" fmla="*/ 11 w 11"/>
                <a:gd name="T57" fmla="*/ 10 h 10"/>
                <a:gd name="T58" fmla="*/ 11 w 11"/>
                <a:gd name="T5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0">
                  <a:moveTo>
                    <a:pt x="11" y="10"/>
                  </a:moveTo>
                  <a:lnTo>
                    <a:pt x="11" y="10"/>
                  </a:lnTo>
                  <a:lnTo>
                    <a:pt x="9" y="7"/>
                  </a:lnTo>
                  <a:lnTo>
                    <a:pt x="9" y="7"/>
                  </a:lnTo>
                  <a:lnTo>
                    <a:pt x="9" y="10"/>
                  </a:lnTo>
                  <a:lnTo>
                    <a:pt x="9" y="10"/>
                  </a:lnTo>
                  <a:lnTo>
                    <a:pt x="9" y="10"/>
                  </a:lnTo>
                  <a:lnTo>
                    <a:pt x="9" y="10"/>
                  </a:lnTo>
                  <a:lnTo>
                    <a:pt x="9" y="10"/>
                  </a:lnTo>
                  <a:lnTo>
                    <a:pt x="7" y="10"/>
                  </a:lnTo>
                  <a:lnTo>
                    <a:pt x="7" y="10"/>
                  </a:lnTo>
                  <a:lnTo>
                    <a:pt x="7" y="7"/>
                  </a:lnTo>
                  <a:lnTo>
                    <a:pt x="7" y="7"/>
                  </a:lnTo>
                  <a:lnTo>
                    <a:pt x="7" y="7"/>
                  </a:lnTo>
                  <a:lnTo>
                    <a:pt x="4" y="7"/>
                  </a:lnTo>
                  <a:lnTo>
                    <a:pt x="0" y="7"/>
                  </a:lnTo>
                  <a:lnTo>
                    <a:pt x="0" y="7"/>
                  </a:lnTo>
                  <a:lnTo>
                    <a:pt x="0" y="7"/>
                  </a:lnTo>
                  <a:lnTo>
                    <a:pt x="0" y="7"/>
                  </a:lnTo>
                  <a:lnTo>
                    <a:pt x="0" y="3"/>
                  </a:lnTo>
                  <a:lnTo>
                    <a:pt x="0" y="3"/>
                  </a:lnTo>
                  <a:lnTo>
                    <a:pt x="7" y="0"/>
                  </a:lnTo>
                  <a:lnTo>
                    <a:pt x="7" y="3"/>
                  </a:lnTo>
                  <a:lnTo>
                    <a:pt x="7" y="3"/>
                  </a:lnTo>
                  <a:lnTo>
                    <a:pt x="7" y="3"/>
                  </a:lnTo>
                  <a:lnTo>
                    <a:pt x="7" y="3"/>
                  </a:lnTo>
                  <a:lnTo>
                    <a:pt x="11" y="7"/>
                  </a:lnTo>
                  <a:lnTo>
                    <a:pt x="11" y="7"/>
                  </a:lnTo>
                  <a:lnTo>
                    <a:pt x="11" y="10"/>
                  </a:lnTo>
                  <a:lnTo>
                    <a:pt x="11"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67"/>
            <p:cNvSpPr>
              <a:spLocks/>
            </p:cNvSpPr>
            <p:nvPr/>
          </p:nvSpPr>
          <p:spPr bwMode="auto">
            <a:xfrm>
              <a:off x="1393" y="3413"/>
              <a:ext cx="11" cy="10"/>
            </a:xfrm>
            <a:custGeom>
              <a:avLst/>
              <a:gdLst>
                <a:gd name="T0" fmla="*/ 11 w 11"/>
                <a:gd name="T1" fmla="*/ 10 h 10"/>
                <a:gd name="T2" fmla="*/ 11 w 11"/>
                <a:gd name="T3" fmla="*/ 10 h 10"/>
                <a:gd name="T4" fmla="*/ 9 w 11"/>
                <a:gd name="T5" fmla="*/ 7 h 10"/>
                <a:gd name="T6" fmla="*/ 9 w 11"/>
                <a:gd name="T7" fmla="*/ 7 h 10"/>
                <a:gd name="T8" fmla="*/ 9 w 11"/>
                <a:gd name="T9" fmla="*/ 10 h 10"/>
                <a:gd name="T10" fmla="*/ 9 w 11"/>
                <a:gd name="T11" fmla="*/ 10 h 10"/>
                <a:gd name="T12" fmla="*/ 9 w 11"/>
                <a:gd name="T13" fmla="*/ 10 h 10"/>
                <a:gd name="T14" fmla="*/ 9 w 11"/>
                <a:gd name="T15" fmla="*/ 10 h 10"/>
                <a:gd name="T16" fmla="*/ 9 w 11"/>
                <a:gd name="T17" fmla="*/ 10 h 10"/>
                <a:gd name="T18" fmla="*/ 7 w 11"/>
                <a:gd name="T19" fmla="*/ 10 h 10"/>
                <a:gd name="T20" fmla="*/ 7 w 11"/>
                <a:gd name="T21" fmla="*/ 10 h 10"/>
                <a:gd name="T22" fmla="*/ 7 w 11"/>
                <a:gd name="T23" fmla="*/ 7 h 10"/>
                <a:gd name="T24" fmla="*/ 7 w 11"/>
                <a:gd name="T25" fmla="*/ 7 h 10"/>
                <a:gd name="T26" fmla="*/ 7 w 11"/>
                <a:gd name="T27" fmla="*/ 7 h 10"/>
                <a:gd name="T28" fmla="*/ 4 w 11"/>
                <a:gd name="T29" fmla="*/ 7 h 10"/>
                <a:gd name="T30" fmla="*/ 0 w 11"/>
                <a:gd name="T31" fmla="*/ 7 h 10"/>
                <a:gd name="T32" fmla="*/ 0 w 11"/>
                <a:gd name="T33" fmla="*/ 7 h 10"/>
                <a:gd name="T34" fmla="*/ 0 w 11"/>
                <a:gd name="T35" fmla="*/ 7 h 10"/>
                <a:gd name="T36" fmla="*/ 0 w 11"/>
                <a:gd name="T37" fmla="*/ 7 h 10"/>
                <a:gd name="T38" fmla="*/ 0 w 11"/>
                <a:gd name="T39" fmla="*/ 3 h 10"/>
                <a:gd name="T40" fmla="*/ 0 w 11"/>
                <a:gd name="T41" fmla="*/ 3 h 10"/>
                <a:gd name="T42" fmla="*/ 7 w 11"/>
                <a:gd name="T43" fmla="*/ 0 h 10"/>
                <a:gd name="T44" fmla="*/ 7 w 11"/>
                <a:gd name="T45" fmla="*/ 3 h 10"/>
                <a:gd name="T46" fmla="*/ 7 w 11"/>
                <a:gd name="T47" fmla="*/ 3 h 10"/>
                <a:gd name="T48" fmla="*/ 7 w 11"/>
                <a:gd name="T49" fmla="*/ 3 h 10"/>
                <a:gd name="T50" fmla="*/ 7 w 11"/>
                <a:gd name="T51" fmla="*/ 3 h 10"/>
                <a:gd name="T52" fmla="*/ 11 w 11"/>
                <a:gd name="T53" fmla="*/ 7 h 10"/>
                <a:gd name="T54" fmla="*/ 11 w 11"/>
                <a:gd name="T55" fmla="*/ 7 h 10"/>
                <a:gd name="T56" fmla="*/ 11 w 11"/>
                <a:gd name="T57" fmla="*/ 10 h 10"/>
                <a:gd name="T58" fmla="*/ 11 w 11"/>
                <a:gd name="T5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10">
                  <a:moveTo>
                    <a:pt x="11" y="10"/>
                  </a:moveTo>
                  <a:lnTo>
                    <a:pt x="11" y="10"/>
                  </a:lnTo>
                  <a:lnTo>
                    <a:pt x="9" y="7"/>
                  </a:lnTo>
                  <a:lnTo>
                    <a:pt x="9" y="7"/>
                  </a:lnTo>
                  <a:lnTo>
                    <a:pt x="9" y="10"/>
                  </a:lnTo>
                  <a:lnTo>
                    <a:pt x="9" y="10"/>
                  </a:lnTo>
                  <a:lnTo>
                    <a:pt x="9" y="10"/>
                  </a:lnTo>
                  <a:lnTo>
                    <a:pt x="9" y="10"/>
                  </a:lnTo>
                  <a:lnTo>
                    <a:pt x="9" y="10"/>
                  </a:lnTo>
                  <a:lnTo>
                    <a:pt x="7" y="10"/>
                  </a:lnTo>
                  <a:lnTo>
                    <a:pt x="7" y="10"/>
                  </a:lnTo>
                  <a:lnTo>
                    <a:pt x="7" y="7"/>
                  </a:lnTo>
                  <a:lnTo>
                    <a:pt x="7" y="7"/>
                  </a:lnTo>
                  <a:lnTo>
                    <a:pt x="7" y="7"/>
                  </a:lnTo>
                  <a:lnTo>
                    <a:pt x="4" y="7"/>
                  </a:lnTo>
                  <a:lnTo>
                    <a:pt x="0" y="7"/>
                  </a:lnTo>
                  <a:lnTo>
                    <a:pt x="0" y="7"/>
                  </a:lnTo>
                  <a:lnTo>
                    <a:pt x="0" y="7"/>
                  </a:lnTo>
                  <a:lnTo>
                    <a:pt x="0" y="7"/>
                  </a:lnTo>
                  <a:lnTo>
                    <a:pt x="0" y="3"/>
                  </a:lnTo>
                  <a:lnTo>
                    <a:pt x="0" y="3"/>
                  </a:lnTo>
                  <a:lnTo>
                    <a:pt x="7" y="0"/>
                  </a:lnTo>
                  <a:lnTo>
                    <a:pt x="7" y="3"/>
                  </a:lnTo>
                  <a:lnTo>
                    <a:pt x="7" y="3"/>
                  </a:lnTo>
                  <a:lnTo>
                    <a:pt x="7" y="3"/>
                  </a:lnTo>
                  <a:lnTo>
                    <a:pt x="7" y="3"/>
                  </a:lnTo>
                  <a:lnTo>
                    <a:pt x="11" y="7"/>
                  </a:lnTo>
                  <a:lnTo>
                    <a:pt x="11" y="7"/>
                  </a:lnTo>
                  <a:lnTo>
                    <a:pt x="11" y="10"/>
                  </a:lnTo>
                  <a:lnTo>
                    <a:pt x="11"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68"/>
            <p:cNvSpPr>
              <a:spLocks/>
            </p:cNvSpPr>
            <p:nvPr/>
          </p:nvSpPr>
          <p:spPr bwMode="auto">
            <a:xfrm>
              <a:off x="1409" y="3475"/>
              <a:ext cx="10" cy="16"/>
            </a:xfrm>
            <a:custGeom>
              <a:avLst/>
              <a:gdLst>
                <a:gd name="T0" fmla="*/ 3 w 10"/>
                <a:gd name="T1" fmla="*/ 16 h 16"/>
                <a:gd name="T2" fmla="*/ 3 w 10"/>
                <a:gd name="T3" fmla="*/ 16 h 16"/>
                <a:gd name="T4" fmla="*/ 0 w 10"/>
                <a:gd name="T5" fmla="*/ 12 h 16"/>
                <a:gd name="T6" fmla="*/ 3 w 10"/>
                <a:gd name="T7" fmla="*/ 7 h 16"/>
                <a:gd name="T8" fmla="*/ 3 w 10"/>
                <a:gd name="T9" fmla="*/ 7 h 16"/>
                <a:gd name="T10" fmla="*/ 3 w 10"/>
                <a:gd name="T11" fmla="*/ 7 h 16"/>
                <a:gd name="T12" fmla="*/ 3 w 10"/>
                <a:gd name="T13" fmla="*/ 7 h 16"/>
                <a:gd name="T14" fmla="*/ 3 w 10"/>
                <a:gd name="T15" fmla="*/ 7 h 16"/>
                <a:gd name="T16" fmla="*/ 3 w 10"/>
                <a:gd name="T17" fmla="*/ 9 h 16"/>
                <a:gd name="T18" fmla="*/ 5 w 10"/>
                <a:gd name="T19" fmla="*/ 9 h 16"/>
                <a:gd name="T20" fmla="*/ 5 w 10"/>
                <a:gd name="T21" fmla="*/ 9 h 16"/>
                <a:gd name="T22" fmla="*/ 5 w 10"/>
                <a:gd name="T23" fmla="*/ 9 h 16"/>
                <a:gd name="T24" fmla="*/ 7 w 10"/>
                <a:gd name="T25" fmla="*/ 7 h 16"/>
                <a:gd name="T26" fmla="*/ 5 w 10"/>
                <a:gd name="T27" fmla="*/ 5 h 16"/>
                <a:gd name="T28" fmla="*/ 5 w 10"/>
                <a:gd name="T29" fmla="*/ 2 h 16"/>
                <a:gd name="T30" fmla="*/ 5 w 10"/>
                <a:gd name="T31" fmla="*/ 2 h 16"/>
                <a:gd name="T32" fmla="*/ 3 w 10"/>
                <a:gd name="T33" fmla="*/ 2 h 16"/>
                <a:gd name="T34" fmla="*/ 3 w 10"/>
                <a:gd name="T35" fmla="*/ 2 h 16"/>
                <a:gd name="T36" fmla="*/ 3 w 10"/>
                <a:gd name="T37" fmla="*/ 2 h 16"/>
                <a:gd name="T38" fmla="*/ 5 w 10"/>
                <a:gd name="T39" fmla="*/ 2 h 16"/>
                <a:gd name="T40" fmla="*/ 5 w 10"/>
                <a:gd name="T41" fmla="*/ 0 h 16"/>
                <a:gd name="T42" fmla="*/ 5 w 10"/>
                <a:gd name="T43" fmla="*/ 0 h 16"/>
                <a:gd name="T44" fmla="*/ 7 w 10"/>
                <a:gd name="T45" fmla="*/ 2 h 16"/>
                <a:gd name="T46" fmla="*/ 7 w 10"/>
                <a:gd name="T47" fmla="*/ 2 h 16"/>
                <a:gd name="T48" fmla="*/ 7 w 10"/>
                <a:gd name="T49" fmla="*/ 2 h 16"/>
                <a:gd name="T50" fmla="*/ 7 w 10"/>
                <a:gd name="T51" fmla="*/ 5 h 16"/>
                <a:gd name="T52" fmla="*/ 10 w 10"/>
                <a:gd name="T53" fmla="*/ 5 h 16"/>
                <a:gd name="T54" fmla="*/ 7 w 10"/>
                <a:gd name="T55" fmla="*/ 7 h 16"/>
                <a:gd name="T56" fmla="*/ 7 w 10"/>
                <a:gd name="T57" fmla="*/ 12 h 16"/>
                <a:gd name="T58" fmla="*/ 5 w 10"/>
                <a:gd name="T59" fmla="*/ 14 h 16"/>
                <a:gd name="T60" fmla="*/ 3 w 10"/>
                <a:gd name="T61" fmla="*/ 16 h 16"/>
                <a:gd name="T62" fmla="*/ 3 w 10"/>
                <a:gd name="T63" fmla="*/ 16 h 16"/>
                <a:gd name="T64" fmla="*/ 3 w 10"/>
                <a:gd name="T65" fmla="*/ 16 h 16"/>
                <a:gd name="T66" fmla="*/ 3 w 10"/>
                <a:gd name="T6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6">
                  <a:moveTo>
                    <a:pt x="3" y="16"/>
                  </a:moveTo>
                  <a:lnTo>
                    <a:pt x="3" y="16"/>
                  </a:lnTo>
                  <a:lnTo>
                    <a:pt x="0" y="12"/>
                  </a:lnTo>
                  <a:lnTo>
                    <a:pt x="3" y="7"/>
                  </a:lnTo>
                  <a:lnTo>
                    <a:pt x="3" y="7"/>
                  </a:lnTo>
                  <a:lnTo>
                    <a:pt x="3" y="7"/>
                  </a:lnTo>
                  <a:lnTo>
                    <a:pt x="3" y="7"/>
                  </a:lnTo>
                  <a:lnTo>
                    <a:pt x="3" y="7"/>
                  </a:lnTo>
                  <a:lnTo>
                    <a:pt x="3" y="9"/>
                  </a:lnTo>
                  <a:lnTo>
                    <a:pt x="5" y="9"/>
                  </a:lnTo>
                  <a:lnTo>
                    <a:pt x="5" y="9"/>
                  </a:lnTo>
                  <a:lnTo>
                    <a:pt x="5" y="9"/>
                  </a:lnTo>
                  <a:lnTo>
                    <a:pt x="7" y="7"/>
                  </a:lnTo>
                  <a:lnTo>
                    <a:pt x="5" y="5"/>
                  </a:lnTo>
                  <a:lnTo>
                    <a:pt x="5" y="2"/>
                  </a:lnTo>
                  <a:lnTo>
                    <a:pt x="5" y="2"/>
                  </a:lnTo>
                  <a:lnTo>
                    <a:pt x="3" y="2"/>
                  </a:lnTo>
                  <a:lnTo>
                    <a:pt x="3" y="2"/>
                  </a:lnTo>
                  <a:lnTo>
                    <a:pt x="3" y="2"/>
                  </a:lnTo>
                  <a:lnTo>
                    <a:pt x="5" y="2"/>
                  </a:lnTo>
                  <a:lnTo>
                    <a:pt x="5" y="0"/>
                  </a:lnTo>
                  <a:lnTo>
                    <a:pt x="5" y="0"/>
                  </a:lnTo>
                  <a:lnTo>
                    <a:pt x="7" y="2"/>
                  </a:lnTo>
                  <a:lnTo>
                    <a:pt x="7" y="2"/>
                  </a:lnTo>
                  <a:lnTo>
                    <a:pt x="7" y="2"/>
                  </a:lnTo>
                  <a:lnTo>
                    <a:pt x="7" y="5"/>
                  </a:lnTo>
                  <a:lnTo>
                    <a:pt x="10" y="5"/>
                  </a:lnTo>
                  <a:lnTo>
                    <a:pt x="7" y="7"/>
                  </a:lnTo>
                  <a:lnTo>
                    <a:pt x="7" y="12"/>
                  </a:lnTo>
                  <a:lnTo>
                    <a:pt x="5" y="14"/>
                  </a:lnTo>
                  <a:lnTo>
                    <a:pt x="3" y="16"/>
                  </a:lnTo>
                  <a:lnTo>
                    <a:pt x="3" y="16"/>
                  </a:lnTo>
                  <a:lnTo>
                    <a:pt x="3" y="16"/>
                  </a:lnTo>
                  <a:lnTo>
                    <a:pt x="3" y="16"/>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169"/>
            <p:cNvSpPr>
              <a:spLocks/>
            </p:cNvSpPr>
            <p:nvPr/>
          </p:nvSpPr>
          <p:spPr bwMode="auto">
            <a:xfrm>
              <a:off x="1409" y="3475"/>
              <a:ext cx="10" cy="16"/>
            </a:xfrm>
            <a:custGeom>
              <a:avLst/>
              <a:gdLst>
                <a:gd name="T0" fmla="*/ 3 w 10"/>
                <a:gd name="T1" fmla="*/ 16 h 16"/>
                <a:gd name="T2" fmla="*/ 3 w 10"/>
                <a:gd name="T3" fmla="*/ 16 h 16"/>
                <a:gd name="T4" fmla="*/ 0 w 10"/>
                <a:gd name="T5" fmla="*/ 12 h 16"/>
                <a:gd name="T6" fmla="*/ 3 w 10"/>
                <a:gd name="T7" fmla="*/ 7 h 16"/>
                <a:gd name="T8" fmla="*/ 3 w 10"/>
                <a:gd name="T9" fmla="*/ 7 h 16"/>
                <a:gd name="T10" fmla="*/ 3 w 10"/>
                <a:gd name="T11" fmla="*/ 7 h 16"/>
                <a:gd name="T12" fmla="*/ 3 w 10"/>
                <a:gd name="T13" fmla="*/ 7 h 16"/>
                <a:gd name="T14" fmla="*/ 3 w 10"/>
                <a:gd name="T15" fmla="*/ 7 h 16"/>
                <a:gd name="T16" fmla="*/ 3 w 10"/>
                <a:gd name="T17" fmla="*/ 9 h 16"/>
                <a:gd name="T18" fmla="*/ 5 w 10"/>
                <a:gd name="T19" fmla="*/ 9 h 16"/>
                <a:gd name="T20" fmla="*/ 5 w 10"/>
                <a:gd name="T21" fmla="*/ 9 h 16"/>
                <a:gd name="T22" fmla="*/ 5 w 10"/>
                <a:gd name="T23" fmla="*/ 9 h 16"/>
                <a:gd name="T24" fmla="*/ 7 w 10"/>
                <a:gd name="T25" fmla="*/ 7 h 16"/>
                <a:gd name="T26" fmla="*/ 5 w 10"/>
                <a:gd name="T27" fmla="*/ 5 h 16"/>
                <a:gd name="T28" fmla="*/ 5 w 10"/>
                <a:gd name="T29" fmla="*/ 2 h 16"/>
                <a:gd name="T30" fmla="*/ 5 w 10"/>
                <a:gd name="T31" fmla="*/ 2 h 16"/>
                <a:gd name="T32" fmla="*/ 3 w 10"/>
                <a:gd name="T33" fmla="*/ 2 h 16"/>
                <a:gd name="T34" fmla="*/ 3 w 10"/>
                <a:gd name="T35" fmla="*/ 2 h 16"/>
                <a:gd name="T36" fmla="*/ 3 w 10"/>
                <a:gd name="T37" fmla="*/ 2 h 16"/>
                <a:gd name="T38" fmla="*/ 5 w 10"/>
                <a:gd name="T39" fmla="*/ 2 h 16"/>
                <a:gd name="T40" fmla="*/ 5 w 10"/>
                <a:gd name="T41" fmla="*/ 0 h 16"/>
                <a:gd name="T42" fmla="*/ 5 w 10"/>
                <a:gd name="T43" fmla="*/ 0 h 16"/>
                <a:gd name="T44" fmla="*/ 7 w 10"/>
                <a:gd name="T45" fmla="*/ 2 h 16"/>
                <a:gd name="T46" fmla="*/ 7 w 10"/>
                <a:gd name="T47" fmla="*/ 2 h 16"/>
                <a:gd name="T48" fmla="*/ 7 w 10"/>
                <a:gd name="T49" fmla="*/ 2 h 16"/>
                <a:gd name="T50" fmla="*/ 7 w 10"/>
                <a:gd name="T51" fmla="*/ 5 h 16"/>
                <a:gd name="T52" fmla="*/ 10 w 10"/>
                <a:gd name="T53" fmla="*/ 5 h 16"/>
                <a:gd name="T54" fmla="*/ 7 w 10"/>
                <a:gd name="T55" fmla="*/ 7 h 16"/>
                <a:gd name="T56" fmla="*/ 7 w 10"/>
                <a:gd name="T57" fmla="*/ 12 h 16"/>
                <a:gd name="T58" fmla="*/ 5 w 10"/>
                <a:gd name="T59" fmla="*/ 14 h 16"/>
                <a:gd name="T60" fmla="*/ 3 w 10"/>
                <a:gd name="T61" fmla="*/ 16 h 16"/>
                <a:gd name="T62" fmla="*/ 3 w 10"/>
                <a:gd name="T63" fmla="*/ 16 h 16"/>
                <a:gd name="T64" fmla="*/ 3 w 10"/>
                <a:gd name="T65" fmla="*/ 16 h 16"/>
                <a:gd name="T66" fmla="*/ 3 w 10"/>
                <a:gd name="T6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 h="16">
                  <a:moveTo>
                    <a:pt x="3" y="16"/>
                  </a:moveTo>
                  <a:lnTo>
                    <a:pt x="3" y="16"/>
                  </a:lnTo>
                  <a:lnTo>
                    <a:pt x="0" y="12"/>
                  </a:lnTo>
                  <a:lnTo>
                    <a:pt x="3" y="7"/>
                  </a:lnTo>
                  <a:lnTo>
                    <a:pt x="3" y="7"/>
                  </a:lnTo>
                  <a:lnTo>
                    <a:pt x="3" y="7"/>
                  </a:lnTo>
                  <a:lnTo>
                    <a:pt x="3" y="7"/>
                  </a:lnTo>
                  <a:lnTo>
                    <a:pt x="3" y="7"/>
                  </a:lnTo>
                  <a:lnTo>
                    <a:pt x="3" y="9"/>
                  </a:lnTo>
                  <a:lnTo>
                    <a:pt x="5" y="9"/>
                  </a:lnTo>
                  <a:lnTo>
                    <a:pt x="5" y="9"/>
                  </a:lnTo>
                  <a:lnTo>
                    <a:pt x="5" y="9"/>
                  </a:lnTo>
                  <a:lnTo>
                    <a:pt x="7" y="7"/>
                  </a:lnTo>
                  <a:lnTo>
                    <a:pt x="5" y="5"/>
                  </a:lnTo>
                  <a:lnTo>
                    <a:pt x="5" y="2"/>
                  </a:lnTo>
                  <a:lnTo>
                    <a:pt x="5" y="2"/>
                  </a:lnTo>
                  <a:lnTo>
                    <a:pt x="3" y="2"/>
                  </a:lnTo>
                  <a:lnTo>
                    <a:pt x="3" y="2"/>
                  </a:lnTo>
                  <a:lnTo>
                    <a:pt x="3" y="2"/>
                  </a:lnTo>
                  <a:lnTo>
                    <a:pt x="5" y="2"/>
                  </a:lnTo>
                  <a:lnTo>
                    <a:pt x="5" y="0"/>
                  </a:lnTo>
                  <a:lnTo>
                    <a:pt x="5" y="0"/>
                  </a:lnTo>
                  <a:lnTo>
                    <a:pt x="7" y="2"/>
                  </a:lnTo>
                  <a:lnTo>
                    <a:pt x="7" y="2"/>
                  </a:lnTo>
                  <a:lnTo>
                    <a:pt x="7" y="2"/>
                  </a:lnTo>
                  <a:lnTo>
                    <a:pt x="7" y="5"/>
                  </a:lnTo>
                  <a:lnTo>
                    <a:pt x="10" y="5"/>
                  </a:lnTo>
                  <a:lnTo>
                    <a:pt x="7" y="7"/>
                  </a:lnTo>
                  <a:lnTo>
                    <a:pt x="7" y="12"/>
                  </a:lnTo>
                  <a:lnTo>
                    <a:pt x="5" y="14"/>
                  </a:lnTo>
                  <a:lnTo>
                    <a:pt x="3" y="16"/>
                  </a:lnTo>
                  <a:lnTo>
                    <a:pt x="3" y="16"/>
                  </a:lnTo>
                  <a:lnTo>
                    <a:pt x="3" y="16"/>
                  </a:lnTo>
                  <a:lnTo>
                    <a:pt x="3" y="16"/>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70"/>
            <p:cNvSpPr>
              <a:spLocks/>
            </p:cNvSpPr>
            <p:nvPr/>
          </p:nvSpPr>
          <p:spPr bwMode="auto">
            <a:xfrm>
              <a:off x="1390" y="3392"/>
              <a:ext cx="14" cy="7"/>
            </a:xfrm>
            <a:custGeom>
              <a:avLst/>
              <a:gdLst>
                <a:gd name="T0" fmla="*/ 12 w 14"/>
                <a:gd name="T1" fmla="*/ 7 h 7"/>
                <a:gd name="T2" fmla="*/ 10 w 14"/>
                <a:gd name="T3" fmla="*/ 2 h 7"/>
                <a:gd name="T4" fmla="*/ 10 w 14"/>
                <a:gd name="T5" fmla="*/ 2 h 7"/>
                <a:gd name="T6" fmla="*/ 7 w 14"/>
                <a:gd name="T7" fmla="*/ 2 h 7"/>
                <a:gd name="T8" fmla="*/ 7 w 14"/>
                <a:gd name="T9" fmla="*/ 5 h 7"/>
                <a:gd name="T10" fmla="*/ 5 w 14"/>
                <a:gd name="T11" fmla="*/ 5 h 7"/>
                <a:gd name="T12" fmla="*/ 5 w 14"/>
                <a:gd name="T13" fmla="*/ 5 h 7"/>
                <a:gd name="T14" fmla="*/ 5 w 14"/>
                <a:gd name="T15" fmla="*/ 5 h 7"/>
                <a:gd name="T16" fmla="*/ 0 w 14"/>
                <a:gd name="T17" fmla="*/ 2 h 7"/>
                <a:gd name="T18" fmla="*/ 0 w 14"/>
                <a:gd name="T19" fmla="*/ 2 h 7"/>
                <a:gd name="T20" fmla="*/ 0 w 14"/>
                <a:gd name="T21" fmla="*/ 2 h 7"/>
                <a:gd name="T22" fmla="*/ 0 w 14"/>
                <a:gd name="T23" fmla="*/ 2 h 7"/>
                <a:gd name="T24" fmla="*/ 0 w 14"/>
                <a:gd name="T25" fmla="*/ 2 h 7"/>
                <a:gd name="T26" fmla="*/ 0 w 14"/>
                <a:gd name="T27" fmla="*/ 2 h 7"/>
                <a:gd name="T28" fmla="*/ 0 w 14"/>
                <a:gd name="T29" fmla="*/ 0 h 7"/>
                <a:gd name="T30" fmla="*/ 0 w 14"/>
                <a:gd name="T31" fmla="*/ 0 h 7"/>
                <a:gd name="T32" fmla="*/ 0 w 14"/>
                <a:gd name="T33" fmla="*/ 0 h 7"/>
                <a:gd name="T34" fmla="*/ 0 w 14"/>
                <a:gd name="T35" fmla="*/ 0 h 7"/>
                <a:gd name="T36" fmla="*/ 3 w 14"/>
                <a:gd name="T37" fmla="*/ 0 h 7"/>
                <a:gd name="T38" fmla="*/ 10 w 14"/>
                <a:gd name="T39" fmla="*/ 0 h 7"/>
                <a:gd name="T40" fmla="*/ 10 w 14"/>
                <a:gd name="T41" fmla="*/ 0 h 7"/>
                <a:gd name="T42" fmla="*/ 10 w 14"/>
                <a:gd name="T43" fmla="*/ 0 h 7"/>
                <a:gd name="T44" fmla="*/ 12 w 14"/>
                <a:gd name="T45" fmla="*/ 0 h 7"/>
                <a:gd name="T46" fmla="*/ 12 w 14"/>
                <a:gd name="T47" fmla="*/ 0 h 7"/>
                <a:gd name="T48" fmla="*/ 14 w 14"/>
                <a:gd name="T49" fmla="*/ 5 h 7"/>
                <a:gd name="T50" fmla="*/ 14 w 14"/>
                <a:gd name="T51" fmla="*/ 5 h 7"/>
                <a:gd name="T52" fmla="*/ 12 w 14"/>
                <a:gd name="T53" fmla="*/ 7 h 7"/>
                <a:gd name="T54" fmla="*/ 12 w 14"/>
                <a:gd name="T55" fmla="*/ 7 h 7"/>
                <a:gd name="T56" fmla="*/ 12 w 14"/>
                <a:gd name="T5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7">
                  <a:moveTo>
                    <a:pt x="12" y="7"/>
                  </a:moveTo>
                  <a:lnTo>
                    <a:pt x="10" y="2"/>
                  </a:lnTo>
                  <a:lnTo>
                    <a:pt x="10" y="2"/>
                  </a:lnTo>
                  <a:lnTo>
                    <a:pt x="7" y="2"/>
                  </a:lnTo>
                  <a:lnTo>
                    <a:pt x="7" y="5"/>
                  </a:lnTo>
                  <a:lnTo>
                    <a:pt x="5" y="5"/>
                  </a:lnTo>
                  <a:lnTo>
                    <a:pt x="5" y="5"/>
                  </a:lnTo>
                  <a:lnTo>
                    <a:pt x="5" y="5"/>
                  </a:lnTo>
                  <a:lnTo>
                    <a:pt x="0" y="2"/>
                  </a:lnTo>
                  <a:lnTo>
                    <a:pt x="0" y="2"/>
                  </a:lnTo>
                  <a:lnTo>
                    <a:pt x="0" y="2"/>
                  </a:lnTo>
                  <a:lnTo>
                    <a:pt x="0" y="2"/>
                  </a:lnTo>
                  <a:lnTo>
                    <a:pt x="0" y="2"/>
                  </a:lnTo>
                  <a:lnTo>
                    <a:pt x="0" y="2"/>
                  </a:lnTo>
                  <a:lnTo>
                    <a:pt x="0" y="0"/>
                  </a:lnTo>
                  <a:lnTo>
                    <a:pt x="0" y="0"/>
                  </a:lnTo>
                  <a:lnTo>
                    <a:pt x="0" y="0"/>
                  </a:lnTo>
                  <a:lnTo>
                    <a:pt x="0" y="0"/>
                  </a:lnTo>
                  <a:lnTo>
                    <a:pt x="3" y="0"/>
                  </a:lnTo>
                  <a:lnTo>
                    <a:pt x="10" y="0"/>
                  </a:lnTo>
                  <a:lnTo>
                    <a:pt x="10" y="0"/>
                  </a:lnTo>
                  <a:lnTo>
                    <a:pt x="10" y="0"/>
                  </a:lnTo>
                  <a:lnTo>
                    <a:pt x="12" y="0"/>
                  </a:lnTo>
                  <a:lnTo>
                    <a:pt x="12" y="0"/>
                  </a:lnTo>
                  <a:lnTo>
                    <a:pt x="14" y="5"/>
                  </a:lnTo>
                  <a:lnTo>
                    <a:pt x="14" y="5"/>
                  </a:lnTo>
                  <a:lnTo>
                    <a:pt x="12" y="7"/>
                  </a:lnTo>
                  <a:lnTo>
                    <a:pt x="12" y="7"/>
                  </a:lnTo>
                  <a:lnTo>
                    <a:pt x="12"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71"/>
            <p:cNvSpPr>
              <a:spLocks/>
            </p:cNvSpPr>
            <p:nvPr/>
          </p:nvSpPr>
          <p:spPr bwMode="auto">
            <a:xfrm>
              <a:off x="1390" y="3392"/>
              <a:ext cx="14" cy="7"/>
            </a:xfrm>
            <a:custGeom>
              <a:avLst/>
              <a:gdLst>
                <a:gd name="T0" fmla="*/ 12 w 14"/>
                <a:gd name="T1" fmla="*/ 7 h 7"/>
                <a:gd name="T2" fmla="*/ 10 w 14"/>
                <a:gd name="T3" fmla="*/ 2 h 7"/>
                <a:gd name="T4" fmla="*/ 10 w 14"/>
                <a:gd name="T5" fmla="*/ 2 h 7"/>
                <a:gd name="T6" fmla="*/ 7 w 14"/>
                <a:gd name="T7" fmla="*/ 2 h 7"/>
                <a:gd name="T8" fmla="*/ 7 w 14"/>
                <a:gd name="T9" fmla="*/ 5 h 7"/>
                <a:gd name="T10" fmla="*/ 5 w 14"/>
                <a:gd name="T11" fmla="*/ 5 h 7"/>
                <a:gd name="T12" fmla="*/ 5 w 14"/>
                <a:gd name="T13" fmla="*/ 5 h 7"/>
                <a:gd name="T14" fmla="*/ 5 w 14"/>
                <a:gd name="T15" fmla="*/ 5 h 7"/>
                <a:gd name="T16" fmla="*/ 0 w 14"/>
                <a:gd name="T17" fmla="*/ 2 h 7"/>
                <a:gd name="T18" fmla="*/ 0 w 14"/>
                <a:gd name="T19" fmla="*/ 2 h 7"/>
                <a:gd name="T20" fmla="*/ 0 w 14"/>
                <a:gd name="T21" fmla="*/ 2 h 7"/>
                <a:gd name="T22" fmla="*/ 0 w 14"/>
                <a:gd name="T23" fmla="*/ 2 h 7"/>
                <a:gd name="T24" fmla="*/ 0 w 14"/>
                <a:gd name="T25" fmla="*/ 2 h 7"/>
                <a:gd name="T26" fmla="*/ 0 w 14"/>
                <a:gd name="T27" fmla="*/ 2 h 7"/>
                <a:gd name="T28" fmla="*/ 0 w 14"/>
                <a:gd name="T29" fmla="*/ 0 h 7"/>
                <a:gd name="T30" fmla="*/ 0 w 14"/>
                <a:gd name="T31" fmla="*/ 0 h 7"/>
                <a:gd name="T32" fmla="*/ 0 w 14"/>
                <a:gd name="T33" fmla="*/ 0 h 7"/>
                <a:gd name="T34" fmla="*/ 0 w 14"/>
                <a:gd name="T35" fmla="*/ 0 h 7"/>
                <a:gd name="T36" fmla="*/ 3 w 14"/>
                <a:gd name="T37" fmla="*/ 0 h 7"/>
                <a:gd name="T38" fmla="*/ 10 w 14"/>
                <a:gd name="T39" fmla="*/ 0 h 7"/>
                <a:gd name="T40" fmla="*/ 10 w 14"/>
                <a:gd name="T41" fmla="*/ 0 h 7"/>
                <a:gd name="T42" fmla="*/ 10 w 14"/>
                <a:gd name="T43" fmla="*/ 0 h 7"/>
                <a:gd name="T44" fmla="*/ 12 w 14"/>
                <a:gd name="T45" fmla="*/ 0 h 7"/>
                <a:gd name="T46" fmla="*/ 12 w 14"/>
                <a:gd name="T47" fmla="*/ 0 h 7"/>
                <a:gd name="T48" fmla="*/ 14 w 14"/>
                <a:gd name="T49" fmla="*/ 5 h 7"/>
                <a:gd name="T50" fmla="*/ 14 w 14"/>
                <a:gd name="T51" fmla="*/ 5 h 7"/>
                <a:gd name="T52" fmla="*/ 12 w 14"/>
                <a:gd name="T53" fmla="*/ 7 h 7"/>
                <a:gd name="T54" fmla="*/ 12 w 14"/>
                <a:gd name="T55" fmla="*/ 7 h 7"/>
                <a:gd name="T56" fmla="*/ 12 w 14"/>
                <a:gd name="T5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7">
                  <a:moveTo>
                    <a:pt x="12" y="7"/>
                  </a:moveTo>
                  <a:lnTo>
                    <a:pt x="10" y="2"/>
                  </a:lnTo>
                  <a:lnTo>
                    <a:pt x="10" y="2"/>
                  </a:lnTo>
                  <a:lnTo>
                    <a:pt x="7" y="2"/>
                  </a:lnTo>
                  <a:lnTo>
                    <a:pt x="7" y="5"/>
                  </a:lnTo>
                  <a:lnTo>
                    <a:pt x="5" y="5"/>
                  </a:lnTo>
                  <a:lnTo>
                    <a:pt x="5" y="5"/>
                  </a:lnTo>
                  <a:lnTo>
                    <a:pt x="5" y="5"/>
                  </a:lnTo>
                  <a:lnTo>
                    <a:pt x="0" y="2"/>
                  </a:lnTo>
                  <a:lnTo>
                    <a:pt x="0" y="2"/>
                  </a:lnTo>
                  <a:lnTo>
                    <a:pt x="0" y="2"/>
                  </a:lnTo>
                  <a:lnTo>
                    <a:pt x="0" y="2"/>
                  </a:lnTo>
                  <a:lnTo>
                    <a:pt x="0" y="2"/>
                  </a:lnTo>
                  <a:lnTo>
                    <a:pt x="0" y="2"/>
                  </a:lnTo>
                  <a:lnTo>
                    <a:pt x="0" y="0"/>
                  </a:lnTo>
                  <a:lnTo>
                    <a:pt x="0" y="0"/>
                  </a:lnTo>
                  <a:lnTo>
                    <a:pt x="0" y="0"/>
                  </a:lnTo>
                  <a:lnTo>
                    <a:pt x="0" y="0"/>
                  </a:lnTo>
                  <a:lnTo>
                    <a:pt x="3" y="0"/>
                  </a:lnTo>
                  <a:lnTo>
                    <a:pt x="10" y="0"/>
                  </a:lnTo>
                  <a:lnTo>
                    <a:pt x="10" y="0"/>
                  </a:lnTo>
                  <a:lnTo>
                    <a:pt x="10" y="0"/>
                  </a:lnTo>
                  <a:lnTo>
                    <a:pt x="12" y="0"/>
                  </a:lnTo>
                  <a:lnTo>
                    <a:pt x="12" y="0"/>
                  </a:lnTo>
                  <a:lnTo>
                    <a:pt x="14" y="5"/>
                  </a:lnTo>
                  <a:lnTo>
                    <a:pt x="14" y="5"/>
                  </a:lnTo>
                  <a:lnTo>
                    <a:pt x="12" y="7"/>
                  </a:lnTo>
                  <a:lnTo>
                    <a:pt x="12" y="7"/>
                  </a:lnTo>
                  <a:lnTo>
                    <a:pt x="12"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72"/>
            <p:cNvSpPr>
              <a:spLocks/>
            </p:cNvSpPr>
            <p:nvPr/>
          </p:nvSpPr>
          <p:spPr bwMode="auto">
            <a:xfrm>
              <a:off x="1426" y="3288"/>
              <a:ext cx="9" cy="10"/>
            </a:xfrm>
            <a:custGeom>
              <a:avLst/>
              <a:gdLst>
                <a:gd name="T0" fmla="*/ 0 w 9"/>
                <a:gd name="T1" fmla="*/ 10 h 10"/>
                <a:gd name="T2" fmla="*/ 0 w 9"/>
                <a:gd name="T3" fmla="*/ 10 h 10"/>
                <a:gd name="T4" fmla="*/ 0 w 9"/>
                <a:gd name="T5" fmla="*/ 10 h 10"/>
                <a:gd name="T6" fmla="*/ 0 w 9"/>
                <a:gd name="T7" fmla="*/ 10 h 10"/>
                <a:gd name="T8" fmla="*/ 0 w 9"/>
                <a:gd name="T9" fmla="*/ 7 h 10"/>
                <a:gd name="T10" fmla="*/ 0 w 9"/>
                <a:gd name="T11" fmla="*/ 7 h 10"/>
                <a:gd name="T12" fmla="*/ 0 w 9"/>
                <a:gd name="T13" fmla="*/ 7 h 10"/>
                <a:gd name="T14" fmla="*/ 2 w 9"/>
                <a:gd name="T15" fmla="*/ 7 h 10"/>
                <a:gd name="T16" fmla="*/ 2 w 9"/>
                <a:gd name="T17" fmla="*/ 5 h 10"/>
                <a:gd name="T18" fmla="*/ 0 w 9"/>
                <a:gd name="T19" fmla="*/ 5 h 10"/>
                <a:gd name="T20" fmla="*/ 0 w 9"/>
                <a:gd name="T21" fmla="*/ 3 h 10"/>
                <a:gd name="T22" fmla="*/ 0 w 9"/>
                <a:gd name="T23" fmla="*/ 3 h 10"/>
                <a:gd name="T24" fmla="*/ 0 w 9"/>
                <a:gd name="T25" fmla="*/ 3 h 10"/>
                <a:gd name="T26" fmla="*/ 0 w 9"/>
                <a:gd name="T27" fmla="*/ 3 h 10"/>
                <a:gd name="T28" fmla="*/ 0 w 9"/>
                <a:gd name="T29" fmla="*/ 0 h 10"/>
                <a:gd name="T30" fmla="*/ 2 w 9"/>
                <a:gd name="T31" fmla="*/ 0 h 10"/>
                <a:gd name="T32" fmla="*/ 2 w 9"/>
                <a:gd name="T33" fmla="*/ 0 h 10"/>
                <a:gd name="T34" fmla="*/ 2 w 9"/>
                <a:gd name="T35" fmla="*/ 0 h 10"/>
                <a:gd name="T36" fmla="*/ 2 w 9"/>
                <a:gd name="T37" fmla="*/ 0 h 10"/>
                <a:gd name="T38" fmla="*/ 4 w 9"/>
                <a:gd name="T39" fmla="*/ 0 h 10"/>
                <a:gd name="T40" fmla="*/ 7 w 9"/>
                <a:gd name="T41" fmla="*/ 0 h 10"/>
                <a:gd name="T42" fmla="*/ 7 w 9"/>
                <a:gd name="T43" fmla="*/ 0 h 10"/>
                <a:gd name="T44" fmla="*/ 7 w 9"/>
                <a:gd name="T45" fmla="*/ 3 h 10"/>
                <a:gd name="T46" fmla="*/ 7 w 9"/>
                <a:gd name="T47" fmla="*/ 3 h 10"/>
                <a:gd name="T48" fmla="*/ 7 w 9"/>
                <a:gd name="T49" fmla="*/ 3 h 10"/>
                <a:gd name="T50" fmla="*/ 7 w 9"/>
                <a:gd name="T51" fmla="*/ 5 h 10"/>
                <a:gd name="T52" fmla="*/ 9 w 9"/>
                <a:gd name="T53" fmla="*/ 5 h 10"/>
                <a:gd name="T54" fmla="*/ 7 w 9"/>
                <a:gd name="T55" fmla="*/ 7 h 10"/>
                <a:gd name="T56" fmla="*/ 7 w 9"/>
                <a:gd name="T57" fmla="*/ 7 h 10"/>
                <a:gd name="T58" fmla="*/ 2 w 9"/>
                <a:gd name="T59" fmla="*/ 10 h 10"/>
                <a:gd name="T60" fmla="*/ 2 w 9"/>
                <a:gd name="T61" fmla="*/ 10 h 10"/>
                <a:gd name="T62" fmla="*/ 0 w 9"/>
                <a:gd name="T6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0">
                  <a:moveTo>
                    <a:pt x="0" y="10"/>
                  </a:moveTo>
                  <a:lnTo>
                    <a:pt x="0" y="10"/>
                  </a:lnTo>
                  <a:lnTo>
                    <a:pt x="0" y="10"/>
                  </a:lnTo>
                  <a:lnTo>
                    <a:pt x="0" y="10"/>
                  </a:lnTo>
                  <a:lnTo>
                    <a:pt x="0" y="7"/>
                  </a:lnTo>
                  <a:lnTo>
                    <a:pt x="0" y="7"/>
                  </a:lnTo>
                  <a:lnTo>
                    <a:pt x="0" y="7"/>
                  </a:lnTo>
                  <a:lnTo>
                    <a:pt x="2" y="7"/>
                  </a:lnTo>
                  <a:lnTo>
                    <a:pt x="2" y="5"/>
                  </a:lnTo>
                  <a:lnTo>
                    <a:pt x="0" y="5"/>
                  </a:lnTo>
                  <a:lnTo>
                    <a:pt x="0" y="3"/>
                  </a:lnTo>
                  <a:lnTo>
                    <a:pt x="0" y="3"/>
                  </a:lnTo>
                  <a:lnTo>
                    <a:pt x="0" y="3"/>
                  </a:lnTo>
                  <a:lnTo>
                    <a:pt x="0" y="3"/>
                  </a:lnTo>
                  <a:lnTo>
                    <a:pt x="0" y="0"/>
                  </a:lnTo>
                  <a:lnTo>
                    <a:pt x="2" y="0"/>
                  </a:lnTo>
                  <a:lnTo>
                    <a:pt x="2" y="0"/>
                  </a:lnTo>
                  <a:lnTo>
                    <a:pt x="2" y="0"/>
                  </a:lnTo>
                  <a:lnTo>
                    <a:pt x="2" y="0"/>
                  </a:lnTo>
                  <a:lnTo>
                    <a:pt x="4" y="0"/>
                  </a:lnTo>
                  <a:lnTo>
                    <a:pt x="7" y="0"/>
                  </a:lnTo>
                  <a:lnTo>
                    <a:pt x="7" y="0"/>
                  </a:lnTo>
                  <a:lnTo>
                    <a:pt x="7" y="3"/>
                  </a:lnTo>
                  <a:lnTo>
                    <a:pt x="7" y="3"/>
                  </a:lnTo>
                  <a:lnTo>
                    <a:pt x="7" y="3"/>
                  </a:lnTo>
                  <a:lnTo>
                    <a:pt x="7" y="5"/>
                  </a:lnTo>
                  <a:lnTo>
                    <a:pt x="9" y="5"/>
                  </a:lnTo>
                  <a:lnTo>
                    <a:pt x="7" y="7"/>
                  </a:lnTo>
                  <a:lnTo>
                    <a:pt x="7" y="7"/>
                  </a:lnTo>
                  <a:lnTo>
                    <a:pt x="2" y="10"/>
                  </a:lnTo>
                  <a:lnTo>
                    <a:pt x="2" y="10"/>
                  </a:lnTo>
                  <a:lnTo>
                    <a:pt x="0"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73"/>
            <p:cNvSpPr>
              <a:spLocks/>
            </p:cNvSpPr>
            <p:nvPr/>
          </p:nvSpPr>
          <p:spPr bwMode="auto">
            <a:xfrm>
              <a:off x="1426" y="3288"/>
              <a:ext cx="9" cy="10"/>
            </a:xfrm>
            <a:custGeom>
              <a:avLst/>
              <a:gdLst>
                <a:gd name="T0" fmla="*/ 0 w 9"/>
                <a:gd name="T1" fmla="*/ 10 h 10"/>
                <a:gd name="T2" fmla="*/ 0 w 9"/>
                <a:gd name="T3" fmla="*/ 10 h 10"/>
                <a:gd name="T4" fmla="*/ 0 w 9"/>
                <a:gd name="T5" fmla="*/ 10 h 10"/>
                <a:gd name="T6" fmla="*/ 0 w 9"/>
                <a:gd name="T7" fmla="*/ 10 h 10"/>
                <a:gd name="T8" fmla="*/ 0 w 9"/>
                <a:gd name="T9" fmla="*/ 7 h 10"/>
                <a:gd name="T10" fmla="*/ 0 w 9"/>
                <a:gd name="T11" fmla="*/ 7 h 10"/>
                <a:gd name="T12" fmla="*/ 0 w 9"/>
                <a:gd name="T13" fmla="*/ 7 h 10"/>
                <a:gd name="T14" fmla="*/ 2 w 9"/>
                <a:gd name="T15" fmla="*/ 7 h 10"/>
                <a:gd name="T16" fmla="*/ 2 w 9"/>
                <a:gd name="T17" fmla="*/ 5 h 10"/>
                <a:gd name="T18" fmla="*/ 0 w 9"/>
                <a:gd name="T19" fmla="*/ 5 h 10"/>
                <a:gd name="T20" fmla="*/ 0 w 9"/>
                <a:gd name="T21" fmla="*/ 3 h 10"/>
                <a:gd name="T22" fmla="*/ 0 w 9"/>
                <a:gd name="T23" fmla="*/ 3 h 10"/>
                <a:gd name="T24" fmla="*/ 0 w 9"/>
                <a:gd name="T25" fmla="*/ 3 h 10"/>
                <a:gd name="T26" fmla="*/ 0 w 9"/>
                <a:gd name="T27" fmla="*/ 3 h 10"/>
                <a:gd name="T28" fmla="*/ 0 w 9"/>
                <a:gd name="T29" fmla="*/ 0 h 10"/>
                <a:gd name="T30" fmla="*/ 2 w 9"/>
                <a:gd name="T31" fmla="*/ 0 h 10"/>
                <a:gd name="T32" fmla="*/ 2 w 9"/>
                <a:gd name="T33" fmla="*/ 0 h 10"/>
                <a:gd name="T34" fmla="*/ 2 w 9"/>
                <a:gd name="T35" fmla="*/ 0 h 10"/>
                <a:gd name="T36" fmla="*/ 2 w 9"/>
                <a:gd name="T37" fmla="*/ 0 h 10"/>
                <a:gd name="T38" fmla="*/ 4 w 9"/>
                <a:gd name="T39" fmla="*/ 0 h 10"/>
                <a:gd name="T40" fmla="*/ 7 w 9"/>
                <a:gd name="T41" fmla="*/ 0 h 10"/>
                <a:gd name="T42" fmla="*/ 7 w 9"/>
                <a:gd name="T43" fmla="*/ 0 h 10"/>
                <a:gd name="T44" fmla="*/ 7 w 9"/>
                <a:gd name="T45" fmla="*/ 3 h 10"/>
                <a:gd name="T46" fmla="*/ 7 w 9"/>
                <a:gd name="T47" fmla="*/ 3 h 10"/>
                <a:gd name="T48" fmla="*/ 7 w 9"/>
                <a:gd name="T49" fmla="*/ 3 h 10"/>
                <a:gd name="T50" fmla="*/ 7 w 9"/>
                <a:gd name="T51" fmla="*/ 5 h 10"/>
                <a:gd name="T52" fmla="*/ 9 w 9"/>
                <a:gd name="T53" fmla="*/ 5 h 10"/>
                <a:gd name="T54" fmla="*/ 7 w 9"/>
                <a:gd name="T55" fmla="*/ 7 h 10"/>
                <a:gd name="T56" fmla="*/ 7 w 9"/>
                <a:gd name="T57" fmla="*/ 7 h 10"/>
                <a:gd name="T58" fmla="*/ 2 w 9"/>
                <a:gd name="T59" fmla="*/ 10 h 10"/>
                <a:gd name="T60" fmla="*/ 2 w 9"/>
                <a:gd name="T61" fmla="*/ 10 h 10"/>
                <a:gd name="T62" fmla="*/ 0 w 9"/>
                <a:gd name="T6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10">
                  <a:moveTo>
                    <a:pt x="0" y="10"/>
                  </a:moveTo>
                  <a:lnTo>
                    <a:pt x="0" y="10"/>
                  </a:lnTo>
                  <a:lnTo>
                    <a:pt x="0" y="10"/>
                  </a:lnTo>
                  <a:lnTo>
                    <a:pt x="0" y="10"/>
                  </a:lnTo>
                  <a:lnTo>
                    <a:pt x="0" y="7"/>
                  </a:lnTo>
                  <a:lnTo>
                    <a:pt x="0" y="7"/>
                  </a:lnTo>
                  <a:lnTo>
                    <a:pt x="0" y="7"/>
                  </a:lnTo>
                  <a:lnTo>
                    <a:pt x="2" y="7"/>
                  </a:lnTo>
                  <a:lnTo>
                    <a:pt x="2" y="5"/>
                  </a:lnTo>
                  <a:lnTo>
                    <a:pt x="0" y="5"/>
                  </a:lnTo>
                  <a:lnTo>
                    <a:pt x="0" y="3"/>
                  </a:lnTo>
                  <a:lnTo>
                    <a:pt x="0" y="3"/>
                  </a:lnTo>
                  <a:lnTo>
                    <a:pt x="0" y="3"/>
                  </a:lnTo>
                  <a:lnTo>
                    <a:pt x="0" y="3"/>
                  </a:lnTo>
                  <a:lnTo>
                    <a:pt x="0" y="0"/>
                  </a:lnTo>
                  <a:lnTo>
                    <a:pt x="2" y="0"/>
                  </a:lnTo>
                  <a:lnTo>
                    <a:pt x="2" y="0"/>
                  </a:lnTo>
                  <a:lnTo>
                    <a:pt x="2" y="0"/>
                  </a:lnTo>
                  <a:lnTo>
                    <a:pt x="2" y="0"/>
                  </a:lnTo>
                  <a:lnTo>
                    <a:pt x="4" y="0"/>
                  </a:lnTo>
                  <a:lnTo>
                    <a:pt x="7" y="0"/>
                  </a:lnTo>
                  <a:lnTo>
                    <a:pt x="7" y="0"/>
                  </a:lnTo>
                  <a:lnTo>
                    <a:pt x="7" y="3"/>
                  </a:lnTo>
                  <a:lnTo>
                    <a:pt x="7" y="3"/>
                  </a:lnTo>
                  <a:lnTo>
                    <a:pt x="7" y="3"/>
                  </a:lnTo>
                  <a:lnTo>
                    <a:pt x="7" y="5"/>
                  </a:lnTo>
                  <a:lnTo>
                    <a:pt x="9" y="5"/>
                  </a:lnTo>
                  <a:lnTo>
                    <a:pt x="7" y="7"/>
                  </a:lnTo>
                  <a:lnTo>
                    <a:pt x="7" y="7"/>
                  </a:lnTo>
                  <a:lnTo>
                    <a:pt x="2" y="10"/>
                  </a:lnTo>
                  <a:lnTo>
                    <a:pt x="2" y="10"/>
                  </a:lnTo>
                  <a:lnTo>
                    <a:pt x="0"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174"/>
            <p:cNvSpPr>
              <a:spLocks/>
            </p:cNvSpPr>
            <p:nvPr/>
          </p:nvSpPr>
          <p:spPr bwMode="auto">
            <a:xfrm>
              <a:off x="1402" y="3359"/>
              <a:ext cx="14" cy="9"/>
            </a:xfrm>
            <a:custGeom>
              <a:avLst/>
              <a:gdLst>
                <a:gd name="T0" fmla="*/ 12 w 14"/>
                <a:gd name="T1" fmla="*/ 9 h 9"/>
                <a:gd name="T2" fmla="*/ 12 w 14"/>
                <a:gd name="T3" fmla="*/ 9 h 9"/>
                <a:gd name="T4" fmla="*/ 10 w 14"/>
                <a:gd name="T5" fmla="*/ 7 h 9"/>
                <a:gd name="T6" fmla="*/ 7 w 14"/>
                <a:gd name="T7" fmla="*/ 7 h 9"/>
                <a:gd name="T8" fmla="*/ 7 w 14"/>
                <a:gd name="T9" fmla="*/ 7 h 9"/>
                <a:gd name="T10" fmla="*/ 7 w 14"/>
                <a:gd name="T11" fmla="*/ 7 h 9"/>
                <a:gd name="T12" fmla="*/ 7 w 14"/>
                <a:gd name="T13" fmla="*/ 7 h 9"/>
                <a:gd name="T14" fmla="*/ 7 w 14"/>
                <a:gd name="T15" fmla="*/ 7 h 9"/>
                <a:gd name="T16" fmla="*/ 7 w 14"/>
                <a:gd name="T17" fmla="*/ 5 h 9"/>
                <a:gd name="T18" fmla="*/ 5 w 14"/>
                <a:gd name="T19" fmla="*/ 5 h 9"/>
                <a:gd name="T20" fmla="*/ 5 w 14"/>
                <a:gd name="T21" fmla="*/ 7 h 9"/>
                <a:gd name="T22" fmla="*/ 5 w 14"/>
                <a:gd name="T23" fmla="*/ 7 h 9"/>
                <a:gd name="T24" fmla="*/ 2 w 14"/>
                <a:gd name="T25" fmla="*/ 7 h 9"/>
                <a:gd name="T26" fmla="*/ 2 w 14"/>
                <a:gd name="T27" fmla="*/ 7 h 9"/>
                <a:gd name="T28" fmla="*/ 2 w 14"/>
                <a:gd name="T29" fmla="*/ 7 h 9"/>
                <a:gd name="T30" fmla="*/ 2 w 14"/>
                <a:gd name="T31" fmla="*/ 7 h 9"/>
                <a:gd name="T32" fmla="*/ 0 w 14"/>
                <a:gd name="T33" fmla="*/ 7 h 9"/>
                <a:gd name="T34" fmla="*/ 0 w 14"/>
                <a:gd name="T35" fmla="*/ 7 h 9"/>
                <a:gd name="T36" fmla="*/ 2 w 14"/>
                <a:gd name="T37" fmla="*/ 5 h 9"/>
                <a:gd name="T38" fmla="*/ 2 w 14"/>
                <a:gd name="T39" fmla="*/ 5 h 9"/>
                <a:gd name="T40" fmla="*/ 2 w 14"/>
                <a:gd name="T41" fmla="*/ 5 h 9"/>
                <a:gd name="T42" fmla="*/ 5 w 14"/>
                <a:gd name="T43" fmla="*/ 5 h 9"/>
                <a:gd name="T44" fmla="*/ 7 w 14"/>
                <a:gd name="T45" fmla="*/ 5 h 9"/>
                <a:gd name="T46" fmla="*/ 7 w 14"/>
                <a:gd name="T47" fmla="*/ 5 h 9"/>
                <a:gd name="T48" fmla="*/ 10 w 14"/>
                <a:gd name="T49" fmla="*/ 2 h 9"/>
                <a:gd name="T50" fmla="*/ 12 w 14"/>
                <a:gd name="T51" fmla="*/ 0 h 9"/>
                <a:gd name="T52" fmla="*/ 14 w 14"/>
                <a:gd name="T53" fmla="*/ 0 h 9"/>
                <a:gd name="T54" fmla="*/ 14 w 14"/>
                <a:gd name="T55" fmla="*/ 0 h 9"/>
                <a:gd name="T56" fmla="*/ 14 w 14"/>
                <a:gd name="T57" fmla="*/ 2 h 9"/>
                <a:gd name="T58" fmla="*/ 14 w 14"/>
                <a:gd name="T59" fmla="*/ 2 h 9"/>
                <a:gd name="T60" fmla="*/ 14 w 14"/>
                <a:gd name="T61" fmla="*/ 2 h 9"/>
                <a:gd name="T62" fmla="*/ 14 w 14"/>
                <a:gd name="T63" fmla="*/ 7 h 9"/>
                <a:gd name="T64" fmla="*/ 12 w 14"/>
                <a:gd name="T65" fmla="*/ 7 h 9"/>
                <a:gd name="T66" fmla="*/ 12 w 14"/>
                <a:gd name="T67" fmla="*/ 9 h 9"/>
                <a:gd name="T68" fmla="*/ 12 w 14"/>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9">
                  <a:moveTo>
                    <a:pt x="12" y="9"/>
                  </a:moveTo>
                  <a:lnTo>
                    <a:pt x="12" y="9"/>
                  </a:lnTo>
                  <a:lnTo>
                    <a:pt x="10" y="7"/>
                  </a:lnTo>
                  <a:lnTo>
                    <a:pt x="7" y="7"/>
                  </a:lnTo>
                  <a:lnTo>
                    <a:pt x="7" y="7"/>
                  </a:lnTo>
                  <a:lnTo>
                    <a:pt x="7" y="7"/>
                  </a:lnTo>
                  <a:lnTo>
                    <a:pt x="7" y="7"/>
                  </a:lnTo>
                  <a:lnTo>
                    <a:pt x="7" y="7"/>
                  </a:lnTo>
                  <a:lnTo>
                    <a:pt x="7" y="5"/>
                  </a:lnTo>
                  <a:lnTo>
                    <a:pt x="5" y="5"/>
                  </a:lnTo>
                  <a:lnTo>
                    <a:pt x="5" y="7"/>
                  </a:lnTo>
                  <a:lnTo>
                    <a:pt x="5" y="7"/>
                  </a:lnTo>
                  <a:lnTo>
                    <a:pt x="2" y="7"/>
                  </a:lnTo>
                  <a:lnTo>
                    <a:pt x="2" y="7"/>
                  </a:lnTo>
                  <a:lnTo>
                    <a:pt x="2" y="7"/>
                  </a:lnTo>
                  <a:lnTo>
                    <a:pt x="2" y="7"/>
                  </a:lnTo>
                  <a:lnTo>
                    <a:pt x="0" y="7"/>
                  </a:lnTo>
                  <a:lnTo>
                    <a:pt x="0" y="7"/>
                  </a:lnTo>
                  <a:lnTo>
                    <a:pt x="2" y="5"/>
                  </a:lnTo>
                  <a:lnTo>
                    <a:pt x="2" y="5"/>
                  </a:lnTo>
                  <a:lnTo>
                    <a:pt x="2" y="5"/>
                  </a:lnTo>
                  <a:lnTo>
                    <a:pt x="5" y="5"/>
                  </a:lnTo>
                  <a:lnTo>
                    <a:pt x="7" y="5"/>
                  </a:lnTo>
                  <a:lnTo>
                    <a:pt x="7" y="5"/>
                  </a:lnTo>
                  <a:lnTo>
                    <a:pt x="10" y="2"/>
                  </a:lnTo>
                  <a:lnTo>
                    <a:pt x="12" y="0"/>
                  </a:lnTo>
                  <a:lnTo>
                    <a:pt x="14" y="0"/>
                  </a:lnTo>
                  <a:lnTo>
                    <a:pt x="14" y="0"/>
                  </a:lnTo>
                  <a:lnTo>
                    <a:pt x="14" y="2"/>
                  </a:lnTo>
                  <a:lnTo>
                    <a:pt x="14" y="2"/>
                  </a:lnTo>
                  <a:lnTo>
                    <a:pt x="14" y="2"/>
                  </a:lnTo>
                  <a:lnTo>
                    <a:pt x="14" y="7"/>
                  </a:lnTo>
                  <a:lnTo>
                    <a:pt x="12" y="7"/>
                  </a:lnTo>
                  <a:lnTo>
                    <a:pt x="12" y="9"/>
                  </a:lnTo>
                  <a:lnTo>
                    <a:pt x="12"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75"/>
            <p:cNvSpPr>
              <a:spLocks/>
            </p:cNvSpPr>
            <p:nvPr/>
          </p:nvSpPr>
          <p:spPr bwMode="auto">
            <a:xfrm>
              <a:off x="1402" y="3359"/>
              <a:ext cx="14" cy="9"/>
            </a:xfrm>
            <a:custGeom>
              <a:avLst/>
              <a:gdLst>
                <a:gd name="T0" fmla="*/ 12 w 14"/>
                <a:gd name="T1" fmla="*/ 9 h 9"/>
                <a:gd name="T2" fmla="*/ 12 w 14"/>
                <a:gd name="T3" fmla="*/ 9 h 9"/>
                <a:gd name="T4" fmla="*/ 10 w 14"/>
                <a:gd name="T5" fmla="*/ 7 h 9"/>
                <a:gd name="T6" fmla="*/ 7 w 14"/>
                <a:gd name="T7" fmla="*/ 7 h 9"/>
                <a:gd name="T8" fmla="*/ 7 w 14"/>
                <a:gd name="T9" fmla="*/ 7 h 9"/>
                <a:gd name="T10" fmla="*/ 7 w 14"/>
                <a:gd name="T11" fmla="*/ 7 h 9"/>
                <a:gd name="T12" fmla="*/ 7 w 14"/>
                <a:gd name="T13" fmla="*/ 7 h 9"/>
                <a:gd name="T14" fmla="*/ 7 w 14"/>
                <a:gd name="T15" fmla="*/ 7 h 9"/>
                <a:gd name="T16" fmla="*/ 7 w 14"/>
                <a:gd name="T17" fmla="*/ 5 h 9"/>
                <a:gd name="T18" fmla="*/ 5 w 14"/>
                <a:gd name="T19" fmla="*/ 5 h 9"/>
                <a:gd name="T20" fmla="*/ 5 w 14"/>
                <a:gd name="T21" fmla="*/ 7 h 9"/>
                <a:gd name="T22" fmla="*/ 5 w 14"/>
                <a:gd name="T23" fmla="*/ 7 h 9"/>
                <a:gd name="T24" fmla="*/ 2 w 14"/>
                <a:gd name="T25" fmla="*/ 7 h 9"/>
                <a:gd name="T26" fmla="*/ 2 w 14"/>
                <a:gd name="T27" fmla="*/ 7 h 9"/>
                <a:gd name="T28" fmla="*/ 2 w 14"/>
                <a:gd name="T29" fmla="*/ 7 h 9"/>
                <a:gd name="T30" fmla="*/ 2 w 14"/>
                <a:gd name="T31" fmla="*/ 7 h 9"/>
                <a:gd name="T32" fmla="*/ 0 w 14"/>
                <a:gd name="T33" fmla="*/ 7 h 9"/>
                <a:gd name="T34" fmla="*/ 0 w 14"/>
                <a:gd name="T35" fmla="*/ 7 h 9"/>
                <a:gd name="T36" fmla="*/ 2 w 14"/>
                <a:gd name="T37" fmla="*/ 5 h 9"/>
                <a:gd name="T38" fmla="*/ 2 w 14"/>
                <a:gd name="T39" fmla="*/ 5 h 9"/>
                <a:gd name="T40" fmla="*/ 2 w 14"/>
                <a:gd name="T41" fmla="*/ 5 h 9"/>
                <a:gd name="T42" fmla="*/ 5 w 14"/>
                <a:gd name="T43" fmla="*/ 5 h 9"/>
                <a:gd name="T44" fmla="*/ 7 w 14"/>
                <a:gd name="T45" fmla="*/ 5 h 9"/>
                <a:gd name="T46" fmla="*/ 7 w 14"/>
                <a:gd name="T47" fmla="*/ 5 h 9"/>
                <a:gd name="T48" fmla="*/ 10 w 14"/>
                <a:gd name="T49" fmla="*/ 2 h 9"/>
                <a:gd name="T50" fmla="*/ 12 w 14"/>
                <a:gd name="T51" fmla="*/ 0 h 9"/>
                <a:gd name="T52" fmla="*/ 14 w 14"/>
                <a:gd name="T53" fmla="*/ 0 h 9"/>
                <a:gd name="T54" fmla="*/ 14 w 14"/>
                <a:gd name="T55" fmla="*/ 0 h 9"/>
                <a:gd name="T56" fmla="*/ 14 w 14"/>
                <a:gd name="T57" fmla="*/ 2 h 9"/>
                <a:gd name="T58" fmla="*/ 14 w 14"/>
                <a:gd name="T59" fmla="*/ 2 h 9"/>
                <a:gd name="T60" fmla="*/ 14 w 14"/>
                <a:gd name="T61" fmla="*/ 2 h 9"/>
                <a:gd name="T62" fmla="*/ 14 w 14"/>
                <a:gd name="T63" fmla="*/ 7 h 9"/>
                <a:gd name="T64" fmla="*/ 12 w 14"/>
                <a:gd name="T65" fmla="*/ 7 h 9"/>
                <a:gd name="T66" fmla="*/ 12 w 14"/>
                <a:gd name="T67" fmla="*/ 9 h 9"/>
                <a:gd name="T68" fmla="*/ 12 w 14"/>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9">
                  <a:moveTo>
                    <a:pt x="12" y="9"/>
                  </a:moveTo>
                  <a:lnTo>
                    <a:pt x="12" y="9"/>
                  </a:lnTo>
                  <a:lnTo>
                    <a:pt x="10" y="7"/>
                  </a:lnTo>
                  <a:lnTo>
                    <a:pt x="7" y="7"/>
                  </a:lnTo>
                  <a:lnTo>
                    <a:pt x="7" y="7"/>
                  </a:lnTo>
                  <a:lnTo>
                    <a:pt x="7" y="7"/>
                  </a:lnTo>
                  <a:lnTo>
                    <a:pt x="7" y="7"/>
                  </a:lnTo>
                  <a:lnTo>
                    <a:pt x="7" y="7"/>
                  </a:lnTo>
                  <a:lnTo>
                    <a:pt x="7" y="5"/>
                  </a:lnTo>
                  <a:lnTo>
                    <a:pt x="5" y="5"/>
                  </a:lnTo>
                  <a:lnTo>
                    <a:pt x="5" y="7"/>
                  </a:lnTo>
                  <a:lnTo>
                    <a:pt x="5" y="7"/>
                  </a:lnTo>
                  <a:lnTo>
                    <a:pt x="2" y="7"/>
                  </a:lnTo>
                  <a:lnTo>
                    <a:pt x="2" y="7"/>
                  </a:lnTo>
                  <a:lnTo>
                    <a:pt x="2" y="7"/>
                  </a:lnTo>
                  <a:lnTo>
                    <a:pt x="2" y="7"/>
                  </a:lnTo>
                  <a:lnTo>
                    <a:pt x="0" y="7"/>
                  </a:lnTo>
                  <a:lnTo>
                    <a:pt x="0" y="7"/>
                  </a:lnTo>
                  <a:lnTo>
                    <a:pt x="2" y="5"/>
                  </a:lnTo>
                  <a:lnTo>
                    <a:pt x="2" y="5"/>
                  </a:lnTo>
                  <a:lnTo>
                    <a:pt x="2" y="5"/>
                  </a:lnTo>
                  <a:lnTo>
                    <a:pt x="5" y="5"/>
                  </a:lnTo>
                  <a:lnTo>
                    <a:pt x="7" y="5"/>
                  </a:lnTo>
                  <a:lnTo>
                    <a:pt x="7" y="5"/>
                  </a:lnTo>
                  <a:lnTo>
                    <a:pt x="10" y="2"/>
                  </a:lnTo>
                  <a:lnTo>
                    <a:pt x="12" y="0"/>
                  </a:lnTo>
                  <a:lnTo>
                    <a:pt x="14" y="0"/>
                  </a:lnTo>
                  <a:lnTo>
                    <a:pt x="14" y="0"/>
                  </a:lnTo>
                  <a:lnTo>
                    <a:pt x="14" y="2"/>
                  </a:lnTo>
                  <a:lnTo>
                    <a:pt x="14" y="2"/>
                  </a:lnTo>
                  <a:lnTo>
                    <a:pt x="14" y="2"/>
                  </a:lnTo>
                  <a:lnTo>
                    <a:pt x="14" y="7"/>
                  </a:lnTo>
                  <a:lnTo>
                    <a:pt x="12" y="7"/>
                  </a:lnTo>
                  <a:lnTo>
                    <a:pt x="12" y="9"/>
                  </a:lnTo>
                  <a:lnTo>
                    <a:pt x="12"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76"/>
            <p:cNvSpPr>
              <a:spLocks/>
            </p:cNvSpPr>
            <p:nvPr/>
          </p:nvSpPr>
          <p:spPr bwMode="auto">
            <a:xfrm>
              <a:off x="1402" y="3397"/>
              <a:ext cx="12" cy="7"/>
            </a:xfrm>
            <a:custGeom>
              <a:avLst/>
              <a:gdLst>
                <a:gd name="T0" fmla="*/ 10 w 12"/>
                <a:gd name="T1" fmla="*/ 7 h 7"/>
                <a:gd name="T2" fmla="*/ 7 w 12"/>
                <a:gd name="T3" fmla="*/ 5 h 7"/>
                <a:gd name="T4" fmla="*/ 2 w 12"/>
                <a:gd name="T5" fmla="*/ 5 h 7"/>
                <a:gd name="T6" fmla="*/ 0 w 12"/>
                <a:gd name="T7" fmla="*/ 5 h 7"/>
                <a:gd name="T8" fmla="*/ 0 w 12"/>
                <a:gd name="T9" fmla="*/ 2 h 7"/>
                <a:gd name="T10" fmla="*/ 2 w 12"/>
                <a:gd name="T11" fmla="*/ 2 h 7"/>
                <a:gd name="T12" fmla="*/ 2 w 12"/>
                <a:gd name="T13" fmla="*/ 2 h 7"/>
                <a:gd name="T14" fmla="*/ 2 w 12"/>
                <a:gd name="T15" fmla="*/ 2 h 7"/>
                <a:gd name="T16" fmla="*/ 2 w 12"/>
                <a:gd name="T17" fmla="*/ 2 h 7"/>
                <a:gd name="T18" fmla="*/ 5 w 12"/>
                <a:gd name="T19" fmla="*/ 0 h 7"/>
                <a:gd name="T20" fmla="*/ 10 w 12"/>
                <a:gd name="T21" fmla="*/ 0 h 7"/>
                <a:gd name="T22" fmla="*/ 10 w 12"/>
                <a:gd name="T23" fmla="*/ 0 h 7"/>
                <a:gd name="T24" fmla="*/ 12 w 12"/>
                <a:gd name="T25" fmla="*/ 2 h 7"/>
                <a:gd name="T26" fmla="*/ 12 w 12"/>
                <a:gd name="T27" fmla="*/ 2 h 7"/>
                <a:gd name="T28" fmla="*/ 12 w 12"/>
                <a:gd name="T29" fmla="*/ 2 h 7"/>
                <a:gd name="T30" fmla="*/ 12 w 12"/>
                <a:gd name="T31" fmla="*/ 2 h 7"/>
                <a:gd name="T32" fmla="*/ 10 w 12"/>
                <a:gd name="T33" fmla="*/ 7 h 7"/>
                <a:gd name="T34" fmla="*/ 10 w 12"/>
                <a:gd name="T35" fmla="*/ 7 h 7"/>
                <a:gd name="T36" fmla="*/ 10 w 12"/>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
                  <a:moveTo>
                    <a:pt x="10" y="7"/>
                  </a:moveTo>
                  <a:lnTo>
                    <a:pt x="7" y="5"/>
                  </a:lnTo>
                  <a:lnTo>
                    <a:pt x="2" y="5"/>
                  </a:lnTo>
                  <a:lnTo>
                    <a:pt x="0" y="5"/>
                  </a:lnTo>
                  <a:lnTo>
                    <a:pt x="0" y="2"/>
                  </a:lnTo>
                  <a:lnTo>
                    <a:pt x="2" y="2"/>
                  </a:lnTo>
                  <a:lnTo>
                    <a:pt x="2" y="2"/>
                  </a:lnTo>
                  <a:lnTo>
                    <a:pt x="2" y="2"/>
                  </a:lnTo>
                  <a:lnTo>
                    <a:pt x="2" y="2"/>
                  </a:lnTo>
                  <a:lnTo>
                    <a:pt x="5" y="0"/>
                  </a:lnTo>
                  <a:lnTo>
                    <a:pt x="10" y="0"/>
                  </a:lnTo>
                  <a:lnTo>
                    <a:pt x="10" y="0"/>
                  </a:lnTo>
                  <a:lnTo>
                    <a:pt x="12" y="2"/>
                  </a:lnTo>
                  <a:lnTo>
                    <a:pt x="12" y="2"/>
                  </a:lnTo>
                  <a:lnTo>
                    <a:pt x="12" y="2"/>
                  </a:lnTo>
                  <a:lnTo>
                    <a:pt x="12" y="2"/>
                  </a:lnTo>
                  <a:lnTo>
                    <a:pt x="10" y="7"/>
                  </a:lnTo>
                  <a:lnTo>
                    <a:pt x="10" y="7"/>
                  </a:lnTo>
                  <a:lnTo>
                    <a:pt x="10"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77"/>
            <p:cNvSpPr>
              <a:spLocks/>
            </p:cNvSpPr>
            <p:nvPr/>
          </p:nvSpPr>
          <p:spPr bwMode="auto">
            <a:xfrm>
              <a:off x="1402" y="3397"/>
              <a:ext cx="12" cy="7"/>
            </a:xfrm>
            <a:custGeom>
              <a:avLst/>
              <a:gdLst>
                <a:gd name="T0" fmla="*/ 10 w 12"/>
                <a:gd name="T1" fmla="*/ 7 h 7"/>
                <a:gd name="T2" fmla="*/ 7 w 12"/>
                <a:gd name="T3" fmla="*/ 5 h 7"/>
                <a:gd name="T4" fmla="*/ 2 w 12"/>
                <a:gd name="T5" fmla="*/ 5 h 7"/>
                <a:gd name="T6" fmla="*/ 0 w 12"/>
                <a:gd name="T7" fmla="*/ 5 h 7"/>
                <a:gd name="T8" fmla="*/ 0 w 12"/>
                <a:gd name="T9" fmla="*/ 2 h 7"/>
                <a:gd name="T10" fmla="*/ 2 w 12"/>
                <a:gd name="T11" fmla="*/ 2 h 7"/>
                <a:gd name="T12" fmla="*/ 2 w 12"/>
                <a:gd name="T13" fmla="*/ 2 h 7"/>
                <a:gd name="T14" fmla="*/ 2 w 12"/>
                <a:gd name="T15" fmla="*/ 2 h 7"/>
                <a:gd name="T16" fmla="*/ 2 w 12"/>
                <a:gd name="T17" fmla="*/ 2 h 7"/>
                <a:gd name="T18" fmla="*/ 5 w 12"/>
                <a:gd name="T19" fmla="*/ 0 h 7"/>
                <a:gd name="T20" fmla="*/ 10 w 12"/>
                <a:gd name="T21" fmla="*/ 0 h 7"/>
                <a:gd name="T22" fmla="*/ 10 w 12"/>
                <a:gd name="T23" fmla="*/ 0 h 7"/>
                <a:gd name="T24" fmla="*/ 12 w 12"/>
                <a:gd name="T25" fmla="*/ 2 h 7"/>
                <a:gd name="T26" fmla="*/ 12 w 12"/>
                <a:gd name="T27" fmla="*/ 2 h 7"/>
                <a:gd name="T28" fmla="*/ 12 w 12"/>
                <a:gd name="T29" fmla="*/ 2 h 7"/>
                <a:gd name="T30" fmla="*/ 12 w 12"/>
                <a:gd name="T31" fmla="*/ 2 h 7"/>
                <a:gd name="T32" fmla="*/ 10 w 12"/>
                <a:gd name="T33" fmla="*/ 7 h 7"/>
                <a:gd name="T34" fmla="*/ 10 w 12"/>
                <a:gd name="T35" fmla="*/ 7 h 7"/>
                <a:gd name="T36" fmla="*/ 10 w 12"/>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
                  <a:moveTo>
                    <a:pt x="10" y="7"/>
                  </a:moveTo>
                  <a:lnTo>
                    <a:pt x="7" y="5"/>
                  </a:lnTo>
                  <a:lnTo>
                    <a:pt x="2" y="5"/>
                  </a:lnTo>
                  <a:lnTo>
                    <a:pt x="0" y="5"/>
                  </a:lnTo>
                  <a:lnTo>
                    <a:pt x="0" y="2"/>
                  </a:lnTo>
                  <a:lnTo>
                    <a:pt x="2" y="2"/>
                  </a:lnTo>
                  <a:lnTo>
                    <a:pt x="2" y="2"/>
                  </a:lnTo>
                  <a:lnTo>
                    <a:pt x="2" y="2"/>
                  </a:lnTo>
                  <a:lnTo>
                    <a:pt x="2" y="2"/>
                  </a:lnTo>
                  <a:lnTo>
                    <a:pt x="5" y="0"/>
                  </a:lnTo>
                  <a:lnTo>
                    <a:pt x="10" y="0"/>
                  </a:lnTo>
                  <a:lnTo>
                    <a:pt x="10" y="0"/>
                  </a:lnTo>
                  <a:lnTo>
                    <a:pt x="12" y="2"/>
                  </a:lnTo>
                  <a:lnTo>
                    <a:pt x="12" y="2"/>
                  </a:lnTo>
                  <a:lnTo>
                    <a:pt x="12" y="2"/>
                  </a:lnTo>
                  <a:lnTo>
                    <a:pt x="12" y="2"/>
                  </a:lnTo>
                  <a:lnTo>
                    <a:pt x="10" y="7"/>
                  </a:lnTo>
                  <a:lnTo>
                    <a:pt x="10" y="7"/>
                  </a:lnTo>
                  <a:lnTo>
                    <a:pt x="10"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78"/>
            <p:cNvSpPr>
              <a:spLocks/>
            </p:cNvSpPr>
            <p:nvPr/>
          </p:nvSpPr>
          <p:spPr bwMode="auto">
            <a:xfrm>
              <a:off x="1400" y="3465"/>
              <a:ext cx="12" cy="12"/>
            </a:xfrm>
            <a:custGeom>
              <a:avLst/>
              <a:gdLst>
                <a:gd name="T0" fmla="*/ 0 w 12"/>
                <a:gd name="T1" fmla="*/ 12 h 12"/>
                <a:gd name="T2" fmla="*/ 0 w 12"/>
                <a:gd name="T3" fmla="*/ 10 h 12"/>
                <a:gd name="T4" fmla="*/ 0 w 12"/>
                <a:gd name="T5" fmla="*/ 7 h 12"/>
                <a:gd name="T6" fmla="*/ 2 w 12"/>
                <a:gd name="T7" fmla="*/ 7 h 12"/>
                <a:gd name="T8" fmla="*/ 2 w 12"/>
                <a:gd name="T9" fmla="*/ 5 h 12"/>
                <a:gd name="T10" fmla="*/ 4 w 12"/>
                <a:gd name="T11" fmla="*/ 5 h 12"/>
                <a:gd name="T12" fmla="*/ 4 w 12"/>
                <a:gd name="T13" fmla="*/ 3 h 12"/>
                <a:gd name="T14" fmla="*/ 4 w 12"/>
                <a:gd name="T15" fmla="*/ 3 h 12"/>
                <a:gd name="T16" fmla="*/ 4 w 12"/>
                <a:gd name="T17" fmla="*/ 3 h 12"/>
                <a:gd name="T18" fmla="*/ 4 w 12"/>
                <a:gd name="T19" fmla="*/ 0 h 12"/>
                <a:gd name="T20" fmla="*/ 4 w 12"/>
                <a:gd name="T21" fmla="*/ 0 h 12"/>
                <a:gd name="T22" fmla="*/ 4 w 12"/>
                <a:gd name="T23" fmla="*/ 0 h 12"/>
                <a:gd name="T24" fmla="*/ 7 w 12"/>
                <a:gd name="T25" fmla="*/ 0 h 12"/>
                <a:gd name="T26" fmla="*/ 7 w 12"/>
                <a:gd name="T27" fmla="*/ 0 h 12"/>
                <a:gd name="T28" fmla="*/ 9 w 12"/>
                <a:gd name="T29" fmla="*/ 3 h 12"/>
                <a:gd name="T30" fmla="*/ 12 w 12"/>
                <a:gd name="T31" fmla="*/ 3 h 12"/>
                <a:gd name="T32" fmla="*/ 9 w 12"/>
                <a:gd name="T33" fmla="*/ 5 h 12"/>
                <a:gd name="T34" fmla="*/ 9 w 12"/>
                <a:gd name="T35" fmla="*/ 5 h 12"/>
                <a:gd name="T36" fmla="*/ 9 w 12"/>
                <a:gd name="T37" fmla="*/ 5 h 12"/>
                <a:gd name="T38" fmla="*/ 9 w 12"/>
                <a:gd name="T39" fmla="*/ 5 h 12"/>
                <a:gd name="T40" fmla="*/ 9 w 12"/>
                <a:gd name="T41" fmla="*/ 5 h 12"/>
                <a:gd name="T42" fmla="*/ 9 w 12"/>
                <a:gd name="T43" fmla="*/ 5 h 12"/>
                <a:gd name="T44" fmla="*/ 7 w 12"/>
                <a:gd name="T45" fmla="*/ 5 h 12"/>
                <a:gd name="T46" fmla="*/ 7 w 12"/>
                <a:gd name="T47" fmla="*/ 7 h 12"/>
                <a:gd name="T48" fmla="*/ 7 w 12"/>
                <a:gd name="T49" fmla="*/ 7 h 12"/>
                <a:gd name="T50" fmla="*/ 7 w 12"/>
                <a:gd name="T51" fmla="*/ 7 h 12"/>
                <a:gd name="T52" fmla="*/ 7 w 12"/>
                <a:gd name="T53" fmla="*/ 7 h 12"/>
                <a:gd name="T54" fmla="*/ 7 w 12"/>
                <a:gd name="T55" fmla="*/ 10 h 12"/>
                <a:gd name="T56" fmla="*/ 4 w 12"/>
                <a:gd name="T57" fmla="*/ 10 h 12"/>
                <a:gd name="T58" fmla="*/ 2 w 12"/>
                <a:gd name="T59" fmla="*/ 12 h 12"/>
                <a:gd name="T60" fmla="*/ 2 w 12"/>
                <a:gd name="T61" fmla="*/ 12 h 12"/>
                <a:gd name="T62" fmla="*/ 0 w 12"/>
                <a:gd name="T6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2">
                  <a:moveTo>
                    <a:pt x="0" y="12"/>
                  </a:moveTo>
                  <a:lnTo>
                    <a:pt x="0" y="10"/>
                  </a:lnTo>
                  <a:lnTo>
                    <a:pt x="0" y="7"/>
                  </a:lnTo>
                  <a:lnTo>
                    <a:pt x="2" y="7"/>
                  </a:lnTo>
                  <a:lnTo>
                    <a:pt x="2" y="5"/>
                  </a:lnTo>
                  <a:lnTo>
                    <a:pt x="4" y="5"/>
                  </a:lnTo>
                  <a:lnTo>
                    <a:pt x="4" y="3"/>
                  </a:lnTo>
                  <a:lnTo>
                    <a:pt x="4" y="3"/>
                  </a:lnTo>
                  <a:lnTo>
                    <a:pt x="4" y="3"/>
                  </a:lnTo>
                  <a:lnTo>
                    <a:pt x="4" y="0"/>
                  </a:lnTo>
                  <a:lnTo>
                    <a:pt x="4" y="0"/>
                  </a:lnTo>
                  <a:lnTo>
                    <a:pt x="4" y="0"/>
                  </a:lnTo>
                  <a:lnTo>
                    <a:pt x="7" y="0"/>
                  </a:lnTo>
                  <a:lnTo>
                    <a:pt x="7" y="0"/>
                  </a:lnTo>
                  <a:lnTo>
                    <a:pt x="9" y="3"/>
                  </a:lnTo>
                  <a:lnTo>
                    <a:pt x="12" y="3"/>
                  </a:lnTo>
                  <a:lnTo>
                    <a:pt x="9" y="5"/>
                  </a:lnTo>
                  <a:lnTo>
                    <a:pt x="9" y="5"/>
                  </a:lnTo>
                  <a:lnTo>
                    <a:pt x="9" y="5"/>
                  </a:lnTo>
                  <a:lnTo>
                    <a:pt x="9" y="5"/>
                  </a:lnTo>
                  <a:lnTo>
                    <a:pt x="9" y="5"/>
                  </a:lnTo>
                  <a:lnTo>
                    <a:pt x="9" y="5"/>
                  </a:lnTo>
                  <a:lnTo>
                    <a:pt x="7" y="5"/>
                  </a:lnTo>
                  <a:lnTo>
                    <a:pt x="7" y="7"/>
                  </a:lnTo>
                  <a:lnTo>
                    <a:pt x="7" y="7"/>
                  </a:lnTo>
                  <a:lnTo>
                    <a:pt x="7" y="7"/>
                  </a:lnTo>
                  <a:lnTo>
                    <a:pt x="7" y="7"/>
                  </a:lnTo>
                  <a:lnTo>
                    <a:pt x="7" y="10"/>
                  </a:lnTo>
                  <a:lnTo>
                    <a:pt x="4" y="10"/>
                  </a:lnTo>
                  <a:lnTo>
                    <a:pt x="2" y="12"/>
                  </a:lnTo>
                  <a:lnTo>
                    <a:pt x="2" y="12"/>
                  </a:lnTo>
                  <a:lnTo>
                    <a:pt x="0" y="12"/>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79"/>
            <p:cNvSpPr>
              <a:spLocks/>
            </p:cNvSpPr>
            <p:nvPr/>
          </p:nvSpPr>
          <p:spPr bwMode="auto">
            <a:xfrm>
              <a:off x="1400" y="3465"/>
              <a:ext cx="12" cy="12"/>
            </a:xfrm>
            <a:custGeom>
              <a:avLst/>
              <a:gdLst>
                <a:gd name="T0" fmla="*/ 0 w 12"/>
                <a:gd name="T1" fmla="*/ 12 h 12"/>
                <a:gd name="T2" fmla="*/ 0 w 12"/>
                <a:gd name="T3" fmla="*/ 10 h 12"/>
                <a:gd name="T4" fmla="*/ 0 w 12"/>
                <a:gd name="T5" fmla="*/ 7 h 12"/>
                <a:gd name="T6" fmla="*/ 2 w 12"/>
                <a:gd name="T7" fmla="*/ 7 h 12"/>
                <a:gd name="T8" fmla="*/ 2 w 12"/>
                <a:gd name="T9" fmla="*/ 5 h 12"/>
                <a:gd name="T10" fmla="*/ 4 w 12"/>
                <a:gd name="T11" fmla="*/ 5 h 12"/>
                <a:gd name="T12" fmla="*/ 4 w 12"/>
                <a:gd name="T13" fmla="*/ 3 h 12"/>
                <a:gd name="T14" fmla="*/ 4 w 12"/>
                <a:gd name="T15" fmla="*/ 3 h 12"/>
                <a:gd name="T16" fmla="*/ 4 w 12"/>
                <a:gd name="T17" fmla="*/ 3 h 12"/>
                <a:gd name="T18" fmla="*/ 4 w 12"/>
                <a:gd name="T19" fmla="*/ 0 h 12"/>
                <a:gd name="T20" fmla="*/ 4 w 12"/>
                <a:gd name="T21" fmla="*/ 0 h 12"/>
                <a:gd name="T22" fmla="*/ 4 w 12"/>
                <a:gd name="T23" fmla="*/ 0 h 12"/>
                <a:gd name="T24" fmla="*/ 7 w 12"/>
                <a:gd name="T25" fmla="*/ 0 h 12"/>
                <a:gd name="T26" fmla="*/ 7 w 12"/>
                <a:gd name="T27" fmla="*/ 0 h 12"/>
                <a:gd name="T28" fmla="*/ 9 w 12"/>
                <a:gd name="T29" fmla="*/ 3 h 12"/>
                <a:gd name="T30" fmla="*/ 12 w 12"/>
                <a:gd name="T31" fmla="*/ 3 h 12"/>
                <a:gd name="T32" fmla="*/ 9 w 12"/>
                <a:gd name="T33" fmla="*/ 5 h 12"/>
                <a:gd name="T34" fmla="*/ 9 w 12"/>
                <a:gd name="T35" fmla="*/ 5 h 12"/>
                <a:gd name="T36" fmla="*/ 9 w 12"/>
                <a:gd name="T37" fmla="*/ 5 h 12"/>
                <a:gd name="T38" fmla="*/ 9 w 12"/>
                <a:gd name="T39" fmla="*/ 5 h 12"/>
                <a:gd name="T40" fmla="*/ 9 w 12"/>
                <a:gd name="T41" fmla="*/ 5 h 12"/>
                <a:gd name="T42" fmla="*/ 9 w 12"/>
                <a:gd name="T43" fmla="*/ 5 h 12"/>
                <a:gd name="T44" fmla="*/ 7 w 12"/>
                <a:gd name="T45" fmla="*/ 5 h 12"/>
                <a:gd name="T46" fmla="*/ 7 w 12"/>
                <a:gd name="T47" fmla="*/ 7 h 12"/>
                <a:gd name="T48" fmla="*/ 7 w 12"/>
                <a:gd name="T49" fmla="*/ 7 h 12"/>
                <a:gd name="T50" fmla="*/ 7 w 12"/>
                <a:gd name="T51" fmla="*/ 7 h 12"/>
                <a:gd name="T52" fmla="*/ 7 w 12"/>
                <a:gd name="T53" fmla="*/ 7 h 12"/>
                <a:gd name="T54" fmla="*/ 7 w 12"/>
                <a:gd name="T55" fmla="*/ 10 h 12"/>
                <a:gd name="T56" fmla="*/ 4 w 12"/>
                <a:gd name="T57" fmla="*/ 10 h 12"/>
                <a:gd name="T58" fmla="*/ 2 w 12"/>
                <a:gd name="T59" fmla="*/ 12 h 12"/>
                <a:gd name="T60" fmla="*/ 2 w 12"/>
                <a:gd name="T61" fmla="*/ 12 h 12"/>
                <a:gd name="T62" fmla="*/ 0 w 12"/>
                <a:gd name="T6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12">
                  <a:moveTo>
                    <a:pt x="0" y="12"/>
                  </a:moveTo>
                  <a:lnTo>
                    <a:pt x="0" y="10"/>
                  </a:lnTo>
                  <a:lnTo>
                    <a:pt x="0" y="7"/>
                  </a:lnTo>
                  <a:lnTo>
                    <a:pt x="2" y="7"/>
                  </a:lnTo>
                  <a:lnTo>
                    <a:pt x="2" y="5"/>
                  </a:lnTo>
                  <a:lnTo>
                    <a:pt x="4" y="5"/>
                  </a:lnTo>
                  <a:lnTo>
                    <a:pt x="4" y="3"/>
                  </a:lnTo>
                  <a:lnTo>
                    <a:pt x="4" y="3"/>
                  </a:lnTo>
                  <a:lnTo>
                    <a:pt x="4" y="3"/>
                  </a:lnTo>
                  <a:lnTo>
                    <a:pt x="4" y="0"/>
                  </a:lnTo>
                  <a:lnTo>
                    <a:pt x="4" y="0"/>
                  </a:lnTo>
                  <a:lnTo>
                    <a:pt x="4" y="0"/>
                  </a:lnTo>
                  <a:lnTo>
                    <a:pt x="7" y="0"/>
                  </a:lnTo>
                  <a:lnTo>
                    <a:pt x="7" y="0"/>
                  </a:lnTo>
                  <a:lnTo>
                    <a:pt x="9" y="3"/>
                  </a:lnTo>
                  <a:lnTo>
                    <a:pt x="12" y="3"/>
                  </a:lnTo>
                  <a:lnTo>
                    <a:pt x="9" y="5"/>
                  </a:lnTo>
                  <a:lnTo>
                    <a:pt x="9" y="5"/>
                  </a:lnTo>
                  <a:lnTo>
                    <a:pt x="9" y="5"/>
                  </a:lnTo>
                  <a:lnTo>
                    <a:pt x="9" y="5"/>
                  </a:lnTo>
                  <a:lnTo>
                    <a:pt x="9" y="5"/>
                  </a:lnTo>
                  <a:lnTo>
                    <a:pt x="9" y="5"/>
                  </a:lnTo>
                  <a:lnTo>
                    <a:pt x="7" y="5"/>
                  </a:lnTo>
                  <a:lnTo>
                    <a:pt x="7" y="7"/>
                  </a:lnTo>
                  <a:lnTo>
                    <a:pt x="7" y="7"/>
                  </a:lnTo>
                  <a:lnTo>
                    <a:pt x="7" y="7"/>
                  </a:lnTo>
                  <a:lnTo>
                    <a:pt x="7" y="7"/>
                  </a:lnTo>
                  <a:lnTo>
                    <a:pt x="7" y="10"/>
                  </a:lnTo>
                  <a:lnTo>
                    <a:pt x="4" y="10"/>
                  </a:lnTo>
                  <a:lnTo>
                    <a:pt x="2" y="12"/>
                  </a:lnTo>
                  <a:lnTo>
                    <a:pt x="2" y="12"/>
                  </a:lnTo>
                  <a:lnTo>
                    <a:pt x="0" y="12"/>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80"/>
            <p:cNvSpPr>
              <a:spLocks/>
            </p:cNvSpPr>
            <p:nvPr/>
          </p:nvSpPr>
          <p:spPr bwMode="auto">
            <a:xfrm>
              <a:off x="1428" y="3489"/>
              <a:ext cx="14" cy="9"/>
            </a:xfrm>
            <a:custGeom>
              <a:avLst/>
              <a:gdLst>
                <a:gd name="T0" fmla="*/ 7 w 14"/>
                <a:gd name="T1" fmla="*/ 9 h 9"/>
                <a:gd name="T2" fmla="*/ 7 w 14"/>
                <a:gd name="T3" fmla="*/ 9 h 9"/>
                <a:gd name="T4" fmla="*/ 5 w 14"/>
                <a:gd name="T5" fmla="*/ 9 h 9"/>
                <a:gd name="T6" fmla="*/ 5 w 14"/>
                <a:gd name="T7" fmla="*/ 7 h 9"/>
                <a:gd name="T8" fmla="*/ 5 w 14"/>
                <a:gd name="T9" fmla="*/ 5 h 9"/>
                <a:gd name="T10" fmla="*/ 7 w 14"/>
                <a:gd name="T11" fmla="*/ 5 h 9"/>
                <a:gd name="T12" fmla="*/ 7 w 14"/>
                <a:gd name="T13" fmla="*/ 5 h 9"/>
                <a:gd name="T14" fmla="*/ 7 w 14"/>
                <a:gd name="T15" fmla="*/ 5 h 9"/>
                <a:gd name="T16" fmla="*/ 7 w 14"/>
                <a:gd name="T17" fmla="*/ 5 h 9"/>
                <a:gd name="T18" fmla="*/ 10 w 14"/>
                <a:gd name="T19" fmla="*/ 7 h 9"/>
                <a:gd name="T20" fmla="*/ 10 w 14"/>
                <a:gd name="T21" fmla="*/ 7 h 9"/>
                <a:gd name="T22" fmla="*/ 10 w 14"/>
                <a:gd name="T23" fmla="*/ 7 h 9"/>
                <a:gd name="T24" fmla="*/ 7 w 14"/>
                <a:gd name="T25" fmla="*/ 5 h 9"/>
                <a:gd name="T26" fmla="*/ 7 w 14"/>
                <a:gd name="T27" fmla="*/ 5 h 9"/>
                <a:gd name="T28" fmla="*/ 7 w 14"/>
                <a:gd name="T29" fmla="*/ 5 h 9"/>
                <a:gd name="T30" fmla="*/ 5 w 14"/>
                <a:gd name="T31" fmla="*/ 2 h 9"/>
                <a:gd name="T32" fmla="*/ 2 w 14"/>
                <a:gd name="T33" fmla="*/ 2 h 9"/>
                <a:gd name="T34" fmla="*/ 2 w 14"/>
                <a:gd name="T35" fmla="*/ 5 h 9"/>
                <a:gd name="T36" fmla="*/ 2 w 14"/>
                <a:gd name="T37" fmla="*/ 5 h 9"/>
                <a:gd name="T38" fmla="*/ 0 w 14"/>
                <a:gd name="T39" fmla="*/ 2 h 9"/>
                <a:gd name="T40" fmla="*/ 0 w 14"/>
                <a:gd name="T41" fmla="*/ 2 h 9"/>
                <a:gd name="T42" fmla="*/ 0 w 14"/>
                <a:gd name="T43" fmla="*/ 2 h 9"/>
                <a:gd name="T44" fmla="*/ 2 w 14"/>
                <a:gd name="T45" fmla="*/ 2 h 9"/>
                <a:gd name="T46" fmla="*/ 2 w 14"/>
                <a:gd name="T47" fmla="*/ 0 h 9"/>
                <a:gd name="T48" fmla="*/ 2 w 14"/>
                <a:gd name="T49" fmla="*/ 0 h 9"/>
                <a:gd name="T50" fmla="*/ 2 w 14"/>
                <a:gd name="T51" fmla="*/ 0 h 9"/>
                <a:gd name="T52" fmla="*/ 5 w 14"/>
                <a:gd name="T53" fmla="*/ 0 h 9"/>
                <a:gd name="T54" fmla="*/ 5 w 14"/>
                <a:gd name="T55" fmla="*/ 2 h 9"/>
                <a:gd name="T56" fmla="*/ 5 w 14"/>
                <a:gd name="T57" fmla="*/ 2 h 9"/>
                <a:gd name="T58" fmla="*/ 7 w 14"/>
                <a:gd name="T59" fmla="*/ 2 h 9"/>
                <a:gd name="T60" fmla="*/ 10 w 14"/>
                <a:gd name="T61" fmla="*/ 5 h 9"/>
                <a:gd name="T62" fmla="*/ 10 w 14"/>
                <a:gd name="T63" fmla="*/ 5 h 9"/>
                <a:gd name="T64" fmla="*/ 14 w 14"/>
                <a:gd name="T65" fmla="*/ 7 h 9"/>
                <a:gd name="T66" fmla="*/ 14 w 14"/>
                <a:gd name="T67" fmla="*/ 9 h 9"/>
                <a:gd name="T68" fmla="*/ 14 w 14"/>
                <a:gd name="T69" fmla="*/ 9 h 9"/>
                <a:gd name="T70" fmla="*/ 10 w 14"/>
                <a:gd name="T71" fmla="*/ 9 h 9"/>
                <a:gd name="T72" fmla="*/ 10 w 14"/>
                <a:gd name="T73" fmla="*/ 9 h 9"/>
                <a:gd name="T74" fmla="*/ 7 w 14"/>
                <a:gd name="T7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9">
                  <a:moveTo>
                    <a:pt x="7" y="9"/>
                  </a:moveTo>
                  <a:lnTo>
                    <a:pt x="7" y="9"/>
                  </a:lnTo>
                  <a:lnTo>
                    <a:pt x="5" y="9"/>
                  </a:lnTo>
                  <a:lnTo>
                    <a:pt x="5" y="7"/>
                  </a:lnTo>
                  <a:lnTo>
                    <a:pt x="5" y="5"/>
                  </a:lnTo>
                  <a:lnTo>
                    <a:pt x="7" y="5"/>
                  </a:lnTo>
                  <a:lnTo>
                    <a:pt x="7" y="5"/>
                  </a:lnTo>
                  <a:lnTo>
                    <a:pt x="7" y="5"/>
                  </a:lnTo>
                  <a:lnTo>
                    <a:pt x="7" y="5"/>
                  </a:lnTo>
                  <a:lnTo>
                    <a:pt x="10" y="7"/>
                  </a:lnTo>
                  <a:lnTo>
                    <a:pt x="10" y="7"/>
                  </a:lnTo>
                  <a:lnTo>
                    <a:pt x="10" y="7"/>
                  </a:lnTo>
                  <a:lnTo>
                    <a:pt x="7" y="5"/>
                  </a:lnTo>
                  <a:lnTo>
                    <a:pt x="7" y="5"/>
                  </a:lnTo>
                  <a:lnTo>
                    <a:pt x="7" y="5"/>
                  </a:lnTo>
                  <a:lnTo>
                    <a:pt x="5" y="2"/>
                  </a:lnTo>
                  <a:lnTo>
                    <a:pt x="2" y="2"/>
                  </a:lnTo>
                  <a:lnTo>
                    <a:pt x="2" y="5"/>
                  </a:lnTo>
                  <a:lnTo>
                    <a:pt x="2" y="5"/>
                  </a:lnTo>
                  <a:lnTo>
                    <a:pt x="0" y="2"/>
                  </a:lnTo>
                  <a:lnTo>
                    <a:pt x="0" y="2"/>
                  </a:lnTo>
                  <a:lnTo>
                    <a:pt x="0" y="2"/>
                  </a:lnTo>
                  <a:lnTo>
                    <a:pt x="2" y="2"/>
                  </a:lnTo>
                  <a:lnTo>
                    <a:pt x="2" y="0"/>
                  </a:lnTo>
                  <a:lnTo>
                    <a:pt x="2" y="0"/>
                  </a:lnTo>
                  <a:lnTo>
                    <a:pt x="2" y="0"/>
                  </a:lnTo>
                  <a:lnTo>
                    <a:pt x="5" y="0"/>
                  </a:lnTo>
                  <a:lnTo>
                    <a:pt x="5" y="2"/>
                  </a:lnTo>
                  <a:lnTo>
                    <a:pt x="5" y="2"/>
                  </a:lnTo>
                  <a:lnTo>
                    <a:pt x="7" y="2"/>
                  </a:lnTo>
                  <a:lnTo>
                    <a:pt x="10" y="5"/>
                  </a:lnTo>
                  <a:lnTo>
                    <a:pt x="10" y="5"/>
                  </a:lnTo>
                  <a:lnTo>
                    <a:pt x="14" y="7"/>
                  </a:lnTo>
                  <a:lnTo>
                    <a:pt x="14" y="9"/>
                  </a:lnTo>
                  <a:lnTo>
                    <a:pt x="14" y="9"/>
                  </a:lnTo>
                  <a:lnTo>
                    <a:pt x="10" y="9"/>
                  </a:lnTo>
                  <a:lnTo>
                    <a:pt x="10" y="9"/>
                  </a:lnTo>
                  <a:lnTo>
                    <a:pt x="7"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81"/>
            <p:cNvSpPr>
              <a:spLocks/>
            </p:cNvSpPr>
            <p:nvPr/>
          </p:nvSpPr>
          <p:spPr bwMode="auto">
            <a:xfrm>
              <a:off x="1428" y="3489"/>
              <a:ext cx="14" cy="9"/>
            </a:xfrm>
            <a:custGeom>
              <a:avLst/>
              <a:gdLst>
                <a:gd name="T0" fmla="*/ 7 w 14"/>
                <a:gd name="T1" fmla="*/ 9 h 9"/>
                <a:gd name="T2" fmla="*/ 7 w 14"/>
                <a:gd name="T3" fmla="*/ 9 h 9"/>
                <a:gd name="T4" fmla="*/ 5 w 14"/>
                <a:gd name="T5" fmla="*/ 9 h 9"/>
                <a:gd name="T6" fmla="*/ 5 w 14"/>
                <a:gd name="T7" fmla="*/ 7 h 9"/>
                <a:gd name="T8" fmla="*/ 5 w 14"/>
                <a:gd name="T9" fmla="*/ 5 h 9"/>
                <a:gd name="T10" fmla="*/ 7 w 14"/>
                <a:gd name="T11" fmla="*/ 5 h 9"/>
                <a:gd name="T12" fmla="*/ 7 w 14"/>
                <a:gd name="T13" fmla="*/ 5 h 9"/>
                <a:gd name="T14" fmla="*/ 7 w 14"/>
                <a:gd name="T15" fmla="*/ 5 h 9"/>
                <a:gd name="T16" fmla="*/ 7 w 14"/>
                <a:gd name="T17" fmla="*/ 5 h 9"/>
                <a:gd name="T18" fmla="*/ 10 w 14"/>
                <a:gd name="T19" fmla="*/ 7 h 9"/>
                <a:gd name="T20" fmla="*/ 10 w 14"/>
                <a:gd name="T21" fmla="*/ 7 h 9"/>
                <a:gd name="T22" fmla="*/ 10 w 14"/>
                <a:gd name="T23" fmla="*/ 7 h 9"/>
                <a:gd name="T24" fmla="*/ 7 w 14"/>
                <a:gd name="T25" fmla="*/ 5 h 9"/>
                <a:gd name="T26" fmla="*/ 7 w 14"/>
                <a:gd name="T27" fmla="*/ 5 h 9"/>
                <a:gd name="T28" fmla="*/ 7 w 14"/>
                <a:gd name="T29" fmla="*/ 5 h 9"/>
                <a:gd name="T30" fmla="*/ 5 w 14"/>
                <a:gd name="T31" fmla="*/ 2 h 9"/>
                <a:gd name="T32" fmla="*/ 2 w 14"/>
                <a:gd name="T33" fmla="*/ 2 h 9"/>
                <a:gd name="T34" fmla="*/ 2 w 14"/>
                <a:gd name="T35" fmla="*/ 5 h 9"/>
                <a:gd name="T36" fmla="*/ 2 w 14"/>
                <a:gd name="T37" fmla="*/ 5 h 9"/>
                <a:gd name="T38" fmla="*/ 0 w 14"/>
                <a:gd name="T39" fmla="*/ 2 h 9"/>
                <a:gd name="T40" fmla="*/ 0 w 14"/>
                <a:gd name="T41" fmla="*/ 2 h 9"/>
                <a:gd name="T42" fmla="*/ 0 w 14"/>
                <a:gd name="T43" fmla="*/ 2 h 9"/>
                <a:gd name="T44" fmla="*/ 2 w 14"/>
                <a:gd name="T45" fmla="*/ 2 h 9"/>
                <a:gd name="T46" fmla="*/ 2 w 14"/>
                <a:gd name="T47" fmla="*/ 0 h 9"/>
                <a:gd name="T48" fmla="*/ 2 w 14"/>
                <a:gd name="T49" fmla="*/ 0 h 9"/>
                <a:gd name="T50" fmla="*/ 2 w 14"/>
                <a:gd name="T51" fmla="*/ 0 h 9"/>
                <a:gd name="T52" fmla="*/ 5 w 14"/>
                <a:gd name="T53" fmla="*/ 0 h 9"/>
                <a:gd name="T54" fmla="*/ 5 w 14"/>
                <a:gd name="T55" fmla="*/ 2 h 9"/>
                <a:gd name="T56" fmla="*/ 5 w 14"/>
                <a:gd name="T57" fmla="*/ 2 h 9"/>
                <a:gd name="T58" fmla="*/ 7 w 14"/>
                <a:gd name="T59" fmla="*/ 2 h 9"/>
                <a:gd name="T60" fmla="*/ 10 w 14"/>
                <a:gd name="T61" fmla="*/ 5 h 9"/>
                <a:gd name="T62" fmla="*/ 10 w 14"/>
                <a:gd name="T63" fmla="*/ 5 h 9"/>
                <a:gd name="T64" fmla="*/ 14 w 14"/>
                <a:gd name="T65" fmla="*/ 7 h 9"/>
                <a:gd name="T66" fmla="*/ 14 w 14"/>
                <a:gd name="T67" fmla="*/ 9 h 9"/>
                <a:gd name="T68" fmla="*/ 14 w 14"/>
                <a:gd name="T69" fmla="*/ 9 h 9"/>
                <a:gd name="T70" fmla="*/ 10 w 14"/>
                <a:gd name="T71" fmla="*/ 9 h 9"/>
                <a:gd name="T72" fmla="*/ 10 w 14"/>
                <a:gd name="T73" fmla="*/ 9 h 9"/>
                <a:gd name="T74" fmla="*/ 7 w 14"/>
                <a:gd name="T7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 h="9">
                  <a:moveTo>
                    <a:pt x="7" y="9"/>
                  </a:moveTo>
                  <a:lnTo>
                    <a:pt x="7" y="9"/>
                  </a:lnTo>
                  <a:lnTo>
                    <a:pt x="5" y="9"/>
                  </a:lnTo>
                  <a:lnTo>
                    <a:pt x="5" y="7"/>
                  </a:lnTo>
                  <a:lnTo>
                    <a:pt x="5" y="5"/>
                  </a:lnTo>
                  <a:lnTo>
                    <a:pt x="7" y="5"/>
                  </a:lnTo>
                  <a:lnTo>
                    <a:pt x="7" y="5"/>
                  </a:lnTo>
                  <a:lnTo>
                    <a:pt x="7" y="5"/>
                  </a:lnTo>
                  <a:lnTo>
                    <a:pt x="7" y="5"/>
                  </a:lnTo>
                  <a:lnTo>
                    <a:pt x="10" y="7"/>
                  </a:lnTo>
                  <a:lnTo>
                    <a:pt x="10" y="7"/>
                  </a:lnTo>
                  <a:lnTo>
                    <a:pt x="10" y="7"/>
                  </a:lnTo>
                  <a:lnTo>
                    <a:pt x="7" y="5"/>
                  </a:lnTo>
                  <a:lnTo>
                    <a:pt x="7" y="5"/>
                  </a:lnTo>
                  <a:lnTo>
                    <a:pt x="7" y="5"/>
                  </a:lnTo>
                  <a:lnTo>
                    <a:pt x="5" y="2"/>
                  </a:lnTo>
                  <a:lnTo>
                    <a:pt x="2" y="2"/>
                  </a:lnTo>
                  <a:lnTo>
                    <a:pt x="2" y="5"/>
                  </a:lnTo>
                  <a:lnTo>
                    <a:pt x="2" y="5"/>
                  </a:lnTo>
                  <a:lnTo>
                    <a:pt x="0" y="2"/>
                  </a:lnTo>
                  <a:lnTo>
                    <a:pt x="0" y="2"/>
                  </a:lnTo>
                  <a:lnTo>
                    <a:pt x="0" y="2"/>
                  </a:lnTo>
                  <a:lnTo>
                    <a:pt x="2" y="2"/>
                  </a:lnTo>
                  <a:lnTo>
                    <a:pt x="2" y="0"/>
                  </a:lnTo>
                  <a:lnTo>
                    <a:pt x="2" y="0"/>
                  </a:lnTo>
                  <a:lnTo>
                    <a:pt x="2" y="0"/>
                  </a:lnTo>
                  <a:lnTo>
                    <a:pt x="5" y="0"/>
                  </a:lnTo>
                  <a:lnTo>
                    <a:pt x="5" y="2"/>
                  </a:lnTo>
                  <a:lnTo>
                    <a:pt x="5" y="2"/>
                  </a:lnTo>
                  <a:lnTo>
                    <a:pt x="7" y="2"/>
                  </a:lnTo>
                  <a:lnTo>
                    <a:pt x="10" y="5"/>
                  </a:lnTo>
                  <a:lnTo>
                    <a:pt x="10" y="5"/>
                  </a:lnTo>
                  <a:lnTo>
                    <a:pt x="14" y="7"/>
                  </a:lnTo>
                  <a:lnTo>
                    <a:pt x="14" y="9"/>
                  </a:lnTo>
                  <a:lnTo>
                    <a:pt x="14" y="9"/>
                  </a:lnTo>
                  <a:lnTo>
                    <a:pt x="10" y="9"/>
                  </a:lnTo>
                  <a:lnTo>
                    <a:pt x="10" y="9"/>
                  </a:lnTo>
                  <a:lnTo>
                    <a:pt x="7"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82"/>
            <p:cNvSpPr>
              <a:spLocks/>
            </p:cNvSpPr>
            <p:nvPr/>
          </p:nvSpPr>
          <p:spPr bwMode="auto">
            <a:xfrm>
              <a:off x="1447" y="3288"/>
              <a:ext cx="7" cy="10"/>
            </a:xfrm>
            <a:custGeom>
              <a:avLst/>
              <a:gdLst>
                <a:gd name="T0" fmla="*/ 5 w 7"/>
                <a:gd name="T1" fmla="*/ 10 h 10"/>
                <a:gd name="T2" fmla="*/ 5 w 7"/>
                <a:gd name="T3" fmla="*/ 10 h 10"/>
                <a:gd name="T4" fmla="*/ 5 w 7"/>
                <a:gd name="T5" fmla="*/ 10 h 10"/>
                <a:gd name="T6" fmla="*/ 0 w 7"/>
                <a:gd name="T7" fmla="*/ 7 h 10"/>
                <a:gd name="T8" fmla="*/ 0 w 7"/>
                <a:gd name="T9" fmla="*/ 3 h 10"/>
                <a:gd name="T10" fmla="*/ 0 w 7"/>
                <a:gd name="T11" fmla="*/ 3 h 10"/>
                <a:gd name="T12" fmla="*/ 0 w 7"/>
                <a:gd name="T13" fmla="*/ 3 h 10"/>
                <a:gd name="T14" fmla="*/ 0 w 7"/>
                <a:gd name="T15" fmla="*/ 3 h 10"/>
                <a:gd name="T16" fmla="*/ 0 w 7"/>
                <a:gd name="T17" fmla="*/ 0 h 10"/>
                <a:gd name="T18" fmla="*/ 2 w 7"/>
                <a:gd name="T19" fmla="*/ 0 h 10"/>
                <a:gd name="T20" fmla="*/ 2 w 7"/>
                <a:gd name="T21" fmla="*/ 0 h 10"/>
                <a:gd name="T22" fmla="*/ 2 w 7"/>
                <a:gd name="T23" fmla="*/ 0 h 10"/>
                <a:gd name="T24" fmla="*/ 5 w 7"/>
                <a:gd name="T25" fmla="*/ 0 h 10"/>
                <a:gd name="T26" fmla="*/ 7 w 7"/>
                <a:gd name="T27" fmla="*/ 0 h 10"/>
                <a:gd name="T28" fmla="*/ 7 w 7"/>
                <a:gd name="T29" fmla="*/ 0 h 10"/>
                <a:gd name="T30" fmla="*/ 7 w 7"/>
                <a:gd name="T31" fmla="*/ 0 h 10"/>
                <a:gd name="T32" fmla="*/ 5 w 7"/>
                <a:gd name="T33" fmla="*/ 7 h 10"/>
                <a:gd name="T34" fmla="*/ 5 w 7"/>
                <a:gd name="T35" fmla="*/ 7 h 10"/>
                <a:gd name="T36" fmla="*/ 5 w 7"/>
                <a:gd name="T37" fmla="*/ 10 h 10"/>
                <a:gd name="T38" fmla="*/ 5 w 7"/>
                <a:gd name="T39" fmla="*/ 10 h 10"/>
                <a:gd name="T40" fmla="*/ 5 w 7"/>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5" y="10"/>
                  </a:moveTo>
                  <a:lnTo>
                    <a:pt x="5" y="10"/>
                  </a:lnTo>
                  <a:lnTo>
                    <a:pt x="5" y="10"/>
                  </a:lnTo>
                  <a:lnTo>
                    <a:pt x="0" y="7"/>
                  </a:lnTo>
                  <a:lnTo>
                    <a:pt x="0" y="3"/>
                  </a:lnTo>
                  <a:lnTo>
                    <a:pt x="0" y="3"/>
                  </a:lnTo>
                  <a:lnTo>
                    <a:pt x="0" y="3"/>
                  </a:lnTo>
                  <a:lnTo>
                    <a:pt x="0" y="3"/>
                  </a:lnTo>
                  <a:lnTo>
                    <a:pt x="0" y="0"/>
                  </a:lnTo>
                  <a:lnTo>
                    <a:pt x="2" y="0"/>
                  </a:lnTo>
                  <a:lnTo>
                    <a:pt x="2" y="0"/>
                  </a:lnTo>
                  <a:lnTo>
                    <a:pt x="2" y="0"/>
                  </a:lnTo>
                  <a:lnTo>
                    <a:pt x="5" y="0"/>
                  </a:lnTo>
                  <a:lnTo>
                    <a:pt x="7" y="0"/>
                  </a:lnTo>
                  <a:lnTo>
                    <a:pt x="7" y="0"/>
                  </a:lnTo>
                  <a:lnTo>
                    <a:pt x="7" y="0"/>
                  </a:lnTo>
                  <a:lnTo>
                    <a:pt x="5" y="7"/>
                  </a:lnTo>
                  <a:lnTo>
                    <a:pt x="5" y="7"/>
                  </a:lnTo>
                  <a:lnTo>
                    <a:pt x="5" y="10"/>
                  </a:lnTo>
                  <a:lnTo>
                    <a:pt x="5" y="10"/>
                  </a:lnTo>
                  <a:lnTo>
                    <a:pt x="5"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83"/>
            <p:cNvSpPr>
              <a:spLocks/>
            </p:cNvSpPr>
            <p:nvPr/>
          </p:nvSpPr>
          <p:spPr bwMode="auto">
            <a:xfrm>
              <a:off x="1447" y="3288"/>
              <a:ext cx="7" cy="10"/>
            </a:xfrm>
            <a:custGeom>
              <a:avLst/>
              <a:gdLst>
                <a:gd name="T0" fmla="*/ 5 w 7"/>
                <a:gd name="T1" fmla="*/ 10 h 10"/>
                <a:gd name="T2" fmla="*/ 5 w 7"/>
                <a:gd name="T3" fmla="*/ 10 h 10"/>
                <a:gd name="T4" fmla="*/ 5 w 7"/>
                <a:gd name="T5" fmla="*/ 10 h 10"/>
                <a:gd name="T6" fmla="*/ 0 w 7"/>
                <a:gd name="T7" fmla="*/ 7 h 10"/>
                <a:gd name="T8" fmla="*/ 0 w 7"/>
                <a:gd name="T9" fmla="*/ 3 h 10"/>
                <a:gd name="T10" fmla="*/ 0 w 7"/>
                <a:gd name="T11" fmla="*/ 3 h 10"/>
                <a:gd name="T12" fmla="*/ 0 w 7"/>
                <a:gd name="T13" fmla="*/ 3 h 10"/>
                <a:gd name="T14" fmla="*/ 0 w 7"/>
                <a:gd name="T15" fmla="*/ 3 h 10"/>
                <a:gd name="T16" fmla="*/ 0 w 7"/>
                <a:gd name="T17" fmla="*/ 0 h 10"/>
                <a:gd name="T18" fmla="*/ 2 w 7"/>
                <a:gd name="T19" fmla="*/ 0 h 10"/>
                <a:gd name="T20" fmla="*/ 2 w 7"/>
                <a:gd name="T21" fmla="*/ 0 h 10"/>
                <a:gd name="T22" fmla="*/ 2 w 7"/>
                <a:gd name="T23" fmla="*/ 0 h 10"/>
                <a:gd name="T24" fmla="*/ 5 w 7"/>
                <a:gd name="T25" fmla="*/ 0 h 10"/>
                <a:gd name="T26" fmla="*/ 7 w 7"/>
                <a:gd name="T27" fmla="*/ 0 h 10"/>
                <a:gd name="T28" fmla="*/ 7 w 7"/>
                <a:gd name="T29" fmla="*/ 0 h 10"/>
                <a:gd name="T30" fmla="*/ 7 w 7"/>
                <a:gd name="T31" fmla="*/ 0 h 10"/>
                <a:gd name="T32" fmla="*/ 5 w 7"/>
                <a:gd name="T33" fmla="*/ 7 h 10"/>
                <a:gd name="T34" fmla="*/ 5 w 7"/>
                <a:gd name="T35" fmla="*/ 7 h 10"/>
                <a:gd name="T36" fmla="*/ 5 w 7"/>
                <a:gd name="T37" fmla="*/ 10 h 10"/>
                <a:gd name="T38" fmla="*/ 5 w 7"/>
                <a:gd name="T39" fmla="*/ 10 h 10"/>
                <a:gd name="T40" fmla="*/ 5 w 7"/>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0">
                  <a:moveTo>
                    <a:pt x="5" y="10"/>
                  </a:moveTo>
                  <a:lnTo>
                    <a:pt x="5" y="10"/>
                  </a:lnTo>
                  <a:lnTo>
                    <a:pt x="5" y="10"/>
                  </a:lnTo>
                  <a:lnTo>
                    <a:pt x="0" y="7"/>
                  </a:lnTo>
                  <a:lnTo>
                    <a:pt x="0" y="3"/>
                  </a:lnTo>
                  <a:lnTo>
                    <a:pt x="0" y="3"/>
                  </a:lnTo>
                  <a:lnTo>
                    <a:pt x="0" y="3"/>
                  </a:lnTo>
                  <a:lnTo>
                    <a:pt x="0" y="3"/>
                  </a:lnTo>
                  <a:lnTo>
                    <a:pt x="0" y="0"/>
                  </a:lnTo>
                  <a:lnTo>
                    <a:pt x="2" y="0"/>
                  </a:lnTo>
                  <a:lnTo>
                    <a:pt x="2" y="0"/>
                  </a:lnTo>
                  <a:lnTo>
                    <a:pt x="2" y="0"/>
                  </a:lnTo>
                  <a:lnTo>
                    <a:pt x="5" y="0"/>
                  </a:lnTo>
                  <a:lnTo>
                    <a:pt x="7" y="0"/>
                  </a:lnTo>
                  <a:lnTo>
                    <a:pt x="7" y="0"/>
                  </a:lnTo>
                  <a:lnTo>
                    <a:pt x="7" y="0"/>
                  </a:lnTo>
                  <a:lnTo>
                    <a:pt x="5" y="7"/>
                  </a:lnTo>
                  <a:lnTo>
                    <a:pt x="5" y="7"/>
                  </a:lnTo>
                  <a:lnTo>
                    <a:pt x="5" y="10"/>
                  </a:lnTo>
                  <a:lnTo>
                    <a:pt x="5" y="10"/>
                  </a:lnTo>
                  <a:lnTo>
                    <a:pt x="5"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84"/>
            <p:cNvSpPr>
              <a:spLocks/>
            </p:cNvSpPr>
            <p:nvPr/>
          </p:nvSpPr>
          <p:spPr bwMode="auto">
            <a:xfrm>
              <a:off x="1390" y="3394"/>
              <a:ext cx="12" cy="10"/>
            </a:xfrm>
            <a:custGeom>
              <a:avLst/>
              <a:gdLst>
                <a:gd name="T0" fmla="*/ 5 w 12"/>
                <a:gd name="T1" fmla="*/ 10 h 10"/>
                <a:gd name="T2" fmla="*/ 5 w 12"/>
                <a:gd name="T3" fmla="*/ 10 h 10"/>
                <a:gd name="T4" fmla="*/ 3 w 12"/>
                <a:gd name="T5" fmla="*/ 10 h 10"/>
                <a:gd name="T6" fmla="*/ 0 w 12"/>
                <a:gd name="T7" fmla="*/ 10 h 10"/>
                <a:gd name="T8" fmla="*/ 0 w 12"/>
                <a:gd name="T9" fmla="*/ 8 h 10"/>
                <a:gd name="T10" fmla="*/ 0 w 12"/>
                <a:gd name="T11" fmla="*/ 8 h 10"/>
                <a:gd name="T12" fmla="*/ 3 w 12"/>
                <a:gd name="T13" fmla="*/ 5 h 10"/>
                <a:gd name="T14" fmla="*/ 3 w 12"/>
                <a:gd name="T15" fmla="*/ 5 h 10"/>
                <a:gd name="T16" fmla="*/ 5 w 12"/>
                <a:gd name="T17" fmla="*/ 5 h 10"/>
                <a:gd name="T18" fmla="*/ 5 w 12"/>
                <a:gd name="T19" fmla="*/ 5 h 10"/>
                <a:gd name="T20" fmla="*/ 5 w 12"/>
                <a:gd name="T21" fmla="*/ 5 h 10"/>
                <a:gd name="T22" fmla="*/ 7 w 12"/>
                <a:gd name="T23" fmla="*/ 3 h 10"/>
                <a:gd name="T24" fmla="*/ 7 w 12"/>
                <a:gd name="T25" fmla="*/ 3 h 10"/>
                <a:gd name="T26" fmla="*/ 7 w 12"/>
                <a:gd name="T27" fmla="*/ 3 h 10"/>
                <a:gd name="T28" fmla="*/ 10 w 12"/>
                <a:gd name="T29" fmla="*/ 0 h 10"/>
                <a:gd name="T30" fmla="*/ 10 w 12"/>
                <a:gd name="T31" fmla="*/ 0 h 10"/>
                <a:gd name="T32" fmla="*/ 10 w 12"/>
                <a:gd name="T33" fmla="*/ 0 h 10"/>
                <a:gd name="T34" fmla="*/ 10 w 12"/>
                <a:gd name="T35" fmla="*/ 3 h 10"/>
                <a:gd name="T36" fmla="*/ 12 w 12"/>
                <a:gd name="T37" fmla="*/ 5 h 10"/>
                <a:gd name="T38" fmla="*/ 12 w 12"/>
                <a:gd name="T39" fmla="*/ 5 h 10"/>
                <a:gd name="T40" fmla="*/ 12 w 12"/>
                <a:gd name="T41" fmla="*/ 5 h 10"/>
                <a:gd name="T42" fmla="*/ 10 w 12"/>
                <a:gd name="T43" fmla="*/ 5 h 10"/>
                <a:gd name="T44" fmla="*/ 10 w 12"/>
                <a:gd name="T45" fmla="*/ 8 h 10"/>
                <a:gd name="T46" fmla="*/ 5 w 12"/>
                <a:gd name="T47" fmla="*/ 10 h 10"/>
                <a:gd name="T48" fmla="*/ 5 w 12"/>
                <a:gd name="T4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0">
                  <a:moveTo>
                    <a:pt x="5" y="10"/>
                  </a:moveTo>
                  <a:lnTo>
                    <a:pt x="5" y="10"/>
                  </a:lnTo>
                  <a:lnTo>
                    <a:pt x="3" y="10"/>
                  </a:lnTo>
                  <a:lnTo>
                    <a:pt x="0" y="10"/>
                  </a:lnTo>
                  <a:lnTo>
                    <a:pt x="0" y="8"/>
                  </a:lnTo>
                  <a:lnTo>
                    <a:pt x="0" y="8"/>
                  </a:lnTo>
                  <a:lnTo>
                    <a:pt x="3" y="5"/>
                  </a:lnTo>
                  <a:lnTo>
                    <a:pt x="3" y="5"/>
                  </a:lnTo>
                  <a:lnTo>
                    <a:pt x="5" y="5"/>
                  </a:lnTo>
                  <a:lnTo>
                    <a:pt x="5" y="5"/>
                  </a:lnTo>
                  <a:lnTo>
                    <a:pt x="5" y="5"/>
                  </a:lnTo>
                  <a:lnTo>
                    <a:pt x="7" y="3"/>
                  </a:lnTo>
                  <a:lnTo>
                    <a:pt x="7" y="3"/>
                  </a:lnTo>
                  <a:lnTo>
                    <a:pt x="7" y="3"/>
                  </a:lnTo>
                  <a:lnTo>
                    <a:pt x="10" y="0"/>
                  </a:lnTo>
                  <a:lnTo>
                    <a:pt x="10" y="0"/>
                  </a:lnTo>
                  <a:lnTo>
                    <a:pt x="10" y="0"/>
                  </a:lnTo>
                  <a:lnTo>
                    <a:pt x="10" y="3"/>
                  </a:lnTo>
                  <a:lnTo>
                    <a:pt x="12" y="5"/>
                  </a:lnTo>
                  <a:lnTo>
                    <a:pt x="12" y="5"/>
                  </a:lnTo>
                  <a:lnTo>
                    <a:pt x="12" y="5"/>
                  </a:lnTo>
                  <a:lnTo>
                    <a:pt x="10" y="5"/>
                  </a:lnTo>
                  <a:lnTo>
                    <a:pt x="10" y="8"/>
                  </a:lnTo>
                  <a:lnTo>
                    <a:pt x="5" y="10"/>
                  </a:lnTo>
                  <a:lnTo>
                    <a:pt x="5"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185"/>
            <p:cNvSpPr>
              <a:spLocks/>
            </p:cNvSpPr>
            <p:nvPr/>
          </p:nvSpPr>
          <p:spPr bwMode="auto">
            <a:xfrm>
              <a:off x="1390" y="3394"/>
              <a:ext cx="12" cy="10"/>
            </a:xfrm>
            <a:custGeom>
              <a:avLst/>
              <a:gdLst>
                <a:gd name="T0" fmla="*/ 5 w 12"/>
                <a:gd name="T1" fmla="*/ 10 h 10"/>
                <a:gd name="T2" fmla="*/ 5 w 12"/>
                <a:gd name="T3" fmla="*/ 10 h 10"/>
                <a:gd name="T4" fmla="*/ 3 w 12"/>
                <a:gd name="T5" fmla="*/ 10 h 10"/>
                <a:gd name="T6" fmla="*/ 0 w 12"/>
                <a:gd name="T7" fmla="*/ 10 h 10"/>
                <a:gd name="T8" fmla="*/ 0 w 12"/>
                <a:gd name="T9" fmla="*/ 8 h 10"/>
                <a:gd name="T10" fmla="*/ 0 w 12"/>
                <a:gd name="T11" fmla="*/ 8 h 10"/>
                <a:gd name="T12" fmla="*/ 3 w 12"/>
                <a:gd name="T13" fmla="*/ 5 h 10"/>
                <a:gd name="T14" fmla="*/ 3 w 12"/>
                <a:gd name="T15" fmla="*/ 5 h 10"/>
                <a:gd name="T16" fmla="*/ 5 w 12"/>
                <a:gd name="T17" fmla="*/ 5 h 10"/>
                <a:gd name="T18" fmla="*/ 5 w 12"/>
                <a:gd name="T19" fmla="*/ 5 h 10"/>
                <a:gd name="T20" fmla="*/ 5 w 12"/>
                <a:gd name="T21" fmla="*/ 5 h 10"/>
                <a:gd name="T22" fmla="*/ 7 w 12"/>
                <a:gd name="T23" fmla="*/ 3 h 10"/>
                <a:gd name="T24" fmla="*/ 7 w 12"/>
                <a:gd name="T25" fmla="*/ 3 h 10"/>
                <a:gd name="T26" fmla="*/ 7 w 12"/>
                <a:gd name="T27" fmla="*/ 3 h 10"/>
                <a:gd name="T28" fmla="*/ 10 w 12"/>
                <a:gd name="T29" fmla="*/ 0 h 10"/>
                <a:gd name="T30" fmla="*/ 10 w 12"/>
                <a:gd name="T31" fmla="*/ 0 h 10"/>
                <a:gd name="T32" fmla="*/ 10 w 12"/>
                <a:gd name="T33" fmla="*/ 0 h 10"/>
                <a:gd name="T34" fmla="*/ 10 w 12"/>
                <a:gd name="T35" fmla="*/ 3 h 10"/>
                <a:gd name="T36" fmla="*/ 12 w 12"/>
                <a:gd name="T37" fmla="*/ 5 h 10"/>
                <a:gd name="T38" fmla="*/ 12 w 12"/>
                <a:gd name="T39" fmla="*/ 5 h 10"/>
                <a:gd name="T40" fmla="*/ 12 w 12"/>
                <a:gd name="T41" fmla="*/ 5 h 10"/>
                <a:gd name="T42" fmla="*/ 10 w 12"/>
                <a:gd name="T43" fmla="*/ 5 h 10"/>
                <a:gd name="T44" fmla="*/ 10 w 12"/>
                <a:gd name="T45" fmla="*/ 8 h 10"/>
                <a:gd name="T46" fmla="*/ 5 w 12"/>
                <a:gd name="T47" fmla="*/ 10 h 10"/>
                <a:gd name="T48" fmla="*/ 5 w 12"/>
                <a:gd name="T4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0">
                  <a:moveTo>
                    <a:pt x="5" y="10"/>
                  </a:moveTo>
                  <a:lnTo>
                    <a:pt x="5" y="10"/>
                  </a:lnTo>
                  <a:lnTo>
                    <a:pt x="3" y="10"/>
                  </a:lnTo>
                  <a:lnTo>
                    <a:pt x="0" y="10"/>
                  </a:lnTo>
                  <a:lnTo>
                    <a:pt x="0" y="8"/>
                  </a:lnTo>
                  <a:lnTo>
                    <a:pt x="0" y="8"/>
                  </a:lnTo>
                  <a:lnTo>
                    <a:pt x="3" y="5"/>
                  </a:lnTo>
                  <a:lnTo>
                    <a:pt x="3" y="5"/>
                  </a:lnTo>
                  <a:lnTo>
                    <a:pt x="5" y="5"/>
                  </a:lnTo>
                  <a:lnTo>
                    <a:pt x="5" y="5"/>
                  </a:lnTo>
                  <a:lnTo>
                    <a:pt x="5" y="5"/>
                  </a:lnTo>
                  <a:lnTo>
                    <a:pt x="7" y="3"/>
                  </a:lnTo>
                  <a:lnTo>
                    <a:pt x="7" y="3"/>
                  </a:lnTo>
                  <a:lnTo>
                    <a:pt x="7" y="3"/>
                  </a:lnTo>
                  <a:lnTo>
                    <a:pt x="10" y="0"/>
                  </a:lnTo>
                  <a:lnTo>
                    <a:pt x="10" y="0"/>
                  </a:lnTo>
                  <a:lnTo>
                    <a:pt x="10" y="0"/>
                  </a:lnTo>
                  <a:lnTo>
                    <a:pt x="10" y="3"/>
                  </a:lnTo>
                  <a:lnTo>
                    <a:pt x="12" y="5"/>
                  </a:lnTo>
                  <a:lnTo>
                    <a:pt x="12" y="5"/>
                  </a:lnTo>
                  <a:lnTo>
                    <a:pt x="12" y="5"/>
                  </a:lnTo>
                  <a:lnTo>
                    <a:pt x="10" y="5"/>
                  </a:lnTo>
                  <a:lnTo>
                    <a:pt x="10" y="8"/>
                  </a:lnTo>
                  <a:lnTo>
                    <a:pt x="5" y="10"/>
                  </a:lnTo>
                  <a:lnTo>
                    <a:pt x="5"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186"/>
            <p:cNvSpPr>
              <a:spLocks/>
            </p:cNvSpPr>
            <p:nvPr/>
          </p:nvSpPr>
          <p:spPr bwMode="auto">
            <a:xfrm>
              <a:off x="1412" y="3446"/>
              <a:ext cx="9" cy="8"/>
            </a:xfrm>
            <a:custGeom>
              <a:avLst/>
              <a:gdLst>
                <a:gd name="T0" fmla="*/ 7 w 9"/>
                <a:gd name="T1" fmla="*/ 8 h 8"/>
                <a:gd name="T2" fmla="*/ 4 w 9"/>
                <a:gd name="T3" fmla="*/ 8 h 8"/>
                <a:gd name="T4" fmla="*/ 4 w 9"/>
                <a:gd name="T5" fmla="*/ 8 h 8"/>
                <a:gd name="T6" fmla="*/ 0 w 9"/>
                <a:gd name="T7" fmla="*/ 8 h 8"/>
                <a:gd name="T8" fmla="*/ 0 w 9"/>
                <a:gd name="T9" fmla="*/ 5 h 8"/>
                <a:gd name="T10" fmla="*/ 0 w 9"/>
                <a:gd name="T11" fmla="*/ 5 h 8"/>
                <a:gd name="T12" fmla="*/ 0 w 9"/>
                <a:gd name="T13" fmla="*/ 3 h 8"/>
                <a:gd name="T14" fmla="*/ 0 w 9"/>
                <a:gd name="T15" fmla="*/ 3 h 8"/>
                <a:gd name="T16" fmla="*/ 2 w 9"/>
                <a:gd name="T17" fmla="*/ 0 h 8"/>
                <a:gd name="T18" fmla="*/ 4 w 9"/>
                <a:gd name="T19" fmla="*/ 0 h 8"/>
                <a:gd name="T20" fmla="*/ 4 w 9"/>
                <a:gd name="T21" fmla="*/ 0 h 8"/>
                <a:gd name="T22" fmla="*/ 7 w 9"/>
                <a:gd name="T23" fmla="*/ 3 h 8"/>
                <a:gd name="T24" fmla="*/ 9 w 9"/>
                <a:gd name="T25" fmla="*/ 5 h 8"/>
                <a:gd name="T26" fmla="*/ 9 w 9"/>
                <a:gd name="T27" fmla="*/ 5 h 8"/>
                <a:gd name="T28" fmla="*/ 9 w 9"/>
                <a:gd name="T29" fmla="*/ 8 h 8"/>
                <a:gd name="T30" fmla="*/ 7 w 9"/>
                <a:gd name="T31" fmla="*/ 8 h 8"/>
                <a:gd name="T32" fmla="*/ 7 w 9"/>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
                  <a:moveTo>
                    <a:pt x="7" y="8"/>
                  </a:moveTo>
                  <a:lnTo>
                    <a:pt x="4" y="8"/>
                  </a:lnTo>
                  <a:lnTo>
                    <a:pt x="4" y="8"/>
                  </a:lnTo>
                  <a:lnTo>
                    <a:pt x="0" y="8"/>
                  </a:lnTo>
                  <a:lnTo>
                    <a:pt x="0" y="5"/>
                  </a:lnTo>
                  <a:lnTo>
                    <a:pt x="0" y="5"/>
                  </a:lnTo>
                  <a:lnTo>
                    <a:pt x="0" y="3"/>
                  </a:lnTo>
                  <a:lnTo>
                    <a:pt x="0" y="3"/>
                  </a:lnTo>
                  <a:lnTo>
                    <a:pt x="2" y="0"/>
                  </a:lnTo>
                  <a:lnTo>
                    <a:pt x="4" y="0"/>
                  </a:lnTo>
                  <a:lnTo>
                    <a:pt x="4" y="0"/>
                  </a:lnTo>
                  <a:lnTo>
                    <a:pt x="7" y="3"/>
                  </a:lnTo>
                  <a:lnTo>
                    <a:pt x="9" y="5"/>
                  </a:lnTo>
                  <a:lnTo>
                    <a:pt x="9" y="5"/>
                  </a:lnTo>
                  <a:lnTo>
                    <a:pt x="9" y="8"/>
                  </a:lnTo>
                  <a:lnTo>
                    <a:pt x="7" y="8"/>
                  </a:lnTo>
                  <a:lnTo>
                    <a:pt x="7" y="8"/>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187"/>
            <p:cNvSpPr>
              <a:spLocks/>
            </p:cNvSpPr>
            <p:nvPr/>
          </p:nvSpPr>
          <p:spPr bwMode="auto">
            <a:xfrm>
              <a:off x="1412" y="3446"/>
              <a:ext cx="9" cy="8"/>
            </a:xfrm>
            <a:custGeom>
              <a:avLst/>
              <a:gdLst>
                <a:gd name="T0" fmla="*/ 7 w 9"/>
                <a:gd name="T1" fmla="*/ 8 h 8"/>
                <a:gd name="T2" fmla="*/ 4 w 9"/>
                <a:gd name="T3" fmla="*/ 8 h 8"/>
                <a:gd name="T4" fmla="*/ 4 w 9"/>
                <a:gd name="T5" fmla="*/ 8 h 8"/>
                <a:gd name="T6" fmla="*/ 0 w 9"/>
                <a:gd name="T7" fmla="*/ 8 h 8"/>
                <a:gd name="T8" fmla="*/ 0 w 9"/>
                <a:gd name="T9" fmla="*/ 5 h 8"/>
                <a:gd name="T10" fmla="*/ 0 w 9"/>
                <a:gd name="T11" fmla="*/ 5 h 8"/>
                <a:gd name="T12" fmla="*/ 0 w 9"/>
                <a:gd name="T13" fmla="*/ 3 h 8"/>
                <a:gd name="T14" fmla="*/ 0 w 9"/>
                <a:gd name="T15" fmla="*/ 3 h 8"/>
                <a:gd name="T16" fmla="*/ 2 w 9"/>
                <a:gd name="T17" fmla="*/ 0 h 8"/>
                <a:gd name="T18" fmla="*/ 4 w 9"/>
                <a:gd name="T19" fmla="*/ 0 h 8"/>
                <a:gd name="T20" fmla="*/ 4 w 9"/>
                <a:gd name="T21" fmla="*/ 0 h 8"/>
                <a:gd name="T22" fmla="*/ 7 w 9"/>
                <a:gd name="T23" fmla="*/ 3 h 8"/>
                <a:gd name="T24" fmla="*/ 9 w 9"/>
                <a:gd name="T25" fmla="*/ 5 h 8"/>
                <a:gd name="T26" fmla="*/ 9 w 9"/>
                <a:gd name="T27" fmla="*/ 5 h 8"/>
                <a:gd name="T28" fmla="*/ 9 w 9"/>
                <a:gd name="T29" fmla="*/ 8 h 8"/>
                <a:gd name="T30" fmla="*/ 7 w 9"/>
                <a:gd name="T31" fmla="*/ 8 h 8"/>
                <a:gd name="T32" fmla="*/ 7 w 9"/>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
                  <a:moveTo>
                    <a:pt x="7" y="8"/>
                  </a:moveTo>
                  <a:lnTo>
                    <a:pt x="4" y="8"/>
                  </a:lnTo>
                  <a:lnTo>
                    <a:pt x="4" y="8"/>
                  </a:lnTo>
                  <a:lnTo>
                    <a:pt x="0" y="8"/>
                  </a:lnTo>
                  <a:lnTo>
                    <a:pt x="0" y="5"/>
                  </a:lnTo>
                  <a:lnTo>
                    <a:pt x="0" y="5"/>
                  </a:lnTo>
                  <a:lnTo>
                    <a:pt x="0" y="3"/>
                  </a:lnTo>
                  <a:lnTo>
                    <a:pt x="0" y="3"/>
                  </a:lnTo>
                  <a:lnTo>
                    <a:pt x="2" y="0"/>
                  </a:lnTo>
                  <a:lnTo>
                    <a:pt x="4" y="0"/>
                  </a:lnTo>
                  <a:lnTo>
                    <a:pt x="4" y="0"/>
                  </a:lnTo>
                  <a:lnTo>
                    <a:pt x="7" y="3"/>
                  </a:lnTo>
                  <a:lnTo>
                    <a:pt x="9" y="5"/>
                  </a:lnTo>
                  <a:lnTo>
                    <a:pt x="9" y="5"/>
                  </a:lnTo>
                  <a:lnTo>
                    <a:pt x="9" y="8"/>
                  </a:lnTo>
                  <a:lnTo>
                    <a:pt x="7" y="8"/>
                  </a:lnTo>
                  <a:lnTo>
                    <a:pt x="7" y="8"/>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88"/>
            <p:cNvSpPr>
              <a:spLocks/>
            </p:cNvSpPr>
            <p:nvPr/>
          </p:nvSpPr>
          <p:spPr bwMode="auto">
            <a:xfrm>
              <a:off x="1426" y="3480"/>
              <a:ext cx="12" cy="7"/>
            </a:xfrm>
            <a:custGeom>
              <a:avLst/>
              <a:gdLst>
                <a:gd name="T0" fmla="*/ 9 w 12"/>
                <a:gd name="T1" fmla="*/ 7 h 7"/>
                <a:gd name="T2" fmla="*/ 7 w 12"/>
                <a:gd name="T3" fmla="*/ 7 h 7"/>
                <a:gd name="T4" fmla="*/ 4 w 12"/>
                <a:gd name="T5" fmla="*/ 4 h 7"/>
                <a:gd name="T6" fmla="*/ 2 w 12"/>
                <a:gd name="T7" fmla="*/ 2 h 7"/>
                <a:gd name="T8" fmla="*/ 0 w 12"/>
                <a:gd name="T9" fmla="*/ 0 h 7"/>
                <a:gd name="T10" fmla="*/ 4 w 12"/>
                <a:gd name="T11" fmla="*/ 0 h 7"/>
                <a:gd name="T12" fmla="*/ 9 w 12"/>
                <a:gd name="T13" fmla="*/ 2 h 7"/>
                <a:gd name="T14" fmla="*/ 12 w 12"/>
                <a:gd name="T15" fmla="*/ 4 h 7"/>
                <a:gd name="T16" fmla="*/ 12 w 12"/>
                <a:gd name="T17" fmla="*/ 4 h 7"/>
                <a:gd name="T18" fmla="*/ 12 w 12"/>
                <a:gd name="T19" fmla="*/ 7 h 7"/>
                <a:gd name="T20" fmla="*/ 9 w 12"/>
                <a:gd name="T21" fmla="*/ 7 h 7"/>
                <a:gd name="T22" fmla="*/ 9 w 12"/>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
                  <a:moveTo>
                    <a:pt x="9" y="7"/>
                  </a:moveTo>
                  <a:lnTo>
                    <a:pt x="7" y="7"/>
                  </a:lnTo>
                  <a:lnTo>
                    <a:pt x="4" y="4"/>
                  </a:lnTo>
                  <a:lnTo>
                    <a:pt x="2" y="2"/>
                  </a:lnTo>
                  <a:lnTo>
                    <a:pt x="0" y="0"/>
                  </a:lnTo>
                  <a:lnTo>
                    <a:pt x="4" y="0"/>
                  </a:lnTo>
                  <a:lnTo>
                    <a:pt x="9" y="2"/>
                  </a:lnTo>
                  <a:lnTo>
                    <a:pt x="12" y="4"/>
                  </a:lnTo>
                  <a:lnTo>
                    <a:pt x="12" y="4"/>
                  </a:lnTo>
                  <a:lnTo>
                    <a:pt x="12" y="7"/>
                  </a:lnTo>
                  <a:lnTo>
                    <a:pt x="9" y="7"/>
                  </a:lnTo>
                  <a:lnTo>
                    <a:pt x="9"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89"/>
            <p:cNvSpPr>
              <a:spLocks/>
            </p:cNvSpPr>
            <p:nvPr/>
          </p:nvSpPr>
          <p:spPr bwMode="auto">
            <a:xfrm>
              <a:off x="1426" y="3480"/>
              <a:ext cx="12" cy="7"/>
            </a:xfrm>
            <a:custGeom>
              <a:avLst/>
              <a:gdLst>
                <a:gd name="T0" fmla="*/ 9 w 12"/>
                <a:gd name="T1" fmla="*/ 7 h 7"/>
                <a:gd name="T2" fmla="*/ 7 w 12"/>
                <a:gd name="T3" fmla="*/ 7 h 7"/>
                <a:gd name="T4" fmla="*/ 4 w 12"/>
                <a:gd name="T5" fmla="*/ 4 h 7"/>
                <a:gd name="T6" fmla="*/ 2 w 12"/>
                <a:gd name="T7" fmla="*/ 2 h 7"/>
                <a:gd name="T8" fmla="*/ 0 w 12"/>
                <a:gd name="T9" fmla="*/ 0 h 7"/>
                <a:gd name="T10" fmla="*/ 4 w 12"/>
                <a:gd name="T11" fmla="*/ 0 h 7"/>
                <a:gd name="T12" fmla="*/ 9 w 12"/>
                <a:gd name="T13" fmla="*/ 2 h 7"/>
                <a:gd name="T14" fmla="*/ 12 w 12"/>
                <a:gd name="T15" fmla="*/ 4 h 7"/>
                <a:gd name="T16" fmla="*/ 12 w 12"/>
                <a:gd name="T17" fmla="*/ 4 h 7"/>
                <a:gd name="T18" fmla="*/ 12 w 12"/>
                <a:gd name="T19" fmla="*/ 7 h 7"/>
                <a:gd name="T20" fmla="*/ 9 w 12"/>
                <a:gd name="T21" fmla="*/ 7 h 7"/>
                <a:gd name="T22" fmla="*/ 9 w 12"/>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7">
                  <a:moveTo>
                    <a:pt x="9" y="7"/>
                  </a:moveTo>
                  <a:lnTo>
                    <a:pt x="7" y="7"/>
                  </a:lnTo>
                  <a:lnTo>
                    <a:pt x="4" y="4"/>
                  </a:lnTo>
                  <a:lnTo>
                    <a:pt x="2" y="2"/>
                  </a:lnTo>
                  <a:lnTo>
                    <a:pt x="0" y="0"/>
                  </a:lnTo>
                  <a:lnTo>
                    <a:pt x="4" y="0"/>
                  </a:lnTo>
                  <a:lnTo>
                    <a:pt x="9" y="2"/>
                  </a:lnTo>
                  <a:lnTo>
                    <a:pt x="12" y="4"/>
                  </a:lnTo>
                  <a:lnTo>
                    <a:pt x="12" y="4"/>
                  </a:lnTo>
                  <a:lnTo>
                    <a:pt x="12" y="7"/>
                  </a:lnTo>
                  <a:lnTo>
                    <a:pt x="9" y="7"/>
                  </a:lnTo>
                  <a:lnTo>
                    <a:pt x="9"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190"/>
            <p:cNvSpPr>
              <a:spLocks/>
            </p:cNvSpPr>
            <p:nvPr/>
          </p:nvSpPr>
          <p:spPr bwMode="auto">
            <a:xfrm>
              <a:off x="1518" y="3574"/>
              <a:ext cx="16" cy="5"/>
            </a:xfrm>
            <a:custGeom>
              <a:avLst/>
              <a:gdLst>
                <a:gd name="T0" fmla="*/ 12 w 16"/>
                <a:gd name="T1" fmla="*/ 5 h 5"/>
                <a:gd name="T2" fmla="*/ 12 w 16"/>
                <a:gd name="T3" fmla="*/ 5 h 5"/>
                <a:gd name="T4" fmla="*/ 9 w 16"/>
                <a:gd name="T5" fmla="*/ 2 h 5"/>
                <a:gd name="T6" fmla="*/ 7 w 16"/>
                <a:gd name="T7" fmla="*/ 2 h 5"/>
                <a:gd name="T8" fmla="*/ 5 w 16"/>
                <a:gd name="T9" fmla="*/ 2 h 5"/>
                <a:gd name="T10" fmla="*/ 5 w 16"/>
                <a:gd name="T11" fmla="*/ 5 h 5"/>
                <a:gd name="T12" fmla="*/ 2 w 16"/>
                <a:gd name="T13" fmla="*/ 2 h 5"/>
                <a:gd name="T14" fmla="*/ 0 w 16"/>
                <a:gd name="T15" fmla="*/ 2 h 5"/>
                <a:gd name="T16" fmla="*/ 2 w 16"/>
                <a:gd name="T17" fmla="*/ 0 h 5"/>
                <a:gd name="T18" fmla="*/ 5 w 16"/>
                <a:gd name="T19" fmla="*/ 0 h 5"/>
                <a:gd name="T20" fmla="*/ 9 w 16"/>
                <a:gd name="T21" fmla="*/ 0 h 5"/>
                <a:gd name="T22" fmla="*/ 9 w 16"/>
                <a:gd name="T23" fmla="*/ 0 h 5"/>
                <a:gd name="T24" fmla="*/ 12 w 16"/>
                <a:gd name="T25" fmla="*/ 0 h 5"/>
                <a:gd name="T26" fmla="*/ 12 w 16"/>
                <a:gd name="T27" fmla="*/ 2 h 5"/>
                <a:gd name="T28" fmla="*/ 14 w 16"/>
                <a:gd name="T29" fmla="*/ 2 h 5"/>
                <a:gd name="T30" fmla="*/ 14 w 16"/>
                <a:gd name="T31" fmla="*/ 0 h 5"/>
                <a:gd name="T32" fmla="*/ 14 w 16"/>
                <a:gd name="T33" fmla="*/ 0 h 5"/>
                <a:gd name="T34" fmla="*/ 14 w 16"/>
                <a:gd name="T35" fmla="*/ 0 h 5"/>
                <a:gd name="T36" fmla="*/ 16 w 16"/>
                <a:gd name="T37" fmla="*/ 2 h 5"/>
                <a:gd name="T38" fmla="*/ 16 w 16"/>
                <a:gd name="T39" fmla="*/ 2 h 5"/>
                <a:gd name="T40" fmla="*/ 16 w 16"/>
                <a:gd name="T41" fmla="*/ 2 h 5"/>
                <a:gd name="T42" fmla="*/ 16 w 16"/>
                <a:gd name="T43" fmla="*/ 2 h 5"/>
                <a:gd name="T44" fmla="*/ 12 w 16"/>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5">
                  <a:moveTo>
                    <a:pt x="12" y="5"/>
                  </a:moveTo>
                  <a:lnTo>
                    <a:pt x="12" y="5"/>
                  </a:lnTo>
                  <a:lnTo>
                    <a:pt x="9" y="2"/>
                  </a:lnTo>
                  <a:lnTo>
                    <a:pt x="7" y="2"/>
                  </a:lnTo>
                  <a:lnTo>
                    <a:pt x="5" y="2"/>
                  </a:lnTo>
                  <a:lnTo>
                    <a:pt x="5" y="5"/>
                  </a:lnTo>
                  <a:lnTo>
                    <a:pt x="2" y="2"/>
                  </a:lnTo>
                  <a:lnTo>
                    <a:pt x="0" y="2"/>
                  </a:lnTo>
                  <a:lnTo>
                    <a:pt x="2" y="0"/>
                  </a:lnTo>
                  <a:lnTo>
                    <a:pt x="5" y="0"/>
                  </a:lnTo>
                  <a:lnTo>
                    <a:pt x="9" y="0"/>
                  </a:lnTo>
                  <a:lnTo>
                    <a:pt x="9" y="0"/>
                  </a:lnTo>
                  <a:lnTo>
                    <a:pt x="12" y="0"/>
                  </a:lnTo>
                  <a:lnTo>
                    <a:pt x="12" y="2"/>
                  </a:lnTo>
                  <a:lnTo>
                    <a:pt x="14" y="2"/>
                  </a:lnTo>
                  <a:lnTo>
                    <a:pt x="14" y="0"/>
                  </a:lnTo>
                  <a:lnTo>
                    <a:pt x="14" y="0"/>
                  </a:lnTo>
                  <a:lnTo>
                    <a:pt x="14" y="0"/>
                  </a:lnTo>
                  <a:lnTo>
                    <a:pt x="16" y="2"/>
                  </a:lnTo>
                  <a:lnTo>
                    <a:pt x="16" y="2"/>
                  </a:lnTo>
                  <a:lnTo>
                    <a:pt x="16" y="2"/>
                  </a:lnTo>
                  <a:lnTo>
                    <a:pt x="16" y="2"/>
                  </a:lnTo>
                  <a:lnTo>
                    <a:pt x="12"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91"/>
            <p:cNvSpPr>
              <a:spLocks/>
            </p:cNvSpPr>
            <p:nvPr/>
          </p:nvSpPr>
          <p:spPr bwMode="auto">
            <a:xfrm>
              <a:off x="1518" y="3574"/>
              <a:ext cx="16" cy="5"/>
            </a:xfrm>
            <a:custGeom>
              <a:avLst/>
              <a:gdLst>
                <a:gd name="T0" fmla="*/ 12 w 16"/>
                <a:gd name="T1" fmla="*/ 5 h 5"/>
                <a:gd name="T2" fmla="*/ 12 w 16"/>
                <a:gd name="T3" fmla="*/ 5 h 5"/>
                <a:gd name="T4" fmla="*/ 9 w 16"/>
                <a:gd name="T5" fmla="*/ 2 h 5"/>
                <a:gd name="T6" fmla="*/ 7 w 16"/>
                <a:gd name="T7" fmla="*/ 2 h 5"/>
                <a:gd name="T8" fmla="*/ 5 w 16"/>
                <a:gd name="T9" fmla="*/ 2 h 5"/>
                <a:gd name="T10" fmla="*/ 5 w 16"/>
                <a:gd name="T11" fmla="*/ 5 h 5"/>
                <a:gd name="T12" fmla="*/ 2 w 16"/>
                <a:gd name="T13" fmla="*/ 2 h 5"/>
                <a:gd name="T14" fmla="*/ 0 w 16"/>
                <a:gd name="T15" fmla="*/ 2 h 5"/>
                <a:gd name="T16" fmla="*/ 2 w 16"/>
                <a:gd name="T17" fmla="*/ 0 h 5"/>
                <a:gd name="T18" fmla="*/ 5 w 16"/>
                <a:gd name="T19" fmla="*/ 0 h 5"/>
                <a:gd name="T20" fmla="*/ 9 w 16"/>
                <a:gd name="T21" fmla="*/ 0 h 5"/>
                <a:gd name="T22" fmla="*/ 9 w 16"/>
                <a:gd name="T23" fmla="*/ 0 h 5"/>
                <a:gd name="T24" fmla="*/ 12 w 16"/>
                <a:gd name="T25" fmla="*/ 0 h 5"/>
                <a:gd name="T26" fmla="*/ 12 w 16"/>
                <a:gd name="T27" fmla="*/ 2 h 5"/>
                <a:gd name="T28" fmla="*/ 14 w 16"/>
                <a:gd name="T29" fmla="*/ 2 h 5"/>
                <a:gd name="T30" fmla="*/ 14 w 16"/>
                <a:gd name="T31" fmla="*/ 0 h 5"/>
                <a:gd name="T32" fmla="*/ 14 w 16"/>
                <a:gd name="T33" fmla="*/ 0 h 5"/>
                <a:gd name="T34" fmla="*/ 14 w 16"/>
                <a:gd name="T35" fmla="*/ 0 h 5"/>
                <a:gd name="T36" fmla="*/ 16 w 16"/>
                <a:gd name="T37" fmla="*/ 2 h 5"/>
                <a:gd name="T38" fmla="*/ 16 w 16"/>
                <a:gd name="T39" fmla="*/ 2 h 5"/>
                <a:gd name="T40" fmla="*/ 16 w 16"/>
                <a:gd name="T41" fmla="*/ 2 h 5"/>
                <a:gd name="T42" fmla="*/ 16 w 16"/>
                <a:gd name="T43" fmla="*/ 2 h 5"/>
                <a:gd name="T44" fmla="*/ 12 w 16"/>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5">
                  <a:moveTo>
                    <a:pt x="12" y="5"/>
                  </a:moveTo>
                  <a:lnTo>
                    <a:pt x="12" y="5"/>
                  </a:lnTo>
                  <a:lnTo>
                    <a:pt x="9" y="2"/>
                  </a:lnTo>
                  <a:lnTo>
                    <a:pt x="7" y="2"/>
                  </a:lnTo>
                  <a:lnTo>
                    <a:pt x="5" y="2"/>
                  </a:lnTo>
                  <a:lnTo>
                    <a:pt x="5" y="5"/>
                  </a:lnTo>
                  <a:lnTo>
                    <a:pt x="2" y="2"/>
                  </a:lnTo>
                  <a:lnTo>
                    <a:pt x="0" y="2"/>
                  </a:lnTo>
                  <a:lnTo>
                    <a:pt x="2" y="0"/>
                  </a:lnTo>
                  <a:lnTo>
                    <a:pt x="5" y="0"/>
                  </a:lnTo>
                  <a:lnTo>
                    <a:pt x="9" y="0"/>
                  </a:lnTo>
                  <a:lnTo>
                    <a:pt x="9" y="0"/>
                  </a:lnTo>
                  <a:lnTo>
                    <a:pt x="12" y="0"/>
                  </a:lnTo>
                  <a:lnTo>
                    <a:pt x="12" y="2"/>
                  </a:lnTo>
                  <a:lnTo>
                    <a:pt x="14" y="2"/>
                  </a:lnTo>
                  <a:lnTo>
                    <a:pt x="14" y="0"/>
                  </a:lnTo>
                  <a:lnTo>
                    <a:pt x="14" y="0"/>
                  </a:lnTo>
                  <a:lnTo>
                    <a:pt x="14" y="0"/>
                  </a:lnTo>
                  <a:lnTo>
                    <a:pt x="16" y="2"/>
                  </a:lnTo>
                  <a:lnTo>
                    <a:pt x="16" y="2"/>
                  </a:lnTo>
                  <a:lnTo>
                    <a:pt x="16" y="2"/>
                  </a:lnTo>
                  <a:lnTo>
                    <a:pt x="16" y="2"/>
                  </a:lnTo>
                  <a:lnTo>
                    <a:pt x="12"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92"/>
            <p:cNvSpPr>
              <a:spLocks/>
            </p:cNvSpPr>
            <p:nvPr/>
          </p:nvSpPr>
          <p:spPr bwMode="auto">
            <a:xfrm>
              <a:off x="1430" y="3269"/>
              <a:ext cx="15" cy="5"/>
            </a:xfrm>
            <a:custGeom>
              <a:avLst/>
              <a:gdLst>
                <a:gd name="T0" fmla="*/ 3 w 15"/>
                <a:gd name="T1" fmla="*/ 5 h 5"/>
                <a:gd name="T2" fmla="*/ 3 w 15"/>
                <a:gd name="T3" fmla="*/ 5 h 5"/>
                <a:gd name="T4" fmla="*/ 0 w 15"/>
                <a:gd name="T5" fmla="*/ 5 h 5"/>
                <a:gd name="T6" fmla="*/ 0 w 15"/>
                <a:gd name="T7" fmla="*/ 5 h 5"/>
                <a:gd name="T8" fmla="*/ 0 w 15"/>
                <a:gd name="T9" fmla="*/ 5 h 5"/>
                <a:gd name="T10" fmla="*/ 5 w 15"/>
                <a:gd name="T11" fmla="*/ 0 h 5"/>
                <a:gd name="T12" fmla="*/ 5 w 15"/>
                <a:gd name="T13" fmla="*/ 0 h 5"/>
                <a:gd name="T14" fmla="*/ 5 w 15"/>
                <a:gd name="T15" fmla="*/ 0 h 5"/>
                <a:gd name="T16" fmla="*/ 5 w 15"/>
                <a:gd name="T17" fmla="*/ 0 h 5"/>
                <a:gd name="T18" fmla="*/ 12 w 15"/>
                <a:gd name="T19" fmla="*/ 3 h 5"/>
                <a:gd name="T20" fmla="*/ 12 w 15"/>
                <a:gd name="T21" fmla="*/ 3 h 5"/>
                <a:gd name="T22" fmla="*/ 12 w 15"/>
                <a:gd name="T23" fmla="*/ 3 h 5"/>
                <a:gd name="T24" fmla="*/ 15 w 15"/>
                <a:gd name="T25" fmla="*/ 3 h 5"/>
                <a:gd name="T26" fmla="*/ 12 w 15"/>
                <a:gd name="T27" fmla="*/ 3 h 5"/>
                <a:gd name="T28" fmla="*/ 12 w 15"/>
                <a:gd name="T29" fmla="*/ 5 h 5"/>
                <a:gd name="T30" fmla="*/ 12 w 15"/>
                <a:gd name="T31" fmla="*/ 5 h 5"/>
                <a:gd name="T32" fmla="*/ 10 w 15"/>
                <a:gd name="T33" fmla="*/ 5 h 5"/>
                <a:gd name="T34" fmla="*/ 10 w 15"/>
                <a:gd name="T35" fmla="*/ 5 h 5"/>
                <a:gd name="T36" fmla="*/ 8 w 15"/>
                <a:gd name="T37" fmla="*/ 5 h 5"/>
                <a:gd name="T38" fmla="*/ 5 w 15"/>
                <a:gd name="T39" fmla="*/ 5 h 5"/>
                <a:gd name="T40" fmla="*/ 5 w 15"/>
                <a:gd name="T41" fmla="*/ 5 h 5"/>
                <a:gd name="T42" fmla="*/ 5 w 15"/>
                <a:gd name="T43" fmla="*/ 5 h 5"/>
                <a:gd name="T44" fmla="*/ 3 w 15"/>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5">
                  <a:moveTo>
                    <a:pt x="3" y="5"/>
                  </a:moveTo>
                  <a:lnTo>
                    <a:pt x="3" y="5"/>
                  </a:lnTo>
                  <a:lnTo>
                    <a:pt x="0" y="5"/>
                  </a:lnTo>
                  <a:lnTo>
                    <a:pt x="0" y="5"/>
                  </a:lnTo>
                  <a:lnTo>
                    <a:pt x="0" y="5"/>
                  </a:lnTo>
                  <a:lnTo>
                    <a:pt x="5" y="0"/>
                  </a:lnTo>
                  <a:lnTo>
                    <a:pt x="5" y="0"/>
                  </a:lnTo>
                  <a:lnTo>
                    <a:pt x="5" y="0"/>
                  </a:lnTo>
                  <a:lnTo>
                    <a:pt x="5" y="0"/>
                  </a:lnTo>
                  <a:lnTo>
                    <a:pt x="12" y="3"/>
                  </a:lnTo>
                  <a:lnTo>
                    <a:pt x="12" y="3"/>
                  </a:lnTo>
                  <a:lnTo>
                    <a:pt x="12" y="3"/>
                  </a:lnTo>
                  <a:lnTo>
                    <a:pt x="15" y="3"/>
                  </a:lnTo>
                  <a:lnTo>
                    <a:pt x="12" y="3"/>
                  </a:lnTo>
                  <a:lnTo>
                    <a:pt x="12" y="5"/>
                  </a:lnTo>
                  <a:lnTo>
                    <a:pt x="12" y="5"/>
                  </a:lnTo>
                  <a:lnTo>
                    <a:pt x="10" y="5"/>
                  </a:lnTo>
                  <a:lnTo>
                    <a:pt x="10" y="5"/>
                  </a:lnTo>
                  <a:lnTo>
                    <a:pt x="8" y="5"/>
                  </a:lnTo>
                  <a:lnTo>
                    <a:pt x="5" y="5"/>
                  </a:lnTo>
                  <a:lnTo>
                    <a:pt x="5" y="5"/>
                  </a:lnTo>
                  <a:lnTo>
                    <a:pt x="5" y="5"/>
                  </a:lnTo>
                  <a:lnTo>
                    <a:pt x="3"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93"/>
            <p:cNvSpPr>
              <a:spLocks/>
            </p:cNvSpPr>
            <p:nvPr/>
          </p:nvSpPr>
          <p:spPr bwMode="auto">
            <a:xfrm>
              <a:off x="1430" y="3269"/>
              <a:ext cx="15" cy="5"/>
            </a:xfrm>
            <a:custGeom>
              <a:avLst/>
              <a:gdLst>
                <a:gd name="T0" fmla="*/ 3 w 15"/>
                <a:gd name="T1" fmla="*/ 5 h 5"/>
                <a:gd name="T2" fmla="*/ 3 w 15"/>
                <a:gd name="T3" fmla="*/ 5 h 5"/>
                <a:gd name="T4" fmla="*/ 0 w 15"/>
                <a:gd name="T5" fmla="*/ 5 h 5"/>
                <a:gd name="T6" fmla="*/ 0 w 15"/>
                <a:gd name="T7" fmla="*/ 5 h 5"/>
                <a:gd name="T8" fmla="*/ 0 w 15"/>
                <a:gd name="T9" fmla="*/ 5 h 5"/>
                <a:gd name="T10" fmla="*/ 5 w 15"/>
                <a:gd name="T11" fmla="*/ 0 h 5"/>
                <a:gd name="T12" fmla="*/ 5 w 15"/>
                <a:gd name="T13" fmla="*/ 0 h 5"/>
                <a:gd name="T14" fmla="*/ 5 w 15"/>
                <a:gd name="T15" fmla="*/ 0 h 5"/>
                <a:gd name="T16" fmla="*/ 5 w 15"/>
                <a:gd name="T17" fmla="*/ 0 h 5"/>
                <a:gd name="T18" fmla="*/ 12 w 15"/>
                <a:gd name="T19" fmla="*/ 3 h 5"/>
                <a:gd name="T20" fmla="*/ 12 w 15"/>
                <a:gd name="T21" fmla="*/ 3 h 5"/>
                <a:gd name="T22" fmla="*/ 12 w 15"/>
                <a:gd name="T23" fmla="*/ 3 h 5"/>
                <a:gd name="T24" fmla="*/ 15 w 15"/>
                <a:gd name="T25" fmla="*/ 3 h 5"/>
                <a:gd name="T26" fmla="*/ 12 w 15"/>
                <a:gd name="T27" fmla="*/ 3 h 5"/>
                <a:gd name="T28" fmla="*/ 12 w 15"/>
                <a:gd name="T29" fmla="*/ 5 h 5"/>
                <a:gd name="T30" fmla="*/ 12 w 15"/>
                <a:gd name="T31" fmla="*/ 5 h 5"/>
                <a:gd name="T32" fmla="*/ 10 w 15"/>
                <a:gd name="T33" fmla="*/ 5 h 5"/>
                <a:gd name="T34" fmla="*/ 10 w 15"/>
                <a:gd name="T35" fmla="*/ 5 h 5"/>
                <a:gd name="T36" fmla="*/ 8 w 15"/>
                <a:gd name="T37" fmla="*/ 5 h 5"/>
                <a:gd name="T38" fmla="*/ 5 w 15"/>
                <a:gd name="T39" fmla="*/ 5 h 5"/>
                <a:gd name="T40" fmla="*/ 5 w 15"/>
                <a:gd name="T41" fmla="*/ 5 h 5"/>
                <a:gd name="T42" fmla="*/ 5 w 15"/>
                <a:gd name="T43" fmla="*/ 5 h 5"/>
                <a:gd name="T44" fmla="*/ 3 w 15"/>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5">
                  <a:moveTo>
                    <a:pt x="3" y="5"/>
                  </a:moveTo>
                  <a:lnTo>
                    <a:pt x="3" y="5"/>
                  </a:lnTo>
                  <a:lnTo>
                    <a:pt x="0" y="5"/>
                  </a:lnTo>
                  <a:lnTo>
                    <a:pt x="0" y="5"/>
                  </a:lnTo>
                  <a:lnTo>
                    <a:pt x="0" y="5"/>
                  </a:lnTo>
                  <a:lnTo>
                    <a:pt x="5" y="0"/>
                  </a:lnTo>
                  <a:lnTo>
                    <a:pt x="5" y="0"/>
                  </a:lnTo>
                  <a:lnTo>
                    <a:pt x="5" y="0"/>
                  </a:lnTo>
                  <a:lnTo>
                    <a:pt x="5" y="0"/>
                  </a:lnTo>
                  <a:lnTo>
                    <a:pt x="12" y="3"/>
                  </a:lnTo>
                  <a:lnTo>
                    <a:pt x="12" y="3"/>
                  </a:lnTo>
                  <a:lnTo>
                    <a:pt x="12" y="3"/>
                  </a:lnTo>
                  <a:lnTo>
                    <a:pt x="15" y="3"/>
                  </a:lnTo>
                  <a:lnTo>
                    <a:pt x="12" y="3"/>
                  </a:lnTo>
                  <a:lnTo>
                    <a:pt x="12" y="5"/>
                  </a:lnTo>
                  <a:lnTo>
                    <a:pt x="12" y="5"/>
                  </a:lnTo>
                  <a:lnTo>
                    <a:pt x="10" y="5"/>
                  </a:lnTo>
                  <a:lnTo>
                    <a:pt x="10" y="5"/>
                  </a:lnTo>
                  <a:lnTo>
                    <a:pt x="8" y="5"/>
                  </a:lnTo>
                  <a:lnTo>
                    <a:pt x="5" y="5"/>
                  </a:lnTo>
                  <a:lnTo>
                    <a:pt x="5" y="5"/>
                  </a:lnTo>
                  <a:lnTo>
                    <a:pt x="5" y="5"/>
                  </a:lnTo>
                  <a:lnTo>
                    <a:pt x="3"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94"/>
            <p:cNvSpPr>
              <a:spLocks/>
            </p:cNvSpPr>
            <p:nvPr/>
          </p:nvSpPr>
          <p:spPr bwMode="auto">
            <a:xfrm>
              <a:off x="1438" y="3484"/>
              <a:ext cx="11" cy="10"/>
            </a:xfrm>
            <a:custGeom>
              <a:avLst/>
              <a:gdLst>
                <a:gd name="T0" fmla="*/ 11 w 11"/>
                <a:gd name="T1" fmla="*/ 10 h 10"/>
                <a:gd name="T2" fmla="*/ 11 w 11"/>
                <a:gd name="T3" fmla="*/ 10 h 10"/>
                <a:gd name="T4" fmla="*/ 11 w 11"/>
                <a:gd name="T5" fmla="*/ 10 h 10"/>
                <a:gd name="T6" fmla="*/ 9 w 11"/>
                <a:gd name="T7" fmla="*/ 7 h 10"/>
                <a:gd name="T8" fmla="*/ 7 w 11"/>
                <a:gd name="T9" fmla="*/ 7 h 10"/>
                <a:gd name="T10" fmla="*/ 7 w 11"/>
                <a:gd name="T11" fmla="*/ 5 h 10"/>
                <a:gd name="T12" fmla="*/ 4 w 11"/>
                <a:gd name="T13" fmla="*/ 5 h 10"/>
                <a:gd name="T14" fmla="*/ 2 w 11"/>
                <a:gd name="T15" fmla="*/ 5 h 10"/>
                <a:gd name="T16" fmla="*/ 0 w 11"/>
                <a:gd name="T17" fmla="*/ 5 h 10"/>
                <a:gd name="T18" fmla="*/ 0 w 11"/>
                <a:gd name="T19" fmla="*/ 3 h 10"/>
                <a:gd name="T20" fmla="*/ 0 w 11"/>
                <a:gd name="T21" fmla="*/ 3 h 10"/>
                <a:gd name="T22" fmla="*/ 0 w 11"/>
                <a:gd name="T23" fmla="*/ 3 h 10"/>
                <a:gd name="T24" fmla="*/ 0 w 11"/>
                <a:gd name="T25" fmla="*/ 0 h 10"/>
                <a:gd name="T26" fmla="*/ 2 w 11"/>
                <a:gd name="T27" fmla="*/ 0 h 10"/>
                <a:gd name="T28" fmla="*/ 2 w 11"/>
                <a:gd name="T29" fmla="*/ 0 h 10"/>
                <a:gd name="T30" fmla="*/ 2 w 11"/>
                <a:gd name="T31" fmla="*/ 0 h 10"/>
                <a:gd name="T32" fmla="*/ 7 w 11"/>
                <a:gd name="T33" fmla="*/ 5 h 10"/>
                <a:gd name="T34" fmla="*/ 7 w 11"/>
                <a:gd name="T35" fmla="*/ 5 h 10"/>
                <a:gd name="T36" fmla="*/ 9 w 11"/>
                <a:gd name="T37" fmla="*/ 5 h 10"/>
                <a:gd name="T38" fmla="*/ 9 w 11"/>
                <a:gd name="T39" fmla="*/ 5 h 10"/>
                <a:gd name="T40" fmla="*/ 9 w 11"/>
                <a:gd name="T41" fmla="*/ 5 h 10"/>
                <a:gd name="T42" fmla="*/ 11 w 11"/>
                <a:gd name="T43" fmla="*/ 7 h 10"/>
                <a:gd name="T44" fmla="*/ 11 w 11"/>
                <a:gd name="T45" fmla="*/ 10 h 10"/>
                <a:gd name="T46" fmla="*/ 11 w 11"/>
                <a:gd name="T47" fmla="*/ 10 h 10"/>
                <a:gd name="T48" fmla="*/ 11 w 11"/>
                <a:gd name="T49" fmla="*/ 10 h 10"/>
                <a:gd name="T50" fmla="*/ 11 w 11"/>
                <a:gd name="T51" fmla="*/ 10 h 10"/>
                <a:gd name="T52" fmla="*/ 11 w 11"/>
                <a:gd name="T5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0">
                  <a:moveTo>
                    <a:pt x="11" y="10"/>
                  </a:moveTo>
                  <a:lnTo>
                    <a:pt x="11" y="10"/>
                  </a:lnTo>
                  <a:lnTo>
                    <a:pt x="11" y="10"/>
                  </a:lnTo>
                  <a:lnTo>
                    <a:pt x="9" y="7"/>
                  </a:lnTo>
                  <a:lnTo>
                    <a:pt x="7" y="7"/>
                  </a:lnTo>
                  <a:lnTo>
                    <a:pt x="7" y="5"/>
                  </a:lnTo>
                  <a:lnTo>
                    <a:pt x="4" y="5"/>
                  </a:lnTo>
                  <a:lnTo>
                    <a:pt x="2" y="5"/>
                  </a:lnTo>
                  <a:lnTo>
                    <a:pt x="0" y="5"/>
                  </a:lnTo>
                  <a:lnTo>
                    <a:pt x="0" y="3"/>
                  </a:lnTo>
                  <a:lnTo>
                    <a:pt x="0" y="3"/>
                  </a:lnTo>
                  <a:lnTo>
                    <a:pt x="0" y="3"/>
                  </a:lnTo>
                  <a:lnTo>
                    <a:pt x="0" y="0"/>
                  </a:lnTo>
                  <a:lnTo>
                    <a:pt x="2" y="0"/>
                  </a:lnTo>
                  <a:lnTo>
                    <a:pt x="2" y="0"/>
                  </a:lnTo>
                  <a:lnTo>
                    <a:pt x="2" y="0"/>
                  </a:lnTo>
                  <a:lnTo>
                    <a:pt x="7" y="5"/>
                  </a:lnTo>
                  <a:lnTo>
                    <a:pt x="7" y="5"/>
                  </a:lnTo>
                  <a:lnTo>
                    <a:pt x="9" y="5"/>
                  </a:lnTo>
                  <a:lnTo>
                    <a:pt x="9" y="5"/>
                  </a:lnTo>
                  <a:lnTo>
                    <a:pt x="9" y="5"/>
                  </a:lnTo>
                  <a:lnTo>
                    <a:pt x="11" y="7"/>
                  </a:lnTo>
                  <a:lnTo>
                    <a:pt x="11" y="10"/>
                  </a:lnTo>
                  <a:lnTo>
                    <a:pt x="11" y="10"/>
                  </a:lnTo>
                  <a:lnTo>
                    <a:pt x="11" y="10"/>
                  </a:lnTo>
                  <a:lnTo>
                    <a:pt x="11" y="10"/>
                  </a:lnTo>
                  <a:lnTo>
                    <a:pt x="11"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95"/>
            <p:cNvSpPr>
              <a:spLocks/>
            </p:cNvSpPr>
            <p:nvPr/>
          </p:nvSpPr>
          <p:spPr bwMode="auto">
            <a:xfrm>
              <a:off x="1438" y="3484"/>
              <a:ext cx="11" cy="10"/>
            </a:xfrm>
            <a:custGeom>
              <a:avLst/>
              <a:gdLst>
                <a:gd name="T0" fmla="*/ 11 w 11"/>
                <a:gd name="T1" fmla="*/ 10 h 10"/>
                <a:gd name="T2" fmla="*/ 11 w 11"/>
                <a:gd name="T3" fmla="*/ 10 h 10"/>
                <a:gd name="T4" fmla="*/ 11 w 11"/>
                <a:gd name="T5" fmla="*/ 10 h 10"/>
                <a:gd name="T6" fmla="*/ 9 w 11"/>
                <a:gd name="T7" fmla="*/ 7 h 10"/>
                <a:gd name="T8" fmla="*/ 7 w 11"/>
                <a:gd name="T9" fmla="*/ 7 h 10"/>
                <a:gd name="T10" fmla="*/ 7 w 11"/>
                <a:gd name="T11" fmla="*/ 5 h 10"/>
                <a:gd name="T12" fmla="*/ 4 w 11"/>
                <a:gd name="T13" fmla="*/ 5 h 10"/>
                <a:gd name="T14" fmla="*/ 2 w 11"/>
                <a:gd name="T15" fmla="*/ 5 h 10"/>
                <a:gd name="T16" fmla="*/ 0 w 11"/>
                <a:gd name="T17" fmla="*/ 5 h 10"/>
                <a:gd name="T18" fmla="*/ 0 w 11"/>
                <a:gd name="T19" fmla="*/ 3 h 10"/>
                <a:gd name="T20" fmla="*/ 0 w 11"/>
                <a:gd name="T21" fmla="*/ 3 h 10"/>
                <a:gd name="T22" fmla="*/ 0 w 11"/>
                <a:gd name="T23" fmla="*/ 3 h 10"/>
                <a:gd name="T24" fmla="*/ 0 w 11"/>
                <a:gd name="T25" fmla="*/ 0 h 10"/>
                <a:gd name="T26" fmla="*/ 2 w 11"/>
                <a:gd name="T27" fmla="*/ 0 h 10"/>
                <a:gd name="T28" fmla="*/ 2 w 11"/>
                <a:gd name="T29" fmla="*/ 0 h 10"/>
                <a:gd name="T30" fmla="*/ 2 w 11"/>
                <a:gd name="T31" fmla="*/ 0 h 10"/>
                <a:gd name="T32" fmla="*/ 7 w 11"/>
                <a:gd name="T33" fmla="*/ 5 h 10"/>
                <a:gd name="T34" fmla="*/ 7 w 11"/>
                <a:gd name="T35" fmla="*/ 5 h 10"/>
                <a:gd name="T36" fmla="*/ 9 w 11"/>
                <a:gd name="T37" fmla="*/ 5 h 10"/>
                <a:gd name="T38" fmla="*/ 9 w 11"/>
                <a:gd name="T39" fmla="*/ 5 h 10"/>
                <a:gd name="T40" fmla="*/ 9 w 11"/>
                <a:gd name="T41" fmla="*/ 5 h 10"/>
                <a:gd name="T42" fmla="*/ 11 w 11"/>
                <a:gd name="T43" fmla="*/ 7 h 10"/>
                <a:gd name="T44" fmla="*/ 11 w 11"/>
                <a:gd name="T45" fmla="*/ 10 h 10"/>
                <a:gd name="T46" fmla="*/ 11 w 11"/>
                <a:gd name="T47" fmla="*/ 10 h 10"/>
                <a:gd name="T48" fmla="*/ 11 w 11"/>
                <a:gd name="T49" fmla="*/ 10 h 10"/>
                <a:gd name="T50" fmla="*/ 11 w 11"/>
                <a:gd name="T51" fmla="*/ 10 h 10"/>
                <a:gd name="T52" fmla="*/ 11 w 11"/>
                <a:gd name="T5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0">
                  <a:moveTo>
                    <a:pt x="11" y="10"/>
                  </a:moveTo>
                  <a:lnTo>
                    <a:pt x="11" y="10"/>
                  </a:lnTo>
                  <a:lnTo>
                    <a:pt x="11" y="10"/>
                  </a:lnTo>
                  <a:lnTo>
                    <a:pt x="9" y="7"/>
                  </a:lnTo>
                  <a:lnTo>
                    <a:pt x="7" y="7"/>
                  </a:lnTo>
                  <a:lnTo>
                    <a:pt x="7" y="5"/>
                  </a:lnTo>
                  <a:lnTo>
                    <a:pt x="4" y="5"/>
                  </a:lnTo>
                  <a:lnTo>
                    <a:pt x="2" y="5"/>
                  </a:lnTo>
                  <a:lnTo>
                    <a:pt x="0" y="5"/>
                  </a:lnTo>
                  <a:lnTo>
                    <a:pt x="0" y="3"/>
                  </a:lnTo>
                  <a:lnTo>
                    <a:pt x="0" y="3"/>
                  </a:lnTo>
                  <a:lnTo>
                    <a:pt x="0" y="3"/>
                  </a:lnTo>
                  <a:lnTo>
                    <a:pt x="0" y="0"/>
                  </a:lnTo>
                  <a:lnTo>
                    <a:pt x="2" y="0"/>
                  </a:lnTo>
                  <a:lnTo>
                    <a:pt x="2" y="0"/>
                  </a:lnTo>
                  <a:lnTo>
                    <a:pt x="2" y="0"/>
                  </a:lnTo>
                  <a:lnTo>
                    <a:pt x="7" y="5"/>
                  </a:lnTo>
                  <a:lnTo>
                    <a:pt x="7" y="5"/>
                  </a:lnTo>
                  <a:lnTo>
                    <a:pt x="9" y="5"/>
                  </a:lnTo>
                  <a:lnTo>
                    <a:pt x="9" y="5"/>
                  </a:lnTo>
                  <a:lnTo>
                    <a:pt x="9" y="5"/>
                  </a:lnTo>
                  <a:lnTo>
                    <a:pt x="11" y="7"/>
                  </a:lnTo>
                  <a:lnTo>
                    <a:pt x="11" y="10"/>
                  </a:lnTo>
                  <a:lnTo>
                    <a:pt x="11" y="10"/>
                  </a:lnTo>
                  <a:lnTo>
                    <a:pt x="11" y="10"/>
                  </a:lnTo>
                  <a:lnTo>
                    <a:pt x="11" y="10"/>
                  </a:lnTo>
                  <a:lnTo>
                    <a:pt x="11"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196"/>
            <p:cNvSpPr>
              <a:spLocks/>
            </p:cNvSpPr>
            <p:nvPr/>
          </p:nvSpPr>
          <p:spPr bwMode="auto">
            <a:xfrm>
              <a:off x="1433" y="3472"/>
              <a:ext cx="9" cy="10"/>
            </a:xfrm>
            <a:custGeom>
              <a:avLst/>
              <a:gdLst>
                <a:gd name="T0" fmla="*/ 7 w 9"/>
                <a:gd name="T1" fmla="*/ 10 h 10"/>
                <a:gd name="T2" fmla="*/ 7 w 9"/>
                <a:gd name="T3" fmla="*/ 10 h 10"/>
                <a:gd name="T4" fmla="*/ 7 w 9"/>
                <a:gd name="T5" fmla="*/ 10 h 10"/>
                <a:gd name="T6" fmla="*/ 2 w 9"/>
                <a:gd name="T7" fmla="*/ 8 h 10"/>
                <a:gd name="T8" fmla="*/ 2 w 9"/>
                <a:gd name="T9" fmla="*/ 8 h 10"/>
                <a:gd name="T10" fmla="*/ 0 w 9"/>
                <a:gd name="T11" fmla="*/ 8 h 10"/>
                <a:gd name="T12" fmla="*/ 0 w 9"/>
                <a:gd name="T13" fmla="*/ 5 h 10"/>
                <a:gd name="T14" fmla="*/ 0 w 9"/>
                <a:gd name="T15" fmla="*/ 5 h 10"/>
                <a:gd name="T16" fmla="*/ 2 w 9"/>
                <a:gd name="T17" fmla="*/ 5 h 10"/>
                <a:gd name="T18" fmla="*/ 5 w 9"/>
                <a:gd name="T19" fmla="*/ 5 h 10"/>
                <a:gd name="T20" fmla="*/ 5 w 9"/>
                <a:gd name="T21" fmla="*/ 3 h 10"/>
                <a:gd name="T22" fmla="*/ 5 w 9"/>
                <a:gd name="T23" fmla="*/ 3 h 10"/>
                <a:gd name="T24" fmla="*/ 5 w 9"/>
                <a:gd name="T25" fmla="*/ 0 h 10"/>
                <a:gd name="T26" fmla="*/ 5 w 9"/>
                <a:gd name="T27" fmla="*/ 0 h 10"/>
                <a:gd name="T28" fmla="*/ 5 w 9"/>
                <a:gd name="T29" fmla="*/ 0 h 10"/>
                <a:gd name="T30" fmla="*/ 7 w 9"/>
                <a:gd name="T31" fmla="*/ 3 h 10"/>
                <a:gd name="T32" fmla="*/ 9 w 9"/>
                <a:gd name="T33" fmla="*/ 8 h 10"/>
                <a:gd name="T34" fmla="*/ 9 w 9"/>
                <a:gd name="T35" fmla="*/ 8 h 10"/>
                <a:gd name="T36" fmla="*/ 9 w 9"/>
                <a:gd name="T37" fmla="*/ 10 h 10"/>
                <a:gd name="T38" fmla="*/ 9 w 9"/>
                <a:gd name="T39" fmla="*/ 10 h 10"/>
                <a:gd name="T40" fmla="*/ 9 w 9"/>
                <a:gd name="T41" fmla="*/ 10 h 10"/>
                <a:gd name="T42" fmla="*/ 7 w 9"/>
                <a:gd name="T43" fmla="*/ 10 h 10"/>
                <a:gd name="T44" fmla="*/ 7 w 9"/>
                <a:gd name="T45" fmla="*/ 10 h 10"/>
                <a:gd name="T46" fmla="*/ 7 w 9"/>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0">
                  <a:moveTo>
                    <a:pt x="7" y="10"/>
                  </a:moveTo>
                  <a:lnTo>
                    <a:pt x="7" y="10"/>
                  </a:lnTo>
                  <a:lnTo>
                    <a:pt x="7" y="10"/>
                  </a:lnTo>
                  <a:lnTo>
                    <a:pt x="2" y="8"/>
                  </a:lnTo>
                  <a:lnTo>
                    <a:pt x="2" y="8"/>
                  </a:lnTo>
                  <a:lnTo>
                    <a:pt x="0" y="8"/>
                  </a:lnTo>
                  <a:lnTo>
                    <a:pt x="0" y="5"/>
                  </a:lnTo>
                  <a:lnTo>
                    <a:pt x="0" y="5"/>
                  </a:lnTo>
                  <a:lnTo>
                    <a:pt x="2" y="5"/>
                  </a:lnTo>
                  <a:lnTo>
                    <a:pt x="5" y="5"/>
                  </a:lnTo>
                  <a:lnTo>
                    <a:pt x="5" y="3"/>
                  </a:lnTo>
                  <a:lnTo>
                    <a:pt x="5" y="3"/>
                  </a:lnTo>
                  <a:lnTo>
                    <a:pt x="5" y="0"/>
                  </a:lnTo>
                  <a:lnTo>
                    <a:pt x="5" y="0"/>
                  </a:lnTo>
                  <a:lnTo>
                    <a:pt x="5" y="0"/>
                  </a:lnTo>
                  <a:lnTo>
                    <a:pt x="7" y="3"/>
                  </a:lnTo>
                  <a:lnTo>
                    <a:pt x="9" y="8"/>
                  </a:lnTo>
                  <a:lnTo>
                    <a:pt x="9" y="8"/>
                  </a:lnTo>
                  <a:lnTo>
                    <a:pt x="9" y="10"/>
                  </a:lnTo>
                  <a:lnTo>
                    <a:pt x="9" y="10"/>
                  </a:lnTo>
                  <a:lnTo>
                    <a:pt x="9" y="10"/>
                  </a:lnTo>
                  <a:lnTo>
                    <a:pt x="7" y="10"/>
                  </a:lnTo>
                  <a:lnTo>
                    <a:pt x="7" y="10"/>
                  </a:lnTo>
                  <a:lnTo>
                    <a:pt x="7" y="1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97"/>
            <p:cNvSpPr>
              <a:spLocks/>
            </p:cNvSpPr>
            <p:nvPr/>
          </p:nvSpPr>
          <p:spPr bwMode="auto">
            <a:xfrm>
              <a:off x="1433" y="3472"/>
              <a:ext cx="9" cy="10"/>
            </a:xfrm>
            <a:custGeom>
              <a:avLst/>
              <a:gdLst>
                <a:gd name="T0" fmla="*/ 7 w 9"/>
                <a:gd name="T1" fmla="*/ 10 h 10"/>
                <a:gd name="T2" fmla="*/ 7 w 9"/>
                <a:gd name="T3" fmla="*/ 10 h 10"/>
                <a:gd name="T4" fmla="*/ 7 w 9"/>
                <a:gd name="T5" fmla="*/ 10 h 10"/>
                <a:gd name="T6" fmla="*/ 2 w 9"/>
                <a:gd name="T7" fmla="*/ 8 h 10"/>
                <a:gd name="T8" fmla="*/ 2 w 9"/>
                <a:gd name="T9" fmla="*/ 8 h 10"/>
                <a:gd name="T10" fmla="*/ 0 w 9"/>
                <a:gd name="T11" fmla="*/ 8 h 10"/>
                <a:gd name="T12" fmla="*/ 0 w 9"/>
                <a:gd name="T13" fmla="*/ 5 h 10"/>
                <a:gd name="T14" fmla="*/ 0 w 9"/>
                <a:gd name="T15" fmla="*/ 5 h 10"/>
                <a:gd name="T16" fmla="*/ 2 w 9"/>
                <a:gd name="T17" fmla="*/ 5 h 10"/>
                <a:gd name="T18" fmla="*/ 5 w 9"/>
                <a:gd name="T19" fmla="*/ 5 h 10"/>
                <a:gd name="T20" fmla="*/ 5 w 9"/>
                <a:gd name="T21" fmla="*/ 3 h 10"/>
                <a:gd name="T22" fmla="*/ 5 w 9"/>
                <a:gd name="T23" fmla="*/ 3 h 10"/>
                <a:gd name="T24" fmla="*/ 5 w 9"/>
                <a:gd name="T25" fmla="*/ 0 h 10"/>
                <a:gd name="T26" fmla="*/ 5 w 9"/>
                <a:gd name="T27" fmla="*/ 0 h 10"/>
                <a:gd name="T28" fmla="*/ 5 w 9"/>
                <a:gd name="T29" fmla="*/ 0 h 10"/>
                <a:gd name="T30" fmla="*/ 7 w 9"/>
                <a:gd name="T31" fmla="*/ 3 h 10"/>
                <a:gd name="T32" fmla="*/ 9 w 9"/>
                <a:gd name="T33" fmla="*/ 8 h 10"/>
                <a:gd name="T34" fmla="*/ 9 w 9"/>
                <a:gd name="T35" fmla="*/ 8 h 10"/>
                <a:gd name="T36" fmla="*/ 9 w 9"/>
                <a:gd name="T37" fmla="*/ 10 h 10"/>
                <a:gd name="T38" fmla="*/ 9 w 9"/>
                <a:gd name="T39" fmla="*/ 10 h 10"/>
                <a:gd name="T40" fmla="*/ 9 w 9"/>
                <a:gd name="T41" fmla="*/ 10 h 10"/>
                <a:gd name="T42" fmla="*/ 7 w 9"/>
                <a:gd name="T43" fmla="*/ 10 h 10"/>
                <a:gd name="T44" fmla="*/ 7 w 9"/>
                <a:gd name="T45" fmla="*/ 10 h 10"/>
                <a:gd name="T46" fmla="*/ 7 w 9"/>
                <a:gd name="T4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0">
                  <a:moveTo>
                    <a:pt x="7" y="10"/>
                  </a:moveTo>
                  <a:lnTo>
                    <a:pt x="7" y="10"/>
                  </a:lnTo>
                  <a:lnTo>
                    <a:pt x="7" y="10"/>
                  </a:lnTo>
                  <a:lnTo>
                    <a:pt x="2" y="8"/>
                  </a:lnTo>
                  <a:lnTo>
                    <a:pt x="2" y="8"/>
                  </a:lnTo>
                  <a:lnTo>
                    <a:pt x="0" y="8"/>
                  </a:lnTo>
                  <a:lnTo>
                    <a:pt x="0" y="5"/>
                  </a:lnTo>
                  <a:lnTo>
                    <a:pt x="0" y="5"/>
                  </a:lnTo>
                  <a:lnTo>
                    <a:pt x="2" y="5"/>
                  </a:lnTo>
                  <a:lnTo>
                    <a:pt x="5" y="5"/>
                  </a:lnTo>
                  <a:lnTo>
                    <a:pt x="5" y="3"/>
                  </a:lnTo>
                  <a:lnTo>
                    <a:pt x="5" y="3"/>
                  </a:lnTo>
                  <a:lnTo>
                    <a:pt x="5" y="0"/>
                  </a:lnTo>
                  <a:lnTo>
                    <a:pt x="5" y="0"/>
                  </a:lnTo>
                  <a:lnTo>
                    <a:pt x="5" y="0"/>
                  </a:lnTo>
                  <a:lnTo>
                    <a:pt x="7" y="3"/>
                  </a:lnTo>
                  <a:lnTo>
                    <a:pt x="9" y="8"/>
                  </a:lnTo>
                  <a:lnTo>
                    <a:pt x="9" y="8"/>
                  </a:lnTo>
                  <a:lnTo>
                    <a:pt x="9" y="10"/>
                  </a:lnTo>
                  <a:lnTo>
                    <a:pt x="9" y="10"/>
                  </a:lnTo>
                  <a:lnTo>
                    <a:pt x="9" y="10"/>
                  </a:lnTo>
                  <a:lnTo>
                    <a:pt x="7" y="10"/>
                  </a:lnTo>
                  <a:lnTo>
                    <a:pt x="7" y="10"/>
                  </a:lnTo>
                  <a:lnTo>
                    <a:pt x="7" y="1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198"/>
            <p:cNvSpPr>
              <a:spLocks/>
            </p:cNvSpPr>
            <p:nvPr/>
          </p:nvSpPr>
          <p:spPr bwMode="auto">
            <a:xfrm>
              <a:off x="1638" y="3595"/>
              <a:ext cx="10" cy="7"/>
            </a:xfrm>
            <a:custGeom>
              <a:avLst/>
              <a:gdLst>
                <a:gd name="T0" fmla="*/ 5 w 10"/>
                <a:gd name="T1" fmla="*/ 7 h 7"/>
                <a:gd name="T2" fmla="*/ 5 w 10"/>
                <a:gd name="T3" fmla="*/ 7 h 7"/>
                <a:gd name="T4" fmla="*/ 5 w 10"/>
                <a:gd name="T5" fmla="*/ 7 h 7"/>
                <a:gd name="T6" fmla="*/ 5 w 10"/>
                <a:gd name="T7" fmla="*/ 7 h 7"/>
                <a:gd name="T8" fmla="*/ 3 w 10"/>
                <a:gd name="T9" fmla="*/ 7 h 7"/>
                <a:gd name="T10" fmla="*/ 0 w 10"/>
                <a:gd name="T11" fmla="*/ 7 h 7"/>
                <a:gd name="T12" fmla="*/ 0 w 10"/>
                <a:gd name="T13" fmla="*/ 5 h 7"/>
                <a:gd name="T14" fmla="*/ 0 w 10"/>
                <a:gd name="T15" fmla="*/ 5 h 7"/>
                <a:gd name="T16" fmla="*/ 3 w 10"/>
                <a:gd name="T17" fmla="*/ 3 h 7"/>
                <a:gd name="T18" fmla="*/ 5 w 10"/>
                <a:gd name="T19" fmla="*/ 0 h 7"/>
                <a:gd name="T20" fmla="*/ 5 w 10"/>
                <a:gd name="T21" fmla="*/ 0 h 7"/>
                <a:gd name="T22" fmla="*/ 7 w 10"/>
                <a:gd name="T23" fmla="*/ 5 h 7"/>
                <a:gd name="T24" fmla="*/ 10 w 10"/>
                <a:gd name="T25" fmla="*/ 7 h 7"/>
                <a:gd name="T26" fmla="*/ 10 w 10"/>
                <a:gd name="T27" fmla="*/ 7 h 7"/>
                <a:gd name="T28" fmla="*/ 7 w 10"/>
                <a:gd name="T29" fmla="*/ 7 h 7"/>
                <a:gd name="T30" fmla="*/ 7 w 10"/>
                <a:gd name="T31" fmla="*/ 7 h 7"/>
                <a:gd name="T32" fmla="*/ 5 w 10"/>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
                  <a:moveTo>
                    <a:pt x="5" y="7"/>
                  </a:moveTo>
                  <a:lnTo>
                    <a:pt x="5" y="7"/>
                  </a:lnTo>
                  <a:lnTo>
                    <a:pt x="5" y="7"/>
                  </a:lnTo>
                  <a:lnTo>
                    <a:pt x="5" y="7"/>
                  </a:lnTo>
                  <a:lnTo>
                    <a:pt x="3" y="7"/>
                  </a:lnTo>
                  <a:lnTo>
                    <a:pt x="0" y="7"/>
                  </a:lnTo>
                  <a:lnTo>
                    <a:pt x="0" y="5"/>
                  </a:lnTo>
                  <a:lnTo>
                    <a:pt x="0" y="5"/>
                  </a:lnTo>
                  <a:lnTo>
                    <a:pt x="3" y="3"/>
                  </a:lnTo>
                  <a:lnTo>
                    <a:pt x="5" y="0"/>
                  </a:lnTo>
                  <a:lnTo>
                    <a:pt x="5" y="0"/>
                  </a:lnTo>
                  <a:lnTo>
                    <a:pt x="7" y="5"/>
                  </a:lnTo>
                  <a:lnTo>
                    <a:pt x="10" y="7"/>
                  </a:lnTo>
                  <a:lnTo>
                    <a:pt x="10" y="7"/>
                  </a:lnTo>
                  <a:lnTo>
                    <a:pt x="7" y="7"/>
                  </a:lnTo>
                  <a:lnTo>
                    <a:pt x="7" y="7"/>
                  </a:lnTo>
                  <a:lnTo>
                    <a:pt x="5"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99"/>
            <p:cNvSpPr>
              <a:spLocks/>
            </p:cNvSpPr>
            <p:nvPr/>
          </p:nvSpPr>
          <p:spPr bwMode="auto">
            <a:xfrm>
              <a:off x="1638" y="3595"/>
              <a:ext cx="10" cy="7"/>
            </a:xfrm>
            <a:custGeom>
              <a:avLst/>
              <a:gdLst>
                <a:gd name="T0" fmla="*/ 5 w 10"/>
                <a:gd name="T1" fmla="*/ 7 h 7"/>
                <a:gd name="T2" fmla="*/ 5 w 10"/>
                <a:gd name="T3" fmla="*/ 7 h 7"/>
                <a:gd name="T4" fmla="*/ 5 w 10"/>
                <a:gd name="T5" fmla="*/ 7 h 7"/>
                <a:gd name="T6" fmla="*/ 5 w 10"/>
                <a:gd name="T7" fmla="*/ 7 h 7"/>
                <a:gd name="T8" fmla="*/ 3 w 10"/>
                <a:gd name="T9" fmla="*/ 7 h 7"/>
                <a:gd name="T10" fmla="*/ 0 w 10"/>
                <a:gd name="T11" fmla="*/ 7 h 7"/>
                <a:gd name="T12" fmla="*/ 0 w 10"/>
                <a:gd name="T13" fmla="*/ 5 h 7"/>
                <a:gd name="T14" fmla="*/ 0 w 10"/>
                <a:gd name="T15" fmla="*/ 5 h 7"/>
                <a:gd name="T16" fmla="*/ 3 w 10"/>
                <a:gd name="T17" fmla="*/ 3 h 7"/>
                <a:gd name="T18" fmla="*/ 5 w 10"/>
                <a:gd name="T19" fmla="*/ 0 h 7"/>
                <a:gd name="T20" fmla="*/ 5 w 10"/>
                <a:gd name="T21" fmla="*/ 0 h 7"/>
                <a:gd name="T22" fmla="*/ 7 w 10"/>
                <a:gd name="T23" fmla="*/ 5 h 7"/>
                <a:gd name="T24" fmla="*/ 10 w 10"/>
                <a:gd name="T25" fmla="*/ 7 h 7"/>
                <a:gd name="T26" fmla="*/ 10 w 10"/>
                <a:gd name="T27" fmla="*/ 7 h 7"/>
                <a:gd name="T28" fmla="*/ 7 w 10"/>
                <a:gd name="T29" fmla="*/ 7 h 7"/>
                <a:gd name="T30" fmla="*/ 7 w 10"/>
                <a:gd name="T31" fmla="*/ 7 h 7"/>
                <a:gd name="T32" fmla="*/ 5 w 10"/>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
                  <a:moveTo>
                    <a:pt x="5" y="7"/>
                  </a:moveTo>
                  <a:lnTo>
                    <a:pt x="5" y="7"/>
                  </a:lnTo>
                  <a:lnTo>
                    <a:pt x="5" y="7"/>
                  </a:lnTo>
                  <a:lnTo>
                    <a:pt x="5" y="7"/>
                  </a:lnTo>
                  <a:lnTo>
                    <a:pt x="3" y="7"/>
                  </a:lnTo>
                  <a:lnTo>
                    <a:pt x="0" y="7"/>
                  </a:lnTo>
                  <a:lnTo>
                    <a:pt x="0" y="5"/>
                  </a:lnTo>
                  <a:lnTo>
                    <a:pt x="0" y="5"/>
                  </a:lnTo>
                  <a:lnTo>
                    <a:pt x="3" y="3"/>
                  </a:lnTo>
                  <a:lnTo>
                    <a:pt x="5" y="0"/>
                  </a:lnTo>
                  <a:lnTo>
                    <a:pt x="5" y="0"/>
                  </a:lnTo>
                  <a:lnTo>
                    <a:pt x="7" y="5"/>
                  </a:lnTo>
                  <a:lnTo>
                    <a:pt x="10" y="7"/>
                  </a:lnTo>
                  <a:lnTo>
                    <a:pt x="10" y="7"/>
                  </a:lnTo>
                  <a:lnTo>
                    <a:pt x="7" y="7"/>
                  </a:lnTo>
                  <a:lnTo>
                    <a:pt x="7" y="7"/>
                  </a:lnTo>
                  <a:lnTo>
                    <a:pt x="5"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00"/>
            <p:cNvSpPr>
              <a:spLocks/>
            </p:cNvSpPr>
            <p:nvPr/>
          </p:nvSpPr>
          <p:spPr bwMode="auto">
            <a:xfrm>
              <a:off x="1414" y="3482"/>
              <a:ext cx="9" cy="9"/>
            </a:xfrm>
            <a:custGeom>
              <a:avLst/>
              <a:gdLst>
                <a:gd name="T0" fmla="*/ 0 w 9"/>
                <a:gd name="T1" fmla="*/ 9 h 9"/>
                <a:gd name="T2" fmla="*/ 0 w 9"/>
                <a:gd name="T3" fmla="*/ 9 h 9"/>
                <a:gd name="T4" fmla="*/ 0 w 9"/>
                <a:gd name="T5" fmla="*/ 9 h 9"/>
                <a:gd name="T6" fmla="*/ 2 w 9"/>
                <a:gd name="T7" fmla="*/ 2 h 9"/>
                <a:gd name="T8" fmla="*/ 2 w 9"/>
                <a:gd name="T9" fmla="*/ 2 h 9"/>
                <a:gd name="T10" fmla="*/ 5 w 9"/>
                <a:gd name="T11" fmla="*/ 2 h 9"/>
                <a:gd name="T12" fmla="*/ 5 w 9"/>
                <a:gd name="T13" fmla="*/ 0 h 9"/>
                <a:gd name="T14" fmla="*/ 5 w 9"/>
                <a:gd name="T15" fmla="*/ 0 h 9"/>
                <a:gd name="T16" fmla="*/ 5 w 9"/>
                <a:gd name="T17" fmla="*/ 0 h 9"/>
                <a:gd name="T18" fmla="*/ 9 w 9"/>
                <a:gd name="T19" fmla="*/ 0 h 9"/>
                <a:gd name="T20" fmla="*/ 9 w 9"/>
                <a:gd name="T21" fmla="*/ 2 h 9"/>
                <a:gd name="T22" fmla="*/ 2 w 9"/>
                <a:gd name="T23" fmla="*/ 7 h 9"/>
                <a:gd name="T24" fmla="*/ 2 w 9"/>
                <a:gd name="T25" fmla="*/ 9 h 9"/>
                <a:gd name="T26" fmla="*/ 0 w 9"/>
                <a:gd name="T27" fmla="*/ 9 h 9"/>
                <a:gd name="T28" fmla="*/ 0 w 9"/>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9">
                  <a:moveTo>
                    <a:pt x="0" y="9"/>
                  </a:moveTo>
                  <a:lnTo>
                    <a:pt x="0" y="9"/>
                  </a:lnTo>
                  <a:lnTo>
                    <a:pt x="0" y="9"/>
                  </a:lnTo>
                  <a:lnTo>
                    <a:pt x="2" y="2"/>
                  </a:lnTo>
                  <a:lnTo>
                    <a:pt x="2" y="2"/>
                  </a:lnTo>
                  <a:lnTo>
                    <a:pt x="5" y="2"/>
                  </a:lnTo>
                  <a:lnTo>
                    <a:pt x="5" y="0"/>
                  </a:lnTo>
                  <a:lnTo>
                    <a:pt x="5" y="0"/>
                  </a:lnTo>
                  <a:lnTo>
                    <a:pt x="5" y="0"/>
                  </a:lnTo>
                  <a:lnTo>
                    <a:pt x="9" y="0"/>
                  </a:lnTo>
                  <a:lnTo>
                    <a:pt x="9" y="2"/>
                  </a:lnTo>
                  <a:lnTo>
                    <a:pt x="2" y="7"/>
                  </a:lnTo>
                  <a:lnTo>
                    <a:pt x="2" y="9"/>
                  </a:lnTo>
                  <a:lnTo>
                    <a:pt x="0" y="9"/>
                  </a:lnTo>
                  <a:lnTo>
                    <a:pt x="0" y="9"/>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201"/>
            <p:cNvSpPr>
              <a:spLocks/>
            </p:cNvSpPr>
            <p:nvPr/>
          </p:nvSpPr>
          <p:spPr bwMode="auto">
            <a:xfrm>
              <a:off x="1414" y="3482"/>
              <a:ext cx="9" cy="9"/>
            </a:xfrm>
            <a:custGeom>
              <a:avLst/>
              <a:gdLst>
                <a:gd name="T0" fmla="*/ 0 w 9"/>
                <a:gd name="T1" fmla="*/ 9 h 9"/>
                <a:gd name="T2" fmla="*/ 0 w 9"/>
                <a:gd name="T3" fmla="*/ 9 h 9"/>
                <a:gd name="T4" fmla="*/ 0 w 9"/>
                <a:gd name="T5" fmla="*/ 9 h 9"/>
                <a:gd name="T6" fmla="*/ 2 w 9"/>
                <a:gd name="T7" fmla="*/ 2 h 9"/>
                <a:gd name="T8" fmla="*/ 2 w 9"/>
                <a:gd name="T9" fmla="*/ 2 h 9"/>
                <a:gd name="T10" fmla="*/ 5 w 9"/>
                <a:gd name="T11" fmla="*/ 2 h 9"/>
                <a:gd name="T12" fmla="*/ 5 w 9"/>
                <a:gd name="T13" fmla="*/ 0 h 9"/>
                <a:gd name="T14" fmla="*/ 5 w 9"/>
                <a:gd name="T15" fmla="*/ 0 h 9"/>
                <a:gd name="T16" fmla="*/ 5 w 9"/>
                <a:gd name="T17" fmla="*/ 0 h 9"/>
                <a:gd name="T18" fmla="*/ 9 w 9"/>
                <a:gd name="T19" fmla="*/ 0 h 9"/>
                <a:gd name="T20" fmla="*/ 9 w 9"/>
                <a:gd name="T21" fmla="*/ 2 h 9"/>
                <a:gd name="T22" fmla="*/ 2 w 9"/>
                <a:gd name="T23" fmla="*/ 7 h 9"/>
                <a:gd name="T24" fmla="*/ 2 w 9"/>
                <a:gd name="T25" fmla="*/ 9 h 9"/>
                <a:gd name="T26" fmla="*/ 0 w 9"/>
                <a:gd name="T27" fmla="*/ 9 h 9"/>
                <a:gd name="T28" fmla="*/ 0 w 9"/>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9">
                  <a:moveTo>
                    <a:pt x="0" y="9"/>
                  </a:moveTo>
                  <a:lnTo>
                    <a:pt x="0" y="9"/>
                  </a:lnTo>
                  <a:lnTo>
                    <a:pt x="0" y="9"/>
                  </a:lnTo>
                  <a:lnTo>
                    <a:pt x="2" y="2"/>
                  </a:lnTo>
                  <a:lnTo>
                    <a:pt x="2" y="2"/>
                  </a:lnTo>
                  <a:lnTo>
                    <a:pt x="5" y="2"/>
                  </a:lnTo>
                  <a:lnTo>
                    <a:pt x="5" y="0"/>
                  </a:lnTo>
                  <a:lnTo>
                    <a:pt x="5" y="0"/>
                  </a:lnTo>
                  <a:lnTo>
                    <a:pt x="5" y="0"/>
                  </a:lnTo>
                  <a:lnTo>
                    <a:pt x="9" y="0"/>
                  </a:lnTo>
                  <a:lnTo>
                    <a:pt x="9" y="2"/>
                  </a:lnTo>
                  <a:lnTo>
                    <a:pt x="2" y="7"/>
                  </a:lnTo>
                  <a:lnTo>
                    <a:pt x="2" y="9"/>
                  </a:lnTo>
                  <a:lnTo>
                    <a:pt x="0" y="9"/>
                  </a:lnTo>
                  <a:lnTo>
                    <a:pt x="0" y="9"/>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202"/>
            <p:cNvSpPr>
              <a:spLocks/>
            </p:cNvSpPr>
            <p:nvPr/>
          </p:nvSpPr>
          <p:spPr bwMode="auto">
            <a:xfrm>
              <a:off x="1487" y="3550"/>
              <a:ext cx="10" cy="7"/>
            </a:xfrm>
            <a:custGeom>
              <a:avLst/>
              <a:gdLst>
                <a:gd name="T0" fmla="*/ 5 w 10"/>
                <a:gd name="T1" fmla="*/ 0 h 7"/>
                <a:gd name="T2" fmla="*/ 7 w 10"/>
                <a:gd name="T3" fmla="*/ 3 h 7"/>
                <a:gd name="T4" fmla="*/ 10 w 10"/>
                <a:gd name="T5" fmla="*/ 3 h 7"/>
                <a:gd name="T6" fmla="*/ 7 w 10"/>
                <a:gd name="T7" fmla="*/ 5 h 7"/>
                <a:gd name="T8" fmla="*/ 5 w 10"/>
                <a:gd name="T9" fmla="*/ 5 h 7"/>
                <a:gd name="T10" fmla="*/ 5 w 10"/>
                <a:gd name="T11" fmla="*/ 5 h 7"/>
                <a:gd name="T12" fmla="*/ 2 w 10"/>
                <a:gd name="T13" fmla="*/ 7 h 7"/>
                <a:gd name="T14" fmla="*/ 0 w 10"/>
                <a:gd name="T15" fmla="*/ 5 h 7"/>
                <a:gd name="T16" fmla="*/ 0 w 10"/>
                <a:gd name="T17" fmla="*/ 5 h 7"/>
                <a:gd name="T18" fmla="*/ 0 w 10"/>
                <a:gd name="T19" fmla="*/ 5 h 7"/>
                <a:gd name="T20" fmla="*/ 0 w 10"/>
                <a:gd name="T21" fmla="*/ 5 h 7"/>
                <a:gd name="T22" fmla="*/ 2 w 10"/>
                <a:gd name="T23" fmla="*/ 0 h 7"/>
                <a:gd name="T24" fmla="*/ 2 w 10"/>
                <a:gd name="T25" fmla="*/ 0 h 7"/>
                <a:gd name="T26" fmla="*/ 5 w 10"/>
                <a:gd name="T27" fmla="*/ 0 h 7"/>
                <a:gd name="T28" fmla="*/ 5 w 10"/>
                <a:gd name="T29" fmla="*/ 0 h 7"/>
                <a:gd name="T30" fmla="*/ 5 w 10"/>
                <a:gd name="T31" fmla="*/ 0 h 7"/>
                <a:gd name="T32" fmla="*/ 5 w 10"/>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
                  <a:moveTo>
                    <a:pt x="5" y="0"/>
                  </a:moveTo>
                  <a:lnTo>
                    <a:pt x="7" y="3"/>
                  </a:lnTo>
                  <a:lnTo>
                    <a:pt x="10" y="3"/>
                  </a:lnTo>
                  <a:lnTo>
                    <a:pt x="7" y="5"/>
                  </a:lnTo>
                  <a:lnTo>
                    <a:pt x="5" y="5"/>
                  </a:lnTo>
                  <a:lnTo>
                    <a:pt x="5" y="5"/>
                  </a:lnTo>
                  <a:lnTo>
                    <a:pt x="2" y="7"/>
                  </a:lnTo>
                  <a:lnTo>
                    <a:pt x="0" y="5"/>
                  </a:lnTo>
                  <a:lnTo>
                    <a:pt x="0" y="5"/>
                  </a:lnTo>
                  <a:lnTo>
                    <a:pt x="0" y="5"/>
                  </a:lnTo>
                  <a:lnTo>
                    <a:pt x="0" y="5"/>
                  </a:lnTo>
                  <a:lnTo>
                    <a:pt x="2" y="0"/>
                  </a:lnTo>
                  <a:lnTo>
                    <a:pt x="2" y="0"/>
                  </a:lnTo>
                  <a:lnTo>
                    <a:pt x="5" y="0"/>
                  </a:lnTo>
                  <a:lnTo>
                    <a:pt x="5" y="0"/>
                  </a:lnTo>
                  <a:lnTo>
                    <a:pt x="5" y="0"/>
                  </a:lnTo>
                  <a:lnTo>
                    <a:pt x="5" y="0"/>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203"/>
            <p:cNvSpPr>
              <a:spLocks/>
            </p:cNvSpPr>
            <p:nvPr/>
          </p:nvSpPr>
          <p:spPr bwMode="auto">
            <a:xfrm>
              <a:off x="1487" y="3550"/>
              <a:ext cx="10" cy="7"/>
            </a:xfrm>
            <a:custGeom>
              <a:avLst/>
              <a:gdLst>
                <a:gd name="T0" fmla="*/ 5 w 10"/>
                <a:gd name="T1" fmla="*/ 0 h 7"/>
                <a:gd name="T2" fmla="*/ 7 w 10"/>
                <a:gd name="T3" fmla="*/ 3 h 7"/>
                <a:gd name="T4" fmla="*/ 10 w 10"/>
                <a:gd name="T5" fmla="*/ 3 h 7"/>
                <a:gd name="T6" fmla="*/ 7 w 10"/>
                <a:gd name="T7" fmla="*/ 5 h 7"/>
                <a:gd name="T8" fmla="*/ 5 w 10"/>
                <a:gd name="T9" fmla="*/ 5 h 7"/>
                <a:gd name="T10" fmla="*/ 5 w 10"/>
                <a:gd name="T11" fmla="*/ 5 h 7"/>
                <a:gd name="T12" fmla="*/ 2 w 10"/>
                <a:gd name="T13" fmla="*/ 7 h 7"/>
                <a:gd name="T14" fmla="*/ 0 w 10"/>
                <a:gd name="T15" fmla="*/ 5 h 7"/>
                <a:gd name="T16" fmla="*/ 0 w 10"/>
                <a:gd name="T17" fmla="*/ 5 h 7"/>
                <a:gd name="T18" fmla="*/ 0 w 10"/>
                <a:gd name="T19" fmla="*/ 5 h 7"/>
                <a:gd name="T20" fmla="*/ 0 w 10"/>
                <a:gd name="T21" fmla="*/ 5 h 7"/>
                <a:gd name="T22" fmla="*/ 2 w 10"/>
                <a:gd name="T23" fmla="*/ 0 h 7"/>
                <a:gd name="T24" fmla="*/ 2 w 10"/>
                <a:gd name="T25" fmla="*/ 0 h 7"/>
                <a:gd name="T26" fmla="*/ 5 w 10"/>
                <a:gd name="T27" fmla="*/ 0 h 7"/>
                <a:gd name="T28" fmla="*/ 5 w 10"/>
                <a:gd name="T29" fmla="*/ 0 h 7"/>
                <a:gd name="T30" fmla="*/ 5 w 10"/>
                <a:gd name="T31" fmla="*/ 0 h 7"/>
                <a:gd name="T32" fmla="*/ 5 w 10"/>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
                  <a:moveTo>
                    <a:pt x="5" y="0"/>
                  </a:moveTo>
                  <a:lnTo>
                    <a:pt x="7" y="3"/>
                  </a:lnTo>
                  <a:lnTo>
                    <a:pt x="10" y="3"/>
                  </a:lnTo>
                  <a:lnTo>
                    <a:pt x="7" y="5"/>
                  </a:lnTo>
                  <a:lnTo>
                    <a:pt x="5" y="5"/>
                  </a:lnTo>
                  <a:lnTo>
                    <a:pt x="5" y="5"/>
                  </a:lnTo>
                  <a:lnTo>
                    <a:pt x="2" y="7"/>
                  </a:lnTo>
                  <a:lnTo>
                    <a:pt x="0" y="5"/>
                  </a:lnTo>
                  <a:lnTo>
                    <a:pt x="0" y="5"/>
                  </a:lnTo>
                  <a:lnTo>
                    <a:pt x="0" y="5"/>
                  </a:lnTo>
                  <a:lnTo>
                    <a:pt x="0" y="5"/>
                  </a:lnTo>
                  <a:lnTo>
                    <a:pt x="2" y="0"/>
                  </a:lnTo>
                  <a:lnTo>
                    <a:pt x="2" y="0"/>
                  </a:lnTo>
                  <a:lnTo>
                    <a:pt x="5" y="0"/>
                  </a:lnTo>
                  <a:lnTo>
                    <a:pt x="5" y="0"/>
                  </a:lnTo>
                  <a:lnTo>
                    <a:pt x="5" y="0"/>
                  </a:lnTo>
                  <a:lnTo>
                    <a:pt x="5" y="0"/>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204"/>
            <p:cNvSpPr>
              <a:spLocks/>
            </p:cNvSpPr>
            <p:nvPr/>
          </p:nvSpPr>
          <p:spPr bwMode="auto">
            <a:xfrm>
              <a:off x="1447" y="3260"/>
              <a:ext cx="7" cy="7"/>
            </a:xfrm>
            <a:custGeom>
              <a:avLst/>
              <a:gdLst>
                <a:gd name="T0" fmla="*/ 2 w 7"/>
                <a:gd name="T1" fmla="*/ 7 h 7"/>
                <a:gd name="T2" fmla="*/ 2 w 7"/>
                <a:gd name="T3" fmla="*/ 7 h 7"/>
                <a:gd name="T4" fmla="*/ 0 w 7"/>
                <a:gd name="T5" fmla="*/ 5 h 7"/>
                <a:gd name="T6" fmla="*/ 0 w 7"/>
                <a:gd name="T7" fmla="*/ 2 h 7"/>
                <a:gd name="T8" fmla="*/ 0 w 7"/>
                <a:gd name="T9" fmla="*/ 0 h 7"/>
                <a:gd name="T10" fmla="*/ 0 w 7"/>
                <a:gd name="T11" fmla="*/ 0 h 7"/>
                <a:gd name="T12" fmla="*/ 2 w 7"/>
                <a:gd name="T13" fmla="*/ 0 h 7"/>
                <a:gd name="T14" fmla="*/ 2 w 7"/>
                <a:gd name="T15" fmla="*/ 0 h 7"/>
                <a:gd name="T16" fmla="*/ 5 w 7"/>
                <a:gd name="T17" fmla="*/ 0 h 7"/>
                <a:gd name="T18" fmla="*/ 5 w 7"/>
                <a:gd name="T19" fmla="*/ 0 h 7"/>
                <a:gd name="T20" fmla="*/ 5 w 7"/>
                <a:gd name="T21" fmla="*/ 2 h 7"/>
                <a:gd name="T22" fmla="*/ 7 w 7"/>
                <a:gd name="T23" fmla="*/ 5 h 7"/>
                <a:gd name="T24" fmla="*/ 7 w 7"/>
                <a:gd name="T25" fmla="*/ 5 h 7"/>
                <a:gd name="T26" fmla="*/ 7 w 7"/>
                <a:gd name="T27" fmla="*/ 5 h 7"/>
                <a:gd name="T28" fmla="*/ 2 w 7"/>
                <a:gd name="T29" fmla="*/ 7 h 7"/>
                <a:gd name="T30" fmla="*/ 2 w 7"/>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2" y="7"/>
                  </a:moveTo>
                  <a:lnTo>
                    <a:pt x="2" y="7"/>
                  </a:lnTo>
                  <a:lnTo>
                    <a:pt x="0" y="5"/>
                  </a:lnTo>
                  <a:lnTo>
                    <a:pt x="0" y="2"/>
                  </a:lnTo>
                  <a:lnTo>
                    <a:pt x="0" y="0"/>
                  </a:lnTo>
                  <a:lnTo>
                    <a:pt x="0" y="0"/>
                  </a:lnTo>
                  <a:lnTo>
                    <a:pt x="2" y="0"/>
                  </a:lnTo>
                  <a:lnTo>
                    <a:pt x="2" y="0"/>
                  </a:lnTo>
                  <a:lnTo>
                    <a:pt x="5" y="0"/>
                  </a:lnTo>
                  <a:lnTo>
                    <a:pt x="5" y="0"/>
                  </a:lnTo>
                  <a:lnTo>
                    <a:pt x="5" y="2"/>
                  </a:lnTo>
                  <a:lnTo>
                    <a:pt x="7" y="5"/>
                  </a:lnTo>
                  <a:lnTo>
                    <a:pt x="7" y="5"/>
                  </a:lnTo>
                  <a:lnTo>
                    <a:pt x="7" y="5"/>
                  </a:lnTo>
                  <a:lnTo>
                    <a:pt x="2" y="7"/>
                  </a:lnTo>
                  <a:lnTo>
                    <a:pt x="2"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205"/>
            <p:cNvSpPr>
              <a:spLocks/>
            </p:cNvSpPr>
            <p:nvPr/>
          </p:nvSpPr>
          <p:spPr bwMode="auto">
            <a:xfrm>
              <a:off x="1447" y="3260"/>
              <a:ext cx="7" cy="7"/>
            </a:xfrm>
            <a:custGeom>
              <a:avLst/>
              <a:gdLst>
                <a:gd name="T0" fmla="*/ 2 w 7"/>
                <a:gd name="T1" fmla="*/ 7 h 7"/>
                <a:gd name="T2" fmla="*/ 2 w 7"/>
                <a:gd name="T3" fmla="*/ 7 h 7"/>
                <a:gd name="T4" fmla="*/ 0 w 7"/>
                <a:gd name="T5" fmla="*/ 5 h 7"/>
                <a:gd name="T6" fmla="*/ 0 w 7"/>
                <a:gd name="T7" fmla="*/ 2 h 7"/>
                <a:gd name="T8" fmla="*/ 0 w 7"/>
                <a:gd name="T9" fmla="*/ 0 h 7"/>
                <a:gd name="T10" fmla="*/ 0 w 7"/>
                <a:gd name="T11" fmla="*/ 0 h 7"/>
                <a:gd name="T12" fmla="*/ 2 w 7"/>
                <a:gd name="T13" fmla="*/ 0 h 7"/>
                <a:gd name="T14" fmla="*/ 2 w 7"/>
                <a:gd name="T15" fmla="*/ 0 h 7"/>
                <a:gd name="T16" fmla="*/ 5 w 7"/>
                <a:gd name="T17" fmla="*/ 0 h 7"/>
                <a:gd name="T18" fmla="*/ 5 w 7"/>
                <a:gd name="T19" fmla="*/ 0 h 7"/>
                <a:gd name="T20" fmla="*/ 5 w 7"/>
                <a:gd name="T21" fmla="*/ 2 h 7"/>
                <a:gd name="T22" fmla="*/ 7 w 7"/>
                <a:gd name="T23" fmla="*/ 5 h 7"/>
                <a:gd name="T24" fmla="*/ 7 w 7"/>
                <a:gd name="T25" fmla="*/ 5 h 7"/>
                <a:gd name="T26" fmla="*/ 7 w 7"/>
                <a:gd name="T27" fmla="*/ 5 h 7"/>
                <a:gd name="T28" fmla="*/ 2 w 7"/>
                <a:gd name="T29" fmla="*/ 7 h 7"/>
                <a:gd name="T30" fmla="*/ 2 w 7"/>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2" y="7"/>
                  </a:moveTo>
                  <a:lnTo>
                    <a:pt x="2" y="7"/>
                  </a:lnTo>
                  <a:lnTo>
                    <a:pt x="0" y="5"/>
                  </a:lnTo>
                  <a:lnTo>
                    <a:pt x="0" y="2"/>
                  </a:lnTo>
                  <a:lnTo>
                    <a:pt x="0" y="0"/>
                  </a:lnTo>
                  <a:lnTo>
                    <a:pt x="0" y="0"/>
                  </a:lnTo>
                  <a:lnTo>
                    <a:pt x="2" y="0"/>
                  </a:lnTo>
                  <a:lnTo>
                    <a:pt x="2" y="0"/>
                  </a:lnTo>
                  <a:lnTo>
                    <a:pt x="5" y="0"/>
                  </a:lnTo>
                  <a:lnTo>
                    <a:pt x="5" y="0"/>
                  </a:lnTo>
                  <a:lnTo>
                    <a:pt x="5" y="2"/>
                  </a:lnTo>
                  <a:lnTo>
                    <a:pt x="7" y="5"/>
                  </a:lnTo>
                  <a:lnTo>
                    <a:pt x="7" y="5"/>
                  </a:lnTo>
                  <a:lnTo>
                    <a:pt x="7" y="5"/>
                  </a:lnTo>
                  <a:lnTo>
                    <a:pt x="2" y="7"/>
                  </a:lnTo>
                  <a:lnTo>
                    <a:pt x="2"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206"/>
            <p:cNvSpPr>
              <a:spLocks/>
            </p:cNvSpPr>
            <p:nvPr/>
          </p:nvSpPr>
          <p:spPr bwMode="auto">
            <a:xfrm>
              <a:off x="1435" y="3236"/>
              <a:ext cx="12" cy="5"/>
            </a:xfrm>
            <a:custGeom>
              <a:avLst/>
              <a:gdLst>
                <a:gd name="T0" fmla="*/ 5 w 12"/>
                <a:gd name="T1" fmla="*/ 5 h 5"/>
                <a:gd name="T2" fmla="*/ 5 w 12"/>
                <a:gd name="T3" fmla="*/ 5 h 5"/>
                <a:gd name="T4" fmla="*/ 3 w 12"/>
                <a:gd name="T5" fmla="*/ 5 h 5"/>
                <a:gd name="T6" fmla="*/ 3 w 12"/>
                <a:gd name="T7" fmla="*/ 5 h 5"/>
                <a:gd name="T8" fmla="*/ 0 w 12"/>
                <a:gd name="T9" fmla="*/ 3 h 5"/>
                <a:gd name="T10" fmla="*/ 0 w 12"/>
                <a:gd name="T11" fmla="*/ 3 h 5"/>
                <a:gd name="T12" fmla="*/ 0 w 12"/>
                <a:gd name="T13" fmla="*/ 3 h 5"/>
                <a:gd name="T14" fmla="*/ 3 w 12"/>
                <a:gd name="T15" fmla="*/ 3 h 5"/>
                <a:gd name="T16" fmla="*/ 3 w 12"/>
                <a:gd name="T17" fmla="*/ 0 h 5"/>
                <a:gd name="T18" fmla="*/ 5 w 12"/>
                <a:gd name="T19" fmla="*/ 3 h 5"/>
                <a:gd name="T20" fmla="*/ 5 w 12"/>
                <a:gd name="T21" fmla="*/ 3 h 5"/>
                <a:gd name="T22" fmla="*/ 7 w 12"/>
                <a:gd name="T23" fmla="*/ 0 h 5"/>
                <a:gd name="T24" fmla="*/ 10 w 12"/>
                <a:gd name="T25" fmla="*/ 0 h 5"/>
                <a:gd name="T26" fmla="*/ 12 w 12"/>
                <a:gd name="T27" fmla="*/ 3 h 5"/>
                <a:gd name="T28" fmla="*/ 12 w 12"/>
                <a:gd name="T29" fmla="*/ 3 h 5"/>
                <a:gd name="T30" fmla="*/ 12 w 12"/>
                <a:gd name="T31" fmla="*/ 5 h 5"/>
                <a:gd name="T32" fmla="*/ 10 w 12"/>
                <a:gd name="T33" fmla="*/ 5 h 5"/>
                <a:gd name="T34" fmla="*/ 10 w 12"/>
                <a:gd name="T35" fmla="*/ 3 h 5"/>
                <a:gd name="T36" fmla="*/ 10 w 12"/>
                <a:gd name="T37" fmla="*/ 3 h 5"/>
                <a:gd name="T38" fmla="*/ 10 w 12"/>
                <a:gd name="T39" fmla="*/ 3 h 5"/>
                <a:gd name="T40" fmla="*/ 10 w 12"/>
                <a:gd name="T41" fmla="*/ 3 h 5"/>
                <a:gd name="T42" fmla="*/ 10 w 12"/>
                <a:gd name="T43" fmla="*/ 3 h 5"/>
                <a:gd name="T44" fmla="*/ 10 w 12"/>
                <a:gd name="T45" fmla="*/ 3 h 5"/>
                <a:gd name="T46" fmla="*/ 10 w 12"/>
                <a:gd name="T47" fmla="*/ 3 h 5"/>
                <a:gd name="T48" fmla="*/ 7 w 12"/>
                <a:gd name="T49" fmla="*/ 3 h 5"/>
                <a:gd name="T50" fmla="*/ 7 w 12"/>
                <a:gd name="T51" fmla="*/ 3 h 5"/>
                <a:gd name="T52" fmla="*/ 7 w 12"/>
                <a:gd name="T53" fmla="*/ 3 h 5"/>
                <a:gd name="T54" fmla="*/ 7 w 12"/>
                <a:gd name="T55" fmla="*/ 5 h 5"/>
                <a:gd name="T56" fmla="*/ 7 w 12"/>
                <a:gd name="T57" fmla="*/ 5 h 5"/>
                <a:gd name="T58" fmla="*/ 7 w 12"/>
                <a:gd name="T59" fmla="*/ 5 h 5"/>
                <a:gd name="T60" fmla="*/ 7 w 12"/>
                <a:gd name="T61" fmla="*/ 5 h 5"/>
                <a:gd name="T62" fmla="*/ 5 w 12"/>
                <a:gd name="T6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5">
                  <a:moveTo>
                    <a:pt x="5" y="5"/>
                  </a:moveTo>
                  <a:lnTo>
                    <a:pt x="5" y="5"/>
                  </a:lnTo>
                  <a:lnTo>
                    <a:pt x="3" y="5"/>
                  </a:lnTo>
                  <a:lnTo>
                    <a:pt x="3" y="5"/>
                  </a:lnTo>
                  <a:lnTo>
                    <a:pt x="0" y="3"/>
                  </a:lnTo>
                  <a:lnTo>
                    <a:pt x="0" y="3"/>
                  </a:lnTo>
                  <a:lnTo>
                    <a:pt x="0" y="3"/>
                  </a:lnTo>
                  <a:lnTo>
                    <a:pt x="3" y="3"/>
                  </a:lnTo>
                  <a:lnTo>
                    <a:pt x="3" y="0"/>
                  </a:lnTo>
                  <a:lnTo>
                    <a:pt x="5" y="3"/>
                  </a:lnTo>
                  <a:lnTo>
                    <a:pt x="5" y="3"/>
                  </a:lnTo>
                  <a:lnTo>
                    <a:pt x="7" y="0"/>
                  </a:lnTo>
                  <a:lnTo>
                    <a:pt x="10" y="0"/>
                  </a:lnTo>
                  <a:lnTo>
                    <a:pt x="12" y="3"/>
                  </a:lnTo>
                  <a:lnTo>
                    <a:pt x="12" y="3"/>
                  </a:lnTo>
                  <a:lnTo>
                    <a:pt x="12" y="5"/>
                  </a:lnTo>
                  <a:lnTo>
                    <a:pt x="10" y="5"/>
                  </a:lnTo>
                  <a:lnTo>
                    <a:pt x="10" y="3"/>
                  </a:lnTo>
                  <a:lnTo>
                    <a:pt x="10" y="3"/>
                  </a:lnTo>
                  <a:lnTo>
                    <a:pt x="10" y="3"/>
                  </a:lnTo>
                  <a:lnTo>
                    <a:pt x="10" y="3"/>
                  </a:lnTo>
                  <a:lnTo>
                    <a:pt x="10" y="3"/>
                  </a:lnTo>
                  <a:lnTo>
                    <a:pt x="10" y="3"/>
                  </a:lnTo>
                  <a:lnTo>
                    <a:pt x="10" y="3"/>
                  </a:lnTo>
                  <a:lnTo>
                    <a:pt x="7" y="3"/>
                  </a:lnTo>
                  <a:lnTo>
                    <a:pt x="7" y="3"/>
                  </a:lnTo>
                  <a:lnTo>
                    <a:pt x="7" y="3"/>
                  </a:lnTo>
                  <a:lnTo>
                    <a:pt x="7" y="5"/>
                  </a:lnTo>
                  <a:lnTo>
                    <a:pt x="7" y="5"/>
                  </a:lnTo>
                  <a:lnTo>
                    <a:pt x="7" y="5"/>
                  </a:lnTo>
                  <a:lnTo>
                    <a:pt x="7" y="5"/>
                  </a:lnTo>
                  <a:lnTo>
                    <a:pt x="5" y="5"/>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207"/>
            <p:cNvSpPr>
              <a:spLocks/>
            </p:cNvSpPr>
            <p:nvPr/>
          </p:nvSpPr>
          <p:spPr bwMode="auto">
            <a:xfrm>
              <a:off x="1435" y="3236"/>
              <a:ext cx="12" cy="5"/>
            </a:xfrm>
            <a:custGeom>
              <a:avLst/>
              <a:gdLst>
                <a:gd name="T0" fmla="*/ 5 w 12"/>
                <a:gd name="T1" fmla="*/ 5 h 5"/>
                <a:gd name="T2" fmla="*/ 5 w 12"/>
                <a:gd name="T3" fmla="*/ 5 h 5"/>
                <a:gd name="T4" fmla="*/ 3 w 12"/>
                <a:gd name="T5" fmla="*/ 5 h 5"/>
                <a:gd name="T6" fmla="*/ 3 w 12"/>
                <a:gd name="T7" fmla="*/ 5 h 5"/>
                <a:gd name="T8" fmla="*/ 0 w 12"/>
                <a:gd name="T9" fmla="*/ 3 h 5"/>
                <a:gd name="T10" fmla="*/ 0 w 12"/>
                <a:gd name="T11" fmla="*/ 3 h 5"/>
                <a:gd name="T12" fmla="*/ 0 w 12"/>
                <a:gd name="T13" fmla="*/ 3 h 5"/>
                <a:gd name="T14" fmla="*/ 3 w 12"/>
                <a:gd name="T15" fmla="*/ 3 h 5"/>
                <a:gd name="T16" fmla="*/ 3 w 12"/>
                <a:gd name="T17" fmla="*/ 0 h 5"/>
                <a:gd name="T18" fmla="*/ 5 w 12"/>
                <a:gd name="T19" fmla="*/ 3 h 5"/>
                <a:gd name="T20" fmla="*/ 5 w 12"/>
                <a:gd name="T21" fmla="*/ 3 h 5"/>
                <a:gd name="T22" fmla="*/ 7 w 12"/>
                <a:gd name="T23" fmla="*/ 0 h 5"/>
                <a:gd name="T24" fmla="*/ 10 w 12"/>
                <a:gd name="T25" fmla="*/ 0 h 5"/>
                <a:gd name="T26" fmla="*/ 12 w 12"/>
                <a:gd name="T27" fmla="*/ 3 h 5"/>
                <a:gd name="T28" fmla="*/ 12 w 12"/>
                <a:gd name="T29" fmla="*/ 3 h 5"/>
                <a:gd name="T30" fmla="*/ 12 w 12"/>
                <a:gd name="T31" fmla="*/ 5 h 5"/>
                <a:gd name="T32" fmla="*/ 10 w 12"/>
                <a:gd name="T33" fmla="*/ 5 h 5"/>
                <a:gd name="T34" fmla="*/ 10 w 12"/>
                <a:gd name="T35" fmla="*/ 3 h 5"/>
                <a:gd name="T36" fmla="*/ 10 w 12"/>
                <a:gd name="T37" fmla="*/ 3 h 5"/>
                <a:gd name="T38" fmla="*/ 10 w 12"/>
                <a:gd name="T39" fmla="*/ 3 h 5"/>
                <a:gd name="T40" fmla="*/ 10 w 12"/>
                <a:gd name="T41" fmla="*/ 3 h 5"/>
                <a:gd name="T42" fmla="*/ 10 w 12"/>
                <a:gd name="T43" fmla="*/ 3 h 5"/>
                <a:gd name="T44" fmla="*/ 10 w 12"/>
                <a:gd name="T45" fmla="*/ 3 h 5"/>
                <a:gd name="T46" fmla="*/ 10 w 12"/>
                <a:gd name="T47" fmla="*/ 3 h 5"/>
                <a:gd name="T48" fmla="*/ 7 w 12"/>
                <a:gd name="T49" fmla="*/ 3 h 5"/>
                <a:gd name="T50" fmla="*/ 7 w 12"/>
                <a:gd name="T51" fmla="*/ 3 h 5"/>
                <a:gd name="T52" fmla="*/ 7 w 12"/>
                <a:gd name="T53" fmla="*/ 3 h 5"/>
                <a:gd name="T54" fmla="*/ 7 w 12"/>
                <a:gd name="T55" fmla="*/ 5 h 5"/>
                <a:gd name="T56" fmla="*/ 7 w 12"/>
                <a:gd name="T57" fmla="*/ 5 h 5"/>
                <a:gd name="T58" fmla="*/ 7 w 12"/>
                <a:gd name="T59" fmla="*/ 5 h 5"/>
                <a:gd name="T60" fmla="*/ 7 w 12"/>
                <a:gd name="T61" fmla="*/ 5 h 5"/>
                <a:gd name="T62" fmla="*/ 5 w 12"/>
                <a:gd name="T6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 h="5">
                  <a:moveTo>
                    <a:pt x="5" y="5"/>
                  </a:moveTo>
                  <a:lnTo>
                    <a:pt x="5" y="5"/>
                  </a:lnTo>
                  <a:lnTo>
                    <a:pt x="3" y="5"/>
                  </a:lnTo>
                  <a:lnTo>
                    <a:pt x="3" y="5"/>
                  </a:lnTo>
                  <a:lnTo>
                    <a:pt x="0" y="3"/>
                  </a:lnTo>
                  <a:lnTo>
                    <a:pt x="0" y="3"/>
                  </a:lnTo>
                  <a:lnTo>
                    <a:pt x="0" y="3"/>
                  </a:lnTo>
                  <a:lnTo>
                    <a:pt x="3" y="3"/>
                  </a:lnTo>
                  <a:lnTo>
                    <a:pt x="3" y="0"/>
                  </a:lnTo>
                  <a:lnTo>
                    <a:pt x="5" y="3"/>
                  </a:lnTo>
                  <a:lnTo>
                    <a:pt x="5" y="3"/>
                  </a:lnTo>
                  <a:lnTo>
                    <a:pt x="7" y="0"/>
                  </a:lnTo>
                  <a:lnTo>
                    <a:pt x="10" y="0"/>
                  </a:lnTo>
                  <a:lnTo>
                    <a:pt x="12" y="3"/>
                  </a:lnTo>
                  <a:lnTo>
                    <a:pt x="12" y="3"/>
                  </a:lnTo>
                  <a:lnTo>
                    <a:pt x="12" y="5"/>
                  </a:lnTo>
                  <a:lnTo>
                    <a:pt x="10" y="5"/>
                  </a:lnTo>
                  <a:lnTo>
                    <a:pt x="10" y="3"/>
                  </a:lnTo>
                  <a:lnTo>
                    <a:pt x="10" y="3"/>
                  </a:lnTo>
                  <a:lnTo>
                    <a:pt x="10" y="3"/>
                  </a:lnTo>
                  <a:lnTo>
                    <a:pt x="10" y="3"/>
                  </a:lnTo>
                  <a:lnTo>
                    <a:pt x="10" y="3"/>
                  </a:lnTo>
                  <a:lnTo>
                    <a:pt x="10" y="3"/>
                  </a:lnTo>
                  <a:lnTo>
                    <a:pt x="10" y="3"/>
                  </a:lnTo>
                  <a:lnTo>
                    <a:pt x="7" y="3"/>
                  </a:lnTo>
                  <a:lnTo>
                    <a:pt x="7" y="3"/>
                  </a:lnTo>
                  <a:lnTo>
                    <a:pt x="7" y="3"/>
                  </a:lnTo>
                  <a:lnTo>
                    <a:pt x="7" y="5"/>
                  </a:lnTo>
                  <a:lnTo>
                    <a:pt x="7" y="5"/>
                  </a:lnTo>
                  <a:lnTo>
                    <a:pt x="7" y="5"/>
                  </a:lnTo>
                  <a:lnTo>
                    <a:pt x="7" y="5"/>
                  </a:lnTo>
                  <a:lnTo>
                    <a:pt x="5" y="5"/>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208"/>
            <p:cNvSpPr>
              <a:spLocks/>
            </p:cNvSpPr>
            <p:nvPr/>
          </p:nvSpPr>
          <p:spPr bwMode="auto">
            <a:xfrm>
              <a:off x="1438" y="3491"/>
              <a:ext cx="11" cy="7"/>
            </a:xfrm>
            <a:custGeom>
              <a:avLst/>
              <a:gdLst>
                <a:gd name="T0" fmla="*/ 7 w 11"/>
                <a:gd name="T1" fmla="*/ 7 h 7"/>
                <a:gd name="T2" fmla="*/ 7 w 11"/>
                <a:gd name="T3" fmla="*/ 7 h 7"/>
                <a:gd name="T4" fmla="*/ 4 w 11"/>
                <a:gd name="T5" fmla="*/ 5 h 7"/>
                <a:gd name="T6" fmla="*/ 2 w 11"/>
                <a:gd name="T7" fmla="*/ 5 h 7"/>
                <a:gd name="T8" fmla="*/ 0 w 11"/>
                <a:gd name="T9" fmla="*/ 3 h 7"/>
                <a:gd name="T10" fmla="*/ 0 w 11"/>
                <a:gd name="T11" fmla="*/ 3 h 7"/>
                <a:gd name="T12" fmla="*/ 0 w 11"/>
                <a:gd name="T13" fmla="*/ 3 h 7"/>
                <a:gd name="T14" fmla="*/ 0 w 11"/>
                <a:gd name="T15" fmla="*/ 0 h 7"/>
                <a:gd name="T16" fmla="*/ 2 w 11"/>
                <a:gd name="T17" fmla="*/ 0 h 7"/>
                <a:gd name="T18" fmla="*/ 2 w 11"/>
                <a:gd name="T19" fmla="*/ 0 h 7"/>
                <a:gd name="T20" fmla="*/ 4 w 11"/>
                <a:gd name="T21" fmla="*/ 0 h 7"/>
                <a:gd name="T22" fmla="*/ 4 w 11"/>
                <a:gd name="T23" fmla="*/ 3 h 7"/>
                <a:gd name="T24" fmla="*/ 7 w 11"/>
                <a:gd name="T25" fmla="*/ 3 h 7"/>
                <a:gd name="T26" fmla="*/ 9 w 11"/>
                <a:gd name="T27" fmla="*/ 5 h 7"/>
                <a:gd name="T28" fmla="*/ 9 w 11"/>
                <a:gd name="T29" fmla="*/ 5 h 7"/>
                <a:gd name="T30" fmla="*/ 9 w 11"/>
                <a:gd name="T31" fmla="*/ 5 h 7"/>
                <a:gd name="T32" fmla="*/ 9 w 11"/>
                <a:gd name="T33" fmla="*/ 5 h 7"/>
                <a:gd name="T34" fmla="*/ 11 w 11"/>
                <a:gd name="T35" fmla="*/ 7 h 7"/>
                <a:gd name="T36" fmla="*/ 11 w 11"/>
                <a:gd name="T37" fmla="*/ 7 h 7"/>
                <a:gd name="T38" fmla="*/ 9 w 11"/>
                <a:gd name="T39" fmla="*/ 7 h 7"/>
                <a:gd name="T40" fmla="*/ 9 w 11"/>
                <a:gd name="T41" fmla="*/ 7 h 7"/>
                <a:gd name="T42" fmla="*/ 9 w 11"/>
                <a:gd name="T43" fmla="*/ 7 h 7"/>
                <a:gd name="T44" fmla="*/ 7 w 11"/>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7">
                  <a:moveTo>
                    <a:pt x="7" y="7"/>
                  </a:moveTo>
                  <a:lnTo>
                    <a:pt x="7" y="7"/>
                  </a:lnTo>
                  <a:lnTo>
                    <a:pt x="4" y="5"/>
                  </a:lnTo>
                  <a:lnTo>
                    <a:pt x="2" y="5"/>
                  </a:lnTo>
                  <a:lnTo>
                    <a:pt x="0" y="3"/>
                  </a:lnTo>
                  <a:lnTo>
                    <a:pt x="0" y="3"/>
                  </a:lnTo>
                  <a:lnTo>
                    <a:pt x="0" y="3"/>
                  </a:lnTo>
                  <a:lnTo>
                    <a:pt x="0" y="0"/>
                  </a:lnTo>
                  <a:lnTo>
                    <a:pt x="2" y="0"/>
                  </a:lnTo>
                  <a:lnTo>
                    <a:pt x="2" y="0"/>
                  </a:lnTo>
                  <a:lnTo>
                    <a:pt x="4" y="0"/>
                  </a:lnTo>
                  <a:lnTo>
                    <a:pt x="4" y="3"/>
                  </a:lnTo>
                  <a:lnTo>
                    <a:pt x="7" y="3"/>
                  </a:lnTo>
                  <a:lnTo>
                    <a:pt x="9" y="5"/>
                  </a:lnTo>
                  <a:lnTo>
                    <a:pt x="9" y="5"/>
                  </a:lnTo>
                  <a:lnTo>
                    <a:pt x="9" y="5"/>
                  </a:lnTo>
                  <a:lnTo>
                    <a:pt x="9" y="5"/>
                  </a:lnTo>
                  <a:lnTo>
                    <a:pt x="11" y="7"/>
                  </a:lnTo>
                  <a:lnTo>
                    <a:pt x="11" y="7"/>
                  </a:lnTo>
                  <a:lnTo>
                    <a:pt x="9" y="7"/>
                  </a:lnTo>
                  <a:lnTo>
                    <a:pt x="9" y="7"/>
                  </a:lnTo>
                  <a:lnTo>
                    <a:pt x="9" y="7"/>
                  </a:lnTo>
                  <a:lnTo>
                    <a:pt x="7" y="7"/>
                  </a:lnTo>
                  <a:close/>
                </a:path>
              </a:pathLst>
            </a:custGeom>
            <a:solidFill>
              <a:srgbClr val="4F82BE"/>
            </a:solidFill>
            <a:ln>
              <a:noFill/>
            </a:ln>
            <a:effectLst>
              <a:outerShdw blurRad="44450" dist="27940" dir="5400000" algn="ctr">
                <a:srgbClr val="000000">
                  <a:alpha val="32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209"/>
            <p:cNvSpPr>
              <a:spLocks/>
            </p:cNvSpPr>
            <p:nvPr/>
          </p:nvSpPr>
          <p:spPr bwMode="auto">
            <a:xfrm>
              <a:off x="1438" y="3491"/>
              <a:ext cx="11" cy="7"/>
            </a:xfrm>
            <a:custGeom>
              <a:avLst/>
              <a:gdLst>
                <a:gd name="T0" fmla="*/ 7 w 11"/>
                <a:gd name="T1" fmla="*/ 7 h 7"/>
                <a:gd name="T2" fmla="*/ 7 w 11"/>
                <a:gd name="T3" fmla="*/ 7 h 7"/>
                <a:gd name="T4" fmla="*/ 4 w 11"/>
                <a:gd name="T5" fmla="*/ 5 h 7"/>
                <a:gd name="T6" fmla="*/ 2 w 11"/>
                <a:gd name="T7" fmla="*/ 5 h 7"/>
                <a:gd name="T8" fmla="*/ 0 w 11"/>
                <a:gd name="T9" fmla="*/ 3 h 7"/>
                <a:gd name="T10" fmla="*/ 0 w 11"/>
                <a:gd name="T11" fmla="*/ 3 h 7"/>
                <a:gd name="T12" fmla="*/ 0 w 11"/>
                <a:gd name="T13" fmla="*/ 3 h 7"/>
                <a:gd name="T14" fmla="*/ 0 w 11"/>
                <a:gd name="T15" fmla="*/ 0 h 7"/>
                <a:gd name="T16" fmla="*/ 2 w 11"/>
                <a:gd name="T17" fmla="*/ 0 h 7"/>
                <a:gd name="T18" fmla="*/ 2 w 11"/>
                <a:gd name="T19" fmla="*/ 0 h 7"/>
                <a:gd name="T20" fmla="*/ 4 w 11"/>
                <a:gd name="T21" fmla="*/ 0 h 7"/>
                <a:gd name="T22" fmla="*/ 4 w 11"/>
                <a:gd name="T23" fmla="*/ 3 h 7"/>
                <a:gd name="T24" fmla="*/ 7 w 11"/>
                <a:gd name="T25" fmla="*/ 3 h 7"/>
                <a:gd name="T26" fmla="*/ 9 w 11"/>
                <a:gd name="T27" fmla="*/ 5 h 7"/>
                <a:gd name="T28" fmla="*/ 9 w 11"/>
                <a:gd name="T29" fmla="*/ 5 h 7"/>
                <a:gd name="T30" fmla="*/ 9 w 11"/>
                <a:gd name="T31" fmla="*/ 5 h 7"/>
                <a:gd name="T32" fmla="*/ 9 w 11"/>
                <a:gd name="T33" fmla="*/ 5 h 7"/>
                <a:gd name="T34" fmla="*/ 11 w 11"/>
                <a:gd name="T35" fmla="*/ 7 h 7"/>
                <a:gd name="T36" fmla="*/ 11 w 11"/>
                <a:gd name="T37" fmla="*/ 7 h 7"/>
                <a:gd name="T38" fmla="*/ 9 w 11"/>
                <a:gd name="T39" fmla="*/ 7 h 7"/>
                <a:gd name="T40" fmla="*/ 9 w 11"/>
                <a:gd name="T41" fmla="*/ 7 h 7"/>
                <a:gd name="T42" fmla="*/ 9 w 11"/>
                <a:gd name="T43" fmla="*/ 7 h 7"/>
                <a:gd name="T44" fmla="*/ 7 w 11"/>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7">
                  <a:moveTo>
                    <a:pt x="7" y="7"/>
                  </a:moveTo>
                  <a:lnTo>
                    <a:pt x="7" y="7"/>
                  </a:lnTo>
                  <a:lnTo>
                    <a:pt x="4" y="5"/>
                  </a:lnTo>
                  <a:lnTo>
                    <a:pt x="2" y="5"/>
                  </a:lnTo>
                  <a:lnTo>
                    <a:pt x="0" y="3"/>
                  </a:lnTo>
                  <a:lnTo>
                    <a:pt x="0" y="3"/>
                  </a:lnTo>
                  <a:lnTo>
                    <a:pt x="0" y="3"/>
                  </a:lnTo>
                  <a:lnTo>
                    <a:pt x="0" y="0"/>
                  </a:lnTo>
                  <a:lnTo>
                    <a:pt x="2" y="0"/>
                  </a:lnTo>
                  <a:lnTo>
                    <a:pt x="2" y="0"/>
                  </a:lnTo>
                  <a:lnTo>
                    <a:pt x="4" y="0"/>
                  </a:lnTo>
                  <a:lnTo>
                    <a:pt x="4" y="3"/>
                  </a:lnTo>
                  <a:lnTo>
                    <a:pt x="7" y="3"/>
                  </a:lnTo>
                  <a:lnTo>
                    <a:pt x="9" y="5"/>
                  </a:lnTo>
                  <a:lnTo>
                    <a:pt x="9" y="5"/>
                  </a:lnTo>
                  <a:lnTo>
                    <a:pt x="9" y="5"/>
                  </a:lnTo>
                  <a:lnTo>
                    <a:pt x="9" y="5"/>
                  </a:lnTo>
                  <a:lnTo>
                    <a:pt x="11" y="7"/>
                  </a:lnTo>
                  <a:lnTo>
                    <a:pt x="11" y="7"/>
                  </a:lnTo>
                  <a:lnTo>
                    <a:pt x="9" y="7"/>
                  </a:lnTo>
                  <a:lnTo>
                    <a:pt x="9" y="7"/>
                  </a:lnTo>
                  <a:lnTo>
                    <a:pt x="9" y="7"/>
                  </a:lnTo>
                  <a:lnTo>
                    <a:pt x="7" y="7"/>
                  </a:lnTo>
                </a:path>
              </a:pathLst>
            </a:cu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7" name="Freeform 269"/>
          <p:cNvSpPr>
            <a:spLocks/>
          </p:cNvSpPr>
          <p:nvPr/>
        </p:nvSpPr>
        <p:spPr bwMode="auto">
          <a:xfrm>
            <a:off x="2203451" y="3865563"/>
            <a:ext cx="423863" cy="1763713"/>
          </a:xfrm>
          <a:custGeom>
            <a:avLst/>
            <a:gdLst>
              <a:gd name="T0" fmla="*/ 125 w 267"/>
              <a:gd name="T1" fmla="*/ 806 h 1111"/>
              <a:gd name="T2" fmla="*/ 125 w 267"/>
              <a:gd name="T3" fmla="*/ 832 h 1111"/>
              <a:gd name="T4" fmla="*/ 125 w 267"/>
              <a:gd name="T5" fmla="*/ 870 h 1111"/>
              <a:gd name="T6" fmla="*/ 104 w 267"/>
              <a:gd name="T7" fmla="*/ 912 h 1111"/>
              <a:gd name="T8" fmla="*/ 90 w 267"/>
              <a:gd name="T9" fmla="*/ 959 h 1111"/>
              <a:gd name="T10" fmla="*/ 73 w 267"/>
              <a:gd name="T11" fmla="*/ 1000 h 1111"/>
              <a:gd name="T12" fmla="*/ 106 w 267"/>
              <a:gd name="T13" fmla="*/ 1023 h 1111"/>
              <a:gd name="T14" fmla="*/ 198 w 267"/>
              <a:gd name="T15" fmla="*/ 1056 h 1111"/>
              <a:gd name="T16" fmla="*/ 177 w 267"/>
              <a:gd name="T17" fmla="*/ 1068 h 1111"/>
              <a:gd name="T18" fmla="*/ 113 w 267"/>
              <a:gd name="T19" fmla="*/ 1104 h 1111"/>
              <a:gd name="T20" fmla="*/ 120 w 267"/>
              <a:gd name="T21" fmla="*/ 1099 h 1111"/>
              <a:gd name="T22" fmla="*/ 101 w 267"/>
              <a:gd name="T23" fmla="*/ 1089 h 1111"/>
              <a:gd name="T24" fmla="*/ 92 w 267"/>
              <a:gd name="T25" fmla="*/ 1092 h 1111"/>
              <a:gd name="T26" fmla="*/ 127 w 267"/>
              <a:gd name="T27" fmla="*/ 1071 h 1111"/>
              <a:gd name="T28" fmla="*/ 80 w 267"/>
              <a:gd name="T29" fmla="*/ 1087 h 1111"/>
              <a:gd name="T30" fmla="*/ 61 w 267"/>
              <a:gd name="T31" fmla="*/ 1071 h 1111"/>
              <a:gd name="T32" fmla="*/ 90 w 267"/>
              <a:gd name="T33" fmla="*/ 1054 h 1111"/>
              <a:gd name="T34" fmla="*/ 92 w 267"/>
              <a:gd name="T35" fmla="*/ 1040 h 1111"/>
              <a:gd name="T36" fmla="*/ 80 w 267"/>
              <a:gd name="T37" fmla="*/ 1047 h 1111"/>
              <a:gd name="T38" fmla="*/ 71 w 267"/>
              <a:gd name="T39" fmla="*/ 1054 h 1111"/>
              <a:gd name="T40" fmla="*/ 45 w 267"/>
              <a:gd name="T41" fmla="*/ 1023 h 1111"/>
              <a:gd name="T42" fmla="*/ 47 w 267"/>
              <a:gd name="T43" fmla="*/ 1014 h 1111"/>
              <a:gd name="T44" fmla="*/ 47 w 267"/>
              <a:gd name="T45" fmla="*/ 990 h 1111"/>
              <a:gd name="T46" fmla="*/ 57 w 267"/>
              <a:gd name="T47" fmla="*/ 981 h 1111"/>
              <a:gd name="T48" fmla="*/ 47 w 267"/>
              <a:gd name="T49" fmla="*/ 976 h 1111"/>
              <a:gd name="T50" fmla="*/ 50 w 267"/>
              <a:gd name="T51" fmla="*/ 941 h 1111"/>
              <a:gd name="T52" fmla="*/ 71 w 267"/>
              <a:gd name="T53" fmla="*/ 936 h 1111"/>
              <a:gd name="T54" fmla="*/ 64 w 267"/>
              <a:gd name="T55" fmla="*/ 917 h 1111"/>
              <a:gd name="T56" fmla="*/ 45 w 267"/>
              <a:gd name="T57" fmla="*/ 919 h 1111"/>
              <a:gd name="T58" fmla="*/ 42 w 267"/>
              <a:gd name="T59" fmla="*/ 893 h 1111"/>
              <a:gd name="T60" fmla="*/ 7 w 267"/>
              <a:gd name="T61" fmla="*/ 898 h 1111"/>
              <a:gd name="T62" fmla="*/ 50 w 267"/>
              <a:gd name="T63" fmla="*/ 865 h 1111"/>
              <a:gd name="T64" fmla="*/ 57 w 267"/>
              <a:gd name="T65" fmla="*/ 879 h 1111"/>
              <a:gd name="T66" fmla="*/ 64 w 267"/>
              <a:gd name="T67" fmla="*/ 874 h 1111"/>
              <a:gd name="T68" fmla="*/ 87 w 267"/>
              <a:gd name="T69" fmla="*/ 851 h 1111"/>
              <a:gd name="T70" fmla="*/ 94 w 267"/>
              <a:gd name="T71" fmla="*/ 820 h 1111"/>
              <a:gd name="T72" fmla="*/ 85 w 267"/>
              <a:gd name="T73" fmla="*/ 782 h 1111"/>
              <a:gd name="T74" fmla="*/ 99 w 267"/>
              <a:gd name="T75" fmla="*/ 752 h 1111"/>
              <a:gd name="T76" fmla="*/ 80 w 267"/>
              <a:gd name="T77" fmla="*/ 735 h 1111"/>
              <a:gd name="T78" fmla="*/ 52 w 267"/>
              <a:gd name="T79" fmla="*/ 716 h 1111"/>
              <a:gd name="T80" fmla="*/ 68 w 267"/>
              <a:gd name="T81" fmla="*/ 631 h 1111"/>
              <a:gd name="T82" fmla="*/ 83 w 267"/>
              <a:gd name="T83" fmla="*/ 586 h 1111"/>
              <a:gd name="T84" fmla="*/ 113 w 267"/>
              <a:gd name="T85" fmla="*/ 518 h 1111"/>
              <a:gd name="T86" fmla="*/ 127 w 267"/>
              <a:gd name="T87" fmla="*/ 449 h 1111"/>
              <a:gd name="T88" fmla="*/ 135 w 267"/>
              <a:gd name="T89" fmla="*/ 376 h 1111"/>
              <a:gd name="T90" fmla="*/ 146 w 267"/>
              <a:gd name="T91" fmla="*/ 293 h 1111"/>
              <a:gd name="T92" fmla="*/ 158 w 267"/>
              <a:gd name="T93" fmla="*/ 211 h 1111"/>
              <a:gd name="T94" fmla="*/ 165 w 267"/>
              <a:gd name="T95" fmla="*/ 166 h 1111"/>
              <a:gd name="T96" fmla="*/ 170 w 267"/>
              <a:gd name="T97" fmla="*/ 73 h 1111"/>
              <a:gd name="T98" fmla="*/ 179 w 267"/>
              <a:gd name="T99" fmla="*/ 5 h 1111"/>
              <a:gd name="T100" fmla="*/ 208 w 267"/>
              <a:gd name="T101" fmla="*/ 40 h 1111"/>
              <a:gd name="T102" fmla="*/ 220 w 267"/>
              <a:gd name="T103" fmla="*/ 92 h 1111"/>
              <a:gd name="T104" fmla="*/ 250 w 267"/>
              <a:gd name="T105" fmla="*/ 163 h 1111"/>
              <a:gd name="T106" fmla="*/ 217 w 267"/>
              <a:gd name="T107" fmla="*/ 244 h 1111"/>
              <a:gd name="T108" fmla="*/ 208 w 267"/>
              <a:gd name="T109" fmla="*/ 300 h 1111"/>
              <a:gd name="T110" fmla="*/ 175 w 267"/>
              <a:gd name="T111" fmla="*/ 366 h 1111"/>
              <a:gd name="T112" fmla="*/ 158 w 267"/>
              <a:gd name="T113" fmla="*/ 428 h 1111"/>
              <a:gd name="T114" fmla="*/ 177 w 267"/>
              <a:gd name="T115" fmla="*/ 480 h 1111"/>
              <a:gd name="T116" fmla="*/ 163 w 267"/>
              <a:gd name="T117" fmla="*/ 544 h 1111"/>
              <a:gd name="T118" fmla="*/ 139 w 267"/>
              <a:gd name="T119" fmla="*/ 612 h 1111"/>
              <a:gd name="T120" fmla="*/ 132 w 267"/>
              <a:gd name="T121" fmla="*/ 667 h 1111"/>
              <a:gd name="T122" fmla="*/ 118 w 267"/>
              <a:gd name="T123" fmla="*/ 71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1111">
                <a:moveTo>
                  <a:pt x="111" y="763"/>
                </a:moveTo>
                <a:lnTo>
                  <a:pt x="109" y="763"/>
                </a:lnTo>
                <a:lnTo>
                  <a:pt x="109" y="766"/>
                </a:lnTo>
                <a:lnTo>
                  <a:pt x="111" y="768"/>
                </a:lnTo>
                <a:lnTo>
                  <a:pt x="111" y="768"/>
                </a:lnTo>
                <a:lnTo>
                  <a:pt x="111" y="770"/>
                </a:lnTo>
                <a:lnTo>
                  <a:pt x="111" y="773"/>
                </a:lnTo>
                <a:lnTo>
                  <a:pt x="111" y="775"/>
                </a:lnTo>
                <a:lnTo>
                  <a:pt x="111" y="775"/>
                </a:lnTo>
                <a:lnTo>
                  <a:pt x="111" y="775"/>
                </a:lnTo>
                <a:lnTo>
                  <a:pt x="111" y="778"/>
                </a:lnTo>
                <a:lnTo>
                  <a:pt x="109" y="778"/>
                </a:lnTo>
                <a:lnTo>
                  <a:pt x="111" y="780"/>
                </a:lnTo>
                <a:lnTo>
                  <a:pt x="111" y="780"/>
                </a:lnTo>
                <a:lnTo>
                  <a:pt x="113" y="780"/>
                </a:lnTo>
                <a:lnTo>
                  <a:pt x="113" y="782"/>
                </a:lnTo>
                <a:lnTo>
                  <a:pt x="116" y="782"/>
                </a:lnTo>
                <a:lnTo>
                  <a:pt x="116" y="782"/>
                </a:lnTo>
                <a:lnTo>
                  <a:pt x="118" y="782"/>
                </a:lnTo>
                <a:lnTo>
                  <a:pt x="118" y="782"/>
                </a:lnTo>
                <a:lnTo>
                  <a:pt x="123" y="782"/>
                </a:lnTo>
                <a:lnTo>
                  <a:pt x="123" y="787"/>
                </a:lnTo>
                <a:lnTo>
                  <a:pt x="123" y="787"/>
                </a:lnTo>
                <a:lnTo>
                  <a:pt x="120" y="787"/>
                </a:lnTo>
                <a:lnTo>
                  <a:pt x="120" y="787"/>
                </a:lnTo>
                <a:lnTo>
                  <a:pt x="118" y="787"/>
                </a:lnTo>
                <a:lnTo>
                  <a:pt x="116" y="789"/>
                </a:lnTo>
                <a:lnTo>
                  <a:pt x="116" y="792"/>
                </a:lnTo>
                <a:lnTo>
                  <a:pt x="118" y="794"/>
                </a:lnTo>
                <a:lnTo>
                  <a:pt x="123" y="796"/>
                </a:lnTo>
                <a:lnTo>
                  <a:pt x="123" y="799"/>
                </a:lnTo>
                <a:lnTo>
                  <a:pt x="123" y="799"/>
                </a:lnTo>
                <a:lnTo>
                  <a:pt x="120" y="799"/>
                </a:lnTo>
                <a:lnTo>
                  <a:pt x="120" y="799"/>
                </a:lnTo>
                <a:lnTo>
                  <a:pt x="120" y="801"/>
                </a:lnTo>
                <a:lnTo>
                  <a:pt x="120" y="801"/>
                </a:lnTo>
                <a:lnTo>
                  <a:pt x="120" y="804"/>
                </a:lnTo>
                <a:lnTo>
                  <a:pt x="123" y="804"/>
                </a:lnTo>
                <a:lnTo>
                  <a:pt x="125" y="806"/>
                </a:lnTo>
                <a:lnTo>
                  <a:pt x="125" y="806"/>
                </a:lnTo>
                <a:lnTo>
                  <a:pt x="125" y="806"/>
                </a:lnTo>
                <a:lnTo>
                  <a:pt x="123" y="811"/>
                </a:lnTo>
                <a:lnTo>
                  <a:pt x="120" y="811"/>
                </a:lnTo>
                <a:lnTo>
                  <a:pt x="120" y="813"/>
                </a:lnTo>
                <a:lnTo>
                  <a:pt x="120" y="813"/>
                </a:lnTo>
                <a:lnTo>
                  <a:pt x="120" y="815"/>
                </a:lnTo>
                <a:lnTo>
                  <a:pt x="120" y="818"/>
                </a:lnTo>
                <a:lnTo>
                  <a:pt x="118" y="820"/>
                </a:lnTo>
                <a:lnTo>
                  <a:pt x="118" y="820"/>
                </a:lnTo>
                <a:lnTo>
                  <a:pt x="118" y="820"/>
                </a:lnTo>
                <a:lnTo>
                  <a:pt x="120" y="820"/>
                </a:lnTo>
                <a:lnTo>
                  <a:pt x="125" y="820"/>
                </a:lnTo>
                <a:lnTo>
                  <a:pt x="127" y="820"/>
                </a:lnTo>
                <a:lnTo>
                  <a:pt x="130" y="820"/>
                </a:lnTo>
                <a:lnTo>
                  <a:pt x="132" y="820"/>
                </a:lnTo>
                <a:lnTo>
                  <a:pt x="139" y="822"/>
                </a:lnTo>
                <a:lnTo>
                  <a:pt x="139" y="822"/>
                </a:lnTo>
                <a:lnTo>
                  <a:pt x="142" y="825"/>
                </a:lnTo>
                <a:lnTo>
                  <a:pt x="142" y="825"/>
                </a:lnTo>
                <a:lnTo>
                  <a:pt x="139" y="827"/>
                </a:lnTo>
                <a:lnTo>
                  <a:pt x="139" y="827"/>
                </a:lnTo>
                <a:lnTo>
                  <a:pt x="137" y="830"/>
                </a:lnTo>
                <a:lnTo>
                  <a:pt x="137" y="830"/>
                </a:lnTo>
                <a:lnTo>
                  <a:pt x="137" y="830"/>
                </a:lnTo>
                <a:lnTo>
                  <a:pt x="137" y="832"/>
                </a:lnTo>
                <a:lnTo>
                  <a:pt x="137" y="832"/>
                </a:lnTo>
                <a:lnTo>
                  <a:pt x="135" y="832"/>
                </a:lnTo>
                <a:lnTo>
                  <a:pt x="135" y="832"/>
                </a:lnTo>
                <a:lnTo>
                  <a:pt x="132" y="832"/>
                </a:lnTo>
                <a:lnTo>
                  <a:pt x="132" y="832"/>
                </a:lnTo>
                <a:lnTo>
                  <a:pt x="130" y="832"/>
                </a:lnTo>
                <a:lnTo>
                  <a:pt x="130" y="832"/>
                </a:lnTo>
                <a:lnTo>
                  <a:pt x="130" y="832"/>
                </a:lnTo>
                <a:lnTo>
                  <a:pt x="127" y="832"/>
                </a:lnTo>
                <a:lnTo>
                  <a:pt x="127" y="832"/>
                </a:lnTo>
                <a:lnTo>
                  <a:pt x="125" y="832"/>
                </a:lnTo>
                <a:lnTo>
                  <a:pt x="125" y="832"/>
                </a:lnTo>
                <a:lnTo>
                  <a:pt x="125" y="832"/>
                </a:lnTo>
                <a:lnTo>
                  <a:pt x="123" y="832"/>
                </a:lnTo>
                <a:lnTo>
                  <a:pt x="123" y="832"/>
                </a:lnTo>
                <a:lnTo>
                  <a:pt x="123" y="832"/>
                </a:lnTo>
                <a:lnTo>
                  <a:pt x="120" y="832"/>
                </a:lnTo>
                <a:lnTo>
                  <a:pt x="120" y="832"/>
                </a:lnTo>
                <a:lnTo>
                  <a:pt x="120" y="832"/>
                </a:lnTo>
                <a:lnTo>
                  <a:pt x="118" y="832"/>
                </a:lnTo>
                <a:lnTo>
                  <a:pt x="116" y="832"/>
                </a:lnTo>
                <a:lnTo>
                  <a:pt x="116" y="832"/>
                </a:lnTo>
                <a:lnTo>
                  <a:pt x="113" y="832"/>
                </a:lnTo>
                <a:lnTo>
                  <a:pt x="113" y="832"/>
                </a:lnTo>
                <a:lnTo>
                  <a:pt x="113" y="832"/>
                </a:lnTo>
                <a:lnTo>
                  <a:pt x="111" y="832"/>
                </a:lnTo>
                <a:lnTo>
                  <a:pt x="111" y="832"/>
                </a:lnTo>
                <a:lnTo>
                  <a:pt x="111" y="837"/>
                </a:lnTo>
                <a:lnTo>
                  <a:pt x="116" y="837"/>
                </a:lnTo>
                <a:lnTo>
                  <a:pt x="120" y="837"/>
                </a:lnTo>
                <a:lnTo>
                  <a:pt x="123" y="837"/>
                </a:lnTo>
                <a:lnTo>
                  <a:pt x="127" y="839"/>
                </a:lnTo>
                <a:lnTo>
                  <a:pt x="127" y="839"/>
                </a:lnTo>
                <a:lnTo>
                  <a:pt x="130" y="841"/>
                </a:lnTo>
                <a:lnTo>
                  <a:pt x="135" y="846"/>
                </a:lnTo>
                <a:lnTo>
                  <a:pt x="135" y="848"/>
                </a:lnTo>
                <a:lnTo>
                  <a:pt x="130" y="853"/>
                </a:lnTo>
                <a:lnTo>
                  <a:pt x="125" y="856"/>
                </a:lnTo>
                <a:lnTo>
                  <a:pt x="125" y="856"/>
                </a:lnTo>
                <a:lnTo>
                  <a:pt x="125" y="856"/>
                </a:lnTo>
                <a:lnTo>
                  <a:pt x="123" y="856"/>
                </a:lnTo>
                <a:lnTo>
                  <a:pt x="123" y="856"/>
                </a:lnTo>
                <a:lnTo>
                  <a:pt x="120" y="856"/>
                </a:lnTo>
                <a:lnTo>
                  <a:pt x="120" y="858"/>
                </a:lnTo>
                <a:lnTo>
                  <a:pt x="120" y="860"/>
                </a:lnTo>
                <a:lnTo>
                  <a:pt x="120" y="865"/>
                </a:lnTo>
                <a:lnTo>
                  <a:pt x="123" y="865"/>
                </a:lnTo>
                <a:lnTo>
                  <a:pt x="123" y="865"/>
                </a:lnTo>
                <a:lnTo>
                  <a:pt x="125" y="865"/>
                </a:lnTo>
                <a:lnTo>
                  <a:pt x="125" y="867"/>
                </a:lnTo>
                <a:lnTo>
                  <a:pt x="125" y="870"/>
                </a:lnTo>
                <a:lnTo>
                  <a:pt x="125" y="870"/>
                </a:lnTo>
                <a:lnTo>
                  <a:pt x="125" y="870"/>
                </a:lnTo>
                <a:lnTo>
                  <a:pt x="123" y="870"/>
                </a:lnTo>
                <a:lnTo>
                  <a:pt x="123" y="870"/>
                </a:lnTo>
                <a:lnTo>
                  <a:pt x="123" y="872"/>
                </a:lnTo>
                <a:lnTo>
                  <a:pt x="123" y="872"/>
                </a:lnTo>
                <a:lnTo>
                  <a:pt x="120" y="872"/>
                </a:lnTo>
                <a:lnTo>
                  <a:pt x="120" y="872"/>
                </a:lnTo>
                <a:lnTo>
                  <a:pt x="120" y="874"/>
                </a:lnTo>
                <a:lnTo>
                  <a:pt x="118" y="874"/>
                </a:lnTo>
                <a:lnTo>
                  <a:pt x="118" y="874"/>
                </a:lnTo>
                <a:lnTo>
                  <a:pt x="118" y="874"/>
                </a:lnTo>
                <a:lnTo>
                  <a:pt x="120" y="877"/>
                </a:lnTo>
                <a:lnTo>
                  <a:pt x="120" y="877"/>
                </a:lnTo>
                <a:lnTo>
                  <a:pt x="123" y="877"/>
                </a:lnTo>
                <a:lnTo>
                  <a:pt x="123" y="877"/>
                </a:lnTo>
                <a:lnTo>
                  <a:pt x="123" y="882"/>
                </a:lnTo>
                <a:lnTo>
                  <a:pt x="123" y="884"/>
                </a:lnTo>
                <a:lnTo>
                  <a:pt x="123" y="886"/>
                </a:lnTo>
                <a:lnTo>
                  <a:pt x="123" y="889"/>
                </a:lnTo>
                <a:lnTo>
                  <a:pt x="123" y="891"/>
                </a:lnTo>
                <a:lnTo>
                  <a:pt x="123" y="891"/>
                </a:lnTo>
                <a:lnTo>
                  <a:pt x="120" y="893"/>
                </a:lnTo>
                <a:lnTo>
                  <a:pt x="118" y="893"/>
                </a:lnTo>
                <a:lnTo>
                  <a:pt x="116" y="893"/>
                </a:lnTo>
                <a:lnTo>
                  <a:pt x="116" y="893"/>
                </a:lnTo>
                <a:lnTo>
                  <a:pt x="116" y="900"/>
                </a:lnTo>
                <a:lnTo>
                  <a:pt x="118" y="903"/>
                </a:lnTo>
                <a:lnTo>
                  <a:pt x="118" y="905"/>
                </a:lnTo>
                <a:lnTo>
                  <a:pt x="118" y="905"/>
                </a:lnTo>
                <a:lnTo>
                  <a:pt x="118" y="907"/>
                </a:lnTo>
                <a:lnTo>
                  <a:pt x="118" y="907"/>
                </a:lnTo>
                <a:lnTo>
                  <a:pt x="113" y="907"/>
                </a:lnTo>
                <a:lnTo>
                  <a:pt x="111" y="910"/>
                </a:lnTo>
                <a:lnTo>
                  <a:pt x="109" y="912"/>
                </a:lnTo>
                <a:lnTo>
                  <a:pt x="109" y="912"/>
                </a:lnTo>
                <a:lnTo>
                  <a:pt x="106" y="912"/>
                </a:lnTo>
                <a:lnTo>
                  <a:pt x="106" y="912"/>
                </a:lnTo>
                <a:lnTo>
                  <a:pt x="104" y="912"/>
                </a:lnTo>
                <a:lnTo>
                  <a:pt x="104" y="912"/>
                </a:lnTo>
                <a:lnTo>
                  <a:pt x="104" y="912"/>
                </a:lnTo>
                <a:lnTo>
                  <a:pt x="104" y="915"/>
                </a:lnTo>
                <a:lnTo>
                  <a:pt x="104" y="915"/>
                </a:lnTo>
                <a:lnTo>
                  <a:pt x="104" y="915"/>
                </a:lnTo>
                <a:lnTo>
                  <a:pt x="104" y="915"/>
                </a:lnTo>
                <a:lnTo>
                  <a:pt x="104" y="917"/>
                </a:lnTo>
                <a:lnTo>
                  <a:pt x="104" y="919"/>
                </a:lnTo>
                <a:lnTo>
                  <a:pt x="104" y="919"/>
                </a:lnTo>
                <a:lnTo>
                  <a:pt x="101" y="919"/>
                </a:lnTo>
                <a:lnTo>
                  <a:pt x="101" y="922"/>
                </a:lnTo>
                <a:lnTo>
                  <a:pt x="101" y="922"/>
                </a:lnTo>
                <a:lnTo>
                  <a:pt x="99" y="924"/>
                </a:lnTo>
                <a:lnTo>
                  <a:pt x="97" y="929"/>
                </a:lnTo>
                <a:lnTo>
                  <a:pt x="97" y="929"/>
                </a:lnTo>
                <a:lnTo>
                  <a:pt x="99" y="929"/>
                </a:lnTo>
                <a:lnTo>
                  <a:pt x="99" y="929"/>
                </a:lnTo>
                <a:lnTo>
                  <a:pt x="99" y="931"/>
                </a:lnTo>
                <a:lnTo>
                  <a:pt x="101" y="931"/>
                </a:lnTo>
                <a:lnTo>
                  <a:pt x="104" y="933"/>
                </a:lnTo>
                <a:lnTo>
                  <a:pt x="104" y="936"/>
                </a:lnTo>
                <a:lnTo>
                  <a:pt x="104" y="941"/>
                </a:lnTo>
                <a:lnTo>
                  <a:pt x="101" y="943"/>
                </a:lnTo>
                <a:lnTo>
                  <a:pt x="99" y="943"/>
                </a:lnTo>
                <a:lnTo>
                  <a:pt x="97" y="943"/>
                </a:lnTo>
                <a:lnTo>
                  <a:pt x="97" y="945"/>
                </a:lnTo>
                <a:lnTo>
                  <a:pt x="97" y="945"/>
                </a:lnTo>
                <a:lnTo>
                  <a:pt x="94" y="945"/>
                </a:lnTo>
                <a:lnTo>
                  <a:pt x="97" y="948"/>
                </a:lnTo>
                <a:lnTo>
                  <a:pt x="97" y="948"/>
                </a:lnTo>
                <a:lnTo>
                  <a:pt x="97" y="948"/>
                </a:lnTo>
                <a:lnTo>
                  <a:pt x="97" y="950"/>
                </a:lnTo>
                <a:lnTo>
                  <a:pt x="97" y="952"/>
                </a:lnTo>
                <a:lnTo>
                  <a:pt x="97" y="952"/>
                </a:lnTo>
                <a:lnTo>
                  <a:pt x="97" y="955"/>
                </a:lnTo>
                <a:lnTo>
                  <a:pt x="97" y="955"/>
                </a:lnTo>
                <a:lnTo>
                  <a:pt x="97" y="955"/>
                </a:lnTo>
                <a:lnTo>
                  <a:pt x="92" y="957"/>
                </a:lnTo>
                <a:lnTo>
                  <a:pt x="92" y="959"/>
                </a:lnTo>
                <a:lnTo>
                  <a:pt x="90" y="959"/>
                </a:lnTo>
                <a:lnTo>
                  <a:pt x="90" y="959"/>
                </a:lnTo>
                <a:lnTo>
                  <a:pt x="90" y="959"/>
                </a:lnTo>
                <a:lnTo>
                  <a:pt x="87" y="959"/>
                </a:lnTo>
                <a:lnTo>
                  <a:pt x="87" y="959"/>
                </a:lnTo>
                <a:lnTo>
                  <a:pt x="85" y="959"/>
                </a:lnTo>
                <a:lnTo>
                  <a:pt x="85" y="959"/>
                </a:lnTo>
                <a:lnTo>
                  <a:pt x="83" y="959"/>
                </a:lnTo>
                <a:lnTo>
                  <a:pt x="83" y="962"/>
                </a:lnTo>
                <a:lnTo>
                  <a:pt x="80" y="962"/>
                </a:lnTo>
                <a:lnTo>
                  <a:pt x="78" y="967"/>
                </a:lnTo>
                <a:lnTo>
                  <a:pt x="78" y="969"/>
                </a:lnTo>
                <a:lnTo>
                  <a:pt x="78" y="969"/>
                </a:lnTo>
                <a:lnTo>
                  <a:pt x="80" y="969"/>
                </a:lnTo>
                <a:lnTo>
                  <a:pt x="80" y="971"/>
                </a:lnTo>
                <a:lnTo>
                  <a:pt x="78" y="971"/>
                </a:lnTo>
                <a:lnTo>
                  <a:pt x="71" y="971"/>
                </a:lnTo>
                <a:lnTo>
                  <a:pt x="68" y="971"/>
                </a:lnTo>
                <a:lnTo>
                  <a:pt x="66" y="974"/>
                </a:lnTo>
                <a:lnTo>
                  <a:pt x="66" y="978"/>
                </a:lnTo>
                <a:lnTo>
                  <a:pt x="66" y="978"/>
                </a:lnTo>
                <a:lnTo>
                  <a:pt x="68" y="978"/>
                </a:lnTo>
                <a:lnTo>
                  <a:pt x="71" y="985"/>
                </a:lnTo>
                <a:lnTo>
                  <a:pt x="68" y="985"/>
                </a:lnTo>
                <a:lnTo>
                  <a:pt x="68" y="985"/>
                </a:lnTo>
                <a:lnTo>
                  <a:pt x="66" y="988"/>
                </a:lnTo>
                <a:lnTo>
                  <a:pt x="66" y="990"/>
                </a:lnTo>
                <a:lnTo>
                  <a:pt x="68" y="990"/>
                </a:lnTo>
                <a:lnTo>
                  <a:pt x="68" y="990"/>
                </a:lnTo>
                <a:lnTo>
                  <a:pt x="68" y="993"/>
                </a:lnTo>
                <a:lnTo>
                  <a:pt x="68" y="993"/>
                </a:lnTo>
                <a:lnTo>
                  <a:pt x="68" y="993"/>
                </a:lnTo>
                <a:lnTo>
                  <a:pt x="68" y="995"/>
                </a:lnTo>
                <a:lnTo>
                  <a:pt x="66" y="995"/>
                </a:lnTo>
                <a:lnTo>
                  <a:pt x="68" y="995"/>
                </a:lnTo>
                <a:lnTo>
                  <a:pt x="68" y="997"/>
                </a:lnTo>
                <a:lnTo>
                  <a:pt x="71" y="997"/>
                </a:lnTo>
                <a:lnTo>
                  <a:pt x="73" y="1000"/>
                </a:lnTo>
                <a:lnTo>
                  <a:pt x="73" y="1000"/>
                </a:lnTo>
                <a:lnTo>
                  <a:pt x="73" y="1000"/>
                </a:lnTo>
                <a:lnTo>
                  <a:pt x="76" y="1002"/>
                </a:lnTo>
                <a:lnTo>
                  <a:pt x="76" y="1002"/>
                </a:lnTo>
                <a:lnTo>
                  <a:pt x="76" y="1007"/>
                </a:lnTo>
                <a:lnTo>
                  <a:pt x="76" y="1009"/>
                </a:lnTo>
                <a:lnTo>
                  <a:pt x="78" y="1014"/>
                </a:lnTo>
                <a:lnTo>
                  <a:pt x="78" y="1014"/>
                </a:lnTo>
                <a:lnTo>
                  <a:pt x="78" y="1014"/>
                </a:lnTo>
                <a:lnTo>
                  <a:pt x="80" y="1016"/>
                </a:lnTo>
                <a:lnTo>
                  <a:pt x="80" y="1014"/>
                </a:lnTo>
                <a:lnTo>
                  <a:pt x="83" y="1014"/>
                </a:lnTo>
                <a:lnTo>
                  <a:pt x="83" y="1014"/>
                </a:lnTo>
                <a:lnTo>
                  <a:pt x="83" y="1014"/>
                </a:lnTo>
                <a:lnTo>
                  <a:pt x="85" y="1014"/>
                </a:lnTo>
                <a:lnTo>
                  <a:pt x="85" y="1011"/>
                </a:lnTo>
                <a:lnTo>
                  <a:pt x="85" y="1011"/>
                </a:lnTo>
                <a:lnTo>
                  <a:pt x="87" y="1011"/>
                </a:lnTo>
                <a:lnTo>
                  <a:pt x="90" y="1011"/>
                </a:lnTo>
                <a:lnTo>
                  <a:pt x="92" y="1011"/>
                </a:lnTo>
                <a:lnTo>
                  <a:pt x="92" y="1011"/>
                </a:lnTo>
                <a:lnTo>
                  <a:pt x="92" y="1011"/>
                </a:lnTo>
                <a:lnTo>
                  <a:pt x="94" y="1011"/>
                </a:lnTo>
                <a:lnTo>
                  <a:pt x="94" y="1011"/>
                </a:lnTo>
                <a:lnTo>
                  <a:pt x="94" y="1011"/>
                </a:lnTo>
                <a:lnTo>
                  <a:pt x="97" y="1011"/>
                </a:lnTo>
                <a:lnTo>
                  <a:pt x="97" y="1011"/>
                </a:lnTo>
                <a:lnTo>
                  <a:pt x="97" y="1009"/>
                </a:lnTo>
                <a:lnTo>
                  <a:pt x="99" y="1009"/>
                </a:lnTo>
                <a:lnTo>
                  <a:pt x="99" y="1009"/>
                </a:lnTo>
                <a:lnTo>
                  <a:pt x="101" y="1009"/>
                </a:lnTo>
                <a:lnTo>
                  <a:pt x="104" y="1011"/>
                </a:lnTo>
                <a:lnTo>
                  <a:pt x="104" y="1011"/>
                </a:lnTo>
                <a:lnTo>
                  <a:pt x="104" y="1014"/>
                </a:lnTo>
                <a:lnTo>
                  <a:pt x="104" y="1014"/>
                </a:lnTo>
                <a:lnTo>
                  <a:pt x="104" y="1016"/>
                </a:lnTo>
                <a:lnTo>
                  <a:pt x="106" y="1016"/>
                </a:lnTo>
                <a:lnTo>
                  <a:pt x="106" y="1016"/>
                </a:lnTo>
                <a:lnTo>
                  <a:pt x="106" y="1019"/>
                </a:lnTo>
                <a:lnTo>
                  <a:pt x="106" y="1023"/>
                </a:lnTo>
                <a:lnTo>
                  <a:pt x="106" y="1023"/>
                </a:lnTo>
                <a:lnTo>
                  <a:pt x="104" y="1023"/>
                </a:lnTo>
                <a:lnTo>
                  <a:pt x="101" y="1026"/>
                </a:lnTo>
                <a:lnTo>
                  <a:pt x="101" y="1026"/>
                </a:lnTo>
                <a:lnTo>
                  <a:pt x="104" y="1028"/>
                </a:lnTo>
                <a:lnTo>
                  <a:pt x="104" y="1028"/>
                </a:lnTo>
                <a:lnTo>
                  <a:pt x="104" y="1028"/>
                </a:lnTo>
                <a:lnTo>
                  <a:pt x="106" y="1028"/>
                </a:lnTo>
                <a:lnTo>
                  <a:pt x="106" y="1030"/>
                </a:lnTo>
                <a:lnTo>
                  <a:pt x="104" y="1030"/>
                </a:lnTo>
                <a:lnTo>
                  <a:pt x="104" y="1030"/>
                </a:lnTo>
                <a:lnTo>
                  <a:pt x="104" y="1033"/>
                </a:lnTo>
                <a:lnTo>
                  <a:pt x="104" y="1035"/>
                </a:lnTo>
                <a:lnTo>
                  <a:pt x="104" y="1037"/>
                </a:lnTo>
                <a:lnTo>
                  <a:pt x="101" y="1037"/>
                </a:lnTo>
                <a:lnTo>
                  <a:pt x="101" y="1037"/>
                </a:lnTo>
                <a:lnTo>
                  <a:pt x="104" y="1042"/>
                </a:lnTo>
                <a:lnTo>
                  <a:pt x="106" y="1045"/>
                </a:lnTo>
                <a:lnTo>
                  <a:pt x="109" y="1045"/>
                </a:lnTo>
                <a:lnTo>
                  <a:pt x="109" y="1045"/>
                </a:lnTo>
                <a:lnTo>
                  <a:pt x="109" y="1045"/>
                </a:lnTo>
                <a:lnTo>
                  <a:pt x="109" y="1045"/>
                </a:lnTo>
                <a:lnTo>
                  <a:pt x="111" y="1045"/>
                </a:lnTo>
                <a:lnTo>
                  <a:pt x="116" y="1047"/>
                </a:lnTo>
                <a:lnTo>
                  <a:pt x="116" y="1049"/>
                </a:lnTo>
                <a:lnTo>
                  <a:pt x="116" y="1049"/>
                </a:lnTo>
                <a:lnTo>
                  <a:pt x="116" y="1052"/>
                </a:lnTo>
                <a:lnTo>
                  <a:pt x="123" y="1052"/>
                </a:lnTo>
                <a:lnTo>
                  <a:pt x="137" y="1052"/>
                </a:lnTo>
                <a:lnTo>
                  <a:pt x="156" y="1052"/>
                </a:lnTo>
                <a:lnTo>
                  <a:pt x="161" y="1052"/>
                </a:lnTo>
                <a:lnTo>
                  <a:pt x="172" y="1052"/>
                </a:lnTo>
                <a:lnTo>
                  <a:pt x="172" y="1052"/>
                </a:lnTo>
                <a:lnTo>
                  <a:pt x="175" y="1052"/>
                </a:lnTo>
                <a:lnTo>
                  <a:pt x="177" y="1052"/>
                </a:lnTo>
                <a:lnTo>
                  <a:pt x="177" y="1054"/>
                </a:lnTo>
                <a:lnTo>
                  <a:pt x="182" y="1054"/>
                </a:lnTo>
                <a:lnTo>
                  <a:pt x="191" y="1056"/>
                </a:lnTo>
                <a:lnTo>
                  <a:pt x="196" y="1056"/>
                </a:lnTo>
                <a:lnTo>
                  <a:pt x="198" y="1056"/>
                </a:lnTo>
                <a:lnTo>
                  <a:pt x="205" y="1059"/>
                </a:lnTo>
                <a:lnTo>
                  <a:pt x="205" y="1059"/>
                </a:lnTo>
                <a:lnTo>
                  <a:pt x="208" y="1059"/>
                </a:lnTo>
                <a:lnTo>
                  <a:pt x="210" y="1061"/>
                </a:lnTo>
                <a:lnTo>
                  <a:pt x="210" y="1061"/>
                </a:lnTo>
                <a:lnTo>
                  <a:pt x="215" y="1061"/>
                </a:lnTo>
                <a:lnTo>
                  <a:pt x="215" y="1061"/>
                </a:lnTo>
                <a:lnTo>
                  <a:pt x="217" y="1061"/>
                </a:lnTo>
                <a:lnTo>
                  <a:pt x="222" y="1063"/>
                </a:lnTo>
                <a:lnTo>
                  <a:pt x="222" y="1063"/>
                </a:lnTo>
                <a:lnTo>
                  <a:pt x="222" y="1063"/>
                </a:lnTo>
                <a:lnTo>
                  <a:pt x="220" y="1061"/>
                </a:lnTo>
                <a:lnTo>
                  <a:pt x="215" y="1061"/>
                </a:lnTo>
                <a:lnTo>
                  <a:pt x="212" y="1061"/>
                </a:lnTo>
                <a:lnTo>
                  <a:pt x="210" y="1061"/>
                </a:lnTo>
                <a:lnTo>
                  <a:pt x="208" y="1061"/>
                </a:lnTo>
                <a:lnTo>
                  <a:pt x="205" y="1061"/>
                </a:lnTo>
                <a:lnTo>
                  <a:pt x="205" y="1061"/>
                </a:lnTo>
                <a:lnTo>
                  <a:pt x="205" y="1061"/>
                </a:lnTo>
                <a:lnTo>
                  <a:pt x="203" y="1061"/>
                </a:lnTo>
                <a:lnTo>
                  <a:pt x="203" y="1059"/>
                </a:lnTo>
                <a:lnTo>
                  <a:pt x="201" y="1059"/>
                </a:lnTo>
                <a:lnTo>
                  <a:pt x="201" y="1059"/>
                </a:lnTo>
                <a:lnTo>
                  <a:pt x="201" y="1059"/>
                </a:lnTo>
                <a:lnTo>
                  <a:pt x="198" y="1059"/>
                </a:lnTo>
                <a:lnTo>
                  <a:pt x="198" y="1059"/>
                </a:lnTo>
                <a:lnTo>
                  <a:pt x="191" y="1061"/>
                </a:lnTo>
                <a:lnTo>
                  <a:pt x="191" y="1061"/>
                </a:lnTo>
                <a:lnTo>
                  <a:pt x="191" y="1061"/>
                </a:lnTo>
                <a:lnTo>
                  <a:pt x="191" y="1061"/>
                </a:lnTo>
                <a:lnTo>
                  <a:pt x="191" y="1063"/>
                </a:lnTo>
                <a:lnTo>
                  <a:pt x="189" y="1066"/>
                </a:lnTo>
                <a:lnTo>
                  <a:pt x="187" y="1066"/>
                </a:lnTo>
                <a:lnTo>
                  <a:pt x="187" y="1068"/>
                </a:lnTo>
                <a:lnTo>
                  <a:pt x="187" y="1068"/>
                </a:lnTo>
                <a:lnTo>
                  <a:pt x="184" y="1068"/>
                </a:lnTo>
                <a:lnTo>
                  <a:pt x="182" y="1068"/>
                </a:lnTo>
                <a:lnTo>
                  <a:pt x="179" y="1068"/>
                </a:lnTo>
                <a:lnTo>
                  <a:pt x="177" y="1068"/>
                </a:lnTo>
                <a:lnTo>
                  <a:pt x="170" y="1071"/>
                </a:lnTo>
                <a:lnTo>
                  <a:pt x="170" y="1071"/>
                </a:lnTo>
                <a:lnTo>
                  <a:pt x="161" y="1073"/>
                </a:lnTo>
                <a:lnTo>
                  <a:pt x="158" y="1073"/>
                </a:lnTo>
                <a:lnTo>
                  <a:pt x="153" y="1075"/>
                </a:lnTo>
                <a:lnTo>
                  <a:pt x="151" y="1075"/>
                </a:lnTo>
                <a:lnTo>
                  <a:pt x="149" y="1080"/>
                </a:lnTo>
                <a:lnTo>
                  <a:pt x="149" y="1080"/>
                </a:lnTo>
                <a:lnTo>
                  <a:pt x="151" y="1080"/>
                </a:lnTo>
                <a:lnTo>
                  <a:pt x="151" y="1082"/>
                </a:lnTo>
                <a:lnTo>
                  <a:pt x="149" y="1087"/>
                </a:lnTo>
                <a:lnTo>
                  <a:pt x="146" y="1087"/>
                </a:lnTo>
                <a:lnTo>
                  <a:pt x="146" y="1087"/>
                </a:lnTo>
                <a:lnTo>
                  <a:pt x="146" y="1089"/>
                </a:lnTo>
                <a:lnTo>
                  <a:pt x="146" y="1089"/>
                </a:lnTo>
                <a:lnTo>
                  <a:pt x="144" y="1094"/>
                </a:lnTo>
                <a:lnTo>
                  <a:pt x="144" y="1097"/>
                </a:lnTo>
                <a:lnTo>
                  <a:pt x="144" y="1097"/>
                </a:lnTo>
                <a:lnTo>
                  <a:pt x="144" y="1097"/>
                </a:lnTo>
                <a:lnTo>
                  <a:pt x="146" y="1099"/>
                </a:lnTo>
                <a:lnTo>
                  <a:pt x="146" y="1099"/>
                </a:lnTo>
                <a:lnTo>
                  <a:pt x="146" y="1101"/>
                </a:lnTo>
                <a:lnTo>
                  <a:pt x="146" y="1101"/>
                </a:lnTo>
                <a:lnTo>
                  <a:pt x="146" y="1101"/>
                </a:lnTo>
                <a:lnTo>
                  <a:pt x="144" y="1106"/>
                </a:lnTo>
                <a:lnTo>
                  <a:pt x="144" y="1106"/>
                </a:lnTo>
                <a:lnTo>
                  <a:pt x="144" y="1108"/>
                </a:lnTo>
                <a:lnTo>
                  <a:pt x="137" y="1111"/>
                </a:lnTo>
                <a:lnTo>
                  <a:pt x="135" y="1111"/>
                </a:lnTo>
                <a:lnTo>
                  <a:pt x="130" y="1108"/>
                </a:lnTo>
                <a:lnTo>
                  <a:pt x="130" y="1108"/>
                </a:lnTo>
                <a:lnTo>
                  <a:pt x="127" y="1108"/>
                </a:lnTo>
                <a:lnTo>
                  <a:pt x="127" y="1108"/>
                </a:lnTo>
                <a:lnTo>
                  <a:pt x="125" y="1108"/>
                </a:lnTo>
                <a:lnTo>
                  <a:pt x="125" y="1108"/>
                </a:lnTo>
                <a:lnTo>
                  <a:pt x="123" y="1108"/>
                </a:lnTo>
                <a:lnTo>
                  <a:pt x="118" y="1106"/>
                </a:lnTo>
                <a:lnTo>
                  <a:pt x="116" y="1106"/>
                </a:lnTo>
                <a:lnTo>
                  <a:pt x="113" y="1104"/>
                </a:lnTo>
                <a:lnTo>
                  <a:pt x="111" y="1104"/>
                </a:lnTo>
                <a:lnTo>
                  <a:pt x="104" y="1101"/>
                </a:lnTo>
                <a:lnTo>
                  <a:pt x="104" y="1099"/>
                </a:lnTo>
                <a:lnTo>
                  <a:pt x="101" y="1097"/>
                </a:lnTo>
                <a:lnTo>
                  <a:pt x="101" y="1097"/>
                </a:lnTo>
                <a:lnTo>
                  <a:pt x="99" y="1094"/>
                </a:lnTo>
                <a:lnTo>
                  <a:pt x="101" y="1092"/>
                </a:lnTo>
                <a:lnTo>
                  <a:pt x="106" y="1089"/>
                </a:lnTo>
                <a:lnTo>
                  <a:pt x="111" y="1092"/>
                </a:lnTo>
                <a:lnTo>
                  <a:pt x="111" y="1092"/>
                </a:lnTo>
                <a:lnTo>
                  <a:pt x="111" y="1092"/>
                </a:lnTo>
                <a:lnTo>
                  <a:pt x="111" y="1094"/>
                </a:lnTo>
                <a:lnTo>
                  <a:pt x="111" y="1094"/>
                </a:lnTo>
                <a:lnTo>
                  <a:pt x="109" y="1097"/>
                </a:lnTo>
                <a:lnTo>
                  <a:pt x="106" y="1097"/>
                </a:lnTo>
                <a:lnTo>
                  <a:pt x="109" y="1097"/>
                </a:lnTo>
                <a:lnTo>
                  <a:pt x="111" y="1097"/>
                </a:lnTo>
                <a:lnTo>
                  <a:pt x="111" y="1097"/>
                </a:lnTo>
                <a:lnTo>
                  <a:pt x="113" y="1094"/>
                </a:lnTo>
                <a:lnTo>
                  <a:pt x="113" y="1094"/>
                </a:lnTo>
                <a:lnTo>
                  <a:pt x="113" y="1094"/>
                </a:lnTo>
                <a:lnTo>
                  <a:pt x="113" y="1092"/>
                </a:lnTo>
                <a:lnTo>
                  <a:pt x="113" y="1092"/>
                </a:lnTo>
                <a:lnTo>
                  <a:pt x="113" y="1089"/>
                </a:lnTo>
                <a:lnTo>
                  <a:pt x="113" y="1089"/>
                </a:lnTo>
                <a:lnTo>
                  <a:pt x="118" y="1089"/>
                </a:lnTo>
                <a:lnTo>
                  <a:pt x="118" y="1089"/>
                </a:lnTo>
                <a:lnTo>
                  <a:pt x="120" y="1097"/>
                </a:lnTo>
                <a:lnTo>
                  <a:pt x="120" y="1097"/>
                </a:lnTo>
                <a:lnTo>
                  <a:pt x="120" y="1097"/>
                </a:lnTo>
                <a:lnTo>
                  <a:pt x="118" y="1097"/>
                </a:lnTo>
                <a:lnTo>
                  <a:pt x="116" y="1099"/>
                </a:lnTo>
                <a:lnTo>
                  <a:pt x="116" y="1099"/>
                </a:lnTo>
                <a:lnTo>
                  <a:pt x="113" y="1099"/>
                </a:lnTo>
                <a:lnTo>
                  <a:pt x="113" y="1101"/>
                </a:lnTo>
                <a:lnTo>
                  <a:pt x="113" y="1101"/>
                </a:lnTo>
                <a:lnTo>
                  <a:pt x="116" y="1099"/>
                </a:lnTo>
                <a:lnTo>
                  <a:pt x="118" y="1099"/>
                </a:lnTo>
                <a:lnTo>
                  <a:pt x="120" y="1099"/>
                </a:lnTo>
                <a:lnTo>
                  <a:pt x="120" y="1097"/>
                </a:lnTo>
                <a:lnTo>
                  <a:pt x="120" y="1094"/>
                </a:lnTo>
                <a:lnTo>
                  <a:pt x="120" y="1094"/>
                </a:lnTo>
                <a:lnTo>
                  <a:pt x="120" y="1092"/>
                </a:lnTo>
                <a:lnTo>
                  <a:pt x="123" y="1089"/>
                </a:lnTo>
                <a:lnTo>
                  <a:pt x="130" y="1087"/>
                </a:lnTo>
                <a:lnTo>
                  <a:pt x="130" y="1087"/>
                </a:lnTo>
                <a:lnTo>
                  <a:pt x="132" y="1087"/>
                </a:lnTo>
                <a:lnTo>
                  <a:pt x="132" y="1087"/>
                </a:lnTo>
                <a:lnTo>
                  <a:pt x="132" y="1087"/>
                </a:lnTo>
                <a:lnTo>
                  <a:pt x="135" y="1087"/>
                </a:lnTo>
                <a:lnTo>
                  <a:pt x="135" y="1087"/>
                </a:lnTo>
                <a:lnTo>
                  <a:pt x="139" y="1080"/>
                </a:lnTo>
                <a:lnTo>
                  <a:pt x="142" y="1078"/>
                </a:lnTo>
                <a:lnTo>
                  <a:pt x="139" y="1078"/>
                </a:lnTo>
                <a:lnTo>
                  <a:pt x="137" y="1078"/>
                </a:lnTo>
                <a:lnTo>
                  <a:pt x="135" y="1078"/>
                </a:lnTo>
                <a:lnTo>
                  <a:pt x="125" y="1080"/>
                </a:lnTo>
                <a:lnTo>
                  <a:pt x="120" y="1082"/>
                </a:lnTo>
                <a:lnTo>
                  <a:pt x="118" y="1082"/>
                </a:lnTo>
                <a:lnTo>
                  <a:pt x="116" y="1085"/>
                </a:lnTo>
                <a:lnTo>
                  <a:pt x="113" y="1087"/>
                </a:lnTo>
                <a:lnTo>
                  <a:pt x="111" y="1087"/>
                </a:lnTo>
                <a:lnTo>
                  <a:pt x="111" y="1087"/>
                </a:lnTo>
                <a:lnTo>
                  <a:pt x="109" y="1087"/>
                </a:lnTo>
                <a:lnTo>
                  <a:pt x="109" y="1087"/>
                </a:lnTo>
                <a:lnTo>
                  <a:pt x="109" y="1085"/>
                </a:lnTo>
                <a:lnTo>
                  <a:pt x="109" y="1085"/>
                </a:lnTo>
                <a:lnTo>
                  <a:pt x="106" y="1085"/>
                </a:lnTo>
                <a:lnTo>
                  <a:pt x="104" y="1085"/>
                </a:lnTo>
                <a:lnTo>
                  <a:pt x="99" y="1085"/>
                </a:lnTo>
                <a:lnTo>
                  <a:pt x="97" y="1085"/>
                </a:lnTo>
                <a:lnTo>
                  <a:pt x="99" y="1085"/>
                </a:lnTo>
                <a:lnTo>
                  <a:pt x="104" y="1085"/>
                </a:lnTo>
                <a:lnTo>
                  <a:pt x="109" y="1087"/>
                </a:lnTo>
                <a:lnTo>
                  <a:pt x="109" y="1089"/>
                </a:lnTo>
                <a:lnTo>
                  <a:pt x="109" y="1089"/>
                </a:lnTo>
                <a:lnTo>
                  <a:pt x="104" y="1089"/>
                </a:lnTo>
                <a:lnTo>
                  <a:pt x="101" y="1089"/>
                </a:lnTo>
                <a:lnTo>
                  <a:pt x="101" y="1089"/>
                </a:lnTo>
                <a:lnTo>
                  <a:pt x="99" y="1089"/>
                </a:lnTo>
                <a:lnTo>
                  <a:pt x="97" y="1089"/>
                </a:lnTo>
                <a:lnTo>
                  <a:pt x="99" y="1089"/>
                </a:lnTo>
                <a:lnTo>
                  <a:pt x="99" y="1089"/>
                </a:lnTo>
                <a:lnTo>
                  <a:pt x="99" y="1089"/>
                </a:lnTo>
                <a:lnTo>
                  <a:pt x="101" y="1089"/>
                </a:lnTo>
                <a:lnTo>
                  <a:pt x="99" y="1094"/>
                </a:lnTo>
                <a:lnTo>
                  <a:pt x="97" y="1094"/>
                </a:lnTo>
                <a:lnTo>
                  <a:pt x="94" y="1094"/>
                </a:lnTo>
                <a:lnTo>
                  <a:pt x="94" y="1094"/>
                </a:lnTo>
                <a:lnTo>
                  <a:pt x="94" y="1092"/>
                </a:lnTo>
                <a:lnTo>
                  <a:pt x="94" y="1094"/>
                </a:lnTo>
                <a:lnTo>
                  <a:pt x="97" y="1097"/>
                </a:lnTo>
                <a:lnTo>
                  <a:pt x="97" y="1097"/>
                </a:lnTo>
                <a:lnTo>
                  <a:pt x="99" y="1094"/>
                </a:lnTo>
                <a:lnTo>
                  <a:pt x="101" y="1099"/>
                </a:lnTo>
                <a:lnTo>
                  <a:pt x="101" y="1099"/>
                </a:lnTo>
                <a:lnTo>
                  <a:pt x="101" y="1099"/>
                </a:lnTo>
                <a:lnTo>
                  <a:pt x="99" y="1099"/>
                </a:lnTo>
                <a:lnTo>
                  <a:pt x="99" y="1099"/>
                </a:lnTo>
                <a:lnTo>
                  <a:pt x="97" y="1099"/>
                </a:lnTo>
                <a:lnTo>
                  <a:pt x="92" y="1097"/>
                </a:lnTo>
                <a:lnTo>
                  <a:pt x="87" y="1094"/>
                </a:lnTo>
                <a:lnTo>
                  <a:pt x="85" y="1094"/>
                </a:lnTo>
                <a:lnTo>
                  <a:pt x="85" y="1094"/>
                </a:lnTo>
                <a:lnTo>
                  <a:pt x="80" y="1092"/>
                </a:lnTo>
                <a:lnTo>
                  <a:pt x="80" y="1092"/>
                </a:lnTo>
                <a:lnTo>
                  <a:pt x="80" y="1092"/>
                </a:lnTo>
                <a:lnTo>
                  <a:pt x="78" y="1092"/>
                </a:lnTo>
                <a:lnTo>
                  <a:pt x="78" y="1089"/>
                </a:lnTo>
                <a:lnTo>
                  <a:pt x="73" y="1087"/>
                </a:lnTo>
                <a:lnTo>
                  <a:pt x="80" y="1087"/>
                </a:lnTo>
                <a:lnTo>
                  <a:pt x="83" y="1087"/>
                </a:lnTo>
                <a:lnTo>
                  <a:pt x="85" y="1087"/>
                </a:lnTo>
                <a:lnTo>
                  <a:pt x="87" y="1089"/>
                </a:lnTo>
                <a:lnTo>
                  <a:pt x="90" y="1092"/>
                </a:lnTo>
                <a:lnTo>
                  <a:pt x="90" y="1092"/>
                </a:lnTo>
                <a:lnTo>
                  <a:pt x="92" y="1092"/>
                </a:lnTo>
                <a:lnTo>
                  <a:pt x="92" y="1089"/>
                </a:lnTo>
                <a:lnTo>
                  <a:pt x="92" y="1089"/>
                </a:lnTo>
                <a:lnTo>
                  <a:pt x="90" y="1089"/>
                </a:lnTo>
                <a:lnTo>
                  <a:pt x="90" y="1087"/>
                </a:lnTo>
                <a:lnTo>
                  <a:pt x="92" y="1087"/>
                </a:lnTo>
                <a:lnTo>
                  <a:pt x="94" y="1087"/>
                </a:lnTo>
                <a:lnTo>
                  <a:pt x="92" y="1087"/>
                </a:lnTo>
                <a:lnTo>
                  <a:pt x="90" y="1087"/>
                </a:lnTo>
                <a:lnTo>
                  <a:pt x="90" y="1087"/>
                </a:lnTo>
                <a:lnTo>
                  <a:pt x="90" y="1087"/>
                </a:lnTo>
                <a:lnTo>
                  <a:pt x="87" y="1087"/>
                </a:lnTo>
                <a:lnTo>
                  <a:pt x="85" y="1087"/>
                </a:lnTo>
                <a:lnTo>
                  <a:pt x="85" y="1085"/>
                </a:lnTo>
                <a:lnTo>
                  <a:pt x="87" y="1085"/>
                </a:lnTo>
                <a:lnTo>
                  <a:pt x="87" y="1085"/>
                </a:lnTo>
                <a:lnTo>
                  <a:pt x="85" y="1082"/>
                </a:lnTo>
                <a:lnTo>
                  <a:pt x="85" y="1080"/>
                </a:lnTo>
                <a:lnTo>
                  <a:pt x="85" y="1078"/>
                </a:lnTo>
                <a:lnTo>
                  <a:pt x="85" y="1078"/>
                </a:lnTo>
                <a:lnTo>
                  <a:pt x="92" y="1075"/>
                </a:lnTo>
                <a:lnTo>
                  <a:pt x="97" y="1078"/>
                </a:lnTo>
                <a:lnTo>
                  <a:pt x="99" y="1078"/>
                </a:lnTo>
                <a:lnTo>
                  <a:pt x="101" y="1078"/>
                </a:lnTo>
                <a:lnTo>
                  <a:pt x="104" y="1075"/>
                </a:lnTo>
                <a:lnTo>
                  <a:pt x="109" y="1073"/>
                </a:lnTo>
                <a:lnTo>
                  <a:pt x="109" y="1073"/>
                </a:lnTo>
                <a:lnTo>
                  <a:pt x="113" y="1071"/>
                </a:lnTo>
                <a:lnTo>
                  <a:pt x="116" y="1073"/>
                </a:lnTo>
                <a:lnTo>
                  <a:pt x="118" y="1073"/>
                </a:lnTo>
                <a:lnTo>
                  <a:pt x="118" y="1073"/>
                </a:lnTo>
                <a:lnTo>
                  <a:pt x="120" y="1073"/>
                </a:lnTo>
                <a:lnTo>
                  <a:pt x="123" y="1073"/>
                </a:lnTo>
                <a:lnTo>
                  <a:pt x="123" y="1073"/>
                </a:lnTo>
                <a:lnTo>
                  <a:pt x="125" y="1073"/>
                </a:lnTo>
                <a:lnTo>
                  <a:pt x="125" y="1073"/>
                </a:lnTo>
                <a:lnTo>
                  <a:pt x="130" y="1071"/>
                </a:lnTo>
                <a:lnTo>
                  <a:pt x="127" y="1071"/>
                </a:lnTo>
                <a:lnTo>
                  <a:pt x="127" y="1071"/>
                </a:lnTo>
                <a:lnTo>
                  <a:pt x="127" y="1071"/>
                </a:lnTo>
                <a:lnTo>
                  <a:pt x="125" y="1071"/>
                </a:lnTo>
                <a:lnTo>
                  <a:pt x="125" y="1071"/>
                </a:lnTo>
                <a:lnTo>
                  <a:pt x="120" y="1068"/>
                </a:lnTo>
                <a:lnTo>
                  <a:pt x="116" y="1068"/>
                </a:lnTo>
                <a:lnTo>
                  <a:pt x="111" y="1068"/>
                </a:lnTo>
                <a:lnTo>
                  <a:pt x="106" y="1068"/>
                </a:lnTo>
                <a:lnTo>
                  <a:pt x="104" y="1068"/>
                </a:lnTo>
                <a:lnTo>
                  <a:pt x="104" y="1068"/>
                </a:lnTo>
                <a:lnTo>
                  <a:pt x="101" y="1071"/>
                </a:lnTo>
                <a:lnTo>
                  <a:pt x="101" y="1073"/>
                </a:lnTo>
                <a:lnTo>
                  <a:pt x="97" y="1071"/>
                </a:lnTo>
                <a:lnTo>
                  <a:pt x="99" y="1068"/>
                </a:lnTo>
                <a:lnTo>
                  <a:pt x="99" y="1068"/>
                </a:lnTo>
                <a:lnTo>
                  <a:pt x="101" y="1068"/>
                </a:lnTo>
                <a:lnTo>
                  <a:pt x="101" y="1068"/>
                </a:lnTo>
                <a:lnTo>
                  <a:pt x="101" y="1068"/>
                </a:lnTo>
                <a:lnTo>
                  <a:pt x="97" y="1068"/>
                </a:lnTo>
                <a:lnTo>
                  <a:pt x="97" y="1068"/>
                </a:lnTo>
                <a:lnTo>
                  <a:pt x="94" y="1068"/>
                </a:lnTo>
                <a:lnTo>
                  <a:pt x="90" y="1068"/>
                </a:lnTo>
                <a:lnTo>
                  <a:pt x="87" y="1071"/>
                </a:lnTo>
                <a:lnTo>
                  <a:pt x="87" y="1073"/>
                </a:lnTo>
                <a:lnTo>
                  <a:pt x="90" y="1071"/>
                </a:lnTo>
                <a:lnTo>
                  <a:pt x="92" y="1073"/>
                </a:lnTo>
                <a:lnTo>
                  <a:pt x="92" y="1073"/>
                </a:lnTo>
                <a:lnTo>
                  <a:pt x="90" y="1075"/>
                </a:lnTo>
                <a:lnTo>
                  <a:pt x="90" y="1075"/>
                </a:lnTo>
                <a:lnTo>
                  <a:pt x="87" y="1078"/>
                </a:lnTo>
                <a:lnTo>
                  <a:pt x="85" y="1078"/>
                </a:lnTo>
                <a:lnTo>
                  <a:pt x="85" y="1078"/>
                </a:lnTo>
                <a:lnTo>
                  <a:pt x="85" y="1078"/>
                </a:lnTo>
                <a:lnTo>
                  <a:pt x="83" y="1078"/>
                </a:lnTo>
                <a:lnTo>
                  <a:pt x="85" y="1080"/>
                </a:lnTo>
                <a:lnTo>
                  <a:pt x="85" y="1082"/>
                </a:lnTo>
                <a:lnTo>
                  <a:pt x="85" y="1085"/>
                </a:lnTo>
                <a:lnTo>
                  <a:pt x="85" y="1085"/>
                </a:lnTo>
                <a:lnTo>
                  <a:pt x="80" y="1085"/>
                </a:lnTo>
                <a:lnTo>
                  <a:pt x="80" y="1085"/>
                </a:lnTo>
                <a:lnTo>
                  <a:pt x="80" y="1087"/>
                </a:lnTo>
                <a:lnTo>
                  <a:pt x="78" y="1087"/>
                </a:lnTo>
                <a:lnTo>
                  <a:pt x="73" y="1085"/>
                </a:lnTo>
                <a:lnTo>
                  <a:pt x="71" y="1082"/>
                </a:lnTo>
                <a:lnTo>
                  <a:pt x="73" y="1080"/>
                </a:lnTo>
                <a:lnTo>
                  <a:pt x="76" y="1080"/>
                </a:lnTo>
                <a:lnTo>
                  <a:pt x="73" y="1080"/>
                </a:lnTo>
                <a:lnTo>
                  <a:pt x="66" y="1078"/>
                </a:lnTo>
                <a:lnTo>
                  <a:pt x="68" y="1075"/>
                </a:lnTo>
                <a:lnTo>
                  <a:pt x="71" y="1075"/>
                </a:lnTo>
                <a:lnTo>
                  <a:pt x="71" y="1078"/>
                </a:lnTo>
                <a:lnTo>
                  <a:pt x="76" y="1075"/>
                </a:lnTo>
                <a:lnTo>
                  <a:pt x="76" y="1075"/>
                </a:lnTo>
                <a:lnTo>
                  <a:pt x="76" y="1075"/>
                </a:lnTo>
                <a:lnTo>
                  <a:pt x="80" y="1068"/>
                </a:lnTo>
                <a:lnTo>
                  <a:pt x="80" y="1068"/>
                </a:lnTo>
                <a:lnTo>
                  <a:pt x="85" y="1068"/>
                </a:lnTo>
                <a:lnTo>
                  <a:pt x="85" y="1068"/>
                </a:lnTo>
                <a:lnTo>
                  <a:pt x="87" y="1068"/>
                </a:lnTo>
                <a:lnTo>
                  <a:pt x="85" y="1068"/>
                </a:lnTo>
                <a:lnTo>
                  <a:pt x="83" y="1068"/>
                </a:lnTo>
                <a:lnTo>
                  <a:pt x="83" y="1066"/>
                </a:lnTo>
                <a:lnTo>
                  <a:pt x="80" y="1068"/>
                </a:lnTo>
                <a:lnTo>
                  <a:pt x="78" y="1068"/>
                </a:lnTo>
                <a:lnTo>
                  <a:pt x="78" y="1068"/>
                </a:lnTo>
                <a:lnTo>
                  <a:pt x="78" y="1071"/>
                </a:lnTo>
                <a:lnTo>
                  <a:pt x="78" y="1071"/>
                </a:lnTo>
                <a:lnTo>
                  <a:pt x="76" y="1073"/>
                </a:lnTo>
                <a:lnTo>
                  <a:pt x="73" y="1073"/>
                </a:lnTo>
                <a:lnTo>
                  <a:pt x="73" y="1073"/>
                </a:lnTo>
                <a:lnTo>
                  <a:pt x="73" y="1073"/>
                </a:lnTo>
                <a:lnTo>
                  <a:pt x="73" y="1071"/>
                </a:lnTo>
                <a:lnTo>
                  <a:pt x="73" y="1071"/>
                </a:lnTo>
                <a:lnTo>
                  <a:pt x="71" y="1071"/>
                </a:lnTo>
                <a:lnTo>
                  <a:pt x="68" y="1073"/>
                </a:lnTo>
                <a:lnTo>
                  <a:pt x="66" y="1073"/>
                </a:lnTo>
                <a:lnTo>
                  <a:pt x="66" y="1075"/>
                </a:lnTo>
                <a:lnTo>
                  <a:pt x="64" y="1075"/>
                </a:lnTo>
                <a:lnTo>
                  <a:pt x="61" y="1075"/>
                </a:lnTo>
                <a:lnTo>
                  <a:pt x="61" y="1071"/>
                </a:lnTo>
                <a:lnTo>
                  <a:pt x="64" y="1071"/>
                </a:lnTo>
                <a:lnTo>
                  <a:pt x="66" y="1068"/>
                </a:lnTo>
                <a:lnTo>
                  <a:pt x="66" y="1071"/>
                </a:lnTo>
                <a:lnTo>
                  <a:pt x="66" y="1068"/>
                </a:lnTo>
                <a:lnTo>
                  <a:pt x="66" y="1068"/>
                </a:lnTo>
                <a:lnTo>
                  <a:pt x="64" y="1068"/>
                </a:lnTo>
                <a:lnTo>
                  <a:pt x="64" y="1066"/>
                </a:lnTo>
                <a:lnTo>
                  <a:pt x="64" y="1063"/>
                </a:lnTo>
                <a:lnTo>
                  <a:pt x="64" y="1063"/>
                </a:lnTo>
                <a:lnTo>
                  <a:pt x="64" y="1063"/>
                </a:lnTo>
                <a:lnTo>
                  <a:pt x="66" y="1063"/>
                </a:lnTo>
                <a:lnTo>
                  <a:pt x="66" y="1063"/>
                </a:lnTo>
                <a:lnTo>
                  <a:pt x="66" y="1059"/>
                </a:lnTo>
                <a:lnTo>
                  <a:pt x="64" y="1059"/>
                </a:lnTo>
                <a:lnTo>
                  <a:pt x="61" y="1056"/>
                </a:lnTo>
                <a:lnTo>
                  <a:pt x="61" y="1054"/>
                </a:lnTo>
                <a:lnTo>
                  <a:pt x="61" y="1054"/>
                </a:lnTo>
                <a:lnTo>
                  <a:pt x="61" y="1054"/>
                </a:lnTo>
                <a:lnTo>
                  <a:pt x="64" y="1054"/>
                </a:lnTo>
                <a:lnTo>
                  <a:pt x="64" y="1054"/>
                </a:lnTo>
                <a:lnTo>
                  <a:pt x="66" y="1059"/>
                </a:lnTo>
                <a:lnTo>
                  <a:pt x="68" y="1059"/>
                </a:lnTo>
                <a:lnTo>
                  <a:pt x="68" y="1059"/>
                </a:lnTo>
                <a:lnTo>
                  <a:pt x="73" y="1059"/>
                </a:lnTo>
                <a:lnTo>
                  <a:pt x="73" y="1059"/>
                </a:lnTo>
                <a:lnTo>
                  <a:pt x="76" y="1059"/>
                </a:lnTo>
                <a:lnTo>
                  <a:pt x="76" y="1059"/>
                </a:lnTo>
                <a:lnTo>
                  <a:pt x="78" y="1056"/>
                </a:lnTo>
                <a:lnTo>
                  <a:pt x="78" y="1056"/>
                </a:lnTo>
                <a:lnTo>
                  <a:pt x="80" y="1056"/>
                </a:lnTo>
                <a:lnTo>
                  <a:pt x="83" y="1054"/>
                </a:lnTo>
                <a:lnTo>
                  <a:pt x="83" y="1054"/>
                </a:lnTo>
                <a:lnTo>
                  <a:pt x="83" y="1056"/>
                </a:lnTo>
                <a:lnTo>
                  <a:pt x="83" y="1059"/>
                </a:lnTo>
                <a:lnTo>
                  <a:pt x="85" y="1061"/>
                </a:lnTo>
                <a:lnTo>
                  <a:pt x="87" y="1061"/>
                </a:lnTo>
                <a:lnTo>
                  <a:pt x="87" y="1059"/>
                </a:lnTo>
                <a:lnTo>
                  <a:pt x="90" y="1056"/>
                </a:lnTo>
                <a:lnTo>
                  <a:pt x="90" y="1054"/>
                </a:lnTo>
                <a:lnTo>
                  <a:pt x="90" y="1054"/>
                </a:lnTo>
                <a:lnTo>
                  <a:pt x="87" y="1056"/>
                </a:lnTo>
                <a:lnTo>
                  <a:pt x="87" y="1056"/>
                </a:lnTo>
                <a:lnTo>
                  <a:pt x="87" y="1059"/>
                </a:lnTo>
                <a:lnTo>
                  <a:pt x="85" y="1059"/>
                </a:lnTo>
                <a:lnTo>
                  <a:pt x="85" y="1054"/>
                </a:lnTo>
                <a:lnTo>
                  <a:pt x="87" y="1052"/>
                </a:lnTo>
                <a:lnTo>
                  <a:pt x="90" y="1052"/>
                </a:lnTo>
                <a:lnTo>
                  <a:pt x="92" y="1052"/>
                </a:lnTo>
                <a:lnTo>
                  <a:pt x="92" y="1054"/>
                </a:lnTo>
                <a:lnTo>
                  <a:pt x="94" y="1054"/>
                </a:lnTo>
                <a:lnTo>
                  <a:pt x="94" y="1056"/>
                </a:lnTo>
                <a:lnTo>
                  <a:pt x="94" y="1056"/>
                </a:lnTo>
                <a:lnTo>
                  <a:pt x="97" y="1059"/>
                </a:lnTo>
                <a:lnTo>
                  <a:pt x="97" y="1059"/>
                </a:lnTo>
                <a:lnTo>
                  <a:pt x="97" y="1061"/>
                </a:lnTo>
                <a:lnTo>
                  <a:pt x="94" y="1063"/>
                </a:lnTo>
                <a:lnTo>
                  <a:pt x="92" y="1063"/>
                </a:lnTo>
                <a:lnTo>
                  <a:pt x="85" y="1066"/>
                </a:lnTo>
                <a:lnTo>
                  <a:pt x="87" y="1066"/>
                </a:lnTo>
                <a:lnTo>
                  <a:pt x="90" y="1066"/>
                </a:lnTo>
                <a:lnTo>
                  <a:pt x="94" y="1063"/>
                </a:lnTo>
                <a:lnTo>
                  <a:pt x="97" y="1063"/>
                </a:lnTo>
                <a:lnTo>
                  <a:pt x="99" y="1061"/>
                </a:lnTo>
                <a:lnTo>
                  <a:pt x="99" y="1059"/>
                </a:lnTo>
                <a:lnTo>
                  <a:pt x="99" y="1059"/>
                </a:lnTo>
                <a:lnTo>
                  <a:pt x="97" y="1056"/>
                </a:lnTo>
                <a:lnTo>
                  <a:pt x="94" y="1054"/>
                </a:lnTo>
                <a:lnTo>
                  <a:pt x="94" y="1052"/>
                </a:lnTo>
                <a:lnTo>
                  <a:pt x="94" y="1052"/>
                </a:lnTo>
                <a:lnTo>
                  <a:pt x="99" y="1052"/>
                </a:lnTo>
                <a:lnTo>
                  <a:pt x="99" y="1052"/>
                </a:lnTo>
                <a:lnTo>
                  <a:pt x="99" y="1052"/>
                </a:lnTo>
                <a:lnTo>
                  <a:pt x="99" y="1049"/>
                </a:lnTo>
                <a:lnTo>
                  <a:pt x="99" y="1047"/>
                </a:lnTo>
                <a:lnTo>
                  <a:pt x="99" y="1045"/>
                </a:lnTo>
                <a:lnTo>
                  <a:pt x="94" y="1040"/>
                </a:lnTo>
                <a:lnTo>
                  <a:pt x="92" y="1040"/>
                </a:lnTo>
                <a:lnTo>
                  <a:pt x="92" y="1040"/>
                </a:lnTo>
                <a:lnTo>
                  <a:pt x="90" y="1040"/>
                </a:lnTo>
                <a:lnTo>
                  <a:pt x="87" y="1040"/>
                </a:lnTo>
                <a:lnTo>
                  <a:pt x="85" y="1037"/>
                </a:lnTo>
                <a:lnTo>
                  <a:pt x="83" y="1037"/>
                </a:lnTo>
                <a:lnTo>
                  <a:pt x="80" y="1035"/>
                </a:lnTo>
                <a:lnTo>
                  <a:pt x="80" y="1035"/>
                </a:lnTo>
                <a:lnTo>
                  <a:pt x="78" y="1035"/>
                </a:lnTo>
                <a:lnTo>
                  <a:pt x="76" y="1035"/>
                </a:lnTo>
                <a:lnTo>
                  <a:pt x="76" y="1037"/>
                </a:lnTo>
                <a:lnTo>
                  <a:pt x="76" y="1037"/>
                </a:lnTo>
                <a:lnTo>
                  <a:pt x="78" y="1037"/>
                </a:lnTo>
                <a:lnTo>
                  <a:pt x="78" y="1037"/>
                </a:lnTo>
                <a:lnTo>
                  <a:pt x="78" y="1037"/>
                </a:lnTo>
                <a:lnTo>
                  <a:pt x="80" y="1037"/>
                </a:lnTo>
                <a:lnTo>
                  <a:pt x="85" y="1037"/>
                </a:lnTo>
                <a:lnTo>
                  <a:pt x="87" y="1040"/>
                </a:lnTo>
                <a:lnTo>
                  <a:pt x="92" y="1042"/>
                </a:lnTo>
                <a:lnTo>
                  <a:pt x="92" y="1042"/>
                </a:lnTo>
                <a:lnTo>
                  <a:pt x="94" y="1045"/>
                </a:lnTo>
                <a:lnTo>
                  <a:pt x="97" y="1045"/>
                </a:lnTo>
                <a:lnTo>
                  <a:pt x="97" y="1045"/>
                </a:lnTo>
                <a:lnTo>
                  <a:pt x="97" y="1047"/>
                </a:lnTo>
                <a:lnTo>
                  <a:pt x="94" y="1047"/>
                </a:lnTo>
                <a:lnTo>
                  <a:pt x="92" y="1047"/>
                </a:lnTo>
                <a:lnTo>
                  <a:pt x="90" y="1047"/>
                </a:lnTo>
                <a:lnTo>
                  <a:pt x="90" y="1045"/>
                </a:lnTo>
                <a:lnTo>
                  <a:pt x="85" y="1045"/>
                </a:lnTo>
                <a:lnTo>
                  <a:pt x="78" y="1042"/>
                </a:lnTo>
                <a:lnTo>
                  <a:pt x="76" y="1040"/>
                </a:lnTo>
                <a:lnTo>
                  <a:pt x="76" y="1040"/>
                </a:lnTo>
                <a:lnTo>
                  <a:pt x="76" y="1045"/>
                </a:lnTo>
                <a:lnTo>
                  <a:pt x="78" y="1045"/>
                </a:lnTo>
                <a:lnTo>
                  <a:pt x="78" y="1045"/>
                </a:lnTo>
                <a:lnTo>
                  <a:pt x="80" y="1045"/>
                </a:lnTo>
                <a:lnTo>
                  <a:pt x="80" y="1045"/>
                </a:lnTo>
                <a:lnTo>
                  <a:pt x="83" y="1045"/>
                </a:lnTo>
                <a:lnTo>
                  <a:pt x="83" y="1045"/>
                </a:lnTo>
                <a:lnTo>
                  <a:pt x="83" y="1047"/>
                </a:lnTo>
                <a:lnTo>
                  <a:pt x="80" y="1047"/>
                </a:lnTo>
                <a:lnTo>
                  <a:pt x="80" y="1047"/>
                </a:lnTo>
                <a:lnTo>
                  <a:pt x="80" y="1049"/>
                </a:lnTo>
                <a:lnTo>
                  <a:pt x="78" y="1049"/>
                </a:lnTo>
                <a:lnTo>
                  <a:pt x="80" y="1049"/>
                </a:lnTo>
                <a:lnTo>
                  <a:pt x="83" y="1047"/>
                </a:lnTo>
                <a:lnTo>
                  <a:pt x="85" y="1047"/>
                </a:lnTo>
                <a:lnTo>
                  <a:pt x="85" y="1047"/>
                </a:lnTo>
                <a:lnTo>
                  <a:pt x="85" y="1049"/>
                </a:lnTo>
                <a:lnTo>
                  <a:pt x="85" y="1049"/>
                </a:lnTo>
                <a:lnTo>
                  <a:pt x="83" y="1049"/>
                </a:lnTo>
                <a:lnTo>
                  <a:pt x="80" y="1049"/>
                </a:lnTo>
                <a:lnTo>
                  <a:pt x="78" y="1052"/>
                </a:lnTo>
                <a:lnTo>
                  <a:pt x="78" y="1052"/>
                </a:lnTo>
                <a:lnTo>
                  <a:pt x="78" y="1056"/>
                </a:lnTo>
                <a:lnTo>
                  <a:pt x="78" y="1056"/>
                </a:lnTo>
                <a:lnTo>
                  <a:pt x="76" y="1054"/>
                </a:lnTo>
                <a:lnTo>
                  <a:pt x="76" y="1054"/>
                </a:lnTo>
                <a:lnTo>
                  <a:pt x="76" y="1049"/>
                </a:lnTo>
                <a:lnTo>
                  <a:pt x="73" y="1047"/>
                </a:lnTo>
                <a:lnTo>
                  <a:pt x="73" y="1045"/>
                </a:lnTo>
                <a:lnTo>
                  <a:pt x="73" y="1042"/>
                </a:lnTo>
                <a:lnTo>
                  <a:pt x="71" y="1042"/>
                </a:lnTo>
                <a:lnTo>
                  <a:pt x="73" y="1042"/>
                </a:lnTo>
                <a:lnTo>
                  <a:pt x="73" y="1045"/>
                </a:lnTo>
                <a:lnTo>
                  <a:pt x="73" y="1047"/>
                </a:lnTo>
                <a:lnTo>
                  <a:pt x="76" y="1056"/>
                </a:lnTo>
                <a:lnTo>
                  <a:pt x="76" y="1056"/>
                </a:lnTo>
                <a:lnTo>
                  <a:pt x="73" y="1059"/>
                </a:lnTo>
                <a:lnTo>
                  <a:pt x="73" y="1056"/>
                </a:lnTo>
                <a:lnTo>
                  <a:pt x="66" y="1054"/>
                </a:lnTo>
                <a:lnTo>
                  <a:pt x="66" y="1054"/>
                </a:lnTo>
                <a:lnTo>
                  <a:pt x="66" y="1054"/>
                </a:lnTo>
                <a:lnTo>
                  <a:pt x="66" y="1052"/>
                </a:lnTo>
                <a:lnTo>
                  <a:pt x="64" y="1049"/>
                </a:lnTo>
                <a:lnTo>
                  <a:pt x="64" y="1047"/>
                </a:lnTo>
                <a:lnTo>
                  <a:pt x="66" y="1047"/>
                </a:lnTo>
                <a:lnTo>
                  <a:pt x="66" y="1047"/>
                </a:lnTo>
                <a:lnTo>
                  <a:pt x="68" y="1052"/>
                </a:lnTo>
                <a:lnTo>
                  <a:pt x="71" y="1054"/>
                </a:lnTo>
                <a:lnTo>
                  <a:pt x="71" y="1054"/>
                </a:lnTo>
                <a:lnTo>
                  <a:pt x="68" y="1049"/>
                </a:lnTo>
                <a:lnTo>
                  <a:pt x="66" y="1045"/>
                </a:lnTo>
                <a:lnTo>
                  <a:pt x="66" y="1045"/>
                </a:lnTo>
                <a:lnTo>
                  <a:pt x="68" y="1045"/>
                </a:lnTo>
                <a:lnTo>
                  <a:pt x="68" y="1042"/>
                </a:lnTo>
                <a:lnTo>
                  <a:pt x="64" y="1045"/>
                </a:lnTo>
                <a:lnTo>
                  <a:pt x="61" y="1047"/>
                </a:lnTo>
                <a:lnTo>
                  <a:pt x="59" y="1045"/>
                </a:lnTo>
                <a:lnTo>
                  <a:pt x="59" y="1042"/>
                </a:lnTo>
                <a:lnTo>
                  <a:pt x="57" y="1042"/>
                </a:lnTo>
                <a:lnTo>
                  <a:pt x="57" y="1040"/>
                </a:lnTo>
                <a:lnTo>
                  <a:pt x="54" y="1035"/>
                </a:lnTo>
                <a:lnTo>
                  <a:pt x="54" y="1035"/>
                </a:lnTo>
                <a:lnTo>
                  <a:pt x="57" y="1033"/>
                </a:lnTo>
                <a:lnTo>
                  <a:pt x="59" y="1035"/>
                </a:lnTo>
                <a:lnTo>
                  <a:pt x="61" y="1035"/>
                </a:lnTo>
                <a:lnTo>
                  <a:pt x="61" y="1037"/>
                </a:lnTo>
                <a:lnTo>
                  <a:pt x="64" y="1040"/>
                </a:lnTo>
                <a:lnTo>
                  <a:pt x="64" y="1042"/>
                </a:lnTo>
                <a:lnTo>
                  <a:pt x="64" y="1042"/>
                </a:lnTo>
                <a:lnTo>
                  <a:pt x="66" y="1040"/>
                </a:lnTo>
                <a:lnTo>
                  <a:pt x="64" y="1040"/>
                </a:lnTo>
                <a:lnTo>
                  <a:pt x="61" y="1035"/>
                </a:lnTo>
                <a:lnTo>
                  <a:pt x="59" y="1028"/>
                </a:lnTo>
                <a:lnTo>
                  <a:pt x="61" y="1028"/>
                </a:lnTo>
                <a:lnTo>
                  <a:pt x="61" y="1030"/>
                </a:lnTo>
                <a:lnTo>
                  <a:pt x="61" y="1030"/>
                </a:lnTo>
                <a:lnTo>
                  <a:pt x="61" y="1026"/>
                </a:lnTo>
                <a:lnTo>
                  <a:pt x="61" y="1026"/>
                </a:lnTo>
                <a:lnTo>
                  <a:pt x="61" y="1026"/>
                </a:lnTo>
                <a:lnTo>
                  <a:pt x="57" y="1028"/>
                </a:lnTo>
                <a:lnTo>
                  <a:pt x="57" y="1028"/>
                </a:lnTo>
                <a:lnTo>
                  <a:pt x="57" y="1030"/>
                </a:lnTo>
                <a:lnTo>
                  <a:pt x="50" y="1028"/>
                </a:lnTo>
                <a:lnTo>
                  <a:pt x="50" y="1028"/>
                </a:lnTo>
                <a:lnTo>
                  <a:pt x="47" y="1023"/>
                </a:lnTo>
                <a:lnTo>
                  <a:pt x="47" y="1023"/>
                </a:lnTo>
                <a:lnTo>
                  <a:pt x="45" y="1023"/>
                </a:lnTo>
                <a:lnTo>
                  <a:pt x="45" y="1019"/>
                </a:lnTo>
                <a:lnTo>
                  <a:pt x="45" y="1019"/>
                </a:lnTo>
                <a:lnTo>
                  <a:pt x="47" y="1019"/>
                </a:lnTo>
                <a:lnTo>
                  <a:pt x="50" y="1019"/>
                </a:lnTo>
                <a:lnTo>
                  <a:pt x="57" y="1019"/>
                </a:lnTo>
                <a:lnTo>
                  <a:pt x="57" y="1019"/>
                </a:lnTo>
                <a:lnTo>
                  <a:pt x="57" y="1019"/>
                </a:lnTo>
                <a:lnTo>
                  <a:pt x="59" y="1016"/>
                </a:lnTo>
                <a:lnTo>
                  <a:pt x="59" y="1011"/>
                </a:lnTo>
                <a:lnTo>
                  <a:pt x="61" y="1011"/>
                </a:lnTo>
                <a:lnTo>
                  <a:pt x="64" y="1011"/>
                </a:lnTo>
                <a:lnTo>
                  <a:pt x="64" y="1011"/>
                </a:lnTo>
                <a:lnTo>
                  <a:pt x="66" y="1011"/>
                </a:lnTo>
                <a:lnTo>
                  <a:pt x="66" y="1014"/>
                </a:lnTo>
                <a:lnTo>
                  <a:pt x="66" y="1014"/>
                </a:lnTo>
                <a:lnTo>
                  <a:pt x="68" y="1011"/>
                </a:lnTo>
                <a:lnTo>
                  <a:pt x="66" y="1011"/>
                </a:lnTo>
                <a:lnTo>
                  <a:pt x="64" y="1011"/>
                </a:lnTo>
                <a:lnTo>
                  <a:pt x="64" y="1009"/>
                </a:lnTo>
                <a:lnTo>
                  <a:pt x="61" y="1009"/>
                </a:lnTo>
                <a:lnTo>
                  <a:pt x="61" y="1009"/>
                </a:lnTo>
                <a:lnTo>
                  <a:pt x="61" y="1007"/>
                </a:lnTo>
                <a:lnTo>
                  <a:pt x="64" y="1007"/>
                </a:lnTo>
                <a:lnTo>
                  <a:pt x="64" y="1007"/>
                </a:lnTo>
                <a:lnTo>
                  <a:pt x="64" y="1007"/>
                </a:lnTo>
                <a:lnTo>
                  <a:pt x="66" y="1007"/>
                </a:lnTo>
                <a:lnTo>
                  <a:pt x="66" y="1004"/>
                </a:lnTo>
                <a:lnTo>
                  <a:pt x="61" y="1007"/>
                </a:lnTo>
                <a:lnTo>
                  <a:pt x="59" y="1009"/>
                </a:lnTo>
                <a:lnTo>
                  <a:pt x="59" y="1009"/>
                </a:lnTo>
                <a:lnTo>
                  <a:pt x="59" y="1011"/>
                </a:lnTo>
                <a:lnTo>
                  <a:pt x="59" y="1014"/>
                </a:lnTo>
                <a:lnTo>
                  <a:pt x="59" y="1014"/>
                </a:lnTo>
                <a:lnTo>
                  <a:pt x="59" y="1014"/>
                </a:lnTo>
                <a:lnTo>
                  <a:pt x="54" y="1016"/>
                </a:lnTo>
                <a:lnTo>
                  <a:pt x="54" y="1016"/>
                </a:lnTo>
                <a:lnTo>
                  <a:pt x="52" y="1016"/>
                </a:lnTo>
                <a:lnTo>
                  <a:pt x="50" y="1014"/>
                </a:lnTo>
                <a:lnTo>
                  <a:pt x="47" y="1014"/>
                </a:lnTo>
                <a:lnTo>
                  <a:pt x="45" y="1009"/>
                </a:lnTo>
                <a:lnTo>
                  <a:pt x="45" y="1007"/>
                </a:lnTo>
                <a:lnTo>
                  <a:pt x="47" y="1007"/>
                </a:lnTo>
                <a:lnTo>
                  <a:pt x="50" y="1007"/>
                </a:lnTo>
                <a:lnTo>
                  <a:pt x="50" y="1007"/>
                </a:lnTo>
                <a:lnTo>
                  <a:pt x="50" y="1007"/>
                </a:lnTo>
                <a:lnTo>
                  <a:pt x="52" y="1007"/>
                </a:lnTo>
                <a:lnTo>
                  <a:pt x="52" y="1007"/>
                </a:lnTo>
                <a:lnTo>
                  <a:pt x="57" y="1009"/>
                </a:lnTo>
                <a:lnTo>
                  <a:pt x="54" y="1007"/>
                </a:lnTo>
                <a:lnTo>
                  <a:pt x="52" y="1007"/>
                </a:lnTo>
                <a:lnTo>
                  <a:pt x="50" y="1007"/>
                </a:lnTo>
                <a:lnTo>
                  <a:pt x="50" y="1004"/>
                </a:lnTo>
                <a:lnTo>
                  <a:pt x="45" y="1004"/>
                </a:lnTo>
                <a:lnTo>
                  <a:pt x="38" y="1002"/>
                </a:lnTo>
                <a:lnTo>
                  <a:pt x="31" y="997"/>
                </a:lnTo>
                <a:lnTo>
                  <a:pt x="31" y="997"/>
                </a:lnTo>
                <a:lnTo>
                  <a:pt x="33" y="995"/>
                </a:lnTo>
                <a:lnTo>
                  <a:pt x="33" y="995"/>
                </a:lnTo>
                <a:lnTo>
                  <a:pt x="35" y="995"/>
                </a:lnTo>
                <a:lnTo>
                  <a:pt x="38" y="995"/>
                </a:lnTo>
                <a:lnTo>
                  <a:pt x="40" y="995"/>
                </a:lnTo>
                <a:lnTo>
                  <a:pt x="42" y="995"/>
                </a:lnTo>
                <a:lnTo>
                  <a:pt x="45" y="995"/>
                </a:lnTo>
                <a:lnTo>
                  <a:pt x="45" y="997"/>
                </a:lnTo>
                <a:lnTo>
                  <a:pt x="47" y="997"/>
                </a:lnTo>
                <a:lnTo>
                  <a:pt x="54" y="1000"/>
                </a:lnTo>
                <a:lnTo>
                  <a:pt x="57" y="1000"/>
                </a:lnTo>
                <a:lnTo>
                  <a:pt x="57" y="1000"/>
                </a:lnTo>
                <a:lnTo>
                  <a:pt x="57" y="1000"/>
                </a:lnTo>
                <a:lnTo>
                  <a:pt x="50" y="997"/>
                </a:lnTo>
                <a:lnTo>
                  <a:pt x="47" y="997"/>
                </a:lnTo>
                <a:lnTo>
                  <a:pt x="47" y="997"/>
                </a:lnTo>
                <a:lnTo>
                  <a:pt x="47" y="997"/>
                </a:lnTo>
                <a:lnTo>
                  <a:pt x="42" y="990"/>
                </a:lnTo>
                <a:lnTo>
                  <a:pt x="42" y="990"/>
                </a:lnTo>
                <a:lnTo>
                  <a:pt x="42" y="990"/>
                </a:lnTo>
                <a:lnTo>
                  <a:pt x="45" y="990"/>
                </a:lnTo>
                <a:lnTo>
                  <a:pt x="47" y="990"/>
                </a:lnTo>
                <a:lnTo>
                  <a:pt x="47" y="990"/>
                </a:lnTo>
                <a:lnTo>
                  <a:pt x="50" y="993"/>
                </a:lnTo>
                <a:lnTo>
                  <a:pt x="57" y="993"/>
                </a:lnTo>
                <a:lnTo>
                  <a:pt x="57" y="993"/>
                </a:lnTo>
                <a:lnTo>
                  <a:pt x="57" y="993"/>
                </a:lnTo>
                <a:lnTo>
                  <a:pt x="52" y="990"/>
                </a:lnTo>
                <a:lnTo>
                  <a:pt x="50" y="990"/>
                </a:lnTo>
                <a:lnTo>
                  <a:pt x="45" y="988"/>
                </a:lnTo>
                <a:lnTo>
                  <a:pt x="42" y="988"/>
                </a:lnTo>
                <a:lnTo>
                  <a:pt x="42" y="985"/>
                </a:lnTo>
                <a:lnTo>
                  <a:pt x="45" y="983"/>
                </a:lnTo>
                <a:lnTo>
                  <a:pt x="47" y="983"/>
                </a:lnTo>
                <a:lnTo>
                  <a:pt x="47" y="983"/>
                </a:lnTo>
                <a:lnTo>
                  <a:pt x="50" y="983"/>
                </a:lnTo>
                <a:lnTo>
                  <a:pt x="50" y="983"/>
                </a:lnTo>
                <a:lnTo>
                  <a:pt x="52" y="983"/>
                </a:lnTo>
                <a:lnTo>
                  <a:pt x="47" y="983"/>
                </a:lnTo>
                <a:lnTo>
                  <a:pt x="45" y="983"/>
                </a:lnTo>
                <a:lnTo>
                  <a:pt x="42" y="983"/>
                </a:lnTo>
                <a:lnTo>
                  <a:pt x="42" y="983"/>
                </a:lnTo>
                <a:lnTo>
                  <a:pt x="42" y="981"/>
                </a:lnTo>
                <a:lnTo>
                  <a:pt x="42" y="981"/>
                </a:lnTo>
                <a:lnTo>
                  <a:pt x="45" y="978"/>
                </a:lnTo>
                <a:lnTo>
                  <a:pt x="50" y="978"/>
                </a:lnTo>
                <a:lnTo>
                  <a:pt x="50" y="976"/>
                </a:lnTo>
                <a:lnTo>
                  <a:pt x="54" y="978"/>
                </a:lnTo>
                <a:lnTo>
                  <a:pt x="54" y="978"/>
                </a:lnTo>
                <a:lnTo>
                  <a:pt x="57" y="981"/>
                </a:lnTo>
                <a:lnTo>
                  <a:pt x="57" y="981"/>
                </a:lnTo>
                <a:lnTo>
                  <a:pt x="57" y="981"/>
                </a:lnTo>
                <a:lnTo>
                  <a:pt x="59" y="981"/>
                </a:lnTo>
                <a:lnTo>
                  <a:pt x="61" y="983"/>
                </a:lnTo>
                <a:lnTo>
                  <a:pt x="61" y="985"/>
                </a:lnTo>
                <a:lnTo>
                  <a:pt x="61" y="983"/>
                </a:lnTo>
                <a:lnTo>
                  <a:pt x="61" y="983"/>
                </a:lnTo>
                <a:lnTo>
                  <a:pt x="61" y="981"/>
                </a:lnTo>
                <a:lnTo>
                  <a:pt x="59" y="981"/>
                </a:lnTo>
                <a:lnTo>
                  <a:pt x="59" y="981"/>
                </a:lnTo>
                <a:lnTo>
                  <a:pt x="57" y="981"/>
                </a:lnTo>
                <a:lnTo>
                  <a:pt x="57" y="978"/>
                </a:lnTo>
                <a:lnTo>
                  <a:pt x="57" y="976"/>
                </a:lnTo>
                <a:lnTo>
                  <a:pt x="54" y="976"/>
                </a:lnTo>
                <a:lnTo>
                  <a:pt x="54" y="976"/>
                </a:lnTo>
                <a:lnTo>
                  <a:pt x="52" y="976"/>
                </a:lnTo>
                <a:lnTo>
                  <a:pt x="50" y="976"/>
                </a:lnTo>
                <a:lnTo>
                  <a:pt x="50" y="976"/>
                </a:lnTo>
                <a:lnTo>
                  <a:pt x="50" y="974"/>
                </a:lnTo>
                <a:lnTo>
                  <a:pt x="50" y="969"/>
                </a:lnTo>
                <a:lnTo>
                  <a:pt x="50" y="969"/>
                </a:lnTo>
                <a:lnTo>
                  <a:pt x="52" y="969"/>
                </a:lnTo>
                <a:lnTo>
                  <a:pt x="52" y="969"/>
                </a:lnTo>
                <a:lnTo>
                  <a:pt x="54" y="971"/>
                </a:lnTo>
                <a:lnTo>
                  <a:pt x="54" y="971"/>
                </a:lnTo>
                <a:lnTo>
                  <a:pt x="54" y="971"/>
                </a:lnTo>
                <a:lnTo>
                  <a:pt x="57" y="971"/>
                </a:lnTo>
                <a:lnTo>
                  <a:pt x="57" y="971"/>
                </a:lnTo>
                <a:lnTo>
                  <a:pt x="57" y="971"/>
                </a:lnTo>
                <a:lnTo>
                  <a:pt x="54" y="971"/>
                </a:lnTo>
                <a:lnTo>
                  <a:pt x="54" y="971"/>
                </a:lnTo>
                <a:lnTo>
                  <a:pt x="52" y="969"/>
                </a:lnTo>
                <a:lnTo>
                  <a:pt x="52" y="964"/>
                </a:lnTo>
                <a:lnTo>
                  <a:pt x="52" y="964"/>
                </a:lnTo>
                <a:lnTo>
                  <a:pt x="54" y="962"/>
                </a:lnTo>
                <a:lnTo>
                  <a:pt x="54" y="962"/>
                </a:lnTo>
                <a:lnTo>
                  <a:pt x="54" y="962"/>
                </a:lnTo>
                <a:lnTo>
                  <a:pt x="57" y="962"/>
                </a:lnTo>
                <a:lnTo>
                  <a:pt x="57" y="962"/>
                </a:lnTo>
                <a:lnTo>
                  <a:pt x="57" y="962"/>
                </a:lnTo>
                <a:lnTo>
                  <a:pt x="59" y="962"/>
                </a:lnTo>
                <a:lnTo>
                  <a:pt x="59" y="962"/>
                </a:lnTo>
                <a:lnTo>
                  <a:pt x="57" y="962"/>
                </a:lnTo>
                <a:lnTo>
                  <a:pt x="52" y="962"/>
                </a:lnTo>
                <a:lnTo>
                  <a:pt x="52" y="962"/>
                </a:lnTo>
                <a:lnTo>
                  <a:pt x="52" y="967"/>
                </a:lnTo>
                <a:lnTo>
                  <a:pt x="50" y="969"/>
                </a:lnTo>
                <a:lnTo>
                  <a:pt x="47" y="971"/>
                </a:lnTo>
                <a:lnTo>
                  <a:pt x="47" y="971"/>
                </a:lnTo>
                <a:lnTo>
                  <a:pt x="47" y="976"/>
                </a:lnTo>
                <a:lnTo>
                  <a:pt x="47" y="976"/>
                </a:lnTo>
                <a:lnTo>
                  <a:pt x="45" y="976"/>
                </a:lnTo>
                <a:lnTo>
                  <a:pt x="45" y="976"/>
                </a:lnTo>
                <a:lnTo>
                  <a:pt x="42" y="974"/>
                </a:lnTo>
                <a:lnTo>
                  <a:pt x="40" y="971"/>
                </a:lnTo>
                <a:lnTo>
                  <a:pt x="40" y="967"/>
                </a:lnTo>
                <a:lnTo>
                  <a:pt x="40" y="959"/>
                </a:lnTo>
                <a:lnTo>
                  <a:pt x="40" y="959"/>
                </a:lnTo>
                <a:lnTo>
                  <a:pt x="40" y="957"/>
                </a:lnTo>
                <a:lnTo>
                  <a:pt x="40" y="957"/>
                </a:lnTo>
                <a:lnTo>
                  <a:pt x="40" y="955"/>
                </a:lnTo>
                <a:lnTo>
                  <a:pt x="40" y="955"/>
                </a:lnTo>
                <a:lnTo>
                  <a:pt x="40" y="952"/>
                </a:lnTo>
                <a:lnTo>
                  <a:pt x="42" y="952"/>
                </a:lnTo>
                <a:lnTo>
                  <a:pt x="42" y="952"/>
                </a:lnTo>
                <a:lnTo>
                  <a:pt x="45" y="952"/>
                </a:lnTo>
                <a:lnTo>
                  <a:pt x="45" y="952"/>
                </a:lnTo>
                <a:lnTo>
                  <a:pt x="47" y="952"/>
                </a:lnTo>
                <a:lnTo>
                  <a:pt x="50" y="952"/>
                </a:lnTo>
                <a:lnTo>
                  <a:pt x="52" y="952"/>
                </a:lnTo>
                <a:lnTo>
                  <a:pt x="52" y="952"/>
                </a:lnTo>
                <a:lnTo>
                  <a:pt x="50" y="952"/>
                </a:lnTo>
                <a:lnTo>
                  <a:pt x="47" y="952"/>
                </a:lnTo>
                <a:lnTo>
                  <a:pt x="47" y="952"/>
                </a:lnTo>
                <a:lnTo>
                  <a:pt x="45" y="952"/>
                </a:lnTo>
                <a:lnTo>
                  <a:pt x="45" y="952"/>
                </a:lnTo>
                <a:lnTo>
                  <a:pt x="45" y="952"/>
                </a:lnTo>
                <a:lnTo>
                  <a:pt x="42" y="952"/>
                </a:lnTo>
                <a:lnTo>
                  <a:pt x="42" y="950"/>
                </a:lnTo>
                <a:lnTo>
                  <a:pt x="40" y="950"/>
                </a:lnTo>
                <a:lnTo>
                  <a:pt x="42" y="948"/>
                </a:lnTo>
                <a:lnTo>
                  <a:pt x="45" y="945"/>
                </a:lnTo>
                <a:lnTo>
                  <a:pt x="47" y="945"/>
                </a:lnTo>
                <a:lnTo>
                  <a:pt x="47" y="945"/>
                </a:lnTo>
                <a:lnTo>
                  <a:pt x="52" y="948"/>
                </a:lnTo>
                <a:lnTo>
                  <a:pt x="52" y="948"/>
                </a:lnTo>
                <a:lnTo>
                  <a:pt x="52" y="943"/>
                </a:lnTo>
                <a:lnTo>
                  <a:pt x="50" y="943"/>
                </a:lnTo>
                <a:lnTo>
                  <a:pt x="50" y="941"/>
                </a:lnTo>
                <a:lnTo>
                  <a:pt x="47" y="941"/>
                </a:lnTo>
                <a:lnTo>
                  <a:pt x="47" y="941"/>
                </a:lnTo>
                <a:lnTo>
                  <a:pt x="45" y="941"/>
                </a:lnTo>
                <a:lnTo>
                  <a:pt x="47" y="941"/>
                </a:lnTo>
                <a:lnTo>
                  <a:pt x="50" y="941"/>
                </a:lnTo>
                <a:lnTo>
                  <a:pt x="45" y="938"/>
                </a:lnTo>
                <a:lnTo>
                  <a:pt x="40" y="936"/>
                </a:lnTo>
                <a:lnTo>
                  <a:pt x="38" y="933"/>
                </a:lnTo>
                <a:lnTo>
                  <a:pt x="35" y="933"/>
                </a:lnTo>
                <a:lnTo>
                  <a:pt x="33" y="933"/>
                </a:lnTo>
                <a:lnTo>
                  <a:pt x="33" y="931"/>
                </a:lnTo>
                <a:lnTo>
                  <a:pt x="33" y="931"/>
                </a:lnTo>
                <a:lnTo>
                  <a:pt x="38" y="929"/>
                </a:lnTo>
                <a:lnTo>
                  <a:pt x="40" y="929"/>
                </a:lnTo>
                <a:lnTo>
                  <a:pt x="42" y="931"/>
                </a:lnTo>
                <a:lnTo>
                  <a:pt x="42" y="931"/>
                </a:lnTo>
                <a:lnTo>
                  <a:pt x="42" y="931"/>
                </a:lnTo>
                <a:lnTo>
                  <a:pt x="45" y="933"/>
                </a:lnTo>
                <a:lnTo>
                  <a:pt x="45" y="936"/>
                </a:lnTo>
                <a:lnTo>
                  <a:pt x="45" y="936"/>
                </a:lnTo>
                <a:lnTo>
                  <a:pt x="47" y="938"/>
                </a:lnTo>
                <a:lnTo>
                  <a:pt x="47" y="938"/>
                </a:lnTo>
                <a:lnTo>
                  <a:pt x="45" y="933"/>
                </a:lnTo>
                <a:lnTo>
                  <a:pt x="42" y="931"/>
                </a:lnTo>
                <a:lnTo>
                  <a:pt x="42" y="931"/>
                </a:lnTo>
                <a:lnTo>
                  <a:pt x="42" y="931"/>
                </a:lnTo>
                <a:lnTo>
                  <a:pt x="47" y="931"/>
                </a:lnTo>
                <a:lnTo>
                  <a:pt x="50" y="931"/>
                </a:lnTo>
                <a:lnTo>
                  <a:pt x="52" y="931"/>
                </a:lnTo>
                <a:lnTo>
                  <a:pt x="52" y="931"/>
                </a:lnTo>
                <a:lnTo>
                  <a:pt x="54" y="931"/>
                </a:lnTo>
                <a:lnTo>
                  <a:pt x="57" y="931"/>
                </a:lnTo>
                <a:lnTo>
                  <a:pt x="59" y="931"/>
                </a:lnTo>
                <a:lnTo>
                  <a:pt x="66" y="933"/>
                </a:lnTo>
                <a:lnTo>
                  <a:pt x="66" y="936"/>
                </a:lnTo>
                <a:lnTo>
                  <a:pt x="66" y="938"/>
                </a:lnTo>
                <a:lnTo>
                  <a:pt x="66" y="936"/>
                </a:lnTo>
                <a:lnTo>
                  <a:pt x="68" y="936"/>
                </a:lnTo>
                <a:lnTo>
                  <a:pt x="71" y="936"/>
                </a:lnTo>
                <a:lnTo>
                  <a:pt x="71" y="936"/>
                </a:lnTo>
                <a:lnTo>
                  <a:pt x="71" y="936"/>
                </a:lnTo>
                <a:lnTo>
                  <a:pt x="73" y="936"/>
                </a:lnTo>
                <a:lnTo>
                  <a:pt x="73" y="936"/>
                </a:lnTo>
                <a:lnTo>
                  <a:pt x="76" y="936"/>
                </a:lnTo>
                <a:lnTo>
                  <a:pt x="76" y="933"/>
                </a:lnTo>
                <a:lnTo>
                  <a:pt x="76" y="933"/>
                </a:lnTo>
                <a:lnTo>
                  <a:pt x="76" y="933"/>
                </a:lnTo>
                <a:lnTo>
                  <a:pt x="76" y="933"/>
                </a:lnTo>
                <a:lnTo>
                  <a:pt x="76" y="933"/>
                </a:lnTo>
                <a:lnTo>
                  <a:pt x="73" y="933"/>
                </a:lnTo>
                <a:lnTo>
                  <a:pt x="73" y="936"/>
                </a:lnTo>
                <a:lnTo>
                  <a:pt x="71" y="936"/>
                </a:lnTo>
                <a:lnTo>
                  <a:pt x="71" y="936"/>
                </a:lnTo>
                <a:lnTo>
                  <a:pt x="68" y="933"/>
                </a:lnTo>
                <a:lnTo>
                  <a:pt x="66" y="931"/>
                </a:lnTo>
                <a:lnTo>
                  <a:pt x="64" y="929"/>
                </a:lnTo>
                <a:lnTo>
                  <a:pt x="64" y="926"/>
                </a:lnTo>
                <a:lnTo>
                  <a:pt x="66" y="926"/>
                </a:lnTo>
                <a:lnTo>
                  <a:pt x="66" y="929"/>
                </a:lnTo>
                <a:lnTo>
                  <a:pt x="66" y="929"/>
                </a:lnTo>
                <a:lnTo>
                  <a:pt x="68" y="929"/>
                </a:lnTo>
                <a:lnTo>
                  <a:pt x="68" y="929"/>
                </a:lnTo>
                <a:lnTo>
                  <a:pt x="71" y="931"/>
                </a:lnTo>
                <a:lnTo>
                  <a:pt x="76" y="931"/>
                </a:lnTo>
                <a:lnTo>
                  <a:pt x="76" y="929"/>
                </a:lnTo>
                <a:lnTo>
                  <a:pt x="73" y="929"/>
                </a:lnTo>
                <a:lnTo>
                  <a:pt x="71" y="929"/>
                </a:lnTo>
                <a:lnTo>
                  <a:pt x="71" y="929"/>
                </a:lnTo>
                <a:lnTo>
                  <a:pt x="71" y="929"/>
                </a:lnTo>
                <a:lnTo>
                  <a:pt x="68" y="929"/>
                </a:lnTo>
                <a:lnTo>
                  <a:pt x="68" y="929"/>
                </a:lnTo>
                <a:lnTo>
                  <a:pt x="61" y="924"/>
                </a:lnTo>
                <a:lnTo>
                  <a:pt x="61" y="922"/>
                </a:lnTo>
                <a:lnTo>
                  <a:pt x="61" y="922"/>
                </a:lnTo>
                <a:lnTo>
                  <a:pt x="61" y="922"/>
                </a:lnTo>
                <a:lnTo>
                  <a:pt x="61" y="919"/>
                </a:lnTo>
                <a:lnTo>
                  <a:pt x="64" y="919"/>
                </a:lnTo>
                <a:lnTo>
                  <a:pt x="64" y="917"/>
                </a:lnTo>
                <a:lnTo>
                  <a:pt x="61" y="917"/>
                </a:lnTo>
                <a:lnTo>
                  <a:pt x="59" y="917"/>
                </a:lnTo>
                <a:lnTo>
                  <a:pt x="61" y="919"/>
                </a:lnTo>
                <a:lnTo>
                  <a:pt x="61" y="919"/>
                </a:lnTo>
                <a:lnTo>
                  <a:pt x="59" y="924"/>
                </a:lnTo>
                <a:lnTo>
                  <a:pt x="59" y="924"/>
                </a:lnTo>
                <a:lnTo>
                  <a:pt x="59" y="924"/>
                </a:lnTo>
                <a:lnTo>
                  <a:pt x="54" y="926"/>
                </a:lnTo>
                <a:lnTo>
                  <a:pt x="52" y="926"/>
                </a:lnTo>
                <a:lnTo>
                  <a:pt x="52" y="924"/>
                </a:lnTo>
                <a:lnTo>
                  <a:pt x="52" y="924"/>
                </a:lnTo>
                <a:lnTo>
                  <a:pt x="50" y="924"/>
                </a:lnTo>
                <a:lnTo>
                  <a:pt x="50" y="924"/>
                </a:lnTo>
                <a:lnTo>
                  <a:pt x="42" y="924"/>
                </a:lnTo>
                <a:lnTo>
                  <a:pt x="40" y="922"/>
                </a:lnTo>
                <a:lnTo>
                  <a:pt x="38" y="924"/>
                </a:lnTo>
                <a:lnTo>
                  <a:pt x="38" y="924"/>
                </a:lnTo>
                <a:lnTo>
                  <a:pt x="35" y="924"/>
                </a:lnTo>
                <a:lnTo>
                  <a:pt x="33" y="924"/>
                </a:lnTo>
                <a:lnTo>
                  <a:pt x="33" y="924"/>
                </a:lnTo>
                <a:lnTo>
                  <a:pt x="31" y="922"/>
                </a:lnTo>
                <a:lnTo>
                  <a:pt x="31" y="922"/>
                </a:lnTo>
                <a:lnTo>
                  <a:pt x="35" y="917"/>
                </a:lnTo>
                <a:lnTo>
                  <a:pt x="35" y="917"/>
                </a:lnTo>
                <a:lnTo>
                  <a:pt x="35" y="917"/>
                </a:lnTo>
                <a:lnTo>
                  <a:pt x="38" y="917"/>
                </a:lnTo>
                <a:lnTo>
                  <a:pt x="40" y="917"/>
                </a:lnTo>
                <a:lnTo>
                  <a:pt x="42" y="917"/>
                </a:lnTo>
                <a:lnTo>
                  <a:pt x="42" y="919"/>
                </a:lnTo>
                <a:lnTo>
                  <a:pt x="42" y="922"/>
                </a:lnTo>
                <a:lnTo>
                  <a:pt x="45" y="922"/>
                </a:lnTo>
                <a:lnTo>
                  <a:pt x="45" y="922"/>
                </a:lnTo>
                <a:lnTo>
                  <a:pt x="47" y="924"/>
                </a:lnTo>
                <a:lnTo>
                  <a:pt x="47" y="922"/>
                </a:lnTo>
                <a:lnTo>
                  <a:pt x="47" y="922"/>
                </a:lnTo>
                <a:lnTo>
                  <a:pt x="45" y="922"/>
                </a:lnTo>
                <a:lnTo>
                  <a:pt x="45" y="922"/>
                </a:lnTo>
                <a:lnTo>
                  <a:pt x="45" y="922"/>
                </a:lnTo>
                <a:lnTo>
                  <a:pt x="45" y="919"/>
                </a:lnTo>
                <a:lnTo>
                  <a:pt x="47" y="919"/>
                </a:lnTo>
                <a:lnTo>
                  <a:pt x="50" y="919"/>
                </a:lnTo>
                <a:lnTo>
                  <a:pt x="50" y="919"/>
                </a:lnTo>
                <a:lnTo>
                  <a:pt x="52" y="919"/>
                </a:lnTo>
                <a:lnTo>
                  <a:pt x="52" y="917"/>
                </a:lnTo>
                <a:lnTo>
                  <a:pt x="50" y="917"/>
                </a:lnTo>
                <a:lnTo>
                  <a:pt x="47" y="917"/>
                </a:lnTo>
                <a:lnTo>
                  <a:pt x="45" y="919"/>
                </a:lnTo>
                <a:lnTo>
                  <a:pt x="42" y="919"/>
                </a:lnTo>
                <a:lnTo>
                  <a:pt x="38" y="915"/>
                </a:lnTo>
                <a:lnTo>
                  <a:pt x="38" y="912"/>
                </a:lnTo>
                <a:lnTo>
                  <a:pt x="38" y="910"/>
                </a:lnTo>
                <a:lnTo>
                  <a:pt x="42" y="910"/>
                </a:lnTo>
                <a:lnTo>
                  <a:pt x="42" y="907"/>
                </a:lnTo>
                <a:lnTo>
                  <a:pt x="42" y="907"/>
                </a:lnTo>
                <a:lnTo>
                  <a:pt x="42" y="907"/>
                </a:lnTo>
                <a:lnTo>
                  <a:pt x="47" y="905"/>
                </a:lnTo>
                <a:lnTo>
                  <a:pt x="47" y="907"/>
                </a:lnTo>
                <a:lnTo>
                  <a:pt x="47" y="907"/>
                </a:lnTo>
                <a:lnTo>
                  <a:pt x="47" y="907"/>
                </a:lnTo>
                <a:lnTo>
                  <a:pt x="50" y="910"/>
                </a:lnTo>
                <a:lnTo>
                  <a:pt x="50" y="910"/>
                </a:lnTo>
                <a:lnTo>
                  <a:pt x="50" y="910"/>
                </a:lnTo>
                <a:lnTo>
                  <a:pt x="50" y="907"/>
                </a:lnTo>
                <a:lnTo>
                  <a:pt x="50" y="907"/>
                </a:lnTo>
                <a:lnTo>
                  <a:pt x="50" y="907"/>
                </a:lnTo>
                <a:lnTo>
                  <a:pt x="50" y="905"/>
                </a:lnTo>
                <a:lnTo>
                  <a:pt x="52" y="905"/>
                </a:lnTo>
                <a:lnTo>
                  <a:pt x="54" y="900"/>
                </a:lnTo>
                <a:lnTo>
                  <a:pt x="52" y="898"/>
                </a:lnTo>
                <a:lnTo>
                  <a:pt x="52" y="898"/>
                </a:lnTo>
                <a:lnTo>
                  <a:pt x="52" y="898"/>
                </a:lnTo>
                <a:lnTo>
                  <a:pt x="50" y="898"/>
                </a:lnTo>
                <a:lnTo>
                  <a:pt x="50" y="900"/>
                </a:lnTo>
                <a:lnTo>
                  <a:pt x="50" y="900"/>
                </a:lnTo>
                <a:lnTo>
                  <a:pt x="45" y="896"/>
                </a:lnTo>
                <a:lnTo>
                  <a:pt x="45" y="893"/>
                </a:lnTo>
                <a:lnTo>
                  <a:pt x="45" y="893"/>
                </a:lnTo>
                <a:lnTo>
                  <a:pt x="42" y="893"/>
                </a:lnTo>
                <a:lnTo>
                  <a:pt x="33" y="893"/>
                </a:lnTo>
                <a:lnTo>
                  <a:pt x="33" y="896"/>
                </a:lnTo>
                <a:lnTo>
                  <a:pt x="35" y="896"/>
                </a:lnTo>
                <a:lnTo>
                  <a:pt x="35" y="896"/>
                </a:lnTo>
                <a:lnTo>
                  <a:pt x="40" y="896"/>
                </a:lnTo>
                <a:lnTo>
                  <a:pt x="40" y="896"/>
                </a:lnTo>
                <a:lnTo>
                  <a:pt x="38" y="896"/>
                </a:lnTo>
                <a:lnTo>
                  <a:pt x="38" y="896"/>
                </a:lnTo>
                <a:lnTo>
                  <a:pt x="35" y="896"/>
                </a:lnTo>
                <a:lnTo>
                  <a:pt x="33" y="896"/>
                </a:lnTo>
                <a:lnTo>
                  <a:pt x="26" y="893"/>
                </a:lnTo>
                <a:lnTo>
                  <a:pt x="21" y="893"/>
                </a:lnTo>
                <a:lnTo>
                  <a:pt x="21" y="889"/>
                </a:lnTo>
                <a:lnTo>
                  <a:pt x="19" y="889"/>
                </a:lnTo>
                <a:lnTo>
                  <a:pt x="21" y="889"/>
                </a:lnTo>
                <a:lnTo>
                  <a:pt x="21" y="886"/>
                </a:lnTo>
                <a:lnTo>
                  <a:pt x="24" y="884"/>
                </a:lnTo>
                <a:lnTo>
                  <a:pt x="24" y="884"/>
                </a:lnTo>
                <a:lnTo>
                  <a:pt x="24" y="884"/>
                </a:lnTo>
                <a:lnTo>
                  <a:pt x="24" y="884"/>
                </a:lnTo>
                <a:lnTo>
                  <a:pt x="19" y="886"/>
                </a:lnTo>
                <a:lnTo>
                  <a:pt x="19" y="886"/>
                </a:lnTo>
                <a:lnTo>
                  <a:pt x="16" y="889"/>
                </a:lnTo>
                <a:lnTo>
                  <a:pt x="12" y="889"/>
                </a:lnTo>
                <a:lnTo>
                  <a:pt x="9" y="889"/>
                </a:lnTo>
                <a:lnTo>
                  <a:pt x="9" y="889"/>
                </a:lnTo>
                <a:lnTo>
                  <a:pt x="7" y="889"/>
                </a:lnTo>
                <a:lnTo>
                  <a:pt x="5" y="891"/>
                </a:lnTo>
                <a:lnTo>
                  <a:pt x="5" y="891"/>
                </a:lnTo>
                <a:lnTo>
                  <a:pt x="2" y="893"/>
                </a:lnTo>
                <a:lnTo>
                  <a:pt x="2" y="893"/>
                </a:lnTo>
                <a:lnTo>
                  <a:pt x="5" y="893"/>
                </a:lnTo>
                <a:lnTo>
                  <a:pt x="7" y="891"/>
                </a:lnTo>
                <a:lnTo>
                  <a:pt x="9" y="891"/>
                </a:lnTo>
                <a:lnTo>
                  <a:pt x="9" y="891"/>
                </a:lnTo>
                <a:lnTo>
                  <a:pt x="12" y="896"/>
                </a:lnTo>
                <a:lnTo>
                  <a:pt x="12" y="896"/>
                </a:lnTo>
                <a:lnTo>
                  <a:pt x="9" y="898"/>
                </a:lnTo>
                <a:lnTo>
                  <a:pt x="7" y="898"/>
                </a:lnTo>
                <a:lnTo>
                  <a:pt x="7" y="898"/>
                </a:lnTo>
                <a:lnTo>
                  <a:pt x="7" y="898"/>
                </a:lnTo>
                <a:lnTo>
                  <a:pt x="7" y="898"/>
                </a:lnTo>
                <a:lnTo>
                  <a:pt x="5" y="898"/>
                </a:lnTo>
                <a:lnTo>
                  <a:pt x="2" y="896"/>
                </a:lnTo>
                <a:lnTo>
                  <a:pt x="0" y="893"/>
                </a:lnTo>
                <a:lnTo>
                  <a:pt x="0" y="891"/>
                </a:lnTo>
                <a:lnTo>
                  <a:pt x="0" y="889"/>
                </a:lnTo>
                <a:lnTo>
                  <a:pt x="2" y="886"/>
                </a:lnTo>
                <a:lnTo>
                  <a:pt x="2" y="886"/>
                </a:lnTo>
                <a:lnTo>
                  <a:pt x="5" y="886"/>
                </a:lnTo>
                <a:lnTo>
                  <a:pt x="5" y="886"/>
                </a:lnTo>
                <a:lnTo>
                  <a:pt x="7" y="886"/>
                </a:lnTo>
                <a:lnTo>
                  <a:pt x="9" y="884"/>
                </a:lnTo>
                <a:lnTo>
                  <a:pt x="9" y="884"/>
                </a:lnTo>
                <a:lnTo>
                  <a:pt x="9" y="884"/>
                </a:lnTo>
                <a:lnTo>
                  <a:pt x="12" y="882"/>
                </a:lnTo>
                <a:lnTo>
                  <a:pt x="12" y="882"/>
                </a:lnTo>
                <a:lnTo>
                  <a:pt x="14" y="882"/>
                </a:lnTo>
                <a:lnTo>
                  <a:pt x="16" y="882"/>
                </a:lnTo>
                <a:lnTo>
                  <a:pt x="16" y="882"/>
                </a:lnTo>
                <a:lnTo>
                  <a:pt x="16" y="879"/>
                </a:lnTo>
                <a:lnTo>
                  <a:pt x="16" y="879"/>
                </a:lnTo>
                <a:lnTo>
                  <a:pt x="19" y="877"/>
                </a:lnTo>
                <a:lnTo>
                  <a:pt x="21" y="877"/>
                </a:lnTo>
                <a:lnTo>
                  <a:pt x="24" y="877"/>
                </a:lnTo>
                <a:lnTo>
                  <a:pt x="28" y="872"/>
                </a:lnTo>
                <a:lnTo>
                  <a:pt x="28" y="872"/>
                </a:lnTo>
                <a:lnTo>
                  <a:pt x="31" y="867"/>
                </a:lnTo>
                <a:lnTo>
                  <a:pt x="31" y="865"/>
                </a:lnTo>
                <a:lnTo>
                  <a:pt x="33" y="865"/>
                </a:lnTo>
                <a:lnTo>
                  <a:pt x="38" y="863"/>
                </a:lnTo>
                <a:lnTo>
                  <a:pt x="42" y="863"/>
                </a:lnTo>
                <a:lnTo>
                  <a:pt x="42" y="863"/>
                </a:lnTo>
                <a:lnTo>
                  <a:pt x="42" y="865"/>
                </a:lnTo>
                <a:lnTo>
                  <a:pt x="45" y="863"/>
                </a:lnTo>
                <a:lnTo>
                  <a:pt x="47" y="863"/>
                </a:lnTo>
                <a:lnTo>
                  <a:pt x="50" y="863"/>
                </a:lnTo>
                <a:lnTo>
                  <a:pt x="50" y="865"/>
                </a:lnTo>
                <a:lnTo>
                  <a:pt x="52" y="867"/>
                </a:lnTo>
                <a:lnTo>
                  <a:pt x="50" y="872"/>
                </a:lnTo>
                <a:lnTo>
                  <a:pt x="50" y="872"/>
                </a:lnTo>
                <a:lnTo>
                  <a:pt x="50" y="872"/>
                </a:lnTo>
                <a:lnTo>
                  <a:pt x="47" y="872"/>
                </a:lnTo>
                <a:lnTo>
                  <a:pt x="47" y="874"/>
                </a:lnTo>
                <a:lnTo>
                  <a:pt x="50" y="874"/>
                </a:lnTo>
                <a:lnTo>
                  <a:pt x="50" y="872"/>
                </a:lnTo>
                <a:lnTo>
                  <a:pt x="52" y="870"/>
                </a:lnTo>
                <a:lnTo>
                  <a:pt x="52" y="870"/>
                </a:lnTo>
                <a:lnTo>
                  <a:pt x="50" y="870"/>
                </a:lnTo>
                <a:lnTo>
                  <a:pt x="52" y="870"/>
                </a:lnTo>
                <a:lnTo>
                  <a:pt x="54" y="870"/>
                </a:lnTo>
                <a:lnTo>
                  <a:pt x="54" y="872"/>
                </a:lnTo>
                <a:lnTo>
                  <a:pt x="54" y="872"/>
                </a:lnTo>
                <a:lnTo>
                  <a:pt x="54" y="872"/>
                </a:lnTo>
                <a:lnTo>
                  <a:pt x="52" y="874"/>
                </a:lnTo>
                <a:lnTo>
                  <a:pt x="52" y="874"/>
                </a:lnTo>
                <a:lnTo>
                  <a:pt x="50" y="874"/>
                </a:lnTo>
                <a:lnTo>
                  <a:pt x="50" y="874"/>
                </a:lnTo>
                <a:lnTo>
                  <a:pt x="47" y="877"/>
                </a:lnTo>
                <a:lnTo>
                  <a:pt x="42" y="877"/>
                </a:lnTo>
                <a:lnTo>
                  <a:pt x="42" y="877"/>
                </a:lnTo>
                <a:lnTo>
                  <a:pt x="42" y="877"/>
                </a:lnTo>
                <a:lnTo>
                  <a:pt x="40" y="877"/>
                </a:lnTo>
                <a:lnTo>
                  <a:pt x="40" y="874"/>
                </a:lnTo>
                <a:lnTo>
                  <a:pt x="38" y="874"/>
                </a:lnTo>
                <a:lnTo>
                  <a:pt x="40" y="877"/>
                </a:lnTo>
                <a:lnTo>
                  <a:pt x="40" y="877"/>
                </a:lnTo>
                <a:lnTo>
                  <a:pt x="42" y="877"/>
                </a:lnTo>
                <a:lnTo>
                  <a:pt x="42" y="877"/>
                </a:lnTo>
                <a:lnTo>
                  <a:pt x="45" y="877"/>
                </a:lnTo>
                <a:lnTo>
                  <a:pt x="47" y="877"/>
                </a:lnTo>
                <a:lnTo>
                  <a:pt x="50" y="877"/>
                </a:lnTo>
                <a:lnTo>
                  <a:pt x="50" y="874"/>
                </a:lnTo>
                <a:lnTo>
                  <a:pt x="52" y="874"/>
                </a:lnTo>
                <a:lnTo>
                  <a:pt x="52" y="879"/>
                </a:lnTo>
                <a:lnTo>
                  <a:pt x="57" y="879"/>
                </a:lnTo>
                <a:lnTo>
                  <a:pt x="57" y="879"/>
                </a:lnTo>
                <a:lnTo>
                  <a:pt x="57" y="879"/>
                </a:lnTo>
                <a:lnTo>
                  <a:pt x="57" y="879"/>
                </a:lnTo>
                <a:lnTo>
                  <a:pt x="57" y="879"/>
                </a:lnTo>
                <a:lnTo>
                  <a:pt x="57" y="879"/>
                </a:lnTo>
                <a:lnTo>
                  <a:pt x="54" y="877"/>
                </a:lnTo>
                <a:lnTo>
                  <a:pt x="52" y="877"/>
                </a:lnTo>
                <a:lnTo>
                  <a:pt x="54" y="874"/>
                </a:lnTo>
                <a:lnTo>
                  <a:pt x="54" y="874"/>
                </a:lnTo>
                <a:lnTo>
                  <a:pt x="57" y="874"/>
                </a:lnTo>
                <a:lnTo>
                  <a:pt x="59" y="877"/>
                </a:lnTo>
                <a:lnTo>
                  <a:pt x="59" y="879"/>
                </a:lnTo>
                <a:lnTo>
                  <a:pt x="59" y="879"/>
                </a:lnTo>
                <a:lnTo>
                  <a:pt x="59" y="879"/>
                </a:lnTo>
                <a:lnTo>
                  <a:pt x="59" y="882"/>
                </a:lnTo>
                <a:lnTo>
                  <a:pt x="57" y="884"/>
                </a:lnTo>
                <a:lnTo>
                  <a:pt x="57" y="884"/>
                </a:lnTo>
                <a:lnTo>
                  <a:pt x="52" y="886"/>
                </a:lnTo>
                <a:lnTo>
                  <a:pt x="57" y="889"/>
                </a:lnTo>
                <a:lnTo>
                  <a:pt x="57" y="889"/>
                </a:lnTo>
                <a:lnTo>
                  <a:pt x="57" y="886"/>
                </a:lnTo>
                <a:lnTo>
                  <a:pt x="59" y="886"/>
                </a:lnTo>
                <a:lnTo>
                  <a:pt x="59" y="884"/>
                </a:lnTo>
                <a:lnTo>
                  <a:pt x="59" y="884"/>
                </a:lnTo>
                <a:lnTo>
                  <a:pt x="61" y="882"/>
                </a:lnTo>
                <a:lnTo>
                  <a:pt x="61" y="882"/>
                </a:lnTo>
                <a:lnTo>
                  <a:pt x="66" y="877"/>
                </a:lnTo>
                <a:lnTo>
                  <a:pt x="66" y="874"/>
                </a:lnTo>
                <a:lnTo>
                  <a:pt x="71" y="872"/>
                </a:lnTo>
                <a:lnTo>
                  <a:pt x="71" y="872"/>
                </a:lnTo>
                <a:lnTo>
                  <a:pt x="66" y="874"/>
                </a:lnTo>
                <a:lnTo>
                  <a:pt x="66" y="877"/>
                </a:lnTo>
                <a:lnTo>
                  <a:pt x="66" y="877"/>
                </a:lnTo>
                <a:lnTo>
                  <a:pt x="64" y="879"/>
                </a:lnTo>
                <a:lnTo>
                  <a:pt x="64" y="879"/>
                </a:lnTo>
                <a:lnTo>
                  <a:pt x="61" y="879"/>
                </a:lnTo>
                <a:lnTo>
                  <a:pt x="61" y="877"/>
                </a:lnTo>
                <a:lnTo>
                  <a:pt x="61" y="877"/>
                </a:lnTo>
                <a:lnTo>
                  <a:pt x="64" y="877"/>
                </a:lnTo>
                <a:lnTo>
                  <a:pt x="64" y="874"/>
                </a:lnTo>
                <a:lnTo>
                  <a:pt x="64" y="874"/>
                </a:lnTo>
                <a:lnTo>
                  <a:pt x="64" y="872"/>
                </a:lnTo>
                <a:lnTo>
                  <a:pt x="64" y="872"/>
                </a:lnTo>
                <a:lnTo>
                  <a:pt x="64" y="870"/>
                </a:lnTo>
                <a:lnTo>
                  <a:pt x="64" y="870"/>
                </a:lnTo>
                <a:lnTo>
                  <a:pt x="66" y="863"/>
                </a:lnTo>
                <a:lnTo>
                  <a:pt x="71" y="860"/>
                </a:lnTo>
                <a:lnTo>
                  <a:pt x="71" y="860"/>
                </a:lnTo>
                <a:lnTo>
                  <a:pt x="71" y="860"/>
                </a:lnTo>
                <a:lnTo>
                  <a:pt x="73" y="860"/>
                </a:lnTo>
                <a:lnTo>
                  <a:pt x="73" y="860"/>
                </a:lnTo>
                <a:lnTo>
                  <a:pt x="76" y="860"/>
                </a:lnTo>
                <a:lnTo>
                  <a:pt x="76" y="860"/>
                </a:lnTo>
                <a:lnTo>
                  <a:pt x="78" y="860"/>
                </a:lnTo>
                <a:lnTo>
                  <a:pt x="78" y="860"/>
                </a:lnTo>
                <a:lnTo>
                  <a:pt x="73" y="858"/>
                </a:lnTo>
                <a:lnTo>
                  <a:pt x="73" y="858"/>
                </a:lnTo>
                <a:lnTo>
                  <a:pt x="71" y="858"/>
                </a:lnTo>
                <a:lnTo>
                  <a:pt x="71" y="860"/>
                </a:lnTo>
                <a:lnTo>
                  <a:pt x="68" y="860"/>
                </a:lnTo>
                <a:lnTo>
                  <a:pt x="68" y="860"/>
                </a:lnTo>
                <a:lnTo>
                  <a:pt x="66" y="863"/>
                </a:lnTo>
                <a:lnTo>
                  <a:pt x="66" y="863"/>
                </a:lnTo>
                <a:lnTo>
                  <a:pt x="66" y="860"/>
                </a:lnTo>
                <a:lnTo>
                  <a:pt x="68" y="853"/>
                </a:lnTo>
                <a:lnTo>
                  <a:pt x="71" y="851"/>
                </a:lnTo>
                <a:lnTo>
                  <a:pt x="76" y="848"/>
                </a:lnTo>
                <a:lnTo>
                  <a:pt x="78" y="848"/>
                </a:lnTo>
                <a:lnTo>
                  <a:pt x="78" y="848"/>
                </a:lnTo>
                <a:lnTo>
                  <a:pt x="78" y="848"/>
                </a:lnTo>
                <a:lnTo>
                  <a:pt x="78" y="851"/>
                </a:lnTo>
                <a:lnTo>
                  <a:pt x="80" y="851"/>
                </a:lnTo>
                <a:lnTo>
                  <a:pt x="83" y="853"/>
                </a:lnTo>
                <a:lnTo>
                  <a:pt x="85" y="853"/>
                </a:lnTo>
                <a:lnTo>
                  <a:pt x="87" y="853"/>
                </a:lnTo>
                <a:lnTo>
                  <a:pt x="87" y="853"/>
                </a:lnTo>
                <a:lnTo>
                  <a:pt x="90" y="851"/>
                </a:lnTo>
                <a:lnTo>
                  <a:pt x="87" y="851"/>
                </a:lnTo>
                <a:lnTo>
                  <a:pt x="87" y="851"/>
                </a:lnTo>
                <a:lnTo>
                  <a:pt x="85" y="851"/>
                </a:lnTo>
                <a:lnTo>
                  <a:pt x="85" y="851"/>
                </a:lnTo>
                <a:lnTo>
                  <a:pt x="83" y="851"/>
                </a:lnTo>
                <a:lnTo>
                  <a:pt x="80" y="848"/>
                </a:lnTo>
                <a:lnTo>
                  <a:pt x="78" y="848"/>
                </a:lnTo>
                <a:lnTo>
                  <a:pt x="76" y="846"/>
                </a:lnTo>
                <a:lnTo>
                  <a:pt x="76" y="846"/>
                </a:lnTo>
                <a:lnTo>
                  <a:pt x="76" y="846"/>
                </a:lnTo>
                <a:lnTo>
                  <a:pt x="73" y="846"/>
                </a:lnTo>
                <a:lnTo>
                  <a:pt x="73" y="848"/>
                </a:lnTo>
                <a:lnTo>
                  <a:pt x="73" y="848"/>
                </a:lnTo>
                <a:lnTo>
                  <a:pt x="71" y="848"/>
                </a:lnTo>
                <a:lnTo>
                  <a:pt x="71" y="848"/>
                </a:lnTo>
                <a:lnTo>
                  <a:pt x="68" y="846"/>
                </a:lnTo>
                <a:lnTo>
                  <a:pt x="68" y="846"/>
                </a:lnTo>
                <a:lnTo>
                  <a:pt x="71" y="844"/>
                </a:lnTo>
                <a:lnTo>
                  <a:pt x="71" y="844"/>
                </a:lnTo>
                <a:lnTo>
                  <a:pt x="73" y="844"/>
                </a:lnTo>
                <a:lnTo>
                  <a:pt x="73" y="844"/>
                </a:lnTo>
                <a:lnTo>
                  <a:pt x="73" y="844"/>
                </a:lnTo>
                <a:lnTo>
                  <a:pt x="73" y="841"/>
                </a:lnTo>
                <a:lnTo>
                  <a:pt x="71" y="841"/>
                </a:lnTo>
                <a:lnTo>
                  <a:pt x="71" y="839"/>
                </a:lnTo>
                <a:lnTo>
                  <a:pt x="71" y="839"/>
                </a:lnTo>
                <a:lnTo>
                  <a:pt x="71" y="837"/>
                </a:lnTo>
                <a:lnTo>
                  <a:pt x="73" y="837"/>
                </a:lnTo>
                <a:lnTo>
                  <a:pt x="73" y="837"/>
                </a:lnTo>
                <a:lnTo>
                  <a:pt x="76" y="837"/>
                </a:lnTo>
                <a:lnTo>
                  <a:pt x="76" y="837"/>
                </a:lnTo>
                <a:lnTo>
                  <a:pt x="76" y="837"/>
                </a:lnTo>
                <a:lnTo>
                  <a:pt x="78" y="837"/>
                </a:lnTo>
                <a:lnTo>
                  <a:pt x="85" y="834"/>
                </a:lnTo>
                <a:lnTo>
                  <a:pt x="87" y="834"/>
                </a:lnTo>
                <a:lnTo>
                  <a:pt x="90" y="832"/>
                </a:lnTo>
                <a:lnTo>
                  <a:pt x="92" y="830"/>
                </a:lnTo>
                <a:lnTo>
                  <a:pt x="92" y="827"/>
                </a:lnTo>
                <a:lnTo>
                  <a:pt x="94" y="822"/>
                </a:lnTo>
                <a:lnTo>
                  <a:pt x="94" y="820"/>
                </a:lnTo>
                <a:lnTo>
                  <a:pt x="94" y="820"/>
                </a:lnTo>
                <a:lnTo>
                  <a:pt x="92" y="822"/>
                </a:lnTo>
                <a:lnTo>
                  <a:pt x="87" y="820"/>
                </a:lnTo>
                <a:lnTo>
                  <a:pt x="85" y="818"/>
                </a:lnTo>
                <a:lnTo>
                  <a:pt x="85" y="818"/>
                </a:lnTo>
                <a:lnTo>
                  <a:pt x="83" y="818"/>
                </a:lnTo>
                <a:lnTo>
                  <a:pt x="80" y="818"/>
                </a:lnTo>
                <a:lnTo>
                  <a:pt x="80" y="815"/>
                </a:lnTo>
                <a:lnTo>
                  <a:pt x="78" y="815"/>
                </a:lnTo>
                <a:lnTo>
                  <a:pt x="78" y="815"/>
                </a:lnTo>
                <a:lnTo>
                  <a:pt x="76" y="813"/>
                </a:lnTo>
                <a:lnTo>
                  <a:pt x="76" y="813"/>
                </a:lnTo>
                <a:lnTo>
                  <a:pt x="76" y="811"/>
                </a:lnTo>
                <a:lnTo>
                  <a:pt x="78" y="811"/>
                </a:lnTo>
                <a:lnTo>
                  <a:pt x="78" y="808"/>
                </a:lnTo>
                <a:lnTo>
                  <a:pt x="80" y="808"/>
                </a:lnTo>
                <a:lnTo>
                  <a:pt x="80" y="806"/>
                </a:lnTo>
                <a:lnTo>
                  <a:pt x="83" y="804"/>
                </a:lnTo>
                <a:lnTo>
                  <a:pt x="83" y="804"/>
                </a:lnTo>
                <a:lnTo>
                  <a:pt x="85" y="801"/>
                </a:lnTo>
                <a:lnTo>
                  <a:pt x="87" y="801"/>
                </a:lnTo>
                <a:lnTo>
                  <a:pt x="87" y="801"/>
                </a:lnTo>
                <a:lnTo>
                  <a:pt x="87" y="799"/>
                </a:lnTo>
                <a:lnTo>
                  <a:pt x="87" y="801"/>
                </a:lnTo>
                <a:lnTo>
                  <a:pt x="87" y="801"/>
                </a:lnTo>
                <a:lnTo>
                  <a:pt x="85" y="801"/>
                </a:lnTo>
                <a:lnTo>
                  <a:pt x="83" y="801"/>
                </a:lnTo>
                <a:lnTo>
                  <a:pt x="83" y="799"/>
                </a:lnTo>
                <a:lnTo>
                  <a:pt x="83" y="796"/>
                </a:lnTo>
                <a:lnTo>
                  <a:pt x="80" y="792"/>
                </a:lnTo>
                <a:lnTo>
                  <a:pt x="80" y="792"/>
                </a:lnTo>
                <a:lnTo>
                  <a:pt x="80" y="787"/>
                </a:lnTo>
                <a:lnTo>
                  <a:pt x="80" y="787"/>
                </a:lnTo>
                <a:lnTo>
                  <a:pt x="83" y="787"/>
                </a:lnTo>
                <a:lnTo>
                  <a:pt x="83" y="787"/>
                </a:lnTo>
                <a:lnTo>
                  <a:pt x="85" y="785"/>
                </a:lnTo>
                <a:lnTo>
                  <a:pt x="85" y="785"/>
                </a:lnTo>
                <a:lnTo>
                  <a:pt x="85" y="785"/>
                </a:lnTo>
                <a:lnTo>
                  <a:pt x="85" y="782"/>
                </a:lnTo>
                <a:lnTo>
                  <a:pt x="85" y="782"/>
                </a:lnTo>
                <a:lnTo>
                  <a:pt x="85" y="780"/>
                </a:lnTo>
                <a:lnTo>
                  <a:pt x="87" y="780"/>
                </a:lnTo>
                <a:lnTo>
                  <a:pt x="87" y="778"/>
                </a:lnTo>
                <a:lnTo>
                  <a:pt x="90" y="778"/>
                </a:lnTo>
                <a:lnTo>
                  <a:pt x="92" y="780"/>
                </a:lnTo>
                <a:lnTo>
                  <a:pt x="92" y="775"/>
                </a:lnTo>
                <a:lnTo>
                  <a:pt x="90" y="775"/>
                </a:lnTo>
                <a:lnTo>
                  <a:pt x="90" y="773"/>
                </a:lnTo>
                <a:lnTo>
                  <a:pt x="87" y="773"/>
                </a:lnTo>
                <a:lnTo>
                  <a:pt x="87" y="773"/>
                </a:lnTo>
                <a:lnTo>
                  <a:pt x="87" y="770"/>
                </a:lnTo>
                <a:lnTo>
                  <a:pt x="87" y="768"/>
                </a:lnTo>
                <a:lnTo>
                  <a:pt x="87" y="763"/>
                </a:lnTo>
                <a:lnTo>
                  <a:pt x="90" y="763"/>
                </a:lnTo>
                <a:lnTo>
                  <a:pt x="90" y="763"/>
                </a:lnTo>
                <a:lnTo>
                  <a:pt x="92" y="763"/>
                </a:lnTo>
                <a:lnTo>
                  <a:pt x="92" y="763"/>
                </a:lnTo>
                <a:lnTo>
                  <a:pt x="94" y="763"/>
                </a:lnTo>
                <a:lnTo>
                  <a:pt x="97" y="763"/>
                </a:lnTo>
                <a:lnTo>
                  <a:pt x="97" y="763"/>
                </a:lnTo>
                <a:lnTo>
                  <a:pt x="97" y="763"/>
                </a:lnTo>
                <a:lnTo>
                  <a:pt x="97" y="763"/>
                </a:lnTo>
                <a:lnTo>
                  <a:pt x="94" y="763"/>
                </a:lnTo>
                <a:lnTo>
                  <a:pt x="94" y="763"/>
                </a:lnTo>
                <a:lnTo>
                  <a:pt x="92" y="761"/>
                </a:lnTo>
                <a:lnTo>
                  <a:pt x="87" y="756"/>
                </a:lnTo>
                <a:lnTo>
                  <a:pt x="90" y="754"/>
                </a:lnTo>
                <a:lnTo>
                  <a:pt x="90" y="754"/>
                </a:lnTo>
                <a:lnTo>
                  <a:pt x="94" y="754"/>
                </a:lnTo>
                <a:lnTo>
                  <a:pt x="97" y="754"/>
                </a:lnTo>
                <a:lnTo>
                  <a:pt x="97" y="754"/>
                </a:lnTo>
                <a:lnTo>
                  <a:pt x="97" y="754"/>
                </a:lnTo>
                <a:lnTo>
                  <a:pt x="99" y="761"/>
                </a:lnTo>
                <a:lnTo>
                  <a:pt x="101" y="761"/>
                </a:lnTo>
                <a:lnTo>
                  <a:pt x="101" y="761"/>
                </a:lnTo>
                <a:lnTo>
                  <a:pt x="101" y="759"/>
                </a:lnTo>
                <a:lnTo>
                  <a:pt x="99" y="754"/>
                </a:lnTo>
                <a:lnTo>
                  <a:pt x="99" y="754"/>
                </a:lnTo>
                <a:lnTo>
                  <a:pt x="99" y="752"/>
                </a:lnTo>
                <a:lnTo>
                  <a:pt x="99" y="749"/>
                </a:lnTo>
                <a:lnTo>
                  <a:pt x="99" y="749"/>
                </a:lnTo>
                <a:lnTo>
                  <a:pt x="99" y="749"/>
                </a:lnTo>
                <a:lnTo>
                  <a:pt x="99" y="747"/>
                </a:lnTo>
                <a:lnTo>
                  <a:pt x="99" y="747"/>
                </a:lnTo>
                <a:lnTo>
                  <a:pt x="99" y="747"/>
                </a:lnTo>
                <a:lnTo>
                  <a:pt x="97" y="747"/>
                </a:lnTo>
                <a:lnTo>
                  <a:pt x="97" y="747"/>
                </a:lnTo>
                <a:lnTo>
                  <a:pt x="94" y="747"/>
                </a:lnTo>
                <a:lnTo>
                  <a:pt x="92" y="747"/>
                </a:lnTo>
                <a:lnTo>
                  <a:pt x="90" y="747"/>
                </a:lnTo>
                <a:lnTo>
                  <a:pt x="87" y="744"/>
                </a:lnTo>
                <a:lnTo>
                  <a:pt x="87" y="744"/>
                </a:lnTo>
                <a:lnTo>
                  <a:pt x="90" y="742"/>
                </a:lnTo>
                <a:lnTo>
                  <a:pt x="94" y="740"/>
                </a:lnTo>
                <a:lnTo>
                  <a:pt x="94" y="740"/>
                </a:lnTo>
                <a:lnTo>
                  <a:pt x="97" y="740"/>
                </a:lnTo>
                <a:lnTo>
                  <a:pt x="99" y="740"/>
                </a:lnTo>
                <a:lnTo>
                  <a:pt x="101" y="737"/>
                </a:lnTo>
                <a:lnTo>
                  <a:pt x="104" y="737"/>
                </a:lnTo>
                <a:lnTo>
                  <a:pt x="104" y="735"/>
                </a:lnTo>
                <a:lnTo>
                  <a:pt x="104" y="730"/>
                </a:lnTo>
                <a:lnTo>
                  <a:pt x="104" y="730"/>
                </a:lnTo>
                <a:lnTo>
                  <a:pt x="101" y="735"/>
                </a:lnTo>
                <a:lnTo>
                  <a:pt x="101" y="737"/>
                </a:lnTo>
                <a:lnTo>
                  <a:pt x="99" y="737"/>
                </a:lnTo>
                <a:lnTo>
                  <a:pt x="97" y="737"/>
                </a:lnTo>
                <a:lnTo>
                  <a:pt x="94" y="737"/>
                </a:lnTo>
                <a:lnTo>
                  <a:pt x="94" y="737"/>
                </a:lnTo>
                <a:lnTo>
                  <a:pt x="92" y="737"/>
                </a:lnTo>
                <a:lnTo>
                  <a:pt x="92" y="735"/>
                </a:lnTo>
                <a:lnTo>
                  <a:pt x="92" y="735"/>
                </a:lnTo>
                <a:lnTo>
                  <a:pt x="90" y="733"/>
                </a:lnTo>
                <a:lnTo>
                  <a:pt x="87" y="733"/>
                </a:lnTo>
                <a:lnTo>
                  <a:pt x="85" y="730"/>
                </a:lnTo>
                <a:lnTo>
                  <a:pt x="83" y="733"/>
                </a:lnTo>
                <a:lnTo>
                  <a:pt x="83" y="733"/>
                </a:lnTo>
                <a:lnTo>
                  <a:pt x="80" y="735"/>
                </a:lnTo>
                <a:lnTo>
                  <a:pt x="80" y="735"/>
                </a:lnTo>
                <a:lnTo>
                  <a:pt x="80" y="735"/>
                </a:lnTo>
                <a:lnTo>
                  <a:pt x="80" y="737"/>
                </a:lnTo>
                <a:lnTo>
                  <a:pt x="80" y="740"/>
                </a:lnTo>
                <a:lnTo>
                  <a:pt x="78" y="740"/>
                </a:lnTo>
                <a:lnTo>
                  <a:pt x="76" y="742"/>
                </a:lnTo>
                <a:lnTo>
                  <a:pt x="73" y="740"/>
                </a:lnTo>
                <a:lnTo>
                  <a:pt x="73" y="740"/>
                </a:lnTo>
                <a:lnTo>
                  <a:pt x="71" y="740"/>
                </a:lnTo>
                <a:lnTo>
                  <a:pt x="71" y="740"/>
                </a:lnTo>
                <a:lnTo>
                  <a:pt x="68" y="742"/>
                </a:lnTo>
                <a:lnTo>
                  <a:pt x="68" y="742"/>
                </a:lnTo>
                <a:lnTo>
                  <a:pt x="68" y="742"/>
                </a:lnTo>
                <a:lnTo>
                  <a:pt x="66" y="740"/>
                </a:lnTo>
                <a:lnTo>
                  <a:pt x="61" y="740"/>
                </a:lnTo>
                <a:lnTo>
                  <a:pt x="61" y="740"/>
                </a:lnTo>
                <a:lnTo>
                  <a:pt x="61" y="737"/>
                </a:lnTo>
                <a:lnTo>
                  <a:pt x="61" y="735"/>
                </a:lnTo>
                <a:lnTo>
                  <a:pt x="64" y="735"/>
                </a:lnTo>
                <a:lnTo>
                  <a:pt x="64" y="735"/>
                </a:lnTo>
                <a:lnTo>
                  <a:pt x="66" y="735"/>
                </a:lnTo>
                <a:lnTo>
                  <a:pt x="66" y="735"/>
                </a:lnTo>
                <a:lnTo>
                  <a:pt x="68" y="733"/>
                </a:lnTo>
                <a:lnTo>
                  <a:pt x="66" y="733"/>
                </a:lnTo>
                <a:lnTo>
                  <a:pt x="66" y="735"/>
                </a:lnTo>
                <a:lnTo>
                  <a:pt x="66" y="735"/>
                </a:lnTo>
                <a:lnTo>
                  <a:pt x="66" y="735"/>
                </a:lnTo>
                <a:lnTo>
                  <a:pt x="61" y="735"/>
                </a:lnTo>
                <a:lnTo>
                  <a:pt x="59" y="735"/>
                </a:lnTo>
                <a:lnTo>
                  <a:pt x="57" y="730"/>
                </a:lnTo>
                <a:lnTo>
                  <a:pt x="57" y="730"/>
                </a:lnTo>
                <a:lnTo>
                  <a:pt x="57" y="730"/>
                </a:lnTo>
                <a:lnTo>
                  <a:pt x="57" y="728"/>
                </a:lnTo>
                <a:lnTo>
                  <a:pt x="57" y="726"/>
                </a:lnTo>
                <a:lnTo>
                  <a:pt x="57" y="723"/>
                </a:lnTo>
                <a:lnTo>
                  <a:pt x="54" y="723"/>
                </a:lnTo>
                <a:lnTo>
                  <a:pt x="54" y="723"/>
                </a:lnTo>
                <a:lnTo>
                  <a:pt x="54" y="721"/>
                </a:lnTo>
                <a:lnTo>
                  <a:pt x="54" y="718"/>
                </a:lnTo>
                <a:lnTo>
                  <a:pt x="52" y="716"/>
                </a:lnTo>
                <a:lnTo>
                  <a:pt x="54" y="711"/>
                </a:lnTo>
                <a:lnTo>
                  <a:pt x="59" y="704"/>
                </a:lnTo>
                <a:lnTo>
                  <a:pt x="59" y="704"/>
                </a:lnTo>
                <a:lnTo>
                  <a:pt x="61" y="702"/>
                </a:lnTo>
                <a:lnTo>
                  <a:pt x="61" y="700"/>
                </a:lnTo>
                <a:lnTo>
                  <a:pt x="59" y="700"/>
                </a:lnTo>
                <a:lnTo>
                  <a:pt x="61" y="692"/>
                </a:lnTo>
                <a:lnTo>
                  <a:pt x="64" y="690"/>
                </a:lnTo>
                <a:lnTo>
                  <a:pt x="64" y="690"/>
                </a:lnTo>
                <a:lnTo>
                  <a:pt x="64" y="688"/>
                </a:lnTo>
                <a:lnTo>
                  <a:pt x="64" y="688"/>
                </a:lnTo>
                <a:lnTo>
                  <a:pt x="61" y="685"/>
                </a:lnTo>
                <a:lnTo>
                  <a:pt x="61" y="685"/>
                </a:lnTo>
                <a:lnTo>
                  <a:pt x="61" y="685"/>
                </a:lnTo>
                <a:lnTo>
                  <a:pt x="64" y="685"/>
                </a:lnTo>
                <a:lnTo>
                  <a:pt x="68" y="683"/>
                </a:lnTo>
                <a:lnTo>
                  <a:pt x="71" y="683"/>
                </a:lnTo>
                <a:lnTo>
                  <a:pt x="71" y="681"/>
                </a:lnTo>
                <a:lnTo>
                  <a:pt x="71" y="678"/>
                </a:lnTo>
                <a:lnTo>
                  <a:pt x="73" y="674"/>
                </a:lnTo>
                <a:lnTo>
                  <a:pt x="76" y="674"/>
                </a:lnTo>
                <a:lnTo>
                  <a:pt x="76" y="671"/>
                </a:lnTo>
                <a:lnTo>
                  <a:pt x="76" y="669"/>
                </a:lnTo>
                <a:lnTo>
                  <a:pt x="76" y="667"/>
                </a:lnTo>
                <a:lnTo>
                  <a:pt x="76" y="667"/>
                </a:lnTo>
                <a:lnTo>
                  <a:pt x="76" y="662"/>
                </a:lnTo>
                <a:lnTo>
                  <a:pt x="76" y="657"/>
                </a:lnTo>
                <a:lnTo>
                  <a:pt x="73" y="652"/>
                </a:lnTo>
                <a:lnTo>
                  <a:pt x="68" y="645"/>
                </a:lnTo>
                <a:lnTo>
                  <a:pt x="68" y="643"/>
                </a:lnTo>
                <a:lnTo>
                  <a:pt x="68" y="641"/>
                </a:lnTo>
                <a:lnTo>
                  <a:pt x="68" y="641"/>
                </a:lnTo>
                <a:lnTo>
                  <a:pt x="66" y="638"/>
                </a:lnTo>
                <a:lnTo>
                  <a:pt x="66" y="636"/>
                </a:lnTo>
                <a:lnTo>
                  <a:pt x="68" y="636"/>
                </a:lnTo>
                <a:lnTo>
                  <a:pt x="68" y="636"/>
                </a:lnTo>
                <a:lnTo>
                  <a:pt x="68" y="633"/>
                </a:lnTo>
                <a:lnTo>
                  <a:pt x="68" y="633"/>
                </a:lnTo>
                <a:lnTo>
                  <a:pt x="68" y="631"/>
                </a:lnTo>
                <a:lnTo>
                  <a:pt x="68" y="631"/>
                </a:lnTo>
                <a:lnTo>
                  <a:pt x="68" y="626"/>
                </a:lnTo>
                <a:lnTo>
                  <a:pt x="68" y="626"/>
                </a:lnTo>
                <a:lnTo>
                  <a:pt x="68" y="624"/>
                </a:lnTo>
                <a:lnTo>
                  <a:pt x="66" y="622"/>
                </a:lnTo>
                <a:lnTo>
                  <a:pt x="64" y="619"/>
                </a:lnTo>
                <a:lnTo>
                  <a:pt x="64" y="617"/>
                </a:lnTo>
                <a:lnTo>
                  <a:pt x="61" y="612"/>
                </a:lnTo>
                <a:lnTo>
                  <a:pt x="64" y="612"/>
                </a:lnTo>
                <a:lnTo>
                  <a:pt x="64" y="610"/>
                </a:lnTo>
                <a:lnTo>
                  <a:pt x="64" y="610"/>
                </a:lnTo>
                <a:lnTo>
                  <a:pt x="66" y="610"/>
                </a:lnTo>
                <a:lnTo>
                  <a:pt x="66" y="607"/>
                </a:lnTo>
                <a:lnTo>
                  <a:pt x="64" y="607"/>
                </a:lnTo>
                <a:lnTo>
                  <a:pt x="64" y="607"/>
                </a:lnTo>
                <a:lnTo>
                  <a:pt x="64" y="605"/>
                </a:lnTo>
                <a:lnTo>
                  <a:pt x="64" y="605"/>
                </a:lnTo>
                <a:lnTo>
                  <a:pt x="64" y="600"/>
                </a:lnTo>
                <a:lnTo>
                  <a:pt x="64" y="600"/>
                </a:lnTo>
                <a:lnTo>
                  <a:pt x="66" y="600"/>
                </a:lnTo>
                <a:lnTo>
                  <a:pt x="66" y="600"/>
                </a:lnTo>
                <a:lnTo>
                  <a:pt x="68" y="600"/>
                </a:lnTo>
                <a:lnTo>
                  <a:pt x="71" y="603"/>
                </a:lnTo>
                <a:lnTo>
                  <a:pt x="71" y="603"/>
                </a:lnTo>
                <a:lnTo>
                  <a:pt x="71" y="603"/>
                </a:lnTo>
                <a:lnTo>
                  <a:pt x="73" y="603"/>
                </a:lnTo>
                <a:lnTo>
                  <a:pt x="76" y="600"/>
                </a:lnTo>
                <a:lnTo>
                  <a:pt x="76" y="600"/>
                </a:lnTo>
                <a:lnTo>
                  <a:pt x="76" y="600"/>
                </a:lnTo>
                <a:lnTo>
                  <a:pt x="78" y="600"/>
                </a:lnTo>
                <a:lnTo>
                  <a:pt x="78" y="598"/>
                </a:lnTo>
                <a:lnTo>
                  <a:pt x="78" y="596"/>
                </a:lnTo>
                <a:lnTo>
                  <a:pt x="78" y="591"/>
                </a:lnTo>
                <a:lnTo>
                  <a:pt x="80" y="584"/>
                </a:lnTo>
                <a:lnTo>
                  <a:pt x="80" y="586"/>
                </a:lnTo>
                <a:lnTo>
                  <a:pt x="80" y="586"/>
                </a:lnTo>
                <a:lnTo>
                  <a:pt x="83" y="586"/>
                </a:lnTo>
                <a:lnTo>
                  <a:pt x="83" y="586"/>
                </a:lnTo>
                <a:lnTo>
                  <a:pt x="83" y="586"/>
                </a:lnTo>
                <a:lnTo>
                  <a:pt x="85" y="586"/>
                </a:lnTo>
                <a:lnTo>
                  <a:pt x="85" y="584"/>
                </a:lnTo>
                <a:lnTo>
                  <a:pt x="85" y="579"/>
                </a:lnTo>
                <a:lnTo>
                  <a:pt x="87" y="577"/>
                </a:lnTo>
                <a:lnTo>
                  <a:pt x="87" y="574"/>
                </a:lnTo>
                <a:lnTo>
                  <a:pt x="90" y="567"/>
                </a:lnTo>
                <a:lnTo>
                  <a:pt x="90" y="563"/>
                </a:lnTo>
                <a:lnTo>
                  <a:pt x="90" y="563"/>
                </a:lnTo>
                <a:lnTo>
                  <a:pt x="90" y="563"/>
                </a:lnTo>
                <a:lnTo>
                  <a:pt x="92" y="560"/>
                </a:lnTo>
                <a:lnTo>
                  <a:pt x="94" y="558"/>
                </a:lnTo>
                <a:lnTo>
                  <a:pt x="97" y="558"/>
                </a:lnTo>
                <a:lnTo>
                  <a:pt x="97" y="558"/>
                </a:lnTo>
                <a:lnTo>
                  <a:pt x="97" y="555"/>
                </a:lnTo>
                <a:lnTo>
                  <a:pt x="94" y="555"/>
                </a:lnTo>
                <a:lnTo>
                  <a:pt x="94" y="553"/>
                </a:lnTo>
                <a:lnTo>
                  <a:pt x="94" y="551"/>
                </a:lnTo>
                <a:lnTo>
                  <a:pt x="94" y="551"/>
                </a:lnTo>
                <a:lnTo>
                  <a:pt x="97" y="551"/>
                </a:lnTo>
                <a:lnTo>
                  <a:pt x="99" y="548"/>
                </a:lnTo>
                <a:lnTo>
                  <a:pt x="99" y="544"/>
                </a:lnTo>
                <a:lnTo>
                  <a:pt x="101" y="541"/>
                </a:lnTo>
                <a:lnTo>
                  <a:pt x="101" y="541"/>
                </a:lnTo>
                <a:lnTo>
                  <a:pt x="104" y="539"/>
                </a:lnTo>
                <a:lnTo>
                  <a:pt x="104" y="539"/>
                </a:lnTo>
                <a:lnTo>
                  <a:pt x="106" y="539"/>
                </a:lnTo>
                <a:lnTo>
                  <a:pt x="106" y="537"/>
                </a:lnTo>
                <a:lnTo>
                  <a:pt x="109" y="537"/>
                </a:lnTo>
                <a:lnTo>
                  <a:pt x="109" y="534"/>
                </a:lnTo>
                <a:lnTo>
                  <a:pt x="109" y="534"/>
                </a:lnTo>
                <a:lnTo>
                  <a:pt x="109" y="532"/>
                </a:lnTo>
                <a:lnTo>
                  <a:pt x="109" y="532"/>
                </a:lnTo>
                <a:lnTo>
                  <a:pt x="109" y="529"/>
                </a:lnTo>
                <a:lnTo>
                  <a:pt x="111" y="527"/>
                </a:lnTo>
                <a:lnTo>
                  <a:pt x="111" y="527"/>
                </a:lnTo>
                <a:lnTo>
                  <a:pt x="111" y="525"/>
                </a:lnTo>
                <a:lnTo>
                  <a:pt x="111" y="525"/>
                </a:lnTo>
                <a:lnTo>
                  <a:pt x="111" y="522"/>
                </a:lnTo>
                <a:lnTo>
                  <a:pt x="113" y="518"/>
                </a:lnTo>
                <a:lnTo>
                  <a:pt x="113" y="518"/>
                </a:lnTo>
                <a:lnTo>
                  <a:pt x="113" y="515"/>
                </a:lnTo>
                <a:lnTo>
                  <a:pt x="113" y="515"/>
                </a:lnTo>
                <a:lnTo>
                  <a:pt x="113" y="515"/>
                </a:lnTo>
                <a:lnTo>
                  <a:pt x="113" y="513"/>
                </a:lnTo>
                <a:lnTo>
                  <a:pt x="113" y="513"/>
                </a:lnTo>
                <a:lnTo>
                  <a:pt x="113" y="511"/>
                </a:lnTo>
                <a:lnTo>
                  <a:pt x="113" y="508"/>
                </a:lnTo>
                <a:lnTo>
                  <a:pt x="113" y="508"/>
                </a:lnTo>
                <a:lnTo>
                  <a:pt x="113" y="508"/>
                </a:lnTo>
                <a:lnTo>
                  <a:pt x="118" y="501"/>
                </a:lnTo>
                <a:lnTo>
                  <a:pt x="118" y="501"/>
                </a:lnTo>
                <a:lnTo>
                  <a:pt x="118" y="501"/>
                </a:lnTo>
                <a:lnTo>
                  <a:pt x="118" y="499"/>
                </a:lnTo>
                <a:lnTo>
                  <a:pt x="120" y="496"/>
                </a:lnTo>
                <a:lnTo>
                  <a:pt x="120" y="496"/>
                </a:lnTo>
                <a:lnTo>
                  <a:pt x="123" y="496"/>
                </a:lnTo>
                <a:lnTo>
                  <a:pt x="123" y="496"/>
                </a:lnTo>
                <a:lnTo>
                  <a:pt x="123" y="494"/>
                </a:lnTo>
                <a:lnTo>
                  <a:pt x="125" y="494"/>
                </a:lnTo>
                <a:lnTo>
                  <a:pt x="125" y="492"/>
                </a:lnTo>
                <a:lnTo>
                  <a:pt x="125" y="492"/>
                </a:lnTo>
                <a:lnTo>
                  <a:pt x="125" y="489"/>
                </a:lnTo>
                <a:lnTo>
                  <a:pt x="125" y="487"/>
                </a:lnTo>
                <a:lnTo>
                  <a:pt x="123" y="485"/>
                </a:lnTo>
                <a:lnTo>
                  <a:pt x="123" y="480"/>
                </a:lnTo>
                <a:lnTo>
                  <a:pt x="120" y="475"/>
                </a:lnTo>
                <a:lnTo>
                  <a:pt x="123" y="475"/>
                </a:lnTo>
                <a:lnTo>
                  <a:pt x="123" y="475"/>
                </a:lnTo>
                <a:lnTo>
                  <a:pt x="127" y="473"/>
                </a:lnTo>
                <a:lnTo>
                  <a:pt x="127" y="470"/>
                </a:lnTo>
                <a:lnTo>
                  <a:pt x="130" y="466"/>
                </a:lnTo>
                <a:lnTo>
                  <a:pt x="130" y="463"/>
                </a:lnTo>
                <a:lnTo>
                  <a:pt x="130" y="463"/>
                </a:lnTo>
                <a:lnTo>
                  <a:pt x="130" y="461"/>
                </a:lnTo>
                <a:lnTo>
                  <a:pt x="130" y="456"/>
                </a:lnTo>
                <a:lnTo>
                  <a:pt x="132" y="454"/>
                </a:lnTo>
                <a:lnTo>
                  <a:pt x="130" y="452"/>
                </a:lnTo>
                <a:lnTo>
                  <a:pt x="127" y="449"/>
                </a:lnTo>
                <a:lnTo>
                  <a:pt x="127" y="447"/>
                </a:lnTo>
                <a:lnTo>
                  <a:pt x="127" y="444"/>
                </a:lnTo>
                <a:lnTo>
                  <a:pt x="127" y="444"/>
                </a:lnTo>
                <a:lnTo>
                  <a:pt x="127" y="442"/>
                </a:lnTo>
                <a:lnTo>
                  <a:pt x="130" y="442"/>
                </a:lnTo>
                <a:lnTo>
                  <a:pt x="130" y="440"/>
                </a:lnTo>
                <a:lnTo>
                  <a:pt x="127" y="435"/>
                </a:lnTo>
                <a:lnTo>
                  <a:pt x="127" y="435"/>
                </a:lnTo>
                <a:lnTo>
                  <a:pt x="127" y="433"/>
                </a:lnTo>
                <a:lnTo>
                  <a:pt x="127" y="430"/>
                </a:lnTo>
                <a:lnTo>
                  <a:pt x="127" y="428"/>
                </a:lnTo>
                <a:lnTo>
                  <a:pt x="127" y="428"/>
                </a:lnTo>
                <a:lnTo>
                  <a:pt x="125" y="421"/>
                </a:lnTo>
                <a:lnTo>
                  <a:pt x="125" y="416"/>
                </a:lnTo>
                <a:lnTo>
                  <a:pt x="123" y="416"/>
                </a:lnTo>
                <a:lnTo>
                  <a:pt x="123" y="416"/>
                </a:lnTo>
                <a:lnTo>
                  <a:pt x="125" y="414"/>
                </a:lnTo>
                <a:lnTo>
                  <a:pt x="125" y="414"/>
                </a:lnTo>
                <a:lnTo>
                  <a:pt x="125" y="411"/>
                </a:lnTo>
                <a:lnTo>
                  <a:pt x="125" y="409"/>
                </a:lnTo>
                <a:lnTo>
                  <a:pt x="123" y="409"/>
                </a:lnTo>
                <a:lnTo>
                  <a:pt x="123" y="409"/>
                </a:lnTo>
                <a:lnTo>
                  <a:pt x="123" y="404"/>
                </a:lnTo>
                <a:lnTo>
                  <a:pt x="123" y="402"/>
                </a:lnTo>
                <a:lnTo>
                  <a:pt x="123" y="397"/>
                </a:lnTo>
                <a:lnTo>
                  <a:pt x="123" y="397"/>
                </a:lnTo>
                <a:lnTo>
                  <a:pt x="123" y="392"/>
                </a:lnTo>
                <a:lnTo>
                  <a:pt x="125" y="390"/>
                </a:lnTo>
                <a:lnTo>
                  <a:pt x="125" y="390"/>
                </a:lnTo>
                <a:lnTo>
                  <a:pt x="125" y="390"/>
                </a:lnTo>
                <a:lnTo>
                  <a:pt x="127" y="390"/>
                </a:lnTo>
                <a:lnTo>
                  <a:pt x="127" y="390"/>
                </a:lnTo>
                <a:lnTo>
                  <a:pt x="130" y="390"/>
                </a:lnTo>
                <a:lnTo>
                  <a:pt x="132" y="388"/>
                </a:lnTo>
                <a:lnTo>
                  <a:pt x="132" y="385"/>
                </a:lnTo>
                <a:lnTo>
                  <a:pt x="135" y="381"/>
                </a:lnTo>
                <a:lnTo>
                  <a:pt x="135" y="378"/>
                </a:lnTo>
                <a:lnTo>
                  <a:pt x="135" y="376"/>
                </a:lnTo>
                <a:lnTo>
                  <a:pt x="135" y="376"/>
                </a:lnTo>
                <a:lnTo>
                  <a:pt x="135" y="374"/>
                </a:lnTo>
                <a:lnTo>
                  <a:pt x="135" y="366"/>
                </a:lnTo>
                <a:lnTo>
                  <a:pt x="135" y="364"/>
                </a:lnTo>
                <a:lnTo>
                  <a:pt x="135" y="364"/>
                </a:lnTo>
                <a:lnTo>
                  <a:pt x="135" y="364"/>
                </a:lnTo>
                <a:lnTo>
                  <a:pt x="135" y="359"/>
                </a:lnTo>
                <a:lnTo>
                  <a:pt x="135" y="359"/>
                </a:lnTo>
                <a:lnTo>
                  <a:pt x="132" y="359"/>
                </a:lnTo>
                <a:lnTo>
                  <a:pt x="130" y="357"/>
                </a:lnTo>
                <a:lnTo>
                  <a:pt x="130" y="357"/>
                </a:lnTo>
                <a:lnTo>
                  <a:pt x="130" y="357"/>
                </a:lnTo>
                <a:lnTo>
                  <a:pt x="130" y="357"/>
                </a:lnTo>
                <a:lnTo>
                  <a:pt x="130" y="357"/>
                </a:lnTo>
                <a:lnTo>
                  <a:pt x="130" y="355"/>
                </a:lnTo>
                <a:lnTo>
                  <a:pt x="130" y="350"/>
                </a:lnTo>
                <a:lnTo>
                  <a:pt x="130" y="348"/>
                </a:lnTo>
                <a:lnTo>
                  <a:pt x="130" y="348"/>
                </a:lnTo>
                <a:lnTo>
                  <a:pt x="130" y="345"/>
                </a:lnTo>
                <a:lnTo>
                  <a:pt x="132" y="343"/>
                </a:lnTo>
                <a:lnTo>
                  <a:pt x="135" y="340"/>
                </a:lnTo>
                <a:lnTo>
                  <a:pt x="135" y="338"/>
                </a:lnTo>
                <a:lnTo>
                  <a:pt x="135" y="336"/>
                </a:lnTo>
                <a:lnTo>
                  <a:pt x="137" y="336"/>
                </a:lnTo>
                <a:lnTo>
                  <a:pt x="137" y="333"/>
                </a:lnTo>
                <a:lnTo>
                  <a:pt x="139" y="331"/>
                </a:lnTo>
                <a:lnTo>
                  <a:pt x="139" y="326"/>
                </a:lnTo>
                <a:lnTo>
                  <a:pt x="139" y="324"/>
                </a:lnTo>
                <a:lnTo>
                  <a:pt x="139" y="319"/>
                </a:lnTo>
                <a:lnTo>
                  <a:pt x="142" y="314"/>
                </a:lnTo>
                <a:lnTo>
                  <a:pt x="142" y="314"/>
                </a:lnTo>
                <a:lnTo>
                  <a:pt x="144" y="312"/>
                </a:lnTo>
                <a:lnTo>
                  <a:pt x="144" y="310"/>
                </a:lnTo>
                <a:lnTo>
                  <a:pt x="146" y="310"/>
                </a:lnTo>
                <a:lnTo>
                  <a:pt x="146" y="307"/>
                </a:lnTo>
                <a:lnTo>
                  <a:pt x="149" y="305"/>
                </a:lnTo>
                <a:lnTo>
                  <a:pt x="146" y="303"/>
                </a:lnTo>
                <a:lnTo>
                  <a:pt x="146" y="300"/>
                </a:lnTo>
                <a:lnTo>
                  <a:pt x="146" y="296"/>
                </a:lnTo>
                <a:lnTo>
                  <a:pt x="146" y="293"/>
                </a:lnTo>
                <a:lnTo>
                  <a:pt x="146" y="293"/>
                </a:lnTo>
                <a:lnTo>
                  <a:pt x="146" y="293"/>
                </a:lnTo>
                <a:lnTo>
                  <a:pt x="149" y="293"/>
                </a:lnTo>
                <a:lnTo>
                  <a:pt x="151" y="291"/>
                </a:lnTo>
                <a:lnTo>
                  <a:pt x="151" y="288"/>
                </a:lnTo>
                <a:lnTo>
                  <a:pt x="151" y="286"/>
                </a:lnTo>
                <a:lnTo>
                  <a:pt x="149" y="286"/>
                </a:lnTo>
                <a:lnTo>
                  <a:pt x="149" y="286"/>
                </a:lnTo>
                <a:lnTo>
                  <a:pt x="151" y="281"/>
                </a:lnTo>
                <a:lnTo>
                  <a:pt x="153" y="277"/>
                </a:lnTo>
                <a:lnTo>
                  <a:pt x="153" y="277"/>
                </a:lnTo>
                <a:lnTo>
                  <a:pt x="153" y="272"/>
                </a:lnTo>
                <a:lnTo>
                  <a:pt x="156" y="267"/>
                </a:lnTo>
                <a:lnTo>
                  <a:pt x="153" y="265"/>
                </a:lnTo>
                <a:lnTo>
                  <a:pt x="153" y="265"/>
                </a:lnTo>
                <a:lnTo>
                  <a:pt x="156" y="262"/>
                </a:lnTo>
                <a:lnTo>
                  <a:pt x="156" y="260"/>
                </a:lnTo>
                <a:lnTo>
                  <a:pt x="156" y="260"/>
                </a:lnTo>
                <a:lnTo>
                  <a:pt x="156" y="258"/>
                </a:lnTo>
                <a:lnTo>
                  <a:pt x="156" y="258"/>
                </a:lnTo>
                <a:lnTo>
                  <a:pt x="153" y="255"/>
                </a:lnTo>
                <a:lnTo>
                  <a:pt x="153" y="255"/>
                </a:lnTo>
                <a:lnTo>
                  <a:pt x="153" y="253"/>
                </a:lnTo>
                <a:lnTo>
                  <a:pt x="153" y="251"/>
                </a:lnTo>
                <a:lnTo>
                  <a:pt x="153" y="248"/>
                </a:lnTo>
                <a:lnTo>
                  <a:pt x="156" y="246"/>
                </a:lnTo>
                <a:lnTo>
                  <a:pt x="158" y="244"/>
                </a:lnTo>
                <a:lnTo>
                  <a:pt x="158" y="244"/>
                </a:lnTo>
                <a:lnTo>
                  <a:pt x="161" y="239"/>
                </a:lnTo>
                <a:lnTo>
                  <a:pt x="161" y="237"/>
                </a:lnTo>
                <a:lnTo>
                  <a:pt x="161" y="234"/>
                </a:lnTo>
                <a:lnTo>
                  <a:pt x="161" y="232"/>
                </a:lnTo>
                <a:lnTo>
                  <a:pt x="161" y="232"/>
                </a:lnTo>
                <a:lnTo>
                  <a:pt x="161" y="227"/>
                </a:lnTo>
                <a:lnTo>
                  <a:pt x="158" y="225"/>
                </a:lnTo>
                <a:lnTo>
                  <a:pt x="158" y="225"/>
                </a:lnTo>
                <a:lnTo>
                  <a:pt x="158" y="220"/>
                </a:lnTo>
                <a:lnTo>
                  <a:pt x="158" y="215"/>
                </a:lnTo>
                <a:lnTo>
                  <a:pt x="158" y="211"/>
                </a:lnTo>
                <a:lnTo>
                  <a:pt x="158" y="208"/>
                </a:lnTo>
                <a:lnTo>
                  <a:pt x="158" y="208"/>
                </a:lnTo>
                <a:lnTo>
                  <a:pt x="158" y="206"/>
                </a:lnTo>
                <a:lnTo>
                  <a:pt x="158" y="203"/>
                </a:lnTo>
                <a:lnTo>
                  <a:pt x="161" y="203"/>
                </a:lnTo>
                <a:lnTo>
                  <a:pt x="161" y="201"/>
                </a:lnTo>
                <a:lnTo>
                  <a:pt x="161" y="199"/>
                </a:lnTo>
                <a:lnTo>
                  <a:pt x="158" y="199"/>
                </a:lnTo>
                <a:lnTo>
                  <a:pt x="158" y="196"/>
                </a:lnTo>
                <a:lnTo>
                  <a:pt x="158" y="194"/>
                </a:lnTo>
                <a:lnTo>
                  <a:pt x="161" y="192"/>
                </a:lnTo>
                <a:lnTo>
                  <a:pt x="161" y="189"/>
                </a:lnTo>
                <a:lnTo>
                  <a:pt x="161" y="189"/>
                </a:lnTo>
                <a:lnTo>
                  <a:pt x="163" y="189"/>
                </a:lnTo>
                <a:lnTo>
                  <a:pt x="163" y="187"/>
                </a:lnTo>
                <a:lnTo>
                  <a:pt x="163" y="187"/>
                </a:lnTo>
                <a:lnTo>
                  <a:pt x="163" y="187"/>
                </a:lnTo>
                <a:lnTo>
                  <a:pt x="163" y="185"/>
                </a:lnTo>
                <a:lnTo>
                  <a:pt x="163" y="185"/>
                </a:lnTo>
                <a:lnTo>
                  <a:pt x="163" y="182"/>
                </a:lnTo>
                <a:lnTo>
                  <a:pt x="163" y="182"/>
                </a:lnTo>
                <a:lnTo>
                  <a:pt x="161" y="182"/>
                </a:lnTo>
                <a:lnTo>
                  <a:pt x="161" y="182"/>
                </a:lnTo>
                <a:lnTo>
                  <a:pt x="158" y="182"/>
                </a:lnTo>
                <a:lnTo>
                  <a:pt x="158" y="182"/>
                </a:lnTo>
                <a:lnTo>
                  <a:pt x="156" y="182"/>
                </a:lnTo>
                <a:lnTo>
                  <a:pt x="156" y="180"/>
                </a:lnTo>
                <a:lnTo>
                  <a:pt x="156" y="175"/>
                </a:lnTo>
                <a:lnTo>
                  <a:pt x="158" y="170"/>
                </a:lnTo>
                <a:lnTo>
                  <a:pt x="158" y="168"/>
                </a:lnTo>
                <a:lnTo>
                  <a:pt x="161" y="168"/>
                </a:lnTo>
                <a:lnTo>
                  <a:pt x="161" y="168"/>
                </a:lnTo>
                <a:lnTo>
                  <a:pt x="161" y="170"/>
                </a:lnTo>
                <a:lnTo>
                  <a:pt x="163" y="170"/>
                </a:lnTo>
                <a:lnTo>
                  <a:pt x="163" y="168"/>
                </a:lnTo>
                <a:lnTo>
                  <a:pt x="163" y="168"/>
                </a:lnTo>
                <a:lnTo>
                  <a:pt x="165" y="168"/>
                </a:lnTo>
                <a:lnTo>
                  <a:pt x="165" y="168"/>
                </a:lnTo>
                <a:lnTo>
                  <a:pt x="165" y="166"/>
                </a:lnTo>
                <a:lnTo>
                  <a:pt x="165" y="163"/>
                </a:lnTo>
                <a:lnTo>
                  <a:pt x="165" y="163"/>
                </a:lnTo>
                <a:lnTo>
                  <a:pt x="165" y="163"/>
                </a:lnTo>
                <a:lnTo>
                  <a:pt x="165" y="161"/>
                </a:lnTo>
                <a:lnTo>
                  <a:pt x="165" y="156"/>
                </a:lnTo>
                <a:lnTo>
                  <a:pt x="168" y="151"/>
                </a:lnTo>
                <a:lnTo>
                  <a:pt x="168" y="147"/>
                </a:lnTo>
                <a:lnTo>
                  <a:pt x="168" y="142"/>
                </a:lnTo>
                <a:lnTo>
                  <a:pt x="168" y="140"/>
                </a:lnTo>
                <a:lnTo>
                  <a:pt x="170" y="137"/>
                </a:lnTo>
                <a:lnTo>
                  <a:pt x="170" y="130"/>
                </a:lnTo>
                <a:lnTo>
                  <a:pt x="170" y="128"/>
                </a:lnTo>
                <a:lnTo>
                  <a:pt x="170" y="128"/>
                </a:lnTo>
                <a:lnTo>
                  <a:pt x="170" y="125"/>
                </a:lnTo>
                <a:lnTo>
                  <a:pt x="172" y="123"/>
                </a:lnTo>
                <a:lnTo>
                  <a:pt x="172" y="123"/>
                </a:lnTo>
                <a:lnTo>
                  <a:pt x="172" y="118"/>
                </a:lnTo>
                <a:lnTo>
                  <a:pt x="172" y="118"/>
                </a:lnTo>
                <a:lnTo>
                  <a:pt x="172" y="116"/>
                </a:lnTo>
                <a:lnTo>
                  <a:pt x="172" y="116"/>
                </a:lnTo>
                <a:lnTo>
                  <a:pt x="170" y="109"/>
                </a:lnTo>
                <a:lnTo>
                  <a:pt x="170" y="109"/>
                </a:lnTo>
                <a:lnTo>
                  <a:pt x="170" y="107"/>
                </a:lnTo>
                <a:lnTo>
                  <a:pt x="170" y="104"/>
                </a:lnTo>
                <a:lnTo>
                  <a:pt x="170" y="104"/>
                </a:lnTo>
                <a:lnTo>
                  <a:pt x="170" y="102"/>
                </a:lnTo>
                <a:lnTo>
                  <a:pt x="170" y="102"/>
                </a:lnTo>
                <a:lnTo>
                  <a:pt x="170" y="102"/>
                </a:lnTo>
                <a:lnTo>
                  <a:pt x="168" y="99"/>
                </a:lnTo>
                <a:lnTo>
                  <a:pt x="170" y="88"/>
                </a:lnTo>
                <a:lnTo>
                  <a:pt x="170" y="85"/>
                </a:lnTo>
                <a:lnTo>
                  <a:pt x="170" y="85"/>
                </a:lnTo>
                <a:lnTo>
                  <a:pt x="170" y="83"/>
                </a:lnTo>
                <a:lnTo>
                  <a:pt x="170" y="81"/>
                </a:lnTo>
                <a:lnTo>
                  <a:pt x="170" y="78"/>
                </a:lnTo>
                <a:lnTo>
                  <a:pt x="170" y="78"/>
                </a:lnTo>
                <a:lnTo>
                  <a:pt x="170" y="76"/>
                </a:lnTo>
                <a:lnTo>
                  <a:pt x="170" y="76"/>
                </a:lnTo>
                <a:lnTo>
                  <a:pt x="170" y="73"/>
                </a:lnTo>
                <a:lnTo>
                  <a:pt x="170" y="69"/>
                </a:lnTo>
                <a:lnTo>
                  <a:pt x="170" y="64"/>
                </a:lnTo>
                <a:lnTo>
                  <a:pt x="168" y="59"/>
                </a:lnTo>
                <a:lnTo>
                  <a:pt x="168" y="57"/>
                </a:lnTo>
                <a:lnTo>
                  <a:pt x="168" y="55"/>
                </a:lnTo>
                <a:lnTo>
                  <a:pt x="165" y="55"/>
                </a:lnTo>
                <a:lnTo>
                  <a:pt x="165" y="52"/>
                </a:lnTo>
                <a:lnTo>
                  <a:pt x="168" y="50"/>
                </a:lnTo>
                <a:lnTo>
                  <a:pt x="168" y="50"/>
                </a:lnTo>
                <a:lnTo>
                  <a:pt x="165" y="43"/>
                </a:lnTo>
                <a:lnTo>
                  <a:pt x="165" y="40"/>
                </a:lnTo>
                <a:lnTo>
                  <a:pt x="165" y="40"/>
                </a:lnTo>
                <a:lnTo>
                  <a:pt x="165" y="33"/>
                </a:lnTo>
                <a:lnTo>
                  <a:pt x="165" y="33"/>
                </a:lnTo>
                <a:lnTo>
                  <a:pt x="165" y="29"/>
                </a:lnTo>
                <a:lnTo>
                  <a:pt x="165" y="26"/>
                </a:lnTo>
                <a:lnTo>
                  <a:pt x="163" y="26"/>
                </a:lnTo>
                <a:lnTo>
                  <a:pt x="163" y="26"/>
                </a:lnTo>
                <a:lnTo>
                  <a:pt x="163" y="26"/>
                </a:lnTo>
                <a:lnTo>
                  <a:pt x="163" y="24"/>
                </a:lnTo>
                <a:lnTo>
                  <a:pt x="163" y="24"/>
                </a:lnTo>
                <a:lnTo>
                  <a:pt x="165" y="24"/>
                </a:lnTo>
                <a:lnTo>
                  <a:pt x="168" y="24"/>
                </a:lnTo>
                <a:lnTo>
                  <a:pt x="168" y="24"/>
                </a:lnTo>
                <a:lnTo>
                  <a:pt x="170" y="24"/>
                </a:lnTo>
                <a:lnTo>
                  <a:pt x="170" y="24"/>
                </a:lnTo>
                <a:lnTo>
                  <a:pt x="175" y="24"/>
                </a:lnTo>
                <a:lnTo>
                  <a:pt x="177" y="22"/>
                </a:lnTo>
                <a:lnTo>
                  <a:pt x="179" y="19"/>
                </a:lnTo>
                <a:lnTo>
                  <a:pt x="179" y="19"/>
                </a:lnTo>
                <a:lnTo>
                  <a:pt x="182" y="17"/>
                </a:lnTo>
                <a:lnTo>
                  <a:pt x="182" y="14"/>
                </a:lnTo>
                <a:lnTo>
                  <a:pt x="182" y="14"/>
                </a:lnTo>
                <a:lnTo>
                  <a:pt x="182" y="14"/>
                </a:lnTo>
                <a:lnTo>
                  <a:pt x="179" y="10"/>
                </a:lnTo>
                <a:lnTo>
                  <a:pt x="179" y="7"/>
                </a:lnTo>
                <a:lnTo>
                  <a:pt x="179" y="7"/>
                </a:lnTo>
                <a:lnTo>
                  <a:pt x="179" y="7"/>
                </a:lnTo>
                <a:lnTo>
                  <a:pt x="179" y="5"/>
                </a:lnTo>
                <a:lnTo>
                  <a:pt x="179" y="5"/>
                </a:lnTo>
                <a:lnTo>
                  <a:pt x="179" y="5"/>
                </a:lnTo>
                <a:lnTo>
                  <a:pt x="182" y="5"/>
                </a:lnTo>
                <a:lnTo>
                  <a:pt x="182" y="5"/>
                </a:lnTo>
                <a:lnTo>
                  <a:pt x="184" y="5"/>
                </a:lnTo>
                <a:lnTo>
                  <a:pt x="187" y="3"/>
                </a:lnTo>
                <a:lnTo>
                  <a:pt x="191" y="0"/>
                </a:lnTo>
                <a:lnTo>
                  <a:pt x="191" y="3"/>
                </a:lnTo>
                <a:lnTo>
                  <a:pt x="194" y="7"/>
                </a:lnTo>
                <a:lnTo>
                  <a:pt x="194" y="7"/>
                </a:lnTo>
                <a:lnTo>
                  <a:pt x="196" y="10"/>
                </a:lnTo>
                <a:lnTo>
                  <a:pt x="196" y="10"/>
                </a:lnTo>
                <a:lnTo>
                  <a:pt x="196" y="12"/>
                </a:lnTo>
                <a:lnTo>
                  <a:pt x="196" y="12"/>
                </a:lnTo>
                <a:lnTo>
                  <a:pt x="196" y="14"/>
                </a:lnTo>
                <a:lnTo>
                  <a:pt x="196" y="14"/>
                </a:lnTo>
                <a:lnTo>
                  <a:pt x="201" y="14"/>
                </a:lnTo>
                <a:lnTo>
                  <a:pt x="203" y="17"/>
                </a:lnTo>
                <a:lnTo>
                  <a:pt x="203" y="17"/>
                </a:lnTo>
                <a:lnTo>
                  <a:pt x="203" y="17"/>
                </a:lnTo>
                <a:lnTo>
                  <a:pt x="203" y="17"/>
                </a:lnTo>
                <a:lnTo>
                  <a:pt x="201" y="17"/>
                </a:lnTo>
                <a:lnTo>
                  <a:pt x="201" y="19"/>
                </a:lnTo>
                <a:lnTo>
                  <a:pt x="201" y="19"/>
                </a:lnTo>
                <a:lnTo>
                  <a:pt x="201" y="19"/>
                </a:lnTo>
                <a:lnTo>
                  <a:pt x="203" y="22"/>
                </a:lnTo>
                <a:lnTo>
                  <a:pt x="203" y="22"/>
                </a:lnTo>
                <a:lnTo>
                  <a:pt x="203" y="24"/>
                </a:lnTo>
                <a:lnTo>
                  <a:pt x="203" y="26"/>
                </a:lnTo>
                <a:lnTo>
                  <a:pt x="203" y="26"/>
                </a:lnTo>
                <a:lnTo>
                  <a:pt x="203" y="29"/>
                </a:lnTo>
                <a:lnTo>
                  <a:pt x="205" y="29"/>
                </a:lnTo>
                <a:lnTo>
                  <a:pt x="205" y="29"/>
                </a:lnTo>
                <a:lnTo>
                  <a:pt x="205" y="31"/>
                </a:lnTo>
                <a:lnTo>
                  <a:pt x="205" y="31"/>
                </a:lnTo>
                <a:lnTo>
                  <a:pt x="205" y="33"/>
                </a:lnTo>
                <a:lnTo>
                  <a:pt x="205" y="36"/>
                </a:lnTo>
                <a:lnTo>
                  <a:pt x="205" y="38"/>
                </a:lnTo>
                <a:lnTo>
                  <a:pt x="208" y="40"/>
                </a:lnTo>
                <a:lnTo>
                  <a:pt x="208" y="43"/>
                </a:lnTo>
                <a:lnTo>
                  <a:pt x="205" y="43"/>
                </a:lnTo>
                <a:lnTo>
                  <a:pt x="208" y="47"/>
                </a:lnTo>
                <a:lnTo>
                  <a:pt x="212" y="50"/>
                </a:lnTo>
                <a:lnTo>
                  <a:pt x="212" y="50"/>
                </a:lnTo>
                <a:lnTo>
                  <a:pt x="215" y="55"/>
                </a:lnTo>
                <a:lnTo>
                  <a:pt x="217" y="55"/>
                </a:lnTo>
                <a:lnTo>
                  <a:pt x="217" y="55"/>
                </a:lnTo>
                <a:lnTo>
                  <a:pt x="217" y="55"/>
                </a:lnTo>
                <a:lnTo>
                  <a:pt x="220" y="55"/>
                </a:lnTo>
                <a:lnTo>
                  <a:pt x="222" y="57"/>
                </a:lnTo>
                <a:lnTo>
                  <a:pt x="222" y="59"/>
                </a:lnTo>
                <a:lnTo>
                  <a:pt x="220" y="62"/>
                </a:lnTo>
                <a:lnTo>
                  <a:pt x="217" y="62"/>
                </a:lnTo>
                <a:lnTo>
                  <a:pt x="217" y="64"/>
                </a:lnTo>
                <a:lnTo>
                  <a:pt x="215" y="66"/>
                </a:lnTo>
                <a:lnTo>
                  <a:pt x="215" y="69"/>
                </a:lnTo>
                <a:lnTo>
                  <a:pt x="217" y="69"/>
                </a:lnTo>
                <a:lnTo>
                  <a:pt x="220" y="71"/>
                </a:lnTo>
                <a:lnTo>
                  <a:pt x="220" y="73"/>
                </a:lnTo>
                <a:lnTo>
                  <a:pt x="217" y="78"/>
                </a:lnTo>
                <a:lnTo>
                  <a:pt x="217" y="78"/>
                </a:lnTo>
                <a:lnTo>
                  <a:pt x="215" y="78"/>
                </a:lnTo>
                <a:lnTo>
                  <a:pt x="212" y="78"/>
                </a:lnTo>
                <a:lnTo>
                  <a:pt x="212" y="78"/>
                </a:lnTo>
                <a:lnTo>
                  <a:pt x="212" y="81"/>
                </a:lnTo>
                <a:lnTo>
                  <a:pt x="215" y="83"/>
                </a:lnTo>
                <a:lnTo>
                  <a:pt x="215" y="85"/>
                </a:lnTo>
                <a:lnTo>
                  <a:pt x="212" y="88"/>
                </a:lnTo>
                <a:lnTo>
                  <a:pt x="212" y="88"/>
                </a:lnTo>
                <a:lnTo>
                  <a:pt x="212" y="88"/>
                </a:lnTo>
                <a:lnTo>
                  <a:pt x="212" y="90"/>
                </a:lnTo>
                <a:lnTo>
                  <a:pt x="215" y="90"/>
                </a:lnTo>
                <a:lnTo>
                  <a:pt x="215" y="90"/>
                </a:lnTo>
                <a:lnTo>
                  <a:pt x="215" y="92"/>
                </a:lnTo>
                <a:lnTo>
                  <a:pt x="217" y="92"/>
                </a:lnTo>
                <a:lnTo>
                  <a:pt x="217" y="92"/>
                </a:lnTo>
                <a:lnTo>
                  <a:pt x="217" y="92"/>
                </a:lnTo>
                <a:lnTo>
                  <a:pt x="220" y="92"/>
                </a:lnTo>
                <a:lnTo>
                  <a:pt x="220" y="95"/>
                </a:lnTo>
                <a:lnTo>
                  <a:pt x="222" y="95"/>
                </a:lnTo>
                <a:lnTo>
                  <a:pt x="222" y="95"/>
                </a:lnTo>
                <a:lnTo>
                  <a:pt x="220" y="97"/>
                </a:lnTo>
                <a:lnTo>
                  <a:pt x="220" y="97"/>
                </a:lnTo>
                <a:lnTo>
                  <a:pt x="220" y="97"/>
                </a:lnTo>
                <a:lnTo>
                  <a:pt x="220" y="102"/>
                </a:lnTo>
                <a:lnTo>
                  <a:pt x="220" y="104"/>
                </a:lnTo>
                <a:lnTo>
                  <a:pt x="220" y="104"/>
                </a:lnTo>
                <a:lnTo>
                  <a:pt x="220" y="104"/>
                </a:lnTo>
                <a:lnTo>
                  <a:pt x="220" y="104"/>
                </a:lnTo>
                <a:lnTo>
                  <a:pt x="222" y="104"/>
                </a:lnTo>
                <a:lnTo>
                  <a:pt x="222" y="104"/>
                </a:lnTo>
                <a:lnTo>
                  <a:pt x="222" y="104"/>
                </a:lnTo>
                <a:lnTo>
                  <a:pt x="229" y="114"/>
                </a:lnTo>
                <a:lnTo>
                  <a:pt x="229" y="116"/>
                </a:lnTo>
                <a:lnTo>
                  <a:pt x="229" y="125"/>
                </a:lnTo>
                <a:lnTo>
                  <a:pt x="231" y="125"/>
                </a:lnTo>
                <a:lnTo>
                  <a:pt x="231" y="125"/>
                </a:lnTo>
                <a:lnTo>
                  <a:pt x="231" y="128"/>
                </a:lnTo>
                <a:lnTo>
                  <a:pt x="234" y="130"/>
                </a:lnTo>
                <a:lnTo>
                  <a:pt x="234" y="130"/>
                </a:lnTo>
                <a:lnTo>
                  <a:pt x="234" y="133"/>
                </a:lnTo>
                <a:lnTo>
                  <a:pt x="234" y="133"/>
                </a:lnTo>
                <a:lnTo>
                  <a:pt x="234" y="135"/>
                </a:lnTo>
                <a:lnTo>
                  <a:pt x="234" y="135"/>
                </a:lnTo>
                <a:lnTo>
                  <a:pt x="236" y="137"/>
                </a:lnTo>
                <a:lnTo>
                  <a:pt x="236" y="140"/>
                </a:lnTo>
                <a:lnTo>
                  <a:pt x="238" y="140"/>
                </a:lnTo>
                <a:lnTo>
                  <a:pt x="238" y="144"/>
                </a:lnTo>
                <a:lnTo>
                  <a:pt x="238" y="144"/>
                </a:lnTo>
                <a:lnTo>
                  <a:pt x="238" y="147"/>
                </a:lnTo>
                <a:lnTo>
                  <a:pt x="238" y="149"/>
                </a:lnTo>
                <a:lnTo>
                  <a:pt x="241" y="154"/>
                </a:lnTo>
                <a:lnTo>
                  <a:pt x="238" y="159"/>
                </a:lnTo>
                <a:lnTo>
                  <a:pt x="238" y="161"/>
                </a:lnTo>
                <a:lnTo>
                  <a:pt x="243" y="163"/>
                </a:lnTo>
                <a:lnTo>
                  <a:pt x="248" y="163"/>
                </a:lnTo>
                <a:lnTo>
                  <a:pt x="250" y="163"/>
                </a:lnTo>
                <a:lnTo>
                  <a:pt x="257" y="163"/>
                </a:lnTo>
                <a:lnTo>
                  <a:pt x="260" y="161"/>
                </a:lnTo>
                <a:lnTo>
                  <a:pt x="262" y="163"/>
                </a:lnTo>
                <a:lnTo>
                  <a:pt x="267" y="168"/>
                </a:lnTo>
                <a:lnTo>
                  <a:pt x="264" y="170"/>
                </a:lnTo>
                <a:lnTo>
                  <a:pt x="264" y="175"/>
                </a:lnTo>
                <a:lnTo>
                  <a:pt x="262" y="177"/>
                </a:lnTo>
                <a:lnTo>
                  <a:pt x="262" y="180"/>
                </a:lnTo>
                <a:lnTo>
                  <a:pt x="260" y="185"/>
                </a:lnTo>
                <a:lnTo>
                  <a:pt x="260" y="189"/>
                </a:lnTo>
                <a:lnTo>
                  <a:pt x="255" y="199"/>
                </a:lnTo>
                <a:lnTo>
                  <a:pt x="248" y="201"/>
                </a:lnTo>
                <a:lnTo>
                  <a:pt x="248" y="203"/>
                </a:lnTo>
                <a:lnTo>
                  <a:pt x="238" y="206"/>
                </a:lnTo>
                <a:lnTo>
                  <a:pt x="229" y="208"/>
                </a:lnTo>
                <a:lnTo>
                  <a:pt x="229" y="211"/>
                </a:lnTo>
                <a:lnTo>
                  <a:pt x="227" y="211"/>
                </a:lnTo>
                <a:lnTo>
                  <a:pt x="227" y="213"/>
                </a:lnTo>
                <a:lnTo>
                  <a:pt x="224" y="213"/>
                </a:lnTo>
                <a:lnTo>
                  <a:pt x="224" y="213"/>
                </a:lnTo>
                <a:lnTo>
                  <a:pt x="222" y="215"/>
                </a:lnTo>
                <a:lnTo>
                  <a:pt x="220" y="218"/>
                </a:lnTo>
                <a:lnTo>
                  <a:pt x="220" y="220"/>
                </a:lnTo>
                <a:lnTo>
                  <a:pt x="220" y="222"/>
                </a:lnTo>
                <a:lnTo>
                  <a:pt x="217" y="222"/>
                </a:lnTo>
                <a:lnTo>
                  <a:pt x="220" y="225"/>
                </a:lnTo>
                <a:lnTo>
                  <a:pt x="220" y="225"/>
                </a:lnTo>
                <a:lnTo>
                  <a:pt x="224" y="232"/>
                </a:lnTo>
                <a:lnTo>
                  <a:pt x="222" y="234"/>
                </a:lnTo>
                <a:lnTo>
                  <a:pt x="222" y="234"/>
                </a:lnTo>
                <a:lnTo>
                  <a:pt x="220" y="234"/>
                </a:lnTo>
                <a:lnTo>
                  <a:pt x="220" y="234"/>
                </a:lnTo>
                <a:lnTo>
                  <a:pt x="220" y="237"/>
                </a:lnTo>
                <a:lnTo>
                  <a:pt x="220" y="237"/>
                </a:lnTo>
                <a:lnTo>
                  <a:pt x="220" y="239"/>
                </a:lnTo>
                <a:lnTo>
                  <a:pt x="217" y="239"/>
                </a:lnTo>
                <a:lnTo>
                  <a:pt x="217" y="241"/>
                </a:lnTo>
                <a:lnTo>
                  <a:pt x="217" y="241"/>
                </a:lnTo>
                <a:lnTo>
                  <a:pt x="217" y="244"/>
                </a:lnTo>
                <a:lnTo>
                  <a:pt x="217" y="244"/>
                </a:lnTo>
                <a:lnTo>
                  <a:pt x="220" y="246"/>
                </a:lnTo>
                <a:lnTo>
                  <a:pt x="220" y="251"/>
                </a:lnTo>
                <a:lnTo>
                  <a:pt x="220" y="251"/>
                </a:lnTo>
                <a:lnTo>
                  <a:pt x="222" y="255"/>
                </a:lnTo>
                <a:lnTo>
                  <a:pt x="224" y="265"/>
                </a:lnTo>
                <a:lnTo>
                  <a:pt x="222" y="265"/>
                </a:lnTo>
                <a:lnTo>
                  <a:pt x="222" y="267"/>
                </a:lnTo>
                <a:lnTo>
                  <a:pt x="220" y="267"/>
                </a:lnTo>
                <a:lnTo>
                  <a:pt x="220" y="267"/>
                </a:lnTo>
                <a:lnTo>
                  <a:pt x="220" y="267"/>
                </a:lnTo>
                <a:lnTo>
                  <a:pt x="217" y="270"/>
                </a:lnTo>
                <a:lnTo>
                  <a:pt x="217" y="270"/>
                </a:lnTo>
                <a:lnTo>
                  <a:pt x="217" y="272"/>
                </a:lnTo>
                <a:lnTo>
                  <a:pt x="217" y="272"/>
                </a:lnTo>
                <a:lnTo>
                  <a:pt x="217" y="274"/>
                </a:lnTo>
                <a:lnTo>
                  <a:pt x="217" y="274"/>
                </a:lnTo>
                <a:lnTo>
                  <a:pt x="220" y="277"/>
                </a:lnTo>
                <a:lnTo>
                  <a:pt x="220" y="277"/>
                </a:lnTo>
                <a:lnTo>
                  <a:pt x="220" y="279"/>
                </a:lnTo>
                <a:lnTo>
                  <a:pt x="222" y="279"/>
                </a:lnTo>
                <a:lnTo>
                  <a:pt x="222" y="279"/>
                </a:lnTo>
                <a:lnTo>
                  <a:pt x="222" y="281"/>
                </a:lnTo>
                <a:lnTo>
                  <a:pt x="227" y="286"/>
                </a:lnTo>
                <a:lnTo>
                  <a:pt x="227" y="286"/>
                </a:lnTo>
                <a:lnTo>
                  <a:pt x="227" y="291"/>
                </a:lnTo>
                <a:lnTo>
                  <a:pt x="224" y="291"/>
                </a:lnTo>
                <a:lnTo>
                  <a:pt x="224" y="291"/>
                </a:lnTo>
                <a:lnTo>
                  <a:pt x="224" y="291"/>
                </a:lnTo>
                <a:lnTo>
                  <a:pt x="217" y="293"/>
                </a:lnTo>
                <a:lnTo>
                  <a:pt x="215" y="293"/>
                </a:lnTo>
                <a:lnTo>
                  <a:pt x="212" y="293"/>
                </a:lnTo>
                <a:lnTo>
                  <a:pt x="212" y="293"/>
                </a:lnTo>
                <a:lnTo>
                  <a:pt x="210" y="293"/>
                </a:lnTo>
                <a:lnTo>
                  <a:pt x="210" y="296"/>
                </a:lnTo>
                <a:lnTo>
                  <a:pt x="210" y="296"/>
                </a:lnTo>
                <a:lnTo>
                  <a:pt x="210" y="296"/>
                </a:lnTo>
                <a:lnTo>
                  <a:pt x="210" y="298"/>
                </a:lnTo>
                <a:lnTo>
                  <a:pt x="208" y="300"/>
                </a:lnTo>
                <a:lnTo>
                  <a:pt x="203" y="307"/>
                </a:lnTo>
                <a:lnTo>
                  <a:pt x="203" y="310"/>
                </a:lnTo>
                <a:lnTo>
                  <a:pt x="203" y="312"/>
                </a:lnTo>
                <a:lnTo>
                  <a:pt x="201" y="312"/>
                </a:lnTo>
                <a:lnTo>
                  <a:pt x="201" y="317"/>
                </a:lnTo>
                <a:lnTo>
                  <a:pt x="201" y="317"/>
                </a:lnTo>
                <a:lnTo>
                  <a:pt x="201" y="319"/>
                </a:lnTo>
                <a:lnTo>
                  <a:pt x="198" y="319"/>
                </a:lnTo>
                <a:lnTo>
                  <a:pt x="198" y="319"/>
                </a:lnTo>
                <a:lnTo>
                  <a:pt x="198" y="319"/>
                </a:lnTo>
                <a:lnTo>
                  <a:pt x="196" y="319"/>
                </a:lnTo>
                <a:lnTo>
                  <a:pt x="196" y="322"/>
                </a:lnTo>
                <a:lnTo>
                  <a:pt x="196" y="324"/>
                </a:lnTo>
                <a:lnTo>
                  <a:pt x="194" y="324"/>
                </a:lnTo>
                <a:lnTo>
                  <a:pt x="194" y="326"/>
                </a:lnTo>
                <a:lnTo>
                  <a:pt x="189" y="329"/>
                </a:lnTo>
                <a:lnTo>
                  <a:pt x="187" y="331"/>
                </a:lnTo>
                <a:lnTo>
                  <a:pt x="184" y="333"/>
                </a:lnTo>
                <a:lnTo>
                  <a:pt x="184" y="336"/>
                </a:lnTo>
                <a:lnTo>
                  <a:pt x="184" y="338"/>
                </a:lnTo>
                <a:lnTo>
                  <a:pt x="184" y="338"/>
                </a:lnTo>
                <a:lnTo>
                  <a:pt x="182" y="340"/>
                </a:lnTo>
                <a:lnTo>
                  <a:pt x="182" y="343"/>
                </a:lnTo>
                <a:lnTo>
                  <a:pt x="182" y="343"/>
                </a:lnTo>
                <a:lnTo>
                  <a:pt x="184" y="343"/>
                </a:lnTo>
                <a:lnTo>
                  <a:pt x="184" y="345"/>
                </a:lnTo>
                <a:lnTo>
                  <a:pt x="182" y="348"/>
                </a:lnTo>
                <a:lnTo>
                  <a:pt x="182" y="350"/>
                </a:lnTo>
                <a:lnTo>
                  <a:pt x="182" y="352"/>
                </a:lnTo>
                <a:lnTo>
                  <a:pt x="182" y="352"/>
                </a:lnTo>
                <a:lnTo>
                  <a:pt x="182" y="355"/>
                </a:lnTo>
                <a:lnTo>
                  <a:pt x="179" y="355"/>
                </a:lnTo>
                <a:lnTo>
                  <a:pt x="177" y="355"/>
                </a:lnTo>
                <a:lnTo>
                  <a:pt x="177" y="357"/>
                </a:lnTo>
                <a:lnTo>
                  <a:pt x="175" y="359"/>
                </a:lnTo>
                <a:lnTo>
                  <a:pt x="175" y="362"/>
                </a:lnTo>
                <a:lnTo>
                  <a:pt x="175" y="362"/>
                </a:lnTo>
                <a:lnTo>
                  <a:pt x="175" y="364"/>
                </a:lnTo>
                <a:lnTo>
                  <a:pt x="175" y="366"/>
                </a:lnTo>
                <a:lnTo>
                  <a:pt x="177" y="366"/>
                </a:lnTo>
                <a:lnTo>
                  <a:pt x="177" y="369"/>
                </a:lnTo>
                <a:lnTo>
                  <a:pt x="175" y="369"/>
                </a:lnTo>
                <a:lnTo>
                  <a:pt x="175" y="371"/>
                </a:lnTo>
                <a:lnTo>
                  <a:pt x="177" y="371"/>
                </a:lnTo>
                <a:lnTo>
                  <a:pt x="177" y="371"/>
                </a:lnTo>
                <a:lnTo>
                  <a:pt x="177" y="371"/>
                </a:lnTo>
                <a:lnTo>
                  <a:pt x="177" y="374"/>
                </a:lnTo>
                <a:lnTo>
                  <a:pt x="177" y="376"/>
                </a:lnTo>
                <a:lnTo>
                  <a:pt x="177" y="378"/>
                </a:lnTo>
                <a:lnTo>
                  <a:pt x="177" y="381"/>
                </a:lnTo>
                <a:lnTo>
                  <a:pt x="177" y="381"/>
                </a:lnTo>
                <a:lnTo>
                  <a:pt x="179" y="383"/>
                </a:lnTo>
                <a:lnTo>
                  <a:pt x="179" y="385"/>
                </a:lnTo>
                <a:lnTo>
                  <a:pt x="179" y="385"/>
                </a:lnTo>
                <a:lnTo>
                  <a:pt x="179" y="388"/>
                </a:lnTo>
                <a:lnTo>
                  <a:pt x="177" y="390"/>
                </a:lnTo>
                <a:lnTo>
                  <a:pt x="177" y="392"/>
                </a:lnTo>
                <a:lnTo>
                  <a:pt x="175" y="392"/>
                </a:lnTo>
                <a:lnTo>
                  <a:pt x="175" y="392"/>
                </a:lnTo>
                <a:lnTo>
                  <a:pt x="172" y="392"/>
                </a:lnTo>
                <a:lnTo>
                  <a:pt x="170" y="395"/>
                </a:lnTo>
                <a:lnTo>
                  <a:pt x="168" y="397"/>
                </a:lnTo>
                <a:lnTo>
                  <a:pt x="168" y="400"/>
                </a:lnTo>
                <a:lnTo>
                  <a:pt x="168" y="402"/>
                </a:lnTo>
                <a:lnTo>
                  <a:pt x="165" y="407"/>
                </a:lnTo>
                <a:lnTo>
                  <a:pt x="165" y="409"/>
                </a:lnTo>
                <a:lnTo>
                  <a:pt x="165" y="409"/>
                </a:lnTo>
                <a:lnTo>
                  <a:pt x="165" y="411"/>
                </a:lnTo>
                <a:lnTo>
                  <a:pt x="165" y="411"/>
                </a:lnTo>
                <a:lnTo>
                  <a:pt x="165" y="411"/>
                </a:lnTo>
                <a:lnTo>
                  <a:pt x="163" y="414"/>
                </a:lnTo>
                <a:lnTo>
                  <a:pt x="163" y="416"/>
                </a:lnTo>
                <a:lnTo>
                  <a:pt x="161" y="414"/>
                </a:lnTo>
                <a:lnTo>
                  <a:pt x="158" y="416"/>
                </a:lnTo>
                <a:lnTo>
                  <a:pt x="158" y="416"/>
                </a:lnTo>
                <a:lnTo>
                  <a:pt x="158" y="421"/>
                </a:lnTo>
                <a:lnTo>
                  <a:pt x="158" y="426"/>
                </a:lnTo>
                <a:lnTo>
                  <a:pt x="158" y="428"/>
                </a:lnTo>
                <a:lnTo>
                  <a:pt x="156" y="428"/>
                </a:lnTo>
                <a:lnTo>
                  <a:pt x="161" y="437"/>
                </a:lnTo>
                <a:lnTo>
                  <a:pt x="161" y="437"/>
                </a:lnTo>
                <a:lnTo>
                  <a:pt x="163" y="437"/>
                </a:lnTo>
                <a:lnTo>
                  <a:pt x="163" y="437"/>
                </a:lnTo>
                <a:lnTo>
                  <a:pt x="163" y="437"/>
                </a:lnTo>
                <a:lnTo>
                  <a:pt x="165" y="437"/>
                </a:lnTo>
                <a:lnTo>
                  <a:pt x="165" y="437"/>
                </a:lnTo>
                <a:lnTo>
                  <a:pt x="165" y="440"/>
                </a:lnTo>
                <a:lnTo>
                  <a:pt x="168" y="440"/>
                </a:lnTo>
                <a:lnTo>
                  <a:pt x="168" y="442"/>
                </a:lnTo>
                <a:lnTo>
                  <a:pt x="168" y="444"/>
                </a:lnTo>
                <a:lnTo>
                  <a:pt x="165" y="444"/>
                </a:lnTo>
                <a:lnTo>
                  <a:pt x="165" y="444"/>
                </a:lnTo>
                <a:lnTo>
                  <a:pt x="165" y="449"/>
                </a:lnTo>
                <a:lnTo>
                  <a:pt x="165" y="449"/>
                </a:lnTo>
                <a:lnTo>
                  <a:pt x="165" y="452"/>
                </a:lnTo>
                <a:lnTo>
                  <a:pt x="168" y="452"/>
                </a:lnTo>
                <a:lnTo>
                  <a:pt x="168" y="452"/>
                </a:lnTo>
                <a:lnTo>
                  <a:pt x="170" y="456"/>
                </a:lnTo>
                <a:lnTo>
                  <a:pt x="170" y="459"/>
                </a:lnTo>
                <a:lnTo>
                  <a:pt x="170" y="459"/>
                </a:lnTo>
                <a:lnTo>
                  <a:pt x="170" y="459"/>
                </a:lnTo>
                <a:lnTo>
                  <a:pt x="170" y="461"/>
                </a:lnTo>
                <a:lnTo>
                  <a:pt x="170" y="466"/>
                </a:lnTo>
                <a:lnTo>
                  <a:pt x="172" y="468"/>
                </a:lnTo>
                <a:lnTo>
                  <a:pt x="175" y="468"/>
                </a:lnTo>
                <a:lnTo>
                  <a:pt x="175" y="470"/>
                </a:lnTo>
                <a:lnTo>
                  <a:pt x="172" y="473"/>
                </a:lnTo>
                <a:lnTo>
                  <a:pt x="172" y="475"/>
                </a:lnTo>
                <a:lnTo>
                  <a:pt x="172" y="475"/>
                </a:lnTo>
                <a:lnTo>
                  <a:pt x="172" y="475"/>
                </a:lnTo>
                <a:lnTo>
                  <a:pt x="172" y="477"/>
                </a:lnTo>
                <a:lnTo>
                  <a:pt x="172" y="477"/>
                </a:lnTo>
                <a:lnTo>
                  <a:pt x="175" y="482"/>
                </a:lnTo>
                <a:lnTo>
                  <a:pt x="175" y="482"/>
                </a:lnTo>
                <a:lnTo>
                  <a:pt x="177" y="480"/>
                </a:lnTo>
                <a:lnTo>
                  <a:pt x="177" y="480"/>
                </a:lnTo>
                <a:lnTo>
                  <a:pt x="177" y="480"/>
                </a:lnTo>
                <a:lnTo>
                  <a:pt x="179" y="480"/>
                </a:lnTo>
                <a:lnTo>
                  <a:pt x="182" y="480"/>
                </a:lnTo>
                <a:lnTo>
                  <a:pt x="182" y="485"/>
                </a:lnTo>
                <a:lnTo>
                  <a:pt x="182" y="485"/>
                </a:lnTo>
                <a:lnTo>
                  <a:pt x="179" y="487"/>
                </a:lnTo>
                <a:lnTo>
                  <a:pt x="179" y="489"/>
                </a:lnTo>
                <a:lnTo>
                  <a:pt x="177" y="496"/>
                </a:lnTo>
                <a:lnTo>
                  <a:pt x="177" y="499"/>
                </a:lnTo>
                <a:lnTo>
                  <a:pt x="179" y="499"/>
                </a:lnTo>
                <a:lnTo>
                  <a:pt x="179" y="506"/>
                </a:lnTo>
                <a:lnTo>
                  <a:pt x="179" y="511"/>
                </a:lnTo>
                <a:lnTo>
                  <a:pt x="177" y="511"/>
                </a:lnTo>
                <a:lnTo>
                  <a:pt x="177" y="511"/>
                </a:lnTo>
                <a:lnTo>
                  <a:pt x="177" y="511"/>
                </a:lnTo>
                <a:lnTo>
                  <a:pt x="175" y="511"/>
                </a:lnTo>
                <a:lnTo>
                  <a:pt x="175" y="511"/>
                </a:lnTo>
                <a:lnTo>
                  <a:pt x="172" y="513"/>
                </a:lnTo>
                <a:lnTo>
                  <a:pt x="172" y="513"/>
                </a:lnTo>
                <a:lnTo>
                  <a:pt x="172" y="513"/>
                </a:lnTo>
                <a:lnTo>
                  <a:pt x="172" y="515"/>
                </a:lnTo>
                <a:lnTo>
                  <a:pt x="170" y="520"/>
                </a:lnTo>
                <a:lnTo>
                  <a:pt x="168" y="522"/>
                </a:lnTo>
                <a:lnTo>
                  <a:pt x="165" y="529"/>
                </a:lnTo>
                <a:lnTo>
                  <a:pt x="163" y="534"/>
                </a:lnTo>
                <a:lnTo>
                  <a:pt x="163" y="534"/>
                </a:lnTo>
                <a:lnTo>
                  <a:pt x="163" y="534"/>
                </a:lnTo>
                <a:lnTo>
                  <a:pt x="163" y="537"/>
                </a:lnTo>
                <a:lnTo>
                  <a:pt x="163" y="537"/>
                </a:lnTo>
                <a:lnTo>
                  <a:pt x="163" y="539"/>
                </a:lnTo>
                <a:lnTo>
                  <a:pt x="163" y="539"/>
                </a:lnTo>
                <a:lnTo>
                  <a:pt x="161" y="539"/>
                </a:lnTo>
                <a:lnTo>
                  <a:pt x="161" y="539"/>
                </a:lnTo>
                <a:lnTo>
                  <a:pt x="158" y="539"/>
                </a:lnTo>
                <a:lnTo>
                  <a:pt x="158" y="539"/>
                </a:lnTo>
                <a:lnTo>
                  <a:pt x="158" y="541"/>
                </a:lnTo>
                <a:lnTo>
                  <a:pt x="158" y="541"/>
                </a:lnTo>
                <a:lnTo>
                  <a:pt x="158" y="544"/>
                </a:lnTo>
                <a:lnTo>
                  <a:pt x="158" y="544"/>
                </a:lnTo>
                <a:lnTo>
                  <a:pt x="163" y="544"/>
                </a:lnTo>
                <a:lnTo>
                  <a:pt x="163" y="548"/>
                </a:lnTo>
                <a:lnTo>
                  <a:pt x="163" y="553"/>
                </a:lnTo>
                <a:lnTo>
                  <a:pt x="163" y="553"/>
                </a:lnTo>
                <a:lnTo>
                  <a:pt x="163" y="553"/>
                </a:lnTo>
                <a:lnTo>
                  <a:pt x="163" y="555"/>
                </a:lnTo>
                <a:lnTo>
                  <a:pt x="165" y="558"/>
                </a:lnTo>
                <a:lnTo>
                  <a:pt x="163" y="560"/>
                </a:lnTo>
                <a:lnTo>
                  <a:pt x="163" y="560"/>
                </a:lnTo>
                <a:lnTo>
                  <a:pt x="163" y="560"/>
                </a:lnTo>
                <a:lnTo>
                  <a:pt x="163" y="563"/>
                </a:lnTo>
                <a:lnTo>
                  <a:pt x="163" y="567"/>
                </a:lnTo>
                <a:lnTo>
                  <a:pt x="163" y="567"/>
                </a:lnTo>
                <a:lnTo>
                  <a:pt x="161" y="570"/>
                </a:lnTo>
                <a:lnTo>
                  <a:pt x="161" y="570"/>
                </a:lnTo>
                <a:lnTo>
                  <a:pt x="161" y="570"/>
                </a:lnTo>
                <a:lnTo>
                  <a:pt x="156" y="570"/>
                </a:lnTo>
                <a:lnTo>
                  <a:pt x="153" y="572"/>
                </a:lnTo>
                <a:lnTo>
                  <a:pt x="153" y="574"/>
                </a:lnTo>
                <a:lnTo>
                  <a:pt x="153" y="577"/>
                </a:lnTo>
                <a:lnTo>
                  <a:pt x="153" y="577"/>
                </a:lnTo>
                <a:lnTo>
                  <a:pt x="146" y="579"/>
                </a:lnTo>
                <a:lnTo>
                  <a:pt x="144" y="579"/>
                </a:lnTo>
                <a:lnTo>
                  <a:pt x="144" y="579"/>
                </a:lnTo>
                <a:lnTo>
                  <a:pt x="144" y="579"/>
                </a:lnTo>
                <a:lnTo>
                  <a:pt x="142" y="581"/>
                </a:lnTo>
                <a:lnTo>
                  <a:pt x="139" y="586"/>
                </a:lnTo>
                <a:lnTo>
                  <a:pt x="139" y="591"/>
                </a:lnTo>
                <a:lnTo>
                  <a:pt x="139" y="593"/>
                </a:lnTo>
                <a:lnTo>
                  <a:pt x="142" y="598"/>
                </a:lnTo>
                <a:lnTo>
                  <a:pt x="139" y="600"/>
                </a:lnTo>
                <a:lnTo>
                  <a:pt x="139" y="603"/>
                </a:lnTo>
                <a:lnTo>
                  <a:pt x="139" y="603"/>
                </a:lnTo>
                <a:lnTo>
                  <a:pt x="139" y="603"/>
                </a:lnTo>
                <a:lnTo>
                  <a:pt x="139" y="605"/>
                </a:lnTo>
                <a:lnTo>
                  <a:pt x="139" y="607"/>
                </a:lnTo>
                <a:lnTo>
                  <a:pt x="142" y="607"/>
                </a:lnTo>
                <a:lnTo>
                  <a:pt x="142" y="607"/>
                </a:lnTo>
                <a:lnTo>
                  <a:pt x="142" y="612"/>
                </a:lnTo>
                <a:lnTo>
                  <a:pt x="139" y="612"/>
                </a:lnTo>
                <a:lnTo>
                  <a:pt x="139" y="615"/>
                </a:lnTo>
                <a:lnTo>
                  <a:pt x="139" y="615"/>
                </a:lnTo>
                <a:lnTo>
                  <a:pt x="139" y="617"/>
                </a:lnTo>
                <a:lnTo>
                  <a:pt x="139" y="617"/>
                </a:lnTo>
                <a:lnTo>
                  <a:pt x="139" y="619"/>
                </a:lnTo>
                <a:lnTo>
                  <a:pt x="139" y="619"/>
                </a:lnTo>
                <a:lnTo>
                  <a:pt x="142" y="619"/>
                </a:lnTo>
                <a:lnTo>
                  <a:pt x="142" y="622"/>
                </a:lnTo>
                <a:lnTo>
                  <a:pt x="144" y="626"/>
                </a:lnTo>
                <a:lnTo>
                  <a:pt x="144" y="629"/>
                </a:lnTo>
                <a:lnTo>
                  <a:pt x="144" y="631"/>
                </a:lnTo>
                <a:lnTo>
                  <a:pt x="144" y="631"/>
                </a:lnTo>
                <a:lnTo>
                  <a:pt x="144" y="633"/>
                </a:lnTo>
                <a:lnTo>
                  <a:pt x="144" y="638"/>
                </a:lnTo>
                <a:lnTo>
                  <a:pt x="146" y="638"/>
                </a:lnTo>
                <a:lnTo>
                  <a:pt x="146" y="641"/>
                </a:lnTo>
                <a:lnTo>
                  <a:pt x="149" y="641"/>
                </a:lnTo>
                <a:lnTo>
                  <a:pt x="149" y="641"/>
                </a:lnTo>
                <a:lnTo>
                  <a:pt x="149" y="643"/>
                </a:lnTo>
                <a:lnTo>
                  <a:pt x="149" y="643"/>
                </a:lnTo>
                <a:lnTo>
                  <a:pt x="149" y="645"/>
                </a:lnTo>
                <a:lnTo>
                  <a:pt x="146" y="648"/>
                </a:lnTo>
                <a:lnTo>
                  <a:pt x="146" y="648"/>
                </a:lnTo>
                <a:lnTo>
                  <a:pt x="144" y="648"/>
                </a:lnTo>
                <a:lnTo>
                  <a:pt x="144" y="648"/>
                </a:lnTo>
                <a:lnTo>
                  <a:pt x="142" y="648"/>
                </a:lnTo>
                <a:lnTo>
                  <a:pt x="142" y="648"/>
                </a:lnTo>
                <a:lnTo>
                  <a:pt x="137" y="650"/>
                </a:lnTo>
                <a:lnTo>
                  <a:pt x="135" y="652"/>
                </a:lnTo>
                <a:lnTo>
                  <a:pt x="132" y="652"/>
                </a:lnTo>
                <a:lnTo>
                  <a:pt x="132" y="652"/>
                </a:lnTo>
                <a:lnTo>
                  <a:pt x="132" y="655"/>
                </a:lnTo>
                <a:lnTo>
                  <a:pt x="132" y="655"/>
                </a:lnTo>
                <a:lnTo>
                  <a:pt x="132" y="657"/>
                </a:lnTo>
                <a:lnTo>
                  <a:pt x="132" y="657"/>
                </a:lnTo>
                <a:lnTo>
                  <a:pt x="132" y="657"/>
                </a:lnTo>
                <a:lnTo>
                  <a:pt x="132" y="659"/>
                </a:lnTo>
                <a:lnTo>
                  <a:pt x="132" y="662"/>
                </a:lnTo>
                <a:lnTo>
                  <a:pt x="132" y="667"/>
                </a:lnTo>
                <a:lnTo>
                  <a:pt x="130" y="669"/>
                </a:lnTo>
                <a:lnTo>
                  <a:pt x="130" y="674"/>
                </a:lnTo>
                <a:lnTo>
                  <a:pt x="130" y="674"/>
                </a:lnTo>
                <a:lnTo>
                  <a:pt x="130" y="674"/>
                </a:lnTo>
                <a:lnTo>
                  <a:pt x="125" y="674"/>
                </a:lnTo>
                <a:lnTo>
                  <a:pt x="125" y="674"/>
                </a:lnTo>
                <a:lnTo>
                  <a:pt x="123" y="674"/>
                </a:lnTo>
                <a:lnTo>
                  <a:pt x="123" y="674"/>
                </a:lnTo>
                <a:lnTo>
                  <a:pt x="123" y="674"/>
                </a:lnTo>
                <a:lnTo>
                  <a:pt x="123" y="674"/>
                </a:lnTo>
                <a:lnTo>
                  <a:pt x="123" y="678"/>
                </a:lnTo>
                <a:lnTo>
                  <a:pt x="123" y="681"/>
                </a:lnTo>
                <a:lnTo>
                  <a:pt x="125" y="685"/>
                </a:lnTo>
                <a:lnTo>
                  <a:pt x="123" y="688"/>
                </a:lnTo>
                <a:lnTo>
                  <a:pt x="120" y="688"/>
                </a:lnTo>
                <a:lnTo>
                  <a:pt x="120" y="690"/>
                </a:lnTo>
                <a:lnTo>
                  <a:pt x="120" y="692"/>
                </a:lnTo>
                <a:lnTo>
                  <a:pt x="120" y="695"/>
                </a:lnTo>
                <a:lnTo>
                  <a:pt x="123" y="695"/>
                </a:lnTo>
                <a:lnTo>
                  <a:pt x="123" y="695"/>
                </a:lnTo>
                <a:lnTo>
                  <a:pt x="123" y="695"/>
                </a:lnTo>
                <a:lnTo>
                  <a:pt x="125" y="697"/>
                </a:lnTo>
                <a:lnTo>
                  <a:pt x="123" y="700"/>
                </a:lnTo>
                <a:lnTo>
                  <a:pt x="123" y="700"/>
                </a:lnTo>
                <a:lnTo>
                  <a:pt x="123" y="700"/>
                </a:lnTo>
                <a:lnTo>
                  <a:pt x="120" y="700"/>
                </a:lnTo>
                <a:lnTo>
                  <a:pt x="120" y="700"/>
                </a:lnTo>
                <a:lnTo>
                  <a:pt x="118" y="702"/>
                </a:lnTo>
                <a:lnTo>
                  <a:pt x="118" y="704"/>
                </a:lnTo>
                <a:lnTo>
                  <a:pt x="118" y="704"/>
                </a:lnTo>
                <a:lnTo>
                  <a:pt x="118" y="707"/>
                </a:lnTo>
                <a:lnTo>
                  <a:pt x="118" y="707"/>
                </a:lnTo>
                <a:lnTo>
                  <a:pt x="118" y="707"/>
                </a:lnTo>
                <a:lnTo>
                  <a:pt x="116" y="707"/>
                </a:lnTo>
                <a:lnTo>
                  <a:pt x="116" y="709"/>
                </a:lnTo>
                <a:lnTo>
                  <a:pt x="116" y="711"/>
                </a:lnTo>
                <a:lnTo>
                  <a:pt x="118" y="714"/>
                </a:lnTo>
                <a:lnTo>
                  <a:pt x="118" y="714"/>
                </a:lnTo>
                <a:lnTo>
                  <a:pt x="118" y="716"/>
                </a:lnTo>
                <a:lnTo>
                  <a:pt x="118" y="716"/>
                </a:lnTo>
                <a:lnTo>
                  <a:pt x="118" y="718"/>
                </a:lnTo>
                <a:lnTo>
                  <a:pt x="118" y="723"/>
                </a:lnTo>
                <a:lnTo>
                  <a:pt x="118" y="726"/>
                </a:lnTo>
                <a:lnTo>
                  <a:pt x="118" y="726"/>
                </a:lnTo>
                <a:lnTo>
                  <a:pt x="118" y="728"/>
                </a:lnTo>
                <a:lnTo>
                  <a:pt x="118" y="728"/>
                </a:lnTo>
                <a:lnTo>
                  <a:pt x="118" y="728"/>
                </a:lnTo>
                <a:lnTo>
                  <a:pt x="118" y="730"/>
                </a:lnTo>
                <a:lnTo>
                  <a:pt x="118" y="733"/>
                </a:lnTo>
                <a:lnTo>
                  <a:pt x="118" y="735"/>
                </a:lnTo>
                <a:lnTo>
                  <a:pt x="116" y="735"/>
                </a:lnTo>
                <a:lnTo>
                  <a:pt x="116" y="737"/>
                </a:lnTo>
                <a:lnTo>
                  <a:pt x="118" y="740"/>
                </a:lnTo>
                <a:lnTo>
                  <a:pt x="120" y="742"/>
                </a:lnTo>
                <a:lnTo>
                  <a:pt x="120" y="744"/>
                </a:lnTo>
                <a:lnTo>
                  <a:pt x="120" y="744"/>
                </a:lnTo>
                <a:lnTo>
                  <a:pt x="120" y="747"/>
                </a:lnTo>
                <a:lnTo>
                  <a:pt x="123" y="747"/>
                </a:lnTo>
                <a:lnTo>
                  <a:pt x="123" y="749"/>
                </a:lnTo>
                <a:lnTo>
                  <a:pt x="120" y="752"/>
                </a:lnTo>
                <a:lnTo>
                  <a:pt x="116" y="752"/>
                </a:lnTo>
                <a:lnTo>
                  <a:pt x="116" y="752"/>
                </a:lnTo>
                <a:lnTo>
                  <a:pt x="116" y="752"/>
                </a:lnTo>
                <a:lnTo>
                  <a:pt x="116" y="752"/>
                </a:lnTo>
                <a:lnTo>
                  <a:pt x="113" y="752"/>
                </a:lnTo>
                <a:lnTo>
                  <a:pt x="113" y="752"/>
                </a:lnTo>
                <a:lnTo>
                  <a:pt x="113" y="752"/>
                </a:lnTo>
                <a:lnTo>
                  <a:pt x="111" y="756"/>
                </a:lnTo>
                <a:lnTo>
                  <a:pt x="111" y="756"/>
                </a:lnTo>
                <a:lnTo>
                  <a:pt x="111" y="756"/>
                </a:lnTo>
                <a:lnTo>
                  <a:pt x="113" y="759"/>
                </a:lnTo>
                <a:lnTo>
                  <a:pt x="113" y="759"/>
                </a:lnTo>
                <a:lnTo>
                  <a:pt x="111" y="763"/>
                </a:lnTo>
                <a:lnTo>
                  <a:pt x="111" y="76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70"/>
          <p:cNvSpPr>
            <a:spLocks/>
          </p:cNvSpPr>
          <p:nvPr/>
        </p:nvSpPr>
        <p:spPr bwMode="auto">
          <a:xfrm>
            <a:off x="2203451" y="3865563"/>
            <a:ext cx="423863" cy="1763713"/>
          </a:xfrm>
          <a:custGeom>
            <a:avLst/>
            <a:gdLst>
              <a:gd name="T0" fmla="*/ 125 w 267"/>
              <a:gd name="T1" fmla="*/ 806 h 1111"/>
              <a:gd name="T2" fmla="*/ 125 w 267"/>
              <a:gd name="T3" fmla="*/ 832 h 1111"/>
              <a:gd name="T4" fmla="*/ 125 w 267"/>
              <a:gd name="T5" fmla="*/ 870 h 1111"/>
              <a:gd name="T6" fmla="*/ 104 w 267"/>
              <a:gd name="T7" fmla="*/ 912 h 1111"/>
              <a:gd name="T8" fmla="*/ 90 w 267"/>
              <a:gd name="T9" fmla="*/ 959 h 1111"/>
              <a:gd name="T10" fmla="*/ 73 w 267"/>
              <a:gd name="T11" fmla="*/ 1000 h 1111"/>
              <a:gd name="T12" fmla="*/ 106 w 267"/>
              <a:gd name="T13" fmla="*/ 1023 h 1111"/>
              <a:gd name="T14" fmla="*/ 198 w 267"/>
              <a:gd name="T15" fmla="*/ 1056 h 1111"/>
              <a:gd name="T16" fmla="*/ 177 w 267"/>
              <a:gd name="T17" fmla="*/ 1068 h 1111"/>
              <a:gd name="T18" fmla="*/ 113 w 267"/>
              <a:gd name="T19" fmla="*/ 1104 h 1111"/>
              <a:gd name="T20" fmla="*/ 120 w 267"/>
              <a:gd name="T21" fmla="*/ 1099 h 1111"/>
              <a:gd name="T22" fmla="*/ 101 w 267"/>
              <a:gd name="T23" fmla="*/ 1089 h 1111"/>
              <a:gd name="T24" fmla="*/ 92 w 267"/>
              <a:gd name="T25" fmla="*/ 1092 h 1111"/>
              <a:gd name="T26" fmla="*/ 127 w 267"/>
              <a:gd name="T27" fmla="*/ 1071 h 1111"/>
              <a:gd name="T28" fmla="*/ 80 w 267"/>
              <a:gd name="T29" fmla="*/ 1087 h 1111"/>
              <a:gd name="T30" fmla="*/ 61 w 267"/>
              <a:gd name="T31" fmla="*/ 1071 h 1111"/>
              <a:gd name="T32" fmla="*/ 90 w 267"/>
              <a:gd name="T33" fmla="*/ 1054 h 1111"/>
              <a:gd name="T34" fmla="*/ 92 w 267"/>
              <a:gd name="T35" fmla="*/ 1040 h 1111"/>
              <a:gd name="T36" fmla="*/ 80 w 267"/>
              <a:gd name="T37" fmla="*/ 1047 h 1111"/>
              <a:gd name="T38" fmla="*/ 71 w 267"/>
              <a:gd name="T39" fmla="*/ 1054 h 1111"/>
              <a:gd name="T40" fmla="*/ 45 w 267"/>
              <a:gd name="T41" fmla="*/ 1023 h 1111"/>
              <a:gd name="T42" fmla="*/ 47 w 267"/>
              <a:gd name="T43" fmla="*/ 1014 h 1111"/>
              <a:gd name="T44" fmla="*/ 47 w 267"/>
              <a:gd name="T45" fmla="*/ 990 h 1111"/>
              <a:gd name="T46" fmla="*/ 57 w 267"/>
              <a:gd name="T47" fmla="*/ 981 h 1111"/>
              <a:gd name="T48" fmla="*/ 47 w 267"/>
              <a:gd name="T49" fmla="*/ 976 h 1111"/>
              <a:gd name="T50" fmla="*/ 50 w 267"/>
              <a:gd name="T51" fmla="*/ 941 h 1111"/>
              <a:gd name="T52" fmla="*/ 71 w 267"/>
              <a:gd name="T53" fmla="*/ 936 h 1111"/>
              <a:gd name="T54" fmla="*/ 64 w 267"/>
              <a:gd name="T55" fmla="*/ 917 h 1111"/>
              <a:gd name="T56" fmla="*/ 45 w 267"/>
              <a:gd name="T57" fmla="*/ 919 h 1111"/>
              <a:gd name="T58" fmla="*/ 42 w 267"/>
              <a:gd name="T59" fmla="*/ 893 h 1111"/>
              <a:gd name="T60" fmla="*/ 7 w 267"/>
              <a:gd name="T61" fmla="*/ 898 h 1111"/>
              <a:gd name="T62" fmla="*/ 50 w 267"/>
              <a:gd name="T63" fmla="*/ 865 h 1111"/>
              <a:gd name="T64" fmla="*/ 57 w 267"/>
              <a:gd name="T65" fmla="*/ 879 h 1111"/>
              <a:gd name="T66" fmla="*/ 64 w 267"/>
              <a:gd name="T67" fmla="*/ 874 h 1111"/>
              <a:gd name="T68" fmla="*/ 87 w 267"/>
              <a:gd name="T69" fmla="*/ 851 h 1111"/>
              <a:gd name="T70" fmla="*/ 94 w 267"/>
              <a:gd name="T71" fmla="*/ 820 h 1111"/>
              <a:gd name="T72" fmla="*/ 85 w 267"/>
              <a:gd name="T73" fmla="*/ 782 h 1111"/>
              <a:gd name="T74" fmla="*/ 99 w 267"/>
              <a:gd name="T75" fmla="*/ 752 h 1111"/>
              <a:gd name="T76" fmla="*/ 80 w 267"/>
              <a:gd name="T77" fmla="*/ 735 h 1111"/>
              <a:gd name="T78" fmla="*/ 52 w 267"/>
              <a:gd name="T79" fmla="*/ 716 h 1111"/>
              <a:gd name="T80" fmla="*/ 68 w 267"/>
              <a:gd name="T81" fmla="*/ 631 h 1111"/>
              <a:gd name="T82" fmla="*/ 83 w 267"/>
              <a:gd name="T83" fmla="*/ 586 h 1111"/>
              <a:gd name="T84" fmla="*/ 113 w 267"/>
              <a:gd name="T85" fmla="*/ 518 h 1111"/>
              <a:gd name="T86" fmla="*/ 127 w 267"/>
              <a:gd name="T87" fmla="*/ 449 h 1111"/>
              <a:gd name="T88" fmla="*/ 135 w 267"/>
              <a:gd name="T89" fmla="*/ 376 h 1111"/>
              <a:gd name="T90" fmla="*/ 146 w 267"/>
              <a:gd name="T91" fmla="*/ 293 h 1111"/>
              <a:gd name="T92" fmla="*/ 158 w 267"/>
              <a:gd name="T93" fmla="*/ 211 h 1111"/>
              <a:gd name="T94" fmla="*/ 165 w 267"/>
              <a:gd name="T95" fmla="*/ 166 h 1111"/>
              <a:gd name="T96" fmla="*/ 170 w 267"/>
              <a:gd name="T97" fmla="*/ 73 h 1111"/>
              <a:gd name="T98" fmla="*/ 179 w 267"/>
              <a:gd name="T99" fmla="*/ 5 h 1111"/>
              <a:gd name="T100" fmla="*/ 208 w 267"/>
              <a:gd name="T101" fmla="*/ 40 h 1111"/>
              <a:gd name="T102" fmla="*/ 220 w 267"/>
              <a:gd name="T103" fmla="*/ 92 h 1111"/>
              <a:gd name="T104" fmla="*/ 250 w 267"/>
              <a:gd name="T105" fmla="*/ 163 h 1111"/>
              <a:gd name="T106" fmla="*/ 217 w 267"/>
              <a:gd name="T107" fmla="*/ 244 h 1111"/>
              <a:gd name="T108" fmla="*/ 208 w 267"/>
              <a:gd name="T109" fmla="*/ 300 h 1111"/>
              <a:gd name="T110" fmla="*/ 175 w 267"/>
              <a:gd name="T111" fmla="*/ 366 h 1111"/>
              <a:gd name="T112" fmla="*/ 158 w 267"/>
              <a:gd name="T113" fmla="*/ 428 h 1111"/>
              <a:gd name="T114" fmla="*/ 177 w 267"/>
              <a:gd name="T115" fmla="*/ 480 h 1111"/>
              <a:gd name="T116" fmla="*/ 163 w 267"/>
              <a:gd name="T117" fmla="*/ 544 h 1111"/>
              <a:gd name="T118" fmla="*/ 139 w 267"/>
              <a:gd name="T119" fmla="*/ 612 h 1111"/>
              <a:gd name="T120" fmla="*/ 132 w 267"/>
              <a:gd name="T121" fmla="*/ 667 h 1111"/>
              <a:gd name="T122" fmla="*/ 118 w 267"/>
              <a:gd name="T123" fmla="*/ 71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1111">
                <a:moveTo>
                  <a:pt x="111" y="763"/>
                </a:moveTo>
                <a:lnTo>
                  <a:pt x="109" y="763"/>
                </a:lnTo>
                <a:lnTo>
                  <a:pt x="109" y="766"/>
                </a:lnTo>
                <a:lnTo>
                  <a:pt x="111" y="768"/>
                </a:lnTo>
                <a:lnTo>
                  <a:pt x="111" y="768"/>
                </a:lnTo>
                <a:lnTo>
                  <a:pt x="111" y="770"/>
                </a:lnTo>
                <a:lnTo>
                  <a:pt x="111" y="773"/>
                </a:lnTo>
                <a:lnTo>
                  <a:pt x="111" y="775"/>
                </a:lnTo>
                <a:lnTo>
                  <a:pt x="111" y="775"/>
                </a:lnTo>
                <a:lnTo>
                  <a:pt x="111" y="775"/>
                </a:lnTo>
                <a:lnTo>
                  <a:pt x="111" y="778"/>
                </a:lnTo>
                <a:lnTo>
                  <a:pt x="109" y="778"/>
                </a:lnTo>
                <a:lnTo>
                  <a:pt x="111" y="780"/>
                </a:lnTo>
                <a:lnTo>
                  <a:pt x="111" y="780"/>
                </a:lnTo>
                <a:lnTo>
                  <a:pt x="113" y="780"/>
                </a:lnTo>
                <a:lnTo>
                  <a:pt x="113" y="782"/>
                </a:lnTo>
                <a:lnTo>
                  <a:pt x="116" y="782"/>
                </a:lnTo>
                <a:lnTo>
                  <a:pt x="116" y="782"/>
                </a:lnTo>
                <a:lnTo>
                  <a:pt x="118" y="782"/>
                </a:lnTo>
                <a:lnTo>
                  <a:pt x="118" y="782"/>
                </a:lnTo>
                <a:lnTo>
                  <a:pt x="123" y="782"/>
                </a:lnTo>
                <a:lnTo>
                  <a:pt x="123" y="787"/>
                </a:lnTo>
                <a:lnTo>
                  <a:pt x="123" y="787"/>
                </a:lnTo>
                <a:lnTo>
                  <a:pt x="120" y="787"/>
                </a:lnTo>
                <a:lnTo>
                  <a:pt x="120" y="787"/>
                </a:lnTo>
                <a:lnTo>
                  <a:pt x="118" y="787"/>
                </a:lnTo>
                <a:lnTo>
                  <a:pt x="116" y="789"/>
                </a:lnTo>
                <a:lnTo>
                  <a:pt x="116" y="792"/>
                </a:lnTo>
                <a:lnTo>
                  <a:pt x="118" y="794"/>
                </a:lnTo>
                <a:lnTo>
                  <a:pt x="123" y="796"/>
                </a:lnTo>
                <a:lnTo>
                  <a:pt x="123" y="799"/>
                </a:lnTo>
                <a:lnTo>
                  <a:pt x="123" y="799"/>
                </a:lnTo>
                <a:lnTo>
                  <a:pt x="120" y="799"/>
                </a:lnTo>
                <a:lnTo>
                  <a:pt x="120" y="799"/>
                </a:lnTo>
                <a:lnTo>
                  <a:pt x="120" y="801"/>
                </a:lnTo>
                <a:lnTo>
                  <a:pt x="120" y="801"/>
                </a:lnTo>
                <a:lnTo>
                  <a:pt x="120" y="804"/>
                </a:lnTo>
                <a:lnTo>
                  <a:pt x="123" y="804"/>
                </a:lnTo>
                <a:lnTo>
                  <a:pt x="125" y="806"/>
                </a:lnTo>
                <a:lnTo>
                  <a:pt x="125" y="806"/>
                </a:lnTo>
                <a:lnTo>
                  <a:pt x="125" y="806"/>
                </a:lnTo>
                <a:lnTo>
                  <a:pt x="123" y="811"/>
                </a:lnTo>
                <a:lnTo>
                  <a:pt x="120" y="811"/>
                </a:lnTo>
                <a:lnTo>
                  <a:pt x="120" y="813"/>
                </a:lnTo>
                <a:lnTo>
                  <a:pt x="120" y="813"/>
                </a:lnTo>
                <a:lnTo>
                  <a:pt x="120" y="815"/>
                </a:lnTo>
                <a:lnTo>
                  <a:pt x="120" y="818"/>
                </a:lnTo>
                <a:lnTo>
                  <a:pt x="118" y="820"/>
                </a:lnTo>
                <a:lnTo>
                  <a:pt x="118" y="820"/>
                </a:lnTo>
                <a:lnTo>
                  <a:pt x="118" y="820"/>
                </a:lnTo>
                <a:lnTo>
                  <a:pt x="120" y="820"/>
                </a:lnTo>
                <a:lnTo>
                  <a:pt x="125" y="820"/>
                </a:lnTo>
                <a:lnTo>
                  <a:pt x="127" y="820"/>
                </a:lnTo>
                <a:lnTo>
                  <a:pt x="130" y="820"/>
                </a:lnTo>
                <a:lnTo>
                  <a:pt x="132" y="820"/>
                </a:lnTo>
                <a:lnTo>
                  <a:pt x="139" y="822"/>
                </a:lnTo>
                <a:lnTo>
                  <a:pt x="139" y="822"/>
                </a:lnTo>
                <a:lnTo>
                  <a:pt x="142" y="825"/>
                </a:lnTo>
                <a:lnTo>
                  <a:pt x="142" y="825"/>
                </a:lnTo>
                <a:lnTo>
                  <a:pt x="139" y="827"/>
                </a:lnTo>
                <a:lnTo>
                  <a:pt x="139" y="827"/>
                </a:lnTo>
                <a:lnTo>
                  <a:pt x="137" y="830"/>
                </a:lnTo>
                <a:lnTo>
                  <a:pt x="137" y="830"/>
                </a:lnTo>
                <a:lnTo>
                  <a:pt x="137" y="830"/>
                </a:lnTo>
                <a:lnTo>
                  <a:pt x="137" y="832"/>
                </a:lnTo>
                <a:lnTo>
                  <a:pt x="137" y="832"/>
                </a:lnTo>
                <a:lnTo>
                  <a:pt x="135" y="832"/>
                </a:lnTo>
                <a:lnTo>
                  <a:pt x="135" y="832"/>
                </a:lnTo>
                <a:lnTo>
                  <a:pt x="132" y="832"/>
                </a:lnTo>
                <a:lnTo>
                  <a:pt x="132" y="832"/>
                </a:lnTo>
                <a:lnTo>
                  <a:pt x="130" y="832"/>
                </a:lnTo>
                <a:lnTo>
                  <a:pt x="130" y="832"/>
                </a:lnTo>
                <a:lnTo>
                  <a:pt x="130" y="832"/>
                </a:lnTo>
                <a:lnTo>
                  <a:pt x="127" y="832"/>
                </a:lnTo>
                <a:lnTo>
                  <a:pt x="127" y="832"/>
                </a:lnTo>
                <a:lnTo>
                  <a:pt x="125" y="832"/>
                </a:lnTo>
                <a:lnTo>
                  <a:pt x="125" y="832"/>
                </a:lnTo>
                <a:lnTo>
                  <a:pt x="125" y="832"/>
                </a:lnTo>
                <a:lnTo>
                  <a:pt x="123" y="832"/>
                </a:lnTo>
                <a:lnTo>
                  <a:pt x="123" y="832"/>
                </a:lnTo>
                <a:lnTo>
                  <a:pt x="123" y="832"/>
                </a:lnTo>
                <a:lnTo>
                  <a:pt x="120" y="832"/>
                </a:lnTo>
                <a:lnTo>
                  <a:pt x="120" y="832"/>
                </a:lnTo>
                <a:lnTo>
                  <a:pt x="120" y="832"/>
                </a:lnTo>
                <a:lnTo>
                  <a:pt x="118" y="832"/>
                </a:lnTo>
                <a:lnTo>
                  <a:pt x="116" y="832"/>
                </a:lnTo>
                <a:lnTo>
                  <a:pt x="116" y="832"/>
                </a:lnTo>
                <a:lnTo>
                  <a:pt x="113" y="832"/>
                </a:lnTo>
                <a:lnTo>
                  <a:pt x="113" y="832"/>
                </a:lnTo>
                <a:lnTo>
                  <a:pt x="113" y="832"/>
                </a:lnTo>
                <a:lnTo>
                  <a:pt x="111" y="832"/>
                </a:lnTo>
                <a:lnTo>
                  <a:pt x="111" y="832"/>
                </a:lnTo>
                <a:lnTo>
                  <a:pt x="111" y="837"/>
                </a:lnTo>
                <a:lnTo>
                  <a:pt x="116" y="837"/>
                </a:lnTo>
                <a:lnTo>
                  <a:pt x="120" y="837"/>
                </a:lnTo>
                <a:lnTo>
                  <a:pt x="123" y="837"/>
                </a:lnTo>
                <a:lnTo>
                  <a:pt x="127" y="839"/>
                </a:lnTo>
                <a:lnTo>
                  <a:pt x="127" y="839"/>
                </a:lnTo>
                <a:lnTo>
                  <a:pt x="130" y="841"/>
                </a:lnTo>
                <a:lnTo>
                  <a:pt x="135" y="846"/>
                </a:lnTo>
                <a:lnTo>
                  <a:pt x="135" y="848"/>
                </a:lnTo>
                <a:lnTo>
                  <a:pt x="130" y="853"/>
                </a:lnTo>
                <a:lnTo>
                  <a:pt x="125" y="856"/>
                </a:lnTo>
                <a:lnTo>
                  <a:pt x="125" y="856"/>
                </a:lnTo>
                <a:lnTo>
                  <a:pt x="125" y="856"/>
                </a:lnTo>
                <a:lnTo>
                  <a:pt x="123" y="856"/>
                </a:lnTo>
                <a:lnTo>
                  <a:pt x="123" y="856"/>
                </a:lnTo>
                <a:lnTo>
                  <a:pt x="120" y="856"/>
                </a:lnTo>
                <a:lnTo>
                  <a:pt x="120" y="858"/>
                </a:lnTo>
                <a:lnTo>
                  <a:pt x="120" y="860"/>
                </a:lnTo>
                <a:lnTo>
                  <a:pt x="120" y="865"/>
                </a:lnTo>
                <a:lnTo>
                  <a:pt x="123" y="865"/>
                </a:lnTo>
                <a:lnTo>
                  <a:pt x="123" y="865"/>
                </a:lnTo>
                <a:lnTo>
                  <a:pt x="125" y="865"/>
                </a:lnTo>
                <a:lnTo>
                  <a:pt x="125" y="867"/>
                </a:lnTo>
                <a:lnTo>
                  <a:pt x="125" y="870"/>
                </a:lnTo>
                <a:lnTo>
                  <a:pt x="125" y="870"/>
                </a:lnTo>
                <a:lnTo>
                  <a:pt x="125" y="870"/>
                </a:lnTo>
                <a:lnTo>
                  <a:pt x="123" y="870"/>
                </a:lnTo>
                <a:lnTo>
                  <a:pt x="123" y="870"/>
                </a:lnTo>
                <a:lnTo>
                  <a:pt x="123" y="872"/>
                </a:lnTo>
                <a:lnTo>
                  <a:pt x="123" y="872"/>
                </a:lnTo>
                <a:lnTo>
                  <a:pt x="120" y="872"/>
                </a:lnTo>
                <a:lnTo>
                  <a:pt x="120" y="872"/>
                </a:lnTo>
                <a:lnTo>
                  <a:pt x="120" y="874"/>
                </a:lnTo>
                <a:lnTo>
                  <a:pt x="118" y="874"/>
                </a:lnTo>
                <a:lnTo>
                  <a:pt x="118" y="874"/>
                </a:lnTo>
                <a:lnTo>
                  <a:pt x="118" y="874"/>
                </a:lnTo>
                <a:lnTo>
                  <a:pt x="120" y="877"/>
                </a:lnTo>
                <a:lnTo>
                  <a:pt x="120" y="877"/>
                </a:lnTo>
                <a:lnTo>
                  <a:pt x="123" y="877"/>
                </a:lnTo>
                <a:lnTo>
                  <a:pt x="123" y="877"/>
                </a:lnTo>
                <a:lnTo>
                  <a:pt x="123" y="882"/>
                </a:lnTo>
                <a:lnTo>
                  <a:pt x="123" y="884"/>
                </a:lnTo>
                <a:lnTo>
                  <a:pt x="123" y="886"/>
                </a:lnTo>
                <a:lnTo>
                  <a:pt x="123" y="889"/>
                </a:lnTo>
                <a:lnTo>
                  <a:pt x="123" y="891"/>
                </a:lnTo>
                <a:lnTo>
                  <a:pt x="123" y="891"/>
                </a:lnTo>
                <a:lnTo>
                  <a:pt x="120" y="893"/>
                </a:lnTo>
                <a:lnTo>
                  <a:pt x="118" y="893"/>
                </a:lnTo>
                <a:lnTo>
                  <a:pt x="116" y="893"/>
                </a:lnTo>
                <a:lnTo>
                  <a:pt x="116" y="893"/>
                </a:lnTo>
                <a:lnTo>
                  <a:pt x="116" y="900"/>
                </a:lnTo>
                <a:lnTo>
                  <a:pt x="118" y="903"/>
                </a:lnTo>
                <a:lnTo>
                  <a:pt x="118" y="905"/>
                </a:lnTo>
                <a:lnTo>
                  <a:pt x="118" y="905"/>
                </a:lnTo>
                <a:lnTo>
                  <a:pt x="118" y="907"/>
                </a:lnTo>
                <a:lnTo>
                  <a:pt x="118" y="907"/>
                </a:lnTo>
                <a:lnTo>
                  <a:pt x="113" y="907"/>
                </a:lnTo>
                <a:lnTo>
                  <a:pt x="111" y="910"/>
                </a:lnTo>
                <a:lnTo>
                  <a:pt x="109" y="912"/>
                </a:lnTo>
                <a:lnTo>
                  <a:pt x="109" y="912"/>
                </a:lnTo>
                <a:lnTo>
                  <a:pt x="106" y="912"/>
                </a:lnTo>
                <a:lnTo>
                  <a:pt x="106" y="912"/>
                </a:lnTo>
                <a:lnTo>
                  <a:pt x="104" y="912"/>
                </a:lnTo>
                <a:lnTo>
                  <a:pt x="104" y="912"/>
                </a:lnTo>
                <a:lnTo>
                  <a:pt x="104" y="912"/>
                </a:lnTo>
                <a:lnTo>
                  <a:pt x="104" y="915"/>
                </a:lnTo>
                <a:lnTo>
                  <a:pt x="104" y="915"/>
                </a:lnTo>
                <a:lnTo>
                  <a:pt x="104" y="915"/>
                </a:lnTo>
                <a:lnTo>
                  <a:pt x="104" y="915"/>
                </a:lnTo>
                <a:lnTo>
                  <a:pt x="104" y="917"/>
                </a:lnTo>
                <a:lnTo>
                  <a:pt x="104" y="919"/>
                </a:lnTo>
                <a:lnTo>
                  <a:pt x="104" y="919"/>
                </a:lnTo>
                <a:lnTo>
                  <a:pt x="101" y="919"/>
                </a:lnTo>
                <a:lnTo>
                  <a:pt x="101" y="922"/>
                </a:lnTo>
                <a:lnTo>
                  <a:pt x="101" y="922"/>
                </a:lnTo>
                <a:lnTo>
                  <a:pt x="99" y="924"/>
                </a:lnTo>
                <a:lnTo>
                  <a:pt x="97" y="929"/>
                </a:lnTo>
                <a:lnTo>
                  <a:pt x="97" y="929"/>
                </a:lnTo>
                <a:lnTo>
                  <a:pt x="99" y="929"/>
                </a:lnTo>
                <a:lnTo>
                  <a:pt x="99" y="929"/>
                </a:lnTo>
                <a:lnTo>
                  <a:pt x="99" y="931"/>
                </a:lnTo>
                <a:lnTo>
                  <a:pt x="101" y="931"/>
                </a:lnTo>
                <a:lnTo>
                  <a:pt x="104" y="933"/>
                </a:lnTo>
                <a:lnTo>
                  <a:pt x="104" y="936"/>
                </a:lnTo>
                <a:lnTo>
                  <a:pt x="104" y="941"/>
                </a:lnTo>
                <a:lnTo>
                  <a:pt x="101" y="943"/>
                </a:lnTo>
                <a:lnTo>
                  <a:pt x="99" y="943"/>
                </a:lnTo>
                <a:lnTo>
                  <a:pt x="97" y="943"/>
                </a:lnTo>
                <a:lnTo>
                  <a:pt x="97" y="945"/>
                </a:lnTo>
                <a:lnTo>
                  <a:pt x="97" y="945"/>
                </a:lnTo>
                <a:lnTo>
                  <a:pt x="94" y="945"/>
                </a:lnTo>
                <a:lnTo>
                  <a:pt x="97" y="948"/>
                </a:lnTo>
                <a:lnTo>
                  <a:pt x="97" y="948"/>
                </a:lnTo>
                <a:lnTo>
                  <a:pt x="97" y="948"/>
                </a:lnTo>
                <a:lnTo>
                  <a:pt x="97" y="950"/>
                </a:lnTo>
                <a:lnTo>
                  <a:pt x="97" y="952"/>
                </a:lnTo>
                <a:lnTo>
                  <a:pt x="97" y="952"/>
                </a:lnTo>
                <a:lnTo>
                  <a:pt x="97" y="955"/>
                </a:lnTo>
                <a:lnTo>
                  <a:pt x="97" y="955"/>
                </a:lnTo>
                <a:lnTo>
                  <a:pt x="97" y="955"/>
                </a:lnTo>
                <a:lnTo>
                  <a:pt x="92" y="957"/>
                </a:lnTo>
                <a:lnTo>
                  <a:pt x="92" y="959"/>
                </a:lnTo>
                <a:lnTo>
                  <a:pt x="90" y="959"/>
                </a:lnTo>
                <a:lnTo>
                  <a:pt x="90" y="959"/>
                </a:lnTo>
                <a:lnTo>
                  <a:pt x="90" y="959"/>
                </a:lnTo>
                <a:lnTo>
                  <a:pt x="87" y="959"/>
                </a:lnTo>
                <a:lnTo>
                  <a:pt x="87" y="959"/>
                </a:lnTo>
                <a:lnTo>
                  <a:pt x="85" y="959"/>
                </a:lnTo>
                <a:lnTo>
                  <a:pt x="85" y="959"/>
                </a:lnTo>
                <a:lnTo>
                  <a:pt x="83" y="959"/>
                </a:lnTo>
                <a:lnTo>
                  <a:pt x="83" y="962"/>
                </a:lnTo>
                <a:lnTo>
                  <a:pt x="80" y="962"/>
                </a:lnTo>
                <a:lnTo>
                  <a:pt x="78" y="967"/>
                </a:lnTo>
                <a:lnTo>
                  <a:pt x="78" y="969"/>
                </a:lnTo>
                <a:lnTo>
                  <a:pt x="78" y="969"/>
                </a:lnTo>
                <a:lnTo>
                  <a:pt x="80" y="969"/>
                </a:lnTo>
                <a:lnTo>
                  <a:pt x="80" y="971"/>
                </a:lnTo>
                <a:lnTo>
                  <a:pt x="78" y="971"/>
                </a:lnTo>
                <a:lnTo>
                  <a:pt x="71" y="971"/>
                </a:lnTo>
                <a:lnTo>
                  <a:pt x="68" y="971"/>
                </a:lnTo>
                <a:lnTo>
                  <a:pt x="66" y="974"/>
                </a:lnTo>
                <a:lnTo>
                  <a:pt x="66" y="978"/>
                </a:lnTo>
                <a:lnTo>
                  <a:pt x="66" y="978"/>
                </a:lnTo>
                <a:lnTo>
                  <a:pt x="68" y="978"/>
                </a:lnTo>
                <a:lnTo>
                  <a:pt x="71" y="985"/>
                </a:lnTo>
                <a:lnTo>
                  <a:pt x="68" y="985"/>
                </a:lnTo>
                <a:lnTo>
                  <a:pt x="68" y="985"/>
                </a:lnTo>
                <a:lnTo>
                  <a:pt x="66" y="988"/>
                </a:lnTo>
                <a:lnTo>
                  <a:pt x="66" y="990"/>
                </a:lnTo>
                <a:lnTo>
                  <a:pt x="68" y="990"/>
                </a:lnTo>
                <a:lnTo>
                  <a:pt x="68" y="990"/>
                </a:lnTo>
                <a:lnTo>
                  <a:pt x="68" y="993"/>
                </a:lnTo>
                <a:lnTo>
                  <a:pt x="68" y="993"/>
                </a:lnTo>
                <a:lnTo>
                  <a:pt x="68" y="993"/>
                </a:lnTo>
                <a:lnTo>
                  <a:pt x="68" y="995"/>
                </a:lnTo>
                <a:lnTo>
                  <a:pt x="66" y="995"/>
                </a:lnTo>
                <a:lnTo>
                  <a:pt x="68" y="995"/>
                </a:lnTo>
                <a:lnTo>
                  <a:pt x="68" y="997"/>
                </a:lnTo>
                <a:lnTo>
                  <a:pt x="71" y="997"/>
                </a:lnTo>
                <a:lnTo>
                  <a:pt x="73" y="1000"/>
                </a:lnTo>
                <a:lnTo>
                  <a:pt x="73" y="1000"/>
                </a:lnTo>
                <a:lnTo>
                  <a:pt x="73" y="1000"/>
                </a:lnTo>
                <a:lnTo>
                  <a:pt x="76" y="1002"/>
                </a:lnTo>
                <a:lnTo>
                  <a:pt x="76" y="1002"/>
                </a:lnTo>
                <a:lnTo>
                  <a:pt x="76" y="1007"/>
                </a:lnTo>
                <a:lnTo>
                  <a:pt x="76" y="1009"/>
                </a:lnTo>
                <a:lnTo>
                  <a:pt x="78" y="1014"/>
                </a:lnTo>
                <a:lnTo>
                  <a:pt x="78" y="1014"/>
                </a:lnTo>
                <a:lnTo>
                  <a:pt x="78" y="1014"/>
                </a:lnTo>
                <a:lnTo>
                  <a:pt x="80" y="1016"/>
                </a:lnTo>
                <a:lnTo>
                  <a:pt x="80" y="1014"/>
                </a:lnTo>
                <a:lnTo>
                  <a:pt x="83" y="1014"/>
                </a:lnTo>
                <a:lnTo>
                  <a:pt x="83" y="1014"/>
                </a:lnTo>
                <a:lnTo>
                  <a:pt x="83" y="1014"/>
                </a:lnTo>
                <a:lnTo>
                  <a:pt x="85" y="1014"/>
                </a:lnTo>
                <a:lnTo>
                  <a:pt x="85" y="1011"/>
                </a:lnTo>
                <a:lnTo>
                  <a:pt x="85" y="1011"/>
                </a:lnTo>
                <a:lnTo>
                  <a:pt x="87" y="1011"/>
                </a:lnTo>
                <a:lnTo>
                  <a:pt x="90" y="1011"/>
                </a:lnTo>
                <a:lnTo>
                  <a:pt x="92" y="1011"/>
                </a:lnTo>
                <a:lnTo>
                  <a:pt x="92" y="1011"/>
                </a:lnTo>
                <a:lnTo>
                  <a:pt x="92" y="1011"/>
                </a:lnTo>
                <a:lnTo>
                  <a:pt x="94" y="1011"/>
                </a:lnTo>
                <a:lnTo>
                  <a:pt x="94" y="1011"/>
                </a:lnTo>
                <a:lnTo>
                  <a:pt x="94" y="1011"/>
                </a:lnTo>
                <a:lnTo>
                  <a:pt x="97" y="1011"/>
                </a:lnTo>
                <a:lnTo>
                  <a:pt x="97" y="1011"/>
                </a:lnTo>
                <a:lnTo>
                  <a:pt x="97" y="1009"/>
                </a:lnTo>
                <a:lnTo>
                  <a:pt x="99" y="1009"/>
                </a:lnTo>
                <a:lnTo>
                  <a:pt x="99" y="1009"/>
                </a:lnTo>
                <a:lnTo>
                  <a:pt x="101" y="1009"/>
                </a:lnTo>
                <a:lnTo>
                  <a:pt x="104" y="1011"/>
                </a:lnTo>
                <a:lnTo>
                  <a:pt x="104" y="1011"/>
                </a:lnTo>
                <a:lnTo>
                  <a:pt x="104" y="1014"/>
                </a:lnTo>
                <a:lnTo>
                  <a:pt x="104" y="1014"/>
                </a:lnTo>
                <a:lnTo>
                  <a:pt x="104" y="1016"/>
                </a:lnTo>
                <a:lnTo>
                  <a:pt x="106" y="1016"/>
                </a:lnTo>
                <a:lnTo>
                  <a:pt x="106" y="1016"/>
                </a:lnTo>
                <a:lnTo>
                  <a:pt x="106" y="1019"/>
                </a:lnTo>
                <a:lnTo>
                  <a:pt x="106" y="1023"/>
                </a:lnTo>
                <a:lnTo>
                  <a:pt x="106" y="1023"/>
                </a:lnTo>
                <a:lnTo>
                  <a:pt x="104" y="1023"/>
                </a:lnTo>
                <a:lnTo>
                  <a:pt x="101" y="1026"/>
                </a:lnTo>
                <a:lnTo>
                  <a:pt x="101" y="1026"/>
                </a:lnTo>
                <a:lnTo>
                  <a:pt x="104" y="1028"/>
                </a:lnTo>
                <a:lnTo>
                  <a:pt x="104" y="1028"/>
                </a:lnTo>
                <a:lnTo>
                  <a:pt x="104" y="1028"/>
                </a:lnTo>
                <a:lnTo>
                  <a:pt x="106" y="1028"/>
                </a:lnTo>
                <a:lnTo>
                  <a:pt x="106" y="1030"/>
                </a:lnTo>
                <a:lnTo>
                  <a:pt x="104" y="1030"/>
                </a:lnTo>
                <a:lnTo>
                  <a:pt x="104" y="1030"/>
                </a:lnTo>
                <a:lnTo>
                  <a:pt x="104" y="1033"/>
                </a:lnTo>
                <a:lnTo>
                  <a:pt x="104" y="1035"/>
                </a:lnTo>
                <a:lnTo>
                  <a:pt x="104" y="1037"/>
                </a:lnTo>
                <a:lnTo>
                  <a:pt x="101" y="1037"/>
                </a:lnTo>
                <a:lnTo>
                  <a:pt x="101" y="1037"/>
                </a:lnTo>
                <a:lnTo>
                  <a:pt x="104" y="1042"/>
                </a:lnTo>
                <a:lnTo>
                  <a:pt x="106" y="1045"/>
                </a:lnTo>
                <a:lnTo>
                  <a:pt x="109" y="1045"/>
                </a:lnTo>
                <a:lnTo>
                  <a:pt x="109" y="1045"/>
                </a:lnTo>
                <a:lnTo>
                  <a:pt x="109" y="1045"/>
                </a:lnTo>
                <a:lnTo>
                  <a:pt x="109" y="1045"/>
                </a:lnTo>
                <a:lnTo>
                  <a:pt x="111" y="1045"/>
                </a:lnTo>
                <a:lnTo>
                  <a:pt x="116" y="1047"/>
                </a:lnTo>
                <a:lnTo>
                  <a:pt x="116" y="1049"/>
                </a:lnTo>
                <a:lnTo>
                  <a:pt x="116" y="1049"/>
                </a:lnTo>
                <a:lnTo>
                  <a:pt x="116" y="1052"/>
                </a:lnTo>
                <a:lnTo>
                  <a:pt x="123" y="1052"/>
                </a:lnTo>
                <a:lnTo>
                  <a:pt x="137" y="1052"/>
                </a:lnTo>
                <a:lnTo>
                  <a:pt x="156" y="1052"/>
                </a:lnTo>
                <a:lnTo>
                  <a:pt x="161" y="1052"/>
                </a:lnTo>
                <a:lnTo>
                  <a:pt x="172" y="1052"/>
                </a:lnTo>
                <a:lnTo>
                  <a:pt x="172" y="1052"/>
                </a:lnTo>
                <a:lnTo>
                  <a:pt x="175" y="1052"/>
                </a:lnTo>
                <a:lnTo>
                  <a:pt x="177" y="1052"/>
                </a:lnTo>
                <a:lnTo>
                  <a:pt x="177" y="1054"/>
                </a:lnTo>
                <a:lnTo>
                  <a:pt x="182" y="1054"/>
                </a:lnTo>
                <a:lnTo>
                  <a:pt x="191" y="1056"/>
                </a:lnTo>
                <a:lnTo>
                  <a:pt x="196" y="1056"/>
                </a:lnTo>
                <a:lnTo>
                  <a:pt x="198" y="1056"/>
                </a:lnTo>
                <a:lnTo>
                  <a:pt x="205" y="1059"/>
                </a:lnTo>
                <a:lnTo>
                  <a:pt x="205" y="1059"/>
                </a:lnTo>
                <a:lnTo>
                  <a:pt x="208" y="1059"/>
                </a:lnTo>
                <a:lnTo>
                  <a:pt x="210" y="1061"/>
                </a:lnTo>
                <a:lnTo>
                  <a:pt x="210" y="1061"/>
                </a:lnTo>
                <a:lnTo>
                  <a:pt x="215" y="1061"/>
                </a:lnTo>
                <a:lnTo>
                  <a:pt x="215" y="1061"/>
                </a:lnTo>
                <a:lnTo>
                  <a:pt x="217" y="1061"/>
                </a:lnTo>
                <a:lnTo>
                  <a:pt x="222" y="1063"/>
                </a:lnTo>
                <a:lnTo>
                  <a:pt x="222" y="1063"/>
                </a:lnTo>
                <a:lnTo>
                  <a:pt x="222" y="1063"/>
                </a:lnTo>
                <a:lnTo>
                  <a:pt x="220" y="1061"/>
                </a:lnTo>
                <a:lnTo>
                  <a:pt x="215" y="1061"/>
                </a:lnTo>
                <a:lnTo>
                  <a:pt x="212" y="1061"/>
                </a:lnTo>
                <a:lnTo>
                  <a:pt x="210" y="1061"/>
                </a:lnTo>
                <a:lnTo>
                  <a:pt x="208" y="1061"/>
                </a:lnTo>
                <a:lnTo>
                  <a:pt x="205" y="1061"/>
                </a:lnTo>
                <a:lnTo>
                  <a:pt x="205" y="1061"/>
                </a:lnTo>
                <a:lnTo>
                  <a:pt x="205" y="1061"/>
                </a:lnTo>
                <a:lnTo>
                  <a:pt x="203" y="1061"/>
                </a:lnTo>
                <a:lnTo>
                  <a:pt x="203" y="1059"/>
                </a:lnTo>
                <a:lnTo>
                  <a:pt x="201" y="1059"/>
                </a:lnTo>
                <a:lnTo>
                  <a:pt x="201" y="1059"/>
                </a:lnTo>
                <a:lnTo>
                  <a:pt x="201" y="1059"/>
                </a:lnTo>
                <a:lnTo>
                  <a:pt x="198" y="1059"/>
                </a:lnTo>
                <a:lnTo>
                  <a:pt x="198" y="1059"/>
                </a:lnTo>
                <a:lnTo>
                  <a:pt x="191" y="1061"/>
                </a:lnTo>
                <a:lnTo>
                  <a:pt x="191" y="1061"/>
                </a:lnTo>
                <a:lnTo>
                  <a:pt x="191" y="1061"/>
                </a:lnTo>
                <a:lnTo>
                  <a:pt x="191" y="1061"/>
                </a:lnTo>
                <a:lnTo>
                  <a:pt x="191" y="1063"/>
                </a:lnTo>
                <a:lnTo>
                  <a:pt x="189" y="1066"/>
                </a:lnTo>
                <a:lnTo>
                  <a:pt x="187" y="1066"/>
                </a:lnTo>
                <a:lnTo>
                  <a:pt x="187" y="1068"/>
                </a:lnTo>
                <a:lnTo>
                  <a:pt x="187" y="1068"/>
                </a:lnTo>
                <a:lnTo>
                  <a:pt x="184" y="1068"/>
                </a:lnTo>
                <a:lnTo>
                  <a:pt x="182" y="1068"/>
                </a:lnTo>
                <a:lnTo>
                  <a:pt x="179" y="1068"/>
                </a:lnTo>
                <a:lnTo>
                  <a:pt x="177" y="1068"/>
                </a:lnTo>
                <a:lnTo>
                  <a:pt x="170" y="1071"/>
                </a:lnTo>
                <a:lnTo>
                  <a:pt x="170" y="1071"/>
                </a:lnTo>
                <a:lnTo>
                  <a:pt x="161" y="1073"/>
                </a:lnTo>
                <a:lnTo>
                  <a:pt x="158" y="1073"/>
                </a:lnTo>
                <a:lnTo>
                  <a:pt x="153" y="1075"/>
                </a:lnTo>
                <a:lnTo>
                  <a:pt x="151" y="1075"/>
                </a:lnTo>
                <a:lnTo>
                  <a:pt x="149" y="1080"/>
                </a:lnTo>
                <a:lnTo>
                  <a:pt x="149" y="1080"/>
                </a:lnTo>
                <a:lnTo>
                  <a:pt x="151" y="1080"/>
                </a:lnTo>
                <a:lnTo>
                  <a:pt x="151" y="1082"/>
                </a:lnTo>
                <a:lnTo>
                  <a:pt x="149" y="1087"/>
                </a:lnTo>
                <a:lnTo>
                  <a:pt x="146" y="1087"/>
                </a:lnTo>
                <a:lnTo>
                  <a:pt x="146" y="1087"/>
                </a:lnTo>
                <a:lnTo>
                  <a:pt x="146" y="1089"/>
                </a:lnTo>
                <a:lnTo>
                  <a:pt x="146" y="1089"/>
                </a:lnTo>
                <a:lnTo>
                  <a:pt x="144" y="1094"/>
                </a:lnTo>
                <a:lnTo>
                  <a:pt x="144" y="1097"/>
                </a:lnTo>
                <a:lnTo>
                  <a:pt x="144" y="1097"/>
                </a:lnTo>
                <a:lnTo>
                  <a:pt x="144" y="1097"/>
                </a:lnTo>
                <a:lnTo>
                  <a:pt x="146" y="1099"/>
                </a:lnTo>
                <a:lnTo>
                  <a:pt x="146" y="1099"/>
                </a:lnTo>
                <a:lnTo>
                  <a:pt x="146" y="1101"/>
                </a:lnTo>
                <a:lnTo>
                  <a:pt x="146" y="1101"/>
                </a:lnTo>
                <a:lnTo>
                  <a:pt x="146" y="1101"/>
                </a:lnTo>
                <a:lnTo>
                  <a:pt x="144" y="1106"/>
                </a:lnTo>
                <a:lnTo>
                  <a:pt x="144" y="1106"/>
                </a:lnTo>
                <a:lnTo>
                  <a:pt x="144" y="1108"/>
                </a:lnTo>
                <a:lnTo>
                  <a:pt x="137" y="1111"/>
                </a:lnTo>
                <a:lnTo>
                  <a:pt x="135" y="1111"/>
                </a:lnTo>
                <a:lnTo>
                  <a:pt x="130" y="1108"/>
                </a:lnTo>
                <a:lnTo>
                  <a:pt x="130" y="1108"/>
                </a:lnTo>
                <a:lnTo>
                  <a:pt x="127" y="1108"/>
                </a:lnTo>
                <a:lnTo>
                  <a:pt x="127" y="1108"/>
                </a:lnTo>
                <a:lnTo>
                  <a:pt x="125" y="1108"/>
                </a:lnTo>
                <a:lnTo>
                  <a:pt x="125" y="1108"/>
                </a:lnTo>
                <a:lnTo>
                  <a:pt x="123" y="1108"/>
                </a:lnTo>
                <a:lnTo>
                  <a:pt x="118" y="1106"/>
                </a:lnTo>
                <a:lnTo>
                  <a:pt x="116" y="1106"/>
                </a:lnTo>
                <a:lnTo>
                  <a:pt x="113" y="1104"/>
                </a:lnTo>
                <a:lnTo>
                  <a:pt x="111" y="1104"/>
                </a:lnTo>
                <a:lnTo>
                  <a:pt x="104" y="1101"/>
                </a:lnTo>
                <a:lnTo>
                  <a:pt x="104" y="1099"/>
                </a:lnTo>
                <a:lnTo>
                  <a:pt x="101" y="1097"/>
                </a:lnTo>
                <a:lnTo>
                  <a:pt x="101" y="1097"/>
                </a:lnTo>
                <a:lnTo>
                  <a:pt x="99" y="1094"/>
                </a:lnTo>
                <a:lnTo>
                  <a:pt x="101" y="1092"/>
                </a:lnTo>
                <a:lnTo>
                  <a:pt x="106" y="1089"/>
                </a:lnTo>
                <a:lnTo>
                  <a:pt x="111" y="1092"/>
                </a:lnTo>
                <a:lnTo>
                  <a:pt x="111" y="1092"/>
                </a:lnTo>
                <a:lnTo>
                  <a:pt x="111" y="1092"/>
                </a:lnTo>
                <a:lnTo>
                  <a:pt x="111" y="1094"/>
                </a:lnTo>
                <a:lnTo>
                  <a:pt x="111" y="1094"/>
                </a:lnTo>
                <a:lnTo>
                  <a:pt x="109" y="1097"/>
                </a:lnTo>
                <a:lnTo>
                  <a:pt x="106" y="1097"/>
                </a:lnTo>
                <a:lnTo>
                  <a:pt x="109" y="1097"/>
                </a:lnTo>
                <a:lnTo>
                  <a:pt x="111" y="1097"/>
                </a:lnTo>
                <a:lnTo>
                  <a:pt x="111" y="1097"/>
                </a:lnTo>
                <a:lnTo>
                  <a:pt x="113" y="1094"/>
                </a:lnTo>
                <a:lnTo>
                  <a:pt x="113" y="1094"/>
                </a:lnTo>
                <a:lnTo>
                  <a:pt x="113" y="1094"/>
                </a:lnTo>
                <a:lnTo>
                  <a:pt x="113" y="1092"/>
                </a:lnTo>
                <a:lnTo>
                  <a:pt x="113" y="1092"/>
                </a:lnTo>
                <a:lnTo>
                  <a:pt x="113" y="1089"/>
                </a:lnTo>
                <a:lnTo>
                  <a:pt x="113" y="1089"/>
                </a:lnTo>
                <a:lnTo>
                  <a:pt x="118" y="1089"/>
                </a:lnTo>
                <a:lnTo>
                  <a:pt x="118" y="1089"/>
                </a:lnTo>
                <a:lnTo>
                  <a:pt x="120" y="1097"/>
                </a:lnTo>
                <a:lnTo>
                  <a:pt x="120" y="1097"/>
                </a:lnTo>
                <a:lnTo>
                  <a:pt x="120" y="1097"/>
                </a:lnTo>
                <a:lnTo>
                  <a:pt x="118" y="1097"/>
                </a:lnTo>
                <a:lnTo>
                  <a:pt x="116" y="1099"/>
                </a:lnTo>
                <a:lnTo>
                  <a:pt x="116" y="1099"/>
                </a:lnTo>
                <a:lnTo>
                  <a:pt x="113" y="1099"/>
                </a:lnTo>
                <a:lnTo>
                  <a:pt x="113" y="1101"/>
                </a:lnTo>
                <a:lnTo>
                  <a:pt x="113" y="1101"/>
                </a:lnTo>
                <a:lnTo>
                  <a:pt x="116" y="1099"/>
                </a:lnTo>
                <a:lnTo>
                  <a:pt x="118" y="1099"/>
                </a:lnTo>
                <a:lnTo>
                  <a:pt x="120" y="1099"/>
                </a:lnTo>
                <a:lnTo>
                  <a:pt x="120" y="1097"/>
                </a:lnTo>
                <a:lnTo>
                  <a:pt x="120" y="1094"/>
                </a:lnTo>
                <a:lnTo>
                  <a:pt x="120" y="1094"/>
                </a:lnTo>
                <a:lnTo>
                  <a:pt x="120" y="1092"/>
                </a:lnTo>
                <a:lnTo>
                  <a:pt x="123" y="1089"/>
                </a:lnTo>
                <a:lnTo>
                  <a:pt x="130" y="1087"/>
                </a:lnTo>
                <a:lnTo>
                  <a:pt x="130" y="1087"/>
                </a:lnTo>
                <a:lnTo>
                  <a:pt x="132" y="1087"/>
                </a:lnTo>
                <a:lnTo>
                  <a:pt x="132" y="1087"/>
                </a:lnTo>
                <a:lnTo>
                  <a:pt x="132" y="1087"/>
                </a:lnTo>
                <a:lnTo>
                  <a:pt x="135" y="1087"/>
                </a:lnTo>
                <a:lnTo>
                  <a:pt x="135" y="1087"/>
                </a:lnTo>
                <a:lnTo>
                  <a:pt x="139" y="1080"/>
                </a:lnTo>
                <a:lnTo>
                  <a:pt x="142" y="1078"/>
                </a:lnTo>
                <a:lnTo>
                  <a:pt x="139" y="1078"/>
                </a:lnTo>
                <a:lnTo>
                  <a:pt x="137" y="1078"/>
                </a:lnTo>
                <a:lnTo>
                  <a:pt x="135" y="1078"/>
                </a:lnTo>
                <a:lnTo>
                  <a:pt x="125" y="1080"/>
                </a:lnTo>
                <a:lnTo>
                  <a:pt x="120" y="1082"/>
                </a:lnTo>
                <a:lnTo>
                  <a:pt x="118" y="1082"/>
                </a:lnTo>
                <a:lnTo>
                  <a:pt x="116" y="1085"/>
                </a:lnTo>
                <a:lnTo>
                  <a:pt x="113" y="1087"/>
                </a:lnTo>
                <a:lnTo>
                  <a:pt x="111" y="1087"/>
                </a:lnTo>
                <a:lnTo>
                  <a:pt x="111" y="1087"/>
                </a:lnTo>
                <a:lnTo>
                  <a:pt x="109" y="1087"/>
                </a:lnTo>
                <a:lnTo>
                  <a:pt x="109" y="1087"/>
                </a:lnTo>
                <a:lnTo>
                  <a:pt x="109" y="1085"/>
                </a:lnTo>
                <a:lnTo>
                  <a:pt x="109" y="1085"/>
                </a:lnTo>
                <a:lnTo>
                  <a:pt x="106" y="1085"/>
                </a:lnTo>
                <a:lnTo>
                  <a:pt x="104" y="1085"/>
                </a:lnTo>
                <a:lnTo>
                  <a:pt x="99" y="1085"/>
                </a:lnTo>
                <a:lnTo>
                  <a:pt x="97" y="1085"/>
                </a:lnTo>
                <a:lnTo>
                  <a:pt x="99" y="1085"/>
                </a:lnTo>
                <a:lnTo>
                  <a:pt x="104" y="1085"/>
                </a:lnTo>
                <a:lnTo>
                  <a:pt x="109" y="1087"/>
                </a:lnTo>
                <a:lnTo>
                  <a:pt x="109" y="1089"/>
                </a:lnTo>
                <a:lnTo>
                  <a:pt x="109" y="1089"/>
                </a:lnTo>
                <a:lnTo>
                  <a:pt x="104" y="1089"/>
                </a:lnTo>
                <a:lnTo>
                  <a:pt x="101" y="1089"/>
                </a:lnTo>
                <a:lnTo>
                  <a:pt x="101" y="1089"/>
                </a:lnTo>
                <a:lnTo>
                  <a:pt x="99" y="1089"/>
                </a:lnTo>
                <a:lnTo>
                  <a:pt x="97" y="1089"/>
                </a:lnTo>
                <a:lnTo>
                  <a:pt x="99" y="1089"/>
                </a:lnTo>
                <a:lnTo>
                  <a:pt x="99" y="1089"/>
                </a:lnTo>
                <a:lnTo>
                  <a:pt x="99" y="1089"/>
                </a:lnTo>
                <a:lnTo>
                  <a:pt x="101" y="1089"/>
                </a:lnTo>
                <a:lnTo>
                  <a:pt x="99" y="1094"/>
                </a:lnTo>
                <a:lnTo>
                  <a:pt x="97" y="1094"/>
                </a:lnTo>
                <a:lnTo>
                  <a:pt x="94" y="1094"/>
                </a:lnTo>
                <a:lnTo>
                  <a:pt x="94" y="1094"/>
                </a:lnTo>
                <a:lnTo>
                  <a:pt x="94" y="1092"/>
                </a:lnTo>
                <a:lnTo>
                  <a:pt x="94" y="1094"/>
                </a:lnTo>
                <a:lnTo>
                  <a:pt x="97" y="1097"/>
                </a:lnTo>
                <a:lnTo>
                  <a:pt x="97" y="1097"/>
                </a:lnTo>
                <a:lnTo>
                  <a:pt x="99" y="1094"/>
                </a:lnTo>
                <a:lnTo>
                  <a:pt x="101" y="1099"/>
                </a:lnTo>
                <a:lnTo>
                  <a:pt x="101" y="1099"/>
                </a:lnTo>
                <a:lnTo>
                  <a:pt x="101" y="1099"/>
                </a:lnTo>
                <a:lnTo>
                  <a:pt x="99" y="1099"/>
                </a:lnTo>
                <a:lnTo>
                  <a:pt x="99" y="1099"/>
                </a:lnTo>
                <a:lnTo>
                  <a:pt x="97" y="1099"/>
                </a:lnTo>
                <a:lnTo>
                  <a:pt x="92" y="1097"/>
                </a:lnTo>
                <a:lnTo>
                  <a:pt x="87" y="1094"/>
                </a:lnTo>
                <a:lnTo>
                  <a:pt x="85" y="1094"/>
                </a:lnTo>
                <a:lnTo>
                  <a:pt x="85" y="1094"/>
                </a:lnTo>
                <a:lnTo>
                  <a:pt x="80" y="1092"/>
                </a:lnTo>
                <a:lnTo>
                  <a:pt x="80" y="1092"/>
                </a:lnTo>
                <a:lnTo>
                  <a:pt x="80" y="1092"/>
                </a:lnTo>
                <a:lnTo>
                  <a:pt x="78" y="1092"/>
                </a:lnTo>
                <a:lnTo>
                  <a:pt x="78" y="1089"/>
                </a:lnTo>
                <a:lnTo>
                  <a:pt x="73" y="1087"/>
                </a:lnTo>
                <a:lnTo>
                  <a:pt x="80" y="1087"/>
                </a:lnTo>
                <a:lnTo>
                  <a:pt x="83" y="1087"/>
                </a:lnTo>
                <a:lnTo>
                  <a:pt x="85" y="1087"/>
                </a:lnTo>
                <a:lnTo>
                  <a:pt x="87" y="1089"/>
                </a:lnTo>
                <a:lnTo>
                  <a:pt x="90" y="1092"/>
                </a:lnTo>
                <a:lnTo>
                  <a:pt x="90" y="1092"/>
                </a:lnTo>
                <a:lnTo>
                  <a:pt x="92" y="1092"/>
                </a:lnTo>
                <a:lnTo>
                  <a:pt x="92" y="1089"/>
                </a:lnTo>
                <a:lnTo>
                  <a:pt x="92" y="1089"/>
                </a:lnTo>
                <a:lnTo>
                  <a:pt x="90" y="1089"/>
                </a:lnTo>
                <a:lnTo>
                  <a:pt x="90" y="1087"/>
                </a:lnTo>
                <a:lnTo>
                  <a:pt x="92" y="1087"/>
                </a:lnTo>
                <a:lnTo>
                  <a:pt x="94" y="1087"/>
                </a:lnTo>
                <a:lnTo>
                  <a:pt x="92" y="1087"/>
                </a:lnTo>
                <a:lnTo>
                  <a:pt x="90" y="1087"/>
                </a:lnTo>
                <a:lnTo>
                  <a:pt x="90" y="1087"/>
                </a:lnTo>
                <a:lnTo>
                  <a:pt x="90" y="1087"/>
                </a:lnTo>
                <a:lnTo>
                  <a:pt x="87" y="1087"/>
                </a:lnTo>
                <a:lnTo>
                  <a:pt x="85" y="1087"/>
                </a:lnTo>
                <a:lnTo>
                  <a:pt x="85" y="1085"/>
                </a:lnTo>
                <a:lnTo>
                  <a:pt x="87" y="1085"/>
                </a:lnTo>
                <a:lnTo>
                  <a:pt x="87" y="1085"/>
                </a:lnTo>
                <a:lnTo>
                  <a:pt x="85" y="1082"/>
                </a:lnTo>
                <a:lnTo>
                  <a:pt x="85" y="1080"/>
                </a:lnTo>
                <a:lnTo>
                  <a:pt x="85" y="1078"/>
                </a:lnTo>
                <a:lnTo>
                  <a:pt x="85" y="1078"/>
                </a:lnTo>
                <a:lnTo>
                  <a:pt x="92" y="1075"/>
                </a:lnTo>
                <a:lnTo>
                  <a:pt x="97" y="1078"/>
                </a:lnTo>
                <a:lnTo>
                  <a:pt x="99" y="1078"/>
                </a:lnTo>
                <a:lnTo>
                  <a:pt x="101" y="1078"/>
                </a:lnTo>
                <a:lnTo>
                  <a:pt x="104" y="1075"/>
                </a:lnTo>
                <a:lnTo>
                  <a:pt x="109" y="1073"/>
                </a:lnTo>
                <a:lnTo>
                  <a:pt x="109" y="1073"/>
                </a:lnTo>
                <a:lnTo>
                  <a:pt x="113" y="1071"/>
                </a:lnTo>
                <a:lnTo>
                  <a:pt x="116" y="1073"/>
                </a:lnTo>
                <a:lnTo>
                  <a:pt x="118" y="1073"/>
                </a:lnTo>
                <a:lnTo>
                  <a:pt x="118" y="1073"/>
                </a:lnTo>
                <a:lnTo>
                  <a:pt x="120" y="1073"/>
                </a:lnTo>
                <a:lnTo>
                  <a:pt x="123" y="1073"/>
                </a:lnTo>
                <a:lnTo>
                  <a:pt x="123" y="1073"/>
                </a:lnTo>
                <a:lnTo>
                  <a:pt x="125" y="1073"/>
                </a:lnTo>
                <a:lnTo>
                  <a:pt x="125" y="1073"/>
                </a:lnTo>
                <a:lnTo>
                  <a:pt x="130" y="1071"/>
                </a:lnTo>
                <a:lnTo>
                  <a:pt x="127" y="1071"/>
                </a:lnTo>
                <a:lnTo>
                  <a:pt x="127" y="1071"/>
                </a:lnTo>
                <a:lnTo>
                  <a:pt x="127" y="1071"/>
                </a:lnTo>
                <a:lnTo>
                  <a:pt x="125" y="1071"/>
                </a:lnTo>
                <a:lnTo>
                  <a:pt x="125" y="1071"/>
                </a:lnTo>
                <a:lnTo>
                  <a:pt x="120" y="1068"/>
                </a:lnTo>
                <a:lnTo>
                  <a:pt x="116" y="1068"/>
                </a:lnTo>
                <a:lnTo>
                  <a:pt x="111" y="1068"/>
                </a:lnTo>
                <a:lnTo>
                  <a:pt x="106" y="1068"/>
                </a:lnTo>
                <a:lnTo>
                  <a:pt x="104" y="1068"/>
                </a:lnTo>
                <a:lnTo>
                  <a:pt x="104" y="1068"/>
                </a:lnTo>
                <a:lnTo>
                  <a:pt x="101" y="1071"/>
                </a:lnTo>
                <a:lnTo>
                  <a:pt x="101" y="1073"/>
                </a:lnTo>
                <a:lnTo>
                  <a:pt x="97" y="1071"/>
                </a:lnTo>
                <a:lnTo>
                  <a:pt x="99" y="1068"/>
                </a:lnTo>
                <a:lnTo>
                  <a:pt x="99" y="1068"/>
                </a:lnTo>
                <a:lnTo>
                  <a:pt x="101" y="1068"/>
                </a:lnTo>
                <a:lnTo>
                  <a:pt x="101" y="1068"/>
                </a:lnTo>
                <a:lnTo>
                  <a:pt x="101" y="1068"/>
                </a:lnTo>
                <a:lnTo>
                  <a:pt x="97" y="1068"/>
                </a:lnTo>
                <a:lnTo>
                  <a:pt x="97" y="1068"/>
                </a:lnTo>
                <a:lnTo>
                  <a:pt x="94" y="1068"/>
                </a:lnTo>
                <a:lnTo>
                  <a:pt x="90" y="1068"/>
                </a:lnTo>
                <a:lnTo>
                  <a:pt x="87" y="1071"/>
                </a:lnTo>
                <a:lnTo>
                  <a:pt x="87" y="1073"/>
                </a:lnTo>
                <a:lnTo>
                  <a:pt x="90" y="1071"/>
                </a:lnTo>
                <a:lnTo>
                  <a:pt x="92" y="1073"/>
                </a:lnTo>
                <a:lnTo>
                  <a:pt x="92" y="1073"/>
                </a:lnTo>
                <a:lnTo>
                  <a:pt x="90" y="1075"/>
                </a:lnTo>
                <a:lnTo>
                  <a:pt x="90" y="1075"/>
                </a:lnTo>
                <a:lnTo>
                  <a:pt x="87" y="1078"/>
                </a:lnTo>
                <a:lnTo>
                  <a:pt x="85" y="1078"/>
                </a:lnTo>
                <a:lnTo>
                  <a:pt x="85" y="1078"/>
                </a:lnTo>
                <a:lnTo>
                  <a:pt x="85" y="1078"/>
                </a:lnTo>
                <a:lnTo>
                  <a:pt x="83" y="1078"/>
                </a:lnTo>
                <a:lnTo>
                  <a:pt x="85" y="1080"/>
                </a:lnTo>
                <a:lnTo>
                  <a:pt x="85" y="1082"/>
                </a:lnTo>
                <a:lnTo>
                  <a:pt x="85" y="1085"/>
                </a:lnTo>
                <a:lnTo>
                  <a:pt x="85" y="1085"/>
                </a:lnTo>
                <a:lnTo>
                  <a:pt x="80" y="1085"/>
                </a:lnTo>
                <a:lnTo>
                  <a:pt x="80" y="1085"/>
                </a:lnTo>
                <a:lnTo>
                  <a:pt x="80" y="1087"/>
                </a:lnTo>
                <a:lnTo>
                  <a:pt x="78" y="1087"/>
                </a:lnTo>
                <a:lnTo>
                  <a:pt x="73" y="1085"/>
                </a:lnTo>
                <a:lnTo>
                  <a:pt x="71" y="1082"/>
                </a:lnTo>
                <a:lnTo>
                  <a:pt x="73" y="1080"/>
                </a:lnTo>
                <a:lnTo>
                  <a:pt x="76" y="1080"/>
                </a:lnTo>
                <a:lnTo>
                  <a:pt x="73" y="1080"/>
                </a:lnTo>
                <a:lnTo>
                  <a:pt x="66" y="1078"/>
                </a:lnTo>
                <a:lnTo>
                  <a:pt x="68" y="1075"/>
                </a:lnTo>
                <a:lnTo>
                  <a:pt x="71" y="1075"/>
                </a:lnTo>
                <a:lnTo>
                  <a:pt x="71" y="1078"/>
                </a:lnTo>
                <a:lnTo>
                  <a:pt x="76" y="1075"/>
                </a:lnTo>
                <a:lnTo>
                  <a:pt x="76" y="1075"/>
                </a:lnTo>
                <a:lnTo>
                  <a:pt x="76" y="1075"/>
                </a:lnTo>
                <a:lnTo>
                  <a:pt x="80" y="1068"/>
                </a:lnTo>
                <a:lnTo>
                  <a:pt x="80" y="1068"/>
                </a:lnTo>
                <a:lnTo>
                  <a:pt x="85" y="1068"/>
                </a:lnTo>
                <a:lnTo>
                  <a:pt x="85" y="1068"/>
                </a:lnTo>
                <a:lnTo>
                  <a:pt x="87" y="1068"/>
                </a:lnTo>
                <a:lnTo>
                  <a:pt x="85" y="1068"/>
                </a:lnTo>
                <a:lnTo>
                  <a:pt x="83" y="1068"/>
                </a:lnTo>
                <a:lnTo>
                  <a:pt x="83" y="1066"/>
                </a:lnTo>
                <a:lnTo>
                  <a:pt x="80" y="1068"/>
                </a:lnTo>
                <a:lnTo>
                  <a:pt x="78" y="1068"/>
                </a:lnTo>
                <a:lnTo>
                  <a:pt x="78" y="1068"/>
                </a:lnTo>
                <a:lnTo>
                  <a:pt x="78" y="1071"/>
                </a:lnTo>
                <a:lnTo>
                  <a:pt x="78" y="1071"/>
                </a:lnTo>
                <a:lnTo>
                  <a:pt x="76" y="1073"/>
                </a:lnTo>
                <a:lnTo>
                  <a:pt x="73" y="1073"/>
                </a:lnTo>
                <a:lnTo>
                  <a:pt x="73" y="1073"/>
                </a:lnTo>
                <a:lnTo>
                  <a:pt x="73" y="1073"/>
                </a:lnTo>
                <a:lnTo>
                  <a:pt x="73" y="1071"/>
                </a:lnTo>
                <a:lnTo>
                  <a:pt x="73" y="1071"/>
                </a:lnTo>
                <a:lnTo>
                  <a:pt x="71" y="1071"/>
                </a:lnTo>
                <a:lnTo>
                  <a:pt x="68" y="1073"/>
                </a:lnTo>
                <a:lnTo>
                  <a:pt x="66" y="1073"/>
                </a:lnTo>
                <a:lnTo>
                  <a:pt x="66" y="1075"/>
                </a:lnTo>
                <a:lnTo>
                  <a:pt x="64" y="1075"/>
                </a:lnTo>
                <a:lnTo>
                  <a:pt x="61" y="1075"/>
                </a:lnTo>
                <a:lnTo>
                  <a:pt x="61" y="1071"/>
                </a:lnTo>
                <a:lnTo>
                  <a:pt x="64" y="1071"/>
                </a:lnTo>
                <a:lnTo>
                  <a:pt x="66" y="1068"/>
                </a:lnTo>
                <a:lnTo>
                  <a:pt x="66" y="1071"/>
                </a:lnTo>
                <a:lnTo>
                  <a:pt x="66" y="1068"/>
                </a:lnTo>
                <a:lnTo>
                  <a:pt x="66" y="1068"/>
                </a:lnTo>
                <a:lnTo>
                  <a:pt x="64" y="1068"/>
                </a:lnTo>
                <a:lnTo>
                  <a:pt x="64" y="1066"/>
                </a:lnTo>
                <a:lnTo>
                  <a:pt x="64" y="1063"/>
                </a:lnTo>
                <a:lnTo>
                  <a:pt x="64" y="1063"/>
                </a:lnTo>
                <a:lnTo>
                  <a:pt x="64" y="1063"/>
                </a:lnTo>
                <a:lnTo>
                  <a:pt x="66" y="1063"/>
                </a:lnTo>
                <a:lnTo>
                  <a:pt x="66" y="1063"/>
                </a:lnTo>
                <a:lnTo>
                  <a:pt x="66" y="1059"/>
                </a:lnTo>
                <a:lnTo>
                  <a:pt x="64" y="1059"/>
                </a:lnTo>
                <a:lnTo>
                  <a:pt x="61" y="1056"/>
                </a:lnTo>
                <a:lnTo>
                  <a:pt x="61" y="1054"/>
                </a:lnTo>
                <a:lnTo>
                  <a:pt x="61" y="1054"/>
                </a:lnTo>
                <a:lnTo>
                  <a:pt x="61" y="1054"/>
                </a:lnTo>
                <a:lnTo>
                  <a:pt x="64" y="1054"/>
                </a:lnTo>
                <a:lnTo>
                  <a:pt x="64" y="1054"/>
                </a:lnTo>
                <a:lnTo>
                  <a:pt x="66" y="1059"/>
                </a:lnTo>
                <a:lnTo>
                  <a:pt x="68" y="1059"/>
                </a:lnTo>
                <a:lnTo>
                  <a:pt x="68" y="1059"/>
                </a:lnTo>
                <a:lnTo>
                  <a:pt x="73" y="1059"/>
                </a:lnTo>
                <a:lnTo>
                  <a:pt x="73" y="1059"/>
                </a:lnTo>
                <a:lnTo>
                  <a:pt x="76" y="1059"/>
                </a:lnTo>
                <a:lnTo>
                  <a:pt x="76" y="1059"/>
                </a:lnTo>
                <a:lnTo>
                  <a:pt x="78" y="1056"/>
                </a:lnTo>
                <a:lnTo>
                  <a:pt x="78" y="1056"/>
                </a:lnTo>
                <a:lnTo>
                  <a:pt x="80" y="1056"/>
                </a:lnTo>
                <a:lnTo>
                  <a:pt x="83" y="1054"/>
                </a:lnTo>
                <a:lnTo>
                  <a:pt x="83" y="1054"/>
                </a:lnTo>
                <a:lnTo>
                  <a:pt x="83" y="1056"/>
                </a:lnTo>
                <a:lnTo>
                  <a:pt x="83" y="1059"/>
                </a:lnTo>
                <a:lnTo>
                  <a:pt x="85" y="1061"/>
                </a:lnTo>
                <a:lnTo>
                  <a:pt x="87" y="1061"/>
                </a:lnTo>
                <a:lnTo>
                  <a:pt x="87" y="1059"/>
                </a:lnTo>
                <a:lnTo>
                  <a:pt x="90" y="1056"/>
                </a:lnTo>
                <a:lnTo>
                  <a:pt x="90" y="1054"/>
                </a:lnTo>
                <a:lnTo>
                  <a:pt x="90" y="1054"/>
                </a:lnTo>
                <a:lnTo>
                  <a:pt x="87" y="1056"/>
                </a:lnTo>
                <a:lnTo>
                  <a:pt x="87" y="1056"/>
                </a:lnTo>
                <a:lnTo>
                  <a:pt x="87" y="1059"/>
                </a:lnTo>
                <a:lnTo>
                  <a:pt x="85" y="1059"/>
                </a:lnTo>
                <a:lnTo>
                  <a:pt x="85" y="1054"/>
                </a:lnTo>
                <a:lnTo>
                  <a:pt x="87" y="1052"/>
                </a:lnTo>
                <a:lnTo>
                  <a:pt x="90" y="1052"/>
                </a:lnTo>
                <a:lnTo>
                  <a:pt x="92" y="1052"/>
                </a:lnTo>
                <a:lnTo>
                  <a:pt x="92" y="1054"/>
                </a:lnTo>
                <a:lnTo>
                  <a:pt x="94" y="1054"/>
                </a:lnTo>
                <a:lnTo>
                  <a:pt x="94" y="1056"/>
                </a:lnTo>
                <a:lnTo>
                  <a:pt x="94" y="1056"/>
                </a:lnTo>
                <a:lnTo>
                  <a:pt x="97" y="1059"/>
                </a:lnTo>
                <a:lnTo>
                  <a:pt x="97" y="1059"/>
                </a:lnTo>
                <a:lnTo>
                  <a:pt x="97" y="1061"/>
                </a:lnTo>
                <a:lnTo>
                  <a:pt x="94" y="1063"/>
                </a:lnTo>
                <a:lnTo>
                  <a:pt x="92" y="1063"/>
                </a:lnTo>
                <a:lnTo>
                  <a:pt x="85" y="1066"/>
                </a:lnTo>
                <a:lnTo>
                  <a:pt x="87" y="1066"/>
                </a:lnTo>
                <a:lnTo>
                  <a:pt x="90" y="1066"/>
                </a:lnTo>
                <a:lnTo>
                  <a:pt x="94" y="1063"/>
                </a:lnTo>
                <a:lnTo>
                  <a:pt x="97" y="1063"/>
                </a:lnTo>
                <a:lnTo>
                  <a:pt x="99" y="1061"/>
                </a:lnTo>
                <a:lnTo>
                  <a:pt x="99" y="1059"/>
                </a:lnTo>
                <a:lnTo>
                  <a:pt x="99" y="1059"/>
                </a:lnTo>
                <a:lnTo>
                  <a:pt x="97" y="1056"/>
                </a:lnTo>
                <a:lnTo>
                  <a:pt x="94" y="1054"/>
                </a:lnTo>
                <a:lnTo>
                  <a:pt x="94" y="1052"/>
                </a:lnTo>
                <a:lnTo>
                  <a:pt x="94" y="1052"/>
                </a:lnTo>
                <a:lnTo>
                  <a:pt x="99" y="1052"/>
                </a:lnTo>
                <a:lnTo>
                  <a:pt x="99" y="1052"/>
                </a:lnTo>
                <a:lnTo>
                  <a:pt x="99" y="1052"/>
                </a:lnTo>
                <a:lnTo>
                  <a:pt x="99" y="1049"/>
                </a:lnTo>
                <a:lnTo>
                  <a:pt x="99" y="1047"/>
                </a:lnTo>
                <a:lnTo>
                  <a:pt x="99" y="1045"/>
                </a:lnTo>
                <a:lnTo>
                  <a:pt x="94" y="1040"/>
                </a:lnTo>
                <a:lnTo>
                  <a:pt x="92" y="1040"/>
                </a:lnTo>
                <a:lnTo>
                  <a:pt x="92" y="1040"/>
                </a:lnTo>
                <a:lnTo>
                  <a:pt x="90" y="1040"/>
                </a:lnTo>
                <a:lnTo>
                  <a:pt x="87" y="1040"/>
                </a:lnTo>
                <a:lnTo>
                  <a:pt x="85" y="1037"/>
                </a:lnTo>
                <a:lnTo>
                  <a:pt x="83" y="1037"/>
                </a:lnTo>
                <a:lnTo>
                  <a:pt x="80" y="1035"/>
                </a:lnTo>
                <a:lnTo>
                  <a:pt x="80" y="1035"/>
                </a:lnTo>
                <a:lnTo>
                  <a:pt x="78" y="1035"/>
                </a:lnTo>
                <a:lnTo>
                  <a:pt x="76" y="1035"/>
                </a:lnTo>
                <a:lnTo>
                  <a:pt x="76" y="1037"/>
                </a:lnTo>
                <a:lnTo>
                  <a:pt x="76" y="1037"/>
                </a:lnTo>
                <a:lnTo>
                  <a:pt x="78" y="1037"/>
                </a:lnTo>
                <a:lnTo>
                  <a:pt x="78" y="1037"/>
                </a:lnTo>
                <a:lnTo>
                  <a:pt x="78" y="1037"/>
                </a:lnTo>
                <a:lnTo>
                  <a:pt x="80" y="1037"/>
                </a:lnTo>
                <a:lnTo>
                  <a:pt x="85" y="1037"/>
                </a:lnTo>
                <a:lnTo>
                  <a:pt x="87" y="1040"/>
                </a:lnTo>
                <a:lnTo>
                  <a:pt x="92" y="1042"/>
                </a:lnTo>
                <a:lnTo>
                  <a:pt x="92" y="1042"/>
                </a:lnTo>
                <a:lnTo>
                  <a:pt x="94" y="1045"/>
                </a:lnTo>
                <a:lnTo>
                  <a:pt x="97" y="1045"/>
                </a:lnTo>
                <a:lnTo>
                  <a:pt x="97" y="1045"/>
                </a:lnTo>
                <a:lnTo>
                  <a:pt x="97" y="1047"/>
                </a:lnTo>
                <a:lnTo>
                  <a:pt x="94" y="1047"/>
                </a:lnTo>
                <a:lnTo>
                  <a:pt x="92" y="1047"/>
                </a:lnTo>
                <a:lnTo>
                  <a:pt x="90" y="1047"/>
                </a:lnTo>
                <a:lnTo>
                  <a:pt x="90" y="1045"/>
                </a:lnTo>
                <a:lnTo>
                  <a:pt x="85" y="1045"/>
                </a:lnTo>
                <a:lnTo>
                  <a:pt x="78" y="1042"/>
                </a:lnTo>
                <a:lnTo>
                  <a:pt x="76" y="1040"/>
                </a:lnTo>
                <a:lnTo>
                  <a:pt x="76" y="1040"/>
                </a:lnTo>
                <a:lnTo>
                  <a:pt x="76" y="1045"/>
                </a:lnTo>
                <a:lnTo>
                  <a:pt x="78" y="1045"/>
                </a:lnTo>
                <a:lnTo>
                  <a:pt x="78" y="1045"/>
                </a:lnTo>
                <a:lnTo>
                  <a:pt x="80" y="1045"/>
                </a:lnTo>
                <a:lnTo>
                  <a:pt x="80" y="1045"/>
                </a:lnTo>
                <a:lnTo>
                  <a:pt x="83" y="1045"/>
                </a:lnTo>
                <a:lnTo>
                  <a:pt x="83" y="1045"/>
                </a:lnTo>
                <a:lnTo>
                  <a:pt x="83" y="1047"/>
                </a:lnTo>
                <a:lnTo>
                  <a:pt x="80" y="1047"/>
                </a:lnTo>
                <a:lnTo>
                  <a:pt x="80" y="1047"/>
                </a:lnTo>
                <a:lnTo>
                  <a:pt x="80" y="1049"/>
                </a:lnTo>
                <a:lnTo>
                  <a:pt x="78" y="1049"/>
                </a:lnTo>
                <a:lnTo>
                  <a:pt x="80" y="1049"/>
                </a:lnTo>
                <a:lnTo>
                  <a:pt x="83" y="1047"/>
                </a:lnTo>
                <a:lnTo>
                  <a:pt x="85" y="1047"/>
                </a:lnTo>
                <a:lnTo>
                  <a:pt x="85" y="1047"/>
                </a:lnTo>
                <a:lnTo>
                  <a:pt x="85" y="1049"/>
                </a:lnTo>
                <a:lnTo>
                  <a:pt x="85" y="1049"/>
                </a:lnTo>
                <a:lnTo>
                  <a:pt x="83" y="1049"/>
                </a:lnTo>
                <a:lnTo>
                  <a:pt x="80" y="1049"/>
                </a:lnTo>
                <a:lnTo>
                  <a:pt x="78" y="1052"/>
                </a:lnTo>
                <a:lnTo>
                  <a:pt x="78" y="1052"/>
                </a:lnTo>
                <a:lnTo>
                  <a:pt x="78" y="1056"/>
                </a:lnTo>
                <a:lnTo>
                  <a:pt x="78" y="1056"/>
                </a:lnTo>
                <a:lnTo>
                  <a:pt x="76" y="1054"/>
                </a:lnTo>
                <a:lnTo>
                  <a:pt x="76" y="1054"/>
                </a:lnTo>
                <a:lnTo>
                  <a:pt x="76" y="1049"/>
                </a:lnTo>
                <a:lnTo>
                  <a:pt x="73" y="1047"/>
                </a:lnTo>
                <a:lnTo>
                  <a:pt x="73" y="1045"/>
                </a:lnTo>
                <a:lnTo>
                  <a:pt x="73" y="1042"/>
                </a:lnTo>
                <a:lnTo>
                  <a:pt x="71" y="1042"/>
                </a:lnTo>
                <a:lnTo>
                  <a:pt x="73" y="1042"/>
                </a:lnTo>
                <a:lnTo>
                  <a:pt x="73" y="1045"/>
                </a:lnTo>
                <a:lnTo>
                  <a:pt x="73" y="1047"/>
                </a:lnTo>
                <a:lnTo>
                  <a:pt x="76" y="1056"/>
                </a:lnTo>
                <a:lnTo>
                  <a:pt x="76" y="1056"/>
                </a:lnTo>
                <a:lnTo>
                  <a:pt x="73" y="1059"/>
                </a:lnTo>
                <a:lnTo>
                  <a:pt x="73" y="1056"/>
                </a:lnTo>
                <a:lnTo>
                  <a:pt x="66" y="1054"/>
                </a:lnTo>
                <a:lnTo>
                  <a:pt x="66" y="1054"/>
                </a:lnTo>
                <a:lnTo>
                  <a:pt x="66" y="1054"/>
                </a:lnTo>
                <a:lnTo>
                  <a:pt x="66" y="1052"/>
                </a:lnTo>
                <a:lnTo>
                  <a:pt x="64" y="1049"/>
                </a:lnTo>
                <a:lnTo>
                  <a:pt x="64" y="1047"/>
                </a:lnTo>
                <a:lnTo>
                  <a:pt x="66" y="1047"/>
                </a:lnTo>
                <a:lnTo>
                  <a:pt x="66" y="1047"/>
                </a:lnTo>
                <a:lnTo>
                  <a:pt x="68" y="1052"/>
                </a:lnTo>
                <a:lnTo>
                  <a:pt x="71" y="1054"/>
                </a:lnTo>
                <a:lnTo>
                  <a:pt x="71" y="1054"/>
                </a:lnTo>
                <a:lnTo>
                  <a:pt x="68" y="1049"/>
                </a:lnTo>
                <a:lnTo>
                  <a:pt x="66" y="1045"/>
                </a:lnTo>
                <a:lnTo>
                  <a:pt x="66" y="1045"/>
                </a:lnTo>
                <a:lnTo>
                  <a:pt x="68" y="1045"/>
                </a:lnTo>
                <a:lnTo>
                  <a:pt x="68" y="1042"/>
                </a:lnTo>
                <a:lnTo>
                  <a:pt x="64" y="1045"/>
                </a:lnTo>
                <a:lnTo>
                  <a:pt x="61" y="1047"/>
                </a:lnTo>
                <a:lnTo>
                  <a:pt x="59" y="1045"/>
                </a:lnTo>
                <a:lnTo>
                  <a:pt x="59" y="1042"/>
                </a:lnTo>
                <a:lnTo>
                  <a:pt x="57" y="1042"/>
                </a:lnTo>
                <a:lnTo>
                  <a:pt x="57" y="1040"/>
                </a:lnTo>
                <a:lnTo>
                  <a:pt x="54" y="1035"/>
                </a:lnTo>
                <a:lnTo>
                  <a:pt x="54" y="1035"/>
                </a:lnTo>
                <a:lnTo>
                  <a:pt x="57" y="1033"/>
                </a:lnTo>
                <a:lnTo>
                  <a:pt x="59" y="1035"/>
                </a:lnTo>
                <a:lnTo>
                  <a:pt x="61" y="1035"/>
                </a:lnTo>
                <a:lnTo>
                  <a:pt x="61" y="1037"/>
                </a:lnTo>
                <a:lnTo>
                  <a:pt x="64" y="1040"/>
                </a:lnTo>
                <a:lnTo>
                  <a:pt x="64" y="1042"/>
                </a:lnTo>
                <a:lnTo>
                  <a:pt x="64" y="1042"/>
                </a:lnTo>
                <a:lnTo>
                  <a:pt x="66" y="1040"/>
                </a:lnTo>
                <a:lnTo>
                  <a:pt x="64" y="1040"/>
                </a:lnTo>
                <a:lnTo>
                  <a:pt x="61" y="1035"/>
                </a:lnTo>
                <a:lnTo>
                  <a:pt x="59" y="1028"/>
                </a:lnTo>
                <a:lnTo>
                  <a:pt x="61" y="1028"/>
                </a:lnTo>
                <a:lnTo>
                  <a:pt x="61" y="1030"/>
                </a:lnTo>
                <a:lnTo>
                  <a:pt x="61" y="1030"/>
                </a:lnTo>
                <a:lnTo>
                  <a:pt x="61" y="1026"/>
                </a:lnTo>
                <a:lnTo>
                  <a:pt x="61" y="1026"/>
                </a:lnTo>
                <a:lnTo>
                  <a:pt x="61" y="1026"/>
                </a:lnTo>
                <a:lnTo>
                  <a:pt x="57" y="1028"/>
                </a:lnTo>
                <a:lnTo>
                  <a:pt x="57" y="1028"/>
                </a:lnTo>
                <a:lnTo>
                  <a:pt x="57" y="1030"/>
                </a:lnTo>
                <a:lnTo>
                  <a:pt x="50" y="1028"/>
                </a:lnTo>
                <a:lnTo>
                  <a:pt x="50" y="1028"/>
                </a:lnTo>
                <a:lnTo>
                  <a:pt x="47" y="1023"/>
                </a:lnTo>
                <a:lnTo>
                  <a:pt x="47" y="1023"/>
                </a:lnTo>
                <a:lnTo>
                  <a:pt x="45" y="1023"/>
                </a:lnTo>
                <a:lnTo>
                  <a:pt x="45" y="1019"/>
                </a:lnTo>
                <a:lnTo>
                  <a:pt x="45" y="1019"/>
                </a:lnTo>
                <a:lnTo>
                  <a:pt x="47" y="1019"/>
                </a:lnTo>
                <a:lnTo>
                  <a:pt x="50" y="1019"/>
                </a:lnTo>
                <a:lnTo>
                  <a:pt x="57" y="1019"/>
                </a:lnTo>
                <a:lnTo>
                  <a:pt x="57" y="1019"/>
                </a:lnTo>
                <a:lnTo>
                  <a:pt x="57" y="1019"/>
                </a:lnTo>
                <a:lnTo>
                  <a:pt x="59" y="1016"/>
                </a:lnTo>
                <a:lnTo>
                  <a:pt x="59" y="1011"/>
                </a:lnTo>
                <a:lnTo>
                  <a:pt x="61" y="1011"/>
                </a:lnTo>
                <a:lnTo>
                  <a:pt x="64" y="1011"/>
                </a:lnTo>
                <a:lnTo>
                  <a:pt x="64" y="1011"/>
                </a:lnTo>
                <a:lnTo>
                  <a:pt x="66" y="1011"/>
                </a:lnTo>
                <a:lnTo>
                  <a:pt x="66" y="1014"/>
                </a:lnTo>
                <a:lnTo>
                  <a:pt x="66" y="1014"/>
                </a:lnTo>
                <a:lnTo>
                  <a:pt x="68" y="1011"/>
                </a:lnTo>
                <a:lnTo>
                  <a:pt x="66" y="1011"/>
                </a:lnTo>
                <a:lnTo>
                  <a:pt x="64" y="1011"/>
                </a:lnTo>
                <a:lnTo>
                  <a:pt x="64" y="1009"/>
                </a:lnTo>
                <a:lnTo>
                  <a:pt x="61" y="1009"/>
                </a:lnTo>
                <a:lnTo>
                  <a:pt x="61" y="1009"/>
                </a:lnTo>
                <a:lnTo>
                  <a:pt x="61" y="1007"/>
                </a:lnTo>
                <a:lnTo>
                  <a:pt x="64" y="1007"/>
                </a:lnTo>
                <a:lnTo>
                  <a:pt x="64" y="1007"/>
                </a:lnTo>
                <a:lnTo>
                  <a:pt x="64" y="1007"/>
                </a:lnTo>
                <a:lnTo>
                  <a:pt x="66" y="1007"/>
                </a:lnTo>
                <a:lnTo>
                  <a:pt x="66" y="1004"/>
                </a:lnTo>
                <a:lnTo>
                  <a:pt x="61" y="1007"/>
                </a:lnTo>
                <a:lnTo>
                  <a:pt x="59" y="1009"/>
                </a:lnTo>
                <a:lnTo>
                  <a:pt x="59" y="1009"/>
                </a:lnTo>
                <a:lnTo>
                  <a:pt x="59" y="1011"/>
                </a:lnTo>
                <a:lnTo>
                  <a:pt x="59" y="1014"/>
                </a:lnTo>
                <a:lnTo>
                  <a:pt x="59" y="1014"/>
                </a:lnTo>
                <a:lnTo>
                  <a:pt x="59" y="1014"/>
                </a:lnTo>
                <a:lnTo>
                  <a:pt x="54" y="1016"/>
                </a:lnTo>
                <a:lnTo>
                  <a:pt x="54" y="1016"/>
                </a:lnTo>
                <a:lnTo>
                  <a:pt x="52" y="1016"/>
                </a:lnTo>
                <a:lnTo>
                  <a:pt x="50" y="1014"/>
                </a:lnTo>
                <a:lnTo>
                  <a:pt x="47" y="1014"/>
                </a:lnTo>
                <a:lnTo>
                  <a:pt x="45" y="1009"/>
                </a:lnTo>
                <a:lnTo>
                  <a:pt x="45" y="1007"/>
                </a:lnTo>
                <a:lnTo>
                  <a:pt x="47" y="1007"/>
                </a:lnTo>
                <a:lnTo>
                  <a:pt x="50" y="1007"/>
                </a:lnTo>
                <a:lnTo>
                  <a:pt x="50" y="1007"/>
                </a:lnTo>
                <a:lnTo>
                  <a:pt x="50" y="1007"/>
                </a:lnTo>
                <a:lnTo>
                  <a:pt x="52" y="1007"/>
                </a:lnTo>
                <a:lnTo>
                  <a:pt x="52" y="1007"/>
                </a:lnTo>
                <a:lnTo>
                  <a:pt x="57" y="1009"/>
                </a:lnTo>
                <a:lnTo>
                  <a:pt x="54" y="1007"/>
                </a:lnTo>
                <a:lnTo>
                  <a:pt x="52" y="1007"/>
                </a:lnTo>
                <a:lnTo>
                  <a:pt x="50" y="1007"/>
                </a:lnTo>
                <a:lnTo>
                  <a:pt x="50" y="1004"/>
                </a:lnTo>
                <a:lnTo>
                  <a:pt x="45" y="1004"/>
                </a:lnTo>
                <a:lnTo>
                  <a:pt x="38" y="1002"/>
                </a:lnTo>
                <a:lnTo>
                  <a:pt x="31" y="997"/>
                </a:lnTo>
                <a:lnTo>
                  <a:pt x="31" y="997"/>
                </a:lnTo>
                <a:lnTo>
                  <a:pt x="33" y="995"/>
                </a:lnTo>
                <a:lnTo>
                  <a:pt x="33" y="995"/>
                </a:lnTo>
                <a:lnTo>
                  <a:pt x="35" y="995"/>
                </a:lnTo>
                <a:lnTo>
                  <a:pt x="38" y="995"/>
                </a:lnTo>
                <a:lnTo>
                  <a:pt x="40" y="995"/>
                </a:lnTo>
                <a:lnTo>
                  <a:pt x="42" y="995"/>
                </a:lnTo>
                <a:lnTo>
                  <a:pt x="45" y="995"/>
                </a:lnTo>
                <a:lnTo>
                  <a:pt x="45" y="997"/>
                </a:lnTo>
                <a:lnTo>
                  <a:pt x="47" y="997"/>
                </a:lnTo>
                <a:lnTo>
                  <a:pt x="54" y="1000"/>
                </a:lnTo>
                <a:lnTo>
                  <a:pt x="57" y="1000"/>
                </a:lnTo>
                <a:lnTo>
                  <a:pt x="57" y="1000"/>
                </a:lnTo>
                <a:lnTo>
                  <a:pt x="57" y="1000"/>
                </a:lnTo>
                <a:lnTo>
                  <a:pt x="50" y="997"/>
                </a:lnTo>
                <a:lnTo>
                  <a:pt x="47" y="997"/>
                </a:lnTo>
                <a:lnTo>
                  <a:pt x="47" y="997"/>
                </a:lnTo>
                <a:lnTo>
                  <a:pt x="47" y="997"/>
                </a:lnTo>
                <a:lnTo>
                  <a:pt x="42" y="990"/>
                </a:lnTo>
                <a:lnTo>
                  <a:pt x="42" y="990"/>
                </a:lnTo>
                <a:lnTo>
                  <a:pt x="42" y="990"/>
                </a:lnTo>
                <a:lnTo>
                  <a:pt x="45" y="990"/>
                </a:lnTo>
                <a:lnTo>
                  <a:pt x="47" y="990"/>
                </a:lnTo>
                <a:lnTo>
                  <a:pt x="47" y="990"/>
                </a:lnTo>
                <a:lnTo>
                  <a:pt x="50" y="993"/>
                </a:lnTo>
                <a:lnTo>
                  <a:pt x="57" y="993"/>
                </a:lnTo>
                <a:lnTo>
                  <a:pt x="57" y="993"/>
                </a:lnTo>
                <a:lnTo>
                  <a:pt x="57" y="993"/>
                </a:lnTo>
                <a:lnTo>
                  <a:pt x="52" y="990"/>
                </a:lnTo>
                <a:lnTo>
                  <a:pt x="50" y="990"/>
                </a:lnTo>
                <a:lnTo>
                  <a:pt x="45" y="988"/>
                </a:lnTo>
                <a:lnTo>
                  <a:pt x="42" y="988"/>
                </a:lnTo>
                <a:lnTo>
                  <a:pt x="42" y="985"/>
                </a:lnTo>
                <a:lnTo>
                  <a:pt x="45" y="983"/>
                </a:lnTo>
                <a:lnTo>
                  <a:pt x="47" y="983"/>
                </a:lnTo>
                <a:lnTo>
                  <a:pt x="47" y="983"/>
                </a:lnTo>
                <a:lnTo>
                  <a:pt x="50" y="983"/>
                </a:lnTo>
                <a:lnTo>
                  <a:pt x="50" y="983"/>
                </a:lnTo>
                <a:lnTo>
                  <a:pt x="52" y="983"/>
                </a:lnTo>
                <a:lnTo>
                  <a:pt x="47" y="983"/>
                </a:lnTo>
                <a:lnTo>
                  <a:pt x="45" y="983"/>
                </a:lnTo>
                <a:lnTo>
                  <a:pt x="42" y="983"/>
                </a:lnTo>
                <a:lnTo>
                  <a:pt x="42" y="983"/>
                </a:lnTo>
                <a:lnTo>
                  <a:pt x="42" y="981"/>
                </a:lnTo>
                <a:lnTo>
                  <a:pt x="42" y="981"/>
                </a:lnTo>
                <a:lnTo>
                  <a:pt x="45" y="978"/>
                </a:lnTo>
                <a:lnTo>
                  <a:pt x="50" y="978"/>
                </a:lnTo>
                <a:lnTo>
                  <a:pt x="50" y="976"/>
                </a:lnTo>
                <a:lnTo>
                  <a:pt x="54" y="978"/>
                </a:lnTo>
                <a:lnTo>
                  <a:pt x="54" y="978"/>
                </a:lnTo>
                <a:lnTo>
                  <a:pt x="57" y="981"/>
                </a:lnTo>
                <a:lnTo>
                  <a:pt x="57" y="981"/>
                </a:lnTo>
                <a:lnTo>
                  <a:pt x="57" y="981"/>
                </a:lnTo>
                <a:lnTo>
                  <a:pt x="59" y="981"/>
                </a:lnTo>
                <a:lnTo>
                  <a:pt x="61" y="983"/>
                </a:lnTo>
                <a:lnTo>
                  <a:pt x="61" y="985"/>
                </a:lnTo>
                <a:lnTo>
                  <a:pt x="61" y="983"/>
                </a:lnTo>
                <a:lnTo>
                  <a:pt x="61" y="983"/>
                </a:lnTo>
                <a:lnTo>
                  <a:pt x="61" y="981"/>
                </a:lnTo>
                <a:lnTo>
                  <a:pt x="59" y="981"/>
                </a:lnTo>
                <a:lnTo>
                  <a:pt x="59" y="981"/>
                </a:lnTo>
                <a:lnTo>
                  <a:pt x="57" y="981"/>
                </a:lnTo>
                <a:lnTo>
                  <a:pt x="57" y="978"/>
                </a:lnTo>
                <a:lnTo>
                  <a:pt x="57" y="976"/>
                </a:lnTo>
                <a:lnTo>
                  <a:pt x="54" y="976"/>
                </a:lnTo>
                <a:lnTo>
                  <a:pt x="54" y="976"/>
                </a:lnTo>
                <a:lnTo>
                  <a:pt x="52" y="976"/>
                </a:lnTo>
                <a:lnTo>
                  <a:pt x="50" y="976"/>
                </a:lnTo>
                <a:lnTo>
                  <a:pt x="50" y="976"/>
                </a:lnTo>
                <a:lnTo>
                  <a:pt x="50" y="974"/>
                </a:lnTo>
                <a:lnTo>
                  <a:pt x="50" y="969"/>
                </a:lnTo>
                <a:lnTo>
                  <a:pt x="50" y="969"/>
                </a:lnTo>
                <a:lnTo>
                  <a:pt x="52" y="969"/>
                </a:lnTo>
                <a:lnTo>
                  <a:pt x="52" y="969"/>
                </a:lnTo>
                <a:lnTo>
                  <a:pt x="54" y="971"/>
                </a:lnTo>
                <a:lnTo>
                  <a:pt x="54" y="971"/>
                </a:lnTo>
                <a:lnTo>
                  <a:pt x="54" y="971"/>
                </a:lnTo>
                <a:lnTo>
                  <a:pt x="57" y="971"/>
                </a:lnTo>
                <a:lnTo>
                  <a:pt x="57" y="971"/>
                </a:lnTo>
                <a:lnTo>
                  <a:pt x="57" y="971"/>
                </a:lnTo>
                <a:lnTo>
                  <a:pt x="54" y="971"/>
                </a:lnTo>
                <a:lnTo>
                  <a:pt x="54" y="971"/>
                </a:lnTo>
                <a:lnTo>
                  <a:pt x="52" y="969"/>
                </a:lnTo>
                <a:lnTo>
                  <a:pt x="52" y="964"/>
                </a:lnTo>
                <a:lnTo>
                  <a:pt x="52" y="964"/>
                </a:lnTo>
                <a:lnTo>
                  <a:pt x="54" y="962"/>
                </a:lnTo>
                <a:lnTo>
                  <a:pt x="54" y="962"/>
                </a:lnTo>
                <a:lnTo>
                  <a:pt x="54" y="962"/>
                </a:lnTo>
                <a:lnTo>
                  <a:pt x="57" y="962"/>
                </a:lnTo>
                <a:lnTo>
                  <a:pt x="57" y="962"/>
                </a:lnTo>
                <a:lnTo>
                  <a:pt x="57" y="962"/>
                </a:lnTo>
                <a:lnTo>
                  <a:pt x="59" y="962"/>
                </a:lnTo>
                <a:lnTo>
                  <a:pt x="59" y="962"/>
                </a:lnTo>
                <a:lnTo>
                  <a:pt x="57" y="962"/>
                </a:lnTo>
                <a:lnTo>
                  <a:pt x="52" y="962"/>
                </a:lnTo>
                <a:lnTo>
                  <a:pt x="52" y="962"/>
                </a:lnTo>
                <a:lnTo>
                  <a:pt x="52" y="967"/>
                </a:lnTo>
                <a:lnTo>
                  <a:pt x="50" y="969"/>
                </a:lnTo>
                <a:lnTo>
                  <a:pt x="47" y="971"/>
                </a:lnTo>
                <a:lnTo>
                  <a:pt x="47" y="971"/>
                </a:lnTo>
                <a:lnTo>
                  <a:pt x="47" y="976"/>
                </a:lnTo>
                <a:lnTo>
                  <a:pt x="47" y="976"/>
                </a:lnTo>
                <a:lnTo>
                  <a:pt x="45" y="976"/>
                </a:lnTo>
                <a:lnTo>
                  <a:pt x="45" y="976"/>
                </a:lnTo>
                <a:lnTo>
                  <a:pt x="42" y="974"/>
                </a:lnTo>
                <a:lnTo>
                  <a:pt x="40" y="971"/>
                </a:lnTo>
                <a:lnTo>
                  <a:pt x="40" y="967"/>
                </a:lnTo>
                <a:lnTo>
                  <a:pt x="40" y="959"/>
                </a:lnTo>
                <a:lnTo>
                  <a:pt x="40" y="959"/>
                </a:lnTo>
                <a:lnTo>
                  <a:pt x="40" y="957"/>
                </a:lnTo>
                <a:lnTo>
                  <a:pt x="40" y="957"/>
                </a:lnTo>
                <a:lnTo>
                  <a:pt x="40" y="955"/>
                </a:lnTo>
                <a:lnTo>
                  <a:pt x="40" y="955"/>
                </a:lnTo>
                <a:lnTo>
                  <a:pt x="40" y="952"/>
                </a:lnTo>
                <a:lnTo>
                  <a:pt x="42" y="952"/>
                </a:lnTo>
                <a:lnTo>
                  <a:pt x="42" y="952"/>
                </a:lnTo>
                <a:lnTo>
                  <a:pt x="45" y="952"/>
                </a:lnTo>
                <a:lnTo>
                  <a:pt x="45" y="952"/>
                </a:lnTo>
                <a:lnTo>
                  <a:pt x="47" y="952"/>
                </a:lnTo>
                <a:lnTo>
                  <a:pt x="50" y="952"/>
                </a:lnTo>
                <a:lnTo>
                  <a:pt x="52" y="952"/>
                </a:lnTo>
                <a:lnTo>
                  <a:pt x="52" y="952"/>
                </a:lnTo>
                <a:lnTo>
                  <a:pt x="50" y="952"/>
                </a:lnTo>
                <a:lnTo>
                  <a:pt x="47" y="952"/>
                </a:lnTo>
                <a:lnTo>
                  <a:pt x="47" y="952"/>
                </a:lnTo>
                <a:lnTo>
                  <a:pt x="45" y="952"/>
                </a:lnTo>
                <a:lnTo>
                  <a:pt x="45" y="952"/>
                </a:lnTo>
                <a:lnTo>
                  <a:pt x="45" y="952"/>
                </a:lnTo>
                <a:lnTo>
                  <a:pt x="42" y="952"/>
                </a:lnTo>
                <a:lnTo>
                  <a:pt x="42" y="950"/>
                </a:lnTo>
                <a:lnTo>
                  <a:pt x="40" y="950"/>
                </a:lnTo>
                <a:lnTo>
                  <a:pt x="42" y="948"/>
                </a:lnTo>
                <a:lnTo>
                  <a:pt x="45" y="945"/>
                </a:lnTo>
                <a:lnTo>
                  <a:pt x="47" y="945"/>
                </a:lnTo>
                <a:lnTo>
                  <a:pt x="47" y="945"/>
                </a:lnTo>
                <a:lnTo>
                  <a:pt x="52" y="948"/>
                </a:lnTo>
                <a:lnTo>
                  <a:pt x="52" y="948"/>
                </a:lnTo>
                <a:lnTo>
                  <a:pt x="52" y="943"/>
                </a:lnTo>
                <a:lnTo>
                  <a:pt x="50" y="943"/>
                </a:lnTo>
                <a:lnTo>
                  <a:pt x="50" y="941"/>
                </a:lnTo>
                <a:lnTo>
                  <a:pt x="47" y="941"/>
                </a:lnTo>
                <a:lnTo>
                  <a:pt x="47" y="941"/>
                </a:lnTo>
                <a:lnTo>
                  <a:pt x="45" y="941"/>
                </a:lnTo>
                <a:lnTo>
                  <a:pt x="47" y="941"/>
                </a:lnTo>
                <a:lnTo>
                  <a:pt x="50" y="941"/>
                </a:lnTo>
                <a:lnTo>
                  <a:pt x="45" y="938"/>
                </a:lnTo>
                <a:lnTo>
                  <a:pt x="40" y="936"/>
                </a:lnTo>
                <a:lnTo>
                  <a:pt x="38" y="933"/>
                </a:lnTo>
                <a:lnTo>
                  <a:pt x="35" y="933"/>
                </a:lnTo>
                <a:lnTo>
                  <a:pt x="33" y="933"/>
                </a:lnTo>
                <a:lnTo>
                  <a:pt x="33" y="931"/>
                </a:lnTo>
                <a:lnTo>
                  <a:pt x="33" y="931"/>
                </a:lnTo>
                <a:lnTo>
                  <a:pt x="38" y="929"/>
                </a:lnTo>
                <a:lnTo>
                  <a:pt x="40" y="929"/>
                </a:lnTo>
                <a:lnTo>
                  <a:pt x="42" y="931"/>
                </a:lnTo>
                <a:lnTo>
                  <a:pt x="42" y="931"/>
                </a:lnTo>
                <a:lnTo>
                  <a:pt x="42" y="931"/>
                </a:lnTo>
                <a:lnTo>
                  <a:pt x="45" y="933"/>
                </a:lnTo>
                <a:lnTo>
                  <a:pt x="45" y="936"/>
                </a:lnTo>
                <a:lnTo>
                  <a:pt x="45" y="936"/>
                </a:lnTo>
                <a:lnTo>
                  <a:pt x="47" y="938"/>
                </a:lnTo>
                <a:lnTo>
                  <a:pt x="47" y="938"/>
                </a:lnTo>
                <a:lnTo>
                  <a:pt x="45" y="933"/>
                </a:lnTo>
                <a:lnTo>
                  <a:pt x="42" y="931"/>
                </a:lnTo>
                <a:lnTo>
                  <a:pt x="42" y="931"/>
                </a:lnTo>
                <a:lnTo>
                  <a:pt x="42" y="931"/>
                </a:lnTo>
                <a:lnTo>
                  <a:pt x="47" y="931"/>
                </a:lnTo>
                <a:lnTo>
                  <a:pt x="50" y="931"/>
                </a:lnTo>
                <a:lnTo>
                  <a:pt x="52" y="931"/>
                </a:lnTo>
                <a:lnTo>
                  <a:pt x="52" y="931"/>
                </a:lnTo>
                <a:lnTo>
                  <a:pt x="54" y="931"/>
                </a:lnTo>
                <a:lnTo>
                  <a:pt x="57" y="931"/>
                </a:lnTo>
                <a:lnTo>
                  <a:pt x="59" y="931"/>
                </a:lnTo>
                <a:lnTo>
                  <a:pt x="66" y="933"/>
                </a:lnTo>
                <a:lnTo>
                  <a:pt x="66" y="936"/>
                </a:lnTo>
                <a:lnTo>
                  <a:pt x="66" y="938"/>
                </a:lnTo>
                <a:lnTo>
                  <a:pt x="66" y="936"/>
                </a:lnTo>
                <a:lnTo>
                  <a:pt x="68" y="936"/>
                </a:lnTo>
                <a:lnTo>
                  <a:pt x="71" y="936"/>
                </a:lnTo>
                <a:lnTo>
                  <a:pt x="71" y="936"/>
                </a:lnTo>
                <a:lnTo>
                  <a:pt x="71" y="936"/>
                </a:lnTo>
                <a:lnTo>
                  <a:pt x="73" y="936"/>
                </a:lnTo>
                <a:lnTo>
                  <a:pt x="73" y="936"/>
                </a:lnTo>
                <a:lnTo>
                  <a:pt x="76" y="936"/>
                </a:lnTo>
                <a:lnTo>
                  <a:pt x="76" y="933"/>
                </a:lnTo>
                <a:lnTo>
                  <a:pt x="76" y="933"/>
                </a:lnTo>
                <a:lnTo>
                  <a:pt x="76" y="933"/>
                </a:lnTo>
                <a:lnTo>
                  <a:pt x="76" y="933"/>
                </a:lnTo>
                <a:lnTo>
                  <a:pt x="76" y="933"/>
                </a:lnTo>
                <a:lnTo>
                  <a:pt x="73" y="933"/>
                </a:lnTo>
                <a:lnTo>
                  <a:pt x="73" y="936"/>
                </a:lnTo>
                <a:lnTo>
                  <a:pt x="71" y="936"/>
                </a:lnTo>
                <a:lnTo>
                  <a:pt x="71" y="936"/>
                </a:lnTo>
                <a:lnTo>
                  <a:pt x="68" y="933"/>
                </a:lnTo>
                <a:lnTo>
                  <a:pt x="66" y="931"/>
                </a:lnTo>
                <a:lnTo>
                  <a:pt x="64" y="929"/>
                </a:lnTo>
                <a:lnTo>
                  <a:pt x="64" y="926"/>
                </a:lnTo>
                <a:lnTo>
                  <a:pt x="66" y="926"/>
                </a:lnTo>
                <a:lnTo>
                  <a:pt x="66" y="929"/>
                </a:lnTo>
                <a:lnTo>
                  <a:pt x="66" y="929"/>
                </a:lnTo>
                <a:lnTo>
                  <a:pt x="68" y="929"/>
                </a:lnTo>
                <a:lnTo>
                  <a:pt x="68" y="929"/>
                </a:lnTo>
                <a:lnTo>
                  <a:pt x="71" y="931"/>
                </a:lnTo>
                <a:lnTo>
                  <a:pt x="76" y="931"/>
                </a:lnTo>
                <a:lnTo>
                  <a:pt x="76" y="929"/>
                </a:lnTo>
                <a:lnTo>
                  <a:pt x="73" y="929"/>
                </a:lnTo>
                <a:lnTo>
                  <a:pt x="71" y="929"/>
                </a:lnTo>
                <a:lnTo>
                  <a:pt x="71" y="929"/>
                </a:lnTo>
                <a:lnTo>
                  <a:pt x="71" y="929"/>
                </a:lnTo>
                <a:lnTo>
                  <a:pt x="68" y="929"/>
                </a:lnTo>
                <a:lnTo>
                  <a:pt x="68" y="929"/>
                </a:lnTo>
                <a:lnTo>
                  <a:pt x="61" y="924"/>
                </a:lnTo>
                <a:lnTo>
                  <a:pt x="61" y="922"/>
                </a:lnTo>
                <a:lnTo>
                  <a:pt x="61" y="922"/>
                </a:lnTo>
                <a:lnTo>
                  <a:pt x="61" y="922"/>
                </a:lnTo>
                <a:lnTo>
                  <a:pt x="61" y="919"/>
                </a:lnTo>
                <a:lnTo>
                  <a:pt x="64" y="919"/>
                </a:lnTo>
                <a:lnTo>
                  <a:pt x="64" y="917"/>
                </a:lnTo>
                <a:lnTo>
                  <a:pt x="61" y="917"/>
                </a:lnTo>
                <a:lnTo>
                  <a:pt x="59" y="917"/>
                </a:lnTo>
                <a:lnTo>
                  <a:pt x="61" y="919"/>
                </a:lnTo>
                <a:lnTo>
                  <a:pt x="61" y="919"/>
                </a:lnTo>
                <a:lnTo>
                  <a:pt x="59" y="924"/>
                </a:lnTo>
                <a:lnTo>
                  <a:pt x="59" y="924"/>
                </a:lnTo>
                <a:lnTo>
                  <a:pt x="59" y="924"/>
                </a:lnTo>
                <a:lnTo>
                  <a:pt x="54" y="926"/>
                </a:lnTo>
                <a:lnTo>
                  <a:pt x="52" y="926"/>
                </a:lnTo>
                <a:lnTo>
                  <a:pt x="52" y="924"/>
                </a:lnTo>
                <a:lnTo>
                  <a:pt x="52" y="924"/>
                </a:lnTo>
                <a:lnTo>
                  <a:pt x="50" y="924"/>
                </a:lnTo>
                <a:lnTo>
                  <a:pt x="50" y="924"/>
                </a:lnTo>
                <a:lnTo>
                  <a:pt x="42" y="924"/>
                </a:lnTo>
                <a:lnTo>
                  <a:pt x="40" y="922"/>
                </a:lnTo>
                <a:lnTo>
                  <a:pt x="38" y="924"/>
                </a:lnTo>
                <a:lnTo>
                  <a:pt x="38" y="924"/>
                </a:lnTo>
                <a:lnTo>
                  <a:pt x="35" y="924"/>
                </a:lnTo>
                <a:lnTo>
                  <a:pt x="33" y="924"/>
                </a:lnTo>
                <a:lnTo>
                  <a:pt x="33" y="924"/>
                </a:lnTo>
                <a:lnTo>
                  <a:pt x="31" y="922"/>
                </a:lnTo>
                <a:lnTo>
                  <a:pt x="31" y="922"/>
                </a:lnTo>
                <a:lnTo>
                  <a:pt x="35" y="917"/>
                </a:lnTo>
                <a:lnTo>
                  <a:pt x="35" y="917"/>
                </a:lnTo>
                <a:lnTo>
                  <a:pt x="35" y="917"/>
                </a:lnTo>
                <a:lnTo>
                  <a:pt x="38" y="917"/>
                </a:lnTo>
                <a:lnTo>
                  <a:pt x="40" y="917"/>
                </a:lnTo>
                <a:lnTo>
                  <a:pt x="42" y="917"/>
                </a:lnTo>
                <a:lnTo>
                  <a:pt x="42" y="919"/>
                </a:lnTo>
                <a:lnTo>
                  <a:pt x="42" y="922"/>
                </a:lnTo>
                <a:lnTo>
                  <a:pt x="45" y="922"/>
                </a:lnTo>
                <a:lnTo>
                  <a:pt x="45" y="922"/>
                </a:lnTo>
                <a:lnTo>
                  <a:pt x="47" y="924"/>
                </a:lnTo>
                <a:lnTo>
                  <a:pt x="47" y="922"/>
                </a:lnTo>
                <a:lnTo>
                  <a:pt x="47" y="922"/>
                </a:lnTo>
                <a:lnTo>
                  <a:pt x="45" y="922"/>
                </a:lnTo>
                <a:lnTo>
                  <a:pt x="45" y="922"/>
                </a:lnTo>
                <a:lnTo>
                  <a:pt x="45" y="922"/>
                </a:lnTo>
                <a:lnTo>
                  <a:pt x="45" y="919"/>
                </a:lnTo>
                <a:lnTo>
                  <a:pt x="47" y="919"/>
                </a:lnTo>
                <a:lnTo>
                  <a:pt x="50" y="919"/>
                </a:lnTo>
                <a:lnTo>
                  <a:pt x="50" y="919"/>
                </a:lnTo>
                <a:lnTo>
                  <a:pt x="52" y="919"/>
                </a:lnTo>
                <a:lnTo>
                  <a:pt x="52" y="917"/>
                </a:lnTo>
                <a:lnTo>
                  <a:pt x="50" y="917"/>
                </a:lnTo>
                <a:lnTo>
                  <a:pt x="47" y="917"/>
                </a:lnTo>
                <a:lnTo>
                  <a:pt x="45" y="919"/>
                </a:lnTo>
                <a:lnTo>
                  <a:pt x="42" y="919"/>
                </a:lnTo>
                <a:lnTo>
                  <a:pt x="38" y="915"/>
                </a:lnTo>
                <a:lnTo>
                  <a:pt x="38" y="912"/>
                </a:lnTo>
                <a:lnTo>
                  <a:pt x="38" y="910"/>
                </a:lnTo>
                <a:lnTo>
                  <a:pt x="42" y="910"/>
                </a:lnTo>
                <a:lnTo>
                  <a:pt x="42" y="907"/>
                </a:lnTo>
                <a:lnTo>
                  <a:pt x="42" y="907"/>
                </a:lnTo>
                <a:lnTo>
                  <a:pt x="42" y="907"/>
                </a:lnTo>
                <a:lnTo>
                  <a:pt x="47" y="905"/>
                </a:lnTo>
                <a:lnTo>
                  <a:pt x="47" y="907"/>
                </a:lnTo>
                <a:lnTo>
                  <a:pt x="47" y="907"/>
                </a:lnTo>
                <a:lnTo>
                  <a:pt x="47" y="907"/>
                </a:lnTo>
                <a:lnTo>
                  <a:pt x="50" y="910"/>
                </a:lnTo>
                <a:lnTo>
                  <a:pt x="50" y="910"/>
                </a:lnTo>
                <a:lnTo>
                  <a:pt x="50" y="910"/>
                </a:lnTo>
                <a:lnTo>
                  <a:pt x="50" y="907"/>
                </a:lnTo>
                <a:lnTo>
                  <a:pt x="50" y="907"/>
                </a:lnTo>
                <a:lnTo>
                  <a:pt x="50" y="907"/>
                </a:lnTo>
                <a:lnTo>
                  <a:pt x="50" y="905"/>
                </a:lnTo>
                <a:lnTo>
                  <a:pt x="52" y="905"/>
                </a:lnTo>
                <a:lnTo>
                  <a:pt x="54" y="900"/>
                </a:lnTo>
                <a:lnTo>
                  <a:pt x="52" y="898"/>
                </a:lnTo>
                <a:lnTo>
                  <a:pt x="52" y="898"/>
                </a:lnTo>
                <a:lnTo>
                  <a:pt x="52" y="898"/>
                </a:lnTo>
                <a:lnTo>
                  <a:pt x="50" y="898"/>
                </a:lnTo>
                <a:lnTo>
                  <a:pt x="50" y="900"/>
                </a:lnTo>
                <a:lnTo>
                  <a:pt x="50" y="900"/>
                </a:lnTo>
                <a:lnTo>
                  <a:pt x="45" y="896"/>
                </a:lnTo>
                <a:lnTo>
                  <a:pt x="45" y="893"/>
                </a:lnTo>
                <a:lnTo>
                  <a:pt x="45" y="893"/>
                </a:lnTo>
                <a:lnTo>
                  <a:pt x="42" y="893"/>
                </a:lnTo>
                <a:lnTo>
                  <a:pt x="33" y="893"/>
                </a:lnTo>
                <a:lnTo>
                  <a:pt x="33" y="896"/>
                </a:lnTo>
                <a:lnTo>
                  <a:pt x="35" y="896"/>
                </a:lnTo>
                <a:lnTo>
                  <a:pt x="35" y="896"/>
                </a:lnTo>
                <a:lnTo>
                  <a:pt x="40" y="896"/>
                </a:lnTo>
                <a:lnTo>
                  <a:pt x="40" y="896"/>
                </a:lnTo>
                <a:lnTo>
                  <a:pt x="38" y="896"/>
                </a:lnTo>
                <a:lnTo>
                  <a:pt x="38" y="896"/>
                </a:lnTo>
                <a:lnTo>
                  <a:pt x="35" y="896"/>
                </a:lnTo>
                <a:lnTo>
                  <a:pt x="33" y="896"/>
                </a:lnTo>
                <a:lnTo>
                  <a:pt x="26" y="893"/>
                </a:lnTo>
                <a:lnTo>
                  <a:pt x="21" y="893"/>
                </a:lnTo>
                <a:lnTo>
                  <a:pt x="21" y="889"/>
                </a:lnTo>
                <a:lnTo>
                  <a:pt x="19" y="889"/>
                </a:lnTo>
                <a:lnTo>
                  <a:pt x="21" y="889"/>
                </a:lnTo>
                <a:lnTo>
                  <a:pt x="21" y="886"/>
                </a:lnTo>
                <a:lnTo>
                  <a:pt x="24" y="884"/>
                </a:lnTo>
                <a:lnTo>
                  <a:pt x="24" y="884"/>
                </a:lnTo>
                <a:lnTo>
                  <a:pt x="24" y="884"/>
                </a:lnTo>
                <a:lnTo>
                  <a:pt x="24" y="884"/>
                </a:lnTo>
                <a:lnTo>
                  <a:pt x="19" y="886"/>
                </a:lnTo>
                <a:lnTo>
                  <a:pt x="19" y="886"/>
                </a:lnTo>
                <a:lnTo>
                  <a:pt x="16" y="889"/>
                </a:lnTo>
                <a:lnTo>
                  <a:pt x="12" y="889"/>
                </a:lnTo>
                <a:lnTo>
                  <a:pt x="9" y="889"/>
                </a:lnTo>
                <a:lnTo>
                  <a:pt x="9" y="889"/>
                </a:lnTo>
                <a:lnTo>
                  <a:pt x="7" y="889"/>
                </a:lnTo>
                <a:lnTo>
                  <a:pt x="5" y="891"/>
                </a:lnTo>
                <a:lnTo>
                  <a:pt x="5" y="891"/>
                </a:lnTo>
                <a:lnTo>
                  <a:pt x="2" y="893"/>
                </a:lnTo>
                <a:lnTo>
                  <a:pt x="2" y="893"/>
                </a:lnTo>
                <a:lnTo>
                  <a:pt x="5" y="893"/>
                </a:lnTo>
                <a:lnTo>
                  <a:pt x="7" y="891"/>
                </a:lnTo>
                <a:lnTo>
                  <a:pt x="9" y="891"/>
                </a:lnTo>
                <a:lnTo>
                  <a:pt x="9" y="891"/>
                </a:lnTo>
                <a:lnTo>
                  <a:pt x="12" y="896"/>
                </a:lnTo>
                <a:lnTo>
                  <a:pt x="12" y="896"/>
                </a:lnTo>
                <a:lnTo>
                  <a:pt x="9" y="898"/>
                </a:lnTo>
                <a:lnTo>
                  <a:pt x="7" y="898"/>
                </a:lnTo>
                <a:lnTo>
                  <a:pt x="7" y="898"/>
                </a:lnTo>
                <a:lnTo>
                  <a:pt x="7" y="898"/>
                </a:lnTo>
                <a:lnTo>
                  <a:pt x="7" y="898"/>
                </a:lnTo>
                <a:lnTo>
                  <a:pt x="5" y="898"/>
                </a:lnTo>
                <a:lnTo>
                  <a:pt x="2" y="896"/>
                </a:lnTo>
                <a:lnTo>
                  <a:pt x="0" y="893"/>
                </a:lnTo>
                <a:lnTo>
                  <a:pt x="0" y="891"/>
                </a:lnTo>
                <a:lnTo>
                  <a:pt x="0" y="889"/>
                </a:lnTo>
                <a:lnTo>
                  <a:pt x="2" y="886"/>
                </a:lnTo>
                <a:lnTo>
                  <a:pt x="2" y="886"/>
                </a:lnTo>
                <a:lnTo>
                  <a:pt x="5" y="886"/>
                </a:lnTo>
                <a:lnTo>
                  <a:pt x="5" y="886"/>
                </a:lnTo>
                <a:lnTo>
                  <a:pt x="7" y="886"/>
                </a:lnTo>
                <a:lnTo>
                  <a:pt x="9" y="884"/>
                </a:lnTo>
                <a:lnTo>
                  <a:pt x="9" y="884"/>
                </a:lnTo>
                <a:lnTo>
                  <a:pt x="9" y="884"/>
                </a:lnTo>
                <a:lnTo>
                  <a:pt x="12" y="882"/>
                </a:lnTo>
                <a:lnTo>
                  <a:pt x="12" y="882"/>
                </a:lnTo>
                <a:lnTo>
                  <a:pt x="14" y="882"/>
                </a:lnTo>
                <a:lnTo>
                  <a:pt x="16" y="882"/>
                </a:lnTo>
                <a:lnTo>
                  <a:pt x="16" y="882"/>
                </a:lnTo>
                <a:lnTo>
                  <a:pt x="16" y="879"/>
                </a:lnTo>
                <a:lnTo>
                  <a:pt x="16" y="879"/>
                </a:lnTo>
                <a:lnTo>
                  <a:pt x="19" y="877"/>
                </a:lnTo>
                <a:lnTo>
                  <a:pt x="21" y="877"/>
                </a:lnTo>
                <a:lnTo>
                  <a:pt x="24" y="877"/>
                </a:lnTo>
                <a:lnTo>
                  <a:pt x="28" y="872"/>
                </a:lnTo>
                <a:lnTo>
                  <a:pt x="28" y="872"/>
                </a:lnTo>
                <a:lnTo>
                  <a:pt x="31" y="867"/>
                </a:lnTo>
                <a:lnTo>
                  <a:pt x="31" y="865"/>
                </a:lnTo>
                <a:lnTo>
                  <a:pt x="33" y="865"/>
                </a:lnTo>
                <a:lnTo>
                  <a:pt x="38" y="863"/>
                </a:lnTo>
                <a:lnTo>
                  <a:pt x="42" y="863"/>
                </a:lnTo>
                <a:lnTo>
                  <a:pt x="42" y="863"/>
                </a:lnTo>
                <a:lnTo>
                  <a:pt x="42" y="865"/>
                </a:lnTo>
                <a:lnTo>
                  <a:pt x="45" y="863"/>
                </a:lnTo>
                <a:lnTo>
                  <a:pt x="47" y="863"/>
                </a:lnTo>
                <a:lnTo>
                  <a:pt x="50" y="863"/>
                </a:lnTo>
                <a:lnTo>
                  <a:pt x="50" y="865"/>
                </a:lnTo>
                <a:lnTo>
                  <a:pt x="52" y="867"/>
                </a:lnTo>
                <a:lnTo>
                  <a:pt x="50" y="872"/>
                </a:lnTo>
                <a:lnTo>
                  <a:pt x="50" y="872"/>
                </a:lnTo>
                <a:lnTo>
                  <a:pt x="50" y="872"/>
                </a:lnTo>
                <a:lnTo>
                  <a:pt x="47" y="872"/>
                </a:lnTo>
                <a:lnTo>
                  <a:pt x="47" y="874"/>
                </a:lnTo>
                <a:lnTo>
                  <a:pt x="50" y="874"/>
                </a:lnTo>
                <a:lnTo>
                  <a:pt x="50" y="872"/>
                </a:lnTo>
                <a:lnTo>
                  <a:pt x="52" y="870"/>
                </a:lnTo>
                <a:lnTo>
                  <a:pt x="52" y="870"/>
                </a:lnTo>
                <a:lnTo>
                  <a:pt x="50" y="870"/>
                </a:lnTo>
                <a:lnTo>
                  <a:pt x="52" y="870"/>
                </a:lnTo>
                <a:lnTo>
                  <a:pt x="54" y="870"/>
                </a:lnTo>
                <a:lnTo>
                  <a:pt x="54" y="872"/>
                </a:lnTo>
                <a:lnTo>
                  <a:pt x="54" y="872"/>
                </a:lnTo>
                <a:lnTo>
                  <a:pt x="54" y="872"/>
                </a:lnTo>
                <a:lnTo>
                  <a:pt x="52" y="874"/>
                </a:lnTo>
                <a:lnTo>
                  <a:pt x="52" y="874"/>
                </a:lnTo>
                <a:lnTo>
                  <a:pt x="50" y="874"/>
                </a:lnTo>
                <a:lnTo>
                  <a:pt x="50" y="874"/>
                </a:lnTo>
                <a:lnTo>
                  <a:pt x="47" y="877"/>
                </a:lnTo>
                <a:lnTo>
                  <a:pt x="42" y="877"/>
                </a:lnTo>
                <a:lnTo>
                  <a:pt x="42" y="877"/>
                </a:lnTo>
                <a:lnTo>
                  <a:pt x="42" y="877"/>
                </a:lnTo>
                <a:lnTo>
                  <a:pt x="40" y="877"/>
                </a:lnTo>
                <a:lnTo>
                  <a:pt x="40" y="874"/>
                </a:lnTo>
                <a:lnTo>
                  <a:pt x="38" y="874"/>
                </a:lnTo>
                <a:lnTo>
                  <a:pt x="40" y="877"/>
                </a:lnTo>
                <a:lnTo>
                  <a:pt x="40" y="877"/>
                </a:lnTo>
                <a:lnTo>
                  <a:pt x="42" y="877"/>
                </a:lnTo>
                <a:lnTo>
                  <a:pt x="42" y="877"/>
                </a:lnTo>
                <a:lnTo>
                  <a:pt x="45" y="877"/>
                </a:lnTo>
                <a:lnTo>
                  <a:pt x="47" y="877"/>
                </a:lnTo>
                <a:lnTo>
                  <a:pt x="50" y="877"/>
                </a:lnTo>
                <a:lnTo>
                  <a:pt x="50" y="874"/>
                </a:lnTo>
                <a:lnTo>
                  <a:pt x="52" y="874"/>
                </a:lnTo>
                <a:lnTo>
                  <a:pt x="52" y="879"/>
                </a:lnTo>
                <a:lnTo>
                  <a:pt x="57" y="879"/>
                </a:lnTo>
                <a:lnTo>
                  <a:pt x="57" y="879"/>
                </a:lnTo>
                <a:lnTo>
                  <a:pt x="57" y="879"/>
                </a:lnTo>
                <a:lnTo>
                  <a:pt x="57" y="879"/>
                </a:lnTo>
                <a:lnTo>
                  <a:pt x="57" y="879"/>
                </a:lnTo>
                <a:lnTo>
                  <a:pt x="57" y="879"/>
                </a:lnTo>
                <a:lnTo>
                  <a:pt x="54" y="877"/>
                </a:lnTo>
                <a:lnTo>
                  <a:pt x="52" y="877"/>
                </a:lnTo>
                <a:lnTo>
                  <a:pt x="54" y="874"/>
                </a:lnTo>
                <a:lnTo>
                  <a:pt x="54" y="874"/>
                </a:lnTo>
                <a:lnTo>
                  <a:pt x="57" y="874"/>
                </a:lnTo>
                <a:lnTo>
                  <a:pt x="59" y="877"/>
                </a:lnTo>
                <a:lnTo>
                  <a:pt x="59" y="879"/>
                </a:lnTo>
                <a:lnTo>
                  <a:pt x="59" y="879"/>
                </a:lnTo>
                <a:lnTo>
                  <a:pt x="59" y="879"/>
                </a:lnTo>
                <a:lnTo>
                  <a:pt x="59" y="882"/>
                </a:lnTo>
                <a:lnTo>
                  <a:pt x="57" y="884"/>
                </a:lnTo>
                <a:lnTo>
                  <a:pt x="57" y="884"/>
                </a:lnTo>
                <a:lnTo>
                  <a:pt x="52" y="886"/>
                </a:lnTo>
                <a:lnTo>
                  <a:pt x="57" y="889"/>
                </a:lnTo>
                <a:lnTo>
                  <a:pt x="57" y="889"/>
                </a:lnTo>
                <a:lnTo>
                  <a:pt x="57" y="886"/>
                </a:lnTo>
                <a:lnTo>
                  <a:pt x="59" y="886"/>
                </a:lnTo>
                <a:lnTo>
                  <a:pt x="59" y="884"/>
                </a:lnTo>
                <a:lnTo>
                  <a:pt x="59" y="884"/>
                </a:lnTo>
                <a:lnTo>
                  <a:pt x="61" y="882"/>
                </a:lnTo>
                <a:lnTo>
                  <a:pt x="61" y="882"/>
                </a:lnTo>
                <a:lnTo>
                  <a:pt x="66" y="877"/>
                </a:lnTo>
                <a:lnTo>
                  <a:pt x="66" y="874"/>
                </a:lnTo>
                <a:lnTo>
                  <a:pt x="71" y="872"/>
                </a:lnTo>
                <a:lnTo>
                  <a:pt x="71" y="872"/>
                </a:lnTo>
                <a:lnTo>
                  <a:pt x="66" y="874"/>
                </a:lnTo>
                <a:lnTo>
                  <a:pt x="66" y="877"/>
                </a:lnTo>
                <a:lnTo>
                  <a:pt x="66" y="877"/>
                </a:lnTo>
                <a:lnTo>
                  <a:pt x="64" y="879"/>
                </a:lnTo>
                <a:lnTo>
                  <a:pt x="64" y="879"/>
                </a:lnTo>
                <a:lnTo>
                  <a:pt x="61" y="879"/>
                </a:lnTo>
                <a:lnTo>
                  <a:pt x="61" y="877"/>
                </a:lnTo>
                <a:lnTo>
                  <a:pt x="61" y="877"/>
                </a:lnTo>
                <a:lnTo>
                  <a:pt x="64" y="877"/>
                </a:lnTo>
                <a:lnTo>
                  <a:pt x="64" y="874"/>
                </a:lnTo>
                <a:lnTo>
                  <a:pt x="64" y="874"/>
                </a:lnTo>
                <a:lnTo>
                  <a:pt x="64" y="872"/>
                </a:lnTo>
                <a:lnTo>
                  <a:pt x="64" y="872"/>
                </a:lnTo>
                <a:lnTo>
                  <a:pt x="64" y="870"/>
                </a:lnTo>
                <a:lnTo>
                  <a:pt x="64" y="870"/>
                </a:lnTo>
                <a:lnTo>
                  <a:pt x="66" y="863"/>
                </a:lnTo>
                <a:lnTo>
                  <a:pt x="71" y="860"/>
                </a:lnTo>
                <a:lnTo>
                  <a:pt x="71" y="860"/>
                </a:lnTo>
                <a:lnTo>
                  <a:pt x="71" y="860"/>
                </a:lnTo>
                <a:lnTo>
                  <a:pt x="73" y="860"/>
                </a:lnTo>
                <a:lnTo>
                  <a:pt x="73" y="860"/>
                </a:lnTo>
                <a:lnTo>
                  <a:pt x="76" y="860"/>
                </a:lnTo>
                <a:lnTo>
                  <a:pt x="76" y="860"/>
                </a:lnTo>
                <a:lnTo>
                  <a:pt x="78" y="860"/>
                </a:lnTo>
                <a:lnTo>
                  <a:pt x="78" y="860"/>
                </a:lnTo>
                <a:lnTo>
                  <a:pt x="73" y="858"/>
                </a:lnTo>
                <a:lnTo>
                  <a:pt x="73" y="858"/>
                </a:lnTo>
                <a:lnTo>
                  <a:pt x="71" y="858"/>
                </a:lnTo>
                <a:lnTo>
                  <a:pt x="71" y="860"/>
                </a:lnTo>
                <a:lnTo>
                  <a:pt x="68" y="860"/>
                </a:lnTo>
                <a:lnTo>
                  <a:pt x="68" y="860"/>
                </a:lnTo>
                <a:lnTo>
                  <a:pt x="66" y="863"/>
                </a:lnTo>
                <a:lnTo>
                  <a:pt x="66" y="863"/>
                </a:lnTo>
                <a:lnTo>
                  <a:pt x="66" y="860"/>
                </a:lnTo>
                <a:lnTo>
                  <a:pt x="68" y="853"/>
                </a:lnTo>
                <a:lnTo>
                  <a:pt x="71" y="851"/>
                </a:lnTo>
                <a:lnTo>
                  <a:pt x="76" y="848"/>
                </a:lnTo>
                <a:lnTo>
                  <a:pt x="78" y="848"/>
                </a:lnTo>
                <a:lnTo>
                  <a:pt x="78" y="848"/>
                </a:lnTo>
                <a:lnTo>
                  <a:pt x="78" y="848"/>
                </a:lnTo>
                <a:lnTo>
                  <a:pt x="78" y="851"/>
                </a:lnTo>
                <a:lnTo>
                  <a:pt x="80" y="851"/>
                </a:lnTo>
                <a:lnTo>
                  <a:pt x="83" y="853"/>
                </a:lnTo>
                <a:lnTo>
                  <a:pt x="85" y="853"/>
                </a:lnTo>
                <a:lnTo>
                  <a:pt x="87" y="853"/>
                </a:lnTo>
                <a:lnTo>
                  <a:pt x="87" y="853"/>
                </a:lnTo>
                <a:lnTo>
                  <a:pt x="90" y="851"/>
                </a:lnTo>
                <a:lnTo>
                  <a:pt x="87" y="851"/>
                </a:lnTo>
                <a:lnTo>
                  <a:pt x="87" y="851"/>
                </a:lnTo>
                <a:lnTo>
                  <a:pt x="85" y="851"/>
                </a:lnTo>
                <a:lnTo>
                  <a:pt x="85" y="851"/>
                </a:lnTo>
                <a:lnTo>
                  <a:pt x="83" y="851"/>
                </a:lnTo>
                <a:lnTo>
                  <a:pt x="80" y="848"/>
                </a:lnTo>
                <a:lnTo>
                  <a:pt x="78" y="848"/>
                </a:lnTo>
                <a:lnTo>
                  <a:pt x="76" y="846"/>
                </a:lnTo>
                <a:lnTo>
                  <a:pt x="76" y="846"/>
                </a:lnTo>
                <a:lnTo>
                  <a:pt x="76" y="846"/>
                </a:lnTo>
                <a:lnTo>
                  <a:pt x="73" y="846"/>
                </a:lnTo>
                <a:lnTo>
                  <a:pt x="73" y="848"/>
                </a:lnTo>
                <a:lnTo>
                  <a:pt x="73" y="848"/>
                </a:lnTo>
                <a:lnTo>
                  <a:pt x="71" y="848"/>
                </a:lnTo>
                <a:lnTo>
                  <a:pt x="71" y="848"/>
                </a:lnTo>
                <a:lnTo>
                  <a:pt x="68" y="846"/>
                </a:lnTo>
                <a:lnTo>
                  <a:pt x="68" y="846"/>
                </a:lnTo>
                <a:lnTo>
                  <a:pt x="71" y="844"/>
                </a:lnTo>
                <a:lnTo>
                  <a:pt x="71" y="844"/>
                </a:lnTo>
                <a:lnTo>
                  <a:pt x="73" y="844"/>
                </a:lnTo>
                <a:lnTo>
                  <a:pt x="73" y="844"/>
                </a:lnTo>
                <a:lnTo>
                  <a:pt x="73" y="844"/>
                </a:lnTo>
                <a:lnTo>
                  <a:pt x="73" y="841"/>
                </a:lnTo>
                <a:lnTo>
                  <a:pt x="71" y="841"/>
                </a:lnTo>
                <a:lnTo>
                  <a:pt x="71" y="839"/>
                </a:lnTo>
                <a:lnTo>
                  <a:pt x="71" y="839"/>
                </a:lnTo>
                <a:lnTo>
                  <a:pt x="71" y="837"/>
                </a:lnTo>
                <a:lnTo>
                  <a:pt x="73" y="837"/>
                </a:lnTo>
                <a:lnTo>
                  <a:pt x="73" y="837"/>
                </a:lnTo>
                <a:lnTo>
                  <a:pt x="76" y="837"/>
                </a:lnTo>
                <a:lnTo>
                  <a:pt x="76" y="837"/>
                </a:lnTo>
                <a:lnTo>
                  <a:pt x="76" y="837"/>
                </a:lnTo>
                <a:lnTo>
                  <a:pt x="78" y="837"/>
                </a:lnTo>
                <a:lnTo>
                  <a:pt x="85" y="834"/>
                </a:lnTo>
                <a:lnTo>
                  <a:pt x="87" y="834"/>
                </a:lnTo>
                <a:lnTo>
                  <a:pt x="90" y="832"/>
                </a:lnTo>
                <a:lnTo>
                  <a:pt x="92" y="830"/>
                </a:lnTo>
                <a:lnTo>
                  <a:pt x="92" y="827"/>
                </a:lnTo>
                <a:lnTo>
                  <a:pt x="94" y="822"/>
                </a:lnTo>
                <a:lnTo>
                  <a:pt x="94" y="820"/>
                </a:lnTo>
                <a:lnTo>
                  <a:pt x="94" y="820"/>
                </a:lnTo>
                <a:lnTo>
                  <a:pt x="92" y="822"/>
                </a:lnTo>
                <a:lnTo>
                  <a:pt x="87" y="820"/>
                </a:lnTo>
                <a:lnTo>
                  <a:pt x="85" y="818"/>
                </a:lnTo>
                <a:lnTo>
                  <a:pt x="85" y="818"/>
                </a:lnTo>
                <a:lnTo>
                  <a:pt x="83" y="818"/>
                </a:lnTo>
                <a:lnTo>
                  <a:pt x="80" y="818"/>
                </a:lnTo>
                <a:lnTo>
                  <a:pt x="80" y="815"/>
                </a:lnTo>
                <a:lnTo>
                  <a:pt x="78" y="815"/>
                </a:lnTo>
                <a:lnTo>
                  <a:pt x="78" y="815"/>
                </a:lnTo>
                <a:lnTo>
                  <a:pt x="76" y="813"/>
                </a:lnTo>
                <a:lnTo>
                  <a:pt x="76" y="813"/>
                </a:lnTo>
                <a:lnTo>
                  <a:pt x="76" y="811"/>
                </a:lnTo>
                <a:lnTo>
                  <a:pt x="78" y="811"/>
                </a:lnTo>
                <a:lnTo>
                  <a:pt x="78" y="808"/>
                </a:lnTo>
                <a:lnTo>
                  <a:pt x="80" y="808"/>
                </a:lnTo>
                <a:lnTo>
                  <a:pt x="80" y="806"/>
                </a:lnTo>
                <a:lnTo>
                  <a:pt x="83" y="804"/>
                </a:lnTo>
                <a:lnTo>
                  <a:pt x="83" y="804"/>
                </a:lnTo>
                <a:lnTo>
                  <a:pt x="85" y="801"/>
                </a:lnTo>
                <a:lnTo>
                  <a:pt x="87" y="801"/>
                </a:lnTo>
                <a:lnTo>
                  <a:pt x="87" y="801"/>
                </a:lnTo>
                <a:lnTo>
                  <a:pt x="87" y="799"/>
                </a:lnTo>
                <a:lnTo>
                  <a:pt x="87" y="801"/>
                </a:lnTo>
                <a:lnTo>
                  <a:pt x="87" y="801"/>
                </a:lnTo>
                <a:lnTo>
                  <a:pt x="85" y="801"/>
                </a:lnTo>
                <a:lnTo>
                  <a:pt x="83" y="801"/>
                </a:lnTo>
                <a:lnTo>
                  <a:pt x="83" y="799"/>
                </a:lnTo>
                <a:lnTo>
                  <a:pt x="83" y="796"/>
                </a:lnTo>
                <a:lnTo>
                  <a:pt x="80" y="792"/>
                </a:lnTo>
                <a:lnTo>
                  <a:pt x="80" y="792"/>
                </a:lnTo>
                <a:lnTo>
                  <a:pt x="80" y="787"/>
                </a:lnTo>
                <a:lnTo>
                  <a:pt x="80" y="787"/>
                </a:lnTo>
                <a:lnTo>
                  <a:pt x="83" y="787"/>
                </a:lnTo>
                <a:lnTo>
                  <a:pt x="83" y="787"/>
                </a:lnTo>
                <a:lnTo>
                  <a:pt x="85" y="785"/>
                </a:lnTo>
                <a:lnTo>
                  <a:pt x="85" y="785"/>
                </a:lnTo>
                <a:lnTo>
                  <a:pt x="85" y="785"/>
                </a:lnTo>
                <a:lnTo>
                  <a:pt x="85" y="782"/>
                </a:lnTo>
                <a:lnTo>
                  <a:pt x="85" y="782"/>
                </a:lnTo>
                <a:lnTo>
                  <a:pt x="85" y="780"/>
                </a:lnTo>
                <a:lnTo>
                  <a:pt x="87" y="780"/>
                </a:lnTo>
                <a:lnTo>
                  <a:pt x="87" y="778"/>
                </a:lnTo>
                <a:lnTo>
                  <a:pt x="90" y="778"/>
                </a:lnTo>
                <a:lnTo>
                  <a:pt x="92" y="780"/>
                </a:lnTo>
                <a:lnTo>
                  <a:pt x="92" y="775"/>
                </a:lnTo>
                <a:lnTo>
                  <a:pt x="90" y="775"/>
                </a:lnTo>
                <a:lnTo>
                  <a:pt x="90" y="773"/>
                </a:lnTo>
                <a:lnTo>
                  <a:pt x="87" y="773"/>
                </a:lnTo>
                <a:lnTo>
                  <a:pt x="87" y="773"/>
                </a:lnTo>
                <a:lnTo>
                  <a:pt x="87" y="770"/>
                </a:lnTo>
                <a:lnTo>
                  <a:pt x="87" y="768"/>
                </a:lnTo>
                <a:lnTo>
                  <a:pt x="87" y="763"/>
                </a:lnTo>
                <a:lnTo>
                  <a:pt x="90" y="763"/>
                </a:lnTo>
                <a:lnTo>
                  <a:pt x="90" y="763"/>
                </a:lnTo>
                <a:lnTo>
                  <a:pt x="92" y="763"/>
                </a:lnTo>
                <a:lnTo>
                  <a:pt x="92" y="763"/>
                </a:lnTo>
                <a:lnTo>
                  <a:pt x="94" y="763"/>
                </a:lnTo>
                <a:lnTo>
                  <a:pt x="97" y="763"/>
                </a:lnTo>
                <a:lnTo>
                  <a:pt x="97" y="763"/>
                </a:lnTo>
                <a:lnTo>
                  <a:pt x="97" y="763"/>
                </a:lnTo>
                <a:lnTo>
                  <a:pt x="97" y="763"/>
                </a:lnTo>
                <a:lnTo>
                  <a:pt x="94" y="763"/>
                </a:lnTo>
                <a:lnTo>
                  <a:pt x="94" y="763"/>
                </a:lnTo>
                <a:lnTo>
                  <a:pt x="92" y="761"/>
                </a:lnTo>
                <a:lnTo>
                  <a:pt x="87" y="756"/>
                </a:lnTo>
                <a:lnTo>
                  <a:pt x="90" y="754"/>
                </a:lnTo>
                <a:lnTo>
                  <a:pt x="90" y="754"/>
                </a:lnTo>
                <a:lnTo>
                  <a:pt x="94" y="754"/>
                </a:lnTo>
                <a:lnTo>
                  <a:pt x="97" y="754"/>
                </a:lnTo>
                <a:lnTo>
                  <a:pt x="97" y="754"/>
                </a:lnTo>
                <a:lnTo>
                  <a:pt x="97" y="754"/>
                </a:lnTo>
                <a:lnTo>
                  <a:pt x="99" y="761"/>
                </a:lnTo>
                <a:lnTo>
                  <a:pt x="101" y="761"/>
                </a:lnTo>
                <a:lnTo>
                  <a:pt x="101" y="761"/>
                </a:lnTo>
                <a:lnTo>
                  <a:pt x="101" y="759"/>
                </a:lnTo>
                <a:lnTo>
                  <a:pt x="99" y="754"/>
                </a:lnTo>
                <a:lnTo>
                  <a:pt x="99" y="754"/>
                </a:lnTo>
                <a:lnTo>
                  <a:pt x="99" y="752"/>
                </a:lnTo>
                <a:lnTo>
                  <a:pt x="99" y="749"/>
                </a:lnTo>
                <a:lnTo>
                  <a:pt x="99" y="749"/>
                </a:lnTo>
                <a:lnTo>
                  <a:pt x="99" y="749"/>
                </a:lnTo>
                <a:lnTo>
                  <a:pt x="99" y="747"/>
                </a:lnTo>
                <a:lnTo>
                  <a:pt x="99" y="747"/>
                </a:lnTo>
                <a:lnTo>
                  <a:pt x="99" y="747"/>
                </a:lnTo>
                <a:lnTo>
                  <a:pt x="97" y="747"/>
                </a:lnTo>
                <a:lnTo>
                  <a:pt x="97" y="747"/>
                </a:lnTo>
                <a:lnTo>
                  <a:pt x="94" y="747"/>
                </a:lnTo>
                <a:lnTo>
                  <a:pt x="92" y="747"/>
                </a:lnTo>
                <a:lnTo>
                  <a:pt x="90" y="747"/>
                </a:lnTo>
                <a:lnTo>
                  <a:pt x="87" y="744"/>
                </a:lnTo>
                <a:lnTo>
                  <a:pt x="87" y="744"/>
                </a:lnTo>
                <a:lnTo>
                  <a:pt x="90" y="742"/>
                </a:lnTo>
                <a:lnTo>
                  <a:pt x="94" y="740"/>
                </a:lnTo>
                <a:lnTo>
                  <a:pt x="94" y="740"/>
                </a:lnTo>
                <a:lnTo>
                  <a:pt x="97" y="740"/>
                </a:lnTo>
                <a:lnTo>
                  <a:pt x="99" y="740"/>
                </a:lnTo>
                <a:lnTo>
                  <a:pt x="101" y="737"/>
                </a:lnTo>
                <a:lnTo>
                  <a:pt x="104" y="737"/>
                </a:lnTo>
                <a:lnTo>
                  <a:pt x="104" y="735"/>
                </a:lnTo>
                <a:lnTo>
                  <a:pt x="104" y="730"/>
                </a:lnTo>
                <a:lnTo>
                  <a:pt x="104" y="730"/>
                </a:lnTo>
                <a:lnTo>
                  <a:pt x="101" y="735"/>
                </a:lnTo>
                <a:lnTo>
                  <a:pt x="101" y="737"/>
                </a:lnTo>
                <a:lnTo>
                  <a:pt x="99" y="737"/>
                </a:lnTo>
                <a:lnTo>
                  <a:pt x="97" y="737"/>
                </a:lnTo>
                <a:lnTo>
                  <a:pt x="94" y="737"/>
                </a:lnTo>
                <a:lnTo>
                  <a:pt x="94" y="737"/>
                </a:lnTo>
                <a:lnTo>
                  <a:pt x="92" y="737"/>
                </a:lnTo>
                <a:lnTo>
                  <a:pt x="92" y="735"/>
                </a:lnTo>
                <a:lnTo>
                  <a:pt x="92" y="735"/>
                </a:lnTo>
                <a:lnTo>
                  <a:pt x="90" y="733"/>
                </a:lnTo>
                <a:lnTo>
                  <a:pt x="87" y="733"/>
                </a:lnTo>
                <a:lnTo>
                  <a:pt x="85" y="730"/>
                </a:lnTo>
                <a:lnTo>
                  <a:pt x="83" y="733"/>
                </a:lnTo>
                <a:lnTo>
                  <a:pt x="83" y="733"/>
                </a:lnTo>
                <a:lnTo>
                  <a:pt x="80" y="735"/>
                </a:lnTo>
                <a:lnTo>
                  <a:pt x="80" y="735"/>
                </a:lnTo>
                <a:lnTo>
                  <a:pt x="80" y="735"/>
                </a:lnTo>
                <a:lnTo>
                  <a:pt x="80" y="737"/>
                </a:lnTo>
                <a:lnTo>
                  <a:pt x="80" y="740"/>
                </a:lnTo>
                <a:lnTo>
                  <a:pt x="78" y="740"/>
                </a:lnTo>
                <a:lnTo>
                  <a:pt x="76" y="742"/>
                </a:lnTo>
                <a:lnTo>
                  <a:pt x="73" y="740"/>
                </a:lnTo>
                <a:lnTo>
                  <a:pt x="73" y="740"/>
                </a:lnTo>
                <a:lnTo>
                  <a:pt x="71" y="740"/>
                </a:lnTo>
                <a:lnTo>
                  <a:pt x="71" y="740"/>
                </a:lnTo>
                <a:lnTo>
                  <a:pt x="68" y="742"/>
                </a:lnTo>
                <a:lnTo>
                  <a:pt x="68" y="742"/>
                </a:lnTo>
                <a:lnTo>
                  <a:pt x="68" y="742"/>
                </a:lnTo>
                <a:lnTo>
                  <a:pt x="66" y="740"/>
                </a:lnTo>
                <a:lnTo>
                  <a:pt x="61" y="740"/>
                </a:lnTo>
                <a:lnTo>
                  <a:pt x="61" y="740"/>
                </a:lnTo>
                <a:lnTo>
                  <a:pt x="61" y="737"/>
                </a:lnTo>
                <a:lnTo>
                  <a:pt x="61" y="735"/>
                </a:lnTo>
                <a:lnTo>
                  <a:pt x="64" y="735"/>
                </a:lnTo>
                <a:lnTo>
                  <a:pt x="64" y="735"/>
                </a:lnTo>
                <a:lnTo>
                  <a:pt x="66" y="735"/>
                </a:lnTo>
                <a:lnTo>
                  <a:pt x="66" y="735"/>
                </a:lnTo>
                <a:lnTo>
                  <a:pt x="68" y="733"/>
                </a:lnTo>
                <a:lnTo>
                  <a:pt x="66" y="733"/>
                </a:lnTo>
                <a:lnTo>
                  <a:pt x="66" y="735"/>
                </a:lnTo>
                <a:lnTo>
                  <a:pt x="66" y="735"/>
                </a:lnTo>
                <a:lnTo>
                  <a:pt x="66" y="735"/>
                </a:lnTo>
                <a:lnTo>
                  <a:pt x="61" y="735"/>
                </a:lnTo>
                <a:lnTo>
                  <a:pt x="59" y="735"/>
                </a:lnTo>
                <a:lnTo>
                  <a:pt x="57" y="730"/>
                </a:lnTo>
                <a:lnTo>
                  <a:pt x="57" y="730"/>
                </a:lnTo>
                <a:lnTo>
                  <a:pt x="57" y="730"/>
                </a:lnTo>
                <a:lnTo>
                  <a:pt x="57" y="728"/>
                </a:lnTo>
                <a:lnTo>
                  <a:pt x="57" y="726"/>
                </a:lnTo>
                <a:lnTo>
                  <a:pt x="57" y="723"/>
                </a:lnTo>
                <a:lnTo>
                  <a:pt x="54" y="723"/>
                </a:lnTo>
                <a:lnTo>
                  <a:pt x="54" y="723"/>
                </a:lnTo>
                <a:lnTo>
                  <a:pt x="54" y="721"/>
                </a:lnTo>
                <a:lnTo>
                  <a:pt x="54" y="718"/>
                </a:lnTo>
                <a:lnTo>
                  <a:pt x="52" y="716"/>
                </a:lnTo>
                <a:lnTo>
                  <a:pt x="54" y="711"/>
                </a:lnTo>
                <a:lnTo>
                  <a:pt x="59" y="704"/>
                </a:lnTo>
                <a:lnTo>
                  <a:pt x="59" y="704"/>
                </a:lnTo>
                <a:lnTo>
                  <a:pt x="61" y="702"/>
                </a:lnTo>
                <a:lnTo>
                  <a:pt x="61" y="700"/>
                </a:lnTo>
                <a:lnTo>
                  <a:pt x="59" y="700"/>
                </a:lnTo>
                <a:lnTo>
                  <a:pt x="61" y="692"/>
                </a:lnTo>
                <a:lnTo>
                  <a:pt x="64" y="690"/>
                </a:lnTo>
                <a:lnTo>
                  <a:pt x="64" y="690"/>
                </a:lnTo>
                <a:lnTo>
                  <a:pt x="64" y="688"/>
                </a:lnTo>
                <a:lnTo>
                  <a:pt x="64" y="688"/>
                </a:lnTo>
                <a:lnTo>
                  <a:pt x="61" y="685"/>
                </a:lnTo>
                <a:lnTo>
                  <a:pt x="61" y="685"/>
                </a:lnTo>
                <a:lnTo>
                  <a:pt x="61" y="685"/>
                </a:lnTo>
                <a:lnTo>
                  <a:pt x="64" y="685"/>
                </a:lnTo>
                <a:lnTo>
                  <a:pt x="68" y="683"/>
                </a:lnTo>
                <a:lnTo>
                  <a:pt x="71" y="683"/>
                </a:lnTo>
                <a:lnTo>
                  <a:pt x="71" y="681"/>
                </a:lnTo>
                <a:lnTo>
                  <a:pt x="71" y="678"/>
                </a:lnTo>
                <a:lnTo>
                  <a:pt x="73" y="674"/>
                </a:lnTo>
                <a:lnTo>
                  <a:pt x="76" y="674"/>
                </a:lnTo>
                <a:lnTo>
                  <a:pt x="76" y="671"/>
                </a:lnTo>
                <a:lnTo>
                  <a:pt x="76" y="669"/>
                </a:lnTo>
                <a:lnTo>
                  <a:pt x="76" y="667"/>
                </a:lnTo>
                <a:lnTo>
                  <a:pt x="76" y="667"/>
                </a:lnTo>
                <a:lnTo>
                  <a:pt x="76" y="662"/>
                </a:lnTo>
                <a:lnTo>
                  <a:pt x="76" y="657"/>
                </a:lnTo>
                <a:lnTo>
                  <a:pt x="73" y="652"/>
                </a:lnTo>
                <a:lnTo>
                  <a:pt x="68" y="645"/>
                </a:lnTo>
                <a:lnTo>
                  <a:pt x="68" y="643"/>
                </a:lnTo>
                <a:lnTo>
                  <a:pt x="68" y="641"/>
                </a:lnTo>
                <a:lnTo>
                  <a:pt x="68" y="641"/>
                </a:lnTo>
                <a:lnTo>
                  <a:pt x="66" y="638"/>
                </a:lnTo>
                <a:lnTo>
                  <a:pt x="66" y="636"/>
                </a:lnTo>
                <a:lnTo>
                  <a:pt x="68" y="636"/>
                </a:lnTo>
                <a:lnTo>
                  <a:pt x="68" y="636"/>
                </a:lnTo>
                <a:lnTo>
                  <a:pt x="68" y="633"/>
                </a:lnTo>
                <a:lnTo>
                  <a:pt x="68" y="633"/>
                </a:lnTo>
                <a:lnTo>
                  <a:pt x="68" y="631"/>
                </a:lnTo>
                <a:lnTo>
                  <a:pt x="68" y="631"/>
                </a:lnTo>
                <a:lnTo>
                  <a:pt x="68" y="626"/>
                </a:lnTo>
                <a:lnTo>
                  <a:pt x="68" y="626"/>
                </a:lnTo>
                <a:lnTo>
                  <a:pt x="68" y="624"/>
                </a:lnTo>
                <a:lnTo>
                  <a:pt x="66" y="622"/>
                </a:lnTo>
                <a:lnTo>
                  <a:pt x="64" y="619"/>
                </a:lnTo>
                <a:lnTo>
                  <a:pt x="64" y="617"/>
                </a:lnTo>
                <a:lnTo>
                  <a:pt x="61" y="612"/>
                </a:lnTo>
                <a:lnTo>
                  <a:pt x="64" y="612"/>
                </a:lnTo>
                <a:lnTo>
                  <a:pt x="64" y="610"/>
                </a:lnTo>
                <a:lnTo>
                  <a:pt x="64" y="610"/>
                </a:lnTo>
                <a:lnTo>
                  <a:pt x="66" y="610"/>
                </a:lnTo>
                <a:lnTo>
                  <a:pt x="66" y="607"/>
                </a:lnTo>
                <a:lnTo>
                  <a:pt x="64" y="607"/>
                </a:lnTo>
                <a:lnTo>
                  <a:pt x="64" y="607"/>
                </a:lnTo>
                <a:lnTo>
                  <a:pt x="64" y="605"/>
                </a:lnTo>
                <a:lnTo>
                  <a:pt x="64" y="605"/>
                </a:lnTo>
                <a:lnTo>
                  <a:pt x="64" y="600"/>
                </a:lnTo>
                <a:lnTo>
                  <a:pt x="64" y="600"/>
                </a:lnTo>
                <a:lnTo>
                  <a:pt x="66" y="600"/>
                </a:lnTo>
                <a:lnTo>
                  <a:pt x="66" y="600"/>
                </a:lnTo>
                <a:lnTo>
                  <a:pt x="68" y="600"/>
                </a:lnTo>
                <a:lnTo>
                  <a:pt x="71" y="603"/>
                </a:lnTo>
                <a:lnTo>
                  <a:pt x="71" y="603"/>
                </a:lnTo>
                <a:lnTo>
                  <a:pt x="71" y="603"/>
                </a:lnTo>
                <a:lnTo>
                  <a:pt x="73" y="603"/>
                </a:lnTo>
                <a:lnTo>
                  <a:pt x="76" y="600"/>
                </a:lnTo>
                <a:lnTo>
                  <a:pt x="76" y="600"/>
                </a:lnTo>
                <a:lnTo>
                  <a:pt x="76" y="600"/>
                </a:lnTo>
                <a:lnTo>
                  <a:pt x="78" y="600"/>
                </a:lnTo>
                <a:lnTo>
                  <a:pt x="78" y="598"/>
                </a:lnTo>
                <a:lnTo>
                  <a:pt x="78" y="596"/>
                </a:lnTo>
                <a:lnTo>
                  <a:pt x="78" y="591"/>
                </a:lnTo>
                <a:lnTo>
                  <a:pt x="80" y="584"/>
                </a:lnTo>
                <a:lnTo>
                  <a:pt x="80" y="586"/>
                </a:lnTo>
                <a:lnTo>
                  <a:pt x="80" y="586"/>
                </a:lnTo>
                <a:lnTo>
                  <a:pt x="83" y="586"/>
                </a:lnTo>
                <a:lnTo>
                  <a:pt x="83" y="586"/>
                </a:lnTo>
                <a:lnTo>
                  <a:pt x="83" y="586"/>
                </a:lnTo>
                <a:lnTo>
                  <a:pt x="85" y="586"/>
                </a:lnTo>
                <a:lnTo>
                  <a:pt x="85" y="584"/>
                </a:lnTo>
                <a:lnTo>
                  <a:pt x="85" y="579"/>
                </a:lnTo>
                <a:lnTo>
                  <a:pt x="87" y="577"/>
                </a:lnTo>
                <a:lnTo>
                  <a:pt x="87" y="574"/>
                </a:lnTo>
                <a:lnTo>
                  <a:pt x="90" y="567"/>
                </a:lnTo>
                <a:lnTo>
                  <a:pt x="90" y="563"/>
                </a:lnTo>
                <a:lnTo>
                  <a:pt x="90" y="563"/>
                </a:lnTo>
                <a:lnTo>
                  <a:pt x="90" y="563"/>
                </a:lnTo>
                <a:lnTo>
                  <a:pt x="92" y="560"/>
                </a:lnTo>
                <a:lnTo>
                  <a:pt x="94" y="558"/>
                </a:lnTo>
                <a:lnTo>
                  <a:pt x="97" y="558"/>
                </a:lnTo>
                <a:lnTo>
                  <a:pt x="97" y="558"/>
                </a:lnTo>
                <a:lnTo>
                  <a:pt x="97" y="555"/>
                </a:lnTo>
                <a:lnTo>
                  <a:pt x="94" y="555"/>
                </a:lnTo>
                <a:lnTo>
                  <a:pt x="94" y="553"/>
                </a:lnTo>
                <a:lnTo>
                  <a:pt x="94" y="551"/>
                </a:lnTo>
                <a:lnTo>
                  <a:pt x="94" y="551"/>
                </a:lnTo>
                <a:lnTo>
                  <a:pt x="97" y="551"/>
                </a:lnTo>
                <a:lnTo>
                  <a:pt x="99" y="548"/>
                </a:lnTo>
                <a:lnTo>
                  <a:pt x="99" y="544"/>
                </a:lnTo>
                <a:lnTo>
                  <a:pt x="101" y="541"/>
                </a:lnTo>
                <a:lnTo>
                  <a:pt x="101" y="541"/>
                </a:lnTo>
                <a:lnTo>
                  <a:pt x="104" y="539"/>
                </a:lnTo>
                <a:lnTo>
                  <a:pt x="104" y="539"/>
                </a:lnTo>
                <a:lnTo>
                  <a:pt x="106" y="539"/>
                </a:lnTo>
                <a:lnTo>
                  <a:pt x="106" y="537"/>
                </a:lnTo>
                <a:lnTo>
                  <a:pt x="109" y="537"/>
                </a:lnTo>
                <a:lnTo>
                  <a:pt x="109" y="534"/>
                </a:lnTo>
                <a:lnTo>
                  <a:pt x="109" y="534"/>
                </a:lnTo>
                <a:lnTo>
                  <a:pt x="109" y="532"/>
                </a:lnTo>
                <a:lnTo>
                  <a:pt x="109" y="532"/>
                </a:lnTo>
                <a:lnTo>
                  <a:pt x="109" y="529"/>
                </a:lnTo>
                <a:lnTo>
                  <a:pt x="111" y="527"/>
                </a:lnTo>
                <a:lnTo>
                  <a:pt x="111" y="527"/>
                </a:lnTo>
                <a:lnTo>
                  <a:pt x="111" y="525"/>
                </a:lnTo>
                <a:lnTo>
                  <a:pt x="111" y="525"/>
                </a:lnTo>
                <a:lnTo>
                  <a:pt x="111" y="522"/>
                </a:lnTo>
                <a:lnTo>
                  <a:pt x="113" y="518"/>
                </a:lnTo>
                <a:lnTo>
                  <a:pt x="113" y="518"/>
                </a:lnTo>
                <a:lnTo>
                  <a:pt x="113" y="515"/>
                </a:lnTo>
                <a:lnTo>
                  <a:pt x="113" y="515"/>
                </a:lnTo>
                <a:lnTo>
                  <a:pt x="113" y="515"/>
                </a:lnTo>
                <a:lnTo>
                  <a:pt x="113" y="513"/>
                </a:lnTo>
                <a:lnTo>
                  <a:pt x="113" y="513"/>
                </a:lnTo>
                <a:lnTo>
                  <a:pt x="113" y="511"/>
                </a:lnTo>
                <a:lnTo>
                  <a:pt x="113" y="508"/>
                </a:lnTo>
                <a:lnTo>
                  <a:pt x="113" y="508"/>
                </a:lnTo>
                <a:lnTo>
                  <a:pt x="113" y="508"/>
                </a:lnTo>
                <a:lnTo>
                  <a:pt x="118" y="501"/>
                </a:lnTo>
                <a:lnTo>
                  <a:pt x="118" y="501"/>
                </a:lnTo>
                <a:lnTo>
                  <a:pt x="118" y="501"/>
                </a:lnTo>
                <a:lnTo>
                  <a:pt x="118" y="499"/>
                </a:lnTo>
                <a:lnTo>
                  <a:pt x="120" y="496"/>
                </a:lnTo>
                <a:lnTo>
                  <a:pt x="120" y="496"/>
                </a:lnTo>
                <a:lnTo>
                  <a:pt x="123" y="496"/>
                </a:lnTo>
                <a:lnTo>
                  <a:pt x="123" y="496"/>
                </a:lnTo>
                <a:lnTo>
                  <a:pt x="123" y="494"/>
                </a:lnTo>
                <a:lnTo>
                  <a:pt x="125" y="494"/>
                </a:lnTo>
                <a:lnTo>
                  <a:pt x="125" y="492"/>
                </a:lnTo>
                <a:lnTo>
                  <a:pt x="125" y="492"/>
                </a:lnTo>
                <a:lnTo>
                  <a:pt x="125" y="489"/>
                </a:lnTo>
                <a:lnTo>
                  <a:pt x="125" y="487"/>
                </a:lnTo>
                <a:lnTo>
                  <a:pt x="123" y="485"/>
                </a:lnTo>
                <a:lnTo>
                  <a:pt x="123" y="480"/>
                </a:lnTo>
                <a:lnTo>
                  <a:pt x="120" y="475"/>
                </a:lnTo>
                <a:lnTo>
                  <a:pt x="123" y="475"/>
                </a:lnTo>
                <a:lnTo>
                  <a:pt x="123" y="475"/>
                </a:lnTo>
                <a:lnTo>
                  <a:pt x="127" y="473"/>
                </a:lnTo>
                <a:lnTo>
                  <a:pt x="127" y="470"/>
                </a:lnTo>
                <a:lnTo>
                  <a:pt x="130" y="466"/>
                </a:lnTo>
                <a:lnTo>
                  <a:pt x="130" y="463"/>
                </a:lnTo>
                <a:lnTo>
                  <a:pt x="130" y="463"/>
                </a:lnTo>
                <a:lnTo>
                  <a:pt x="130" y="461"/>
                </a:lnTo>
                <a:lnTo>
                  <a:pt x="130" y="456"/>
                </a:lnTo>
                <a:lnTo>
                  <a:pt x="132" y="454"/>
                </a:lnTo>
                <a:lnTo>
                  <a:pt x="130" y="452"/>
                </a:lnTo>
                <a:lnTo>
                  <a:pt x="127" y="449"/>
                </a:lnTo>
                <a:lnTo>
                  <a:pt x="127" y="447"/>
                </a:lnTo>
                <a:lnTo>
                  <a:pt x="127" y="444"/>
                </a:lnTo>
                <a:lnTo>
                  <a:pt x="127" y="444"/>
                </a:lnTo>
                <a:lnTo>
                  <a:pt x="127" y="442"/>
                </a:lnTo>
                <a:lnTo>
                  <a:pt x="130" y="442"/>
                </a:lnTo>
                <a:lnTo>
                  <a:pt x="130" y="440"/>
                </a:lnTo>
                <a:lnTo>
                  <a:pt x="127" y="435"/>
                </a:lnTo>
                <a:lnTo>
                  <a:pt x="127" y="435"/>
                </a:lnTo>
                <a:lnTo>
                  <a:pt x="127" y="433"/>
                </a:lnTo>
                <a:lnTo>
                  <a:pt x="127" y="430"/>
                </a:lnTo>
                <a:lnTo>
                  <a:pt x="127" y="428"/>
                </a:lnTo>
                <a:lnTo>
                  <a:pt x="127" y="428"/>
                </a:lnTo>
                <a:lnTo>
                  <a:pt x="125" y="421"/>
                </a:lnTo>
                <a:lnTo>
                  <a:pt x="125" y="416"/>
                </a:lnTo>
                <a:lnTo>
                  <a:pt x="123" y="416"/>
                </a:lnTo>
                <a:lnTo>
                  <a:pt x="123" y="416"/>
                </a:lnTo>
                <a:lnTo>
                  <a:pt x="125" y="414"/>
                </a:lnTo>
                <a:lnTo>
                  <a:pt x="125" y="414"/>
                </a:lnTo>
                <a:lnTo>
                  <a:pt x="125" y="411"/>
                </a:lnTo>
                <a:lnTo>
                  <a:pt x="125" y="409"/>
                </a:lnTo>
                <a:lnTo>
                  <a:pt x="123" y="409"/>
                </a:lnTo>
                <a:lnTo>
                  <a:pt x="123" y="409"/>
                </a:lnTo>
                <a:lnTo>
                  <a:pt x="123" y="404"/>
                </a:lnTo>
                <a:lnTo>
                  <a:pt x="123" y="402"/>
                </a:lnTo>
                <a:lnTo>
                  <a:pt x="123" y="397"/>
                </a:lnTo>
                <a:lnTo>
                  <a:pt x="123" y="397"/>
                </a:lnTo>
                <a:lnTo>
                  <a:pt x="123" y="392"/>
                </a:lnTo>
                <a:lnTo>
                  <a:pt x="125" y="390"/>
                </a:lnTo>
                <a:lnTo>
                  <a:pt x="125" y="390"/>
                </a:lnTo>
                <a:lnTo>
                  <a:pt x="125" y="390"/>
                </a:lnTo>
                <a:lnTo>
                  <a:pt x="127" y="390"/>
                </a:lnTo>
                <a:lnTo>
                  <a:pt x="127" y="390"/>
                </a:lnTo>
                <a:lnTo>
                  <a:pt x="130" y="390"/>
                </a:lnTo>
                <a:lnTo>
                  <a:pt x="132" y="388"/>
                </a:lnTo>
                <a:lnTo>
                  <a:pt x="132" y="385"/>
                </a:lnTo>
                <a:lnTo>
                  <a:pt x="135" y="381"/>
                </a:lnTo>
                <a:lnTo>
                  <a:pt x="135" y="378"/>
                </a:lnTo>
                <a:lnTo>
                  <a:pt x="135" y="376"/>
                </a:lnTo>
                <a:lnTo>
                  <a:pt x="135" y="376"/>
                </a:lnTo>
                <a:lnTo>
                  <a:pt x="135" y="374"/>
                </a:lnTo>
                <a:lnTo>
                  <a:pt x="135" y="366"/>
                </a:lnTo>
                <a:lnTo>
                  <a:pt x="135" y="364"/>
                </a:lnTo>
                <a:lnTo>
                  <a:pt x="135" y="364"/>
                </a:lnTo>
                <a:lnTo>
                  <a:pt x="135" y="364"/>
                </a:lnTo>
                <a:lnTo>
                  <a:pt x="135" y="359"/>
                </a:lnTo>
                <a:lnTo>
                  <a:pt x="135" y="359"/>
                </a:lnTo>
                <a:lnTo>
                  <a:pt x="132" y="359"/>
                </a:lnTo>
                <a:lnTo>
                  <a:pt x="130" y="357"/>
                </a:lnTo>
                <a:lnTo>
                  <a:pt x="130" y="357"/>
                </a:lnTo>
                <a:lnTo>
                  <a:pt x="130" y="357"/>
                </a:lnTo>
                <a:lnTo>
                  <a:pt x="130" y="357"/>
                </a:lnTo>
                <a:lnTo>
                  <a:pt x="130" y="357"/>
                </a:lnTo>
                <a:lnTo>
                  <a:pt x="130" y="355"/>
                </a:lnTo>
                <a:lnTo>
                  <a:pt x="130" y="350"/>
                </a:lnTo>
                <a:lnTo>
                  <a:pt x="130" y="348"/>
                </a:lnTo>
                <a:lnTo>
                  <a:pt x="130" y="348"/>
                </a:lnTo>
                <a:lnTo>
                  <a:pt x="130" y="345"/>
                </a:lnTo>
                <a:lnTo>
                  <a:pt x="132" y="343"/>
                </a:lnTo>
                <a:lnTo>
                  <a:pt x="135" y="340"/>
                </a:lnTo>
                <a:lnTo>
                  <a:pt x="135" y="338"/>
                </a:lnTo>
                <a:lnTo>
                  <a:pt x="135" y="336"/>
                </a:lnTo>
                <a:lnTo>
                  <a:pt x="137" y="336"/>
                </a:lnTo>
                <a:lnTo>
                  <a:pt x="137" y="333"/>
                </a:lnTo>
                <a:lnTo>
                  <a:pt x="139" y="331"/>
                </a:lnTo>
                <a:lnTo>
                  <a:pt x="139" y="326"/>
                </a:lnTo>
                <a:lnTo>
                  <a:pt x="139" y="324"/>
                </a:lnTo>
                <a:lnTo>
                  <a:pt x="139" y="319"/>
                </a:lnTo>
                <a:lnTo>
                  <a:pt x="142" y="314"/>
                </a:lnTo>
                <a:lnTo>
                  <a:pt x="142" y="314"/>
                </a:lnTo>
                <a:lnTo>
                  <a:pt x="144" y="312"/>
                </a:lnTo>
                <a:lnTo>
                  <a:pt x="144" y="310"/>
                </a:lnTo>
                <a:lnTo>
                  <a:pt x="146" y="310"/>
                </a:lnTo>
                <a:lnTo>
                  <a:pt x="146" y="307"/>
                </a:lnTo>
                <a:lnTo>
                  <a:pt x="149" y="305"/>
                </a:lnTo>
                <a:lnTo>
                  <a:pt x="146" y="303"/>
                </a:lnTo>
                <a:lnTo>
                  <a:pt x="146" y="300"/>
                </a:lnTo>
                <a:lnTo>
                  <a:pt x="146" y="296"/>
                </a:lnTo>
                <a:lnTo>
                  <a:pt x="146" y="293"/>
                </a:lnTo>
                <a:lnTo>
                  <a:pt x="146" y="293"/>
                </a:lnTo>
                <a:lnTo>
                  <a:pt x="146" y="293"/>
                </a:lnTo>
                <a:lnTo>
                  <a:pt x="149" y="293"/>
                </a:lnTo>
                <a:lnTo>
                  <a:pt x="151" y="291"/>
                </a:lnTo>
                <a:lnTo>
                  <a:pt x="151" y="288"/>
                </a:lnTo>
                <a:lnTo>
                  <a:pt x="151" y="286"/>
                </a:lnTo>
                <a:lnTo>
                  <a:pt x="149" y="286"/>
                </a:lnTo>
                <a:lnTo>
                  <a:pt x="149" y="286"/>
                </a:lnTo>
                <a:lnTo>
                  <a:pt x="151" y="281"/>
                </a:lnTo>
                <a:lnTo>
                  <a:pt x="153" y="277"/>
                </a:lnTo>
                <a:lnTo>
                  <a:pt x="153" y="277"/>
                </a:lnTo>
                <a:lnTo>
                  <a:pt x="153" y="272"/>
                </a:lnTo>
                <a:lnTo>
                  <a:pt x="156" y="267"/>
                </a:lnTo>
                <a:lnTo>
                  <a:pt x="153" y="265"/>
                </a:lnTo>
                <a:lnTo>
                  <a:pt x="153" y="265"/>
                </a:lnTo>
                <a:lnTo>
                  <a:pt x="156" y="262"/>
                </a:lnTo>
                <a:lnTo>
                  <a:pt x="156" y="260"/>
                </a:lnTo>
                <a:lnTo>
                  <a:pt x="156" y="260"/>
                </a:lnTo>
                <a:lnTo>
                  <a:pt x="156" y="258"/>
                </a:lnTo>
                <a:lnTo>
                  <a:pt x="156" y="258"/>
                </a:lnTo>
                <a:lnTo>
                  <a:pt x="153" y="255"/>
                </a:lnTo>
                <a:lnTo>
                  <a:pt x="153" y="255"/>
                </a:lnTo>
                <a:lnTo>
                  <a:pt x="153" y="253"/>
                </a:lnTo>
                <a:lnTo>
                  <a:pt x="153" y="251"/>
                </a:lnTo>
                <a:lnTo>
                  <a:pt x="153" y="248"/>
                </a:lnTo>
                <a:lnTo>
                  <a:pt x="156" y="246"/>
                </a:lnTo>
                <a:lnTo>
                  <a:pt x="158" y="244"/>
                </a:lnTo>
                <a:lnTo>
                  <a:pt x="158" y="244"/>
                </a:lnTo>
                <a:lnTo>
                  <a:pt x="161" y="239"/>
                </a:lnTo>
                <a:lnTo>
                  <a:pt x="161" y="237"/>
                </a:lnTo>
                <a:lnTo>
                  <a:pt x="161" y="234"/>
                </a:lnTo>
                <a:lnTo>
                  <a:pt x="161" y="232"/>
                </a:lnTo>
                <a:lnTo>
                  <a:pt x="161" y="232"/>
                </a:lnTo>
                <a:lnTo>
                  <a:pt x="161" y="227"/>
                </a:lnTo>
                <a:lnTo>
                  <a:pt x="158" y="225"/>
                </a:lnTo>
                <a:lnTo>
                  <a:pt x="158" y="225"/>
                </a:lnTo>
                <a:lnTo>
                  <a:pt x="158" y="220"/>
                </a:lnTo>
                <a:lnTo>
                  <a:pt x="158" y="215"/>
                </a:lnTo>
                <a:lnTo>
                  <a:pt x="158" y="211"/>
                </a:lnTo>
                <a:lnTo>
                  <a:pt x="158" y="208"/>
                </a:lnTo>
                <a:lnTo>
                  <a:pt x="158" y="208"/>
                </a:lnTo>
                <a:lnTo>
                  <a:pt x="158" y="206"/>
                </a:lnTo>
                <a:lnTo>
                  <a:pt x="158" y="203"/>
                </a:lnTo>
                <a:lnTo>
                  <a:pt x="161" y="203"/>
                </a:lnTo>
                <a:lnTo>
                  <a:pt x="161" y="201"/>
                </a:lnTo>
                <a:lnTo>
                  <a:pt x="161" y="199"/>
                </a:lnTo>
                <a:lnTo>
                  <a:pt x="158" y="199"/>
                </a:lnTo>
                <a:lnTo>
                  <a:pt x="158" y="196"/>
                </a:lnTo>
                <a:lnTo>
                  <a:pt x="158" y="194"/>
                </a:lnTo>
                <a:lnTo>
                  <a:pt x="161" y="192"/>
                </a:lnTo>
                <a:lnTo>
                  <a:pt x="161" y="189"/>
                </a:lnTo>
                <a:lnTo>
                  <a:pt x="161" y="189"/>
                </a:lnTo>
                <a:lnTo>
                  <a:pt x="163" y="189"/>
                </a:lnTo>
                <a:lnTo>
                  <a:pt x="163" y="187"/>
                </a:lnTo>
                <a:lnTo>
                  <a:pt x="163" y="187"/>
                </a:lnTo>
                <a:lnTo>
                  <a:pt x="163" y="187"/>
                </a:lnTo>
                <a:lnTo>
                  <a:pt x="163" y="185"/>
                </a:lnTo>
                <a:lnTo>
                  <a:pt x="163" y="185"/>
                </a:lnTo>
                <a:lnTo>
                  <a:pt x="163" y="182"/>
                </a:lnTo>
                <a:lnTo>
                  <a:pt x="163" y="182"/>
                </a:lnTo>
                <a:lnTo>
                  <a:pt x="161" y="182"/>
                </a:lnTo>
                <a:lnTo>
                  <a:pt x="161" y="182"/>
                </a:lnTo>
                <a:lnTo>
                  <a:pt x="158" y="182"/>
                </a:lnTo>
                <a:lnTo>
                  <a:pt x="158" y="182"/>
                </a:lnTo>
                <a:lnTo>
                  <a:pt x="156" y="182"/>
                </a:lnTo>
                <a:lnTo>
                  <a:pt x="156" y="180"/>
                </a:lnTo>
                <a:lnTo>
                  <a:pt x="156" y="175"/>
                </a:lnTo>
                <a:lnTo>
                  <a:pt x="158" y="170"/>
                </a:lnTo>
                <a:lnTo>
                  <a:pt x="158" y="168"/>
                </a:lnTo>
                <a:lnTo>
                  <a:pt x="161" y="168"/>
                </a:lnTo>
                <a:lnTo>
                  <a:pt x="161" y="168"/>
                </a:lnTo>
                <a:lnTo>
                  <a:pt x="161" y="170"/>
                </a:lnTo>
                <a:lnTo>
                  <a:pt x="163" y="170"/>
                </a:lnTo>
                <a:lnTo>
                  <a:pt x="163" y="168"/>
                </a:lnTo>
                <a:lnTo>
                  <a:pt x="163" y="168"/>
                </a:lnTo>
                <a:lnTo>
                  <a:pt x="165" y="168"/>
                </a:lnTo>
                <a:lnTo>
                  <a:pt x="165" y="168"/>
                </a:lnTo>
                <a:lnTo>
                  <a:pt x="165" y="166"/>
                </a:lnTo>
                <a:lnTo>
                  <a:pt x="165" y="163"/>
                </a:lnTo>
                <a:lnTo>
                  <a:pt x="165" y="163"/>
                </a:lnTo>
                <a:lnTo>
                  <a:pt x="165" y="163"/>
                </a:lnTo>
                <a:lnTo>
                  <a:pt x="165" y="161"/>
                </a:lnTo>
                <a:lnTo>
                  <a:pt x="165" y="156"/>
                </a:lnTo>
                <a:lnTo>
                  <a:pt x="168" y="151"/>
                </a:lnTo>
                <a:lnTo>
                  <a:pt x="168" y="147"/>
                </a:lnTo>
                <a:lnTo>
                  <a:pt x="168" y="142"/>
                </a:lnTo>
                <a:lnTo>
                  <a:pt x="168" y="140"/>
                </a:lnTo>
                <a:lnTo>
                  <a:pt x="170" y="137"/>
                </a:lnTo>
                <a:lnTo>
                  <a:pt x="170" y="130"/>
                </a:lnTo>
                <a:lnTo>
                  <a:pt x="170" y="128"/>
                </a:lnTo>
                <a:lnTo>
                  <a:pt x="170" y="128"/>
                </a:lnTo>
                <a:lnTo>
                  <a:pt x="170" y="125"/>
                </a:lnTo>
                <a:lnTo>
                  <a:pt x="172" y="123"/>
                </a:lnTo>
                <a:lnTo>
                  <a:pt x="172" y="123"/>
                </a:lnTo>
                <a:lnTo>
                  <a:pt x="172" y="118"/>
                </a:lnTo>
                <a:lnTo>
                  <a:pt x="172" y="118"/>
                </a:lnTo>
                <a:lnTo>
                  <a:pt x="172" y="116"/>
                </a:lnTo>
                <a:lnTo>
                  <a:pt x="172" y="116"/>
                </a:lnTo>
                <a:lnTo>
                  <a:pt x="170" y="109"/>
                </a:lnTo>
                <a:lnTo>
                  <a:pt x="170" y="109"/>
                </a:lnTo>
                <a:lnTo>
                  <a:pt x="170" y="107"/>
                </a:lnTo>
                <a:lnTo>
                  <a:pt x="170" y="104"/>
                </a:lnTo>
                <a:lnTo>
                  <a:pt x="170" y="104"/>
                </a:lnTo>
                <a:lnTo>
                  <a:pt x="170" y="102"/>
                </a:lnTo>
                <a:lnTo>
                  <a:pt x="170" y="102"/>
                </a:lnTo>
                <a:lnTo>
                  <a:pt x="170" y="102"/>
                </a:lnTo>
                <a:lnTo>
                  <a:pt x="168" y="99"/>
                </a:lnTo>
                <a:lnTo>
                  <a:pt x="170" y="88"/>
                </a:lnTo>
                <a:lnTo>
                  <a:pt x="170" y="85"/>
                </a:lnTo>
                <a:lnTo>
                  <a:pt x="170" y="85"/>
                </a:lnTo>
                <a:lnTo>
                  <a:pt x="170" y="83"/>
                </a:lnTo>
                <a:lnTo>
                  <a:pt x="170" y="81"/>
                </a:lnTo>
                <a:lnTo>
                  <a:pt x="170" y="78"/>
                </a:lnTo>
                <a:lnTo>
                  <a:pt x="170" y="78"/>
                </a:lnTo>
                <a:lnTo>
                  <a:pt x="170" y="76"/>
                </a:lnTo>
                <a:lnTo>
                  <a:pt x="170" y="76"/>
                </a:lnTo>
                <a:lnTo>
                  <a:pt x="170" y="73"/>
                </a:lnTo>
                <a:lnTo>
                  <a:pt x="170" y="69"/>
                </a:lnTo>
                <a:lnTo>
                  <a:pt x="170" y="64"/>
                </a:lnTo>
                <a:lnTo>
                  <a:pt x="168" y="59"/>
                </a:lnTo>
                <a:lnTo>
                  <a:pt x="168" y="57"/>
                </a:lnTo>
                <a:lnTo>
                  <a:pt x="168" y="55"/>
                </a:lnTo>
                <a:lnTo>
                  <a:pt x="165" y="55"/>
                </a:lnTo>
                <a:lnTo>
                  <a:pt x="165" y="52"/>
                </a:lnTo>
                <a:lnTo>
                  <a:pt x="168" y="50"/>
                </a:lnTo>
                <a:lnTo>
                  <a:pt x="168" y="50"/>
                </a:lnTo>
                <a:lnTo>
                  <a:pt x="165" y="43"/>
                </a:lnTo>
                <a:lnTo>
                  <a:pt x="165" y="40"/>
                </a:lnTo>
                <a:lnTo>
                  <a:pt x="165" y="40"/>
                </a:lnTo>
                <a:lnTo>
                  <a:pt x="165" y="33"/>
                </a:lnTo>
                <a:lnTo>
                  <a:pt x="165" y="33"/>
                </a:lnTo>
                <a:lnTo>
                  <a:pt x="165" y="29"/>
                </a:lnTo>
                <a:lnTo>
                  <a:pt x="165" y="26"/>
                </a:lnTo>
                <a:lnTo>
                  <a:pt x="163" y="26"/>
                </a:lnTo>
                <a:lnTo>
                  <a:pt x="163" y="26"/>
                </a:lnTo>
                <a:lnTo>
                  <a:pt x="163" y="26"/>
                </a:lnTo>
                <a:lnTo>
                  <a:pt x="163" y="24"/>
                </a:lnTo>
                <a:lnTo>
                  <a:pt x="163" y="24"/>
                </a:lnTo>
                <a:lnTo>
                  <a:pt x="165" y="24"/>
                </a:lnTo>
                <a:lnTo>
                  <a:pt x="168" y="24"/>
                </a:lnTo>
                <a:lnTo>
                  <a:pt x="168" y="24"/>
                </a:lnTo>
                <a:lnTo>
                  <a:pt x="170" y="24"/>
                </a:lnTo>
                <a:lnTo>
                  <a:pt x="170" y="24"/>
                </a:lnTo>
                <a:lnTo>
                  <a:pt x="175" y="24"/>
                </a:lnTo>
                <a:lnTo>
                  <a:pt x="177" y="22"/>
                </a:lnTo>
                <a:lnTo>
                  <a:pt x="179" y="19"/>
                </a:lnTo>
                <a:lnTo>
                  <a:pt x="179" y="19"/>
                </a:lnTo>
                <a:lnTo>
                  <a:pt x="182" y="17"/>
                </a:lnTo>
                <a:lnTo>
                  <a:pt x="182" y="14"/>
                </a:lnTo>
                <a:lnTo>
                  <a:pt x="182" y="14"/>
                </a:lnTo>
                <a:lnTo>
                  <a:pt x="182" y="14"/>
                </a:lnTo>
                <a:lnTo>
                  <a:pt x="179" y="10"/>
                </a:lnTo>
                <a:lnTo>
                  <a:pt x="179" y="7"/>
                </a:lnTo>
                <a:lnTo>
                  <a:pt x="179" y="7"/>
                </a:lnTo>
                <a:lnTo>
                  <a:pt x="179" y="7"/>
                </a:lnTo>
                <a:lnTo>
                  <a:pt x="179" y="5"/>
                </a:lnTo>
                <a:lnTo>
                  <a:pt x="179" y="5"/>
                </a:lnTo>
                <a:lnTo>
                  <a:pt x="179" y="5"/>
                </a:lnTo>
                <a:lnTo>
                  <a:pt x="182" y="5"/>
                </a:lnTo>
                <a:lnTo>
                  <a:pt x="182" y="5"/>
                </a:lnTo>
                <a:lnTo>
                  <a:pt x="184" y="5"/>
                </a:lnTo>
                <a:lnTo>
                  <a:pt x="187" y="3"/>
                </a:lnTo>
                <a:lnTo>
                  <a:pt x="191" y="0"/>
                </a:lnTo>
                <a:lnTo>
                  <a:pt x="191" y="3"/>
                </a:lnTo>
                <a:lnTo>
                  <a:pt x="194" y="7"/>
                </a:lnTo>
                <a:lnTo>
                  <a:pt x="194" y="7"/>
                </a:lnTo>
                <a:lnTo>
                  <a:pt x="196" y="10"/>
                </a:lnTo>
                <a:lnTo>
                  <a:pt x="196" y="10"/>
                </a:lnTo>
                <a:lnTo>
                  <a:pt x="196" y="12"/>
                </a:lnTo>
                <a:lnTo>
                  <a:pt x="196" y="12"/>
                </a:lnTo>
                <a:lnTo>
                  <a:pt x="196" y="14"/>
                </a:lnTo>
                <a:lnTo>
                  <a:pt x="196" y="14"/>
                </a:lnTo>
                <a:lnTo>
                  <a:pt x="201" y="14"/>
                </a:lnTo>
                <a:lnTo>
                  <a:pt x="203" y="17"/>
                </a:lnTo>
                <a:lnTo>
                  <a:pt x="203" y="17"/>
                </a:lnTo>
                <a:lnTo>
                  <a:pt x="203" y="17"/>
                </a:lnTo>
                <a:lnTo>
                  <a:pt x="203" y="17"/>
                </a:lnTo>
                <a:lnTo>
                  <a:pt x="201" y="17"/>
                </a:lnTo>
                <a:lnTo>
                  <a:pt x="201" y="19"/>
                </a:lnTo>
                <a:lnTo>
                  <a:pt x="201" y="19"/>
                </a:lnTo>
                <a:lnTo>
                  <a:pt x="201" y="19"/>
                </a:lnTo>
                <a:lnTo>
                  <a:pt x="203" y="22"/>
                </a:lnTo>
                <a:lnTo>
                  <a:pt x="203" y="22"/>
                </a:lnTo>
                <a:lnTo>
                  <a:pt x="203" y="24"/>
                </a:lnTo>
                <a:lnTo>
                  <a:pt x="203" y="26"/>
                </a:lnTo>
                <a:lnTo>
                  <a:pt x="203" y="26"/>
                </a:lnTo>
                <a:lnTo>
                  <a:pt x="203" y="29"/>
                </a:lnTo>
                <a:lnTo>
                  <a:pt x="205" y="29"/>
                </a:lnTo>
                <a:lnTo>
                  <a:pt x="205" y="29"/>
                </a:lnTo>
                <a:lnTo>
                  <a:pt x="205" y="31"/>
                </a:lnTo>
                <a:lnTo>
                  <a:pt x="205" y="31"/>
                </a:lnTo>
                <a:lnTo>
                  <a:pt x="205" y="33"/>
                </a:lnTo>
                <a:lnTo>
                  <a:pt x="205" y="36"/>
                </a:lnTo>
                <a:lnTo>
                  <a:pt x="205" y="38"/>
                </a:lnTo>
                <a:lnTo>
                  <a:pt x="208" y="40"/>
                </a:lnTo>
                <a:lnTo>
                  <a:pt x="208" y="43"/>
                </a:lnTo>
                <a:lnTo>
                  <a:pt x="205" y="43"/>
                </a:lnTo>
                <a:lnTo>
                  <a:pt x="208" y="47"/>
                </a:lnTo>
                <a:lnTo>
                  <a:pt x="212" y="50"/>
                </a:lnTo>
                <a:lnTo>
                  <a:pt x="212" y="50"/>
                </a:lnTo>
                <a:lnTo>
                  <a:pt x="215" y="55"/>
                </a:lnTo>
                <a:lnTo>
                  <a:pt x="217" y="55"/>
                </a:lnTo>
                <a:lnTo>
                  <a:pt x="217" y="55"/>
                </a:lnTo>
                <a:lnTo>
                  <a:pt x="217" y="55"/>
                </a:lnTo>
                <a:lnTo>
                  <a:pt x="220" y="55"/>
                </a:lnTo>
                <a:lnTo>
                  <a:pt x="222" y="57"/>
                </a:lnTo>
                <a:lnTo>
                  <a:pt x="222" y="59"/>
                </a:lnTo>
                <a:lnTo>
                  <a:pt x="220" y="62"/>
                </a:lnTo>
                <a:lnTo>
                  <a:pt x="217" y="62"/>
                </a:lnTo>
                <a:lnTo>
                  <a:pt x="217" y="64"/>
                </a:lnTo>
                <a:lnTo>
                  <a:pt x="215" y="66"/>
                </a:lnTo>
                <a:lnTo>
                  <a:pt x="215" y="69"/>
                </a:lnTo>
                <a:lnTo>
                  <a:pt x="217" y="69"/>
                </a:lnTo>
                <a:lnTo>
                  <a:pt x="220" y="71"/>
                </a:lnTo>
                <a:lnTo>
                  <a:pt x="220" y="73"/>
                </a:lnTo>
                <a:lnTo>
                  <a:pt x="217" y="78"/>
                </a:lnTo>
                <a:lnTo>
                  <a:pt x="217" y="78"/>
                </a:lnTo>
                <a:lnTo>
                  <a:pt x="215" y="78"/>
                </a:lnTo>
                <a:lnTo>
                  <a:pt x="212" y="78"/>
                </a:lnTo>
                <a:lnTo>
                  <a:pt x="212" y="78"/>
                </a:lnTo>
                <a:lnTo>
                  <a:pt x="212" y="81"/>
                </a:lnTo>
                <a:lnTo>
                  <a:pt x="215" y="83"/>
                </a:lnTo>
                <a:lnTo>
                  <a:pt x="215" y="85"/>
                </a:lnTo>
                <a:lnTo>
                  <a:pt x="212" y="88"/>
                </a:lnTo>
                <a:lnTo>
                  <a:pt x="212" y="88"/>
                </a:lnTo>
                <a:lnTo>
                  <a:pt x="212" y="88"/>
                </a:lnTo>
                <a:lnTo>
                  <a:pt x="212" y="90"/>
                </a:lnTo>
                <a:lnTo>
                  <a:pt x="215" y="90"/>
                </a:lnTo>
                <a:lnTo>
                  <a:pt x="215" y="90"/>
                </a:lnTo>
                <a:lnTo>
                  <a:pt x="215" y="92"/>
                </a:lnTo>
                <a:lnTo>
                  <a:pt x="217" y="92"/>
                </a:lnTo>
                <a:lnTo>
                  <a:pt x="217" y="92"/>
                </a:lnTo>
                <a:lnTo>
                  <a:pt x="217" y="92"/>
                </a:lnTo>
                <a:lnTo>
                  <a:pt x="220" y="92"/>
                </a:lnTo>
                <a:lnTo>
                  <a:pt x="220" y="95"/>
                </a:lnTo>
                <a:lnTo>
                  <a:pt x="222" y="95"/>
                </a:lnTo>
                <a:lnTo>
                  <a:pt x="222" y="95"/>
                </a:lnTo>
                <a:lnTo>
                  <a:pt x="220" y="97"/>
                </a:lnTo>
                <a:lnTo>
                  <a:pt x="220" y="97"/>
                </a:lnTo>
                <a:lnTo>
                  <a:pt x="220" y="97"/>
                </a:lnTo>
                <a:lnTo>
                  <a:pt x="220" y="102"/>
                </a:lnTo>
                <a:lnTo>
                  <a:pt x="220" y="104"/>
                </a:lnTo>
                <a:lnTo>
                  <a:pt x="220" y="104"/>
                </a:lnTo>
                <a:lnTo>
                  <a:pt x="220" y="104"/>
                </a:lnTo>
                <a:lnTo>
                  <a:pt x="220" y="104"/>
                </a:lnTo>
                <a:lnTo>
                  <a:pt x="222" y="104"/>
                </a:lnTo>
                <a:lnTo>
                  <a:pt x="222" y="104"/>
                </a:lnTo>
                <a:lnTo>
                  <a:pt x="222" y="104"/>
                </a:lnTo>
                <a:lnTo>
                  <a:pt x="229" y="114"/>
                </a:lnTo>
                <a:lnTo>
                  <a:pt x="229" y="116"/>
                </a:lnTo>
                <a:lnTo>
                  <a:pt x="229" y="125"/>
                </a:lnTo>
                <a:lnTo>
                  <a:pt x="231" y="125"/>
                </a:lnTo>
                <a:lnTo>
                  <a:pt x="231" y="125"/>
                </a:lnTo>
                <a:lnTo>
                  <a:pt x="231" y="128"/>
                </a:lnTo>
                <a:lnTo>
                  <a:pt x="234" y="130"/>
                </a:lnTo>
                <a:lnTo>
                  <a:pt x="234" y="130"/>
                </a:lnTo>
                <a:lnTo>
                  <a:pt x="234" y="133"/>
                </a:lnTo>
                <a:lnTo>
                  <a:pt x="234" y="133"/>
                </a:lnTo>
                <a:lnTo>
                  <a:pt x="234" y="135"/>
                </a:lnTo>
                <a:lnTo>
                  <a:pt x="234" y="135"/>
                </a:lnTo>
                <a:lnTo>
                  <a:pt x="236" y="137"/>
                </a:lnTo>
                <a:lnTo>
                  <a:pt x="236" y="140"/>
                </a:lnTo>
                <a:lnTo>
                  <a:pt x="238" y="140"/>
                </a:lnTo>
                <a:lnTo>
                  <a:pt x="238" y="144"/>
                </a:lnTo>
                <a:lnTo>
                  <a:pt x="238" y="144"/>
                </a:lnTo>
                <a:lnTo>
                  <a:pt x="238" y="147"/>
                </a:lnTo>
                <a:lnTo>
                  <a:pt x="238" y="149"/>
                </a:lnTo>
                <a:lnTo>
                  <a:pt x="241" y="154"/>
                </a:lnTo>
                <a:lnTo>
                  <a:pt x="238" y="159"/>
                </a:lnTo>
                <a:lnTo>
                  <a:pt x="238" y="161"/>
                </a:lnTo>
                <a:lnTo>
                  <a:pt x="243" y="163"/>
                </a:lnTo>
                <a:lnTo>
                  <a:pt x="248" y="163"/>
                </a:lnTo>
                <a:lnTo>
                  <a:pt x="250" y="163"/>
                </a:lnTo>
                <a:lnTo>
                  <a:pt x="257" y="163"/>
                </a:lnTo>
                <a:lnTo>
                  <a:pt x="260" y="161"/>
                </a:lnTo>
                <a:lnTo>
                  <a:pt x="262" y="163"/>
                </a:lnTo>
                <a:lnTo>
                  <a:pt x="267" y="168"/>
                </a:lnTo>
                <a:lnTo>
                  <a:pt x="264" y="170"/>
                </a:lnTo>
                <a:lnTo>
                  <a:pt x="264" y="175"/>
                </a:lnTo>
                <a:lnTo>
                  <a:pt x="262" y="177"/>
                </a:lnTo>
                <a:lnTo>
                  <a:pt x="262" y="180"/>
                </a:lnTo>
                <a:lnTo>
                  <a:pt x="260" y="185"/>
                </a:lnTo>
                <a:lnTo>
                  <a:pt x="260" y="189"/>
                </a:lnTo>
                <a:lnTo>
                  <a:pt x="255" y="199"/>
                </a:lnTo>
                <a:lnTo>
                  <a:pt x="248" y="201"/>
                </a:lnTo>
                <a:lnTo>
                  <a:pt x="248" y="203"/>
                </a:lnTo>
                <a:lnTo>
                  <a:pt x="238" y="206"/>
                </a:lnTo>
                <a:lnTo>
                  <a:pt x="229" y="208"/>
                </a:lnTo>
                <a:lnTo>
                  <a:pt x="229" y="211"/>
                </a:lnTo>
                <a:lnTo>
                  <a:pt x="227" y="211"/>
                </a:lnTo>
                <a:lnTo>
                  <a:pt x="227" y="213"/>
                </a:lnTo>
                <a:lnTo>
                  <a:pt x="224" y="213"/>
                </a:lnTo>
                <a:lnTo>
                  <a:pt x="224" y="213"/>
                </a:lnTo>
                <a:lnTo>
                  <a:pt x="222" y="215"/>
                </a:lnTo>
                <a:lnTo>
                  <a:pt x="220" y="218"/>
                </a:lnTo>
                <a:lnTo>
                  <a:pt x="220" y="220"/>
                </a:lnTo>
                <a:lnTo>
                  <a:pt x="220" y="222"/>
                </a:lnTo>
                <a:lnTo>
                  <a:pt x="217" y="222"/>
                </a:lnTo>
                <a:lnTo>
                  <a:pt x="220" y="225"/>
                </a:lnTo>
                <a:lnTo>
                  <a:pt x="220" y="225"/>
                </a:lnTo>
                <a:lnTo>
                  <a:pt x="224" y="232"/>
                </a:lnTo>
                <a:lnTo>
                  <a:pt x="222" y="234"/>
                </a:lnTo>
                <a:lnTo>
                  <a:pt x="222" y="234"/>
                </a:lnTo>
                <a:lnTo>
                  <a:pt x="220" y="234"/>
                </a:lnTo>
                <a:lnTo>
                  <a:pt x="220" y="234"/>
                </a:lnTo>
                <a:lnTo>
                  <a:pt x="220" y="237"/>
                </a:lnTo>
                <a:lnTo>
                  <a:pt x="220" y="237"/>
                </a:lnTo>
                <a:lnTo>
                  <a:pt x="220" y="239"/>
                </a:lnTo>
                <a:lnTo>
                  <a:pt x="217" y="239"/>
                </a:lnTo>
                <a:lnTo>
                  <a:pt x="217" y="241"/>
                </a:lnTo>
                <a:lnTo>
                  <a:pt x="217" y="241"/>
                </a:lnTo>
                <a:lnTo>
                  <a:pt x="217" y="244"/>
                </a:lnTo>
                <a:lnTo>
                  <a:pt x="217" y="244"/>
                </a:lnTo>
                <a:lnTo>
                  <a:pt x="220" y="246"/>
                </a:lnTo>
                <a:lnTo>
                  <a:pt x="220" y="251"/>
                </a:lnTo>
                <a:lnTo>
                  <a:pt x="220" y="251"/>
                </a:lnTo>
                <a:lnTo>
                  <a:pt x="222" y="255"/>
                </a:lnTo>
                <a:lnTo>
                  <a:pt x="224" y="265"/>
                </a:lnTo>
                <a:lnTo>
                  <a:pt x="222" y="265"/>
                </a:lnTo>
                <a:lnTo>
                  <a:pt x="222" y="267"/>
                </a:lnTo>
                <a:lnTo>
                  <a:pt x="220" y="267"/>
                </a:lnTo>
                <a:lnTo>
                  <a:pt x="220" y="267"/>
                </a:lnTo>
                <a:lnTo>
                  <a:pt x="220" y="267"/>
                </a:lnTo>
                <a:lnTo>
                  <a:pt x="217" y="270"/>
                </a:lnTo>
                <a:lnTo>
                  <a:pt x="217" y="270"/>
                </a:lnTo>
                <a:lnTo>
                  <a:pt x="217" y="272"/>
                </a:lnTo>
                <a:lnTo>
                  <a:pt x="217" y="272"/>
                </a:lnTo>
                <a:lnTo>
                  <a:pt x="217" y="274"/>
                </a:lnTo>
                <a:lnTo>
                  <a:pt x="217" y="274"/>
                </a:lnTo>
                <a:lnTo>
                  <a:pt x="220" y="277"/>
                </a:lnTo>
                <a:lnTo>
                  <a:pt x="220" y="277"/>
                </a:lnTo>
                <a:lnTo>
                  <a:pt x="220" y="279"/>
                </a:lnTo>
                <a:lnTo>
                  <a:pt x="222" y="279"/>
                </a:lnTo>
                <a:lnTo>
                  <a:pt x="222" y="279"/>
                </a:lnTo>
                <a:lnTo>
                  <a:pt x="222" y="281"/>
                </a:lnTo>
                <a:lnTo>
                  <a:pt x="227" y="286"/>
                </a:lnTo>
                <a:lnTo>
                  <a:pt x="227" y="286"/>
                </a:lnTo>
                <a:lnTo>
                  <a:pt x="227" y="291"/>
                </a:lnTo>
                <a:lnTo>
                  <a:pt x="224" y="291"/>
                </a:lnTo>
                <a:lnTo>
                  <a:pt x="224" y="291"/>
                </a:lnTo>
                <a:lnTo>
                  <a:pt x="224" y="291"/>
                </a:lnTo>
                <a:lnTo>
                  <a:pt x="217" y="293"/>
                </a:lnTo>
                <a:lnTo>
                  <a:pt x="215" y="293"/>
                </a:lnTo>
                <a:lnTo>
                  <a:pt x="212" y="293"/>
                </a:lnTo>
                <a:lnTo>
                  <a:pt x="212" y="293"/>
                </a:lnTo>
                <a:lnTo>
                  <a:pt x="210" y="293"/>
                </a:lnTo>
                <a:lnTo>
                  <a:pt x="210" y="296"/>
                </a:lnTo>
                <a:lnTo>
                  <a:pt x="210" y="296"/>
                </a:lnTo>
                <a:lnTo>
                  <a:pt x="210" y="296"/>
                </a:lnTo>
                <a:lnTo>
                  <a:pt x="210" y="298"/>
                </a:lnTo>
                <a:lnTo>
                  <a:pt x="208" y="300"/>
                </a:lnTo>
                <a:lnTo>
                  <a:pt x="203" y="307"/>
                </a:lnTo>
                <a:lnTo>
                  <a:pt x="203" y="310"/>
                </a:lnTo>
                <a:lnTo>
                  <a:pt x="203" y="312"/>
                </a:lnTo>
                <a:lnTo>
                  <a:pt x="201" y="312"/>
                </a:lnTo>
                <a:lnTo>
                  <a:pt x="201" y="317"/>
                </a:lnTo>
                <a:lnTo>
                  <a:pt x="201" y="317"/>
                </a:lnTo>
                <a:lnTo>
                  <a:pt x="201" y="319"/>
                </a:lnTo>
                <a:lnTo>
                  <a:pt x="198" y="319"/>
                </a:lnTo>
                <a:lnTo>
                  <a:pt x="198" y="319"/>
                </a:lnTo>
                <a:lnTo>
                  <a:pt x="198" y="319"/>
                </a:lnTo>
                <a:lnTo>
                  <a:pt x="196" y="319"/>
                </a:lnTo>
                <a:lnTo>
                  <a:pt x="196" y="322"/>
                </a:lnTo>
                <a:lnTo>
                  <a:pt x="196" y="324"/>
                </a:lnTo>
                <a:lnTo>
                  <a:pt x="194" y="324"/>
                </a:lnTo>
                <a:lnTo>
                  <a:pt x="194" y="326"/>
                </a:lnTo>
                <a:lnTo>
                  <a:pt x="189" y="329"/>
                </a:lnTo>
                <a:lnTo>
                  <a:pt x="187" y="331"/>
                </a:lnTo>
                <a:lnTo>
                  <a:pt x="184" y="333"/>
                </a:lnTo>
                <a:lnTo>
                  <a:pt x="184" y="336"/>
                </a:lnTo>
                <a:lnTo>
                  <a:pt x="184" y="338"/>
                </a:lnTo>
                <a:lnTo>
                  <a:pt x="184" y="338"/>
                </a:lnTo>
                <a:lnTo>
                  <a:pt x="182" y="340"/>
                </a:lnTo>
                <a:lnTo>
                  <a:pt x="182" y="343"/>
                </a:lnTo>
                <a:lnTo>
                  <a:pt x="182" y="343"/>
                </a:lnTo>
                <a:lnTo>
                  <a:pt x="184" y="343"/>
                </a:lnTo>
                <a:lnTo>
                  <a:pt x="184" y="345"/>
                </a:lnTo>
                <a:lnTo>
                  <a:pt x="182" y="348"/>
                </a:lnTo>
                <a:lnTo>
                  <a:pt x="182" y="350"/>
                </a:lnTo>
                <a:lnTo>
                  <a:pt x="182" y="352"/>
                </a:lnTo>
                <a:lnTo>
                  <a:pt x="182" y="352"/>
                </a:lnTo>
                <a:lnTo>
                  <a:pt x="182" y="355"/>
                </a:lnTo>
                <a:lnTo>
                  <a:pt x="179" y="355"/>
                </a:lnTo>
                <a:lnTo>
                  <a:pt x="177" y="355"/>
                </a:lnTo>
                <a:lnTo>
                  <a:pt x="177" y="357"/>
                </a:lnTo>
                <a:lnTo>
                  <a:pt x="175" y="359"/>
                </a:lnTo>
                <a:lnTo>
                  <a:pt x="175" y="362"/>
                </a:lnTo>
                <a:lnTo>
                  <a:pt x="175" y="362"/>
                </a:lnTo>
                <a:lnTo>
                  <a:pt x="175" y="364"/>
                </a:lnTo>
                <a:lnTo>
                  <a:pt x="175" y="366"/>
                </a:lnTo>
                <a:lnTo>
                  <a:pt x="177" y="366"/>
                </a:lnTo>
                <a:lnTo>
                  <a:pt x="177" y="369"/>
                </a:lnTo>
                <a:lnTo>
                  <a:pt x="175" y="369"/>
                </a:lnTo>
                <a:lnTo>
                  <a:pt x="175" y="371"/>
                </a:lnTo>
                <a:lnTo>
                  <a:pt x="177" y="371"/>
                </a:lnTo>
                <a:lnTo>
                  <a:pt x="177" y="371"/>
                </a:lnTo>
                <a:lnTo>
                  <a:pt x="177" y="371"/>
                </a:lnTo>
                <a:lnTo>
                  <a:pt x="177" y="374"/>
                </a:lnTo>
                <a:lnTo>
                  <a:pt x="177" y="376"/>
                </a:lnTo>
                <a:lnTo>
                  <a:pt x="177" y="378"/>
                </a:lnTo>
                <a:lnTo>
                  <a:pt x="177" y="381"/>
                </a:lnTo>
                <a:lnTo>
                  <a:pt x="177" y="381"/>
                </a:lnTo>
                <a:lnTo>
                  <a:pt x="179" y="383"/>
                </a:lnTo>
                <a:lnTo>
                  <a:pt x="179" y="385"/>
                </a:lnTo>
                <a:lnTo>
                  <a:pt x="179" y="385"/>
                </a:lnTo>
                <a:lnTo>
                  <a:pt x="179" y="388"/>
                </a:lnTo>
                <a:lnTo>
                  <a:pt x="177" y="390"/>
                </a:lnTo>
                <a:lnTo>
                  <a:pt x="177" y="392"/>
                </a:lnTo>
                <a:lnTo>
                  <a:pt x="175" y="392"/>
                </a:lnTo>
                <a:lnTo>
                  <a:pt x="175" y="392"/>
                </a:lnTo>
                <a:lnTo>
                  <a:pt x="172" y="392"/>
                </a:lnTo>
                <a:lnTo>
                  <a:pt x="170" y="395"/>
                </a:lnTo>
                <a:lnTo>
                  <a:pt x="168" y="397"/>
                </a:lnTo>
                <a:lnTo>
                  <a:pt x="168" y="400"/>
                </a:lnTo>
                <a:lnTo>
                  <a:pt x="168" y="402"/>
                </a:lnTo>
                <a:lnTo>
                  <a:pt x="165" y="407"/>
                </a:lnTo>
                <a:lnTo>
                  <a:pt x="165" y="409"/>
                </a:lnTo>
                <a:lnTo>
                  <a:pt x="165" y="409"/>
                </a:lnTo>
                <a:lnTo>
                  <a:pt x="165" y="411"/>
                </a:lnTo>
                <a:lnTo>
                  <a:pt x="165" y="411"/>
                </a:lnTo>
                <a:lnTo>
                  <a:pt x="165" y="411"/>
                </a:lnTo>
                <a:lnTo>
                  <a:pt x="163" y="414"/>
                </a:lnTo>
                <a:lnTo>
                  <a:pt x="163" y="416"/>
                </a:lnTo>
                <a:lnTo>
                  <a:pt x="161" y="414"/>
                </a:lnTo>
                <a:lnTo>
                  <a:pt x="158" y="416"/>
                </a:lnTo>
                <a:lnTo>
                  <a:pt x="158" y="416"/>
                </a:lnTo>
                <a:lnTo>
                  <a:pt x="158" y="421"/>
                </a:lnTo>
                <a:lnTo>
                  <a:pt x="158" y="426"/>
                </a:lnTo>
                <a:lnTo>
                  <a:pt x="158" y="428"/>
                </a:lnTo>
                <a:lnTo>
                  <a:pt x="156" y="428"/>
                </a:lnTo>
                <a:lnTo>
                  <a:pt x="161" y="437"/>
                </a:lnTo>
                <a:lnTo>
                  <a:pt x="161" y="437"/>
                </a:lnTo>
                <a:lnTo>
                  <a:pt x="163" y="437"/>
                </a:lnTo>
                <a:lnTo>
                  <a:pt x="163" y="437"/>
                </a:lnTo>
                <a:lnTo>
                  <a:pt x="163" y="437"/>
                </a:lnTo>
                <a:lnTo>
                  <a:pt x="165" y="437"/>
                </a:lnTo>
                <a:lnTo>
                  <a:pt x="165" y="437"/>
                </a:lnTo>
                <a:lnTo>
                  <a:pt x="165" y="440"/>
                </a:lnTo>
                <a:lnTo>
                  <a:pt x="168" y="440"/>
                </a:lnTo>
                <a:lnTo>
                  <a:pt x="168" y="442"/>
                </a:lnTo>
                <a:lnTo>
                  <a:pt x="168" y="444"/>
                </a:lnTo>
                <a:lnTo>
                  <a:pt x="165" y="444"/>
                </a:lnTo>
                <a:lnTo>
                  <a:pt x="165" y="444"/>
                </a:lnTo>
                <a:lnTo>
                  <a:pt x="165" y="449"/>
                </a:lnTo>
                <a:lnTo>
                  <a:pt x="165" y="449"/>
                </a:lnTo>
                <a:lnTo>
                  <a:pt x="165" y="452"/>
                </a:lnTo>
                <a:lnTo>
                  <a:pt x="168" y="452"/>
                </a:lnTo>
                <a:lnTo>
                  <a:pt x="168" y="452"/>
                </a:lnTo>
                <a:lnTo>
                  <a:pt x="170" y="456"/>
                </a:lnTo>
                <a:lnTo>
                  <a:pt x="170" y="459"/>
                </a:lnTo>
                <a:lnTo>
                  <a:pt x="170" y="459"/>
                </a:lnTo>
                <a:lnTo>
                  <a:pt x="170" y="459"/>
                </a:lnTo>
                <a:lnTo>
                  <a:pt x="170" y="461"/>
                </a:lnTo>
                <a:lnTo>
                  <a:pt x="170" y="466"/>
                </a:lnTo>
                <a:lnTo>
                  <a:pt x="172" y="468"/>
                </a:lnTo>
                <a:lnTo>
                  <a:pt x="175" y="468"/>
                </a:lnTo>
                <a:lnTo>
                  <a:pt x="175" y="470"/>
                </a:lnTo>
                <a:lnTo>
                  <a:pt x="172" y="473"/>
                </a:lnTo>
                <a:lnTo>
                  <a:pt x="172" y="475"/>
                </a:lnTo>
                <a:lnTo>
                  <a:pt x="172" y="475"/>
                </a:lnTo>
                <a:lnTo>
                  <a:pt x="172" y="475"/>
                </a:lnTo>
                <a:lnTo>
                  <a:pt x="172" y="477"/>
                </a:lnTo>
                <a:lnTo>
                  <a:pt x="172" y="477"/>
                </a:lnTo>
                <a:lnTo>
                  <a:pt x="175" y="482"/>
                </a:lnTo>
                <a:lnTo>
                  <a:pt x="175" y="482"/>
                </a:lnTo>
                <a:lnTo>
                  <a:pt x="177" y="480"/>
                </a:lnTo>
                <a:lnTo>
                  <a:pt x="177" y="480"/>
                </a:lnTo>
                <a:lnTo>
                  <a:pt x="177" y="480"/>
                </a:lnTo>
                <a:lnTo>
                  <a:pt x="179" y="480"/>
                </a:lnTo>
                <a:lnTo>
                  <a:pt x="182" y="480"/>
                </a:lnTo>
                <a:lnTo>
                  <a:pt x="182" y="485"/>
                </a:lnTo>
                <a:lnTo>
                  <a:pt x="182" y="485"/>
                </a:lnTo>
                <a:lnTo>
                  <a:pt x="179" y="487"/>
                </a:lnTo>
                <a:lnTo>
                  <a:pt x="179" y="489"/>
                </a:lnTo>
                <a:lnTo>
                  <a:pt x="177" y="496"/>
                </a:lnTo>
                <a:lnTo>
                  <a:pt x="177" y="499"/>
                </a:lnTo>
                <a:lnTo>
                  <a:pt x="179" y="499"/>
                </a:lnTo>
                <a:lnTo>
                  <a:pt x="179" y="506"/>
                </a:lnTo>
                <a:lnTo>
                  <a:pt x="179" y="511"/>
                </a:lnTo>
                <a:lnTo>
                  <a:pt x="177" y="511"/>
                </a:lnTo>
                <a:lnTo>
                  <a:pt x="177" y="511"/>
                </a:lnTo>
                <a:lnTo>
                  <a:pt x="177" y="511"/>
                </a:lnTo>
                <a:lnTo>
                  <a:pt x="175" y="511"/>
                </a:lnTo>
                <a:lnTo>
                  <a:pt x="175" y="511"/>
                </a:lnTo>
                <a:lnTo>
                  <a:pt x="172" y="513"/>
                </a:lnTo>
                <a:lnTo>
                  <a:pt x="172" y="513"/>
                </a:lnTo>
                <a:lnTo>
                  <a:pt x="172" y="513"/>
                </a:lnTo>
                <a:lnTo>
                  <a:pt x="172" y="515"/>
                </a:lnTo>
                <a:lnTo>
                  <a:pt x="170" y="520"/>
                </a:lnTo>
                <a:lnTo>
                  <a:pt x="168" y="522"/>
                </a:lnTo>
                <a:lnTo>
                  <a:pt x="165" y="529"/>
                </a:lnTo>
                <a:lnTo>
                  <a:pt x="163" y="534"/>
                </a:lnTo>
                <a:lnTo>
                  <a:pt x="163" y="534"/>
                </a:lnTo>
                <a:lnTo>
                  <a:pt x="163" y="534"/>
                </a:lnTo>
                <a:lnTo>
                  <a:pt x="163" y="537"/>
                </a:lnTo>
                <a:lnTo>
                  <a:pt x="163" y="537"/>
                </a:lnTo>
                <a:lnTo>
                  <a:pt x="163" y="539"/>
                </a:lnTo>
                <a:lnTo>
                  <a:pt x="163" y="539"/>
                </a:lnTo>
                <a:lnTo>
                  <a:pt x="161" y="539"/>
                </a:lnTo>
                <a:lnTo>
                  <a:pt x="161" y="539"/>
                </a:lnTo>
                <a:lnTo>
                  <a:pt x="158" y="539"/>
                </a:lnTo>
                <a:lnTo>
                  <a:pt x="158" y="539"/>
                </a:lnTo>
                <a:lnTo>
                  <a:pt x="158" y="541"/>
                </a:lnTo>
                <a:lnTo>
                  <a:pt x="158" y="541"/>
                </a:lnTo>
                <a:lnTo>
                  <a:pt x="158" y="544"/>
                </a:lnTo>
                <a:lnTo>
                  <a:pt x="158" y="544"/>
                </a:lnTo>
                <a:lnTo>
                  <a:pt x="163" y="544"/>
                </a:lnTo>
                <a:lnTo>
                  <a:pt x="163" y="548"/>
                </a:lnTo>
                <a:lnTo>
                  <a:pt x="163" y="553"/>
                </a:lnTo>
                <a:lnTo>
                  <a:pt x="163" y="553"/>
                </a:lnTo>
                <a:lnTo>
                  <a:pt x="163" y="553"/>
                </a:lnTo>
                <a:lnTo>
                  <a:pt x="163" y="555"/>
                </a:lnTo>
                <a:lnTo>
                  <a:pt x="165" y="558"/>
                </a:lnTo>
                <a:lnTo>
                  <a:pt x="163" y="560"/>
                </a:lnTo>
                <a:lnTo>
                  <a:pt x="163" y="560"/>
                </a:lnTo>
                <a:lnTo>
                  <a:pt x="163" y="560"/>
                </a:lnTo>
                <a:lnTo>
                  <a:pt x="163" y="563"/>
                </a:lnTo>
                <a:lnTo>
                  <a:pt x="163" y="567"/>
                </a:lnTo>
                <a:lnTo>
                  <a:pt x="163" y="567"/>
                </a:lnTo>
                <a:lnTo>
                  <a:pt x="161" y="570"/>
                </a:lnTo>
                <a:lnTo>
                  <a:pt x="161" y="570"/>
                </a:lnTo>
                <a:lnTo>
                  <a:pt x="161" y="570"/>
                </a:lnTo>
                <a:lnTo>
                  <a:pt x="156" y="570"/>
                </a:lnTo>
                <a:lnTo>
                  <a:pt x="153" y="572"/>
                </a:lnTo>
                <a:lnTo>
                  <a:pt x="153" y="574"/>
                </a:lnTo>
                <a:lnTo>
                  <a:pt x="153" y="577"/>
                </a:lnTo>
                <a:lnTo>
                  <a:pt x="153" y="577"/>
                </a:lnTo>
                <a:lnTo>
                  <a:pt x="146" y="579"/>
                </a:lnTo>
                <a:lnTo>
                  <a:pt x="144" y="579"/>
                </a:lnTo>
                <a:lnTo>
                  <a:pt x="144" y="579"/>
                </a:lnTo>
                <a:lnTo>
                  <a:pt x="144" y="579"/>
                </a:lnTo>
                <a:lnTo>
                  <a:pt x="142" y="581"/>
                </a:lnTo>
                <a:lnTo>
                  <a:pt x="139" y="586"/>
                </a:lnTo>
                <a:lnTo>
                  <a:pt x="139" y="591"/>
                </a:lnTo>
                <a:lnTo>
                  <a:pt x="139" y="593"/>
                </a:lnTo>
                <a:lnTo>
                  <a:pt x="142" y="598"/>
                </a:lnTo>
                <a:lnTo>
                  <a:pt x="139" y="600"/>
                </a:lnTo>
                <a:lnTo>
                  <a:pt x="139" y="603"/>
                </a:lnTo>
                <a:lnTo>
                  <a:pt x="139" y="603"/>
                </a:lnTo>
                <a:lnTo>
                  <a:pt x="139" y="603"/>
                </a:lnTo>
                <a:lnTo>
                  <a:pt x="139" y="605"/>
                </a:lnTo>
                <a:lnTo>
                  <a:pt x="139" y="607"/>
                </a:lnTo>
                <a:lnTo>
                  <a:pt x="142" y="607"/>
                </a:lnTo>
                <a:lnTo>
                  <a:pt x="142" y="607"/>
                </a:lnTo>
                <a:lnTo>
                  <a:pt x="142" y="612"/>
                </a:lnTo>
                <a:lnTo>
                  <a:pt x="139" y="612"/>
                </a:lnTo>
                <a:lnTo>
                  <a:pt x="139" y="615"/>
                </a:lnTo>
                <a:lnTo>
                  <a:pt x="139" y="615"/>
                </a:lnTo>
                <a:lnTo>
                  <a:pt x="139" y="617"/>
                </a:lnTo>
                <a:lnTo>
                  <a:pt x="139" y="617"/>
                </a:lnTo>
                <a:lnTo>
                  <a:pt x="139" y="619"/>
                </a:lnTo>
                <a:lnTo>
                  <a:pt x="139" y="619"/>
                </a:lnTo>
                <a:lnTo>
                  <a:pt x="142" y="619"/>
                </a:lnTo>
                <a:lnTo>
                  <a:pt x="142" y="622"/>
                </a:lnTo>
                <a:lnTo>
                  <a:pt x="144" y="626"/>
                </a:lnTo>
                <a:lnTo>
                  <a:pt x="144" y="629"/>
                </a:lnTo>
                <a:lnTo>
                  <a:pt x="144" y="631"/>
                </a:lnTo>
                <a:lnTo>
                  <a:pt x="144" y="631"/>
                </a:lnTo>
                <a:lnTo>
                  <a:pt x="144" y="633"/>
                </a:lnTo>
                <a:lnTo>
                  <a:pt x="144" y="638"/>
                </a:lnTo>
                <a:lnTo>
                  <a:pt x="146" y="638"/>
                </a:lnTo>
                <a:lnTo>
                  <a:pt x="146" y="641"/>
                </a:lnTo>
                <a:lnTo>
                  <a:pt x="149" y="641"/>
                </a:lnTo>
                <a:lnTo>
                  <a:pt x="149" y="641"/>
                </a:lnTo>
                <a:lnTo>
                  <a:pt x="149" y="643"/>
                </a:lnTo>
                <a:lnTo>
                  <a:pt x="149" y="643"/>
                </a:lnTo>
                <a:lnTo>
                  <a:pt x="149" y="645"/>
                </a:lnTo>
                <a:lnTo>
                  <a:pt x="146" y="648"/>
                </a:lnTo>
                <a:lnTo>
                  <a:pt x="146" y="648"/>
                </a:lnTo>
                <a:lnTo>
                  <a:pt x="144" y="648"/>
                </a:lnTo>
                <a:lnTo>
                  <a:pt x="144" y="648"/>
                </a:lnTo>
                <a:lnTo>
                  <a:pt x="142" y="648"/>
                </a:lnTo>
                <a:lnTo>
                  <a:pt x="142" y="648"/>
                </a:lnTo>
                <a:lnTo>
                  <a:pt x="137" y="650"/>
                </a:lnTo>
                <a:lnTo>
                  <a:pt x="135" y="652"/>
                </a:lnTo>
                <a:lnTo>
                  <a:pt x="132" y="652"/>
                </a:lnTo>
                <a:lnTo>
                  <a:pt x="132" y="652"/>
                </a:lnTo>
                <a:lnTo>
                  <a:pt x="132" y="655"/>
                </a:lnTo>
                <a:lnTo>
                  <a:pt x="132" y="655"/>
                </a:lnTo>
                <a:lnTo>
                  <a:pt x="132" y="657"/>
                </a:lnTo>
                <a:lnTo>
                  <a:pt x="132" y="657"/>
                </a:lnTo>
                <a:lnTo>
                  <a:pt x="132" y="657"/>
                </a:lnTo>
                <a:lnTo>
                  <a:pt x="132" y="659"/>
                </a:lnTo>
                <a:lnTo>
                  <a:pt x="132" y="662"/>
                </a:lnTo>
                <a:lnTo>
                  <a:pt x="132" y="667"/>
                </a:lnTo>
                <a:lnTo>
                  <a:pt x="130" y="669"/>
                </a:lnTo>
                <a:lnTo>
                  <a:pt x="130" y="674"/>
                </a:lnTo>
                <a:lnTo>
                  <a:pt x="130" y="674"/>
                </a:lnTo>
                <a:lnTo>
                  <a:pt x="130" y="674"/>
                </a:lnTo>
                <a:lnTo>
                  <a:pt x="125" y="674"/>
                </a:lnTo>
                <a:lnTo>
                  <a:pt x="125" y="674"/>
                </a:lnTo>
                <a:lnTo>
                  <a:pt x="123" y="674"/>
                </a:lnTo>
                <a:lnTo>
                  <a:pt x="123" y="674"/>
                </a:lnTo>
                <a:lnTo>
                  <a:pt x="123" y="674"/>
                </a:lnTo>
                <a:lnTo>
                  <a:pt x="123" y="674"/>
                </a:lnTo>
                <a:lnTo>
                  <a:pt x="123" y="678"/>
                </a:lnTo>
                <a:lnTo>
                  <a:pt x="123" y="681"/>
                </a:lnTo>
                <a:lnTo>
                  <a:pt x="125" y="685"/>
                </a:lnTo>
                <a:lnTo>
                  <a:pt x="123" y="688"/>
                </a:lnTo>
                <a:lnTo>
                  <a:pt x="120" y="688"/>
                </a:lnTo>
                <a:lnTo>
                  <a:pt x="120" y="690"/>
                </a:lnTo>
                <a:lnTo>
                  <a:pt x="120" y="692"/>
                </a:lnTo>
                <a:lnTo>
                  <a:pt x="120" y="695"/>
                </a:lnTo>
                <a:lnTo>
                  <a:pt x="123" y="695"/>
                </a:lnTo>
                <a:lnTo>
                  <a:pt x="123" y="695"/>
                </a:lnTo>
                <a:lnTo>
                  <a:pt x="123" y="695"/>
                </a:lnTo>
                <a:lnTo>
                  <a:pt x="125" y="697"/>
                </a:lnTo>
                <a:lnTo>
                  <a:pt x="123" y="700"/>
                </a:lnTo>
                <a:lnTo>
                  <a:pt x="123" y="700"/>
                </a:lnTo>
                <a:lnTo>
                  <a:pt x="123" y="700"/>
                </a:lnTo>
                <a:lnTo>
                  <a:pt x="120" y="700"/>
                </a:lnTo>
                <a:lnTo>
                  <a:pt x="120" y="700"/>
                </a:lnTo>
                <a:lnTo>
                  <a:pt x="118" y="702"/>
                </a:lnTo>
                <a:lnTo>
                  <a:pt x="118" y="704"/>
                </a:lnTo>
                <a:lnTo>
                  <a:pt x="118" y="704"/>
                </a:lnTo>
                <a:lnTo>
                  <a:pt x="118" y="707"/>
                </a:lnTo>
                <a:lnTo>
                  <a:pt x="118" y="707"/>
                </a:lnTo>
                <a:lnTo>
                  <a:pt x="118" y="707"/>
                </a:lnTo>
                <a:lnTo>
                  <a:pt x="116" y="707"/>
                </a:lnTo>
                <a:lnTo>
                  <a:pt x="116" y="709"/>
                </a:lnTo>
                <a:lnTo>
                  <a:pt x="116" y="711"/>
                </a:lnTo>
                <a:lnTo>
                  <a:pt x="118" y="714"/>
                </a:lnTo>
                <a:lnTo>
                  <a:pt x="118" y="714"/>
                </a:lnTo>
                <a:lnTo>
                  <a:pt x="118" y="716"/>
                </a:lnTo>
                <a:lnTo>
                  <a:pt x="118" y="716"/>
                </a:lnTo>
                <a:lnTo>
                  <a:pt x="118" y="718"/>
                </a:lnTo>
                <a:lnTo>
                  <a:pt x="118" y="723"/>
                </a:lnTo>
                <a:lnTo>
                  <a:pt x="118" y="726"/>
                </a:lnTo>
                <a:lnTo>
                  <a:pt x="118" y="726"/>
                </a:lnTo>
                <a:lnTo>
                  <a:pt x="118" y="728"/>
                </a:lnTo>
                <a:lnTo>
                  <a:pt x="118" y="728"/>
                </a:lnTo>
                <a:lnTo>
                  <a:pt x="118" y="728"/>
                </a:lnTo>
                <a:lnTo>
                  <a:pt x="118" y="730"/>
                </a:lnTo>
                <a:lnTo>
                  <a:pt x="118" y="733"/>
                </a:lnTo>
                <a:lnTo>
                  <a:pt x="118" y="735"/>
                </a:lnTo>
                <a:lnTo>
                  <a:pt x="116" y="735"/>
                </a:lnTo>
                <a:lnTo>
                  <a:pt x="116" y="737"/>
                </a:lnTo>
                <a:lnTo>
                  <a:pt x="118" y="740"/>
                </a:lnTo>
                <a:lnTo>
                  <a:pt x="120" y="742"/>
                </a:lnTo>
                <a:lnTo>
                  <a:pt x="120" y="744"/>
                </a:lnTo>
                <a:lnTo>
                  <a:pt x="120" y="744"/>
                </a:lnTo>
                <a:lnTo>
                  <a:pt x="120" y="747"/>
                </a:lnTo>
                <a:lnTo>
                  <a:pt x="123" y="747"/>
                </a:lnTo>
                <a:lnTo>
                  <a:pt x="123" y="749"/>
                </a:lnTo>
                <a:lnTo>
                  <a:pt x="120" y="752"/>
                </a:lnTo>
                <a:lnTo>
                  <a:pt x="116" y="752"/>
                </a:lnTo>
                <a:lnTo>
                  <a:pt x="116" y="752"/>
                </a:lnTo>
                <a:lnTo>
                  <a:pt x="116" y="752"/>
                </a:lnTo>
                <a:lnTo>
                  <a:pt x="116" y="752"/>
                </a:lnTo>
                <a:lnTo>
                  <a:pt x="113" y="752"/>
                </a:lnTo>
                <a:lnTo>
                  <a:pt x="113" y="752"/>
                </a:lnTo>
                <a:lnTo>
                  <a:pt x="113" y="752"/>
                </a:lnTo>
                <a:lnTo>
                  <a:pt x="111" y="756"/>
                </a:lnTo>
                <a:lnTo>
                  <a:pt x="111" y="756"/>
                </a:lnTo>
                <a:lnTo>
                  <a:pt x="111" y="756"/>
                </a:lnTo>
                <a:lnTo>
                  <a:pt x="113" y="759"/>
                </a:lnTo>
                <a:lnTo>
                  <a:pt x="113" y="759"/>
                </a:lnTo>
                <a:lnTo>
                  <a:pt x="111" y="763"/>
                </a:lnTo>
                <a:lnTo>
                  <a:pt x="111" y="76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339"/>
          <p:cNvSpPr>
            <a:spLocks noEditPoints="1"/>
          </p:cNvSpPr>
          <p:nvPr/>
        </p:nvSpPr>
        <p:spPr bwMode="auto">
          <a:xfrm>
            <a:off x="1430338" y="2946400"/>
            <a:ext cx="798513" cy="311150"/>
          </a:xfrm>
          <a:custGeom>
            <a:avLst/>
            <a:gdLst>
              <a:gd name="T0" fmla="*/ 362 w 503"/>
              <a:gd name="T1" fmla="*/ 180 h 196"/>
              <a:gd name="T2" fmla="*/ 348 w 503"/>
              <a:gd name="T3" fmla="*/ 180 h 196"/>
              <a:gd name="T4" fmla="*/ 345 w 503"/>
              <a:gd name="T5" fmla="*/ 173 h 196"/>
              <a:gd name="T6" fmla="*/ 343 w 503"/>
              <a:gd name="T7" fmla="*/ 166 h 196"/>
              <a:gd name="T8" fmla="*/ 350 w 503"/>
              <a:gd name="T9" fmla="*/ 156 h 196"/>
              <a:gd name="T10" fmla="*/ 357 w 503"/>
              <a:gd name="T11" fmla="*/ 142 h 196"/>
              <a:gd name="T12" fmla="*/ 364 w 503"/>
              <a:gd name="T13" fmla="*/ 126 h 196"/>
              <a:gd name="T14" fmla="*/ 362 w 503"/>
              <a:gd name="T15" fmla="*/ 111 h 196"/>
              <a:gd name="T16" fmla="*/ 359 w 503"/>
              <a:gd name="T17" fmla="*/ 111 h 196"/>
              <a:gd name="T18" fmla="*/ 355 w 503"/>
              <a:gd name="T19" fmla="*/ 123 h 196"/>
              <a:gd name="T20" fmla="*/ 352 w 503"/>
              <a:gd name="T21" fmla="*/ 123 h 196"/>
              <a:gd name="T22" fmla="*/ 333 w 503"/>
              <a:gd name="T23" fmla="*/ 116 h 196"/>
              <a:gd name="T24" fmla="*/ 333 w 503"/>
              <a:gd name="T25" fmla="*/ 107 h 196"/>
              <a:gd name="T26" fmla="*/ 331 w 503"/>
              <a:gd name="T27" fmla="*/ 90 h 196"/>
              <a:gd name="T28" fmla="*/ 336 w 503"/>
              <a:gd name="T29" fmla="*/ 74 h 196"/>
              <a:gd name="T30" fmla="*/ 345 w 503"/>
              <a:gd name="T31" fmla="*/ 64 h 196"/>
              <a:gd name="T32" fmla="*/ 345 w 503"/>
              <a:gd name="T33" fmla="*/ 50 h 196"/>
              <a:gd name="T34" fmla="*/ 355 w 503"/>
              <a:gd name="T35" fmla="*/ 38 h 196"/>
              <a:gd name="T36" fmla="*/ 355 w 503"/>
              <a:gd name="T37" fmla="*/ 31 h 196"/>
              <a:gd name="T38" fmla="*/ 355 w 503"/>
              <a:gd name="T39" fmla="*/ 22 h 196"/>
              <a:gd name="T40" fmla="*/ 366 w 503"/>
              <a:gd name="T41" fmla="*/ 15 h 196"/>
              <a:gd name="T42" fmla="*/ 381 w 503"/>
              <a:gd name="T43" fmla="*/ 12 h 196"/>
              <a:gd name="T44" fmla="*/ 392 w 503"/>
              <a:gd name="T45" fmla="*/ 0 h 196"/>
              <a:gd name="T46" fmla="*/ 407 w 503"/>
              <a:gd name="T47" fmla="*/ 12 h 196"/>
              <a:gd name="T48" fmla="*/ 418 w 503"/>
              <a:gd name="T49" fmla="*/ 17 h 196"/>
              <a:gd name="T50" fmla="*/ 428 w 503"/>
              <a:gd name="T51" fmla="*/ 22 h 196"/>
              <a:gd name="T52" fmla="*/ 435 w 503"/>
              <a:gd name="T53" fmla="*/ 26 h 196"/>
              <a:gd name="T54" fmla="*/ 454 w 503"/>
              <a:gd name="T55" fmla="*/ 38 h 196"/>
              <a:gd name="T56" fmla="*/ 466 w 503"/>
              <a:gd name="T57" fmla="*/ 33 h 196"/>
              <a:gd name="T58" fmla="*/ 492 w 503"/>
              <a:gd name="T59" fmla="*/ 43 h 196"/>
              <a:gd name="T60" fmla="*/ 496 w 503"/>
              <a:gd name="T61" fmla="*/ 50 h 196"/>
              <a:gd name="T62" fmla="*/ 496 w 503"/>
              <a:gd name="T63" fmla="*/ 57 h 196"/>
              <a:gd name="T64" fmla="*/ 501 w 503"/>
              <a:gd name="T65" fmla="*/ 64 h 196"/>
              <a:gd name="T66" fmla="*/ 494 w 503"/>
              <a:gd name="T67" fmla="*/ 81 h 196"/>
              <a:gd name="T68" fmla="*/ 466 w 503"/>
              <a:gd name="T69" fmla="*/ 116 h 196"/>
              <a:gd name="T70" fmla="*/ 416 w 503"/>
              <a:gd name="T71" fmla="*/ 140 h 196"/>
              <a:gd name="T72" fmla="*/ 411 w 503"/>
              <a:gd name="T73" fmla="*/ 149 h 196"/>
              <a:gd name="T74" fmla="*/ 407 w 503"/>
              <a:gd name="T75" fmla="*/ 152 h 196"/>
              <a:gd name="T76" fmla="*/ 402 w 503"/>
              <a:gd name="T77" fmla="*/ 163 h 196"/>
              <a:gd name="T78" fmla="*/ 397 w 503"/>
              <a:gd name="T79" fmla="*/ 178 h 196"/>
              <a:gd name="T80" fmla="*/ 392 w 503"/>
              <a:gd name="T81" fmla="*/ 187 h 196"/>
              <a:gd name="T82" fmla="*/ 381 w 503"/>
              <a:gd name="T83" fmla="*/ 196 h 196"/>
              <a:gd name="T84" fmla="*/ 12 w 503"/>
              <a:gd name="T85" fmla="*/ 76 h 196"/>
              <a:gd name="T86" fmla="*/ 12 w 503"/>
              <a:gd name="T87" fmla="*/ 64 h 196"/>
              <a:gd name="T88" fmla="*/ 10 w 503"/>
              <a:gd name="T89" fmla="*/ 50 h 196"/>
              <a:gd name="T90" fmla="*/ 5 w 503"/>
              <a:gd name="T91" fmla="*/ 43 h 196"/>
              <a:gd name="T92" fmla="*/ 15 w 503"/>
              <a:gd name="T93" fmla="*/ 48 h 196"/>
              <a:gd name="T94" fmla="*/ 22 w 503"/>
              <a:gd name="T95" fmla="*/ 59 h 196"/>
              <a:gd name="T96" fmla="*/ 41 w 503"/>
              <a:gd name="T97" fmla="*/ 69 h 196"/>
              <a:gd name="T98" fmla="*/ 43 w 503"/>
              <a:gd name="T99" fmla="*/ 59 h 196"/>
              <a:gd name="T100" fmla="*/ 348 w 503"/>
              <a:gd name="T101" fmla="*/ 137 h 196"/>
              <a:gd name="T102" fmla="*/ 357 w 503"/>
              <a:gd name="T103" fmla="*/ 126 h 196"/>
              <a:gd name="T104" fmla="*/ 5 w 503"/>
              <a:gd name="T105" fmla="*/ 59 h 196"/>
              <a:gd name="T106" fmla="*/ 10 w 503"/>
              <a:gd name="T107" fmla="*/ 55 h 196"/>
              <a:gd name="T108" fmla="*/ 29 w 503"/>
              <a:gd name="T109" fmla="*/ 55 h 196"/>
              <a:gd name="T110" fmla="*/ 34 w 503"/>
              <a:gd name="T111" fmla="*/ 50 h 196"/>
              <a:gd name="T112" fmla="*/ 62 w 503"/>
              <a:gd name="T113" fmla="*/ 74 h 196"/>
              <a:gd name="T114" fmla="*/ 69 w 503"/>
              <a:gd name="T115" fmla="*/ 67 h 196"/>
              <a:gd name="T116" fmla="*/ 74 w 503"/>
              <a:gd name="T117" fmla="*/ 69 h 196"/>
              <a:gd name="T118" fmla="*/ 36 w 503"/>
              <a:gd name="T119" fmla="*/ 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3" h="196">
                <a:moveTo>
                  <a:pt x="374" y="189"/>
                </a:moveTo>
                <a:lnTo>
                  <a:pt x="371" y="185"/>
                </a:lnTo>
                <a:lnTo>
                  <a:pt x="371" y="185"/>
                </a:lnTo>
                <a:lnTo>
                  <a:pt x="371" y="182"/>
                </a:lnTo>
                <a:lnTo>
                  <a:pt x="369" y="180"/>
                </a:lnTo>
                <a:lnTo>
                  <a:pt x="366" y="180"/>
                </a:lnTo>
                <a:lnTo>
                  <a:pt x="366" y="180"/>
                </a:lnTo>
                <a:lnTo>
                  <a:pt x="366" y="180"/>
                </a:lnTo>
                <a:lnTo>
                  <a:pt x="364" y="180"/>
                </a:lnTo>
                <a:lnTo>
                  <a:pt x="362" y="180"/>
                </a:lnTo>
                <a:lnTo>
                  <a:pt x="357" y="178"/>
                </a:lnTo>
                <a:lnTo>
                  <a:pt x="357" y="178"/>
                </a:lnTo>
                <a:lnTo>
                  <a:pt x="355" y="175"/>
                </a:lnTo>
                <a:lnTo>
                  <a:pt x="355" y="175"/>
                </a:lnTo>
                <a:lnTo>
                  <a:pt x="352" y="175"/>
                </a:lnTo>
                <a:lnTo>
                  <a:pt x="352" y="175"/>
                </a:lnTo>
                <a:lnTo>
                  <a:pt x="350" y="175"/>
                </a:lnTo>
                <a:lnTo>
                  <a:pt x="350" y="178"/>
                </a:lnTo>
                <a:lnTo>
                  <a:pt x="348" y="178"/>
                </a:lnTo>
                <a:lnTo>
                  <a:pt x="348" y="180"/>
                </a:lnTo>
                <a:lnTo>
                  <a:pt x="345" y="180"/>
                </a:lnTo>
                <a:lnTo>
                  <a:pt x="345" y="180"/>
                </a:lnTo>
                <a:lnTo>
                  <a:pt x="345" y="180"/>
                </a:lnTo>
                <a:lnTo>
                  <a:pt x="343" y="180"/>
                </a:lnTo>
                <a:lnTo>
                  <a:pt x="343" y="180"/>
                </a:lnTo>
                <a:lnTo>
                  <a:pt x="343" y="178"/>
                </a:lnTo>
                <a:lnTo>
                  <a:pt x="343" y="175"/>
                </a:lnTo>
                <a:lnTo>
                  <a:pt x="345" y="175"/>
                </a:lnTo>
                <a:lnTo>
                  <a:pt x="345" y="175"/>
                </a:lnTo>
                <a:lnTo>
                  <a:pt x="345" y="173"/>
                </a:lnTo>
                <a:lnTo>
                  <a:pt x="345" y="173"/>
                </a:lnTo>
                <a:lnTo>
                  <a:pt x="345" y="173"/>
                </a:lnTo>
                <a:lnTo>
                  <a:pt x="343" y="173"/>
                </a:lnTo>
                <a:lnTo>
                  <a:pt x="343" y="173"/>
                </a:lnTo>
                <a:lnTo>
                  <a:pt x="343" y="173"/>
                </a:lnTo>
                <a:lnTo>
                  <a:pt x="343" y="171"/>
                </a:lnTo>
                <a:lnTo>
                  <a:pt x="341" y="168"/>
                </a:lnTo>
                <a:lnTo>
                  <a:pt x="341" y="168"/>
                </a:lnTo>
                <a:lnTo>
                  <a:pt x="343" y="166"/>
                </a:lnTo>
                <a:lnTo>
                  <a:pt x="343" y="166"/>
                </a:lnTo>
                <a:lnTo>
                  <a:pt x="345" y="166"/>
                </a:lnTo>
                <a:lnTo>
                  <a:pt x="345" y="166"/>
                </a:lnTo>
                <a:lnTo>
                  <a:pt x="348" y="166"/>
                </a:lnTo>
                <a:lnTo>
                  <a:pt x="348" y="166"/>
                </a:lnTo>
                <a:lnTo>
                  <a:pt x="352" y="163"/>
                </a:lnTo>
                <a:lnTo>
                  <a:pt x="352" y="163"/>
                </a:lnTo>
                <a:lnTo>
                  <a:pt x="352" y="161"/>
                </a:lnTo>
                <a:lnTo>
                  <a:pt x="350" y="159"/>
                </a:lnTo>
                <a:lnTo>
                  <a:pt x="350" y="159"/>
                </a:lnTo>
                <a:lnTo>
                  <a:pt x="350" y="156"/>
                </a:lnTo>
                <a:lnTo>
                  <a:pt x="350" y="154"/>
                </a:lnTo>
                <a:lnTo>
                  <a:pt x="350" y="152"/>
                </a:lnTo>
                <a:lnTo>
                  <a:pt x="350" y="149"/>
                </a:lnTo>
                <a:lnTo>
                  <a:pt x="345" y="147"/>
                </a:lnTo>
                <a:lnTo>
                  <a:pt x="348" y="147"/>
                </a:lnTo>
                <a:lnTo>
                  <a:pt x="348" y="147"/>
                </a:lnTo>
                <a:lnTo>
                  <a:pt x="348" y="147"/>
                </a:lnTo>
                <a:lnTo>
                  <a:pt x="352" y="147"/>
                </a:lnTo>
                <a:lnTo>
                  <a:pt x="357" y="145"/>
                </a:lnTo>
                <a:lnTo>
                  <a:pt x="357" y="142"/>
                </a:lnTo>
                <a:lnTo>
                  <a:pt x="359" y="142"/>
                </a:lnTo>
                <a:lnTo>
                  <a:pt x="359" y="140"/>
                </a:lnTo>
                <a:lnTo>
                  <a:pt x="359" y="137"/>
                </a:lnTo>
                <a:lnTo>
                  <a:pt x="359" y="137"/>
                </a:lnTo>
                <a:lnTo>
                  <a:pt x="359" y="137"/>
                </a:lnTo>
                <a:lnTo>
                  <a:pt x="359" y="137"/>
                </a:lnTo>
                <a:lnTo>
                  <a:pt x="362" y="133"/>
                </a:lnTo>
                <a:lnTo>
                  <a:pt x="362" y="130"/>
                </a:lnTo>
                <a:lnTo>
                  <a:pt x="364" y="126"/>
                </a:lnTo>
                <a:lnTo>
                  <a:pt x="364" y="126"/>
                </a:lnTo>
                <a:lnTo>
                  <a:pt x="364" y="123"/>
                </a:lnTo>
                <a:lnTo>
                  <a:pt x="364" y="123"/>
                </a:lnTo>
                <a:lnTo>
                  <a:pt x="364" y="121"/>
                </a:lnTo>
                <a:lnTo>
                  <a:pt x="364" y="121"/>
                </a:lnTo>
                <a:lnTo>
                  <a:pt x="364" y="121"/>
                </a:lnTo>
                <a:lnTo>
                  <a:pt x="364" y="121"/>
                </a:lnTo>
                <a:lnTo>
                  <a:pt x="362" y="116"/>
                </a:lnTo>
                <a:lnTo>
                  <a:pt x="362" y="114"/>
                </a:lnTo>
                <a:lnTo>
                  <a:pt x="362" y="111"/>
                </a:lnTo>
                <a:lnTo>
                  <a:pt x="362" y="111"/>
                </a:lnTo>
                <a:lnTo>
                  <a:pt x="362" y="107"/>
                </a:lnTo>
                <a:lnTo>
                  <a:pt x="364" y="107"/>
                </a:lnTo>
                <a:lnTo>
                  <a:pt x="364" y="107"/>
                </a:lnTo>
                <a:lnTo>
                  <a:pt x="362" y="107"/>
                </a:lnTo>
                <a:lnTo>
                  <a:pt x="359" y="109"/>
                </a:lnTo>
                <a:lnTo>
                  <a:pt x="359" y="109"/>
                </a:lnTo>
                <a:lnTo>
                  <a:pt x="359" y="109"/>
                </a:lnTo>
                <a:lnTo>
                  <a:pt x="359" y="111"/>
                </a:lnTo>
                <a:lnTo>
                  <a:pt x="359" y="111"/>
                </a:lnTo>
                <a:lnTo>
                  <a:pt x="359" y="111"/>
                </a:lnTo>
                <a:lnTo>
                  <a:pt x="362" y="114"/>
                </a:lnTo>
                <a:lnTo>
                  <a:pt x="362" y="114"/>
                </a:lnTo>
                <a:lnTo>
                  <a:pt x="362" y="116"/>
                </a:lnTo>
                <a:lnTo>
                  <a:pt x="362" y="119"/>
                </a:lnTo>
                <a:lnTo>
                  <a:pt x="359" y="121"/>
                </a:lnTo>
                <a:lnTo>
                  <a:pt x="359" y="123"/>
                </a:lnTo>
                <a:lnTo>
                  <a:pt x="359" y="123"/>
                </a:lnTo>
                <a:lnTo>
                  <a:pt x="357" y="123"/>
                </a:lnTo>
                <a:lnTo>
                  <a:pt x="357" y="123"/>
                </a:lnTo>
                <a:lnTo>
                  <a:pt x="355" y="123"/>
                </a:lnTo>
                <a:lnTo>
                  <a:pt x="355" y="123"/>
                </a:lnTo>
                <a:lnTo>
                  <a:pt x="355" y="119"/>
                </a:lnTo>
                <a:lnTo>
                  <a:pt x="357" y="116"/>
                </a:lnTo>
                <a:lnTo>
                  <a:pt x="357" y="116"/>
                </a:lnTo>
                <a:lnTo>
                  <a:pt x="357" y="116"/>
                </a:lnTo>
                <a:lnTo>
                  <a:pt x="357" y="116"/>
                </a:lnTo>
                <a:lnTo>
                  <a:pt x="355" y="119"/>
                </a:lnTo>
                <a:lnTo>
                  <a:pt x="355" y="119"/>
                </a:lnTo>
                <a:lnTo>
                  <a:pt x="355" y="121"/>
                </a:lnTo>
                <a:lnTo>
                  <a:pt x="352" y="123"/>
                </a:lnTo>
                <a:lnTo>
                  <a:pt x="350" y="126"/>
                </a:lnTo>
                <a:lnTo>
                  <a:pt x="350" y="128"/>
                </a:lnTo>
                <a:lnTo>
                  <a:pt x="348" y="128"/>
                </a:lnTo>
                <a:lnTo>
                  <a:pt x="348" y="128"/>
                </a:lnTo>
                <a:lnTo>
                  <a:pt x="343" y="126"/>
                </a:lnTo>
                <a:lnTo>
                  <a:pt x="338" y="121"/>
                </a:lnTo>
                <a:lnTo>
                  <a:pt x="338" y="119"/>
                </a:lnTo>
                <a:lnTo>
                  <a:pt x="336" y="119"/>
                </a:lnTo>
                <a:lnTo>
                  <a:pt x="336" y="119"/>
                </a:lnTo>
                <a:lnTo>
                  <a:pt x="333" y="116"/>
                </a:lnTo>
                <a:lnTo>
                  <a:pt x="333" y="116"/>
                </a:lnTo>
                <a:lnTo>
                  <a:pt x="331" y="116"/>
                </a:lnTo>
                <a:lnTo>
                  <a:pt x="329" y="116"/>
                </a:lnTo>
                <a:lnTo>
                  <a:pt x="326" y="111"/>
                </a:lnTo>
                <a:lnTo>
                  <a:pt x="326" y="111"/>
                </a:lnTo>
                <a:lnTo>
                  <a:pt x="329" y="111"/>
                </a:lnTo>
                <a:lnTo>
                  <a:pt x="331" y="111"/>
                </a:lnTo>
                <a:lnTo>
                  <a:pt x="333" y="109"/>
                </a:lnTo>
                <a:lnTo>
                  <a:pt x="333" y="109"/>
                </a:lnTo>
                <a:lnTo>
                  <a:pt x="333" y="107"/>
                </a:lnTo>
                <a:lnTo>
                  <a:pt x="333" y="104"/>
                </a:lnTo>
                <a:lnTo>
                  <a:pt x="333" y="102"/>
                </a:lnTo>
                <a:lnTo>
                  <a:pt x="333" y="97"/>
                </a:lnTo>
                <a:lnTo>
                  <a:pt x="333" y="97"/>
                </a:lnTo>
                <a:lnTo>
                  <a:pt x="331" y="95"/>
                </a:lnTo>
                <a:lnTo>
                  <a:pt x="331" y="93"/>
                </a:lnTo>
                <a:lnTo>
                  <a:pt x="331" y="93"/>
                </a:lnTo>
                <a:lnTo>
                  <a:pt x="331" y="93"/>
                </a:lnTo>
                <a:lnTo>
                  <a:pt x="331" y="90"/>
                </a:lnTo>
                <a:lnTo>
                  <a:pt x="331" y="90"/>
                </a:lnTo>
                <a:lnTo>
                  <a:pt x="333" y="90"/>
                </a:lnTo>
                <a:lnTo>
                  <a:pt x="333" y="85"/>
                </a:lnTo>
                <a:lnTo>
                  <a:pt x="331" y="83"/>
                </a:lnTo>
                <a:lnTo>
                  <a:pt x="331" y="81"/>
                </a:lnTo>
                <a:lnTo>
                  <a:pt x="329" y="78"/>
                </a:lnTo>
                <a:lnTo>
                  <a:pt x="329" y="76"/>
                </a:lnTo>
                <a:lnTo>
                  <a:pt x="329" y="76"/>
                </a:lnTo>
                <a:lnTo>
                  <a:pt x="331" y="74"/>
                </a:lnTo>
                <a:lnTo>
                  <a:pt x="333" y="71"/>
                </a:lnTo>
                <a:lnTo>
                  <a:pt x="336" y="74"/>
                </a:lnTo>
                <a:lnTo>
                  <a:pt x="338" y="74"/>
                </a:lnTo>
                <a:lnTo>
                  <a:pt x="338" y="71"/>
                </a:lnTo>
                <a:lnTo>
                  <a:pt x="341" y="69"/>
                </a:lnTo>
                <a:lnTo>
                  <a:pt x="341" y="69"/>
                </a:lnTo>
                <a:lnTo>
                  <a:pt x="341" y="67"/>
                </a:lnTo>
                <a:lnTo>
                  <a:pt x="341" y="64"/>
                </a:lnTo>
                <a:lnTo>
                  <a:pt x="343" y="62"/>
                </a:lnTo>
                <a:lnTo>
                  <a:pt x="343" y="62"/>
                </a:lnTo>
                <a:lnTo>
                  <a:pt x="345" y="64"/>
                </a:lnTo>
                <a:lnTo>
                  <a:pt x="345" y="64"/>
                </a:lnTo>
                <a:lnTo>
                  <a:pt x="345" y="64"/>
                </a:lnTo>
                <a:lnTo>
                  <a:pt x="348" y="64"/>
                </a:lnTo>
                <a:lnTo>
                  <a:pt x="348" y="64"/>
                </a:lnTo>
                <a:lnTo>
                  <a:pt x="345" y="64"/>
                </a:lnTo>
                <a:lnTo>
                  <a:pt x="345" y="62"/>
                </a:lnTo>
                <a:lnTo>
                  <a:pt x="345" y="62"/>
                </a:lnTo>
                <a:lnTo>
                  <a:pt x="343" y="62"/>
                </a:lnTo>
                <a:lnTo>
                  <a:pt x="343" y="57"/>
                </a:lnTo>
                <a:lnTo>
                  <a:pt x="341" y="55"/>
                </a:lnTo>
                <a:lnTo>
                  <a:pt x="345" y="50"/>
                </a:lnTo>
                <a:lnTo>
                  <a:pt x="345" y="50"/>
                </a:lnTo>
                <a:lnTo>
                  <a:pt x="348" y="50"/>
                </a:lnTo>
                <a:lnTo>
                  <a:pt x="350" y="48"/>
                </a:lnTo>
                <a:lnTo>
                  <a:pt x="350" y="48"/>
                </a:lnTo>
                <a:lnTo>
                  <a:pt x="352" y="45"/>
                </a:lnTo>
                <a:lnTo>
                  <a:pt x="352" y="45"/>
                </a:lnTo>
                <a:lnTo>
                  <a:pt x="355" y="43"/>
                </a:lnTo>
                <a:lnTo>
                  <a:pt x="355" y="41"/>
                </a:lnTo>
                <a:lnTo>
                  <a:pt x="355" y="38"/>
                </a:lnTo>
                <a:lnTo>
                  <a:pt x="355" y="38"/>
                </a:lnTo>
                <a:lnTo>
                  <a:pt x="355" y="38"/>
                </a:lnTo>
                <a:lnTo>
                  <a:pt x="355" y="36"/>
                </a:lnTo>
                <a:lnTo>
                  <a:pt x="355" y="36"/>
                </a:lnTo>
                <a:lnTo>
                  <a:pt x="355" y="33"/>
                </a:lnTo>
                <a:lnTo>
                  <a:pt x="357" y="33"/>
                </a:lnTo>
                <a:lnTo>
                  <a:pt x="357" y="33"/>
                </a:lnTo>
                <a:lnTo>
                  <a:pt x="357" y="33"/>
                </a:lnTo>
                <a:lnTo>
                  <a:pt x="357" y="31"/>
                </a:lnTo>
                <a:lnTo>
                  <a:pt x="355" y="31"/>
                </a:lnTo>
                <a:lnTo>
                  <a:pt x="355" y="31"/>
                </a:lnTo>
                <a:lnTo>
                  <a:pt x="355" y="29"/>
                </a:lnTo>
                <a:lnTo>
                  <a:pt x="357" y="29"/>
                </a:lnTo>
                <a:lnTo>
                  <a:pt x="357" y="26"/>
                </a:lnTo>
                <a:lnTo>
                  <a:pt x="357" y="26"/>
                </a:lnTo>
                <a:lnTo>
                  <a:pt x="355" y="26"/>
                </a:lnTo>
                <a:lnTo>
                  <a:pt x="355" y="24"/>
                </a:lnTo>
                <a:lnTo>
                  <a:pt x="355" y="24"/>
                </a:lnTo>
                <a:lnTo>
                  <a:pt x="352" y="24"/>
                </a:lnTo>
                <a:lnTo>
                  <a:pt x="352" y="22"/>
                </a:lnTo>
                <a:lnTo>
                  <a:pt x="355" y="22"/>
                </a:lnTo>
                <a:lnTo>
                  <a:pt x="355" y="19"/>
                </a:lnTo>
                <a:lnTo>
                  <a:pt x="357" y="19"/>
                </a:lnTo>
                <a:lnTo>
                  <a:pt x="357" y="19"/>
                </a:lnTo>
                <a:lnTo>
                  <a:pt x="362" y="17"/>
                </a:lnTo>
                <a:lnTo>
                  <a:pt x="362" y="17"/>
                </a:lnTo>
                <a:lnTo>
                  <a:pt x="362" y="17"/>
                </a:lnTo>
                <a:lnTo>
                  <a:pt x="364" y="15"/>
                </a:lnTo>
                <a:lnTo>
                  <a:pt x="364" y="15"/>
                </a:lnTo>
                <a:lnTo>
                  <a:pt x="364" y="15"/>
                </a:lnTo>
                <a:lnTo>
                  <a:pt x="366" y="15"/>
                </a:lnTo>
                <a:lnTo>
                  <a:pt x="369" y="15"/>
                </a:lnTo>
                <a:lnTo>
                  <a:pt x="369" y="15"/>
                </a:lnTo>
                <a:lnTo>
                  <a:pt x="371" y="15"/>
                </a:lnTo>
                <a:lnTo>
                  <a:pt x="374" y="12"/>
                </a:lnTo>
                <a:lnTo>
                  <a:pt x="374" y="12"/>
                </a:lnTo>
                <a:lnTo>
                  <a:pt x="374" y="12"/>
                </a:lnTo>
                <a:lnTo>
                  <a:pt x="378" y="12"/>
                </a:lnTo>
                <a:lnTo>
                  <a:pt x="378" y="12"/>
                </a:lnTo>
                <a:lnTo>
                  <a:pt x="378" y="12"/>
                </a:lnTo>
                <a:lnTo>
                  <a:pt x="381" y="12"/>
                </a:lnTo>
                <a:lnTo>
                  <a:pt x="383" y="10"/>
                </a:lnTo>
                <a:lnTo>
                  <a:pt x="383" y="10"/>
                </a:lnTo>
                <a:lnTo>
                  <a:pt x="383" y="10"/>
                </a:lnTo>
                <a:lnTo>
                  <a:pt x="385" y="7"/>
                </a:lnTo>
                <a:lnTo>
                  <a:pt x="388" y="7"/>
                </a:lnTo>
                <a:lnTo>
                  <a:pt x="390" y="7"/>
                </a:lnTo>
                <a:lnTo>
                  <a:pt x="390" y="7"/>
                </a:lnTo>
                <a:lnTo>
                  <a:pt x="390" y="3"/>
                </a:lnTo>
                <a:lnTo>
                  <a:pt x="392" y="0"/>
                </a:lnTo>
                <a:lnTo>
                  <a:pt x="392" y="0"/>
                </a:lnTo>
                <a:lnTo>
                  <a:pt x="397" y="5"/>
                </a:lnTo>
                <a:lnTo>
                  <a:pt x="397" y="5"/>
                </a:lnTo>
                <a:lnTo>
                  <a:pt x="400" y="5"/>
                </a:lnTo>
                <a:lnTo>
                  <a:pt x="400" y="7"/>
                </a:lnTo>
                <a:lnTo>
                  <a:pt x="400" y="7"/>
                </a:lnTo>
                <a:lnTo>
                  <a:pt x="402" y="7"/>
                </a:lnTo>
                <a:lnTo>
                  <a:pt x="404" y="7"/>
                </a:lnTo>
                <a:lnTo>
                  <a:pt x="404" y="7"/>
                </a:lnTo>
                <a:lnTo>
                  <a:pt x="404" y="10"/>
                </a:lnTo>
                <a:lnTo>
                  <a:pt x="407" y="12"/>
                </a:lnTo>
                <a:lnTo>
                  <a:pt x="407" y="12"/>
                </a:lnTo>
                <a:lnTo>
                  <a:pt x="409" y="12"/>
                </a:lnTo>
                <a:lnTo>
                  <a:pt x="409" y="12"/>
                </a:lnTo>
                <a:lnTo>
                  <a:pt x="411" y="12"/>
                </a:lnTo>
                <a:lnTo>
                  <a:pt x="411" y="12"/>
                </a:lnTo>
                <a:lnTo>
                  <a:pt x="411" y="15"/>
                </a:lnTo>
                <a:lnTo>
                  <a:pt x="414" y="17"/>
                </a:lnTo>
                <a:lnTo>
                  <a:pt x="416" y="17"/>
                </a:lnTo>
                <a:lnTo>
                  <a:pt x="416" y="17"/>
                </a:lnTo>
                <a:lnTo>
                  <a:pt x="418" y="17"/>
                </a:lnTo>
                <a:lnTo>
                  <a:pt x="421" y="17"/>
                </a:lnTo>
                <a:lnTo>
                  <a:pt x="421" y="19"/>
                </a:lnTo>
                <a:lnTo>
                  <a:pt x="423" y="19"/>
                </a:lnTo>
                <a:lnTo>
                  <a:pt x="423" y="19"/>
                </a:lnTo>
                <a:lnTo>
                  <a:pt x="426" y="19"/>
                </a:lnTo>
                <a:lnTo>
                  <a:pt x="428" y="19"/>
                </a:lnTo>
                <a:lnTo>
                  <a:pt x="428" y="19"/>
                </a:lnTo>
                <a:lnTo>
                  <a:pt x="428" y="19"/>
                </a:lnTo>
                <a:lnTo>
                  <a:pt x="428" y="22"/>
                </a:lnTo>
                <a:lnTo>
                  <a:pt x="428" y="22"/>
                </a:lnTo>
                <a:lnTo>
                  <a:pt x="428" y="22"/>
                </a:lnTo>
                <a:lnTo>
                  <a:pt x="430" y="22"/>
                </a:lnTo>
                <a:lnTo>
                  <a:pt x="430" y="24"/>
                </a:lnTo>
                <a:lnTo>
                  <a:pt x="430" y="24"/>
                </a:lnTo>
                <a:lnTo>
                  <a:pt x="433" y="24"/>
                </a:lnTo>
                <a:lnTo>
                  <a:pt x="433" y="24"/>
                </a:lnTo>
                <a:lnTo>
                  <a:pt x="433" y="24"/>
                </a:lnTo>
                <a:lnTo>
                  <a:pt x="435" y="24"/>
                </a:lnTo>
                <a:lnTo>
                  <a:pt x="435" y="26"/>
                </a:lnTo>
                <a:lnTo>
                  <a:pt x="435" y="26"/>
                </a:lnTo>
                <a:lnTo>
                  <a:pt x="435" y="29"/>
                </a:lnTo>
                <a:lnTo>
                  <a:pt x="435" y="31"/>
                </a:lnTo>
                <a:lnTo>
                  <a:pt x="437" y="33"/>
                </a:lnTo>
                <a:lnTo>
                  <a:pt x="440" y="33"/>
                </a:lnTo>
                <a:lnTo>
                  <a:pt x="442" y="33"/>
                </a:lnTo>
                <a:lnTo>
                  <a:pt x="442" y="33"/>
                </a:lnTo>
                <a:lnTo>
                  <a:pt x="447" y="33"/>
                </a:lnTo>
                <a:lnTo>
                  <a:pt x="447" y="36"/>
                </a:lnTo>
                <a:lnTo>
                  <a:pt x="452" y="38"/>
                </a:lnTo>
                <a:lnTo>
                  <a:pt x="454" y="38"/>
                </a:lnTo>
                <a:lnTo>
                  <a:pt x="456" y="36"/>
                </a:lnTo>
                <a:lnTo>
                  <a:pt x="456" y="36"/>
                </a:lnTo>
                <a:lnTo>
                  <a:pt x="456" y="36"/>
                </a:lnTo>
                <a:lnTo>
                  <a:pt x="461" y="36"/>
                </a:lnTo>
                <a:lnTo>
                  <a:pt x="461" y="38"/>
                </a:lnTo>
                <a:lnTo>
                  <a:pt x="461" y="38"/>
                </a:lnTo>
                <a:lnTo>
                  <a:pt x="463" y="38"/>
                </a:lnTo>
                <a:lnTo>
                  <a:pt x="466" y="36"/>
                </a:lnTo>
                <a:lnTo>
                  <a:pt x="466" y="36"/>
                </a:lnTo>
                <a:lnTo>
                  <a:pt x="466" y="33"/>
                </a:lnTo>
                <a:lnTo>
                  <a:pt x="470" y="33"/>
                </a:lnTo>
                <a:lnTo>
                  <a:pt x="475" y="33"/>
                </a:lnTo>
                <a:lnTo>
                  <a:pt x="477" y="33"/>
                </a:lnTo>
                <a:lnTo>
                  <a:pt x="477" y="33"/>
                </a:lnTo>
                <a:lnTo>
                  <a:pt x="480" y="36"/>
                </a:lnTo>
                <a:lnTo>
                  <a:pt x="482" y="41"/>
                </a:lnTo>
                <a:lnTo>
                  <a:pt x="487" y="43"/>
                </a:lnTo>
                <a:lnTo>
                  <a:pt x="487" y="43"/>
                </a:lnTo>
                <a:lnTo>
                  <a:pt x="487" y="43"/>
                </a:lnTo>
                <a:lnTo>
                  <a:pt x="492" y="43"/>
                </a:lnTo>
                <a:lnTo>
                  <a:pt x="494" y="45"/>
                </a:lnTo>
                <a:lnTo>
                  <a:pt x="496" y="45"/>
                </a:lnTo>
                <a:lnTo>
                  <a:pt x="496" y="45"/>
                </a:lnTo>
                <a:lnTo>
                  <a:pt x="499" y="48"/>
                </a:lnTo>
                <a:lnTo>
                  <a:pt x="499" y="48"/>
                </a:lnTo>
                <a:lnTo>
                  <a:pt x="501" y="48"/>
                </a:lnTo>
                <a:lnTo>
                  <a:pt x="501" y="48"/>
                </a:lnTo>
                <a:lnTo>
                  <a:pt x="501" y="48"/>
                </a:lnTo>
                <a:lnTo>
                  <a:pt x="499" y="50"/>
                </a:lnTo>
                <a:lnTo>
                  <a:pt x="496" y="50"/>
                </a:lnTo>
                <a:lnTo>
                  <a:pt x="494" y="48"/>
                </a:lnTo>
                <a:lnTo>
                  <a:pt x="494" y="48"/>
                </a:lnTo>
                <a:lnTo>
                  <a:pt x="489" y="48"/>
                </a:lnTo>
                <a:lnTo>
                  <a:pt x="489" y="50"/>
                </a:lnTo>
                <a:lnTo>
                  <a:pt x="492" y="50"/>
                </a:lnTo>
                <a:lnTo>
                  <a:pt x="494" y="52"/>
                </a:lnTo>
                <a:lnTo>
                  <a:pt x="494" y="52"/>
                </a:lnTo>
                <a:lnTo>
                  <a:pt x="496" y="52"/>
                </a:lnTo>
                <a:lnTo>
                  <a:pt x="496" y="55"/>
                </a:lnTo>
                <a:lnTo>
                  <a:pt x="496" y="57"/>
                </a:lnTo>
                <a:lnTo>
                  <a:pt x="496" y="57"/>
                </a:lnTo>
                <a:lnTo>
                  <a:pt x="496" y="57"/>
                </a:lnTo>
                <a:lnTo>
                  <a:pt x="499" y="59"/>
                </a:lnTo>
                <a:lnTo>
                  <a:pt x="499" y="59"/>
                </a:lnTo>
                <a:lnTo>
                  <a:pt x="501" y="59"/>
                </a:lnTo>
                <a:lnTo>
                  <a:pt x="501" y="62"/>
                </a:lnTo>
                <a:lnTo>
                  <a:pt x="501" y="64"/>
                </a:lnTo>
                <a:lnTo>
                  <a:pt x="501" y="64"/>
                </a:lnTo>
                <a:lnTo>
                  <a:pt x="501" y="64"/>
                </a:lnTo>
                <a:lnTo>
                  <a:pt x="501" y="64"/>
                </a:lnTo>
                <a:lnTo>
                  <a:pt x="501" y="67"/>
                </a:lnTo>
                <a:lnTo>
                  <a:pt x="501" y="69"/>
                </a:lnTo>
                <a:lnTo>
                  <a:pt x="503" y="74"/>
                </a:lnTo>
                <a:lnTo>
                  <a:pt x="499" y="74"/>
                </a:lnTo>
                <a:lnTo>
                  <a:pt x="499" y="74"/>
                </a:lnTo>
                <a:lnTo>
                  <a:pt x="499" y="74"/>
                </a:lnTo>
                <a:lnTo>
                  <a:pt x="496" y="74"/>
                </a:lnTo>
                <a:lnTo>
                  <a:pt x="496" y="76"/>
                </a:lnTo>
                <a:lnTo>
                  <a:pt x="496" y="78"/>
                </a:lnTo>
                <a:lnTo>
                  <a:pt x="494" y="81"/>
                </a:lnTo>
                <a:lnTo>
                  <a:pt x="494" y="83"/>
                </a:lnTo>
                <a:lnTo>
                  <a:pt x="492" y="90"/>
                </a:lnTo>
                <a:lnTo>
                  <a:pt x="492" y="90"/>
                </a:lnTo>
                <a:lnTo>
                  <a:pt x="492" y="93"/>
                </a:lnTo>
                <a:lnTo>
                  <a:pt x="489" y="93"/>
                </a:lnTo>
                <a:lnTo>
                  <a:pt x="487" y="97"/>
                </a:lnTo>
                <a:lnTo>
                  <a:pt x="485" y="100"/>
                </a:lnTo>
                <a:lnTo>
                  <a:pt x="480" y="107"/>
                </a:lnTo>
                <a:lnTo>
                  <a:pt x="477" y="109"/>
                </a:lnTo>
                <a:lnTo>
                  <a:pt x="466" y="116"/>
                </a:lnTo>
                <a:lnTo>
                  <a:pt x="459" y="123"/>
                </a:lnTo>
                <a:lnTo>
                  <a:pt x="452" y="126"/>
                </a:lnTo>
                <a:lnTo>
                  <a:pt x="447" y="128"/>
                </a:lnTo>
                <a:lnTo>
                  <a:pt x="442" y="128"/>
                </a:lnTo>
                <a:lnTo>
                  <a:pt x="435" y="130"/>
                </a:lnTo>
                <a:lnTo>
                  <a:pt x="423" y="135"/>
                </a:lnTo>
                <a:lnTo>
                  <a:pt x="423" y="135"/>
                </a:lnTo>
                <a:lnTo>
                  <a:pt x="423" y="135"/>
                </a:lnTo>
                <a:lnTo>
                  <a:pt x="421" y="137"/>
                </a:lnTo>
                <a:lnTo>
                  <a:pt x="416" y="140"/>
                </a:lnTo>
                <a:lnTo>
                  <a:pt x="416" y="142"/>
                </a:lnTo>
                <a:lnTo>
                  <a:pt x="414" y="145"/>
                </a:lnTo>
                <a:lnTo>
                  <a:pt x="414" y="145"/>
                </a:lnTo>
                <a:lnTo>
                  <a:pt x="411" y="145"/>
                </a:lnTo>
                <a:lnTo>
                  <a:pt x="411" y="147"/>
                </a:lnTo>
                <a:lnTo>
                  <a:pt x="411" y="147"/>
                </a:lnTo>
                <a:lnTo>
                  <a:pt x="411" y="147"/>
                </a:lnTo>
                <a:lnTo>
                  <a:pt x="411" y="149"/>
                </a:lnTo>
                <a:lnTo>
                  <a:pt x="414" y="149"/>
                </a:lnTo>
                <a:lnTo>
                  <a:pt x="411" y="149"/>
                </a:lnTo>
                <a:lnTo>
                  <a:pt x="411" y="152"/>
                </a:lnTo>
                <a:lnTo>
                  <a:pt x="409" y="152"/>
                </a:lnTo>
                <a:lnTo>
                  <a:pt x="409" y="149"/>
                </a:lnTo>
                <a:lnTo>
                  <a:pt x="409" y="149"/>
                </a:lnTo>
                <a:lnTo>
                  <a:pt x="409" y="149"/>
                </a:lnTo>
                <a:lnTo>
                  <a:pt x="409" y="149"/>
                </a:lnTo>
                <a:lnTo>
                  <a:pt x="407" y="149"/>
                </a:lnTo>
                <a:lnTo>
                  <a:pt x="407" y="149"/>
                </a:lnTo>
                <a:lnTo>
                  <a:pt x="407" y="149"/>
                </a:lnTo>
                <a:lnTo>
                  <a:pt x="407" y="152"/>
                </a:lnTo>
                <a:lnTo>
                  <a:pt x="407" y="152"/>
                </a:lnTo>
                <a:lnTo>
                  <a:pt x="407" y="154"/>
                </a:lnTo>
                <a:lnTo>
                  <a:pt x="407" y="156"/>
                </a:lnTo>
                <a:lnTo>
                  <a:pt x="407" y="159"/>
                </a:lnTo>
                <a:lnTo>
                  <a:pt x="407" y="159"/>
                </a:lnTo>
                <a:lnTo>
                  <a:pt x="404" y="159"/>
                </a:lnTo>
                <a:lnTo>
                  <a:pt x="404" y="161"/>
                </a:lnTo>
                <a:lnTo>
                  <a:pt x="404" y="161"/>
                </a:lnTo>
                <a:lnTo>
                  <a:pt x="402" y="163"/>
                </a:lnTo>
                <a:lnTo>
                  <a:pt x="402" y="163"/>
                </a:lnTo>
                <a:lnTo>
                  <a:pt x="402" y="166"/>
                </a:lnTo>
                <a:lnTo>
                  <a:pt x="402" y="166"/>
                </a:lnTo>
                <a:lnTo>
                  <a:pt x="402" y="168"/>
                </a:lnTo>
                <a:lnTo>
                  <a:pt x="400" y="168"/>
                </a:lnTo>
                <a:lnTo>
                  <a:pt x="400" y="171"/>
                </a:lnTo>
                <a:lnTo>
                  <a:pt x="397" y="175"/>
                </a:lnTo>
                <a:lnTo>
                  <a:pt x="397" y="175"/>
                </a:lnTo>
                <a:lnTo>
                  <a:pt x="397" y="175"/>
                </a:lnTo>
                <a:lnTo>
                  <a:pt x="397" y="178"/>
                </a:lnTo>
                <a:lnTo>
                  <a:pt x="397" y="178"/>
                </a:lnTo>
                <a:lnTo>
                  <a:pt x="397" y="180"/>
                </a:lnTo>
                <a:lnTo>
                  <a:pt x="397" y="180"/>
                </a:lnTo>
                <a:lnTo>
                  <a:pt x="397" y="182"/>
                </a:lnTo>
                <a:lnTo>
                  <a:pt x="397" y="185"/>
                </a:lnTo>
                <a:lnTo>
                  <a:pt x="397" y="185"/>
                </a:lnTo>
                <a:lnTo>
                  <a:pt x="395" y="185"/>
                </a:lnTo>
                <a:lnTo>
                  <a:pt x="395" y="185"/>
                </a:lnTo>
                <a:lnTo>
                  <a:pt x="392" y="185"/>
                </a:lnTo>
                <a:lnTo>
                  <a:pt x="392" y="185"/>
                </a:lnTo>
                <a:lnTo>
                  <a:pt x="392" y="187"/>
                </a:lnTo>
                <a:lnTo>
                  <a:pt x="390" y="187"/>
                </a:lnTo>
                <a:lnTo>
                  <a:pt x="390" y="187"/>
                </a:lnTo>
                <a:lnTo>
                  <a:pt x="390" y="189"/>
                </a:lnTo>
                <a:lnTo>
                  <a:pt x="390" y="189"/>
                </a:lnTo>
                <a:lnTo>
                  <a:pt x="390" y="192"/>
                </a:lnTo>
                <a:lnTo>
                  <a:pt x="388" y="196"/>
                </a:lnTo>
                <a:lnTo>
                  <a:pt x="385" y="196"/>
                </a:lnTo>
                <a:lnTo>
                  <a:pt x="385" y="196"/>
                </a:lnTo>
                <a:lnTo>
                  <a:pt x="383" y="196"/>
                </a:lnTo>
                <a:lnTo>
                  <a:pt x="381" y="196"/>
                </a:lnTo>
                <a:lnTo>
                  <a:pt x="381" y="196"/>
                </a:lnTo>
                <a:lnTo>
                  <a:pt x="381" y="196"/>
                </a:lnTo>
                <a:lnTo>
                  <a:pt x="378" y="196"/>
                </a:lnTo>
                <a:lnTo>
                  <a:pt x="376" y="194"/>
                </a:lnTo>
                <a:lnTo>
                  <a:pt x="374" y="192"/>
                </a:lnTo>
                <a:lnTo>
                  <a:pt x="374" y="189"/>
                </a:lnTo>
                <a:close/>
                <a:moveTo>
                  <a:pt x="15" y="76"/>
                </a:moveTo>
                <a:lnTo>
                  <a:pt x="15" y="76"/>
                </a:lnTo>
                <a:lnTo>
                  <a:pt x="12" y="76"/>
                </a:lnTo>
                <a:lnTo>
                  <a:pt x="12" y="76"/>
                </a:lnTo>
                <a:lnTo>
                  <a:pt x="10" y="76"/>
                </a:lnTo>
                <a:lnTo>
                  <a:pt x="10" y="76"/>
                </a:lnTo>
                <a:lnTo>
                  <a:pt x="8" y="76"/>
                </a:lnTo>
                <a:lnTo>
                  <a:pt x="8" y="74"/>
                </a:lnTo>
                <a:lnTo>
                  <a:pt x="5" y="71"/>
                </a:lnTo>
                <a:lnTo>
                  <a:pt x="5" y="71"/>
                </a:lnTo>
                <a:lnTo>
                  <a:pt x="5" y="71"/>
                </a:lnTo>
                <a:lnTo>
                  <a:pt x="8" y="69"/>
                </a:lnTo>
                <a:lnTo>
                  <a:pt x="8" y="69"/>
                </a:lnTo>
                <a:lnTo>
                  <a:pt x="12" y="64"/>
                </a:lnTo>
                <a:lnTo>
                  <a:pt x="15" y="64"/>
                </a:lnTo>
                <a:lnTo>
                  <a:pt x="15" y="64"/>
                </a:lnTo>
                <a:lnTo>
                  <a:pt x="17" y="64"/>
                </a:lnTo>
                <a:lnTo>
                  <a:pt x="19" y="62"/>
                </a:lnTo>
                <a:lnTo>
                  <a:pt x="17" y="62"/>
                </a:lnTo>
                <a:lnTo>
                  <a:pt x="17" y="62"/>
                </a:lnTo>
                <a:lnTo>
                  <a:pt x="10" y="55"/>
                </a:lnTo>
                <a:lnTo>
                  <a:pt x="10" y="52"/>
                </a:lnTo>
                <a:lnTo>
                  <a:pt x="10" y="50"/>
                </a:lnTo>
                <a:lnTo>
                  <a:pt x="10" y="50"/>
                </a:lnTo>
                <a:lnTo>
                  <a:pt x="10" y="48"/>
                </a:lnTo>
                <a:lnTo>
                  <a:pt x="8" y="45"/>
                </a:lnTo>
                <a:lnTo>
                  <a:pt x="8" y="45"/>
                </a:lnTo>
                <a:lnTo>
                  <a:pt x="8" y="45"/>
                </a:lnTo>
                <a:lnTo>
                  <a:pt x="5" y="45"/>
                </a:lnTo>
                <a:lnTo>
                  <a:pt x="5" y="45"/>
                </a:lnTo>
                <a:lnTo>
                  <a:pt x="3" y="45"/>
                </a:lnTo>
                <a:lnTo>
                  <a:pt x="3" y="45"/>
                </a:lnTo>
                <a:lnTo>
                  <a:pt x="3" y="45"/>
                </a:lnTo>
                <a:lnTo>
                  <a:pt x="5" y="43"/>
                </a:lnTo>
                <a:lnTo>
                  <a:pt x="10" y="41"/>
                </a:lnTo>
                <a:lnTo>
                  <a:pt x="12" y="41"/>
                </a:lnTo>
                <a:lnTo>
                  <a:pt x="12" y="41"/>
                </a:lnTo>
                <a:lnTo>
                  <a:pt x="12" y="43"/>
                </a:lnTo>
                <a:lnTo>
                  <a:pt x="12" y="45"/>
                </a:lnTo>
                <a:lnTo>
                  <a:pt x="12" y="45"/>
                </a:lnTo>
                <a:lnTo>
                  <a:pt x="15" y="45"/>
                </a:lnTo>
                <a:lnTo>
                  <a:pt x="15" y="45"/>
                </a:lnTo>
                <a:lnTo>
                  <a:pt x="15" y="48"/>
                </a:lnTo>
                <a:lnTo>
                  <a:pt x="15" y="48"/>
                </a:lnTo>
                <a:lnTo>
                  <a:pt x="15" y="48"/>
                </a:lnTo>
                <a:lnTo>
                  <a:pt x="15" y="50"/>
                </a:lnTo>
                <a:lnTo>
                  <a:pt x="17" y="52"/>
                </a:lnTo>
                <a:lnTo>
                  <a:pt x="17" y="55"/>
                </a:lnTo>
                <a:lnTo>
                  <a:pt x="19" y="55"/>
                </a:lnTo>
                <a:lnTo>
                  <a:pt x="19" y="55"/>
                </a:lnTo>
                <a:lnTo>
                  <a:pt x="19" y="55"/>
                </a:lnTo>
                <a:lnTo>
                  <a:pt x="22" y="57"/>
                </a:lnTo>
                <a:lnTo>
                  <a:pt x="22" y="57"/>
                </a:lnTo>
                <a:lnTo>
                  <a:pt x="22" y="59"/>
                </a:lnTo>
                <a:lnTo>
                  <a:pt x="22" y="62"/>
                </a:lnTo>
                <a:lnTo>
                  <a:pt x="24" y="64"/>
                </a:lnTo>
                <a:lnTo>
                  <a:pt x="24" y="64"/>
                </a:lnTo>
                <a:lnTo>
                  <a:pt x="26" y="64"/>
                </a:lnTo>
                <a:lnTo>
                  <a:pt x="26" y="67"/>
                </a:lnTo>
                <a:lnTo>
                  <a:pt x="24" y="71"/>
                </a:lnTo>
                <a:lnTo>
                  <a:pt x="24" y="74"/>
                </a:lnTo>
                <a:lnTo>
                  <a:pt x="17" y="76"/>
                </a:lnTo>
                <a:lnTo>
                  <a:pt x="15" y="76"/>
                </a:lnTo>
                <a:close/>
                <a:moveTo>
                  <a:pt x="41" y="69"/>
                </a:moveTo>
                <a:lnTo>
                  <a:pt x="38" y="69"/>
                </a:lnTo>
                <a:lnTo>
                  <a:pt x="36" y="67"/>
                </a:lnTo>
                <a:lnTo>
                  <a:pt x="36" y="64"/>
                </a:lnTo>
                <a:lnTo>
                  <a:pt x="36" y="62"/>
                </a:lnTo>
                <a:lnTo>
                  <a:pt x="36" y="62"/>
                </a:lnTo>
                <a:lnTo>
                  <a:pt x="36" y="62"/>
                </a:lnTo>
                <a:lnTo>
                  <a:pt x="36" y="59"/>
                </a:lnTo>
                <a:lnTo>
                  <a:pt x="38" y="59"/>
                </a:lnTo>
                <a:lnTo>
                  <a:pt x="41" y="59"/>
                </a:lnTo>
                <a:lnTo>
                  <a:pt x="43" y="59"/>
                </a:lnTo>
                <a:lnTo>
                  <a:pt x="45" y="62"/>
                </a:lnTo>
                <a:lnTo>
                  <a:pt x="45" y="62"/>
                </a:lnTo>
                <a:lnTo>
                  <a:pt x="45" y="64"/>
                </a:lnTo>
                <a:lnTo>
                  <a:pt x="45" y="64"/>
                </a:lnTo>
                <a:lnTo>
                  <a:pt x="43" y="67"/>
                </a:lnTo>
                <a:lnTo>
                  <a:pt x="41" y="69"/>
                </a:lnTo>
                <a:close/>
                <a:moveTo>
                  <a:pt x="350" y="137"/>
                </a:moveTo>
                <a:lnTo>
                  <a:pt x="350" y="137"/>
                </a:lnTo>
                <a:lnTo>
                  <a:pt x="348" y="137"/>
                </a:lnTo>
                <a:lnTo>
                  <a:pt x="348" y="137"/>
                </a:lnTo>
                <a:lnTo>
                  <a:pt x="348" y="133"/>
                </a:lnTo>
                <a:lnTo>
                  <a:pt x="348" y="130"/>
                </a:lnTo>
                <a:lnTo>
                  <a:pt x="348" y="130"/>
                </a:lnTo>
                <a:lnTo>
                  <a:pt x="350" y="130"/>
                </a:lnTo>
                <a:lnTo>
                  <a:pt x="350" y="130"/>
                </a:lnTo>
                <a:lnTo>
                  <a:pt x="350" y="128"/>
                </a:lnTo>
                <a:lnTo>
                  <a:pt x="355" y="126"/>
                </a:lnTo>
                <a:lnTo>
                  <a:pt x="355" y="126"/>
                </a:lnTo>
                <a:lnTo>
                  <a:pt x="357" y="126"/>
                </a:lnTo>
                <a:lnTo>
                  <a:pt x="357" y="126"/>
                </a:lnTo>
                <a:lnTo>
                  <a:pt x="359" y="128"/>
                </a:lnTo>
                <a:lnTo>
                  <a:pt x="359" y="128"/>
                </a:lnTo>
                <a:lnTo>
                  <a:pt x="359" y="128"/>
                </a:lnTo>
                <a:lnTo>
                  <a:pt x="352" y="133"/>
                </a:lnTo>
                <a:lnTo>
                  <a:pt x="355" y="135"/>
                </a:lnTo>
                <a:lnTo>
                  <a:pt x="352" y="135"/>
                </a:lnTo>
                <a:lnTo>
                  <a:pt x="352" y="137"/>
                </a:lnTo>
                <a:lnTo>
                  <a:pt x="350" y="137"/>
                </a:lnTo>
                <a:lnTo>
                  <a:pt x="350" y="137"/>
                </a:lnTo>
                <a:close/>
                <a:moveTo>
                  <a:pt x="5" y="59"/>
                </a:moveTo>
                <a:lnTo>
                  <a:pt x="5" y="59"/>
                </a:lnTo>
                <a:lnTo>
                  <a:pt x="3" y="57"/>
                </a:lnTo>
                <a:lnTo>
                  <a:pt x="3" y="57"/>
                </a:lnTo>
                <a:lnTo>
                  <a:pt x="0" y="57"/>
                </a:lnTo>
                <a:lnTo>
                  <a:pt x="0" y="55"/>
                </a:lnTo>
                <a:lnTo>
                  <a:pt x="3" y="52"/>
                </a:lnTo>
                <a:lnTo>
                  <a:pt x="8" y="52"/>
                </a:lnTo>
                <a:lnTo>
                  <a:pt x="8" y="52"/>
                </a:lnTo>
                <a:lnTo>
                  <a:pt x="8" y="52"/>
                </a:lnTo>
                <a:lnTo>
                  <a:pt x="10" y="55"/>
                </a:lnTo>
                <a:lnTo>
                  <a:pt x="10" y="55"/>
                </a:lnTo>
                <a:lnTo>
                  <a:pt x="10" y="57"/>
                </a:lnTo>
                <a:lnTo>
                  <a:pt x="10" y="59"/>
                </a:lnTo>
                <a:lnTo>
                  <a:pt x="8" y="59"/>
                </a:lnTo>
                <a:lnTo>
                  <a:pt x="5" y="59"/>
                </a:lnTo>
                <a:close/>
                <a:moveTo>
                  <a:pt x="34" y="55"/>
                </a:moveTo>
                <a:lnTo>
                  <a:pt x="31" y="55"/>
                </a:lnTo>
                <a:lnTo>
                  <a:pt x="31" y="55"/>
                </a:lnTo>
                <a:lnTo>
                  <a:pt x="29" y="55"/>
                </a:lnTo>
                <a:lnTo>
                  <a:pt x="29" y="55"/>
                </a:lnTo>
                <a:lnTo>
                  <a:pt x="26" y="55"/>
                </a:lnTo>
                <a:lnTo>
                  <a:pt x="24" y="52"/>
                </a:lnTo>
                <a:lnTo>
                  <a:pt x="26" y="50"/>
                </a:lnTo>
                <a:lnTo>
                  <a:pt x="26" y="50"/>
                </a:lnTo>
                <a:lnTo>
                  <a:pt x="26" y="48"/>
                </a:lnTo>
                <a:lnTo>
                  <a:pt x="29" y="50"/>
                </a:lnTo>
                <a:lnTo>
                  <a:pt x="31" y="50"/>
                </a:lnTo>
                <a:lnTo>
                  <a:pt x="31" y="50"/>
                </a:lnTo>
                <a:lnTo>
                  <a:pt x="31" y="50"/>
                </a:lnTo>
                <a:lnTo>
                  <a:pt x="34" y="50"/>
                </a:lnTo>
                <a:lnTo>
                  <a:pt x="34" y="50"/>
                </a:lnTo>
                <a:lnTo>
                  <a:pt x="34" y="52"/>
                </a:lnTo>
                <a:lnTo>
                  <a:pt x="36" y="52"/>
                </a:lnTo>
                <a:lnTo>
                  <a:pt x="36" y="52"/>
                </a:lnTo>
                <a:lnTo>
                  <a:pt x="34" y="55"/>
                </a:lnTo>
                <a:lnTo>
                  <a:pt x="34" y="55"/>
                </a:lnTo>
                <a:lnTo>
                  <a:pt x="34" y="55"/>
                </a:lnTo>
                <a:close/>
                <a:moveTo>
                  <a:pt x="67" y="74"/>
                </a:moveTo>
                <a:lnTo>
                  <a:pt x="67" y="74"/>
                </a:lnTo>
                <a:lnTo>
                  <a:pt x="62" y="74"/>
                </a:lnTo>
                <a:lnTo>
                  <a:pt x="62" y="71"/>
                </a:lnTo>
                <a:lnTo>
                  <a:pt x="64" y="71"/>
                </a:lnTo>
                <a:lnTo>
                  <a:pt x="64" y="71"/>
                </a:lnTo>
                <a:lnTo>
                  <a:pt x="64" y="71"/>
                </a:lnTo>
                <a:lnTo>
                  <a:pt x="64" y="71"/>
                </a:lnTo>
                <a:lnTo>
                  <a:pt x="67" y="71"/>
                </a:lnTo>
                <a:lnTo>
                  <a:pt x="67" y="69"/>
                </a:lnTo>
                <a:lnTo>
                  <a:pt x="69" y="69"/>
                </a:lnTo>
                <a:lnTo>
                  <a:pt x="69" y="67"/>
                </a:lnTo>
                <a:lnTo>
                  <a:pt x="69" y="67"/>
                </a:lnTo>
                <a:lnTo>
                  <a:pt x="69" y="67"/>
                </a:lnTo>
                <a:lnTo>
                  <a:pt x="71" y="67"/>
                </a:lnTo>
                <a:lnTo>
                  <a:pt x="71" y="64"/>
                </a:lnTo>
                <a:lnTo>
                  <a:pt x="71" y="64"/>
                </a:lnTo>
                <a:lnTo>
                  <a:pt x="74" y="64"/>
                </a:lnTo>
                <a:lnTo>
                  <a:pt x="74" y="64"/>
                </a:lnTo>
                <a:lnTo>
                  <a:pt x="74" y="67"/>
                </a:lnTo>
                <a:lnTo>
                  <a:pt x="74" y="67"/>
                </a:lnTo>
                <a:lnTo>
                  <a:pt x="74" y="69"/>
                </a:lnTo>
                <a:lnTo>
                  <a:pt x="74" y="69"/>
                </a:lnTo>
                <a:lnTo>
                  <a:pt x="69" y="71"/>
                </a:lnTo>
                <a:lnTo>
                  <a:pt x="69" y="74"/>
                </a:lnTo>
                <a:lnTo>
                  <a:pt x="67" y="74"/>
                </a:lnTo>
                <a:close/>
                <a:moveTo>
                  <a:pt x="38" y="85"/>
                </a:moveTo>
                <a:lnTo>
                  <a:pt x="38" y="85"/>
                </a:lnTo>
                <a:lnTo>
                  <a:pt x="38" y="85"/>
                </a:lnTo>
                <a:lnTo>
                  <a:pt x="36" y="85"/>
                </a:lnTo>
                <a:lnTo>
                  <a:pt x="36" y="85"/>
                </a:lnTo>
                <a:lnTo>
                  <a:pt x="36" y="85"/>
                </a:lnTo>
                <a:lnTo>
                  <a:pt x="36" y="81"/>
                </a:lnTo>
                <a:lnTo>
                  <a:pt x="36" y="81"/>
                </a:lnTo>
                <a:lnTo>
                  <a:pt x="38" y="81"/>
                </a:lnTo>
                <a:lnTo>
                  <a:pt x="41" y="83"/>
                </a:lnTo>
                <a:lnTo>
                  <a:pt x="41" y="83"/>
                </a:lnTo>
                <a:lnTo>
                  <a:pt x="41" y="83"/>
                </a:lnTo>
                <a:lnTo>
                  <a:pt x="41" y="85"/>
                </a:lnTo>
                <a:lnTo>
                  <a:pt x="38" y="85"/>
                </a:lnTo>
                <a:lnTo>
                  <a:pt x="38" y="85"/>
                </a:lnTo>
                <a:lnTo>
                  <a:pt x="38" y="85"/>
                </a:lnTo>
                <a:close/>
              </a:path>
            </a:pathLst>
          </a:custGeom>
          <a:solidFill>
            <a:srgbClr val="4F82BE"/>
          </a:solidFill>
          <a:ln>
            <a:noFill/>
          </a:ln>
          <a:effectLst>
            <a:innerShdw blurRad="63500" dist="50800" dir="162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41"/>
          <p:cNvSpPr>
            <a:spLocks/>
          </p:cNvSpPr>
          <p:nvPr/>
        </p:nvSpPr>
        <p:spPr bwMode="auto">
          <a:xfrm>
            <a:off x="2836863" y="3952875"/>
            <a:ext cx="407988" cy="400050"/>
          </a:xfrm>
          <a:custGeom>
            <a:avLst/>
            <a:gdLst>
              <a:gd name="T0" fmla="*/ 146 w 257"/>
              <a:gd name="T1" fmla="*/ 177 h 252"/>
              <a:gd name="T2" fmla="*/ 132 w 257"/>
              <a:gd name="T3" fmla="*/ 172 h 252"/>
              <a:gd name="T4" fmla="*/ 116 w 257"/>
              <a:gd name="T5" fmla="*/ 165 h 252"/>
              <a:gd name="T6" fmla="*/ 102 w 257"/>
              <a:gd name="T7" fmla="*/ 158 h 252"/>
              <a:gd name="T8" fmla="*/ 80 w 257"/>
              <a:gd name="T9" fmla="*/ 144 h 252"/>
              <a:gd name="T10" fmla="*/ 66 w 257"/>
              <a:gd name="T11" fmla="*/ 141 h 252"/>
              <a:gd name="T12" fmla="*/ 50 w 257"/>
              <a:gd name="T13" fmla="*/ 137 h 252"/>
              <a:gd name="T14" fmla="*/ 40 w 257"/>
              <a:gd name="T15" fmla="*/ 127 h 252"/>
              <a:gd name="T16" fmla="*/ 28 w 257"/>
              <a:gd name="T17" fmla="*/ 118 h 252"/>
              <a:gd name="T18" fmla="*/ 19 w 257"/>
              <a:gd name="T19" fmla="*/ 108 h 252"/>
              <a:gd name="T20" fmla="*/ 12 w 257"/>
              <a:gd name="T21" fmla="*/ 96 h 252"/>
              <a:gd name="T22" fmla="*/ 0 w 257"/>
              <a:gd name="T23" fmla="*/ 89 h 252"/>
              <a:gd name="T24" fmla="*/ 7 w 257"/>
              <a:gd name="T25" fmla="*/ 63 h 252"/>
              <a:gd name="T26" fmla="*/ 14 w 257"/>
              <a:gd name="T27" fmla="*/ 35 h 252"/>
              <a:gd name="T28" fmla="*/ 40 w 257"/>
              <a:gd name="T29" fmla="*/ 9 h 252"/>
              <a:gd name="T30" fmla="*/ 80 w 257"/>
              <a:gd name="T31" fmla="*/ 0 h 252"/>
              <a:gd name="T32" fmla="*/ 135 w 257"/>
              <a:gd name="T33" fmla="*/ 14 h 252"/>
              <a:gd name="T34" fmla="*/ 137 w 257"/>
              <a:gd name="T35" fmla="*/ 28 h 252"/>
              <a:gd name="T36" fmla="*/ 144 w 257"/>
              <a:gd name="T37" fmla="*/ 42 h 252"/>
              <a:gd name="T38" fmla="*/ 144 w 257"/>
              <a:gd name="T39" fmla="*/ 63 h 252"/>
              <a:gd name="T40" fmla="*/ 142 w 257"/>
              <a:gd name="T41" fmla="*/ 82 h 252"/>
              <a:gd name="T42" fmla="*/ 149 w 257"/>
              <a:gd name="T43" fmla="*/ 85 h 252"/>
              <a:gd name="T44" fmla="*/ 168 w 257"/>
              <a:gd name="T45" fmla="*/ 87 h 252"/>
              <a:gd name="T46" fmla="*/ 182 w 257"/>
              <a:gd name="T47" fmla="*/ 89 h 252"/>
              <a:gd name="T48" fmla="*/ 189 w 257"/>
              <a:gd name="T49" fmla="*/ 85 h 252"/>
              <a:gd name="T50" fmla="*/ 198 w 257"/>
              <a:gd name="T51" fmla="*/ 89 h 252"/>
              <a:gd name="T52" fmla="*/ 210 w 257"/>
              <a:gd name="T53" fmla="*/ 96 h 252"/>
              <a:gd name="T54" fmla="*/ 215 w 257"/>
              <a:gd name="T55" fmla="*/ 101 h 252"/>
              <a:gd name="T56" fmla="*/ 215 w 257"/>
              <a:gd name="T57" fmla="*/ 115 h 252"/>
              <a:gd name="T58" fmla="*/ 217 w 257"/>
              <a:gd name="T59" fmla="*/ 132 h 252"/>
              <a:gd name="T60" fmla="*/ 220 w 257"/>
              <a:gd name="T61" fmla="*/ 141 h 252"/>
              <a:gd name="T62" fmla="*/ 229 w 257"/>
              <a:gd name="T63" fmla="*/ 144 h 252"/>
              <a:gd name="T64" fmla="*/ 250 w 257"/>
              <a:gd name="T65" fmla="*/ 141 h 252"/>
              <a:gd name="T66" fmla="*/ 255 w 257"/>
              <a:gd name="T67" fmla="*/ 151 h 252"/>
              <a:gd name="T68" fmla="*/ 255 w 257"/>
              <a:gd name="T69" fmla="*/ 156 h 252"/>
              <a:gd name="T70" fmla="*/ 255 w 257"/>
              <a:gd name="T71" fmla="*/ 163 h 252"/>
              <a:gd name="T72" fmla="*/ 250 w 257"/>
              <a:gd name="T73" fmla="*/ 177 h 252"/>
              <a:gd name="T74" fmla="*/ 246 w 257"/>
              <a:gd name="T75" fmla="*/ 189 h 252"/>
              <a:gd name="T76" fmla="*/ 243 w 257"/>
              <a:gd name="T77" fmla="*/ 210 h 252"/>
              <a:gd name="T78" fmla="*/ 236 w 257"/>
              <a:gd name="T79" fmla="*/ 224 h 252"/>
              <a:gd name="T80" fmla="*/ 232 w 257"/>
              <a:gd name="T81" fmla="*/ 229 h 252"/>
              <a:gd name="T82" fmla="*/ 217 w 257"/>
              <a:gd name="T83" fmla="*/ 238 h 252"/>
              <a:gd name="T84" fmla="*/ 210 w 257"/>
              <a:gd name="T85" fmla="*/ 248 h 252"/>
              <a:gd name="T86" fmla="*/ 203 w 257"/>
              <a:gd name="T87" fmla="*/ 245 h 252"/>
              <a:gd name="T88" fmla="*/ 194 w 257"/>
              <a:gd name="T89" fmla="*/ 248 h 252"/>
              <a:gd name="T90" fmla="*/ 187 w 257"/>
              <a:gd name="T91" fmla="*/ 250 h 252"/>
              <a:gd name="T92" fmla="*/ 182 w 257"/>
              <a:gd name="T93" fmla="*/ 248 h 252"/>
              <a:gd name="T94" fmla="*/ 177 w 257"/>
              <a:gd name="T95" fmla="*/ 248 h 252"/>
              <a:gd name="T96" fmla="*/ 170 w 257"/>
              <a:gd name="T97" fmla="*/ 250 h 252"/>
              <a:gd name="T98" fmla="*/ 163 w 257"/>
              <a:gd name="T99" fmla="*/ 248 h 252"/>
              <a:gd name="T100" fmla="*/ 151 w 257"/>
              <a:gd name="T101" fmla="*/ 243 h 252"/>
              <a:gd name="T102" fmla="*/ 128 w 257"/>
              <a:gd name="T103" fmla="*/ 243 h 252"/>
              <a:gd name="T104" fmla="*/ 123 w 257"/>
              <a:gd name="T105" fmla="*/ 238 h 252"/>
              <a:gd name="T106" fmla="*/ 132 w 257"/>
              <a:gd name="T107" fmla="*/ 231 h 252"/>
              <a:gd name="T108" fmla="*/ 137 w 257"/>
              <a:gd name="T109" fmla="*/ 212 h 252"/>
              <a:gd name="T110" fmla="*/ 146 w 257"/>
              <a:gd name="T111" fmla="*/ 200 h 252"/>
              <a:gd name="T112" fmla="*/ 156 w 257"/>
              <a:gd name="T113" fmla="*/ 18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252">
                <a:moveTo>
                  <a:pt x="151" y="182"/>
                </a:moveTo>
                <a:lnTo>
                  <a:pt x="151" y="182"/>
                </a:lnTo>
                <a:lnTo>
                  <a:pt x="149" y="182"/>
                </a:lnTo>
                <a:lnTo>
                  <a:pt x="149" y="179"/>
                </a:lnTo>
                <a:lnTo>
                  <a:pt x="149" y="179"/>
                </a:lnTo>
                <a:lnTo>
                  <a:pt x="146" y="177"/>
                </a:lnTo>
                <a:lnTo>
                  <a:pt x="146" y="177"/>
                </a:lnTo>
                <a:lnTo>
                  <a:pt x="144" y="177"/>
                </a:lnTo>
                <a:lnTo>
                  <a:pt x="144" y="177"/>
                </a:lnTo>
                <a:lnTo>
                  <a:pt x="139" y="174"/>
                </a:lnTo>
                <a:lnTo>
                  <a:pt x="137" y="174"/>
                </a:lnTo>
                <a:lnTo>
                  <a:pt x="137" y="172"/>
                </a:lnTo>
                <a:lnTo>
                  <a:pt x="132" y="172"/>
                </a:lnTo>
                <a:lnTo>
                  <a:pt x="132" y="172"/>
                </a:lnTo>
                <a:lnTo>
                  <a:pt x="128" y="170"/>
                </a:lnTo>
                <a:lnTo>
                  <a:pt x="125" y="167"/>
                </a:lnTo>
                <a:lnTo>
                  <a:pt x="125" y="167"/>
                </a:lnTo>
                <a:lnTo>
                  <a:pt x="123" y="167"/>
                </a:lnTo>
                <a:lnTo>
                  <a:pt x="121" y="167"/>
                </a:lnTo>
                <a:lnTo>
                  <a:pt x="118" y="167"/>
                </a:lnTo>
                <a:lnTo>
                  <a:pt x="116" y="165"/>
                </a:lnTo>
                <a:lnTo>
                  <a:pt x="113" y="165"/>
                </a:lnTo>
                <a:lnTo>
                  <a:pt x="113" y="163"/>
                </a:lnTo>
                <a:lnTo>
                  <a:pt x="111" y="163"/>
                </a:lnTo>
                <a:lnTo>
                  <a:pt x="109" y="163"/>
                </a:lnTo>
                <a:lnTo>
                  <a:pt x="109" y="160"/>
                </a:lnTo>
                <a:lnTo>
                  <a:pt x="102" y="158"/>
                </a:lnTo>
                <a:lnTo>
                  <a:pt x="102" y="158"/>
                </a:lnTo>
                <a:lnTo>
                  <a:pt x="102" y="158"/>
                </a:lnTo>
                <a:lnTo>
                  <a:pt x="99" y="156"/>
                </a:lnTo>
                <a:lnTo>
                  <a:pt x="97" y="153"/>
                </a:lnTo>
                <a:lnTo>
                  <a:pt x="95" y="153"/>
                </a:lnTo>
                <a:lnTo>
                  <a:pt x="92" y="151"/>
                </a:lnTo>
                <a:lnTo>
                  <a:pt x="80" y="144"/>
                </a:lnTo>
                <a:lnTo>
                  <a:pt x="80" y="144"/>
                </a:lnTo>
                <a:lnTo>
                  <a:pt x="78" y="144"/>
                </a:lnTo>
                <a:lnTo>
                  <a:pt x="78" y="144"/>
                </a:lnTo>
                <a:lnTo>
                  <a:pt x="78" y="144"/>
                </a:lnTo>
                <a:lnTo>
                  <a:pt x="76" y="144"/>
                </a:lnTo>
                <a:lnTo>
                  <a:pt x="76" y="144"/>
                </a:lnTo>
                <a:lnTo>
                  <a:pt x="73" y="144"/>
                </a:lnTo>
                <a:lnTo>
                  <a:pt x="66" y="141"/>
                </a:lnTo>
                <a:lnTo>
                  <a:pt x="64" y="141"/>
                </a:lnTo>
                <a:lnTo>
                  <a:pt x="64" y="141"/>
                </a:lnTo>
                <a:lnTo>
                  <a:pt x="61" y="139"/>
                </a:lnTo>
                <a:lnTo>
                  <a:pt x="59" y="139"/>
                </a:lnTo>
                <a:lnTo>
                  <a:pt x="57" y="139"/>
                </a:lnTo>
                <a:lnTo>
                  <a:pt x="54" y="139"/>
                </a:lnTo>
                <a:lnTo>
                  <a:pt x="50" y="137"/>
                </a:lnTo>
                <a:lnTo>
                  <a:pt x="50" y="137"/>
                </a:lnTo>
                <a:lnTo>
                  <a:pt x="50" y="137"/>
                </a:lnTo>
                <a:lnTo>
                  <a:pt x="50" y="134"/>
                </a:lnTo>
                <a:lnTo>
                  <a:pt x="47" y="132"/>
                </a:lnTo>
                <a:lnTo>
                  <a:pt x="45" y="130"/>
                </a:lnTo>
                <a:lnTo>
                  <a:pt x="43" y="127"/>
                </a:lnTo>
                <a:lnTo>
                  <a:pt x="40" y="127"/>
                </a:lnTo>
                <a:lnTo>
                  <a:pt x="38" y="125"/>
                </a:lnTo>
                <a:lnTo>
                  <a:pt x="33" y="122"/>
                </a:lnTo>
                <a:lnTo>
                  <a:pt x="31" y="120"/>
                </a:lnTo>
                <a:lnTo>
                  <a:pt x="31" y="120"/>
                </a:lnTo>
                <a:lnTo>
                  <a:pt x="28" y="120"/>
                </a:lnTo>
                <a:lnTo>
                  <a:pt x="28" y="118"/>
                </a:lnTo>
                <a:lnTo>
                  <a:pt x="28" y="118"/>
                </a:lnTo>
                <a:lnTo>
                  <a:pt x="24" y="115"/>
                </a:lnTo>
                <a:lnTo>
                  <a:pt x="24" y="115"/>
                </a:lnTo>
                <a:lnTo>
                  <a:pt x="21" y="115"/>
                </a:lnTo>
                <a:lnTo>
                  <a:pt x="21" y="113"/>
                </a:lnTo>
                <a:lnTo>
                  <a:pt x="19" y="111"/>
                </a:lnTo>
                <a:lnTo>
                  <a:pt x="19" y="111"/>
                </a:lnTo>
                <a:lnTo>
                  <a:pt x="19" y="108"/>
                </a:lnTo>
                <a:lnTo>
                  <a:pt x="19" y="108"/>
                </a:lnTo>
                <a:lnTo>
                  <a:pt x="17" y="106"/>
                </a:lnTo>
                <a:lnTo>
                  <a:pt x="14" y="106"/>
                </a:lnTo>
                <a:lnTo>
                  <a:pt x="12" y="99"/>
                </a:lnTo>
                <a:lnTo>
                  <a:pt x="12" y="99"/>
                </a:lnTo>
                <a:lnTo>
                  <a:pt x="12" y="99"/>
                </a:lnTo>
                <a:lnTo>
                  <a:pt x="12" y="96"/>
                </a:lnTo>
                <a:lnTo>
                  <a:pt x="10" y="96"/>
                </a:lnTo>
                <a:lnTo>
                  <a:pt x="10" y="96"/>
                </a:lnTo>
                <a:lnTo>
                  <a:pt x="10" y="96"/>
                </a:lnTo>
                <a:lnTo>
                  <a:pt x="7" y="96"/>
                </a:lnTo>
                <a:lnTo>
                  <a:pt x="5" y="94"/>
                </a:lnTo>
                <a:lnTo>
                  <a:pt x="0" y="89"/>
                </a:lnTo>
                <a:lnTo>
                  <a:pt x="0" y="89"/>
                </a:lnTo>
                <a:lnTo>
                  <a:pt x="0" y="89"/>
                </a:lnTo>
                <a:lnTo>
                  <a:pt x="2" y="85"/>
                </a:lnTo>
                <a:lnTo>
                  <a:pt x="5" y="78"/>
                </a:lnTo>
                <a:lnTo>
                  <a:pt x="5" y="75"/>
                </a:lnTo>
                <a:lnTo>
                  <a:pt x="5" y="73"/>
                </a:lnTo>
                <a:lnTo>
                  <a:pt x="5" y="73"/>
                </a:lnTo>
                <a:lnTo>
                  <a:pt x="7" y="63"/>
                </a:lnTo>
                <a:lnTo>
                  <a:pt x="12" y="54"/>
                </a:lnTo>
                <a:lnTo>
                  <a:pt x="12" y="52"/>
                </a:lnTo>
                <a:lnTo>
                  <a:pt x="12" y="44"/>
                </a:lnTo>
                <a:lnTo>
                  <a:pt x="12" y="44"/>
                </a:lnTo>
                <a:lnTo>
                  <a:pt x="12" y="40"/>
                </a:lnTo>
                <a:lnTo>
                  <a:pt x="12" y="37"/>
                </a:lnTo>
                <a:lnTo>
                  <a:pt x="14" y="35"/>
                </a:lnTo>
                <a:lnTo>
                  <a:pt x="17" y="30"/>
                </a:lnTo>
                <a:lnTo>
                  <a:pt x="24" y="23"/>
                </a:lnTo>
                <a:lnTo>
                  <a:pt x="24" y="18"/>
                </a:lnTo>
                <a:lnTo>
                  <a:pt x="26" y="11"/>
                </a:lnTo>
                <a:lnTo>
                  <a:pt x="28" y="9"/>
                </a:lnTo>
                <a:lnTo>
                  <a:pt x="31" y="9"/>
                </a:lnTo>
                <a:lnTo>
                  <a:pt x="40" y="9"/>
                </a:lnTo>
                <a:lnTo>
                  <a:pt x="57" y="4"/>
                </a:lnTo>
                <a:lnTo>
                  <a:pt x="61" y="4"/>
                </a:lnTo>
                <a:lnTo>
                  <a:pt x="66" y="4"/>
                </a:lnTo>
                <a:lnTo>
                  <a:pt x="69" y="2"/>
                </a:lnTo>
                <a:lnTo>
                  <a:pt x="80" y="0"/>
                </a:lnTo>
                <a:lnTo>
                  <a:pt x="80" y="0"/>
                </a:lnTo>
                <a:lnTo>
                  <a:pt x="80" y="0"/>
                </a:lnTo>
                <a:lnTo>
                  <a:pt x="95" y="0"/>
                </a:lnTo>
                <a:lnTo>
                  <a:pt x="99" y="0"/>
                </a:lnTo>
                <a:lnTo>
                  <a:pt x="106" y="2"/>
                </a:lnTo>
                <a:lnTo>
                  <a:pt x="109" y="2"/>
                </a:lnTo>
                <a:lnTo>
                  <a:pt x="118" y="4"/>
                </a:lnTo>
                <a:lnTo>
                  <a:pt x="125" y="9"/>
                </a:lnTo>
                <a:lnTo>
                  <a:pt x="135" y="14"/>
                </a:lnTo>
                <a:lnTo>
                  <a:pt x="135" y="14"/>
                </a:lnTo>
                <a:lnTo>
                  <a:pt x="137" y="16"/>
                </a:lnTo>
                <a:lnTo>
                  <a:pt x="137" y="21"/>
                </a:lnTo>
                <a:lnTo>
                  <a:pt x="137" y="23"/>
                </a:lnTo>
                <a:lnTo>
                  <a:pt x="137" y="23"/>
                </a:lnTo>
                <a:lnTo>
                  <a:pt x="137" y="26"/>
                </a:lnTo>
                <a:lnTo>
                  <a:pt x="137" y="28"/>
                </a:lnTo>
                <a:lnTo>
                  <a:pt x="137" y="30"/>
                </a:lnTo>
                <a:lnTo>
                  <a:pt x="139" y="30"/>
                </a:lnTo>
                <a:lnTo>
                  <a:pt x="139" y="33"/>
                </a:lnTo>
                <a:lnTo>
                  <a:pt x="142" y="37"/>
                </a:lnTo>
                <a:lnTo>
                  <a:pt x="142" y="40"/>
                </a:lnTo>
                <a:lnTo>
                  <a:pt x="142" y="42"/>
                </a:lnTo>
                <a:lnTo>
                  <a:pt x="144" y="42"/>
                </a:lnTo>
                <a:lnTo>
                  <a:pt x="144" y="42"/>
                </a:lnTo>
                <a:lnTo>
                  <a:pt x="146" y="42"/>
                </a:lnTo>
                <a:lnTo>
                  <a:pt x="146" y="47"/>
                </a:lnTo>
                <a:lnTo>
                  <a:pt x="146" y="52"/>
                </a:lnTo>
                <a:lnTo>
                  <a:pt x="146" y="61"/>
                </a:lnTo>
                <a:lnTo>
                  <a:pt x="146" y="63"/>
                </a:lnTo>
                <a:lnTo>
                  <a:pt x="144" y="63"/>
                </a:lnTo>
                <a:lnTo>
                  <a:pt x="144" y="66"/>
                </a:lnTo>
                <a:lnTo>
                  <a:pt x="144" y="68"/>
                </a:lnTo>
                <a:lnTo>
                  <a:pt x="144" y="70"/>
                </a:lnTo>
                <a:lnTo>
                  <a:pt x="144" y="70"/>
                </a:lnTo>
                <a:lnTo>
                  <a:pt x="144" y="75"/>
                </a:lnTo>
                <a:lnTo>
                  <a:pt x="144" y="80"/>
                </a:lnTo>
                <a:lnTo>
                  <a:pt x="142" y="82"/>
                </a:lnTo>
                <a:lnTo>
                  <a:pt x="142" y="85"/>
                </a:lnTo>
                <a:lnTo>
                  <a:pt x="142" y="85"/>
                </a:lnTo>
                <a:lnTo>
                  <a:pt x="144" y="85"/>
                </a:lnTo>
                <a:lnTo>
                  <a:pt x="144" y="85"/>
                </a:lnTo>
                <a:lnTo>
                  <a:pt x="146" y="87"/>
                </a:lnTo>
                <a:lnTo>
                  <a:pt x="149" y="85"/>
                </a:lnTo>
                <a:lnTo>
                  <a:pt x="149" y="85"/>
                </a:lnTo>
                <a:lnTo>
                  <a:pt x="154" y="85"/>
                </a:lnTo>
                <a:lnTo>
                  <a:pt x="154" y="87"/>
                </a:lnTo>
                <a:lnTo>
                  <a:pt x="161" y="89"/>
                </a:lnTo>
                <a:lnTo>
                  <a:pt x="163" y="89"/>
                </a:lnTo>
                <a:lnTo>
                  <a:pt x="165" y="89"/>
                </a:lnTo>
                <a:lnTo>
                  <a:pt x="165" y="87"/>
                </a:lnTo>
                <a:lnTo>
                  <a:pt x="168" y="87"/>
                </a:lnTo>
                <a:lnTo>
                  <a:pt x="172" y="89"/>
                </a:lnTo>
                <a:lnTo>
                  <a:pt x="177" y="89"/>
                </a:lnTo>
                <a:lnTo>
                  <a:pt x="177" y="89"/>
                </a:lnTo>
                <a:lnTo>
                  <a:pt x="180" y="89"/>
                </a:lnTo>
                <a:lnTo>
                  <a:pt x="180" y="89"/>
                </a:lnTo>
                <a:lnTo>
                  <a:pt x="182" y="89"/>
                </a:lnTo>
                <a:lnTo>
                  <a:pt x="182" y="89"/>
                </a:lnTo>
                <a:lnTo>
                  <a:pt x="184" y="89"/>
                </a:lnTo>
                <a:lnTo>
                  <a:pt x="187" y="87"/>
                </a:lnTo>
                <a:lnTo>
                  <a:pt x="187" y="87"/>
                </a:lnTo>
                <a:lnTo>
                  <a:pt x="187" y="87"/>
                </a:lnTo>
                <a:lnTo>
                  <a:pt x="187" y="85"/>
                </a:lnTo>
                <a:lnTo>
                  <a:pt x="187" y="85"/>
                </a:lnTo>
                <a:lnTo>
                  <a:pt x="189" y="85"/>
                </a:lnTo>
                <a:lnTo>
                  <a:pt x="191" y="85"/>
                </a:lnTo>
                <a:lnTo>
                  <a:pt x="191" y="85"/>
                </a:lnTo>
                <a:lnTo>
                  <a:pt x="191" y="87"/>
                </a:lnTo>
                <a:lnTo>
                  <a:pt x="194" y="87"/>
                </a:lnTo>
                <a:lnTo>
                  <a:pt x="194" y="87"/>
                </a:lnTo>
                <a:lnTo>
                  <a:pt x="196" y="89"/>
                </a:lnTo>
                <a:lnTo>
                  <a:pt x="198" y="89"/>
                </a:lnTo>
                <a:lnTo>
                  <a:pt x="201" y="92"/>
                </a:lnTo>
                <a:lnTo>
                  <a:pt x="201" y="89"/>
                </a:lnTo>
                <a:lnTo>
                  <a:pt x="203" y="89"/>
                </a:lnTo>
                <a:lnTo>
                  <a:pt x="208" y="92"/>
                </a:lnTo>
                <a:lnTo>
                  <a:pt x="210" y="94"/>
                </a:lnTo>
                <a:lnTo>
                  <a:pt x="210" y="94"/>
                </a:lnTo>
                <a:lnTo>
                  <a:pt x="210" y="96"/>
                </a:lnTo>
                <a:lnTo>
                  <a:pt x="210" y="96"/>
                </a:lnTo>
                <a:lnTo>
                  <a:pt x="210" y="99"/>
                </a:lnTo>
                <a:lnTo>
                  <a:pt x="210" y="99"/>
                </a:lnTo>
                <a:lnTo>
                  <a:pt x="213" y="99"/>
                </a:lnTo>
                <a:lnTo>
                  <a:pt x="213" y="99"/>
                </a:lnTo>
                <a:lnTo>
                  <a:pt x="213" y="101"/>
                </a:lnTo>
                <a:lnTo>
                  <a:pt x="215" y="101"/>
                </a:lnTo>
                <a:lnTo>
                  <a:pt x="215" y="101"/>
                </a:lnTo>
                <a:lnTo>
                  <a:pt x="215" y="104"/>
                </a:lnTo>
                <a:lnTo>
                  <a:pt x="215" y="106"/>
                </a:lnTo>
                <a:lnTo>
                  <a:pt x="213" y="106"/>
                </a:lnTo>
                <a:lnTo>
                  <a:pt x="215" y="108"/>
                </a:lnTo>
                <a:lnTo>
                  <a:pt x="215" y="113"/>
                </a:lnTo>
                <a:lnTo>
                  <a:pt x="215" y="115"/>
                </a:lnTo>
                <a:lnTo>
                  <a:pt x="217" y="115"/>
                </a:lnTo>
                <a:lnTo>
                  <a:pt x="217" y="122"/>
                </a:lnTo>
                <a:lnTo>
                  <a:pt x="217" y="122"/>
                </a:lnTo>
                <a:lnTo>
                  <a:pt x="217" y="125"/>
                </a:lnTo>
                <a:lnTo>
                  <a:pt x="217" y="127"/>
                </a:lnTo>
                <a:lnTo>
                  <a:pt x="217" y="132"/>
                </a:lnTo>
                <a:lnTo>
                  <a:pt x="217" y="132"/>
                </a:lnTo>
                <a:lnTo>
                  <a:pt x="220" y="132"/>
                </a:lnTo>
                <a:lnTo>
                  <a:pt x="220" y="132"/>
                </a:lnTo>
                <a:lnTo>
                  <a:pt x="220" y="134"/>
                </a:lnTo>
                <a:lnTo>
                  <a:pt x="220" y="134"/>
                </a:lnTo>
                <a:lnTo>
                  <a:pt x="220" y="137"/>
                </a:lnTo>
                <a:lnTo>
                  <a:pt x="220" y="139"/>
                </a:lnTo>
                <a:lnTo>
                  <a:pt x="220" y="141"/>
                </a:lnTo>
                <a:lnTo>
                  <a:pt x="222" y="141"/>
                </a:lnTo>
                <a:lnTo>
                  <a:pt x="222" y="141"/>
                </a:lnTo>
                <a:lnTo>
                  <a:pt x="222" y="141"/>
                </a:lnTo>
                <a:lnTo>
                  <a:pt x="222" y="141"/>
                </a:lnTo>
                <a:lnTo>
                  <a:pt x="227" y="144"/>
                </a:lnTo>
                <a:lnTo>
                  <a:pt x="229" y="144"/>
                </a:lnTo>
                <a:lnTo>
                  <a:pt x="229" y="144"/>
                </a:lnTo>
                <a:lnTo>
                  <a:pt x="232" y="144"/>
                </a:lnTo>
                <a:lnTo>
                  <a:pt x="236" y="141"/>
                </a:lnTo>
                <a:lnTo>
                  <a:pt x="236" y="141"/>
                </a:lnTo>
                <a:lnTo>
                  <a:pt x="236" y="141"/>
                </a:lnTo>
                <a:lnTo>
                  <a:pt x="246" y="137"/>
                </a:lnTo>
                <a:lnTo>
                  <a:pt x="248" y="139"/>
                </a:lnTo>
                <a:lnTo>
                  <a:pt x="250" y="141"/>
                </a:lnTo>
                <a:lnTo>
                  <a:pt x="255" y="144"/>
                </a:lnTo>
                <a:lnTo>
                  <a:pt x="257" y="144"/>
                </a:lnTo>
                <a:lnTo>
                  <a:pt x="255" y="144"/>
                </a:lnTo>
                <a:lnTo>
                  <a:pt x="255" y="146"/>
                </a:lnTo>
                <a:lnTo>
                  <a:pt x="255" y="146"/>
                </a:lnTo>
                <a:lnTo>
                  <a:pt x="253" y="148"/>
                </a:lnTo>
                <a:lnTo>
                  <a:pt x="255" y="151"/>
                </a:lnTo>
                <a:lnTo>
                  <a:pt x="255" y="151"/>
                </a:lnTo>
                <a:lnTo>
                  <a:pt x="255" y="151"/>
                </a:lnTo>
                <a:lnTo>
                  <a:pt x="255" y="151"/>
                </a:lnTo>
                <a:lnTo>
                  <a:pt x="257" y="153"/>
                </a:lnTo>
                <a:lnTo>
                  <a:pt x="255" y="156"/>
                </a:lnTo>
                <a:lnTo>
                  <a:pt x="255" y="156"/>
                </a:lnTo>
                <a:lnTo>
                  <a:pt x="255" y="156"/>
                </a:lnTo>
                <a:lnTo>
                  <a:pt x="255" y="158"/>
                </a:lnTo>
                <a:lnTo>
                  <a:pt x="253" y="158"/>
                </a:lnTo>
                <a:lnTo>
                  <a:pt x="253" y="158"/>
                </a:lnTo>
                <a:lnTo>
                  <a:pt x="255" y="160"/>
                </a:lnTo>
                <a:lnTo>
                  <a:pt x="255" y="160"/>
                </a:lnTo>
                <a:lnTo>
                  <a:pt x="255" y="163"/>
                </a:lnTo>
                <a:lnTo>
                  <a:pt x="255" y="163"/>
                </a:lnTo>
                <a:lnTo>
                  <a:pt x="253" y="163"/>
                </a:lnTo>
                <a:lnTo>
                  <a:pt x="253" y="167"/>
                </a:lnTo>
                <a:lnTo>
                  <a:pt x="250" y="167"/>
                </a:lnTo>
                <a:lnTo>
                  <a:pt x="250" y="174"/>
                </a:lnTo>
                <a:lnTo>
                  <a:pt x="250" y="174"/>
                </a:lnTo>
                <a:lnTo>
                  <a:pt x="250" y="177"/>
                </a:lnTo>
                <a:lnTo>
                  <a:pt x="250" y="177"/>
                </a:lnTo>
                <a:lnTo>
                  <a:pt x="250" y="179"/>
                </a:lnTo>
                <a:lnTo>
                  <a:pt x="248" y="182"/>
                </a:lnTo>
                <a:lnTo>
                  <a:pt x="248" y="182"/>
                </a:lnTo>
                <a:lnTo>
                  <a:pt x="248" y="184"/>
                </a:lnTo>
                <a:lnTo>
                  <a:pt x="246" y="184"/>
                </a:lnTo>
                <a:lnTo>
                  <a:pt x="246" y="186"/>
                </a:lnTo>
                <a:lnTo>
                  <a:pt x="246" y="189"/>
                </a:lnTo>
                <a:lnTo>
                  <a:pt x="246" y="191"/>
                </a:lnTo>
                <a:lnTo>
                  <a:pt x="246" y="193"/>
                </a:lnTo>
                <a:lnTo>
                  <a:pt x="246" y="198"/>
                </a:lnTo>
                <a:lnTo>
                  <a:pt x="246" y="203"/>
                </a:lnTo>
                <a:lnTo>
                  <a:pt x="243" y="203"/>
                </a:lnTo>
                <a:lnTo>
                  <a:pt x="243" y="210"/>
                </a:lnTo>
                <a:lnTo>
                  <a:pt x="243" y="210"/>
                </a:lnTo>
                <a:lnTo>
                  <a:pt x="243" y="210"/>
                </a:lnTo>
                <a:lnTo>
                  <a:pt x="243" y="212"/>
                </a:lnTo>
                <a:lnTo>
                  <a:pt x="243" y="212"/>
                </a:lnTo>
                <a:lnTo>
                  <a:pt x="243" y="217"/>
                </a:lnTo>
                <a:lnTo>
                  <a:pt x="239" y="224"/>
                </a:lnTo>
                <a:lnTo>
                  <a:pt x="236" y="224"/>
                </a:lnTo>
                <a:lnTo>
                  <a:pt x="236" y="224"/>
                </a:lnTo>
                <a:lnTo>
                  <a:pt x="236" y="224"/>
                </a:lnTo>
                <a:lnTo>
                  <a:pt x="236" y="226"/>
                </a:lnTo>
                <a:lnTo>
                  <a:pt x="234" y="226"/>
                </a:lnTo>
                <a:lnTo>
                  <a:pt x="234" y="229"/>
                </a:lnTo>
                <a:lnTo>
                  <a:pt x="234" y="229"/>
                </a:lnTo>
                <a:lnTo>
                  <a:pt x="232" y="229"/>
                </a:lnTo>
                <a:lnTo>
                  <a:pt x="232" y="229"/>
                </a:lnTo>
                <a:lnTo>
                  <a:pt x="229" y="231"/>
                </a:lnTo>
                <a:lnTo>
                  <a:pt x="227" y="233"/>
                </a:lnTo>
                <a:lnTo>
                  <a:pt x="224" y="233"/>
                </a:lnTo>
                <a:lnTo>
                  <a:pt x="222" y="233"/>
                </a:lnTo>
                <a:lnTo>
                  <a:pt x="222" y="233"/>
                </a:lnTo>
                <a:lnTo>
                  <a:pt x="220" y="233"/>
                </a:lnTo>
                <a:lnTo>
                  <a:pt x="217" y="238"/>
                </a:lnTo>
                <a:lnTo>
                  <a:pt x="215" y="241"/>
                </a:lnTo>
                <a:lnTo>
                  <a:pt x="215" y="241"/>
                </a:lnTo>
                <a:lnTo>
                  <a:pt x="215" y="241"/>
                </a:lnTo>
                <a:lnTo>
                  <a:pt x="215" y="243"/>
                </a:lnTo>
                <a:lnTo>
                  <a:pt x="215" y="243"/>
                </a:lnTo>
                <a:lnTo>
                  <a:pt x="215" y="245"/>
                </a:lnTo>
                <a:lnTo>
                  <a:pt x="210" y="248"/>
                </a:lnTo>
                <a:lnTo>
                  <a:pt x="210" y="248"/>
                </a:lnTo>
                <a:lnTo>
                  <a:pt x="208" y="248"/>
                </a:lnTo>
                <a:lnTo>
                  <a:pt x="208" y="245"/>
                </a:lnTo>
                <a:lnTo>
                  <a:pt x="208" y="245"/>
                </a:lnTo>
                <a:lnTo>
                  <a:pt x="206" y="245"/>
                </a:lnTo>
                <a:lnTo>
                  <a:pt x="206" y="245"/>
                </a:lnTo>
                <a:lnTo>
                  <a:pt x="203" y="245"/>
                </a:lnTo>
                <a:lnTo>
                  <a:pt x="201" y="243"/>
                </a:lnTo>
                <a:lnTo>
                  <a:pt x="201" y="243"/>
                </a:lnTo>
                <a:lnTo>
                  <a:pt x="201" y="243"/>
                </a:lnTo>
                <a:lnTo>
                  <a:pt x="198" y="243"/>
                </a:lnTo>
                <a:lnTo>
                  <a:pt x="194" y="245"/>
                </a:lnTo>
                <a:lnTo>
                  <a:pt x="194" y="248"/>
                </a:lnTo>
                <a:lnTo>
                  <a:pt x="194" y="248"/>
                </a:lnTo>
                <a:lnTo>
                  <a:pt x="194" y="248"/>
                </a:lnTo>
                <a:lnTo>
                  <a:pt x="191" y="252"/>
                </a:lnTo>
                <a:lnTo>
                  <a:pt x="191" y="252"/>
                </a:lnTo>
                <a:lnTo>
                  <a:pt x="191" y="252"/>
                </a:lnTo>
                <a:lnTo>
                  <a:pt x="189" y="252"/>
                </a:lnTo>
                <a:lnTo>
                  <a:pt x="189" y="250"/>
                </a:lnTo>
                <a:lnTo>
                  <a:pt x="187" y="250"/>
                </a:lnTo>
                <a:lnTo>
                  <a:pt x="187" y="250"/>
                </a:lnTo>
                <a:lnTo>
                  <a:pt x="187" y="248"/>
                </a:lnTo>
                <a:lnTo>
                  <a:pt x="187" y="248"/>
                </a:lnTo>
                <a:lnTo>
                  <a:pt x="184" y="248"/>
                </a:lnTo>
                <a:lnTo>
                  <a:pt x="184" y="248"/>
                </a:lnTo>
                <a:lnTo>
                  <a:pt x="184" y="248"/>
                </a:lnTo>
                <a:lnTo>
                  <a:pt x="182" y="248"/>
                </a:lnTo>
                <a:lnTo>
                  <a:pt x="182" y="248"/>
                </a:lnTo>
                <a:lnTo>
                  <a:pt x="182" y="250"/>
                </a:lnTo>
                <a:lnTo>
                  <a:pt x="180" y="250"/>
                </a:lnTo>
                <a:lnTo>
                  <a:pt x="180" y="250"/>
                </a:lnTo>
                <a:lnTo>
                  <a:pt x="180" y="250"/>
                </a:lnTo>
                <a:lnTo>
                  <a:pt x="177" y="248"/>
                </a:lnTo>
                <a:lnTo>
                  <a:pt x="177" y="248"/>
                </a:lnTo>
                <a:lnTo>
                  <a:pt x="177" y="248"/>
                </a:lnTo>
                <a:lnTo>
                  <a:pt x="177" y="248"/>
                </a:lnTo>
                <a:lnTo>
                  <a:pt x="175" y="248"/>
                </a:lnTo>
                <a:lnTo>
                  <a:pt x="172" y="248"/>
                </a:lnTo>
                <a:lnTo>
                  <a:pt x="172" y="248"/>
                </a:lnTo>
                <a:lnTo>
                  <a:pt x="170" y="250"/>
                </a:lnTo>
                <a:lnTo>
                  <a:pt x="170" y="250"/>
                </a:lnTo>
                <a:lnTo>
                  <a:pt x="168" y="250"/>
                </a:lnTo>
                <a:lnTo>
                  <a:pt x="168" y="250"/>
                </a:lnTo>
                <a:lnTo>
                  <a:pt x="165" y="248"/>
                </a:lnTo>
                <a:lnTo>
                  <a:pt x="165" y="248"/>
                </a:lnTo>
                <a:lnTo>
                  <a:pt x="165" y="248"/>
                </a:lnTo>
                <a:lnTo>
                  <a:pt x="163" y="248"/>
                </a:lnTo>
                <a:lnTo>
                  <a:pt x="163" y="248"/>
                </a:lnTo>
                <a:lnTo>
                  <a:pt x="163" y="248"/>
                </a:lnTo>
                <a:lnTo>
                  <a:pt x="161" y="248"/>
                </a:lnTo>
                <a:lnTo>
                  <a:pt x="154" y="245"/>
                </a:lnTo>
                <a:lnTo>
                  <a:pt x="154" y="245"/>
                </a:lnTo>
                <a:lnTo>
                  <a:pt x="151" y="245"/>
                </a:lnTo>
                <a:lnTo>
                  <a:pt x="151" y="243"/>
                </a:lnTo>
                <a:lnTo>
                  <a:pt x="151" y="243"/>
                </a:lnTo>
                <a:lnTo>
                  <a:pt x="149" y="243"/>
                </a:lnTo>
                <a:lnTo>
                  <a:pt x="144" y="243"/>
                </a:lnTo>
                <a:lnTo>
                  <a:pt x="142" y="243"/>
                </a:lnTo>
                <a:lnTo>
                  <a:pt x="137" y="243"/>
                </a:lnTo>
                <a:lnTo>
                  <a:pt x="132" y="243"/>
                </a:lnTo>
                <a:lnTo>
                  <a:pt x="128" y="243"/>
                </a:lnTo>
                <a:lnTo>
                  <a:pt x="128" y="243"/>
                </a:lnTo>
                <a:lnTo>
                  <a:pt x="125" y="243"/>
                </a:lnTo>
                <a:lnTo>
                  <a:pt x="125" y="243"/>
                </a:lnTo>
                <a:lnTo>
                  <a:pt x="123" y="243"/>
                </a:lnTo>
                <a:lnTo>
                  <a:pt x="123" y="243"/>
                </a:lnTo>
                <a:lnTo>
                  <a:pt x="123" y="241"/>
                </a:lnTo>
                <a:lnTo>
                  <a:pt x="123" y="241"/>
                </a:lnTo>
                <a:lnTo>
                  <a:pt x="123" y="238"/>
                </a:lnTo>
                <a:lnTo>
                  <a:pt x="123" y="238"/>
                </a:lnTo>
                <a:lnTo>
                  <a:pt x="123" y="238"/>
                </a:lnTo>
                <a:lnTo>
                  <a:pt x="125" y="238"/>
                </a:lnTo>
                <a:lnTo>
                  <a:pt x="128" y="233"/>
                </a:lnTo>
                <a:lnTo>
                  <a:pt x="130" y="231"/>
                </a:lnTo>
                <a:lnTo>
                  <a:pt x="132" y="231"/>
                </a:lnTo>
                <a:lnTo>
                  <a:pt x="132" y="231"/>
                </a:lnTo>
                <a:lnTo>
                  <a:pt x="137" y="224"/>
                </a:lnTo>
                <a:lnTo>
                  <a:pt x="137" y="222"/>
                </a:lnTo>
                <a:lnTo>
                  <a:pt x="137" y="222"/>
                </a:lnTo>
                <a:lnTo>
                  <a:pt x="135" y="219"/>
                </a:lnTo>
                <a:lnTo>
                  <a:pt x="135" y="217"/>
                </a:lnTo>
                <a:lnTo>
                  <a:pt x="137" y="212"/>
                </a:lnTo>
                <a:lnTo>
                  <a:pt x="137" y="212"/>
                </a:lnTo>
                <a:lnTo>
                  <a:pt x="137" y="210"/>
                </a:lnTo>
                <a:lnTo>
                  <a:pt x="139" y="207"/>
                </a:lnTo>
                <a:lnTo>
                  <a:pt x="142" y="207"/>
                </a:lnTo>
                <a:lnTo>
                  <a:pt x="146" y="203"/>
                </a:lnTo>
                <a:lnTo>
                  <a:pt x="144" y="203"/>
                </a:lnTo>
                <a:lnTo>
                  <a:pt x="144" y="203"/>
                </a:lnTo>
                <a:lnTo>
                  <a:pt x="146" y="200"/>
                </a:lnTo>
                <a:lnTo>
                  <a:pt x="149" y="198"/>
                </a:lnTo>
                <a:lnTo>
                  <a:pt x="146" y="198"/>
                </a:lnTo>
                <a:lnTo>
                  <a:pt x="149" y="196"/>
                </a:lnTo>
                <a:lnTo>
                  <a:pt x="149" y="196"/>
                </a:lnTo>
                <a:lnTo>
                  <a:pt x="156" y="191"/>
                </a:lnTo>
                <a:lnTo>
                  <a:pt x="156" y="189"/>
                </a:lnTo>
                <a:lnTo>
                  <a:pt x="156" y="186"/>
                </a:lnTo>
                <a:lnTo>
                  <a:pt x="154" y="186"/>
                </a:lnTo>
                <a:lnTo>
                  <a:pt x="154" y="186"/>
                </a:lnTo>
                <a:lnTo>
                  <a:pt x="151" y="184"/>
                </a:lnTo>
                <a:lnTo>
                  <a:pt x="151" y="18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342"/>
          <p:cNvSpPr>
            <a:spLocks/>
          </p:cNvSpPr>
          <p:nvPr/>
        </p:nvSpPr>
        <p:spPr bwMode="auto">
          <a:xfrm>
            <a:off x="2836863" y="3952875"/>
            <a:ext cx="407988" cy="400050"/>
          </a:xfrm>
          <a:custGeom>
            <a:avLst/>
            <a:gdLst>
              <a:gd name="T0" fmla="*/ 146 w 257"/>
              <a:gd name="T1" fmla="*/ 177 h 252"/>
              <a:gd name="T2" fmla="*/ 132 w 257"/>
              <a:gd name="T3" fmla="*/ 172 h 252"/>
              <a:gd name="T4" fmla="*/ 116 w 257"/>
              <a:gd name="T5" fmla="*/ 165 h 252"/>
              <a:gd name="T6" fmla="*/ 102 w 257"/>
              <a:gd name="T7" fmla="*/ 158 h 252"/>
              <a:gd name="T8" fmla="*/ 80 w 257"/>
              <a:gd name="T9" fmla="*/ 144 h 252"/>
              <a:gd name="T10" fmla="*/ 66 w 257"/>
              <a:gd name="T11" fmla="*/ 141 h 252"/>
              <a:gd name="T12" fmla="*/ 50 w 257"/>
              <a:gd name="T13" fmla="*/ 137 h 252"/>
              <a:gd name="T14" fmla="*/ 40 w 257"/>
              <a:gd name="T15" fmla="*/ 127 h 252"/>
              <a:gd name="T16" fmla="*/ 28 w 257"/>
              <a:gd name="T17" fmla="*/ 118 h 252"/>
              <a:gd name="T18" fmla="*/ 19 w 257"/>
              <a:gd name="T19" fmla="*/ 108 h 252"/>
              <a:gd name="T20" fmla="*/ 12 w 257"/>
              <a:gd name="T21" fmla="*/ 96 h 252"/>
              <a:gd name="T22" fmla="*/ 0 w 257"/>
              <a:gd name="T23" fmla="*/ 89 h 252"/>
              <a:gd name="T24" fmla="*/ 7 w 257"/>
              <a:gd name="T25" fmla="*/ 63 h 252"/>
              <a:gd name="T26" fmla="*/ 14 w 257"/>
              <a:gd name="T27" fmla="*/ 35 h 252"/>
              <a:gd name="T28" fmla="*/ 40 w 257"/>
              <a:gd name="T29" fmla="*/ 9 h 252"/>
              <a:gd name="T30" fmla="*/ 80 w 257"/>
              <a:gd name="T31" fmla="*/ 0 h 252"/>
              <a:gd name="T32" fmla="*/ 135 w 257"/>
              <a:gd name="T33" fmla="*/ 14 h 252"/>
              <a:gd name="T34" fmla="*/ 137 w 257"/>
              <a:gd name="T35" fmla="*/ 28 h 252"/>
              <a:gd name="T36" fmla="*/ 144 w 257"/>
              <a:gd name="T37" fmla="*/ 42 h 252"/>
              <a:gd name="T38" fmla="*/ 144 w 257"/>
              <a:gd name="T39" fmla="*/ 63 h 252"/>
              <a:gd name="T40" fmla="*/ 142 w 257"/>
              <a:gd name="T41" fmla="*/ 82 h 252"/>
              <a:gd name="T42" fmla="*/ 149 w 257"/>
              <a:gd name="T43" fmla="*/ 85 h 252"/>
              <a:gd name="T44" fmla="*/ 168 w 257"/>
              <a:gd name="T45" fmla="*/ 87 h 252"/>
              <a:gd name="T46" fmla="*/ 182 w 257"/>
              <a:gd name="T47" fmla="*/ 89 h 252"/>
              <a:gd name="T48" fmla="*/ 189 w 257"/>
              <a:gd name="T49" fmla="*/ 85 h 252"/>
              <a:gd name="T50" fmla="*/ 198 w 257"/>
              <a:gd name="T51" fmla="*/ 89 h 252"/>
              <a:gd name="T52" fmla="*/ 210 w 257"/>
              <a:gd name="T53" fmla="*/ 96 h 252"/>
              <a:gd name="T54" fmla="*/ 215 w 257"/>
              <a:gd name="T55" fmla="*/ 101 h 252"/>
              <a:gd name="T56" fmla="*/ 215 w 257"/>
              <a:gd name="T57" fmla="*/ 115 h 252"/>
              <a:gd name="T58" fmla="*/ 217 w 257"/>
              <a:gd name="T59" fmla="*/ 132 h 252"/>
              <a:gd name="T60" fmla="*/ 220 w 257"/>
              <a:gd name="T61" fmla="*/ 141 h 252"/>
              <a:gd name="T62" fmla="*/ 229 w 257"/>
              <a:gd name="T63" fmla="*/ 144 h 252"/>
              <a:gd name="T64" fmla="*/ 250 w 257"/>
              <a:gd name="T65" fmla="*/ 141 h 252"/>
              <a:gd name="T66" fmla="*/ 255 w 257"/>
              <a:gd name="T67" fmla="*/ 151 h 252"/>
              <a:gd name="T68" fmla="*/ 255 w 257"/>
              <a:gd name="T69" fmla="*/ 156 h 252"/>
              <a:gd name="T70" fmla="*/ 255 w 257"/>
              <a:gd name="T71" fmla="*/ 163 h 252"/>
              <a:gd name="T72" fmla="*/ 250 w 257"/>
              <a:gd name="T73" fmla="*/ 177 h 252"/>
              <a:gd name="T74" fmla="*/ 246 w 257"/>
              <a:gd name="T75" fmla="*/ 189 h 252"/>
              <a:gd name="T76" fmla="*/ 243 w 257"/>
              <a:gd name="T77" fmla="*/ 210 h 252"/>
              <a:gd name="T78" fmla="*/ 236 w 257"/>
              <a:gd name="T79" fmla="*/ 224 h 252"/>
              <a:gd name="T80" fmla="*/ 232 w 257"/>
              <a:gd name="T81" fmla="*/ 229 h 252"/>
              <a:gd name="T82" fmla="*/ 217 w 257"/>
              <a:gd name="T83" fmla="*/ 238 h 252"/>
              <a:gd name="T84" fmla="*/ 210 w 257"/>
              <a:gd name="T85" fmla="*/ 248 h 252"/>
              <a:gd name="T86" fmla="*/ 203 w 257"/>
              <a:gd name="T87" fmla="*/ 245 h 252"/>
              <a:gd name="T88" fmla="*/ 194 w 257"/>
              <a:gd name="T89" fmla="*/ 248 h 252"/>
              <a:gd name="T90" fmla="*/ 187 w 257"/>
              <a:gd name="T91" fmla="*/ 250 h 252"/>
              <a:gd name="T92" fmla="*/ 182 w 257"/>
              <a:gd name="T93" fmla="*/ 248 h 252"/>
              <a:gd name="T94" fmla="*/ 177 w 257"/>
              <a:gd name="T95" fmla="*/ 248 h 252"/>
              <a:gd name="T96" fmla="*/ 170 w 257"/>
              <a:gd name="T97" fmla="*/ 250 h 252"/>
              <a:gd name="T98" fmla="*/ 163 w 257"/>
              <a:gd name="T99" fmla="*/ 248 h 252"/>
              <a:gd name="T100" fmla="*/ 151 w 257"/>
              <a:gd name="T101" fmla="*/ 243 h 252"/>
              <a:gd name="T102" fmla="*/ 128 w 257"/>
              <a:gd name="T103" fmla="*/ 243 h 252"/>
              <a:gd name="T104" fmla="*/ 123 w 257"/>
              <a:gd name="T105" fmla="*/ 238 h 252"/>
              <a:gd name="T106" fmla="*/ 132 w 257"/>
              <a:gd name="T107" fmla="*/ 231 h 252"/>
              <a:gd name="T108" fmla="*/ 137 w 257"/>
              <a:gd name="T109" fmla="*/ 212 h 252"/>
              <a:gd name="T110" fmla="*/ 146 w 257"/>
              <a:gd name="T111" fmla="*/ 200 h 252"/>
              <a:gd name="T112" fmla="*/ 156 w 257"/>
              <a:gd name="T113" fmla="*/ 18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252">
                <a:moveTo>
                  <a:pt x="151" y="182"/>
                </a:moveTo>
                <a:lnTo>
                  <a:pt x="151" y="182"/>
                </a:lnTo>
                <a:lnTo>
                  <a:pt x="149" y="182"/>
                </a:lnTo>
                <a:lnTo>
                  <a:pt x="149" y="179"/>
                </a:lnTo>
                <a:lnTo>
                  <a:pt x="149" y="179"/>
                </a:lnTo>
                <a:lnTo>
                  <a:pt x="146" y="177"/>
                </a:lnTo>
                <a:lnTo>
                  <a:pt x="146" y="177"/>
                </a:lnTo>
                <a:lnTo>
                  <a:pt x="144" y="177"/>
                </a:lnTo>
                <a:lnTo>
                  <a:pt x="144" y="177"/>
                </a:lnTo>
                <a:lnTo>
                  <a:pt x="139" y="174"/>
                </a:lnTo>
                <a:lnTo>
                  <a:pt x="137" y="174"/>
                </a:lnTo>
                <a:lnTo>
                  <a:pt x="137" y="172"/>
                </a:lnTo>
                <a:lnTo>
                  <a:pt x="132" y="172"/>
                </a:lnTo>
                <a:lnTo>
                  <a:pt x="132" y="172"/>
                </a:lnTo>
                <a:lnTo>
                  <a:pt x="128" y="170"/>
                </a:lnTo>
                <a:lnTo>
                  <a:pt x="125" y="167"/>
                </a:lnTo>
                <a:lnTo>
                  <a:pt x="125" y="167"/>
                </a:lnTo>
                <a:lnTo>
                  <a:pt x="123" y="167"/>
                </a:lnTo>
                <a:lnTo>
                  <a:pt x="121" y="167"/>
                </a:lnTo>
                <a:lnTo>
                  <a:pt x="118" y="167"/>
                </a:lnTo>
                <a:lnTo>
                  <a:pt x="116" y="165"/>
                </a:lnTo>
                <a:lnTo>
                  <a:pt x="113" y="165"/>
                </a:lnTo>
                <a:lnTo>
                  <a:pt x="113" y="163"/>
                </a:lnTo>
                <a:lnTo>
                  <a:pt x="111" y="163"/>
                </a:lnTo>
                <a:lnTo>
                  <a:pt x="109" y="163"/>
                </a:lnTo>
                <a:lnTo>
                  <a:pt x="109" y="160"/>
                </a:lnTo>
                <a:lnTo>
                  <a:pt x="102" y="158"/>
                </a:lnTo>
                <a:lnTo>
                  <a:pt x="102" y="158"/>
                </a:lnTo>
                <a:lnTo>
                  <a:pt x="102" y="158"/>
                </a:lnTo>
                <a:lnTo>
                  <a:pt x="99" y="156"/>
                </a:lnTo>
                <a:lnTo>
                  <a:pt x="97" y="153"/>
                </a:lnTo>
                <a:lnTo>
                  <a:pt x="95" y="153"/>
                </a:lnTo>
                <a:lnTo>
                  <a:pt x="92" y="151"/>
                </a:lnTo>
                <a:lnTo>
                  <a:pt x="80" y="144"/>
                </a:lnTo>
                <a:lnTo>
                  <a:pt x="80" y="144"/>
                </a:lnTo>
                <a:lnTo>
                  <a:pt x="78" y="144"/>
                </a:lnTo>
                <a:lnTo>
                  <a:pt x="78" y="144"/>
                </a:lnTo>
                <a:lnTo>
                  <a:pt x="78" y="144"/>
                </a:lnTo>
                <a:lnTo>
                  <a:pt x="76" y="144"/>
                </a:lnTo>
                <a:lnTo>
                  <a:pt x="76" y="144"/>
                </a:lnTo>
                <a:lnTo>
                  <a:pt x="73" y="144"/>
                </a:lnTo>
                <a:lnTo>
                  <a:pt x="66" y="141"/>
                </a:lnTo>
                <a:lnTo>
                  <a:pt x="64" y="141"/>
                </a:lnTo>
                <a:lnTo>
                  <a:pt x="64" y="141"/>
                </a:lnTo>
                <a:lnTo>
                  <a:pt x="61" y="139"/>
                </a:lnTo>
                <a:lnTo>
                  <a:pt x="59" y="139"/>
                </a:lnTo>
                <a:lnTo>
                  <a:pt x="57" y="139"/>
                </a:lnTo>
                <a:lnTo>
                  <a:pt x="54" y="139"/>
                </a:lnTo>
                <a:lnTo>
                  <a:pt x="50" y="137"/>
                </a:lnTo>
                <a:lnTo>
                  <a:pt x="50" y="137"/>
                </a:lnTo>
                <a:lnTo>
                  <a:pt x="50" y="137"/>
                </a:lnTo>
                <a:lnTo>
                  <a:pt x="50" y="134"/>
                </a:lnTo>
                <a:lnTo>
                  <a:pt x="47" y="132"/>
                </a:lnTo>
                <a:lnTo>
                  <a:pt x="45" y="130"/>
                </a:lnTo>
                <a:lnTo>
                  <a:pt x="43" y="127"/>
                </a:lnTo>
                <a:lnTo>
                  <a:pt x="40" y="127"/>
                </a:lnTo>
                <a:lnTo>
                  <a:pt x="38" y="125"/>
                </a:lnTo>
                <a:lnTo>
                  <a:pt x="33" y="122"/>
                </a:lnTo>
                <a:lnTo>
                  <a:pt x="31" y="120"/>
                </a:lnTo>
                <a:lnTo>
                  <a:pt x="31" y="120"/>
                </a:lnTo>
                <a:lnTo>
                  <a:pt x="28" y="120"/>
                </a:lnTo>
                <a:lnTo>
                  <a:pt x="28" y="118"/>
                </a:lnTo>
                <a:lnTo>
                  <a:pt x="28" y="118"/>
                </a:lnTo>
                <a:lnTo>
                  <a:pt x="24" y="115"/>
                </a:lnTo>
                <a:lnTo>
                  <a:pt x="24" y="115"/>
                </a:lnTo>
                <a:lnTo>
                  <a:pt x="21" y="115"/>
                </a:lnTo>
                <a:lnTo>
                  <a:pt x="21" y="113"/>
                </a:lnTo>
                <a:lnTo>
                  <a:pt x="19" y="111"/>
                </a:lnTo>
                <a:lnTo>
                  <a:pt x="19" y="111"/>
                </a:lnTo>
                <a:lnTo>
                  <a:pt x="19" y="108"/>
                </a:lnTo>
                <a:lnTo>
                  <a:pt x="19" y="108"/>
                </a:lnTo>
                <a:lnTo>
                  <a:pt x="17" y="106"/>
                </a:lnTo>
                <a:lnTo>
                  <a:pt x="14" y="106"/>
                </a:lnTo>
                <a:lnTo>
                  <a:pt x="12" y="99"/>
                </a:lnTo>
                <a:lnTo>
                  <a:pt x="12" y="99"/>
                </a:lnTo>
                <a:lnTo>
                  <a:pt x="12" y="99"/>
                </a:lnTo>
                <a:lnTo>
                  <a:pt x="12" y="96"/>
                </a:lnTo>
                <a:lnTo>
                  <a:pt x="10" y="96"/>
                </a:lnTo>
                <a:lnTo>
                  <a:pt x="10" y="96"/>
                </a:lnTo>
                <a:lnTo>
                  <a:pt x="10" y="96"/>
                </a:lnTo>
                <a:lnTo>
                  <a:pt x="7" y="96"/>
                </a:lnTo>
                <a:lnTo>
                  <a:pt x="5" y="94"/>
                </a:lnTo>
                <a:lnTo>
                  <a:pt x="0" y="89"/>
                </a:lnTo>
                <a:lnTo>
                  <a:pt x="0" y="89"/>
                </a:lnTo>
                <a:lnTo>
                  <a:pt x="0" y="89"/>
                </a:lnTo>
                <a:lnTo>
                  <a:pt x="2" y="85"/>
                </a:lnTo>
                <a:lnTo>
                  <a:pt x="5" y="78"/>
                </a:lnTo>
                <a:lnTo>
                  <a:pt x="5" y="75"/>
                </a:lnTo>
                <a:lnTo>
                  <a:pt x="5" y="73"/>
                </a:lnTo>
                <a:lnTo>
                  <a:pt x="5" y="73"/>
                </a:lnTo>
                <a:lnTo>
                  <a:pt x="7" y="63"/>
                </a:lnTo>
                <a:lnTo>
                  <a:pt x="12" y="54"/>
                </a:lnTo>
                <a:lnTo>
                  <a:pt x="12" y="52"/>
                </a:lnTo>
                <a:lnTo>
                  <a:pt x="12" y="44"/>
                </a:lnTo>
                <a:lnTo>
                  <a:pt x="12" y="44"/>
                </a:lnTo>
                <a:lnTo>
                  <a:pt x="12" y="40"/>
                </a:lnTo>
                <a:lnTo>
                  <a:pt x="12" y="37"/>
                </a:lnTo>
                <a:lnTo>
                  <a:pt x="14" y="35"/>
                </a:lnTo>
                <a:lnTo>
                  <a:pt x="17" y="30"/>
                </a:lnTo>
                <a:lnTo>
                  <a:pt x="24" y="23"/>
                </a:lnTo>
                <a:lnTo>
                  <a:pt x="24" y="18"/>
                </a:lnTo>
                <a:lnTo>
                  <a:pt x="26" y="11"/>
                </a:lnTo>
                <a:lnTo>
                  <a:pt x="28" y="9"/>
                </a:lnTo>
                <a:lnTo>
                  <a:pt x="31" y="9"/>
                </a:lnTo>
                <a:lnTo>
                  <a:pt x="40" y="9"/>
                </a:lnTo>
                <a:lnTo>
                  <a:pt x="57" y="4"/>
                </a:lnTo>
                <a:lnTo>
                  <a:pt x="61" y="4"/>
                </a:lnTo>
                <a:lnTo>
                  <a:pt x="66" y="4"/>
                </a:lnTo>
                <a:lnTo>
                  <a:pt x="69" y="2"/>
                </a:lnTo>
                <a:lnTo>
                  <a:pt x="80" y="0"/>
                </a:lnTo>
                <a:lnTo>
                  <a:pt x="80" y="0"/>
                </a:lnTo>
                <a:lnTo>
                  <a:pt x="80" y="0"/>
                </a:lnTo>
                <a:lnTo>
                  <a:pt x="95" y="0"/>
                </a:lnTo>
                <a:lnTo>
                  <a:pt x="99" y="0"/>
                </a:lnTo>
                <a:lnTo>
                  <a:pt x="106" y="2"/>
                </a:lnTo>
                <a:lnTo>
                  <a:pt x="109" y="2"/>
                </a:lnTo>
                <a:lnTo>
                  <a:pt x="118" y="4"/>
                </a:lnTo>
                <a:lnTo>
                  <a:pt x="125" y="9"/>
                </a:lnTo>
                <a:lnTo>
                  <a:pt x="135" y="14"/>
                </a:lnTo>
                <a:lnTo>
                  <a:pt x="135" y="14"/>
                </a:lnTo>
                <a:lnTo>
                  <a:pt x="137" y="16"/>
                </a:lnTo>
                <a:lnTo>
                  <a:pt x="137" y="21"/>
                </a:lnTo>
                <a:lnTo>
                  <a:pt x="137" y="23"/>
                </a:lnTo>
                <a:lnTo>
                  <a:pt x="137" y="23"/>
                </a:lnTo>
                <a:lnTo>
                  <a:pt x="137" y="26"/>
                </a:lnTo>
                <a:lnTo>
                  <a:pt x="137" y="28"/>
                </a:lnTo>
                <a:lnTo>
                  <a:pt x="137" y="30"/>
                </a:lnTo>
                <a:lnTo>
                  <a:pt x="139" y="30"/>
                </a:lnTo>
                <a:lnTo>
                  <a:pt x="139" y="33"/>
                </a:lnTo>
                <a:lnTo>
                  <a:pt x="142" y="37"/>
                </a:lnTo>
                <a:lnTo>
                  <a:pt x="142" y="40"/>
                </a:lnTo>
                <a:lnTo>
                  <a:pt x="142" y="42"/>
                </a:lnTo>
                <a:lnTo>
                  <a:pt x="144" y="42"/>
                </a:lnTo>
                <a:lnTo>
                  <a:pt x="144" y="42"/>
                </a:lnTo>
                <a:lnTo>
                  <a:pt x="146" y="42"/>
                </a:lnTo>
                <a:lnTo>
                  <a:pt x="146" y="47"/>
                </a:lnTo>
                <a:lnTo>
                  <a:pt x="146" y="52"/>
                </a:lnTo>
                <a:lnTo>
                  <a:pt x="146" y="61"/>
                </a:lnTo>
                <a:lnTo>
                  <a:pt x="146" y="63"/>
                </a:lnTo>
                <a:lnTo>
                  <a:pt x="144" y="63"/>
                </a:lnTo>
                <a:lnTo>
                  <a:pt x="144" y="66"/>
                </a:lnTo>
                <a:lnTo>
                  <a:pt x="144" y="68"/>
                </a:lnTo>
                <a:lnTo>
                  <a:pt x="144" y="70"/>
                </a:lnTo>
                <a:lnTo>
                  <a:pt x="144" y="70"/>
                </a:lnTo>
                <a:lnTo>
                  <a:pt x="144" y="75"/>
                </a:lnTo>
                <a:lnTo>
                  <a:pt x="144" y="80"/>
                </a:lnTo>
                <a:lnTo>
                  <a:pt x="142" y="82"/>
                </a:lnTo>
                <a:lnTo>
                  <a:pt x="142" y="85"/>
                </a:lnTo>
                <a:lnTo>
                  <a:pt x="142" y="85"/>
                </a:lnTo>
                <a:lnTo>
                  <a:pt x="144" y="85"/>
                </a:lnTo>
                <a:lnTo>
                  <a:pt x="144" y="85"/>
                </a:lnTo>
                <a:lnTo>
                  <a:pt x="146" y="87"/>
                </a:lnTo>
                <a:lnTo>
                  <a:pt x="149" y="85"/>
                </a:lnTo>
                <a:lnTo>
                  <a:pt x="149" y="85"/>
                </a:lnTo>
                <a:lnTo>
                  <a:pt x="154" y="85"/>
                </a:lnTo>
                <a:lnTo>
                  <a:pt x="154" y="87"/>
                </a:lnTo>
                <a:lnTo>
                  <a:pt x="161" y="89"/>
                </a:lnTo>
                <a:lnTo>
                  <a:pt x="163" y="89"/>
                </a:lnTo>
                <a:lnTo>
                  <a:pt x="165" y="89"/>
                </a:lnTo>
                <a:lnTo>
                  <a:pt x="165" y="87"/>
                </a:lnTo>
                <a:lnTo>
                  <a:pt x="168" y="87"/>
                </a:lnTo>
                <a:lnTo>
                  <a:pt x="172" y="89"/>
                </a:lnTo>
                <a:lnTo>
                  <a:pt x="177" y="89"/>
                </a:lnTo>
                <a:lnTo>
                  <a:pt x="177" y="89"/>
                </a:lnTo>
                <a:lnTo>
                  <a:pt x="180" y="89"/>
                </a:lnTo>
                <a:lnTo>
                  <a:pt x="180" y="89"/>
                </a:lnTo>
                <a:lnTo>
                  <a:pt x="182" y="89"/>
                </a:lnTo>
                <a:lnTo>
                  <a:pt x="182" y="89"/>
                </a:lnTo>
                <a:lnTo>
                  <a:pt x="184" y="89"/>
                </a:lnTo>
                <a:lnTo>
                  <a:pt x="187" y="87"/>
                </a:lnTo>
                <a:lnTo>
                  <a:pt x="187" y="87"/>
                </a:lnTo>
                <a:lnTo>
                  <a:pt x="187" y="87"/>
                </a:lnTo>
                <a:lnTo>
                  <a:pt x="187" y="85"/>
                </a:lnTo>
                <a:lnTo>
                  <a:pt x="187" y="85"/>
                </a:lnTo>
                <a:lnTo>
                  <a:pt x="189" y="85"/>
                </a:lnTo>
                <a:lnTo>
                  <a:pt x="191" y="85"/>
                </a:lnTo>
                <a:lnTo>
                  <a:pt x="191" y="85"/>
                </a:lnTo>
                <a:lnTo>
                  <a:pt x="191" y="87"/>
                </a:lnTo>
                <a:lnTo>
                  <a:pt x="194" y="87"/>
                </a:lnTo>
                <a:lnTo>
                  <a:pt x="194" y="87"/>
                </a:lnTo>
                <a:lnTo>
                  <a:pt x="196" y="89"/>
                </a:lnTo>
                <a:lnTo>
                  <a:pt x="198" y="89"/>
                </a:lnTo>
                <a:lnTo>
                  <a:pt x="201" y="92"/>
                </a:lnTo>
                <a:lnTo>
                  <a:pt x="201" y="89"/>
                </a:lnTo>
                <a:lnTo>
                  <a:pt x="203" y="89"/>
                </a:lnTo>
                <a:lnTo>
                  <a:pt x="208" y="92"/>
                </a:lnTo>
                <a:lnTo>
                  <a:pt x="210" y="94"/>
                </a:lnTo>
                <a:lnTo>
                  <a:pt x="210" y="94"/>
                </a:lnTo>
                <a:lnTo>
                  <a:pt x="210" y="96"/>
                </a:lnTo>
                <a:lnTo>
                  <a:pt x="210" y="96"/>
                </a:lnTo>
                <a:lnTo>
                  <a:pt x="210" y="99"/>
                </a:lnTo>
                <a:lnTo>
                  <a:pt x="210" y="99"/>
                </a:lnTo>
                <a:lnTo>
                  <a:pt x="213" y="99"/>
                </a:lnTo>
                <a:lnTo>
                  <a:pt x="213" y="99"/>
                </a:lnTo>
                <a:lnTo>
                  <a:pt x="213" y="101"/>
                </a:lnTo>
                <a:lnTo>
                  <a:pt x="215" y="101"/>
                </a:lnTo>
                <a:lnTo>
                  <a:pt x="215" y="101"/>
                </a:lnTo>
                <a:lnTo>
                  <a:pt x="215" y="104"/>
                </a:lnTo>
                <a:lnTo>
                  <a:pt x="215" y="106"/>
                </a:lnTo>
                <a:lnTo>
                  <a:pt x="213" y="106"/>
                </a:lnTo>
                <a:lnTo>
                  <a:pt x="215" y="108"/>
                </a:lnTo>
                <a:lnTo>
                  <a:pt x="215" y="113"/>
                </a:lnTo>
                <a:lnTo>
                  <a:pt x="215" y="115"/>
                </a:lnTo>
                <a:lnTo>
                  <a:pt x="217" y="115"/>
                </a:lnTo>
                <a:lnTo>
                  <a:pt x="217" y="122"/>
                </a:lnTo>
                <a:lnTo>
                  <a:pt x="217" y="122"/>
                </a:lnTo>
                <a:lnTo>
                  <a:pt x="217" y="125"/>
                </a:lnTo>
                <a:lnTo>
                  <a:pt x="217" y="127"/>
                </a:lnTo>
                <a:lnTo>
                  <a:pt x="217" y="132"/>
                </a:lnTo>
                <a:lnTo>
                  <a:pt x="217" y="132"/>
                </a:lnTo>
                <a:lnTo>
                  <a:pt x="220" y="132"/>
                </a:lnTo>
                <a:lnTo>
                  <a:pt x="220" y="132"/>
                </a:lnTo>
                <a:lnTo>
                  <a:pt x="220" y="134"/>
                </a:lnTo>
                <a:lnTo>
                  <a:pt x="220" y="134"/>
                </a:lnTo>
                <a:lnTo>
                  <a:pt x="220" y="137"/>
                </a:lnTo>
                <a:lnTo>
                  <a:pt x="220" y="139"/>
                </a:lnTo>
                <a:lnTo>
                  <a:pt x="220" y="141"/>
                </a:lnTo>
                <a:lnTo>
                  <a:pt x="222" y="141"/>
                </a:lnTo>
                <a:lnTo>
                  <a:pt x="222" y="141"/>
                </a:lnTo>
                <a:lnTo>
                  <a:pt x="222" y="141"/>
                </a:lnTo>
                <a:lnTo>
                  <a:pt x="222" y="141"/>
                </a:lnTo>
                <a:lnTo>
                  <a:pt x="227" y="144"/>
                </a:lnTo>
                <a:lnTo>
                  <a:pt x="229" y="144"/>
                </a:lnTo>
                <a:lnTo>
                  <a:pt x="229" y="144"/>
                </a:lnTo>
                <a:lnTo>
                  <a:pt x="232" y="144"/>
                </a:lnTo>
                <a:lnTo>
                  <a:pt x="236" y="141"/>
                </a:lnTo>
                <a:lnTo>
                  <a:pt x="236" y="141"/>
                </a:lnTo>
                <a:lnTo>
                  <a:pt x="236" y="141"/>
                </a:lnTo>
                <a:lnTo>
                  <a:pt x="246" y="137"/>
                </a:lnTo>
                <a:lnTo>
                  <a:pt x="248" y="139"/>
                </a:lnTo>
                <a:lnTo>
                  <a:pt x="250" y="141"/>
                </a:lnTo>
                <a:lnTo>
                  <a:pt x="255" y="144"/>
                </a:lnTo>
                <a:lnTo>
                  <a:pt x="257" y="144"/>
                </a:lnTo>
                <a:lnTo>
                  <a:pt x="255" y="144"/>
                </a:lnTo>
                <a:lnTo>
                  <a:pt x="255" y="146"/>
                </a:lnTo>
                <a:lnTo>
                  <a:pt x="255" y="146"/>
                </a:lnTo>
                <a:lnTo>
                  <a:pt x="253" y="148"/>
                </a:lnTo>
                <a:lnTo>
                  <a:pt x="255" y="151"/>
                </a:lnTo>
                <a:lnTo>
                  <a:pt x="255" y="151"/>
                </a:lnTo>
                <a:lnTo>
                  <a:pt x="255" y="151"/>
                </a:lnTo>
                <a:lnTo>
                  <a:pt x="255" y="151"/>
                </a:lnTo>
                <a:lnTo>
                  <a:pt x="257" y="153"/>
                </a:lnTo>
                <a:lnTo>
                  <a:pt x="255" y="156"/>
                </a:lnTo>
                <a:lnTo>
                  <a:pt x="255" y="156"/>
                </a:lnTo>
                <a:lnTo>
                  <a:pt x="255" y="156"/>
                </a:lnTo>
                <a:lnTo>
                  <a:pt x="255" y="158"/>
                </a:lnTo>
                <a:lnTo>
                  <a:pt x="253" y="158"/>
                </a:lnTo>
                <a:lnTo>
                  <a:pt x="253" y="158"/>
                </a:lnTo>
                <a:lnTo>
                  <a:pt x="255" y="160"/>
                </a:lnTo>
                <a:lnTo>
                  <a:pt x="255" y="160"/>
                </a:lnTo>
                <a:lnTo>
                  <a:pt x="255" y="163"/>
                </a:lnTo>
                <a:lnTo>
                  <a:pt x="255" y="163"/>
                </a:lnTo>
                <a:lnTo>
                  <a:pt x="253" y="163"/>
                </a:lnTo>
                <a:lnTo>
                  <a:pt x="253" y="167"/>
                </a:lnTo>
                <a:lnTo>
                  <a:pt x="250" y="167"/>
                </a:lnTo>
                <a:lnTo>
                  <a:pt x="250" y="174"/>
                </a:lnTo>
                <a:lnTo>
                  <a:pt x="250" y="174"/>
                </a:lnTo>
                <a:lnTo>
                  <a:pt x="250" y="177"/>
                </a:lnTo>
                <a:lnTo>
                  <a:pt x="250" y="177"/>
                </a:lnTo>
                <a:lnTo>
                  <a:pt x="250" y="179"/>
                </a:lnTo>
                <a:lnTo>
                  <a:pt x="248" y="182"/>
                </a:lnTo>
                <a:lnTo>
                  <a:pt x="248" y="182"/>
                </a:lnTo>
                <a:lnTo>
                  <a:pt x="248" y="184"/>
                </a:lnTo>
                <a:lnTo>
                  <a:pt x="246" y="184"/>
                </a:lnTo>
                <a:lnTo>
                  <a:pt x="246" y="186"/>
                </a:lnTo>
                <a:lnTo>
                  <a:pt x="246" y="189"/>
                </a:lnTo>
                <a:lnTo>
                  <a:pt x="246" y="191"/>
                </a:lnTo>
                <a:lnTo>
                  <a:pt x="246" y="193"/>
                </a:lnTo>
                <a:lnTo>
                  <a:pt x="246" y="198"/>
                </a:lnTo>
                <a:lnTo>
                  <a:pt x="246" y="203"/>
                </a:lnTo>
                <a:lnTo>
                  <a:pt x="243" y="203"/>
                </a:lnTo>
                <a:lnTo>
                  <a:pt x="243" y="210"/>
                </a:lnTo>
                <a:lnTo>
                  <a:pt x="243" y="210"/>
                </a:lnTo>
                <a:lnTo>
                  <a:pt x="243" y="210"/>
                </a:lnTo>
                <a:lnTo>
                  <a:pt x="243" y="212"/>
                </a:lnTo>
                <a:lnTo>
                  <a:pt x="243" y="212"/>
                </a:lnTo>
                <a:lnTo>
                  <a:pt x="243" y="217"/>
                </a:lnTo>
                <a:lnTo>
                  <a:pt x="239" y="224"/>
                </a:lnTo>
                <a:lnTo>
                  <a:pt x="236" y="224"/>
                </a:lnTo>
                <a:lnTo>
                  <a:pt x="236" y="224"/>
                </a:lnTo>
                <a:lnTo>
                  <a:pt x="236" y="224"/>
                </a:lnTo>
                <a:lnTo>
                  <a:pt x="236" y="226"/>
                </a:lnTo>
                <a:lnTo>
                  <a:pt x="234" y="226"/>
                </a:lnTo>
                <a:lnTo>
                  <a:pt x="234" y="229"/>
                </a:lnTo>
                <a:lnTo>
                  <a:pt x="234" y="229"/>
                </a:lnTo>
                <a:lnTo>
                  <a:pt x="232" y="229"/>
                </a:lnTo>
                <a:lnTo>
                  <a:pt x="232" y="229"/>
                </a:lnTo>
                <a:lnTo>
                  <a:pt x="229" y="231"/>
                </a:lnTo>
                <a:lnTo>
                  <a:pt x="227" y="233"/>
                </a:lnTo>
                <a:lnTo>
                  <a:pt x="224" y="233"/>
                </a:lnTo>
                <a:lnTo>
                  <a:pt x="222" y="233"/>
                </a:lnTo>
                <a:lnTo>
                  <a:pt x="222" y="233"/>
                </a:lnTo>
                <a:lnTo>
                  <a:pt x="220" y="233"/>
                </a:lnTo>
                <a:lnTo>
                  <a:pt x="217" y="238"/>
                </a:lnTo>
                <a:lnTo>
                  <a:pt x="215" y="241"/>
                </a:lnTo>
                <a:lnTo>
                  <a:pt x="215" y="241"/>
                </a:lnTo>
                <a:lnTo>
                  <a:pt x="215" y="241"/>
                </a:lnTo>
                <a:lnTo>
                  <a:pt x="215" y="243"/>
                </a:lnTo>
                <a:lnTo>
                  <a:pt x="215" y="243"/>
                </a:lnTo>
                <a:lnTo>
                  <a:pt x="215" y="245"/>
                </a:lnTo>
                <a:lnTo>
                  <a:pt x="210" y="248"/>
                </a:lnTo>
                <a:lnTo>
                  <a:pt x="210" y="248"/>
                </a:lnTo>
                <a:lnTo>
                  <a:pt x="208" y="248"/>
                </a:lnTo>
                <a:lnTo>
                  <a:pt x="208" y="245"/>
                </a:lnTo>
                <a:lnTo>
                  <a:pt x="208" y="245"/>
                </a:lnTo>
                <a:lnTo>
                  <a:pt x="206" y="245"/>
                </a:lnTo>
                <a:lnTo>
                  <a:pt x="206" y="245"/>
                </a:lnTo>
                <a:lnTo>
                  <a:pt x="203" y="245"/>
                </a:lnTo>
                <a:lnTo>
                  <a:pt x="201" y="243"/>
                </a:lnTo>
                <a:lnTo>
                  <a:pt x="201" y="243"/>
                </a:lnTo>
                <a:lnTo>
                  <a:pt x="201" y="243"/>
                </a:lnTo>
                <a:lnTo>
                  <a:pt x="198" y="243"/>
                </a:lnTo>
                <a:lnTo>
                  <a:pt x="194" y="245"/>
                </a:lnTo>
                <a:lnTo>
                  <a:pt x="194" y="248"/>
                </a:lnTo>
                <a:lnTo>
                  <a:pt x="194" y="248"/>
                </a:lnTo>
                <a:lnTo>
                  <a:pt x="194" y="248"/>
                </a:lnTo>
                <a:lnTo>
                  <a:pt x="191" y="252"/>
                </a:lnTo>
                <a:lnTo>
                  <a:pt x="191" y="252"/>
                </a:lnTo>
                <a:lnTo>
                  <a:pt x="191" y="252"/>
                </a:lnTo>
                <a:lnTo>
                  <a:pt x="189" y="252"/>
                </a:lnTo>
                <a:lnTo>
                  <a:pt x="189" y="250"/>
                </a:lnTo>
                <a:lnTo>
                  <a:pt x="187" y="250"/>
                </a:lnTo>
                <a:lnTo>
                  <a:pt x="187" y="250"/>
                </a:lnTo>
                <a:lnTo>
                  <a:pt x="187" y="248"/>
                </a:lnTo>
                <a:lnTo>
                  <a:pt x="187" y="248"/>
                </a:lnTo>
                <a:lnTo>
                  <a:pt x="184" y="248"/>
                </a:lnTo>
                <a:lnTo>
                  <a:pt x="184" y="248"/>
                </a:lnTo>
                <a:lnTo>
                  <a:pt x="184" y="248"/>
                </a:lnTo>
                <a:lnTo>
                  <a:pt x="182" y="248"/>
                </a:lnTo>
                <a:lnTo>
                  <a:pt x="182" y="248"/>
                </a:lnTo>
                <a:lnTo>
                  <a:pt x="182" y="250"/>
                </a:lnTo>
                <a:lnTo>
                  <a:pt x="180" y="250"/>
                </a:lnTo>
                <a:lnTo>
                  <a:pt x="180" y="250"/>
                </a:lnTo>
                <a:lnTo>
                  <a:pt x="180" y="250"/>
                </a:lnTo>
                <a:lnTo>
                  <a:pt x="177" y="248"/>
                </a:lnTo>
                <a:lnTo>
                  <a:pt x="177" y="248"/>
                </a:lnTo>
                <a:lnTo>
                  <a:pt x="177" y="248"/>
                </a:lnTo>
                <a:lnTo>
                  <a:pt x="177" y="248"/>
                </a:lnTo>
                <a:lnTo>
                  <a:pt x="175" y="248"/>
                </a:lnTo>
                <a:lnTo>
                  <a:pt x="172" y="248"/>
                </a:lnTo>
                <a:lnTo>
                  <a:pt x="172" y="248"/>
                </a:lnTo>
                <a:lnTo>
                  <a:pt x="170" y="250"/>
                </a:lnTo>
                <a:lnTo>
                  <a:pt x="170" y="250"/>
                </a:lnTo>
                <a:lnTo>
                  <a:pt x="168" y="250"/>
                </a:lnTo>
                <a:lnTo>
                  <a:pt x="168" y="250"/>
                </a:lnTo>
                <a:lnTo>
                  <a:pt x="165" y="248"/>
                </a:lnTo>
                <a:lnTo>
                  <a:pt x="165" y="248"/>
                </a:lnTo>
                <a:lnTo>
                  <a:pt x="165" y="248"/>
                </a:lnTo>
                <a:lnTo>
                  <a:pt x="163" y="248"/>
                </a:lnTo>
                <a:lnTo>
                  <a:pt x="163" y="248"/>
                </a:lnTo>
                <a:lnTo>
                  <a:pt x="163" y="248"/>
                </a:lnTo>
                <a:lnTo>
                  <a:pt x="161" y="248"/>
                </a:lnTo>
                <a:lnTo>
                  <a:pt x="154" y="245"/>
                </a:lnTo>
                <a:lnTo>
                  <a:pt x="154" y="245"/>
                </a:lnTo>
                <a:lnTo>
                  <a:pt x="151" y="245"/>
                </a:lnTo>
                <a:lnTo>
                  <a:pt x="151" y="243"/>
                </a:lnTo>
                <a:lnTo>
                  <a:pt x="151" y="243"/>
                </a:lnTo>
                <a:lnTo>
                  <a:pt x="149" y="243"/>
                </a:lnTo>
                <a:lnTo>
                  <a:pt x="144" y="243"/>
                </a:lnTo>
                <a:lnTo>
                  <a:pt x="142" y="243"/>
                </a:lnTo>
                <a:lnTo>
                  <a:pt x="137" y="243"/>
                </a:lnTo>
                <a:lnTo>
                  <a:pt x="132" y="243"/>
                </a:lnTo>
                <a:lnTo>
                  <a:pt x="128" y="243"/>
                </a:lnTo>
                <a:lnTo>
                  <a:pt x="128" y="243"/>
                </a:lnTo>
                <a:lnTo>
                  <a:pt x="125" y="243"/>
                </a:lnTo>
                <a:lnTo>
                  <a:pt x="125" y="243"/>
                </a:lnTo>
                <a:lnTo>
                  <a:pt x="123" y="243"/>
                </a:lnTo>
                <a:lnTo>
                  <a:pt x="123" y="243"/>
                </a:lnTo>
                <a:lnTo>
                  <a:pt x="123" y="241"/>
                </a:lnTo>
                <a:lnTo>
                  <a:pt x="123" y="241"/>
                </a:lnTo>
                <a:lnTo>
                  <a:pt x="123" y="238"/>
                </a:lnTo>
                <a:lnTo>
                  <a:pt x="123" y="238"/>
                </a:lnTo>
                <a:lnTo>
                  <a:pt x="123" y="238"/>
                </a:lnTo>
                <a:lnTo>
                  <a:pt x="125" y="238"/>
                </a:lnTo>
                <a:lnTo>
                  <a:pt x="128" y="233"/>
                </a:lnTo>
                <a:lnTo>
                  <a:pt x="130" y="231"/>
                </a:lnTo>
                <a:lnTo>
                  <a:pt x="132" y="231"/>
                </a:lnTo>
                <a:lnTo>
                  <a:pt x="132" y="231"/>
                </a:lnTo>
                <a:lnTo>
                  <a:pt x="137" y="224"/>
                </a:lnTo>
                <a:lnTo>
                  <a:pt x="137" y="222"/>
                </a:lnTo>
                <a:lnTo>
                  <a:pt x="137" y="222"/>
                </a:lnTo>
                <a:lnTo>
                  <a:pt x="135" y="219"/>
                </a:lnTo>
                <a:lnTo>
                  <a:pt x="135" y="217"/>
                </a:lnTo>
                <a:lnTo>
                  <a:pt x="137" y="212"/>
                </a:lnTo>
                <a:lnTo>
                  <a:pt x="137" y="212"/>
                </a:lnTo>
                <a:lnTo>
                  <a:pt x="137" y="210"/>
                </a:lnTo>
                <a:lnTo>
                  <a:pt x="139" y="207"/>
                </a:lnTo>
                <a:lnTo>
                  <a:pt x="142" y="207"/>
                </a:lnTo>
                <a:lnTo>
                  <a:pt x="146" y="203"/>
                </a:lnTo>
                <a:lnTo>
                  <a:pt x="144" y="203"/>
                </a:lnTo>
                <a:lnTo>
                  <a:pt x="144" y="203"/>
                </a:lnTo>
                <a:lnTo>
                  <a:pt x="146" y="200"/>
                </a:lnTo>
                <a:lnTo>
                  <a:pt x="149" y="198"/>
                </a:lnTo>
                <a:lnTo>
                  <a:pt x="146" y="198"/>
                </a:lnTo>
                <a:lnTo>
                  <a:pt x="149" y="196"/>
                </a:lnTo>
                <a:lnTo>
                  <a:pt x="149" y="196"/>
                </a:lnTo>
                <a:lnTo>
                  <a:pt x="156" y="191"/>
                </a:lnTo>
                <a:lnTo>
                  <a:pt x="156" y="189"/>
                </a:lnTo>
                <a:lnTo>
                  <a:pt x="156" y="186"/>
                </a:lnTo>
                <a:lnTo>
                  <a:pt x="154" y="186"/>
                </a:lnTo>
                <a:lnTo>
                  <a:pt x="154" y="186"/>
                </a:lnTo>
                <a:lnTo>
                  <a:pt x="151" y="184"/>
                </a:lnTo>
                <a:lnTo>
                  <a:pt x="151" y="18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343"/>
          <p:cNvSpPr>
            <a:spLocks/>
          </p:cNvSpPr>
          <p:nvPr/>
        </p:nvSpPr>
        <p:spPr bwMode="auto">
          <a:xfrm>
            <a:off x="1930401" y="3017838"/>
            <a:ext cx="614363" cy="889000"/>
          </a:xfrm>
          <a:custGeom>
            <a:avLst/>
            <a:gdLst>
              <a:gd name="T0" fmla="*/ 354 w 387"/>
              <a:gd name="T1" fmla="*/ 551 h 560"/>
              <a:gd name="T2" fmla="*/ 328 w 387"/>
              <a:gd name="T3" fmla="*/ 556 h 560"/>
              <a:gd name="T4" fmla="*/ 304 w 387"/>
              <a:gd name="T5" fmla="*/ 534 h 560"/>
              <a:gd name="T6" fmla="*/ 285 w 387"/>
              <a:gd name="T7" fmla="*/ 520 h 560"/>
              <a:gd name="T8" fmla="*/ 262 w 387"/>
              <a:gd name="T9" fmla="*/ 506 h 560"/>
              <a:gd name="T10" fmla="*/ 219 w 387"/>
              <a:gd name="T11" fmla="*/ 485 h 560"/>
              <a:gd name="T12" fmla="*/ 191 w 387"/>
              <a:gd name="T13" fmla="*/ 470 h 560"/>
              <a:gd name="T14" fmla="*/ 165 w 387"/>
              <a:gd name="T15" fmla="*/ 444 h 560"/>
              <a:gd name="T16" fmla="*/ 155 w 387"/>
              <a:gd name="T17" fmla="*/ 421 h 560"/>
              <a:gd name="T18" fmla="*/ 148 w 387"/>
              <a:gd name="T19" fmla="*/ 397 h 560"/>
              <a:gd name="T20" fmla="*/ 129 w 387"/>
              <a:gd name="T21" fmla="*/ 366 h 560"/>
              <a:gd name="T22" fmla="*/ 115 w 387"/>
              <a:gd name="T23" fmla="*/ 341 h 560"/>
              <a:gd name="T24" fmla="*/ 92 w 387"/>
              <a:gd name="T25" fmla="*/ 296 h 560"/>
              <a:gd name="T26" fmla="*/ 80 w 387"/>
              <a:gd name="T27" fmla="*/ 265 h 560"/>
              <a:gd name="T28" fmla="*/ 61 w 387"/>
              <a:gd name="T29" fmla="*/ 239 h 560"/>
              <a:gd name="T30" fmla="*/ 51 w 387"/>
              <a:gd name="T31" fmla="*/ 218 h 560"/>
              <a:gd name="T32" fmla="*/ 23 w 387"/>
              <a:gd name="T33" fmla="*/ 194 h 560"/>
              <a:gd name="T34" fmla="*/ 14 w 387"/>
              <a:gd name="T35" fmla="*/ 177 h 560"/>
              <a:gd name="T36" fmla="*/ 4 w 387"/>
              <a:gd name="T37" fmla="*/ 159 h 560"/>
              <a:gd name="T38" fmla="*/ 2 w 387"/>
              <a:gd name="T39" fmla="*/ 133 h 560"/>
              <a:gd name="T40" fmla="*/ 21 w 387"/>
              <a:gd name="T41" fmla="*/ 111 h 560"/>
              <a:gd name="T42" fmla="*/ 35 w 387"/>
              <a:gd name="T43" fmla="*/ 109 h 560"/>
              <a:gd name="T44" fmla="*/ 28 w 387"/>
              <a:gd name="T45" fmla="*/ 128 h 560"/>
              <a:gd name="T46" fmla="*/ 33 w 387"/>
              <a:gd name="T47" fmla="*/ 133 h 560"/>
              <a:gd name="T48" fmla="*/ 56 w 387"/>
              <a:gd name="T49" fmla="*/ 140 h 560"/>
              <a:gd name="T50" fmla="*/ 75 w 387"/>
              <a:gd name="T51" fmla="*/ 142 h 560"/>
              <a:gd name="T52" fmla="*/ 82 w 387"/>
              <a:gd name="T53" fmla="*/ 130 h 560"/>
              <a:gd name="T54" fmla="*/ 92 w 387"/>
              <a:gd name="T55" fmla="*/ 107 h 560"/>
              <a:gd name="T56" fmla="*/ 96 w 387"/>
              <a:gd name="T57" fmla="*/ 100 h 560"/>
              <a:gd name="T58" fmla="*/ 165 w 387"/>
              <a:gd name="T59" fmla="*/ 62 h 560"/>
              <a:gd name="T60" fmla="*/ 186 w 387"/>
              <a:gd name="T61" fmla="*/ 24 h 560"/>
              <a:gd name="T62" fmla="*/ 179 w 387"/>
              <a:gd name="T63" fmla="*/ 7 h 560"/>
              <a:gd name="T64" fmla="*/ 196 w 387"/>
              <a:gd name="T65" fmla="*/ 5 h 560"/>
              <a:gd name="T66" fmla="*/ 212 w 387"/>
              <a:gd name="T67" fmla="*/ 17 h 560"/>
              <a:gd name="T68" fmla="*/ 233 w 387"/>
              <a:gd name="T69" fmla="*/ 38 h 560"/>
              <a:gd name="T70" fmla="*/ 250 w 387"/>
              <a:gd name="T71" fmla="*/ 55 h 560"/>
              <a:gd name="T72" fmla="*/ 264 w 387"/>
              <a:gd name="T73" fmla="*/ 74 h 560"/>
              <a:gd name="T74" fmla="*/ 295 w 387"/>
              <a:gd name="T75" fmla="*/ 66 h 560"/>
              <a:gd name="T76" fmla="*/ 337 w 387"/>
              <a:gd name="T77" fmla="*/ 76 h 560"/>
              <a:gd name="T78" fmla="*/ 333 w 387"/>
              <a:gd name="T79" fmla="*/ 116 h 560"/>
              <a:gd name="T80" fmla="*/ 349 w 387"/>
              <a:gd name="T81" fmla="*/ 128 h 560"/>
              <a:gd name="T82" fmla="*/ 330 w 387"/>
              <a:gd name="T83" fmla="*/ 128 h 560"/>
              <a:gd name="T84" fmla="*/ 290 w 387"/>
              <a:gd name="T85" fmla="*/ 137 h 560"/>
              <a:gd name="T86" fmla="*/ 262 w 387"/>
              <a:gd name="T87" fmla="*/ 154 h 560"/>
              <a:gd name="T88" fmla="*/ 248 w 387"/>
              <a:gd name="T89" fmla="*/ 187 h 560"/>
              <a:gd name="T90" fmla="*/ 233 w 387"/>
              <a:gd name="T91" fmla="*/ 208 h 560"/>
              <a:gd name="T92" fmla="*/ 229 w 387"/>
              <a:gd name="T93" fmla="*/ 234 h 560"/>
              <a:gd name="T94" fmla="*/ 238 w 387"/>
              <a:gd name="T95" fmla="*/ 251 h 560"/>
              <a:gd name="T96" fmla="*/ 255 w 387"/>
              <a:gd name="T97" fmla="*/ 272 h 560"/>
              <a:gd name="T98" fmla="*/ 266 w 387"/>
              <a:gd name="T99" fmla="*/ 289 h 560"/>
              <a:gd name="T100" fmla="*/ 285 w 387"/>
              <a:gd name="T101" fmla="*/ 305 h 560"/>
              <a:gd name="T102" fmla="*/ 328 w 387"/>
              <a:gd name="T103" fmla="*/ 289 h 560"/>
              <a:gd name="T104" fmla="*/ 328 w 387"/>
              <a:gd name="T105" fmla="*/ 324 h 560"/>
              <a:gd name="T106" fmla="*/ 342 w 387"/>
              <a:gd name="T107" fmla="*/ 336 h 560"/>
              <a:gd name="T108" fmla="*/ 373 w 387"/>
              <a:gd name="T109" fmla="*/ 352 h 560"/>
              <a:gd name="T110" fmla="*/ 382 w 387"/>
              <a:gd name="T111" fmla="*/ 388 h 560"/>
              <a:gd name="T112" fmla="*/ 377 w 387"/>
              <a:gd name="T113" fmla="*/ 426 h 560"/>
              <a:gd name="T114" fmla="*/ 368 w 387"/>
              <a:gd name="T115" fmla="*/ 449 h 560"/>
              <a:gd name="T116" fmla="*/ 373 w 387"/>
              <a:gd name="T117" fmla="*/ 494 h 560"/>
              <a:gd name="T118" fmla="*/ 375 w 387"/>
              <a:gd name="T119" fmla="*/ 50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560">
                <a:moveTo>
                  <a:pt x="363" y="534"/>
                </a:moveTo>
                <a:lnTo>
                  <a:pt x="359" y="537"/>
                </a:lnTo>
                <a:lnTo>
                  <a:pt x="356" y="539"/>
                </a:lnTo>
                <a:lnTo>
                  <a:pt x="354" y="539"/>
                </a:lnTo>
                <a:lnTo>
                  <a:pt x="354" y="539"/>
                </a:lnTo>
                <a:lnTo>
                  <a:pt x="351" y="539"/>
                </a:lnTo>
                <a:lnTo>
                  <a:pt x="351" y="539"/>
                </a:lnTo>
                <a:lnTo>
                  <a:pt x="351" y="539"/>
                </a:lnTo>
                <a:lnTo>
                  <a:pt x="351" y="541"/>
                </a:lnTo>
                <a:lnTo>
                  <a:pt x="351" y="541"/>
                </a:lnTo>
                <a:lnTo>
                  <a:pt x="351" y="541"/>
                </a:lnTo>
                <a:lnTo>
                  <a:pt x="351" y="544"/>
                </a:lnTo>
                <a:lnTo>
                  <a:pt x="354" y="548"/>
                </a:lnTo>
                <a:lnTo>
                  <a:pt x="354" y="548"/>
                </a:lnTo>
                <a:lnTo>
                  <a:pt x="354" y="548"/>
                </a:lnTo>
                <a:lnTo>
                  <a:pt x="354" y="551"/>
                </a:lnTo>
                <a:lnTo>
                  <a:pt x="351" y="553"/>
                </a:lnTo>
                <a:lnTo>
                  <a:pt x="351" y="553"/>
                </a:lnTo>
                <a:lnTo>
                  <a:pt x="349" y="556"/>
                </a:lnTo>
                <a:lnTo>
                  <a:pt x="347" y="558"/>
                </a:lnTo>
                <a:lnTo>
                  <a:pt x="342" y="558"/>
                </a:lnTo>
                <a:lnTo>
                  <a:pt x="342" y="558"/>
                </a:lnTo>
                <a:lnTo>
                  <a:pt x="340" y="558"/>
                </a:lnTo>
                <a:lnTo>
                  <a:pt x="340" y="558"/>
                </a:lnTo>
                <a:lnTo>
                  <a:pt x="337" y="558"/>
                </a:lnTo>
                <a:lnTo>
                  <a:pt x="335" y="558"/>
                </a:lnTo>
                <a:lnTo>
                  <a:pt x="335" y="558"/>
                </a:lnTo>
                <a:lnTo>
                  <a:pt x="335" y="560"/>
                </a:lnTo>
                <a:lnTo>
                  <a:pt x="335" y="558"/>
                </a:lnTo>
                <a:lnTo>
                  <a:pt x="330" y="556"/>
                </a:lnTo>
                <a:lnTo>
                  <a:pt x="330" y="556"/>
                </a:lnTo>
                <a:lnTo>
                  <a:pt x="328" y="556"/>
                </a:lnTo>
                <a:lnTo>
                  <a:pt x="328" y="556"/>
                </a:lnTo>
                <a:lnTo>
                  <a:pt x="328" y="556"/>
                </a:lnTo>
                <a:lnTo>
                  <a:pt x="325" y="553"/>
                </a:lnTo>
                <a:lnTo>
                  <a:pt x="318" y="548"/>
                </a:lnTo>
                <a:lnTo>
                  <a:pt x="318" y="546"/>
                </a:lnTo>
                <a:lnTo>
                  <a:pt x="318" y="546"/>
                </a:lnTo>
                <a:lnTo>
                  <a:pt x="316" y="546"/>
                </a:lnTo>
                <a:lnTo>
                  <a:pt x="314" y="544"/>
                </a:lnTo>
                <a:lnTo>
                  <a:pt x="311" y="544"/>
                </a:lnTo>
                <a:lnTo>
                  <a:pt x="311" y="544"/>
                </a:lnTo>
                <a:lnTo>
                  <a:pt x="311" y="541"/>
                </a:lnTo>
                <a:lnTo>
                  <a:pt x="309" y="541"/>
                </a:lnTo>
                <a:lnTo>
                  <a:pt x="307" y="539"/>
                </a:lnTo>
                <a:lnTo>
                  <a:pt x="307" y="537"/>
                </a:lnTo>
                <a:lnTo>
                  <a:pt x="304" y="534"/>
                </a:lnTo>
                <a:lnTo>
                  <a:pt x="304" y="534"/>
                </a:lnTo>
                <a:lnTo>
                  <a:pt x="304" y="530"/>
                </a:lnTo>
                <a:lnTo>
                  <a:pt x="304" y="530"/>
                </a:lnTo>
                <a:lnTo>
                  <a:pt x="302" y="527"/>
                </a:lnTo>
                <a:lnTo>
                  <a:pt x="302" y="527"/>
                </a:lnTo>
                <a:lnTo>
                  <a:pt x="302" y="527"/>
                </a:lnTo>
                <a:lnTo>
                  <a:pt x="299" y="527"/>
                </a:lnTo>
                <a:lnTo>
                  <a:pt x="297" y="525"/>
                </a:lnTo>
                <a:lnTo>
                  <a:pt x="295" y="525"/>
                </a:lnTo>
                <a:lnTo>
                  <a:pt x="295" y="525"/>
                </a:lnTo>
                <a:lnTo>
                  <a:pt x="292" y="525"/>
                </a:lnTo>
                <a:lnTo>
                  <a:pt x="290" y="525"/>
                </a:lnTo>
                <a:lnTo>
                  <a:pt x="290" y="522"/>
                </a:lnTo>
                <a:lnTo>
                  <a:pt x="288" y="522"/>
                </a:lnTo>
                <a:lnTo>
                  <a:pt x="288" y="520"/>
                </a:lnTo>
                <a:lnTo>
                  <a:pt x="288" y="520"/>
                </a:lnTo>
                <a:lnTo>
                  <a:pt x="285" y="520"/>
                </a:lnTo>
                <a:lnTo>
                  <a:pt x="285" y="520"/>
                </a:lnTo>
                <a:lnTo>
                  <a:pt x="283" y="518"/>
                </a:lnTo>
                <a:lnTo>
                  <a:pt x="278" y="515"/>
                </a:lnTo>
                <a:lnTo>
                  <a:pt x="276" y="513"/>
                </a:lnTo>
                <a:lnTo>
                  <a:pt x="276" y="511"/>
                </a:lnTo>
                <a:lnTo>
                  <a:pt x="276" y="511"/>
                </a:lnTo>
                <a:lnTo>
                  <a:pt x="271" y="508"/>
                </a:lnTo>
                <a:lnTo>
                  <a:pt x="271" y="508"/>
                </a:lnTo>
                <a:lnTo>
                  <a:pt x="269" y="508"/>
                </a:lnTo>
                <a:lnTo>
                  <a:pt x="266" y="508"/>
                </a:lnTo>
                <a:lnTo>
                  <a:pt x="266" y="508"/>
                </a:lnTo>
                <a:lnTo>
                  <a:pt x="266" y="508"/>
                </a:lnTo>
                <a:lnTo>
                  <a:pt x="264" y="508"/>
                </a:lnTo>
                <a:lnTo>
                  <a:pt x="264" y="508"/>
                </a:lnTo>
                <a:lnTo>
                  <a:pt x="262" y="506"/>
                </a:lnTo>
                <a:lnTo>
                  <a:pt x="262" y="506"/>
                </a:lnTo>
                <a:lnTo>
                  <a:pt x="259" y="506"/>
                </a:lnTo>
                <a:lnTo>
                  <a:pt x="259" y="504"/>
                </a:lnTo>
                <a:lnTo>
                  <a:pt x="257" y="504"/>
                </a:lnTo>
                <a:lnTo>
                  <a:pt x="257" y="504"/>
                </a:lnTo>
                <a:lnTo>
                  <a:pt x="255" y="504"/>
                </a:lnTo>
                <a:lnTo>
                  <a:pt x="248" y="501"/>
                </a:lnTo>
                <a:lnTo>
                  <a:pt x="245" y="499"/>
                </a:lnTo>
                <a:lnTo>
                  <a:pt x="243" y="496"/>
                </a:lnTo>
                <a:lnTo>
                  <a:pt x="240" y="496"/>
                </a:lnTo>
                <a:lnTo>
                  <a:pt x="238" y="494"/>
                </a:lnTo>
                <a:lnTo>
                  <a:pt x="236" y="494"/>
                </a:lnTo>
                <a:lnTo>
                  <a:pt x="229" y="492"/>
                </a:lnTo>
                <a:lnTo>
                  <a:pt x="226" y="489"/>
                </a:lnTo>
                <a:lnTo>
                  <a:pt x="224" y="489"/>
                </a:lnTo>
                <a:lnTo>
                  <a:pt x="224" y="487"/>
                </a:lnTo>
                <a:lnTo>
                  <a:pt x="219" y="485"/>
                </a:lnTo>
                <a:lnTo>
                  <a:pt x="217" y="485"/>
                </a:lnTo>
                <a:lnTo>
                  <a:pt x="214" y="482"/>
                </a:lnTo>
                <a:lnTo>
                  <a:pt x="212" y="482"/>
                </a:lnTo>
                <a:lnTo>
                  <a:pt x="212" y="482"/>
                </a:lnTo>
                <a:lnTo>
                  <a:pt x="212" y="482"/>
                </a:lnTo>
                <a:lnTo>
                  <a:pt x="212" y="480"/>
                </a:lnTo>
                <a:lnTo>
                  <a:pt x="210" y="480"/>
                </a:lnTo>
                <a:lnTo>
                  <a:pt x="210" y="478"/>
                </a:lnTo>
                <a:lnTo>
                  <a:pt x="205" y="478"/>
                </a:lnTo>
                <a:lnTo>
                  <a:pt x="203" y="478"/>
                </a:lnTo>
                <a:lnTo>
                  <a:pt x="200" y="475"/>
                </a:lnTo>
                <a:lnTo>
                  <a:pt x="198" y="473"/>
                </a:lnTo>
                <a:lnTo>
                  <a:pt x="196" y="473"/>
                </a:lnTo>
                <a:lnTo>
                  <a:pt x="193" y="470"/>
                </a:lnTo>
                <a:lnTo>
                  <a:pt x="191" y="470"/>
                </a:lnTo>
                <a:lnTo>
                  <a:pt x="191" y="470"/>
                </a:lnTo>
                <a:lnTo>
                  <a:pt x="188" y="468"/>
                </a:lnTo>
                <a:lnTo>
                  <a:pt x="186" y="463"/>
                </a:lnTo>
                <a:lnTo>
                  <a:pt x="186" y="463"/>
                </a:lnTo>
                <a:lnTo>
                  <a:pt x="186" y="463"/>
                </a:lnTo>
                <a:lnTo>
                  <a:pt x="186" y="461"/>
                </a:lnTo>
                <a:lnTo>
                  <a:pt x="181" y="459"/>
                </a:lnTo>
                <a:lnTo>
                  <a:pt x="179" y="454"/>
                </a:lnTo>
                <a:lnTo>
                  <a:pt x="179" y="454"/>
                </a:lnTo>
                <a:lnTo>
                  <a:pt x="177" y="454"/>
                </a:lnTo>
                <a:lnTo>
                  <a:pt x="177" y="454"/>
                </a:lnTo>
                <a:lnTo>
                  <a:pt x="177" y="454"/>
                </a:lnTo>
                <a:lnTo>
                  <a:pt x="172" y="452"/>
                </a:lnTo>
                <a:lnTo>
                  <a:pt x="170" y="449"/>
                </a:lnTo>
                <a:lnTo>
                  <a:pt x="165" y="447"/>
                </a:lnTo>
                <a:lnTo>
                  <a:pt x="165" y="444"/>
                </a:lnTo>
                <a:lnTo>
                  <a:pt x="165" y="444"/>
                </a:lnTo>
                <a:lnTo>
                  <a:pt x="165" y="442"/>
                </a:lnTo>
                <a:lnTo>
                  <a:pt x="162" y="437"/>
                </a:lnTo>
                <a:lnTo>
                  <a:pt x="160" y="437"/>
                </a:lnTo>
                <a:lnTo>
                  <a:pt x="160" y="435"/>
                </a:lnTo>
                <a:lnTo>
                  <a:pt x="160" y="433"/>
                </a:lnTo>
                <a:lnTo>
                  <a:pt x="158" y="433"/>
                </a:lnTo>
                <a:lnTo>
                  <a:pt x="158" y="430"/>
                </a:lnTo>
                <a:lnTo>
                  <a:pt x="155" y="428"/>
                </a:lnTo>
                <a:lnTo>
                  <a:pt x="155" y="423"/>
                </a:lnTo>
                <a:lnTo>
                  <a:pt x="153" y="423"/>
                </a:lnTo>
                <a:lnTo>
                  <a:pt x="153" y="423"/>
                </a:lnTo>
                <a:lnTo>
                  <a:pt x="151" y="423"/>
                </a:lnTo>
                <a:lnTo>
                  <a:pt x="153" y="421"/>
                </a:lnTo>
                <a:lnTo>
                  <a:pt x="153" y="421"/>
                </a:lnTo>
                <a:lnTo>
                  <a:pt x="155" y="421"/>
                </a:lnTo>
                <a:lnTo>
                  <a:pt x="155" y="421"/>
                </a:lnTo>
                <a:lnTo>
                  <a:pt x="155" y="418"/>
                </a:lnTo>
                <a:lnTo>
                  <a:pt x="158" y="418"/>
                </a:lnTo>
                <a:lnTo>
                  <a:pt x="158" y="416"/>
                </a:lnTo>
                <a:lnTo>
                  <a:pt x="158" y="414"/>
                </a:lnTo>
                <a:lnTo>
                  <a:pt x="158" y="409"/>
                </a:lnTo>
                <a:lnTo>
                  <a:pt x="158" y="409"/>
                </a:lnTo>
                <a:lnTo>
                  <a:pt x="155" y="407"/>
                </a:lnTo>
                <a:lnTo>
                  <a:pt x="155" y="407"/>
                </a:lnTo>
                <a:lnTo>
                  <a:pt x="155" y="404"/>
                </a:lnTo>
                <a:lnTo>
                  <a:pt x="153" y="402"/>
                </a:lnTo>
                <a:lnTo>
                  <a:pt x="151" y="400"/>
                </a:lnTo>
                <a:lnTo>
                  <a:pt x="151" y="400"/>
                </a:lnTo>
                <a:lnTo>
                  <a:pt x="151" y="400"/>
                </a:lnTo>
                <a:lnTo>
                  <a:pt x="148" y="397"/>
                </a:lnTo>
                <a:lnTo>
                  <a:pt x="148" y="397"/>
                </a:lnTo>
                <a:lnTo>
                  <a:pt x="148" y="397"/>
                </a:lnTo>
                <a:lnTo>
                  <a:pt x="148" y="395"/>
                </a:lnTo>
                <a:lnTo>
                  <a:pt x="148" y="392"/>
                </a:lnTo>
                <a:lnTo>
                  <a:pt x="146" y="390"/>
                </a:lnTo>
                <a:lnTo>
                  <a:pt x="144" y="388"/>
                </a:lnTo>
                <a:lnTo>
                  <a:pt x="141" y="383"/>
                </a:lnTo>
                <a:lnTo>
                  <a:pt x="139" y="378"/>
                </a:lnTo>
                <a:lnTo>
                  <a:pt x="139" y="378"/>
                </a:lnTo>
                <a:lnTo>
                  <a:pt x="139" y="376"/>
                </a:lnTo>
                <a:lnTo>
                  <a:pt x="137" y="376"/>
                </a:lnTo>
                <a:lnTo>
                  <a:pt x="137" y="374"/>
                </a:lnTo>
                <a:lnTo>
                  <a:pt x="132" y="369"/>
                </a:lnTo>
                <a:lnTo>
                  <a:pt x="132" y="369"/>
                </a:lnTo>
                <a:lnTo>
                  <a:pt x="129" y="369"/>
                </a:lnTo>
                <a:lnTo>
                  <a:pt x="129" y="369"/>
                </a:lnTo>
                <a:lnTo>
                  <a:pt x="127" y="366"/>
                </a:lnTo>
                <a:lnTo>
                  <a:pt x="129" y="366"/>
                </a:lnTo>
                <a:lnTo>
                  <a:pt x="129" y="364"/>
                </a:lnTo>
                <a:lnTo>
                  <a:pt x="129" y="362"/>
                </a:lnTo>
                <a:lnTo>
                  <a:pt x="127" y="359"/>
                </a:lnTo>
                <a:lnTo>
                  <a:pt x="127" y="357"/>
                </a:lnTo>
                <a:lnTo>
                  <a:pt x="127" y="355"/>
                </a:lnTo>
                <a:lnTo>
                  <a:pt x="125" y="350"/>
                </a:lnTo>
                <a:lnTo>
                  <a:pt x="122" y="350"/>
                </a:lnTo>
                <a:lnTo>
                  <a:pt x="118" y="348"/>
                </a:lnTo>
                <a:lnTo>
                  <a:pt x="118" y="345"/>
                </a:lnTo>
                <a:lnTo>
                  <a:pt x="115" y="345"/>
                </a:lnTo>
                <a:lnTo>
                  <a:pt x="115" y="345"/>
                </a:lnTo>
                <a:lnTo>
                  <a:pt x="113" y="345"/>
                </a:lnTo>
                <a:lnTo>
                  <a:pt x="113" y="343"/>
                </a:lnTo>
                <a:lnTo>
                  <a:pt x="113" y="343"/>
                </a:lnTo>
                <a:lnTo>
                  <a:pt x="115" y="341"/>
                </a:lnTo>
                <a:lnTo>
                  <a:pt x="115" y="341"/>
                </a:lnTo>
                <a:lnTo>
                  <a:pt x="113" y="333"/>
                </a:lnTo>
                <a:lnTo>
                  <a:pt x="111" y="331"/>
                </a:lnTo>
                <a:lnTo>
                  <a:pt x="111" y="326"/>
                </a:lnTo>
                <a:lnTo>
                  <a:pt x="108" y="326"/>
                </a:lnTo>
                <a:lnTo>
                  <a:pt x="106" y="324"/>
                </a:lnTo>
                <a:lnTo>
                  <a:pt x="106" y="324"/>
                </a:lnTo>
                <a:lnTo>
                  <a:pt x="106" y="322"/>
                </a:lnTo>
                <a:lnTo>
                  <a:pt x="103" y="319"/>
                </a:lnTo>
                <a:lnTo>
                  <a:pt x="103" y="317"/>
                </a:lnTo>
                <a:lnTo>
                  <a:pt x="101" y="315"/>
                </a:lnTo>
                <a:lnTo>
                  <a:pt x="96" y="307"/>
                </a:lnTo>
                <a:lnTo>
                  <a:pt x="96" y="303"/>
                </a:lnTo>
                <a:lnTo>
                  <a:pt x="94" y="300"/>
                </a:lnTo>
                <a:lnTo>
                  <a:pt x="96" y="300"/>
                </a:lnTo>
                <a:lnTo>
                  <a:pt x="96" y="298"/>
                </a:lnTo>
                <a:lnTo>
                  <a:pt x="92" y="296"/>
                </a:lnTo>
                <a:lnTo>
                  <a:pt x="92" y="293"/>
                </a:lnTo>
                <a:lnTo>
                  <a:pt x="92" y="291"/>
                </a:lnTo>
                <a:lnTo>
                  <a:pt x="89" y="286"/>
                </a:lnTo>
                <a:lnTo>
                  <a:pt x="89" y="286"/>
                </a:lnTo>
                <a:lnTo>
                  <a:pt x="87" y="284"/>
                </a:lnTo>
                <a:lnTo>
                  <a:pt x="87" y="281"/>
                </a:lnTo>
                <a:lnTo>
                  <a:pt x="87" y="279"/>
                </a:lnTo>
                <a:lnTo>
                  <a:pt x="85" y="277"/>
                </a:lnTo>
                <a:lnTo>
                  <a:pt x="82" y="277"/>
                </a:lnTo>
                <a:lnTo>
                  <a:pt x="82" y="274"/>
                </a:lnTo>
                <a:lnTo>
                  <a:pt x="82" y="272"/>
                </a:lnTo>
                <a:lnTo>
                  <a:pt x="82" y="272"/>
                </a:lnTo>
                <a:lnTo>
                  <a:pt x="82" y="272"/>
                </a:lnTo>
                <a:lnTo>
                  <a:pt x="80" y="270"/>
                </a:lnTo>
                <a:lnTo>
                  <a:pt x="80" y="265"/>
                </a:lnTo>
                <a:lnTo>
                  <a:pt x="80" y="265"/>
                </a:lnTo>
                <a:lnTo>
                  <a:pt x="80" y="263"/>
                </a:lnTo>
                <a:lnTo>
                  <a:pt x="80" y="263"/>
                </a:lnTo>
                <a:lnTo>
                  <a:pt x="80" y="263"/>
                </a:lnTo>
                <a:lnTo>
                  <a:pt x="77" y="258"/>
                </a:lnTo>
                <a:lnTo>
                  <a:pt x="75" y="255"/>
                </a:lnTo>
                <a:lnTo>
                  <a:pt x="75" y="255"/>
                </a:lnTo>
                <a:lnTo>
                  <a:pt x="75" y="255"/>
                </a:lnTo>
                <a:lnTo>
                  <a:pt x="73" y="251"/>
                </a:lnTo>
                <a:lnTo>
                  <a:pt x="68" y="244"/>
                </a:lnTo>
                <a:lnTo>
                  <a:pt x="66" y="244"/>
                </a:lnTo>
                <a:lnTo>
                  <a:pt x="66" y="244"/>
                </a:lnTo>
                <a:lnTo>
                  <a:pt x="66" y="244"/>
                </a:lnTo>
                <a:lnTo>
                  <a:pt x="63" y="241"/>
                </a:lnTo>
                <a:lnTo>
                  <a:pt x="63" y="241"/>
                </a:lnTo>
                <a:lnTo>
                  <a:pt x="61" y="241"/>
                </a:lnTo>
                <a:lnTo>
                  <a:pt x="61" y="239"/>
                </a:lnTo>
                <a:lnTo>
                  <a:pt x="59" y="237"/>
                </a:lnTo>
                <a:lnTo>
                  <a:pt x="59" y="234"/>
                </a:lnTo>
                <a:lnTo>
                  <a:pt x="59" y="232"/>
                </a:lnTo>
                <a:lnTo>
                  <a:pt x="56" y="229"/>
                </a:lnTo>
                <a:lnTo>
                  <a:pt x="56" y="229"/>
                </a:lnTo>
                <a:lnTo>
                  <a:pt x="56" y="229"/>
                </a:lnTo>
                <a:lnTo>
                  <a:pt x="54" y="227"/>
                </a:lnTo>
                <a:lnTo>
                  <a:pt x="54" y="227"/>
                </a:lnTo>
                <a:lnTo>
                  <a:pt x="54" y="225"/>
                </a:lnTo>
                <a:lnTo>
                  <a:pt x="54" y="222"/>
                </a:lnTo>
                <a:lnTo>
                  <a:pt x="54" y="222"/>
                </a:lnTo>
                <a:lnTo>
                  <a:pt x="54" y="220"/>
                </a:lnTo>
                <a:lnTo>
                  <a:pt x="51" y="220"/>
                </a:lnTo>
                <a:lnTo>
                  <a:pt x="51" y="218"/>
                </a:lnTo>
                <a:lnTo>
                  <a:pt x="51" y="218"/>
                </a:lnTo>
                <a:lnTo>
                  <a:pt x="51" y="218"/>
                </a:lnTo>
                <a:lnTo>
                  <a:pt x="49" y="215"/>
                </a:lnTo>
                <a:lnTo>
                  <a:pt x="47" y="213"/>
                </a:lnTo>
                <a:lnTo>
                  <a:pt x="47" y="213"/>
                </a:lnTo>
                <a:lnTo>
                  <a:pt x="44" y="211"/>
                </a:lnTo>
                <a:lnTo>
                  <a:pt x="44" y="211"/>
                </a:lnTo>
                <a:lnTo>
                  <a:pt x="44" y="208"/>
                </a:lnTo>
                <a:lnTo>
                  <a:pt x="42" y="208"/>
                </a:lnTo>
                <a:lnTo>
                  <a:pt x="42" y="206"/>
                </a:lnTo>
                <a:lnTo>
                  <a:pt x="37" y="201"/>
                </a:lnTo>
                <a:lnTo>
                  <a:pt x="37" y="201"/>
                </a:lnTo>
                <a:lnTo>
                  <a:pt x="35" y="201"/>
                </a:lnTo>
                <a:lnTo>
                  <a:pt x="33" y="199"/>
                </a:lnTo>
                <a:lnTo>
                  <a:pt x="28" y="196"/>
                </a:lnTo>
                <a:lnTo>
                  <a:pt x="26" y="196"/>
                </a:lnTo>
                <a:lnTo>
                  <a:pt x="26" y="194"/>
                </a:lnTo>
                <a:lnTo>
                  <a:pt x="23" y="194"/>
                </a:lnTo>
                <a:lnTo>
                  <a:pt x="23" y="194"/>
                </a:lnTo>
                <a:lnTo>
                  <a:pt x="21" y="192"/>
                </a:lnTo>
                <a:lnTo>
                  <a:pt x="14" y="189"/>
                </a:lnTo>
                <a:lnTo>
                  <a:pt x="9" y="187"/>
                </a:lnTo>
                <a:lnTo>
                  <a:pt x="7" y="185"/>
                </a:lnTo>
                <a:lnTo>
                  <a:pt x="7" y="185"/>
                </a:lnTo>
                <a:lnTo>
                  <a:pt x="4" y="182"/>
                </a:lnTo>
                <a:lnTo>
                  <a:pt x="4" y="182"/>
                </a:lnTo>
                <a:lnTo>
                  <a:pt x="7" y="180"/>
                </a:lnTo>
                <a:lnTo>
                  <a:pt x="7" y="177"/>
                </a:lnTo>
                <a:lnTo>
                  <a:pt x="9" y="177"/>
                </a:lnTo>
                <a:lnTo>
                  <a:pt x="9" y="177"/>
                </a:lnTo>
                <a:lnTo>
                  <a:pt x="11" y="177"/>
                </a:lnTo>
                <a:lnTo>
                  <a:pt x="11" y="177"/>
                </a:lnTo>
                <a:lnTo>
                  <a:pt x="11" y="177"/>
                </a:lnTo>
                <a:lnTo>
                  <a:pt x="14" y="177"/>
                </a:lnTo>
                <a:lnTo>
                  <a:pt x="14" y="177"/>
                </a:lnTo>
                <a:lnTo>
                  <a:pt x="14" y="177"/>
                </a:lnTo>
                <a:lnTo>
                  <a:pt x="14" y="177"/>
                </a:lnTo>
                <a:lnTo>
                  <a:pt x="14" y="175"/>
                </a:lnTo>
                <a:lnTo>
                  <a:pt x="16" y="175"/>
                </a:lnTo>
                <a:lnTo>
                  <a:pt x="16" y="173"/>
                </a:lnTo>
                <a:lnTo>
                  <a:pt x="16" y="173"/>
                </a:lnTo>
                <a:lnTo>
                  <a:pt x="14" y="168"/>
                </a:lnTo>
                <a:lnTo>
                  <a:pt x="14" y="168"/>
                </a:lnTo>
                <a:lnTo>
                  <a:pt x="14" y="166"/>
                </a:lnTo>
                <a:lnTo>
                  <a:pt x="11" y="163"/>
                </a:lnTo>
                <a:lnTo>
                  <a:pt x="9" y="163"/>
                </a:lnTo>
                <a:lnTo>
                  <a:pt x="9" y="161"/>
                </a:lnTo>
                <a:lnTo>
                  <a:pt x="7" y="161"/>
                </a:lnTo>
                <a:lnTo>
                  <a:pt x="7" y="161"/>
                </a:lnTo>
                <a:lnTo>
                  <a:pt x="4" y="159"/>
                </a:lnTo>
                <a:lnTo>
                  <a:pt x="7" y="154"/>
                </a:lnTo>
                <a:lnTo>
                  <a:pt x="7" y="154"/>
                </a:lnTo>
                <a:lnTo>
                  <a:pt x="7" y="154"/>
                </a:lnTo>
                <a:lnTo>
                  <a:pt x="9" y="154"/>
                </a:lnTo>
                <a:lnTo>
                  <a:pt x="9" y="154"/>
                </a:lnTo>
                <a:lnTo>
                  <a:pt x="9" y="151"/>
                </a:lnTo>
                <a:lnTo>
                  <a:pt x="9" y="151"/>
                </a:lnTo>
                <a:lnTo>
                  <a:pt x="7" y="151"/>
                </a:lnTo>
                <a:lnTo>
                  <a:pt x="4" y="147"/>
                </a:lnTo>
                <a:lnTo>
                  <a:pt x="2" y="144"/>
                </a:lnTo>
                <a:lnTo>
                  <a:pt x="0" y="142"/>
                </a:lnTo>
                <a:lnTo>
                  <a:pt x="0" y="142"/>
                </a:lnTo>
                <a:lnTo>
                  <a:pt x="2" y="142"/>
                </a:lnTo>
                <a:lnTo>
                  <a:pt x="2" y="142"/>
                </a:lnTo>
                <a:lnTo>
                  <a:pt x="2" y="137"/>
                </a:lnTo>
                <a:lnTo>
                  <a:pt x="2" y="133"/>
                </a:lnTo>
                <a:lnTo>
                  <a:pt x="2" y="133"/>
                </a:lnTo>
                <a:lnTo>
                  <a:pt x="2" y="130"/>
                </a:lnTo>
                <a:lnTo>
                  <a:pt x="2" y="130"/>
                </a:lnTo>
                <a:lnTo>
                  <a:pt x="4" y="130"/>
                </a:lnTo>
                <a:lnTo>
                  <a:pt x="7" y="126"/>
                </a:lnTo>
                <a:lnTo>
                  <a:pt x="9" y="123"/>
                </a:lnTo>
                <a:lnTo>
                  <a:pt x="11" y="121"/>
                </a:lnTo>
                <a:lnTo>
                  <a:pt x="11" y="121"/>
                </a:lnTo>
                <a:lnTo>
                  <a:pt x="14" y="118"/>
                </a:lnTo>
                <a:lnTo>
                  <a:pt x="14" y="118"/>
                </a:lnTo>
                <a:lnTo>
                  <a:pt x="16" y="118"/>
                </a:lnTo>
                <a:lnTo>
                  <a:pt x="16" y="116"/>
                </a:lnTo>
                <a:lnTo>
                  <a:pt x="16" y="116"/>
                </a:lnTo>
                <a:lnTo>
                  <a:pt x="16" y="114"/>
                </a:lnTo>
                <a:lnTo>
                  <a:pt x="16" y="114"/>
                </a:lnTo>
                <a:lnTo>
                  <a:pt x="21" y="111"/>
                </a:lnTo>
                <a:lnTo>
                  <a:pt x="21" y="111"/>
                </a:lnTo>
                <a:lnTo>
                  <a:pt x="23" y="109"/>
                </a:lnTo>
                <a:lnTo>
                  <a:pt x="26" y="109"/>
                </a:lnTo>
                <a:lnTo>
                  <a:pt x="26" y="107"/>
                </a:lnTo>
                <a:lnTo>
                  <a:pt x="26" y="107"/>
                </a:lnTo>
                <a:lnTo>
                  <a:pt x="26" y="107"/>
                </a:lnTo>
                <a:lnTo>
                  <a:pt x="28" y="107"/>
                </a:lnTo>
                <a:lnTo>
                  <a:pt x="28" y="107"/>
                </a:lnTo>
                <a:lnTo>
                  <a:pt x="30" y="107"/>
                </a:lnTo>
                <a:lnTo>
                  <a:pt x="30" y="104"/>
                </a:lnTo>
                <a:lnTo>
                  <a:pt x="30" y="104"/>
                </a:lnTo>
                <a:lnTo>
                  <a:pt x="30" y="104"/>
                </a:lnTo>
                <a:lnTo>
                  <a:pt x="30" y="102"/>
                </a:lnTo>
                <a:lnTo>
                  <a:pt x="35" y="104"/>
                </a:lnTo>
                <a:lnTo>
                  <a:pt x="35" y="107"/>
                </a:lnTo>
                <a:lnTo>
                  <a:pt x="35" y="109"/>
                </a:lnTo>
                <a:lnTo>
                  <a:pt x="35" y="111"/>
                </a:lnTo>
                <a:lnTo>
                  <a:pt x="35" y="114"/>
                </a:lnTo>
                <a:lnTo>
                  <a:pt x="35" y="114"/>
                </a:lnTo>
                <a:lnTo>
                  <a:pt x="37" y="116"/>
                </a:lnTo>
                <a:lnTo>
                  <a:pt x="37" y="118"/>
                </a:lnTo>
                <a:lnTo>
                  <a:pt x="37" y="118"/>
                </a:lnTo>
                <a:lnTo>
                  <a:pt x="33" y="121"/>
                </a:lnTo>
                <a:lnTo>
                  <a:pt x="33" y="121"/>
                </a:lnTo>
                <a:lnTo>
                  <a:pt x="30" y="121"/>
                </a:lnTo>
                <a:lnTo>
                  <a:pt x="30" y="121"/>
                </a:lnTo>
                <a:lnTo>
                  <a:pt x="28" y="121"/>
                </a:lnTo>
                <a:lnTo>
                  <a:pt x="28" y="121"/>
                </a:lnTo>
                <a:lnTo>
                  <a:pt x="26" y="123"/>
                </a:lnTo>
                <a:lnTo>
                  <a:pt x="26" y="123"/>
                </a:lnTo>
                <a:lnTo>
                  <a:pt x="28" y="126"/>
                </a:lnTo>
                <a:lnTo>
                  <a:pt x="28" y="128"/>
                </a:lnTo>
                <a:lnTo>
                  <a:pt x="28" y="128"/>
                </a:lnTo>
                <a:lnTo>
                  <a:pt x="28" y="128"/>
                </a:lnTo>
                <a:lnTo>
                  <a:pt x="30" y="128"/>
                </a:lnTo>
                <a:lnTo>
                  <a:pt x="30" y="128"/>
                </a:lnTo>
                <a:lnTo>
                  <a:pt x="30" y="128"/>
                </a:lnTo>
                <a:lnTo>
                  <a:pt x="30" y="130"/>
                </a:lnTo>
                <a:lnTo>
                  <a:pt x="30" y="130"/>
                </a:lnTo>
                <a:lnTo>
                  <a:pt x="28" y="130"/>
                </a:lnTo>
                <a:lnTo>
                  <a:pt x="28" y="133"/>
                </a:lnTo>
                <a:lnTo>
                  <a:pt x="28" y="135"/>
                </a:lnTo>
                <a:lnTo>
                  <a:pt x="28" y="135"/>
                </a:lnTo>
                <a:lnTo>
                  <a:pt x="30" y="135"/>
                </a:lnTo>
                <a:lnTo>
                  <a:pt x="30" y="135"/>
                </a:lnTo>
                <a:lnTo>
                  <a:pt x="30" y="135"/>
                </a:lnTo>
                <a:lnTo>
                  <a:pt x="33" y="135"/>
                </a:lnTo>
                <a:lnTo>
                  <a:pt x="33" y="133"/>
                </a:lnTo>
                <a:lnTo>
                  <a:pt x="35" y="133"/>
                </a:lnTo>
                <a:lnTo>
                  <a:pt x="35" y="130"/>
                </a:lnTo>
                <a:lnTo>
                  <a:pt x="37" y="130"/>
                </a:lnTo>
                <a:lnTo>
                  <a:pt x="37" y="130"/>
                </a:lnTo>
                <a:lnTo>
                  <a:pt x="40" y="130"/>
                </a:lnTo>
                <a:lnTo>
                  <a:pt x="40" y="130"/>
                </a:lnTo>
                <a:lnTo>
                  <a:pt x="42" y="133"/>
                </a:lnTo>
                <a:lnTo>
                  <a:pt x="42" y="133"/>
                </a:lnTo>
                <a:lnTo>
                  <a:pt x="47" y="135"/>
                </a:lnTo>
                <a:lnTo>
                  <a:pt x="49" y="135"/>
                </a:lnTo>
                <a:lnTo>
                  <a:pt x="51" y="135"/>
                </a:lnTo>
                <a:lnTo>
                  <a:pt x="51" y="135"/>
                </a:lnTo>
                <a:lnTo>
                  <a:pt x="51" y="135"/>
                </a:lnTo>
                <a:lnTo>
                  <a:pt x="54" y="135"/>
                </a:lnTo>
                <a:lnTo>
                  <a:pt x="56" y="137"/>
                </a:lnTo>
                <a:lnTo>
                  <a:pt x="56" y="140"/>
                </a:lnTo>
                <a:lnTo>
                  <a:pt x="56" y="140"/>
                </a:lnTo>
                <a:lnTo>
                  <a:pt x="59" y="144"/>
                </a:lnTo>
                <a:lnTo>
                  <a:pt x="59" y="147"/>
                </a:lnTo>
                <a:lnTo>
                  <a:pt x="61" y="149"/>
                </a:lnTo>
                <a:lnTo>
                  <a:pt x="63" y="151"/>
                </a:lnTo>
                <a:lnTo>
                  <a:pt x="66" y="151"/>
                </a:lnTo>
                <a:lnTo>
                  <a:pt x="66" y="151"/>
                </a:lnTo>
                <a:lnTo>
                  <a:pt x="66" y="151"/>
                </a:lnTo>
                <a:lnTo>
                  <a:pt x="68" y="151"/>
                </a:lnTo>
                <a:lnTo>
                  <a:pt x="70" y="151"/>
                </a:lnTo>
                <a:lnTo>
                  <a:pt x="70" y="151"/>
                </a:lnTo>
                <a:lnTo>
                  <a:pt x="73" y="151"/>
                </a:lnTo>
                <a:lnTo>
                  <a:pt x="75" y="147"/>
                </a:lnTo>
                <a:lnTo>
                  <a:pt x="75" y="144"/>
                </a:lnTo>
                <a:lnTo>
                  <a:pt x="75" y="144"/>
                </a:lnTo>
                <a:lnTo>
                  <a:pt x="75" y="142"/>
                </a:lnTo>
                <a:lnTo>
                  <a:pt x="75" y="142"/>
                </a:lnTo>
                <a:lnTo>
                  <a:pt x="77" y="142"/>
                </a:lnTo>
                <a:lnTo>
                  <a:pt x="77" y="140"/>
                </a:lnTo>
                <a:lnTo>
                  <a:pt x="77" y="140"/>
                </a:lnTo>
                <a:lnTo>
                  <a:pt x="80" y="140"/>
                </a:lnTo>
                <a:lnTo>
                  <a:pt x="80" y="140"/>
                </a:lnTo>
                <a:lnTo>
                  <a:pt x="82" y="140"/>
                </a:lnTo>
                <a:lnTo>
                  <a:pt x="82" y="140"/>
                </a:lnTo>
                <a:lnTo>
                  <a:pt x="82" y="137"/>
                </a:lnTo>
                <a:lnTo>
                  <a:pt x="82" y="135"/>
                </a:lnTo>
                <a:lnTo>
                  <a:pt x="82" y="135"/>
                </a:lnTo>
                <a:lnTo>
                  <a:pt x="82" y="133"/>
                </a:lnTo>
                <a:lnTo>
                  <a:pt x="82" y="133"/>
                </a:lnTo>
                <a:lnTo>
                  <a:pt x="82" y="130"/>
                </a:lnTo>
                <a:lnTo>
                  <a:pt x="82" y="130"/>
                </a:lnTo>
                <a:lnTo>
                  <a:pt x="82" y="130"/>
                </a:lnTo>
                <a:lnTo>
                  <a:pt x="85" y="126"/>
                </a:lnTo>
                <a:lnTo>
                  <a:pt x="85" y="123"/>
                </a:lnTo>
                <a:lnTo>
                  <a:pt x="87" y="123"/>
                </a:lnTo>
                <a:lnTo>
                  <a:pt x="87" y="121"/>
                </a:lnTo>
                <a:lnTo>
                  <a:pt x="87" y="121"/>
                </a:lnTo>
                <a:lnTo>
                  <a:pt x="87" y="118"/>
                </a:lnTo>
                <a:lnTo>
                  <a:pt x="87" y="118"/>
                </a:lnTo>
                <a:lnTo>
                  <a:pt x="89" y="116"/>
                </a:lnTo>
                <a:lnTo>
                  <a:pt x="89" y="116"/>
                </a:lnTo>
                <a:lnTo>
                  <a:pt x="89" y="114"/>
                </a:lnTo>
                <a:lnTo>
                  <a:pt x="92" y="114"/>
                </a:lnTo>
                <a:lnTo>
                  <a:pt x="92" y="114"/>
                </a:lnTo>
                <a:lnTo>
                  <a:pt x="92" y="111"/>
                </a:lnTo>
                <a:lnTo>
                  <a:pt x="92" y="109"/>
                </a:lnTo>
                <a:lnTo>
                  <a:pt x="92" y="107"/>
                </a:lnTo>
                <a:lnTo>
                  <a:pt x="92" y="107"/>
                </a:lnTo>
                <a:lnTo>
                  <a:pt x="92" y="104"/>
                </a:lnTo>
                <a:lnTo>
                  <a:pt x="92" y="104"/>
                </a:lnTo>
                <a:lnTo>
                  <a:pt x="92" y="104"/>
                </a:lnTo>
                <a:lnTo>
                  <a:pt x="94" y="104"/>
                </a:lnTo>
                <a:lnTo>
                  <a:pt x="94" y="104"/>
                </a:lnTo>
                <a:lnTo>
                  <a:pt x="94" y="104"/>
                </a:lnTo>
                <a:lnTo>
                  <a:pt x="94" y="104"/>
                </a:lnTo>
                <a:lnTo>
                  <a:pt x="94" y="107"/>
                </a:lnTo>
                <a:lnTo>
                  <a:pt x="96" y="107"/>
                </a:lnTo>
                <a:lnTo>
                  <a:pt x="96" y="104"/>
                </a:lnTo>
                <a:lnTo>
                  <a:pt x="99" y="104"/>
                </a:lnTo>
                <a:lnTo>
                  <a:pt x="96" y="104"/>
                </a:lnTo>
                <a:lnTo>
                  <a:pt x="96" y="102"/>
                </a:lnTo>
                <a:lnTo>
                  <a:pt x="96" y="102"/>
                </a:lnTo>
                <a:lnTo>
                  <a:pt x="96" y="102"/>
                </a:lnTo>
                <a:lnTo>
                  <a:pt x="96" y="100"/>
                </a:lnTo>
                <a:lnTo>
                  <a:pt x="99" y="100"/>
                </a:lnTo>
                <a:lnTo>
                  <a:pt x="99" y="100"/>
                </a:lnTo>
                <a:lnTo>
                  <a:pt x="101" y="97"/>
                </a:lnTo>
                <a:lnTo>
                  <a:pt x="101" y="95"/>
                </a:lnTo>
                <a:lnTo>
                  <a:pt x="106" y="92"/>
                </a:lnTo>
                <a:lnTo>
                  <a:pt x="108" y="90"/>
                </a:lnTo>
                <a:lnTo>
                  <a:pt x="108" y="90"/>
                </a:lnTo>
                <a:lnTo>
                  <a:pt x="108" y="90"/>
                </a:lnTo>
                <a:lnTo>
                  <a:pt x="120" y="85"/>
                </a:lnTo>
                <a:lnTo>
                  <a:pt x="127" y="83"/>
                </a:lnTo>
                <a:lnTo>
                  <a:pt x="132" y="83"/>
                </a:lnTo>
                <a:lnTo>
                  <a:pt x="137" y="81"/>
                </a:lnTo>
                <a:lnTo>
                  <a:pt x="144" y="78"/>
                </a:lnTo>
                <a:lnTo>
                  <a:pt x="151" y="71"/>
                </a:lnTo>
                <a:lnTo>
                  <a:pt x="162" y="64"/>
                </a:lnTo>
                <a:lnTo>
                  <a:pt x="165" y="62"/>
                </a:lnTo>
                <a:lnTo>
                  <a:pt x="170" y="55"/>
                </a:lnTo>
                <a:lnTo>
                  <a:pt x="172" y="52"/>
                </a:lnTo>
                <a:lnTo>
                  <a:pt x="174" y="48"/>
                </a:lnTo>
                <a:lnTo>
                  <a:pt x="177" y="48"/>
                </a:lnTo>
                <a:lnTo>
                  <a:pt x="177" y="45"/>
                </a:lnTo>
                <a:lnTo>
                  <a:pt x="177" y="45"/>
                </a:lnTo>
                <a:lnTo>
                  <a:pt x="179" y="38"/>
                </a:lnTo>
                <a:lnTo>
                  <a:pt x="179" y="36"/>
                </a:lnTo>
                <a:lnTo>
                  <a:pt x="181" y="33"/>
                </a:lnTo>
                <a:lnTo>
                  <a:pt x="181" y="31"/>
                </a:lnTo>
                <a:lnTo>
                  <a:pt x="181" y="29"/>
                </a:lnTo>
                <a:lnTo>
                  <a:pt x="184" y="29"/>
                </a:lnTo>
                <a:lnTo>
                  <a:pt x="184" y="29"/>
                </a:lnTo>
                <a:lnTo>
                  <a:pt x="184" y="29"/>
                </a:lnTo>
                <a:lnTo>
                  <a:pt x="188" y="29"/>
                </a:lnTo>
                <a:lnTo>
                  <a:pt x="186" y="24"/>
                </a:lnTo>
                <a:lnTo>
                  <a:pt x="186" y="22"/>
                </a:lnTo>
                <a:lnTo>
                  <a:pt x="186" y="19"/>
                </a:lnTo>
                <a:lnTo>
                  <a:pt x="186" y="19"/>
                </a:lnTo>
                <a:lnTo>
                  <a:pt x="186" y="19"/>
                </a:lnTo>
                <a:lnTo>
                  <a:pt x="186" y="19"/>
                </a:lnTo>
                <a:lnTo>
                  <a:pt x="186" y="17"/>
                </a:lnTo>
                <a:lnTo>
                  <a:pt x="186" y="14"/>
                </a:lnTo>
                <a:lnTo>
                  <a:pt x="184" y="14"/>
                </a:lnTo>
                <a:lnTo>
                  <a:pt x="184" y="14"/>
                </a:lnTo>
                <a:lnTo>
                  <a:pt x="181" y="12"/>
                </a:lnTo>
                <a:lnTo>
                  <a:pt x="181" y="12"/>
                </a:lnTo>
                <a:lnTo>
                  <a:pt x="181" y="12"/>
                </a:lnTo>
                <a:lnTo>
                  <a:pt x="181" y="10"/>
                </a:lnTo>
                <a:lnTo>
                  <a:pt x="181" y="7"/>
                </a:lnTo>
                <a:lnTo>
                  <a:pt x="179" y="7"/>
                </a:lnTo>
                <a:lnTo>
                  <a:pt x="179" y="7"/>
                </a:lnTo>
                <a:lnTo>
                  <a:pt x="177" y="5"/>
                </a:lnTo>
                <a:lnTo>
                  <a:pt x="174" y="5"/>
                </a:lnTo>
                <a:lnTo>
                  <a:pt x="174" y="3"/>
                </a:lnTo>
                <a:lnTo>
                  <a:pt x="179" y="3"/>
                </a:lnTo>
                <a:lnTo>
                  <a:pt x="179" y="3"/>
                </a:lnTo>
                <a:lnTo>
                  <a:pt x="181" y="5"/>
                </a:lnTo>
                <a:lnTo>
                  <a:pt x="184" y="5"/>
                </a:lnTo>
                <a:lnTo>
                  <a:pt x="186" y="3"/>
                </a:lnTo>
                <a:lnTo>
                  <a:pt x="186" y="3"/>
                </a:lnTo>
                <a:lnTo>
                  <a:pt x="186" y="3"/>
                </a:lnTo>
                <a:lnTo>
                  <a:pt x="188" y="3"/>
                </a:lnTo>
                <a:lnTo>
                  <a:pt x="188" y="0"/>
                </a:lnTo>
                <a:lnTo>
                  <a:pt x="188" y="0"/>
                </a:lnTo>
                <a:lnTo>
                  <a:pt x="191" y="0"/>
                </a:lnTo>
                <a:lnTo>
                  <a:pt x="193" y="3"/>
                </a:lnTo>
                <a:lnTo>
                  <a:pt x="196" y="5"/>
                </a:lnTo>
                <a:lnTo>
                  <a:pt x="196" y="5"/>
                </a:lnTo>
                <a:lnTo>
                  <a:pt x="198" y="7"/>
                </a:lnTo>
                <a:lnTo>
                  <a:pt x="200" y="5"/>
                </a:lnTo>
                <a:lnTo>
                  <a:pt x="200" y="5"/>
                </a:lnTo>
                <a:lnTo>
                  <a:pt x="200" y="5"/>
                </a:lnTo>
                <a:lnTo>
                  <a:pt x="200" y="5"/>
                </a:lnTo>
                <a:lnTo>
                  <a:pt x="203" y="7"/>
                </a:lnTo>
                <a:lnTo>
                  <a:pt x="203" y="7"/>
                </a:lnTo>
                <a:lnTo>
                  <a:pt x="203" y="7"/>
                </a:lnTo>
                <a:lnTo>
                  <a:pt x="203" y="10"/>
                </a:lnTo>
                <a:lnTo>
                  <a:pt x="203" y="10"/>
                </a:lnTo>
                <a:lnTo>
                  <a:pt x="203" y="10"/>
                </a:lnTo>
                <a:lnTo>
                  <a:pt x="205" y="12"/>
                </a:lnTo>
                <a:lnTo>
                  <a:pt x="205" y="12"/>
                </a:lnTo>
                <a:lnTo>
                  <a:pt x="207" y="12"/>
                </a:lnTo>
                <a:lnTo>
                  <a:pt x="212" y="17"/>
                </a:lnTo>
                <a:lnTo>
                  <a:pt x="212" y="17"/>
                </a:lnTo>
                <a:lnTo>
                  <a:pt x="214" y="17"/>
                </a:lnTo>
                <a:lnTo>
                  <a:pt x="214" y="19"/>
                </a:lnTo>
                <a:lnTo>
                  <a:pt x="214" y="22"/>
                </a:lnTo>
                <a:lnTo>
                  <a:pt x="214" y="24"/>
                </a:lnTo>
                <a:lnTo>
                  <a:pt x="217" y="24"/>
                </a:lnTo>
                <a:lnTo>
                  <a:pt x="217" y="26"/>
                </a:lnTo>
                <a:lnTo>
                  <a:pt x="217" y="26"/>
                </a:lnTo>
                <a:lnTo>
                  <a:pt x="217" y="29"/>
                </a:lnTo>
                <a:lnTo>
                  <a:pt x="217" y="29"/>
                </a:lnTo>
                <a:lnTo>
                  <a:pt x="217" y="31"/>
                </a:lnTo>
                <a:lnTo>
                  <a:pt x="219" y="31"/>
                </a:lnTo>
                <a:lnTo>
                  <a:pt x="222" y="31"/>
                </a:lnTo>
                <a:lnTo>
                  <a:pt x="229" y="36"/>
                </a:lnTo>
                <a:lnTo>
                  <a:pt x="229" y="38"/>
                </a:lnTo>
                <a:lnTo>
                  <a:pt x="233" y="38"/>
                </a:lnTo>
                <a:lnTo>
                  <a:pt x="233" y="38"/>
                </a:lnTo>
                <a:lnTo>
                  <a:pt x="236" y="38"/>
                </a:lnTo>
                <a:lnTo>
                  <a:pt x="238" y="40"/>
                </a:lnTo>
                <a:lnTo>
                  <a:pt x="238" y="43"/>
                </a:lnTo>
                <a:lnTo>
                  <a:pt x="238" y="45"/>
                </a:lnTo>
                <a:lnTo>
                  <a:pt x="240" y="45"/>
                </a:lnTo>
                <a:lnTo>
                  <a:pt x="240" y="48"/>
                </a:lnTo>
                <a:lnTo>
                  <a:pt x="243" y="48"/>
                </a:lnTo>
                <a:lnTo>
                  <a:pt x="240" y="50"/>
                </a:lnTo>
                <a:lnTo>
                  <a:pt x="240" y="50"/>
                </a:lnTo>
                <a:lnTo>
                  <a:pt x="240" y="52"/>
                </a:lnTo>
                <a:lnTo>
                  <a:pt x="240" y="52"/>
                </a:lnTo>
                <a:lnTo>
                  <a:pt x="243" y="55"/>
                </a:lnTo>
                <a:lnTo>
                  <a:pt x="245" y="57"/>
                </a:lnTo>
                <a:lnTo>
                  <a:pt x="248" y="55"/>
                </a:lnTo>
                <a:lnTo>
                  <a:pt x="250" y="55"/>
                </a:lnTo>
                <a:lnTo>
                  <a:pt x="252" y="55"/>
                </a:lnTo>
                <a:lnTo>
                  <a:pt x="252" y="57"/>
                </a:lnTo>
                <a:lnTo>
                  <a:pt x="255" y="64"/>
                </a:lnTo>
                <a:lnTo>
                  <a:pt x="252" y="66"/>
                </a:lnTo>
                <a:lnTo>
                  <a:pt x="252" y="66"/>
                </a:lnTo>
                <a:lnTo>
                  <a:pt x="252" y="69"/>
                </a:lnTo>
                <a:lnTo>
                  <a:pt x="252" y="71"/>
                </a:lnTo>
                <a:lnTo>
                  <a:pt x="252" y="71"/>
                </a:lnTo>
                <a:lnTo>
                  <a:pt x="252" y="71"/>
                </a:lnTo>
                <a:lnTo>
                  <a:pt x="255" y="74"/>
                </a:lnTo>
                <a:lnTo>
                  <a:pt x="257" y="74"/>
                </a:lnTo>
                <a:lnTo>
                  <a:pt x="257" y="74"/>
                </a:lnTo>
                <a:lnTo>
                  <a:pt x="259" y="74"/>
                </a:lnTo>
                <a:lnTo>
                  <a:pt x="259" y="76"/>
                </a:lnTo>
                <a:lnTo>
                  <a:pt x="262" y="76"/>
                </a:lnTo>
                <a:lnTo>
                  <a:pt x="264" y="74"/>
                </a:lnTo>
                <a:lnTo>
                  <a:pt x="269" y="74"/>
                </a:lnTo>
                <a:lnTo>
                  <a:pt x="271" y="74"/>
                </a:lnTo>
                <a:lnTo>
                  <a:pt x="276" y="76"/>
                </a:lnTo>
                <a:lnTo>
                  <a:pt x="276" y="76"/>
                </a:lnTo>
                <a:lnTo>
                  <a:pt x="278" y="76"/>
                </a:lnTo>
                <a:lnTo>
                  <a:pt x="283" y="74"/>
                </a:lnTo>
                <a:lnTo>
                  <a:pt x="285" y="71"/>
                </a:lnTo>
                <a:lnTo>
                  <a:pt x="288" y="71"/>
                </a:lnTo>
                <a:lnTo>
                  <a:pt x="290" y="71"/>
                </a:lnTo>
                <a:lnTo>
                  <a:pt x="290" y="71"/>
                </a:lnTo>
                <a:lnTo>
                  <a:pt x="292" y="66"/>
                </a:lnTo>
                <a:lnTo>
                  <a:pt x="295" y="64"/>
                </a:lnTo>
                <a:lnTo>
                  <a:pt x="295" y="64"/>
                </a:lnTo>
                <a:lnTo>
                  <a:pt x="295" y="66"/>
                </a:lnTo>
                <a:lnTo>
                  <a:pt x="295" y="66"/>
                </a:lnTo>
                <a:lnTo>
                  <a:pt x="295" y="66"/>
                </a:lnTo>
                <a:lnTo>
                  <a:pt x="299" y="66"/>
                </a:lnTo>
                <a:lnTo>
                  <a:pt x="299" y="66"/>
                </a:lnTo>
                <a:lnTo>
                  <a:pt x="304" y="69"/>
                </a:lnTo>
                <a:lnTo>
                  <a:pt x="304" y="71"/>
                </a:lnTo>
                <a:lnTo>
                  <a:pt x="311" y="71"/>
                </a:lnTo>
                <a:lnTo>
                  <a:pt x="314" y="69"/>
                </a:lnTo>
                <a:lnTo>
                  <a:pt x="316" y="69"/>
                </a:lnTo>
                <a:lnTo>
                  <a:pt x="321" y="66"/>
                </a:lnTo>
                <a:lnTo>
                  <a:pt x="328" y="71"/>
                </a:lnTo>
                <a:lnTo>
                  <a:pt x="328" y="74"/>
                </a:lnTo>
                <a:lnTo>
                  <a:pt x="330" y="76"/>
                </a:lnTo>
                <a:lnTo>
                  <a:pt x="330" y="76"/>
                </a:lnTo>
                <a:lnTo>
                  <a:pt x="335" y="76"/>
                </a:lnTo>
                <a:lnTo>
                  <a:pt x="335" y="76"/>
                </a:lnTo>
                <a:lnTo>
                  <a:pt x="337" y="76"/>
                </a:lnTo>
                <a:lnTo>
                  <a:pt x="337" y="76"/>
                </a:lnTo>
                <a:lnTo>
                  <a:pt x="340" y="78"/>
                </a:lnTo>
                <a:lnTo>
                  <a:pt x="340" y="78"/>
                </a:lnTo>
                <a:lnTo>
                  <a:pt x="342" y="81"/>
                </a:lnTo>
                <a:lnTo>
                  <a:pt x="342" y="83"/>
                </a:lnTo>
                <a:lnTo>
                  <a:pt x="344" y="81"/>
                </a:lnTo>
                <a:lnTo>
                  <a:pt x="344" y="83"/>
                </a:lnTo>
                <a:lnTo>
                  <a:pt x="335" y="100"/>
                </a:lnTo>
                <a:lnTo>
                  <a:pt x="333" y="102"/>
                </a:lnTo>
                <a:lnTo>
                  <a:pt x="330" y="107"/>
                </a:lnTo>
                <a:lnTo>
                  <a:pt x="328" y="109"/>
                </a:lnTo>
                <a:lnTo>
                  <a:pt x="325" y="111"/>
                </a:lnTo>
                <a:lnTo>
                  <a:pt x="325" y="114"/>
                </a:lnTo>
                <a:lnTo>
                  <a:pt x="328" y="116"/>
                </a:lnTo>
                <a:lnTo>
                  <a:pt x="330" y="116"/>
                </a:lnTo>
                <a:lnTo>
                  <a:pt x="333" y="116"/>
                </a:lnTo>
                <a:lnTo>
                  <a:pt x="333" y="116"/>
                </a:lnTo>
                <a:lnTo>
                  <a:pt x="335" y="116"/>
                </a:lnTo>
                <a:lnTo>
                  <a:pt x="335" y="116"/>
                </a:lnTo>
                <a:lnTo>
                  <a:pt x="335" y="116"/>
                </a:lnTo>
                <a:lnTo>
                  <a:pt x="337" y="116"/>
                </a:lnTo>
                <a:lnTo>
                  <a:pt x="337" y="116"/>
                </a:lnTo>
                <a:lnTo>
                  <a:pt x="340" y="118"/>
                </a:lnTo>
                <a:lnTo>
                  <a:pt x="342" y="118"/>
                </a:lnTo>
                <a:lnTo>
                  <a:pt x="342" y="121"/>
                </a:lnTo>
                <a:lnTo>
                  <a:pt x="342" y="121"/>
                </a:lnTo>
                <a:lnTo>
                  <a:pt x="342" y="123"/>
                </a:lnTo>
                <a:lnTo>
                  <a:pt x="342" y="123"/>
                </a:lnTo>
                <a:lnTo>
                  <a:pt x="342" y="123"/>
                </a:lnTo>
                <a:lnTo>
                  <a:pt x="344" y="126"/>
                </a:lnTo>
                <a:lnTo>
                  <a:pt x="347" y="126"/>
                </a:lnTo>
                <a:lnTo>
                  <a:pt x="347" y="128"/>
                </a:lnTo>
                <a:lnTo>
                  <a:pt x="349" y="128"/>
                </a:lnTo>
                <a:lnTo>
                  <a:pt x="349" y="128"/>
                </a:lnTo>
                <a:lnTo>
                  <a:pt x="349" y="130"/>
                </a:lnTo>
                <a:lnTo>
                  <a:pt x="349" y="130"/>
                </a:lnTo>
                <a:lnTo>
                  <a:pt x="347" y="130"/>
                </a:lnTo>
                <a:lnTo>
                  <a:pt x="347" y="133"/>
                </a:lnTo>
                <a:lnTo>
                  <a:pt x="342" y="133"/>
                </a:lnTo>
                <a:lnTo>
                  <a:pt x="340" y="130"/>
                </a:lnTo>
                <a:lnTo>
                  <a:pt x="337" y="130"/>
                </a:lnTo>
                <a:lnTo>
                  <a:pt x="337" y="128"/>
                </a:lnTo>
                <a:lnTo>
                  <a:pt x="337" y="128"/>
                </a:lnTo>
                <a:lnTo>
                  <a:pt x="337" y="128"/>
                </a:lnTo>
                <a:lnTo>
                  <a:pt x="337" y="126"/>
                </a:lnTo>
                <a:lnTo>
                  <a:pt x="335" y="126"/>
                </a:lnTo>
                <a:lnTo>
                  <a:pt x="333" y="126"/>
                </a:lnTo>
                <a:lnTo>
                  <a:pt x="333" y="128"/>
                </a:lnTo>
                <a:lnTo>
                  <a:pt x="330" y="128"/>
                </a:lnTo>
                <a:lnTo>
                  <a:pt x="328" y="126"/>
                </a:lnTo>
                <a:lnTo>
                  <a:pt x="323" y="126"/>
                </a:lnTo>
                <a:lnTo>
                  <a:pt x="323" y="126"/>
                </a:lnTo>
                <a:lnTo>
                  <a:pt x="321" y="128"/>
                </a:lnTo>
                <a:lnTo>
                  <a:pt x="321" y="130"/>
                </a:lnTo>
                <a:lnTo>
                  <a:pt x="321" y="130"/>
                </a:lnTo>
                <a:lnTo>
                  <a:pt x="318" y="133"/>
                </a:lnTo>
                <a:lnTo>
                  <a:pt x="316" y="133"/>
                </a:lnTo>
                <a:lnTo>
                  <a:pt x="314" y="133"/>
                </a:lnTo>
                <a:lnTo>
                  <a:pt x="311" y="133"/>
                </a:lnTo>
                <a:lnTo>
                  <a:pt x="307" y="133"/>
                </a:lnTo>
                <a:lnTo>
                  <a:pt x="304" y="135"/>
                </a:lnTo>
                <a:lnTo>
                  <a:pt x="297" y="137"/>
                </a:lnTo>
                <a:lnTo>
                  <a:pt x="295" y="137"/>
                </a:lnTo>
                <a:lnTo>
                  <a:pt x="295" y="137"/>
                </a:lnTo>
                <a:lnTo>
                  <a:pt x="290" y="137"/>
                </a:lnTo>
                <a:lnTo>
                  <a:pt x="290" y="137"/>
                </a:lnTo>
                <a:lnTo>
                  <a:pt x="285" y="140"/>
                </a:lnTo>
                <a:lnTo>
                  <a:pt x="283" y="142"/>
                </a:lnTo>
                <a:lnTo>
                  <a:pt x="278" y="144"/>
                </a:lnTo>
                <a:lnTo>
                  <a:pt x="278" y="144"/>
                </a:lnTo>
                <a:lnTo>
                  <a:pt x="278" y="144"/>
                </a:lnTo>
                <a:lnTo>
                  <a:pt x="276" y="144"/>
                </a:lnTo>
                <a:lnTo>
                  <a:pt x="276" y="144"/>
                </a:lnTo>
                <a:lnTo>
                  <a:pt x="273" y="144"/>
                </a:lnTo>
                <a:lnTo>
                  <a:pt x="273" y="147"/>
                </a:lnTo>
                <a:lnTo>
                  <a:pt x="273" y="147"/>
                </a:lnTo>
                <a:lnTo>
                  <a:pt x="273" y="149"/>
                </a:lnTo>
                <a:lnTo>
                  <a:pt x="271" y="149"/>
                </a:lnTo>
                <a:lnTo>
                  <a:pt x="266" y="151"/>
                </a:lnTo>
                <a:lnTo>
                  <a:pt x="262" y="154"/>
                </a:lnTo>
                <a:lnTo>
                  <a:pt x="262" y="154"/>
                </a:lnTo>
                <a:lnTo>
                  <a:pt x="259" y="156"/>
                </a:lnTo>
                <a:lnTo>
                  <a:pt x="259" y="156"/>
                </a:lnTo>
                <a:lnTo>
                  <a:pt x="257" y="161"/>
                </a:lnTo>
                <a:lnTo>
                  <a:pt x="257" y="166"/>
                </a:lnTo>
                <a:lnTo>
                  <a:pt x="257" y="166"/>
                </a:lnTo>
                <a:lnTo>
                  <a:pt x="257" y="168"/>
                </a:lnTo>
                <a:lnTo>
                  <a:pt x="257" y="168"/>
                </a:lnTo>
                <a:lnTo>
                  <a:pt x="257" y="173"/>
                </a:lnTo>
                <a:lnTo>
                  <a:pt x="255" y="173"/>
                </a:lnTo>
                <a:lnTo>
                  <a:pt x="255" y="175"/>
                </a:lnTo>
                <a:lnTo>
                  <a:pt x="252" y="177"/>
                </a:lnTo>
                <a:lnTo>
                  <a:pt x="252" y="180"/>
                </a:lnTo>
                <a:lnTo>
                  <a:pt x="250" y="182"/>
                </a:lnTo>
                <a:lnTo>
                  <a:pt x="250" y="185"/>
                </a:lnTo>
                <a:lnTo>
                  <a:pt x="248" y="185"/>
                </a:lnTo>
                <a:lnTo>
                  <a:pt x="248" y="187"/>
                </a:lnTo>
                <a:lnTo>
                  <a:pt x="250" y="187"/>
                </a:lnTo>
                <a:lnTo>
                  <a:pt x="250" y="189"/>
                </a:lnTo>
                <a:lnTo>
                  <a:pt x="252" y="194"/>
                </a:lnTo>
                <a:lnTo>
                  <a:pt x="252" y="194"/>
                </a:lnTo>
                <a:lnTo>
                  <a:pt x="252" y="196"/>
                </a:lnTo>
                <a:lnTo>
                  <a:pt x="250" y="196"/>
                </a:lnTo>
                <a:lnTo>
                  <a:pt x="250" y="199"/>
                </a:lnTo>
                <a:lnTo>
                  <a:pt x="250" y="199"/>
                </a:lnTo>
                <a:lnTo>
                  <a:pt x="250" y="199"/>
                </a:lnTo>
                <a:lnTo>
                  <a:pt x="248" y="201"/>
                </a:lnTo>
                <a:lnTo>
                  <a:pt x="245" y="201"/>
                </a:lnTo>
                <a:lnTo>
                  <a:pt x="245" y="201"/>
                </a:lnTo>
                <a:lnTo>
                  <a:pt x="245" y="201"/>
                </a:lnTo>
                <a:lnTo>
                  <a:pt x="238" y="206"/>
                </a:lnTo>
                <a:lnTo>
                  <a:pt x="236" y="206"/>
                </a:lnTo>
                <a:lnTo>
                  <a:pt x="233" y="208"/>
                </a:lnTo>
                <a:lnTo>
                  <a:pt x="233" y="211"/>
                </a:lnTo>
                <a:lnTo>
                  <a:pt x="231" y="215"/>
                </a:lnTo>
                <a:lnTo>
                  <a:pt x="231" y="218"/>
                </a:lnTo>
                <a:lnTo>
                  <a:pt x="231" y="218"/>
                </a:lnTo>
                <a:lnTo>
                  <a:pt x="233" y="220"/>
                </a:lnTo>
                <a:lnTo>
                  <a:pt x="233" y="222"/>
                </a:lnTo>
                <a:lnTo>
                  <a:pt x="233" y="222"/>
                </a:lnTo>
                <a:lnTo>
                  <a:pt x="226" y="225"/>
                </a:lnTo>
                <a:lnTo>
                  <a:pt x="226" y="227"/>
                </a:lnTo>
                <a:lnTo>
                  <a:pt x="226" y="229"/>
                </a:lnTo>
                <a:lnTo>
                  <a:pt x="226" y="229"/>
                </a:lnTo>
                <a:lnTo>
                  <a:pt x="224" y="229"/>
                </a:lnTo>
                <a:lnTo>
                  <a:pt x="224" y="229"/>
                </a:lnTo>
                <a:lnTo>
                  <a:pt x="226" y="229"/>
                </a:lnTo>
                <a:lnTo>
                  <a:pt x="226" y="232"/>
                </a:lnTo>
                <a:lnTo>
                  <a:pt x="229" y="234"/>
                </a:lnTo>
                <a:lnTo>
                  <a:pt x="229" y="234"/>
                </a:lnTo>
                <a:lnTo>
                  <a:pt x="229" y="234"/>
                </a:lnTo>
                <a:lnTo>
                  <a:pt x="231" y="234"/>
                </a:lnTo>
                <a:lnTo>
                  <a:pt x="233" y="237"/>
                </a:lnTo>
                <a:lnTo>
                  <a:pt x="233" y="237"/>
                </a:lnTo>
                <a:lnTo>
                  <a:pt x="233" y="237"/>
                </a:lnTo>
                <a:lnTo>
                  <a:pt x="233" y="237"/>
                </a:lnTo>
                <a:lnTo>
                  <a:pt x="233" y="239"/>
                </a:lnTo>
                <a:lnTo>
                  <a:pt x="233" y="239"/>
                </a:lnTo>
                <a:lnTo>
                  <a:pt x="231" y="239"/>
                </a:lnTo>
                <a:lnTo>
                  <a:pt x="231" y="241"/>
                </a:lnTo>
                <a:lnTo>
                  <a:pt x="233" y="244"/>
                </a:lnTo>
                <a:lnTo>
                  <a:pt x="233" y="244"/>
                </a:lnTo>
                <a:lnTo>
                  <a:pt x="236" y="244"/>
                </a:lnTo>
                <a:lnTo>
                  <a:pt x="238" y="248"/>
                </a:lnTo>
                <a:lnTo>
                  <a:pt x="238" y="251"/>
                </a:lnTo>
                <a:lnTo>
                  <a:pt x="238" y="253"/>
                </a:lnTo>
                <a:lnTo>
                  <a:pt x="238" y="253"/>
                </a:lnTo>
                <a:lnTo>
                  <a:pt x="240" y="255"/>
                </a:lnTo>
                <a:lnTo>
                  <a:pt x="243" y="258"/>
                </a:lnTo>
                <a:lnTo>
                  <a:pt x="245" y="263"/>
                </a:lnTo>
                <a:lnTo>
                  <a:pt x="248" y="265"/>
                </a:lnTo>
                <a:lnTo>
                  <a:pt x="248" y="265"/>
                </a:lnTo>
                <a:lnTo>
                  <a:pt x="250" y="265"/>
                </a:lnTo>
                <a:lnTo>
                  <a:pt x="250" y="265"/>
                </a:lnTo>
                <a:lnTo>
                  <a:pt x="250" y="265"/>
                </a:lnTo>
                <a:lnTo>
                  <a:pt x="250" y="265"/>
                </a:lnTo>
                <a:lnTo>
                  <a:pt x="250" y="267"/>
                </a:lnTo>
                <a:lnTo>
                  <a:pt x="252" y="267"/>
                </a:lnTo>
                <a:lnTo>
                  <a:pt x="252" y="267"/>
                </a:lnTo>
                <a:lnTo>
                  <a:pt x="255" y="272"/>
                </a:lnTo>
                <a:lnTo>
                  <a:pt x="255" y="272"/>
                </a:lnTo>
                <a:lnTo>
                  <a:pt x="257" y="274"/>
                </a:lnTo>
                <a:lnTo>
                  <a:pt x="257" y="274"/>
                </a:lnTo>
                <a:lnTo>
                  <a:pt x="257" y="277"/>
                </a:lnTo>
                <a:lnTo>
                  <a:pt x="257" y="277"/>
                </a:lnTo>
                <a:lnTo>
                  <a:pt x="257" y="277"/>
                </a:lnTo>
                <a:lnTo>
                  <a:pt x="257" y="279"/>
                </a:lnTo>
                <a:lnTo>
                  <a:pt x="255" y="281"/>
                </a:lnTo>
                <a:lnTo>
                  <a:pt x="252" y="284"/>
                </a:lnTo>
                <a:lnTo>
                  <a:pt x="250" y="284"/>
                </a:lnTo>
                <a:lnTo>
                  <a:pt x="250" y="286"/>
                </a:lnTo>
                <a:lnTo>
                  <a:pt x="250" y="286"/>
                </a:lnTo>
                <a:lnTo>
                  <a:pt x="257" y="286"/>
                </a:lnTo>
                <a:lnTo>
                  <a:pt x="259" y="286"/>
                </a:lnTo>
                <a:lnTo>
                  <a:pt x="259" y="286"/>
                </a:lnTo>
                <a:lnTo>
                  <a:pt x="264" y="286"/>
                </a:lnTo>
                <a:lnTo>
                  <a:pt x="266" y="289"/>
                </a:lnTo>
                <a:lnTo>
                  <a:pt x="273" y="289"/>
                </a:lnTo>
                <a:lnTo>
                  <a:pt x="273" y="289"/>
                </a:lnTo>
                <a:lnTo>
                  <a:pt x="276" y="291"/>
                </a:lnTo>
                <a:lnTo>
                  <a:pt x="278" y="293"/>
                </a:lnTo>
                <a:lnTo>
                  <a:pt x="278" y="296"/>
                </a:lnTo>
                <a:lnTo>
                  <a:pt x="278" y="296"/>
                </a:lnTo>
                <a:lnTo>
                  <a:pt x="278" y="298"/>
                </a:lnTo>
                <a:lnTo>
                  <a:pt x="278" y="298"/>
                </a:lnTo>
                <a:lnTo>
                  <a:pt x="281" y="298"/>
                </a:lnTo>
                <a:lnTo>
                  <a:pt x="281" y="300"/>
                </a:lnTo>
                <a:lnTo>
                  <a:pt x="281" y="300"/>
                </a:lnTo>
                <a:lnTo>
                  <a:pt x="281" y="303"/>
                </a:lnTo>
                <a:lnTo>
                  <a:pt x="281" y="305"/>
                </a:lnTo>
                <a:lnTo>
                  <a:pt x="281" y="305"/>
                </a:lnTo>
                <a:lnTo>
                  <a:pt x="285" y="305"/>
                </a:lnTo>
                <a:lnTo>
                  <a:pt x="285" y="305"/>
                </a:lnTo>
                <a:lnTo>
                  <a:pt x="288" y="305"/>
                </a:lnTo>
                <a:lnTo>
                  <a:pt x="288" y="305"/>
                </a:lnTo>
                <a:lnTo>
                  <a:pt x="297" y="305"/>
                </a:lnTo>
                <a:lnTo>
                  <a:pt x="302" y="305"/>
                </a:lnTo>
                <a:lnTo>
                  <a:pt x="304" y="305"/>
                </a:lnTo>
                <a:lnTo>
                  <a:pt x="307" y="305"/>
                </a:lnTo>
                <a:lnTo>
                  <a:pt x="311" y="303"/>
                </a:lnTo>
                <a:lnTo>
                  <a:pt x="311" y="300"/>
                </a:lnTo>
                <a:lnTo>
                  <a:pt x="311" y="300"/>
                </a:lnTo>
                <a:lnTo>
                  <a:pt x="316" y="298"/>
                </a:lnTo>
                <a:lnTo>
                  <a:pt x="316" y="298"/>
                </a:lnTo>
                <a:lnTo>
                  <a:pt x="318" y="298"/>
                </a:lnTo>
                <a:lnTo>
                  <a:pt x="321" y="296"/>
                </a:lnTo>
                <a:lnTo>
                  <a:pt x="321" y="293"/>
                </a:lnTo>
                <a:lnTo>
                  <a:pt x="323" y="293"/>
                </a:lnTo>
                <a:lnTo>
                  <a:pt x="328" y="289"/>
                </a:lnTo>
                <a:lnTo>
                  <a:pt x="328" y="289"/>
                </a:lnTo>
                <a:lnTo>
                  <a:pt x="330" y="286"/>
                </a:lnTo>
                <a:lnTo>
                  <a:pt x="330" y="286"/>
                </a:lnTo>
                <a:lnTo>
                  <a:pt x="330" y="289"/>
                </a:lnTo>
                <a:lnTo>
                  <a:pt x="330" y="291"/>
                </a:lnTo>
                <a:lnTo>
                  <a:pt x="328" y="291"/>
                </a:lnTo>
                <a:lnTo>
                  <a:pt x="328" y="293"/>
                </a:lnTo>
                <a:lnTo>
                  <a:pt x="328" y="298"/>
                </a:lnTo>
                <a:lnTo>
                  <a:pt x="328" y="298"/>
                </a:lnTo>
                <a:lnTo>
                  <a:pt x="328" y="300"/>
                </a:lnTo>
                <a:lnTo>
                  <a:pt x="328" y="300"/>
                </a:lnTo>
                <a:lnTo>
                  <a:pt x="328" y="303"/>
                </a:lnTo>
                <a:lnTo>
                  <a:pt x="328" y="307"/>
                </a:lnTo>
                <a:lnTo>
                  <a:pt x="328" y="310"/>
                </a:lnTo>
                <a:lnTo>
                  <a:pt x="328" y="315"/>
                </a:lnTo>
                <a:lnTo>
                  <a:pt x="328" y="324"/>
                </a:lnTo>
                <a:lnTo>
                  <a:pt x="328" y="329"/>
                </a:lnTo>
                <a:lnTo>
                  <a:pt x="328" y="333"/>
                </a:lnTo>
                <a:lnTo>
                  <a:pt x="328" y="333"/>
                </a:lnTo>
                <a:lnTo>
                  <a:pt x="328" y="336"/>
                </a:lnTo>
                <a:lnTo>
                  <a:pt x="330" y="333"/>
                </a:lnTo>
                <a:lnTo>
                  <a:pt x="330" y="333"/>
                </a:lnTo>
                <a:lnTo>
                  <a:pt x="333" y="333"/>
                </a:lnTo>
                <a:lnTo>
                  <a:pt x="333" y="333"/>
                </a:lnTo>
                <a:lnTo>
                  <a:pt x="333" y="336"/>
                </a:lnTo>
                <a:lnTo>
                  <a:pt x="333" y="336"/>
                </a:lnTo>
                <a:lnTo>
                  <a:pt x="335" y="336"/>
                </a:lnTo>
                <a:lnTo>
                  <a:pt x="337" y="338"/>
                </a:lnTo>
                <a:lnTo>
                  <a:pt x="337" y="338"/>
                </a:lnTo>
                <a:lnTo>
                  <a:pt x="340" y="336"/>
                </a:lnTo>
                <a:lnTo>
                  <a:pt x="342" y="336"/>
                </a:lnTo>
                <a:lnTo>
                  <a:pt x="342" y="336"/>
                </a:lnTo>
                <a:lnTo>
                  <a:pt x="344" y="333"/>
                </a:lnTo>
                <a:lnTo>
                  <a:pt x="347" y="333"/>
                </a:lnTo>
                <a:lnTo>
                  <a:pt x="347" y="333"/>
                </a:lnTo>
                <a:lnTo>
                  <a:pt x="349" y="333"/>
                </a:lnTo>
                <a:lnTo>
                  <a:pt x="349" y="333"/>
                </a:lnTo>
                <a:lnTo>
                  <a:pt x="354" y="333"/>
                </a:lnTo>
                <a:lnTo>
                  <a:pt x="354" y="333"/>
                </a:lnTo>
                <a:lnTo>
                  <a:pt x="356" y="333"/>
                </a:lnTo>
                <a:lnTo>
                  <a:pt x="356" y="333"/>
                </a:lnTo>
                <a:lnTo>
                  <a:pt x="359" y="333"/>
                </a:lnTo>
                <a:lnTo>
                  <a:pt x="361" y="333"/>
                </a:lnTo>
                <a:lnTo>
                  <a:pt x="361" y="336"/>
                </a:lnTo>
                <a:lnTo>
                  <a:pt x="363" y="341"/>
                </a:lnTo>
                <a:lnTo>
                  <a:pt x="370" y="350"/>
                </a:lnTo>
                <a:lnTo>
                  <a:pt x="370" y="352"/>
                </a:lnTo>
                <a:lnTo>
                  <a:pt x="373" y="352"/>
                </a:lnTo>
                <a:lnTo>
                  <a:pt x="375" y="359"/>
                </a:lnTo>
                <a:lnTo>
                  <a:pt x="375" y="359"/>
                </a:lnTo>
                <a:lnTo>
                  <a:pt x="377" y="362"/>
                </a:lnTo>
                <a:lnTo>
                  <a:pt x="377" y="362"/>
                </a:lnTo>
                <a:lnTo>
                  <a:pt x="380" y="364"/>
                </a:lnTo>
                <a:lnTo>
                  <a:pt x="380" y="366"/>
                </a:lnTo>
                <a:lnTo>
                  <a:pt x="382" y="369"/>
                </a:lnTo>
                <a:lnTo>
                  <a:pt x="382" y="371"/>
                </a:lnTo>
                <a:lnTo>
                  <a:pt x="384" y="376"/>
                </a:lnTo>
                <a:lnTo>
                  <a:pt x="384" y="376"/>
                </a:lnTo>
                <a:lnTo>
                  <a:pt x="387" y="378"/>
                </a:lnTo>
                <a:lnTo>
                  <a:pt x="387" y="381"/>
                </a:lnTo>
                <a:lnTo>
                  <a:pt x="387" y="381"/>
                </a:lnTo>
                <a:lnTo>
                  <a:pt x="384" y="383"/>
                </a:lnTo>
                <a:lnTo>
                  <a:pt x="384" y="385"/>
                </a:lnTo>
                <a:lnTo>
                  <a:pt x="382" y="388"/>
                </a:lnTo>
                <a:lnTo>
                  <a:pt x="382" y="388"/>
                </a:lnTo>
                <a:lnTo>
                  <a:pt x="380" y="390"/>
                </a:lnTo>
                <a:lnTo>
                  <a:pt x="377" y="392"/>
                </a:lnTo>
                <a:lnTo>
                  <a:pt x="377" y="397"/>
                </a:lnTo>
                <a:lnTo>
                  <a:pt x="377" y="397"/>
                </a:lnTo>
                <a:lnTo>
                  <a:pt x="377" y="400"/>
                </a:lnTo>
                <a:lnTo>
                  <a:pt x="377" y="402"/>
                </a:lnTo>
                <a:lnTo>
                  <a:pt x="380" y="404"/>
                </a:lnTo>
                <a:lnTo>
                  <a:pt x="380" y="409"/>
                </a:lnTo>
                <a:lnTo>
                  <a:pt x="377" y="411"/>
                </a:lnTo>
                <a:lnTo>
                  <a:pt x="377" y="414"/>
                </a:lnTo>
                <a:lnTo>
                  <a:pt x="377" y="416"/>
                </a:lnTo>
                <a:lnTo>
                  <a:pt x="375" y="418"/>
                </a:lnTo>
                <a:lnTo>
                  <a:pt x="377" y="421"/>
                </a:lnTo>
                <a:lnTo>
                  <a:pt x="377" y="421"/>
                </a:lnTo>
                <a:lnTo>
                  <a:pt x="377" y="426"/>
                </a:lnTo>
                <a:lnTo>
                  <a:pt x="377" y="426"/>
                </a:lnTo>
                <a:lnTo>
                  <a:pt x="380" y="428"/>
                </a:lnTo>
                <a:lnTo>
                  <a:pt x="380" y="428"/>
                </a:lnTo>
                <a:lnTo>
                  <a:pt x="382" y="433"/>
                </a:lnTo>
                <a:lnTo>
                  <a:pt x="380" y="433"/>
                </a:lnTo>
                <a:lnTo>
                  <a:pt x="380" y="433"/>
                </a:lnTo>
                <a:lnTo>
                  <a:pt x="377" y="433"/>
                </a:lnTo>
                <a:lnTo>
                  <a:pt x="377" y="435"/>
                </a:lnTo>
                <a:lnTo>
                  <a:pt x="377" y="437"/>
                </a:lnTo>
                <a:lnTo>
                  <a:pt x="377" y="437"/>
                </a:lnTo>
                <a:lnTo>
                  <a:pt x="373" y="442"/>
                </a:lnTo>
                <a:lnTo>
                  <a:pt x="370" y="444"/>
                </a:lnTo>
                <a:lnTo>
                  <a:pt x="370" y="444"/>
                </a:lnTo>
                <a:lnTo>
                  <a:pt x="370" y="447"/>
                </a:lnTo>
                <a:lnTo>
                  <a:pt x="370" y="447"/>
                </a:lnTo>
                <a:lnTo>
                  <a:pt x="368" y="449"/>
                </a:lnTo>
                <a:lnTo>
                  <a:pt x="368" y="452"/>
                </a:lnTo>
                <a:lnTo>
                  <a:pt x="366" y="452"/>
                </a:lnTo>
                <a:lnTo>
                  <a:pt x="366" y="456"/>
                </a:lnTo>
                <a:lnTo>
                  <a:pt x="368" y="459"/>
                </a:lnTo>
                <a:lnTo>
                  <a:pt x="370" y="461"/>
                </a:lnTo>
                <a:lnTo>
                  <a:pt x="373" y="463"/>
                </a:lnTo>
                <a:lnTo>
                  <a:pt x="373" y="463"/>
                </a:lnTo>
                <a:lnTo>
                  <a:pt x="373" y="466"/>
                </a:lnTo>
                <a:lnTo>
                  <a:pt x="373" y="466"/>
                </a:lnTo>
                <a:lnTo>
                  <a:pt x="370" y="466"/>
                </a:lnTo>
                <a:lnTo>
                  <a:pt x="370" y="468"/>
                </a:lnTo>
                <a:lnTo>
                  <a:pt x="368" y="470"/>
                </a:lnTo>
                <a:lnTo>
                  <a:pt x="366" y="475"/>
                </a:lnTo>
                <a:lnTo>
                  <a:pt x="370" y="492"/>
                </a:lnTo>
                <a:lnTo>
                  <a:pt x="373" y="494"/>
                </a:lnTo>
                <a:lnTo>
                  <a:pt x="373" y="494"/>
                </a:lnTo>
                <a:lnTo>
                  <a:pt x="375" y="494"/>
                </a:lnTo>
                <a:lnTo>
                  <a:pt x="375" y="494"/>
                </a:lnTo>
                <a:lnTo>
                  <a:pt x="377" y="494"/>
                </a:lnTo>
                <a:lnTo>
                  <a:pt x="380" y="496"/>
                </a:lnTo>
                <a:lnTo>
                  <a:pt x="380" y="496"/>
                </a:lnTo>
                <a:lnTo>
                  <a:pt x="382" y="496"/>
                </a:lnTo>
                <a:lnTo>
                  <a:pt x="382" y="499"/>
                </a:lnTo>
                <a:lnTo>
                  <a:pt x="382" y="499"/>
                </a:lnTo>
                <a:lnTo>
                  <a:pt x="377" y="501"/>
                </a:lnTo>
                <a:lnTo>
                  <a:pt x="377" y="501"/>
                </a:lnTo>
                <a:lnTo>
                  <a:pt x="375" y="504"/>
                </a:lnTo>
                <a:lnTo>
                  <a:pt x="377" y="506"/>
                </a:lnTo>
                <a:lnTo>
                  <a:pt x="377" y="506"/>
                </a:lnTo>
                <a:lnTo>
                  <a:pt x="377" y="508"/>
                </a:lnTo>
                <a:lnTo>
                  <a:pt x="375" y="508"/>
                </a:lnTo>
                <a:lnTo>
                  <a:pt x="375" y="508"/>
                </a:lnTo>
                <a:lnTo>
                  <a:pt x="373" y="511"/>
                </a:lnTo>
                <a:lnTo>
                  <a:pt x="368" y="515"/>
                </a:lnTo>
                <a:lnTo>
                  <a:pt x="366" y="520"/>
                </a:lnTo>
                <a:lnTo>
                  <a:pt x="366" y="520"/>
                </a:lnTo>
                <a:lnTo>
                  <a:pt x="363" y="520"/>
                </a:lnTo>
                <a:lnTo>
                  <a:pt x="361" y="522"/>
                </a:lnTo>
                <a:lnTo>
                  <a:pt x="359" y="525"/>
                </a:lnTo>
                <a:lnTo>
                  <a:pt x="359" y="525"/>
                </a:lnTo>
                <a:lnTo>
                  <a:pt x="356" y="527"/>
                </a:lnTo>
                <a:lnTo>
                  <a:pt x="359" y="527"/>
                </a:lnTo>
                <a:lnTo>
                  <a:pt x="361" y="530"/>
                </a:lnTo>
                <a:lnTo>
                  <a:pt x="361" y="530"/>
                </a:lnTo>
                <a:lnTo>
                  <a:pt x="361" y="532"/>
                </a:lnTo>
                <a:lnTo>
                  <a:pt x="363" y="53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344"/>
          <p:cNvSpPr>
            <a:spLocks/>
          </p:cNvSpPr>
          <p:nvPr/>
        </p:nvSpPr>
        <p:spPr bwMode="auto">
          <a:xfrm>
            <a:off x="1930401" y="3017838"/>
            <a:ext cx="614363" cy="889000"/>
          </a:xfrm>
          <a:custGeom>
            <a:avLst/>
            <a:gdLst>
              <a:gd name="T0" fmla="*/ 354 w 387"/>
              <a:gd name="T1" fmla="*/ 551 h 560"/>
              <a:gd name="T2" fmla="*/ 328 w 387"/>
              <a:gd name="T3" fmla="*/ 556 h 560"/>
              <a:gd name="T4" fmla="*/ 304 w 387"/>
              <a:gd name="T5" fmla="*/ 534 h 560"/>
              <a:gd name="T6" fmla="*/ 285 w 387"/>
              <a:gd name="T7" fmla="*/ 520 h 560"/>
              <a:gd name="T8" fmla="*/ 262 w 387"/>
              <a:gd name="T9" fmla="*/ 506 h 560"/>
              <a:gd name="T10" fmla="*/ 219 w 387"/>
              <a:gd name="T11" fmla="*/ 485 h 560"/>
              <a:gd name="T12" fmla="*/ 191 w 387"/>
              <a:gd name="T13" fmla="*/ 470 h 560"/>
              <a:gd name="T14" fmla="*/ 165 w 387"/>
              <a:gd name="T15" fmla="*/ 444 h 560"/>
              <a:gd name="T16" fmla="*/ 155 w 387"/>
              <a:gd name="T17" fmla="*/ 421 h 560"/>
              <a:gd name="T18" fmla="*/ 148 w 387"/>
              <a:gd name="T19" fmla="*/ 397 h 560"/>
              <a:gd name="T20" fmla="*/ 129 w 387"/>
              <a:gd name="T21" fmla="*/ 366 h 560"/>
              <a:gd name="T22" fmla="*/ 115 w 387"/>
              <a:gd name="T23" fmla="*/ 341 h 560"/>
              <a:gd name="T24" fmla="*/ 92 w 387"/>
              <a:gd name="T25" fmla="*/ 296 h 560"/>
              <a:gd name="T26" fmla="*/ 80 w 387"/>
              <a:gd name="T27" fmla="*/ 265 h 560"/>
              <a:gd name="T28" fmla="*/ 61 w 387"/>
              <a:gd name="T29" fmla="*/ 239 h 560"/>
              <a:gd name="T30" fmla="*/ 51 w 387"/>
              <a:gd name="T31" fmla="*/ 218 h 560"/>
              <a:gd name="T32" fmla="*/ 23 w 387"/>
              <a:gd name="T33" fmla="*/ 194 h 560"/>
              <a:gd name="T34" fmla="*/ 14 w 387"/>
              <a:gd name="T35" fmla="*/ 177 h 560"/>
              <a:gd name="T36" fmla="*/ 4 w 387"/>
              <a:gd name="T37" fmla="*/ 159 h 560"/>
              <a:gd name="T38" fmla="*/ 2 w 387"/>
              <a:gd name="T39" fmla="*/ 133 h 560"/>
              <a:gd name="T40" fmla="*/ 21 w 387"/>
              <a:gd name="T41" fmla="*/ 111 h 560"/>
              <a:gd name="T42" fmla="*/ 35 w 387"/>
              <a:gd name="T43" fmla="*/ 109 h 560"/>
              <a:gd name="T44" fmla="*/ 28 w 387"/>
              <a:gd name="T45" fmla="*/ 128 h 560"/>
              <a:gd name="T46" fmla="*/ 33 w 387"/>
              <a:gd name="T47" fmla="*/ 133 h 560"/>
              <a:gd name="T48" fmla="*/ 56 w 387"/>
              <a:gd name="T49" fmla="*/ 140 h 560"/>
              <a:gd name="T50" fmla="*/ 75 w 387"/>
              <a:gd name="T51" fmla="*/ 142 h 560"/>
              <a:gd name="T52" fmla="*/ 82 w 387"/>
              <a:gd name="T53" fmla="*/ 130 h 560"/>
              <a:gd name="T54" fmla="*/ 92 w 387"/>
              <a:gd name="T55" fmla="*/ 107 h 560"/>
              <a:gd name="T56" fmla="*/ 96 w 387"/>
              <a:gd name="T57" fmla="*/ 100 h 560"/>
              <a:gd name="T58" fmla="*/ 165 w 387"/>
              <a:gd name="T59" fmla="*/ 62 h 560"/>
              <a:gd name="T60" fmla="*/ 186 w 387"/>
              <a:gd name="T61" fmla="*/ 24 h 560"/>
              <a:gd name="T62" fmla="*/ 179 w 387"/>
              <a:gd name="T63" fmla="*/ 7 h 560"/>
              <a:gd name="T64" fmla="*/ 196 w 387"/>
              <a:gd name="T65" fmla="*/ 5 h 560"/>
              <a:gd name="T66" fmla="*/ 212 w 387"/>
              <a:gd name="T67" fmla="*/ 17 h 560"/>
              <a:gd name="T68" fmla="*/ 233 w 387"/>
              <a:gd name="T69" fmla="*/ 38 h 560"/>
              <a:gd name="T70" fmla="*/ 250 w 387"/>
              <a:gd name="T71" fmla="*/ 55 h 560"/>
              <a:gd name="T72" fmla="*/ 264 w 387"/>
              <a:gd name="T73" fmla="*/ 74 h 560"/>
              <a:gd name="T74" fmla="*/ 295 w 387"/>
              <a:gd name="T75" fmla="*/ 66 h 560"/>
              <a:gd name="T76" fmla="*/ 337 w 387"/>
              <a:gd name="T77" fmla="*/ 76 h 560"/>
              <a:gd name="T78" fmla="*/ 333 w 387"/>
              <a:gd name="T79" fmla="*/ 116 h 560"/>
              <a:gd name="T80" fmla="*/ 349 w 387"/>
              <a:gd name="T81" fmla="*/ 128 h 560"/>
              <a:gd name="T82" fmla="*/ 330 w 387"/>
              <a:gd name="T83" fmla="*/ 128 h 560"/>
              <a:gd name="T84" fmla="*/ 290 w 387"/>
              <a:gd name="T85" fmla="*/ 137 h 560"/>
              <a:gd name="T86" fmla="*/ 262 w 387"/>
              <a:gd name="T87" fmla="*/ 154 h 560"/>
              <a:gd name="T88" fmla="*/ 248 w 387"/>
              <a:gd name="T89" fmla="*/ 187 h 560"/>
              <a:gd name="T90" fmla="*/ 233 w 387"/>
              <a:gd name="T91" fmla="*/ 208 h 560"/>
              <a:gd name="T92" fmla="*/ 229 w 387"/>
              <a:gd name="T93" fmla="*/ 234 h 560"/>
              <a:gd name="T94" fmla="*/ 238 w 387"/>
              <a:gd name="T95" fmla="*/ 251 h 560"/>
              <a:gd name="T96" fmla="*/ 255 w 387"/>
              <a:gd name="T97" fmla="*/ 272 h 560"/>
              <a:gd name="T98" fmla="*/ 266 w 387"/>
              <a:gd name="T99" fmla="*/ 289 h 560"/>
              <a:gd name="T100" fmla="*/ 285 w 387"/>
              <a:gd name="T101" fmla="*/ 305 h 560"/>
              <a:gd name="T102" fmla="*/ 328 w 387"/>
              <a:gd name="T103" fmla="*/ 289 h 560"/>
              <a:gd name="T104" fmla="*/ 328 w 387"/>
              <a:gd name="T105" fmla="*/ 324 h 560"/>
              <a:gd name="T106" fmla="*/ 342 w 387"/>
              <a:gd name="T107" fmla="*/ 336 h 560"/>
              <a:gd name="T108" fmla="*/ 373 w 387"/>
              <a:gd name="T109" fmla="*/ 352 h 560"/>
              <a:gd name="T110" fmla="*/ 382 w 387"/>
              <a:gd name="T111" fmla="*/ 388 h 560"/>
              <a:gd name="T112" fmla="*/ 377 w 387"/>
              <a:gd name="T113" fmla="*/ 426 h 560"/>
              <a:gd name="T114" fmla="*/ 368 w 387"/>
              <a:gd name="T115" fmla="*/ 449 h 560"/>
              <a:gd name="T116" fmla="*/ 373 w 387"/>
              <a:gd name="T117" fmla="*/ 494 h 560"/>
              <a:gd name="T118" fmla="*/ 375 w 387"/>
              <a:gd name="T119" fmla="*/ 50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560">
                <a:moveTo>
                  <a:pt x="363" y="534"/>
                </a:moveTo>
                <a:lnTo>
                  <a:pt x="359" y="537"/>
                </a:lnTo>
                <a:lnTo>
                  <a:pt x="356" y="539"/>
                </a:lnTo>
                <a:lnTo>
                  <a:pt x="354" y="539"/>
                </a:lnTo>
                <a:lnTo>
                  <a:pt x="354" y="539"/>
                </a:lnTo>
                <a:lnTo>
                  <a:pt x="351" y="539"/>
                </a:lnTo>
                <a:lnTo>
                  <a:pt x="351" y="539"/>
                </a:lnTo>
                <a:lnTo>
                  <a:pt x="351" y="539"/>
                </a:lnTo>
                <a:lnTo>
                  <a:pt x="351" y="541"/>
                </a:lnTo>
                <a:lnTo>
                  <a:pt x="351" y="541"/>
                </a:lnTo>
                <a:lnTo>
                  <a:pt x="351" y="541"/>
                </a:lnTo>
                <a:lnTo>
                  <a:pt x="351" y="544"/>
                </a:lnTo>
                <a:lnTo>
                  <a:pt x="354" y="548"/>
                </a:lnTo>
                <a:lnTo>
                  <a:pt x="354" y="548"/>
                </a:lnTo>
                <a:lnTo>
                  <a:pt x="354" y="548"/>
                </a:lnTo>
                <a:lnTo>
                  <a:pt x="354" y="551"/>
                </a:lnTo>
                <a:lnTo>
                  <a:pt x="351" y="553"/>
                </a:lnTo>
                <a:lnTo>
                  <a:pt x="351" y="553"/>
                </a:lnTo>
                <a:lnTo>
                  <a:pt x="349" y="556"/>
                </a:lnTo>
                <a:lnTo>
                  <a:pt x="347" y="558"/>
                </a:lnTo>
                <a:lnTo>
                  <a:pt x="342" y="558"/>
                </a:lnTo>
                <a:lnTo>
                  <a:pt x="342" y="558"/>
                </a:lnTo>
                <a:lnTo>
                  <a:pt x="340" y="558"/>
                </a:lnTo>
                <a:lnTo>
                  <a:pt x="340" y="558"/>
                </a:lnTo>
                <a:lnTo>
                  <a:pt x="337" y="558"/>
                </a:lnTo>
                <a:lnTo>
                  <a:pt x="335" y="558"/>
                </a:lnTo>
                <a:lnTo>
                  <a:pt x="335" y="558"/>
                </a:lnTo>
                <a:lnTo>
                  <a:pt x="335" y="560"/>
                </a:lnTo>
                <a:lnTo>
                  <a:pt x="335" y="558"/>
                </a:lnTo>
                <a:lnTo>
                  <a:pt x="330" y="556"/>
                </a:lnTo>
                <a:lnTo>
                  <a:pt x="330" y="556"/>
                </a:lnTo>
                <a:lnTo>
                  <a:pt x="328" y="556"/>
                </a:lnTo>
                <a:lnTo>
                  <a:pt x="328" y="556"/>
                </a:lnTo>
                <a:lnTo>
                  <a:pt x="328" y="556"/>
                </a:lnTo>
                <a:lnTo>
                  <a:pt x="325" y="553"/>
                </a:lnTo>
                <a:lnTo>
                  <a:pt x="318" y="548"/>
                </a:lnTo>
                <a:lnTo>
                  <a:pt x="318" y="546"/>
                </a:lnTo>
                <a:lnTo>
                  <a:pt x="318" y="546"/>
                </a:lnTo>
                <a:lnTo>
                  <a:pt x="316" y="546"/>
                </a:lnTo>
                <a:lnTo>
                  <a:pt x="314" y="544"/>
                </a:lnTo>
                <a:lnTo>
                  <a:pt x="311" y="544"/>
                </a:lnTo>
                <a:lnTo>
                  <a:pt x="311" y="544"/>
                </a:lnTo>
                <a:lnTo>
                  <a:pt x="311" y="541"/>
                </a:lnTo>
                <a:lnTo>
                  <a:pt x="309" y="541"/>
                </a:lnTo>
                <a:lnTo>
                  <a:pt x="307" y="539"/>
                </a:lnTo>
                <a:lnTo>
                  <a:pt x="307" y="537"/>
                </a:lnTo>
                <a:lnTo>
                  <a:pt x="304" y="534"/>
                </a:lnTo>
                <a:lnTo>
                  <a:pt x="304" y="534"/>
                </a:lnTo>
                <a:lnTo>
                  <a:pt x="304" y="530"/>
                </a:lnTo>
                <a:lnTo>
                  <a:pt x="304" y="530"/>
                </a:lnTo>
                <a:lnTo>
                  <a:pt x="302" y="527"/>
                </a:lnTo>
                <a:lnTo>
                  <a:pt x="302" y="527"/>
                </a:lnTo>
                <a:lnTo>
                  <a:pt x="302" y="527"/>
                </a:lnTo>
                <a:lnTo>
                  <a:pt x="299" y="527"/>
                </a:lnTo>
                <a:lnTo>
                  <a:pt x="297" y="525"/>
                </a:lnTo>
                <a:lnTo>
                  <a:pt x="295" y="525"/>
                </a:lnTo>
                <a:lnTo>
                  <a:pt x="295" y="525"/>
                </a:lnTo>
                <a:lnTo>
                  <a:pt x="292" y="525"/>
                </a:lnTo>
                <a:lnTo>
                  <a:pt x="290" y="525"/>
                </a:lnTo>
                <a:lnTo>
                  <a:pt x="290" y="522"/>
                </a:lnTo>
                <a:lnTo>
                  <a:pt x="288" y="522"/>
                </a:lnTo>
                <a:lnTo>
                  <a:pt x="288" y="520"/>
                </a:lnTo>
                <a:lnTo>
                  <a:pt x="288" y="520"/>
                </a:lnTo>
                <a:lnTo>
                  <a:pt x="285" y="520"/>
                </a:lnTo>
                <a:lnTo>
                  <a:pt x="285" y="520"/>
                </a:lnTo>
                <a:lnTo>
                  <a:pt x="283" y="518"/>
                </a:lnTo>
                <a:lnTo>
                  <a:pt x="278" y="515"/>
                </a:lnTo>
                <a:lnTo>
                  <a:pt x="276" y="513"/>
                </a:lnTo>
                <a:lnTo>
                  <a:pt x="276" y="511"/>
                </a:lnTo>
                <a:lnTo>
                  <a:pt x="276" y="511"/>
                </a:lnTo>
                <a:lnTo>
                  <a:pt x="271" y="508"/>
                </a:lnTo>
                <a:lnTo>
                  <a:pt x="271" y="508"/>
                </a:lnTo>
                <a:lnTo>
                  <a:pt x="269" y="508"/>
                </a:lnTo>
                <a:lnTo>
                  <a:pt x="266" y="508"/>
                </a:lnTo>
                <a:lnTo>
                  <a:pt x="266" y="508"/>
                </a:lnTo>
                <a:lnTo>
                  <a:pt x="266" y="508"/>
                </a:lnTo>
                <a:lnTo>
                  <a:pt x="264" y="508"/>
                </a:lnTo>
                <a:lnTo>
                  <a:pt x="264" y="508"/>
                </a:lnTo>
                <a:lnTo>
                  <a:pt x="262" y="506"/>
                </a:lnTo>
                <a:lnTo>
                  <a:pt x="262" y="506"/>
                </a:lnTo>
                <a:lnTo>
                  <a:pt x="259" y="506"/>
                </a:lnTo>
                <a:lnTo>
                  <a:pt x="259" y="504"/>
                </a:lnTo>
                <a:lnTo>
                  <a:pt x="257" y="504"/>
                </a:lnTo>
                <a:lnTo>
                  <a:pt x="257" y="504"/>
                </a:lnTo>
                <a:lnTo>
                  <a:pt x="255" y="504"/>
                </a:lnTo>
                <a:lnTo>
                  <a:pt x="248" y="501"/>
                </a:lnTo>
                <a:lnTo>
                  <a:pt x="245" y="499"/>
                </a:lnTo>
                <a:lnTo>
                  <a:pt x="243" y="496"/>
                </a:lnTo>
                <a:lnTo>
                  <a:pt x="240" y="496"/>
                </a:lnTo>
                <a:lnTo>
                  <a:pt x="238" y="494"/>
                </a:lnTo>
                <a:lnTo>
                  <a:pt x="236" y="494"/>
                </a:lnTo>
                <a:lnTo>
                  <a:pt x="229" y="492"/>
                </a:lnTo>
                <a:lnTo>
                  <a:pt x="226" y="489"/>
                </a:lnTo>
                <a:lnTo>
                  <a:pt x="224" y="489"/>
                </a:lnTo>
                <a:lnTo>
                  <a:pt x="224" y="487"/>
                </a:lnTo>
                <a:lnTo>
                  <a:pt x="219" y="485"/>
                </a:lnTo>
                <a:lnTo>
                  <a:pt x="217" y="485"/>
                </a:lnTo>
                <a:lnTo>
                  <a:pt x="214" y="482"/>
                </a:lnTo>
                <a:lnTo>
                  <a:pt x="212" y="482"/>
                </a:lnTo>
                <a:lnTo>
                  <a:pt x="212" y="482"/>
                </a:lnTo>
                <a:lnTo>
                  <a:pt x="212" y="482"/>
                </a:lnTo>
                <a:lnTo>
                  <a:pt x="212" y="480"/>
                </a:lnTo>
                <a:lnTo>
                  <a:pt x="210" y="480"/>
                </a:lnTo>
                <a:lnTo>
                  <a:pt x="210" y="478"/>
                </a:lnTo>
                <a:lnTo>
                  <a:pt x="205" y="478"/>
                </a:lnTo>
                <a:lnTo>
                  <a:pt x="203" y="478"/>
                </a:lnTo>
                <a:lnTo>
                  <a:pt x="200" y="475"/>
                </a:lnTo>
                <a:lnTo>
                  <a:pt x="198" y="473"/>
                </a:lnTo>
                <a:lnTo>
                  <a:pt x="196" y="473"/>
                </a:lnTo>
                <a:lnTo>
                  <a:pt x="193" y="470"/>
                </a:lnTo>
                <a:lnTo>
                  <a:pt x="191" y="470"/>
                </a:lnTo>
                <a:lnTo>
                  <a:pt x="191" y="470"/>
                </a:lnTo>
                <a:lnTo>
                  <a:pt x="188" y="468"/>
                </a:lnTo>
                <a:lnTo>
                  <a:pt x="186" y="463"/>
                </a:lnTo>
                <a:lnTo>
                  <a:pt x="186" y="463"/>
                </a:lnTo>
                <a:lnTo>
                  <a:pt x="186" y="463"/>
                </a:lnTo>
                <a:lnTo>
                  <a:pt x="186" y="461"/>
                </a:lnTo>
                <a:lnTo>
                  <a:pt x="181" y="459"/>
                </a:lnTo>
                <a:lnTo>
                  <a:pt x="179" y="454"/>
                </a:lnTo>
                <a:lnTo>
                  <a:pt x="179" y="454"/>
                </a:lnTo>
                <a:lnTo>
                  <a:pt x="177" y="454"/>
                </a:lnTo>
                <a:lnTo>
                  <a:pt x="177" y="454"/>
                </a:lnTo>
                <a:lnTo>
                  <a:pt x="177" y="454"/>
                </a:lnTo>
                <a:lnTo>
                  <a:pt x="172" y="452"/>
                </a:lnTo>
                <a:lnTo>
                  <a:pt x="170" y="449"/>
                </a:lnTo>
                <a:lnTo>
                  <a:pt x="165" y="447"/>
                </a:lnTo>
                <a:lnTo>
                  <a:pt x="165" y="444"/>
                </a:lnTo>
                <a:lnTo>
                  <a:pt x="165" y="444"/>
                </a:lnTo>
                <a:lnTo>
                  <a:pt x="165" y="442"/>
                </a:lnTo>
                <a:lnTo>
                  <a:pt x="162" y="437"/>
                </a:lnTo>
                <a:lnTo>
                  <a:pt x="160" y="437"/>
                </a:lnTo>
                <a:lnTo>
                  <a:pt x="160" y="435"/>
                </a:lnTo>
                <a:lnTo>
                  <a:pt x="160" y="433"/>
                </a:lnTo>
                <a:lnTo>
                  <a:pt x="158" y="433"/>
                </a:lnTo>
                <a:lnTo>
                  <a:pt x="158" y="430"/>
                </a:lnTo>
                <a:lnTo>
                  <a:pt x="155" y="428"/>
                </a:lnTo>
                <a:lnTo>
                  <a:pt x="155" y="423"/>
                </a:lnTo>
                <a:lnTo>
                  <a:pt x="153" y="423"/>
                </a:lnTo>
                <a:lnTo>
                  <a:pt x="153" y="423"/>
                </a:lnTo>
                <a:lnTo>
                  <a:pt x="151" y="423"/>
                </a:lnTo>
                <a:lnTo>
                  <a:pt x="153" y="421"/>
                </a:lnTo>
                <a:lnTo>
                  <a:pt x="153" y="421"/>
                </a:lnTo>
                <a:lnTo>
                  <a:pt x="155" y="421"/>
                </a:lnTo>
                <a:lnTo>
                  <a:pt x="155" y="421"/>
                </a:lnTo>
                <a:lnTo>
                  <a:pt x="155" y="418"/>
                </a:lnTo>
                <a:lnTo>
                  <a:pt x="158" y="418"/>
                </a:lnTo>
                <a:lnTo>
                  <a:pt x="158" y="416"/>
                </a:lnTo>
                <a:lnTo>
                  <a:pt x="158" y="414"/>
                </a:lnTo>
                <a:lnTo>
                  <a:pt x="158" y="409"/>
                </a:lnTo>
                <a:lnTo>
                  <a:pt x="158" y="409"/>
                </a:lnTo>
                <a:lnTo>
                  <a:pt x="155" y="407"/>
                </a:lnTo>
                <a:lnTo>
                  <a:pt x="155" y="407"/>
                </a:lnTo>
                <a:lnTo>
                  <a:pt x="155" y="404"/>
                </a:lnTo>
                <a:lnTo>
                  <a:pt x="153" y="402"/>
                </a:lnTo>
                <a:lnTo>
                  <a:pt x="151" y="400"/>
                </a:lnTo>
                <a:lnTo>
                  <a:pt x="151" y="400"/>
                </a:lnTo>
                <a:lnTo>
                  <a:pt x="151" y="400"/>
                </a:lnTo>
                <a:lnTo>
                  <a:pt x="148" y="397"/>
                </a:lnTo>
                <a:lnTo>
                  <a:pt x="148" y="397"/>
                </a:lnTo>
                <a:lnTo>
                  <a:pt x="148" y="397"/>
                </a:lnTo>
                <a:lnTo>
                  <a:pt x="148" y="395"/>
                </a:lnTo>
                <a:lnTo>
                  <a:pt x="148" y="392"/>
                </a:lnTo>
                <a:lnTo>
                  <a:pt x="146" y="390"/>
                </a:lnTo>
                <a:lnTo>
                  <a:pt x="144" y="388"/>
                </a:lnTo>
                <a:lnTo>
                  <a:pt x="141" y="383"/>
                </a:lnTo>
                <a:lnTo>
                  <a:pt x="139" y="378"/>
                </a:lnTo>
                <a:lnTo>
                  <a:pt x="139" y="378"/>
                </a:lnTo>
                <a:lnTo>
                  <a:pt x="139" y="376"/>
                </a:lnTo>
                <a:lnTo>
                  <a:pt x="137" y="376"/>
                </a:lnTo>
                <a:lnTo>
                  <a:pt x="137" y="374"/>
                </a:lnTo>
                <a:lnTo>
                  <a:pt x="132" y="369"/>
                </a:lnTo>
                <a:lnTo>
                  <a:pt x="132" y="369"/>
                </a:lnTo>
                <a:lnTo>
                  <a:pt x="129" y="369"/>
                </a:lnTo>
                <a:lnTo>
                  <a:pt x="129" y="369"/>
                </a:lnTo>
                <a:lnTo>
                  <a:pt x="127" y="366"/>
                </a:lnTo>
                <a:lnTo>
                  <a:pt x="129" y="366"/>
                </a:lnTo>
                <a:lnTo>
                  <a:pt x="129" y="364"/>
                </a:lnTo>
                <a:lnTo>
                  <a:pt x="129" y="362"/>
                </a:lnTo>
                <a:lnTo>
                  <a:pt x="127" y="359"/>
                </a:lnTo>
                <a:lnTo>
                  <a:pt x="127" y="357"/>
                </a:lnTo>
                <a:lnTo>
                  <a:pt x="127" y="355"/>
                </a:lnTo>
                <a:lnTo>
                  <a:pt x="125" y="350"/>
                </a:lnTo>
                <a:lnTo>
                  <a:pt x="122" y="350"/>
                </a:lnTo>
                <a:lnTo>
                  <a:pt x="118" y="348"/>
                </a:lnTo>
                <a:lnTo>
                  <a:pt x="118" y="345"/>
                </a:lnTo>
                <a:lnTo>
                  <a:pt x="115" y="345"/>
                </a:lnTo>
                <a:lnTo>
                  <a:pt x="115" y="345"/>
                </a:lnTo>
                <a:lnTo>
                  <a:pt x="113" y="345"/>
                </a:lnTo>
                <a:lnTo>
                  <a:pt x="113" y="343"/>
                </a:lnTo>
                <a:lnTo>
                  <a:pt x="113" y="343"/>
                </a:lnTo>
                <a:lnTo>
                  <a:pt x="115" y="341"/>
                </a:lnTo>
                <a:lnTo>
                  <a:pt x="115" y="341"/>
                </a:lnTo>
                <a:lnTo>
                  <a:pt x="113" y="333"/>
                </a:lnTo>
                <a:lnTo>
                  <a:pt x="111" y="331"/>
                </a:lnTo>
                <a:lnTo>
                  <a:pt x="111" y="326"/>
                </a:lnTo>
                <a:lnTo>
                  <a:pt x="108" y="326"/>
                </a:lnTo>
                <a:lnTo>
                  <a:pt x="106" y="324"/>
                </a:lnTo>
                <a:lnTo>
                  <a:pt x="106" y="324"/>
                </a:lnTo>
                <a:lnTo>
                  <a:pt x="106" y="322"/>
                </a:lnTo>
                <a:lnTo>
                  <a:pt x="103" y="319"/>
                </a:lnTo>
                <a:lnTo>
                  <a:pt x="103" y="317"/>
                </a:lnTo>
                <a:lnTo>
                  <a:pt x="101" y="315"/>
                </a:lnTo>
                <a:lnTo>
                  <a:pt x="96" y="307"/>
                </a:lnTo>
                <a:lnTo>
                  <a:pt x="96" y="303"/>
                </a:lnTo>
                <a:lnTo>
                  <a:pt x="94" y="300"/>
                </a:lnTo>
                <a:lnTo>
                  <a:pt x="96" y="300"/>
                </a:lnTo>
                <a:lnTo>
                  <a:pt x="96" y="298"/>
                </a:lnTo>
                <a:lnTo>
                  <a:pt x="92" y="296"/>
                </a:lnTo>
                <a:lnTo>
                  <a:pt x="92" y="293"/>
                </a:lnTo>
                <a:lnTo>
                  <a:pt x="92" y="291"/>
                </a:lnTo>
                <a:lnTo>
                  <a:pt x="89" y="286"/>
                </a:lnTo>
                <a:lnTo>
                  <a:pt x="89" y="286"/>
                </a:lnTo>
                <a:lnTo>
                  <a:pt x="87" y="284"/>
                </a:lnTo>
                <a:lnTo>
                  <a:pt x="87" y="281"/>
                </a:lnTo>
                <a:lnTo>
                  <a:pt x="87" y="279"/>
                </a:lnTo>
                <a:lnTo>
                  <a:pt x="85" y="277"/>
                </a:lnTo>
                <a:lnTo>
                  <a:pt x="82" y="277"/>
                </a:lnTo>
                <a:lnTo>
                  <a:pt x="82" y="274"/>
                </a:lnTo>
                <a:lnTo>
                  <a:pt x="82" y="272"/>
                </a:lnTo>
                <a:lnTo>
                  <a:pt x="82" y="272"/>
                </a:lnTo>
                <a:lnTo>
                  <a:pt x="82" y="272"/>
                </a:lnTo>
                <a:lnTo>
                  <a:pt x="80" y="270"/>
                </a:lnTo>
                <a:lnTo>
                  <a:pt x="80" y="265"/>
                </a:lnTo>
                <a:lnTo>
                  <a:pt x="80" y="265"/>
                </a:lnTo>
                <a:lnTo>
                  <a:pt x="80" y="263"/>
                </a:lnTo>
                <a:lnTo>
                  <a:pt x="80" y="263"/>
                </a:lnTo>
                <a:lnTo>
                  <a:pt x="80" y="263"/>
                </a:lnTo>
                <a:lnTo>
                  <a:pt x="77" y="258"/>
                </a:lnTo>
                <a:lnTo>
                  <a:pt x="75" y="255"/>
                </a:lnTo>
                <a:lnTo>
                  <a:pt x="75" y="255"/>
                </a:lnTo>
                <a:lnTo>
                  <a:pt x="75" y="255"/>
                </a:lnTo>
                <a:lnTo>
                  <a:pt x="73" y="251"/>
                </a:lnTo>
                <a:lnTo>
                  <a:pt x="68" y="244"/>
                </a:lnTo>
                <a:lnTo>
                  <a:pt x="66" y="244"/>
                </a:lnTo>
                <a:lnTo>
                  <a:pt x="66" y="244"/>
                </a:lnTo>
                <a:lnTo>
                  <a:pt x="66" y="244"/>
                </a:lnTo>
                <a:lnTo>
                  <a:pt x="63" y="241"/>
                </a:lnTo>
                <a:lnTo>
                  <a:pt x="63" y="241"/>
                </a:lnTo>
                <a:lnTo>
                  <a:pt x="61" y="241"/>
                </a:lnTo>
                <a:lnTo>
                  <a:pt x="61" y="239"/>
                </a:lnTo>
                <a:lnTo>
                  <a:pt x="59" y="237"/>
                </a:lnTo>
                <a:lnTo>
                  <a:pt x="59" y="234"/>
                </a:lnTo>
                <a:lnTo>
                  <a:pt x="59" y="232"/>
                </a:lnTo>
                <a:lnTo>
                  <a:pt x="56" y="229"/>
                </a:lnTo>
                <a:lnTo>
                  <a:pt x="56" y="229"/>
                </a:lnTo>
                <a:lnTo>
                  <a:pt x="56" y="229"/>
                </a:lnTo>
                <a:lnTo>
                  <a:pt x="54" y="227"/>
                </a:lnTo>
                <a:lnTo>
                  <a:pt x="54" y="227"/>
                </a:lnTo>
                <a:lnTo>
                  <a:pt x="54" y="225"/>
                </a:lnTo>
                <a:lnTo>
                  <a:pt x="54" y="222"/>
                </a:lnTo>
                <a:lnTo>
                  <a:pt x="54" y="222"/>
                </a:lnTo>
                <a:lnTo>
                  <a:pt x="54" y="220"/>
                </a:lnTo>
                <a:lnTo>
                  <a:pt x="51" y="220"/>
                </a:lnTo>
                <a:lnTo>
                  <a:pt x="51" y="218"/>
                </a:lnTo>
                <a:lnTo>
                  <a:pt x="51" y="218"/>
                </a:lnTo>
                <a:lnTo>
                  <a:pt x="51" y="218"/>
                </a:lnTo>
                <a:lnTo>
                  <a:pt x="49" y="215"/>
                </a:lnTo>
                <a:lnTo>
                  <a:pt x="47" y="213"/>
                </a:lnTo>
                <a:lnTo>
                  <a:pt x="47" y="213"/>
                </a:lnTo>
                <a:lnTo>
                  <a:pt x="44" y="211"/>
                </a:lnTo>
                <a:lnTo>
                  <a:pt x="44" y="211"/>
                </a:lnTo>
                <a:lnTo>
                  <a:pt x="44" y="208"/>
                </a:lnTo>
                <a:lnTo>
                  <a:pt x="42" y="208"/>
                </a:lnTo>
                <a:lnTo>
                  <a:pt x="42" y="206"/>
                </a:lnTo>
                <a:lnTo>
                  <a:pt x="37" y="201"/>
                </a:lnTo>
                <a:lnTo>
                  <a:pt x="37" y="201"/>
                </a:lnTo>
                <a:lnTo>
                  <a:pt x="35" y="201"/>
                </a:lnTo>
                <a:lnTo>
                  <a:pt x="33" y="199"/>
                </a:lnTo>
                <a:lnTo>
                  <a:pt x="28" y="196"/>
                </a:lnTo>
                <a:lnTo>
                  <a:pt x="26" y="196"/>
                </a:lnTo>
                <a:lnTo>
                  <a:pt x="26" y="194"/>
                </a:lnTo>
                <a:lnTo>
                  <a:pt x="23" y="194"/>
                </a:lnTo>
                <a:lnTo>
                  <a:pt x="23" y="194"/>
                </a:lnTo>
                <a:lnTo>
                  <a:pt x="21" y="192"/>
                </a:lnTo>
                <a:lnTo>
                  <a:pt x="14" y="189"/>
                </a:lnTo>
                <a:lnTo>
                  <a:pt x="9" y="187"/>
                </a:lnTo>
                <a:lnTo>
                  <a:pt x="7" y="185"/>
                </a:lnTo>
                <a:lnTo>
                  <a:pt x="7" y="185"/>
                </a:lnTo>
                <a:lnTo>
                  <a:pt x="4" y="182"/>
                </a:lnTo>
                <a:lnTo>
                  <a:pt x="4" y="182"/>
                </a:lnTo>
                <a:lnTo>
                  <a:pt x="7" y="180"/>
                </a:lnTo>
                <a:lnTo>
                  <a:pt x="7" y="177"/>
                </a:lnTo>
                <a:lnTo>
                  <a:pt x="9" y="177"/>
                </a:lnTo>
                <a:lnTo>
                  <a:pt x="9" y="177"/>
                </a:lnTo>
                <a:lnTo>
                  <a:pt x="11" y="177"/>
                </a:lnTo>
                <a:lnTo>
                  <a:pt x="11" y="177"/>
                </a:lnTo>
                <a:lnTo>
                  <a:pt x="11" y="177"/>
                </a:lnTo>
                <a:lnTo>
                  <a:pt x="14" y="177"/>
                </a:lnTo>
                <a:lnTo>
                  <a:pt x="14" y="177"/>
                </a:lnTo>
                <a:lnTo>
                  <a:pt x="14" y="177"/>
                </a:lnTo>
                <a:lnTo>
                  <a:pt x="14" y="177"/>
                </a:lnTo>
                <a:lnTo>
                  <a:pt x="14" y="175"/>
                </a:lnTo>
                <a:lnTo>
                  <a:pt x="16" y="175"/>
                </a:lnTo>
                <a:lnTo>
                  <a:pt x="16" y="173"/>
                </a:lnTo>
                <a:lnTo>
                  <a:pt x="16" y="173"/>
                </a:lnTo>
                <a:lnTo>
                  <a:pt x="14" y="168"/>
                </a:lnTo>
                <a:lnTo>
                  <a:pt x="14" y="168"/>
                </a:lnTo>
                <a:lnTo>
                  <a:pt x="14" y="166"/>
                </a:lnTo>
                <a:lnTo>
                  <a:pt x="11" y="163"/>
                </a:lnTo>
                <a:lnTo>
                  <a:pt x="9" y="163"/>
                </a:lnTo>
                <a:lnTo>
                  <a:pt x="9" y="161"/>
                </a:lnTo>
                <a:lnTo>
                  <a:pt x="7" y="161"/>
                </a:lnTo>
                <a:lnTo>
                  <a:pt x="7" y="161"/>
                </a:lnTo>
                <a:lnTo>
                  <a:pt x="4" y="159"/>
                </a:lnTo>
                <a:lnTo>
                  <a:pt x="7" y="154"/>
                </a:lnTo>
                <a:lnTo>
                  <a:pt x="7" y="154"/>
                </a:lnTo>
                <a:lnTo>
                  <a:pt x="7" y="154"/>
                </a:lnTo>
                <a:lnTo>
                  <a:pt x="9" y="154"/>
                </a:lnTo>
                <a:lnTo>
                  <a:pt x="9" y="154"/>
                </a:lnTo>
                <a:lnTo>
                  <a:pt x="9" y="151"/>
                </a:lnTo>
                <a:lnTo>
                  <a:pt x="9" y="151"/>
                </a:lnTo>
                <a:lnTo>
                  <a:pt x="7" y="151"/>
                </a:lnTo>
                <a:lnTo>
                  <a:pt x="4" y="147"/>
                </a:lnTo>
                <a:lnTo>
                  <a:pt x="2" y="144"/>
                </a:lnTo>
                <a:lnTo>
                  <a:pt x="0" y="142"/>
                </a:lnTo>
                <a:lnTo>
                  <a:pt x="0" y="142"/>
                </a:lnTo>
                <a:lnTo>
                  <a:pt x="2" y="142"/>
                </a:lnTo>
                <a:lnTo>
                  <a:pt x="2" y="142"/>
                </a:lnTo>
                <a:lnTo>
                  <a:pt x="2" y="137"/>
                </a:lnTo>
                <a:lnTo>
                  <a:pt x="2" y="133"/>
                </a:lnTo>
                <a:lnTo>
                  <a:pt x="2" y="133"/>
                </a:lnTo>
                <a:lnTo>
                  <a:pt x="2" y="130"/>
                </a:lnTo>
                <a:lnTo>
                  <a:pt x="2" y="130"/>
                </a:lnTo>
                <a:lnTo>
                  <a:pt x="4" y="130"/>
                </a:lnTo>
                <a:lnTo>
                  <a:pt x="7" y="126"/>
                </a:lnTo>
                <a:lnTo>
                  <a:pt x="9" y="123"/>
                </a:lnTo>
                <a:lnTo>
                  <a:pt x="11" y="121"/>
                </a:lnTo>
                <a:lnTo>
                  <a:pt x="11" y="121"/>
                </a:lnTo>
                <a:lnTo>
                  <a:pt x="14" y="118"/>
                </a:lnTo>
                <a:lnTo>
                  <a:pt x="14" y="118"/>
                </a:lnTo>
                <a:lnTo>
                  <a:pt x="16" y="118"/>
                </a:lnTo>
                <a:lnTo>
                  <a:pt x="16" y="116"/>
                </a:lnTo>
                <a:lnTo>
                  <a:pt x="16" y="116"/>
                </a:lnTo>
                <a:lnTo>
                  <a:pt x="16" y="114"/>
                </a:lnTo>
                <a:lnTo>
                  <a:pt x="16" y="114"/>
                </a:lnTo>
                <a:lnTo>
                  <a:pt x="21" y="111"/>
                </a:lnTo>
                <a:lnTo>
                  <a:pt x="21" y="111"/>
                </a:lnTo>
                <a:lnTo>
                  <a:pt x="23" y="109"/>
                </a:lnTo>
                <a:lnTo>
                  <a:pt x="26" y="109"/>
                </a:lnTo>
                <a:lnTo>
                  <a:pt x="26" y="107"/>
                </a:lnTo>
                <a:lnTo>
                  <a:pt x="26" y="107"/>
                </a:lnTo>
                <a:lnTo>
                  <a:pt x="26" y="107"/>
                </a:lnTo>
                <a:lnTo>
                  <a:pt x="28" y="107"/>
                </a:lnTo>
                <a:lnTo>
                  <a:pt x="28" y="107"/>
                </a:lnTo>
                <a:lnTo>
                  <a:pt x="30" y="107"/>
                </a:lnTo>
                <a:lnTo>
                  <a:pt x="30" y="104"/>
                </a:lnTo>
                <a:lnTo>
                  <a:pt x="30" y="104"/>
                </a:lnTo>
                <a:lnTo>
                  <a:pt x="30" y="104"/>
                </a:lnTo>
                <a:lnTo>
                  <a:pt x="30" y="102"/>
                </a:lnTo>
                <a:lnTo>
                  <a:pt x="35" y="104"/>
                </a:lnTo>
                <a:lnTo>
                  <a:pt x="35" y="107"/>
                </a:lnTo>
                <a:lnTo>
                  <a:pt x="35" y="109"/>
                </a:lnTo>
                <a:lnTo>
                  <a:pt x="35" y="111"/>
                </a:lnTo>
                <a:lnTo>
                  <a:pt x="35" y="114"/>
                </a:lnTo>
                <a:lnTo>
                  <a:pt x="35" y="114"/>
                </a:lnTo>
                <a:lnTo>
                  <a:pt x="37" y="116"/>
                </a:lnTo>
                <a:lnTo>
                  <a:pt x="37" y="118"/>
                </a:lnTo>
                <a:lnTo>
                  <a:pt x="37" y="118"/>
                </a:lnTo>
                <a:lnTo>
                  <a:pt x="33" y="121"/>
                </a:lnTo>
                <a:lnTo>
                  <a:pt x="33" y="121"/>
                </a:lnTo>
                <a:lnTo>
                  <a:pt x="30" y="121"/>
                </a:lnTo>
                <a:lnTo>
                  <a:pt x="30" y="121"/>
                </a:lnTo>
                <a:lnTo>
                  <a:pt x="28" y="121"/>
                </a:lnTo>
                <a:lnTo>
                  <a:pt x="28" y="121"/>
                </a:lnTo>
                <a:lnTo>
                  <a:pt x="26" y="123"/>
                </a:lnTo>
                <a:lnTo>
                  <a:pt x="26" y="123"/>
                </a:lnTo>
                <a:lnTo>
                  <a:pt x="28" y="126"/>
                </a:lnTo>
                <a:lnTo>
                  <a:pt x="28" y="128"/>
                </a:lnTo>
                <a:lnTo>
                  <a:pt x="28" y="128"/>
                </a:lnTo>
                <a:lnTo>
                  <a:pt x="28" y="128"/>
                </a:lnTo>
                <a:lnTo>
                  <a:pt x="30" y="128"/>
                </a:lnTo>
                <a:lnTo>
                  <a:pt x="30" y="128"/>
                </a:lnTo>
                <a:lnTo>
                  <a:pt x="30" y="128"/>
                </a:lnTo>
                <a:lnTo>
                  <a:pt x="30" y="130"/>
                </a:lnTo>
                <a:lnTo>
                  <a:pt x="30" y="130"/>
                </a:lnTo>
                <a:lnTo>
                  <a:pt x="28" y="130"/>
                </a:lnTo>
                <a:lnTo>
                  <a:pt x="28" y="133"/>
                </a:lnTo>
                <a:lnTo>
                  <a:pt x="28" y="135"/>
                </a:lnTo>
                <a:lnTo>
                  <a:pt x="28" y="135"/>
                </a:lnTo>
                <a:lnTo>
                  <a:pt x="30" y="135"/>
                </a:lnTo>
                <a:lnTo>
                  <a:pt x="30" y="135"/>
                </a:lnTo>
                <a:lnTo>
                  <a:pt x="30" y="135"/>
                </a:lnTo>
                <a:lnTo>
                  <a:pt x="33" y="135"/>
                </a:lnTo>
                <a:lnTo>
                  <a:pt x="33" y="133"/>
                </a:lnTo>
                <a:lnTo>
                  <a:pt x="35" y="133"/>
                </a:lnTo>
                <a:lnTo>
                  <a:pt x="35" y="130"/>
                </a:lnTo>
                <a:lnTo>
                  <a:pt x="37" y="130"/>
                </a:lnTo>
                <a:lnTo>
                  <a:pt x="37" y="130"/>
                </a:lnTo>
                <a:lnTo>
                  <a:pt x="40" y="130"/>
                </a:lnTo>
                <a:lnTo>
                  <a:pt x="40" y="130"/>
                </a:lnTo>
                <a:lnTo>
                  <a:pt x="42" y="133"/>
                </a:lnTo>
                <a:lnTo>
                  <a:pt x="42" y="133"/>
                </a:lnTo>
                <a:lnTo>
                  <a:pt x="47" y="135"/>
                </a:lnTo>
                <a:lnTo>
                  <a:pt x="49" y="135"/>
                </a:lnTo>
                <a:lnTo>
                  <a:pt x="51" y="135"/>
                </a:lnTo>
                <a:lnTo>
                  <a:pt x="51" y="135"/>
                </a:lnTo>
                <a:lnTo>
                  <a:pt x="51" y="135"/>
                </a:lnTo>
                <a:lnTo>
                  <a:pt x="54" y="135"/>
                </a:lnTo>
                <a:lnTo>
                  <a:pt x="56" y="137"/>
                </a:lnTo>
                <a:lnTo>
                  <a:pt x="56" y="140"/>
                </a:lnTo>
                <a:lnTo>
                  <a:pt x="56" y="140"/>
                </a:lnTo>
                <a:lnTo>
                  <a:pt x="59" y="144"/>
                </a:lnTo>
                <a:lnTo>
                  <a:pt x="59" y="147"/>
                </a:lnTo>
                <a:lnTo>
                  <a:pt x="61" y="149"/>
                </a:lnTo>
                <a:lnTo>
                  <a:pt x="63" y="151"/>
                </a:lnTo>
                <a:lnTo>
                  <a:pt x="66" y="151"/>
                </a:lnTo>
                <a:lnTo>
                  <a:pt x="66" y="151"/>
                </a:lnTo>
                <a:lnTo>
                  <a:pt x="66" y="151"/>
                </a:lnTo>
                <a:lnTo>
                  <a:pt x="68" y="151"/>
                </a:lnTo>
                <a:lnTo>
                  <a:pt x="70" y="151"/>
                </a:lnTo>
                <a:lnTo>
                  <a:pt x="70" y="151"/>
                </a:lnTo>
                <a:lnTo>
                  <a:pt x="73" y="151"/>
                </a:lnTo>
                <a:lnTo>
                  <a:pt x="75" y="147"/>
                </a:lnTo>
                <a:lnTo>
                  <a:pt x="75" y="144"/>
                </a:lnTo>
                <a:lnTo>
                  <a:pt x="75" y="144"/>
                </a:lnTo>
                <a:lnTo>
                  <a:pt x="75" y="142"/>
                </a:lnTo>
                <a:lnTo>
                  <a:pt x="75" y="142"/>
                </a:lnTo>
                <a:lnTo>
                  <a:pt x="77" y="142"/>
                </a:lnTo>
                <a:lnTo>
                  <a:pt x="77" y="140"/>
                </a:lnTo>
                <a:lnTo>
                  <a:pt x="77" y="140"/>
                </a:lnTo>
                <a:lnTo>
                  <a:pt x="80" y="140"/>
                </a:lnTo>
                <a:lnTo>
                  <a:pt x="80" y="140"/>
                </a:lnTo>
                <a:lnTo>
                  <a:pt x="82" y="140"/>
                </a:lnTo>
                <a:lnTo>
                  <a:pt x="82" y="140"/>
                </a:lnTo>
                <a:lnTo>
                  <a:pt x="82" y="137"/>
                </a:lnTo>
                <a:lnTo>
                  <a:pt x="82" y="135"/>
                </a:lnTo>
                <a:lnTo>
                  <a:pt x="82" y="135"/>
                </a:lnTo>
                <a:lnTo>
                  <a:pt x="82" y="133"/>
                </a:lnTo>
                <a:lnTo>
                  <a:pt x="82" y="133"/>
                </a:lnTo>
                <a:lnTo>
                  <a:pt x="82" y="130"/>
                </a:lnTo>
                <a:lnTo>
                  <a:pt x="82" y="130"/>
                </a:lnTo>
                <a:lnTo>
                  <a:pt x="82" y="130"/>
                </a:lnTo>
                <a:lnTo>
                  <a:pt x="85" y="126"/>
                </a:lnTo>
                <a:lnTo>
                  <a:pt x="85" y="123"/>
                </a:lnTo>
                <a:lnTo>
                  <a:pt x="87" y="123"/>
                </a:lnTo>
                <a:lnTo>
                  <a:pt x="87" y="121"/>
                </a:lnTo>
                <a:lnTo>
                  <a:pt x="87" y="121"/>
                </a:lnTo>
                <a:lnTo>
                  <a:pt x="87" y="118"/>
                </a:lnTo>
                <a:lnTo>
                  <a:pt x="87" y="118"/>
                </a:lnTo>
                <a:lnTo>
                  <a:pt x="89" y="116"/>
                </a:lnTo>
                <a:lnTo>
                  <a:pt x="89" y="116"/>
                </a:lnTo>
                <a:lnTo>
                  <a:pt x="89" y="114"/>
                </a:lnTo>
                <a:lnTo>
                  <a:pt x="92" y="114"/>
                </a:lnTo>
                <a:lnTo>
                  <a:pt x="92" y="114"/>
                </a:lnTo>
                <a:lnTo>
                  <a:pt x="92" y="111"/>
                </a:lnTo>
                <a:lnTo>
                  <a:pt x="92" y="109"/>
                </a:lnTo>
                <a:lnTo>
                  <a:pt x="92" y="107"/>
                </a:lnTo>
                <a:lnTo>
                  <a:pt x="92" y="107"/>
                </a:lnTo>
                <a:lnTo>
                  <a:pt x="92" y="104"/>
                </a:lnTo>
                <a:lnTo>
                  <a:pt x="92" y="104"/>
                </a:lnTo>
                <a:lnTo>
                  <a:pt x="92" y="104"/>
                </a:lnTo>
                <a:lnTo>
                  <a:pt x="94" y="104"/>
                </a:lnTo>
                <a:lnTo>
                  <a:pt x="94" y="104"/>
                </a:lnTo>
                <a:lnTo>
                  <a:pt x="94" y="104"/>
                </a:lnTo>
                <a:lnTo>
                  <a:pt x="94" y="104"/>
                </a:lnTo>
                <a:lnTo>
                  <a:pt x="94" y="107"/>
                </a:lnTo>
                <a:lnTo>
                  <a:pt x="96" y="107"/>
                </a:lnTo>
                <a:lnTo>
                  <a:pt x="96" y="104"/>
                </a:lnTo>
                <a:lnTo>
                  <a:pt x="99" y="104"/>
                </a:lnTo>
                <a:lnTo>
                  <a:pt x="96" y="104"/>
                </a:lnTo>
                <a:lnTo>
                  <a:pt x="96" y="102"/>
                </a:lnTo>
                <a:lnTo>
                  <a:pt x="96" y="102"/>
                </a:lnTo>
                <a:lnTo>
                  <a:pt x="96" y="102"/>
                </a:lnTo>
                <a:lnTo>
                  <a:pt x="96" y="100"/>
                </a:lnTo>
                <a:lnTo>
                  <a:pt x="99" y="100"/>
                </a:lnTo>
                <a:lnTo>
                  <a:pt x="99" y="100"/>
                </a:lnTo>
                <a:lnTo>
                  <a:pt x="101" y="97"/>
                </a:lnTo>
                <a:lnTo>
                  <a:pt x="101" y="95"/>
                </a:lnTo>
                <a:lnTo>
                  <a:pt x="106" y="92"/>
                </a:lnTo>
                <a:lnTo>
                  <a:pt x="108" y="90"/>
                </a:lnTo>
                <a:lnTo>
                  <a:pt x="108" y="90"/>
                </a:lnTo>
                <a:lnTo>
                  <a:pt x="108" y="90"/>
                </a:lnTo>
                <a:lnTo>
                  <a:pt x="120" y="85"/>
                </a:lnTo>
                <a:lnTo>
                  <a:pt x="127" y="83"/>
                </a:lnTo>
                <a:lnTo>
                  <a:pt x="132" y="83"/>
                </a:lnTo>
                <a:lnTo>
                  <a:pt x="137" y="81"/>
                </a:lnTo>
                <a:lnTo>
                  <a:pt x="144" y="78"/>
                </a:lnTo>
                <a:lnTo>
                  <a:pt x="151" y="71"/>
                </a:lnTo>
                <a:lnTo>
                  <a:pt x="162" y="64"/>
                </a:lnTo>
                <a:lnTo>
                  <a:pt x="165" y="62"/>
                </a:lnTo>
                <a:lnTo>
                  <a:pt x="170" y="55"/>
                </a:lnTo>
                <a:lnTo>
                  <a:pt x="172" y="52"/>
                </a:lnTo>
                <a:lnTo>
                  <a:pt x="174" y="48"/>
                </a:lnTo>
                <a:lnTo>
                  <a:pt x="177" y="48"/>
                </a:lnTo>
                <a:lnTo>
                  <a:pt x="177" y="45"/>
                </a:lnTo>
                <a:lnTo>
                  <a:pt x="177" y="45"/>
                </a:lnTo>
                <a:lnTo>
                  <a:pt x="179" y="38"/>
                </a:lnTo>
                <a:lnTo>
                  <a:pt x="179" y="36"/>
                </a:lnTo>
                <a:lnTo>
                  <a:pt x="181" y="33"/>
                </a:lnTo>
                <a:lnTo>
                  <a:pt x="181" y="31"/>
                </a:lnTo>
                <a:lnTo>
                  <a:pt x="181" y="29"/>
                </a:lnTo>
                <a:lnTo>
                  <a:pt x="184" y="29"/>
                </a:lnTo>
                <a:lnTo>
                  <a:pt x="184" y="29"/>
                </a:lnTo>
                <a:lnTo>
                  <a:pt x="184" y="29"/>
                </a:lnTo>
                <a:lnTo>
                  <a:pt x="188" y="29"/>
                </a:lnTo>
                <a:lnTo>
                  <a:pt x="186" y="24"/>
                </a:lnTo>
                <a:lnTo>
                  <a:pt x="186" y="22"/>
                </a:lnTo>
                <a:lnTo>
                  <a:pt x="186" y="19"/>
                </a:lnTo>
                <a:lnTo>
                  <a:pt x="186" y="19"/>
                </a:lnTo>
                <a:lnTo>
                  <a:pt x="186" y="19"/>
                </a:lnTo>
                <a:lnTo>
                  <a:pt x="186" y="19"/>
                </a:lnTo>
                <a:lnTo>
                  <a:pt x="186" y="17"/>
                </a:lnTo>
                <a:lnTo>
                  <a:pt x="186" y="14"/>
                </a:lnTo>
                <a:lnTo>
                  <a:pt x="184" y="14"/>
                </a:lnTo>
                <a:lnTo>
                  <a:pt x="184" y="14"/>
                </a:lnTo>
                <a:lnTo>
                  <a:pt x="181" y="12"/>
                </a:lnTo>
                <a:lnTo>
                  <a:pt x="181" y="12"/>
                </a:lnTo>
                <a:lnTo>
                  <a:pt x="181" y="12"/>
                </a:lnTo>
                <a:lnTo>
                  <a:pt x="181" y="10"/>
                </a:lnTo>
                <a:lnTo>
                  <a:pt x="181" y="7"/>
                </a:lnTo>
                <a:lnTo>
                  <a:pt x="179" y="7"/>
                </a:lnTo>
                <a:lnTo>
                  <a:pt x="179" y="7"/>
                </a:lnTo>
                <a:lnTo>
                  <a:pt x="177" y="5"/>
                </a:lnTo>
                <a:lnTo>
                  <a:pt x="174" y="5"/>
                </a:lnTo>
                <a:lnTo>
                  <a:pt x="174" y="3"/>
                </a:lnTo>
                <a:lnTo>
                  <a:pt x="179" y="3"/>
                </a:lnTo>
                <a:lnTo>
                  <a:pt x="179" y="3"/>
                </a:lnTo>
                <a:lnTo>
                  <a:pt x="181" y="5"/>
                </a:lnTo>
                <a:lnTo>
                  <a:pt x="184" y="5"/>
                </a:lnTo>
                <a:lnTo>
                  <a:pt x="186" y="3"/>
                </a:lnTo>
                <a:lnTo>
                  <a:pt x="186" y="3"/>
                </a:lnTo>
                <a:lnTo>
                  <a:pt x="186" y="3"/>
                </a:lnTo>
                <a:lnTo>
                  <a:pt x="188" y="3"/>
                </a:lnTo>
                <a:lnTo>
                  <a:pt x="188" y="0"/>
                </a:lnTo>
                <a:lnTo>
                  <a:pt x="188" y="0"/>
                </a:lnTo>
                <a:lnTo>
                  <a:pt x="191" y="0"/>
                </a:lnTo>
                <a:lnTo>
                  <a:pt x="193" y="3"/>
                </a:lnTo>
                <a:lnTo>
                  <a:pt x="196" y="5"/>
                </a:lnTo>
                <a:lnTo>
                  <a:pt x="196" y="5"/>
                </a:lnTo>
                <a:lnTo>
                  <a:pt x="198" y="7"/>
                </a:lnTo>
                <a:lnTo>
                  <a:pt x="200" y="5"/>
                </a:lnTo>
                <a:lnTo>
                  <a:pt x="200" y="5"/>
                </a:lnTo>
                <a:lnTo>
                  <a:pt x="200" y="5"/>
                </a:lnTo>
                <a:lnTo>
                  <a:pt x="200" y="5"/>
                </a:lnTo>
                <a:lnTo>
                  <a:pt x="203" y="7"/>
                </a:lnTo>
                <a:lnTo>
                  <a:pt x="203" y="7"/>
                </a:lnTo>
                <a:lnTo>
                  <a:pt x="203" y="7"/>
                </a:lnTo>
                <a:lnTo>
                  <a:pt x="203" y="10"/>
                </a:lnTo>
                <a:lnTo>
                  <a:pt x="203" y="10"/>
                </a:lnTo>
                <a:lnTo>
                  <a:pt x="203" y="10"/>
                </a:lnTo>
                <a:lnTo>
                  <a:pt x="205" y="12"/>
                </a:lnTo>
                <a:lnTo>
                  <a:pt x="205" y="12"/>
                </a:lnTo>
                <a:lnTo>
                  <a:pt x="207" y="12"/>
                </a:lnTo>
                <a:lnTo>
                  <a:pt x="212" y="17"/>
                </a:lnTo>
                <a:lnTo>
                  <a:pt x="212" y="17"/>
                </a:lnTo>
                <a:lnTo>
                  <a:pt x="214" y="17"/>
                </a:lnTo>
                <a:lnTo>
                  <a:pt x="214" y="19"/>
                </a:lnTo>
                <a:lnTo>
                  <a:pt x="214" y="22"/>
                </a:lnTo>
                <a:lnTo>
                  <a:pt x="214" y="24"/>
                </a:lnTo>
                <a:lnTo>
                  <a:pt x="217" y="24"/>
                </a:lnTo>
                <a:lnTo>
                  <a:pt x="217" y="26"/>
                </a:lnTo>
                <a:lnTo>
                  <a:pt x="217" y="26"/>
                </a:lnTo>
                <a:lnTo>
                  <a:pt x="217" y="29"/>
                </a:lnTo>
                <a:lnTo>
                  <a:pt x="217" y="29"/>
                </a:lnTo>
                <a:lnTo>
                  <a:pt x="217" y="31"/>
                </a:lnTo>
                <a:lnTo>
                  <a:pt x="219" y="31"/>
                </a:lnTo>
                <a:lnTo>
                  <a:pt x="222" y="31"/>
                </a:lnTo>
                <a:lnTo>
                  <a:pt x="229" y="36"/>
                </a:lnTo>
                <a:lnTo>
                  <a:pt x="229" y="38"/>
                </a:lnTo>
                <a:lnTo>
                  <a:pt x="233" y="38"/>
                </a:lnTo>
                <a:lnTo>
                  <a:pt x="233" y="38"/>
                </a:lnTo>
                <a:lnTo>
                  <a:pt x="236" y="38"/>
                </a:lnTo>
                <a:lnTo>
                  <a:pt x="238" y="40"/>
                </a:lnTo>
                <a:lnTo>
                  <a:pt x="238" y="43"/>
                </a:lnTo>
                <a:lnTo>
                  <a:pt x="238" y="45"/>
                </a:lnTo>
                <a:lnTo>
                  <a:pt x="240" y="45"/>
                </a:lnTo>
                <a:lnTo>
                  <a:pt x="240" y="48"/>
                </a:lnTo>
                <a:lnTo>
                  <a:pt x="243" y="48"/>
                </a:lnTo>
                <a:lnTo>
                  <a:pt x="240" y="50"/>
                </a:lnTo>
                <a:lnTo>
                  <a:pt x="240" y="50"/>
                </a:lnTo>
                <a:lnTo>
                  <a:pt x="240" y="52"/>
                </a:lnTo>
                <a:lnTo>
                  <a:pt x="240" y="52"/>
                </a:lnTo>
                <a:lnTo>
                  <a:pt x="243" y="55"/>
                </a:lnTo>
                <a:lnTo>
                  <a:pt x="245" y="57"/>
                </a:lnTo>
                <a:lnTo>
                  <a:pt x="248" y="55"/>
                </a:lnTo>
                <a:lnTo>
                  <a:pt x="250" y="55"/>
                </a:lnTo>
                <a:lnTo>
                  <a:pt x="252" y="55"/>
                </a:lnTo>
                <a:lnTo>
                  <a:pt x="252" y="57"/>
                </a:lnTo>
                <a:lnTo>
                  <a:pt x="255" y="64"/>
                </a:lnTo>
                <a:lnTo>
                  <a:pt x="252" y="66"/>
                </a:lnTo>
                <a:lnTo>
                  <a:pt x="252" y="66"/>
                </a:lnTo>
                <a:lnTo>
                  <a:pt x="252" y="69"/>
                </a:lnTo>
                <a:lnTo>
                  <a:pt x="252" y="71"/>
                </a:lnTo>
                <a:lnTo>
                  <a:pt x="252" y="71"/>
                </a:lnTo>
                <a:lnTo>
                  <a:pt x="252" y="71"/>
                </a:lnTo>
                <a:lnTo>
                  <a:pt x="255" y="74"/>
                </a:lnTo>
                <a:lnTo>
                  <a:pt x="257" y="74"/>
                </a:lnTo>
                <a:lnTo>
                  <a:pt x="257" y="74"/>
                </a:lnTo>
                <a:lnTo>
                  <a:pt x="259" y="74"/>
                </a:lnTo>
                <a:lnTo>
                  <a:pt x="259" y="76"/>
                </a:lnTo>
                <a:lnTo>
                  <a:pt x="262" y="76"/>
                </a:lnTo>
                <a:lnTo>
                  <a:pt x="264" y="74"/>
                </a:lnTo>
                <a:lnTo>
                  <a:pt x="269" y="74"/>
                </a:lnTo>
                <a:lnTo>
                  <a:pt x="271" y="74"/>
                </a:lnTo>
                <a:lnTo>
                  <a:pt x="276" y="76"/>
                </a:lnTo>
                <a:lnTo>
                  <a:pt x="276" y="76"/>
                </a:lnTo>
                <a:lnTo>
                  <a:pt x="278" y="76"/>
                </a:lnTo>
                <a:lnTo>
                  <a:pt x="283" y="74"/>
                </a:lnTo>
                <a:lnTo>
                  <a:pt x="285" y="71"/>
                </a:lnTo>
                <a:lnTo>
                  <a:pt x="288" y="71"/>
                </a:lnTo>
                <a:lnTo>
                  <a:pt x="290" y="71"/>
                </a:lnTo>
                <a:lnTo>
                  <a:pt x="290" y="71"/>
                </a:lnTo>
                <a:lnTo>
                  <a:pt x="292" y="66"/>
                </a:lnTo>
                <a:lnTo>
                  <a:pt x="295" y="64"/>
                </a:lnTo>
                <a:lnTo>
                  <a:pt x="295" y="64"/>
                </a:lnTo>
                <a:lnTo>
                  <a:pt x="295" y="66"/>
                </a:lnTo>
                <a:lnTo>
                  <a:pt x="295" y="66"/>
                </a:lnTo>
                <a:lnTo>
                  <a:pt x="295" y="66"/>
                </a:lnTo>
                <a:lnTo>
                  <a:pt x="299" y="66"/>
                </a:lnTo>
                <a:lnTo>
                  <a:pt x="299" y="66"/>
                </a:lnTo>
                <a:lnTo>
                  <a:pt x="304" y="69"/>
                </a:lnTo>
                <a:lnTo>
                  <a:pt x="304" y="71"/>
                </a:lnTo>
                <a:lnTo>
                  <a:pt x="311" y="71"/>
                </a:lnTo>
                <a:lnTo>
                  <a:pt x="314" y="69"/>
                </a:lnTo>
                <a:lnTo>
                  <a:pt x="316" y="69"/>
                </a:lnTo>
                <a:lnTo>
                  <a:pt x="321" y="66"/>
                </a:lnTo>
                <a:lnTo>
                  <a:pt x="328" y="71"/>
                </a:lnTo>
                <a:lnTo>
                  <a:pt x="328" y="74"/>
                </a:lnTo>
                <a:lnTo>
                  <a:pt x="330" y="76"/>
                </a:lnTo>
                <a:lnTo>
                  <a:pt x="330" y="76"/>
                </a:lnTo>
                <a:lnTo>
                  <a:pt x="335" y="76"/>
                </a:lnTo>
                <a:lnTo>
                  <a:pt x="335" y="76"/>
                </a:lnTo>
                <a:lnTo>
                  <a:pt x="337" y="76"/>
                </a:lnTo>
                <a:lnTo>
                  <a:pt x="337" y="76"/>
                </a:lnTo>
                <a:lnTo>
                  <a:pt x="340" y="78"/>
                </a:lnTo>
                <a:lnTo>
                  <a:pt x="340" y="78"/>
                </a:lnTo>
                <a:lnTo>
                  <a:pt x="342" y="81"/>
                </a:lnTo>
                <a:lnTo>
                  <a:pt x="342" y="83"/>
                </a:lnTo>
                <a:lnTo>
                  <a:pt x="344" y="81"/>
                </a:lnTo>
                <a:lnTo>
                  <a:pt x="344" y="83"/>
                </a:lnTo>
                <a:lnTo>
                  <a:pt x="335" y="100"/>
                </a:lnTo>
                <a:lnTo>
                  <a:pt x="333" y="102"/>
                </a:lnTo>
                <a:lnTo>
                  <a:pt x="330" y="107"/>
                </a:lnTo>
                <a:lnTo>
                  <a:pt x="328" y="109"/>
                </a:lnTo>
                <a:lnTo>
                  <a:pt x="325" y="111"/>
                </a:lnTo>
                <a:lnTo>
                  <a:pt x="325" y="114"/>
                </a:lnTo>
                <a:lnTo>
                  <a:pt x="328" y="116"/>
                </a:lnTo>
                <a:lnTo>
                  <a:pt x="330" y="116"/>
                </a:lnTo>
                <a:lnTo>
                  <a:pt x="333" y="116"/>
                </a:lnTo>
                <a:lnTo>
                  <a:pt x="333" y="116"/>
                </a:lnTo>
                <a:lnTo>
                  <a:pt x="335" y="116"/>
                </a:lnTo>
                <a:lnTo>
                  <a:pt x="335" y="116"/>
                </a:lnTo>
                <a:lnTo>
                  <a:pt x="335" y="116"/>
                </a:lnTo>
                <a:lnTo>
                  <a:pt x="337" y="116"/>
                </a:lnTo>
                <a:lnTo>
                  <a:pt x="337" y="116"/>
                </a:lnTo>
                <a:lnTo>
                  <a:pt x="340" y="118"/>
                </a:lnTo>
                <a:lnTo>
                  <a:pt x="342" y="118"/>
                </a:lnTo>
                <a:lnTo>
                  <a:pt x="342" y="121"/>
                </a:lnTo>
                <a:lnTo>
                  <a:pt x="342" y="121"/>
                </a:lnTo>
                <a:lnTo>
                  <a:pt x="342" y="123"/>
                </a:lnTo>
                <a:lnTo>
                  <a:pt x="342" y="123"/>
                </a:lnTo>
                <a:lnTo>
                  <a:pt x="342" y="123"/>
                </a:lnTo>
                <a:lnTo>
                  <a:pt x="344" y="126"/>
                </a:lnTo>
                <a:lnTo>
                  <a:pt x="347" y="126"/>
                </a:lnTo>
                <a:lnTo>
                  <a:pt x="347" y="128"/>
                </a:lnTo>
                <a:lnTo>
                  <a:pt x="349" y="128"/>
                </a:lnTo>
                <a:lnTo>
                  <a:pt x="349" y="128"/>
                </a:lnTo>
                <a:lnTo>
                  <a:pt x="349" y="130"/>
                </a:lnTo>
                <a:lnTo>
                  <a:pt x="349" y="130"/>
                </a:lnTo>
                <a:lnTo>
                  <a:pt x="347" y="130"/>
                </a:lnTo>
                <a:lnTo>
                  <a:pt x="347" y="133"/>
                </a:lnTo>
                <a:lnTo>
                  <a:pt x="342" y="133"/>
                </a:lnTo>
                <a:lnTo>
                  <a:pt x="340" y="130"/>
                </a:lnTo>
                <a:lnTo>
                  <a:pt x="337" y="130"/>
                </a:lnTo>
                <a:lnTo>
                  <a:pt x="337" y="128"/>
                </a:lnTo>
                <a:lnTo>
                  <a:pt x="337" y="128"/>
                </a:lnTo>
                <a:lnTo>
                  <a:pt x="337" y="128"/>
                </a:lnTo>
                <a:lnTo>
                  <a:pt x="337" y="126"/>
                </a:lnTo>
                <a:lnTo>
                  <a:pt x="335" y="126"/>
                </a:lnTo>
                <a:lnTo>
                  <a:pt x="333" y="126"/>
                </a:lnTo>
                <a:lnTo>
                  <a:pt x="333" y="128"/>
                </a:lnTo>
                <a:lnTo>
                  <a:pt x="330" y="128"/>
                </a:lnTo>
                <a:lnTo>
                  <a:pt x="328" y="126"/>
                </a:lnTo>
                <a:lnTo>
                  <a:pt x="323" y="126"/>
                </a:lnTo>
                <a:lnTo>
                  <a:pt x="323" y="126"/>
                </a:lnTo>
                <a:lnTo>
                  <a:pt x="321" y="128"/>
                </a:lnTo>
                <a:lnTo>
                  <a:pt x="321" y="130"/>
                </a:lnTo>
                <a:lnTo>
                  <a:pt x="321" y="130"/>
                </a:lnTo>
                <a:lnTo>
                  <a:pt x="318" y="133"/>
                </a:lnTo>
                <a:lnTo>
                  <a:pt x="316" y="133"/>
                </a:lnTo>
                <a:lnTo>
                  <a:pt x="314" y="133"/>
                </a:lnTo>
                <a:lnTo>
                  <a:pt x="311" y="133"/>
                </a:lnTo>
                <a:lnTo>
                  <a:pt x="307" y="133"/>
                </a:lnTo>
                <a:lnTo>
                  <a:pt x="304" y="135"/>
                </a:lnTo>
                <a:lnTo>
                  <a:pt x="297" y="137"/>
                </a:lnTo>
                <a:lnTo>
                  <a:pt x="295" y="137"/>
                </a:lnTo>
                <a:lnTo>
                  <a:pt x="295" y="137"/>
                </a:lnTo>
                <a:lnTo>
                  <a:pt x="290" y="137"/>
                </a:lnTo>
                <a:lnTo>
                  <a:pt x="290" y="137"/>
                </a:lnTo>
                <a:lnTo>
                  <a:pt x="285" y="140"/>
                </a:lnTo>
                <a:lnTo>
                  <a:pt x="283" y="142"/>
                </a:lnTo>
                <a:lnTo>
                  <a:pt x="278" y="144"/>
                </a:lnTo>
                <a:lnTo>
                  <a:pt x="278" y="144"/>
                </a:lnTo>
                <a:lnTo>
                  <a:pt x="278" y="144"/>
                </a:lnTo>
                <a:lnTo>
                  <a:pt x="276" y="144"/>
                </a:lnTo>
                <a:lnTo>
                  <a:pt x="276" y="144"/>
                </a:lnTo>
                <a:lnTo>
                  <a:pt x="273" y="144"/>
                </a:lnTo>
                <a:lnTo>
                  <a:pt x="273" y="147"/>
                </a:lnTo>
                <a:lnTo>
                  <a:pt x="273" y="147"/>
                </a:lnTo>
                <a:lnTo>
                  <a:pt x="273" y="149"/>
                </a:lnTo>
                <a:lnTo>
                  <a:pt x="271" y="149"/>
                </a:lnTo>
                <a:lnTo>
                  <a:pt x="266" y="151"/>
                </a:lnTo>
                <a:lnTo>
                  <a:pt x="262" y="154"/>
                </a:lnTo>
                <a:lnTo>
                  <a:pt x="262" y="154"/>
                </a:lnTo>
                <a:lnTo>
                  <a:pt x="259" y="156"/>
                </a:lnTo>
                <a:lnTo>
                  <a:pt x="259" y="156"/>
                </a:lnTo>
                <a:lnTo>
                  <a:pt x="257" y="161"/>
                </a:lnTo>
                <a:lnTo>
                  <a:pt x="257" y="166"/>
                </a:lnTo>
                <a:lnTo>
                  <a:pt x="257" y="166"/>
                </a:lnTo>
                <a:lnTo>
                  <a:pt x="257" y="168"/>
                </a:lnTo>
                <a:lnTo>
                  <a:pt x="257" y="168"/>
                </a:lnTo>
                <a:lnTo>
                  <a:pt x="257" y="173"/>
                </a:lnTo>
                <a:lnTo>
                  <a:pt x="255" y="173"/>
                </a:lnTo>
                <a:lnTo>
                  <a:pt x="255" y="175"/>
                </a:lnTo>
                <a:lnTo>
                  <a:pt x="252" y="177"/>
                </a:lnTo>
                <a:lnTo>
                  <a:pt x="252" y="180"/>
                </a:lnTo>
                <a:lnTo>
                  <a:pt x="250" y="182"/>
                </a:lnTo>
                <a:lnTo>
                  <a:pt x="250" y="185"/>
                </a:lnTo>
                <a:lnTo>
                  <a:pt x="248" y="185"/>
                </a:lnTo>
                <a:lnTo>
                  <a:pt x="248" y="187"/>
                </a:lnTo>
                <a:lnTo>
                  <a:pt x="250" y="187"/>
                </a:lnTo>
                <a:lnTo>
                  <a:pt x="250" y="189"/>
                </a:lnTo>
                <a:lnTo>
                  <a:pt x="252" y="194"/>
                </a:lnTo>
                <a:lnTo>
                  <a:pt x="252" y="194"/>
                </a:lnTo>
                <a:lnTo>
                  <a:pt x="252" y="196"/>
                </a:lnTo>
                <a:lnTo>
                  <a:pt x="250" y="196"/>
                </a:lnTo>
                <a:lnTo>
                  <a:pt x="250" y="199"/>
                </a:lnTo>
                <a:lnTo>
                  <a:pt x="250" y="199"/>
                </a:lnTo>
                <a:lnTo>
                  <a:pt x="250" y="199"/>
                </a:lnTo>
                <a:lnTo>
                  <a:pt x="248" y="201"/>
                </a:lnTo>
                <a:lnTo>
                  <a:pt x="245" y="201"/>
                </a:lnTo>
                <a:lnTo>
                  <a:pt x="245" y="201"/>
                </a:lnTo>
                <a:lnTo>
                  <a:pt x="245" y="201"/>
                </a:lnTo>
                <a:lnTo>
                  <a:pt x="238" y="206"/>
                </a:lnTo>
                <a:lnTo>
                  <a:pt x="236" y="206"/>
                </a:lnTo>
                <a:lnTo>
                  <a:pt x="233" y="208"/>
                </a:lnTo>
                <a:lnTo>
                  <a:pt x="233" y="211"/>
                </a:lnTo>
                <a:lnTo>
                  <a:pt x="231" y="215"/>
                </a:lnTo>
                <a:lnTo>
                  <a:pt x="231" y="218"/>
                </a:lnTo>
                <a:lnTo>
                  <a:pt x="231" y="218"/>
                </a:lnTo>
                <a:lnTo>
                  <a:pt x="233" y="220"/>
                </a:lnTo>
                <a:lnTo>
                  <a:pt x="233" y="222"/>
                </a:lnTo>
                <a:lnTo>
                  <a:pt x="233" y="222"/>
                </a:lnTo>
                <a:lnTo>
                  <a:pt x="226" y="225"/>
                </a:lnTo>
                <a:lnTo>
                  <a:pt x="226" y="227"/>
                </a:lnTo>
                <a:lnTo>
                  <a:pt x="226" y="229"/>
                </a:lnTo>
                <a:lnTo>
                  <a:pt x="226" y="229"/>
                </a:lnTo>
                <a:lnTo>
                  <a:pt x="224" y="229"/>
                </a:lnTo>
                <a:lnTo>
                  <a:pt x="224" y="229"/>
                </a:lnTo>
                <a:lnTo>
                  <a:pt x="226" y="229"/>
                </a:lnTo>
                <a:lnTo>
                  <a:pt x="226" y="232"/>
                </a:lnTo>
                <a:lnTo>
                  <a:pt x="229" y="234"/>
                </a:lnTo>
                <a:lnTo>
                  <a:pt x="229" y="234"/>
                </a:lnTo>
                <a:lnTo>
                  <a:pt x="229" y="234"/>
                </a:lnTo>
                <a:lnTo>
                  <a:pt x="231" y="234"/>
                </a:lnTo>
                <a:lnTo>
                  <a:pt x="233" y="237"/>
                </a:lnTo>
                <a:lnTo>
                  <a:pt x="233" y="237"/>
                </a:lnTo>
                <a:lnTo>
                  <a:pt x="233" y="237"/>
                </a:lnTo>
                <a:lnTo>
                  <a:pt x="233" y="237"/>
                </a:lnTo>
                <a:lnTo>
                  <a:pt x="233" y="239"/>
                </a:lnTo>
                <a:lnTo>
                  <a:pt x="233" y="239"/>
                </a:lnTo>
                <a:lnTo>
                  <a:pt x="231" y="239"/>
                </a:lnTo>
                <a:lnTo>
                  <a:pt x="231" y="241"/>
                </a:lnTo>
                <a:lnTo>
                  <a:pt x="233" y="244"/>
                </a:lnTo>
                <a:lnTo>
                  <a:pt x="233" y="244"/>
                </a:lnTo>
                <a:lnTo>
                  <a:pt x="236" y="244"/>
                </a:lnTo>
                <a:lnTo>
                  <a:pt x="238" y="248"/>
                </a:lnTo>
                <a:lnTo>
                  <a:pt x="238" y="251"/>
                </a:lnTo>
                <a:lnTo>
                  <a:pt x="238" y="253"/>
                </a:lnTo>
                <a:lnTo>
                  <a:pt x="238" y="253"/>
                </a:lnTo>
                <a:lnTo>
                  <a:pt x="240" y="255"/>
                </a:lnTo>
                <a:lnTo>
                  <a:pt x="243" y="258"/>
                </a:lnTo>
                <a:lnTo>
                  <a:pt x="245" y="263"/>
                </a:lnTo>
                <a:lnTo>
                  <a:pt x="248" y="265"/>
                </a:lnTo>
                <a:lnTo>
                  <a:pt x="248" y="265"/>
                </a:lnTo>
                <a:lnTo>
                  <a:pt x="250" y="265"/>
                </a:lnTo>
                <a:lnTo>
                  <a:pt x="250" y="265"/>
                </a:lnTo>
                <a:lnTo>
                  <a:pt x="250" y="265"/>
                </a:lnTo>
                <a:lnTo>
                  <a:pt x="250" y="265"/>
                </a:lnTo>
                <a:lnTo>
                  <a:pt x="250" y="267"/>
                </a:lnTo>
                <a:lnTo>
                  <a:pt x="252" y="267"/>
                </a:lnTo>
                <a:lnTo>
                  <a:pt x="252" y="267"/>
                </a:lnTo>
                <a:lnTo>
                  <a:pt x="255" y="272"/>
                </a:lnTo>
                <a:lnTo>
                  <a:pt x="255" y="272"/>
                </a:lnTo>
                <a:lnTo>
                  <a:pt x="257" y="274"/>
                </a:lnTo>
                <a:lnTo>
                  <a:pt x="257" y="274"/>
                </a:lnTo>
                <a:lnTo>
                  <a:pt x="257" y="277"/>
                </a:lnTo>
                <a:lnTo>
                  <a:pt x="257" y="277"/>
                </a:lnTo>
                <a:lnTo>
                  <a:pt x="257" y="277"/>
                </a:lnTo>
                <a:lnTo>
                  <a:pt x="257" y="279"/>
                </a:lnTo>
                <a:lnTo>
                  <a:pt x="255" y="281"/>
                </a:lnTo>
                <a:lnTo>
                  <a:pt x="252" y="284"/>
                </a:lnTo>
                <a:lnTo>
                  <a:pt x="250" y="284"/>
                </a:lnTo>
                <a:lnTo>
                  <a:pt x="250" y="286"/>
                </a:lnTo>
                <a:lnTo>
                  <a:pt x="250" y="286"/>
                </a:lnTo>
                <a:lnTo>
                  <a:pt x="257" y="286"/>
                </a:lnTo>
                <a:lnTo>
                  <a:pt x="259" y="286"/>
                </a:lnTo>
                <a:lnTo>
                  <a:pt x="259" y="286"/>
                </a:lnTo>
                <a:lnTo>
                  <a:pt x="264" y="286"/>
                </a:lnTo>
                <a:lnTo>
                  <a:pt x="266" y="289"/>
                </a:lnTo>
                <a:lnTo>
                  <a:pt x="273" y="289"/>
                </a:lnTo>
                <a:lnTo>
                  <a:pt x="273" y="289"/>
                </a:lnTo>
                <a:lnTo>
                  <a:pt x="276" y="291"/>
                </a:lnTo>
                <a:lnTo>
                  <a:pt x="278" y="293"/>
                </a:lnTo>
                <a:lnTo>
                  <a:pt x="278" y="296"/>
                </a:lnTo>
                <a:lnTo>
                  <a:pt x="278" y="296"/>
                </a:lnTo>
                <a:lnTo>
                  <a:pt x="278" y="298"/>
                </a:lnTo>
                <a:lnTo>
                  <a:pt x="278" y="298"/>
                </a:lnTo>
                <a:lnTo>
                  <a:pt x="281" y="298"/>
                </a:lnTo>
                <a:lnTo>
                  <a:pt x="281" y="300"/>
                </a:lnTo>
                <a:lnTo>
                  <a:pt x="281" y="300"/>
                </a:lnTo>
                <a:lnTo>
                  <a:pt x="281" y="303"/>
                </a:lnTo>
                <a:lnTo>
                  <a:pt x="281" y="305"/>
                </a:lnTo>
                <a:lnTo>
                  <a:pt x="281" y="305"/>
                </a:lnTo>
                <a:lnTo>
                  <a:pt x="285" y="305"/>
                </a:lnTo>
                <a:lnTo>
                  <a:pt x="285" y="305"/>
                </a:lnTo>
                <a:lnTo>
                  <a:pt x="288" y="305"/>
                </a:lnTo>
                <a:lnTo>
                  <a:pt x="288" y="305"/>
                </a:lnTo>
                <a:lnTo>
                  <a:pt x="297" y="305"/>
                </a:lnTo>
                <a:lnTo>
                  <a:pt x="302" y="305"/>
                </a:lnTo>
                <a:lnTo>
                  <a:pt x="304" y="305"/>
                </a:lnTo>
                <a:lnTo>
                  <a:pt x="307" y="305"/>
                </a:lnTo>
                <a:lnTo>
                  <a:pt x="311" y="303"/>
                </a:lnTo>
                <a:lnTo>
                  <a:pt x="311" y="300"/>
                </a:lnTo>
                <a:lnTo>
                  <a:pt x="311" y="300"/>
                </a:lnTo>
                <a:lnTo>
                  <a:pt x="316" y="298"/>
                </a:lnTo>
                <a:lnTo>
                  <a:pt x="316" y="298"/>
                </a:lnTo>
                <a:lnTo>
                  <a:pt x="318" y="298"/>
                </a:lnTo>
                <a:lnTo>
                  <a:pt x="321" y="296"/>
                </a:lnTo>
                <a:lnTo>
                  <a:pt x="321" y="293"/>
                </a:lnTo>
                <a:lnTo>
                  <a:pt x="323" y="293"/>
                </a:lnTo>
                <a:lnTo>
                  <a:pt x="328" y="289"/>
                </a:lnTo>
                <a:lnTo>
                  <a:pt x="328" y="289"/>
                </a:lnTo>
                <a:lnTo>
                  <a:pt x="330" y="286"/>
                </a:lnTo>
                <a:lnTo>
                  <a:pt x="330" y="286"/>
                </a:lnTo>
                <a:lnTo>
                  <a:pt x="330" y="289"/>
                </a:lnTo>
                <a:lnTo>
                  <a:pt x="330" y="291"/>
                </a:lnTo>
                <a:lnTo>
                  <a:pt x="328" y="291"/>
                </a:lnTo>
                <a:lnTo>
                  <a:pt x="328" y="293"/>
                </a:lnTo>
                <a:lnTo>
                  <a:pt x="328" y="298"/>
                </a:lnTo>
                <a:lnTo>
                  <a:pt x="328" y="298"/>
                </a:lnTo>
                <a:lnTo>
                  <a:pt x="328" y="300"/>
                </a:lnTo>
                <a:lnTo>
                  <a:pt x="328" y="300"/>
                </a:lnTo>
                <a:lnTo>
                  <a:pt x="328" y="303"/>
                </a:lnTo>
                <a:lnTo>
                  <a:pt x="328" y="307"/>
                </a:lnTo>
                <a:lnTo>
                  <a:pt x="328" y="310"/>
                </a:lnTo>
                <a:lnTo>
                  <a:pt x="328" y="315"/>
                </a:lnTo>
                <a:lnTo>
                  <a:pt x="328" y="324"/>
                </a:lnTo>
                <a:lnTo>
                  <a:pt x="328" y="329"/>
                </a:lnTo>
                <a:lnTo>
                  <a:pt x="328" y="333"/>
                </a:lnTo>
                <a:lnTo>
                  <a:pt x="328" y="333"/>
                </a:lnTo>
                <a:lnTo>
                  <a:pt x="328" y="336"/>
                </a:lnTo>
                <a:lnTo>
                  <a:pt x="330" y="333"/>
                </a:lnTo>
                <a:lnTo>
                  <a:pt x="330" y="333"/>
                </a:lnTo>
                <a:lnTo>
                  <a:pt x="333" y="333"/>
                </a:lnTo>
                <a:lnTo>
                  <a:pt x="333" y="333"/>
                </a:lnTo>
                <a:lnTo>
                  <a:pt x="333" y="336"/>
                </a:lnTo>
                <a:lnTo>
                  <a:pt x="333" y="336"/>
                </a:lnTo>
                <a:lnTo>
                  <a:pt x="335" y="336"/>
                </a:lnTo>
                <a:lnTo>
                  <a:pt x="337" y="338"/>
                </a:lnTo>
                <a:lnTo>
                  <a:pt x="337" y="338"/>
                </a:lnTo>
                <a:lnTo>
                  <a:pt x="340" y="336"/>
                </a:lnTo>
                <a:lnTo>
                  <a:pt x="342" y="336"/>
                </a:lnTo>
                <a:lnTo>
                  <a:pt x="342" y="336"/>
                </a:lnTo>
                <a:lnTo>
                  <a:pt x="344" y="333"/>
                </a:lnTo>
                <a:lnTo>
                  <a:pt x="347" y="333"/>
                </a:lnTo>
                <a:lnTo>
                  <a:pt x="347" y="333"/>
                </a:lnTo>
                <a:lnTo>
                  <a:pt x="349" y="333"/>
                </a:lnTo>
                <a:lnTo>
                  <a:pt x="349" y="333"/>
                </a:lnTo>
                <a:lnTo>
                  <a:pt x="354" y="333"/>
                </a:lnTo>
                <a:lnTo>
                  <a:pt x="354" y="333"/>
                </a:lnTo>
                <a:lnTo>
                  <a:pt x="356" y="333"/>
                </a:lnTo>
                <a:lnTo>
                  <a:pt x="356" y="333"/>
                </a:lnTo>
                <a:lnTo>
                  <a:pt x="359" y="333"/>
                </a:lnTo>
                <a:lnTo>
                  <a:pt x="361" y="333"/>
                </a:lnTo>
                <a:lnTo>
                  <a:pt x="361" y="336"/>
                </a:lnTo>
                <a:lnTo>
                  <a:pt x="363" y="341"/>
                </a:lnTo>
                <a:lnTo>
                  <a:pt x="370" y="350"/>
                </a:lnTo>
                <a:lnTo>
                  <a:pt x="370" y="352"/>
                </a:lnTo>
                <a:lnTo>
                  <a:pt x="373" y="352"/>
                </a:lnTo>
                <a:lnTo>
                  <a:pt x="375" y="359"/>
                </a:lnTo>
                <a:lnTo>
                  <a:pt x="375" y="359"/>
                </a:lnTo>
                <a:lnTo>
                  <a:pt x="377" y="362"/>
                </a:lnTo>
                <a:lnTo>
                  <a:pt x="377" y="362"/>
                </a:lnTo>
                <a:lnTo>
                  <a:pt x="380" y="364"/>
                </a:lnTo>
                <a:lnTo>
                  <a:pt x="380" y="366"/>
                </a:lnTo>
                <a:lnTo>
                  <a:pt x="382" y="369"/>
                </a:lnTo>
                <a:lnTo>
                  <a:pt x="382" y="371"/>
                </a:lnTo>
                <a:lnTo>
                  <a:pt x="384" y="376"/>
                </a:lnTo>
                <a:lnTo>
                  <a:pt x="384" y="376"/>
                </a:lnTo>
                <a:lnTo>
                  <a:pt x="387" y="378"/>
                </a:lnTo>
                <a:lnTo>
                  <a:pt x="387" y="381"/>
                </a:lnTo>
                <a:lnTo>
                  <a:pt x="387" y="381"/>
                </a:lnTo>
                <a:lnTo>
                  <a:pt x="384" y="383"/>
                </a:lnTo>
                <a:lnTo>
                  <a:pt x="384" y="385"/>
                </a:lnTo>
                <a:lnTo>
                  <a:pt x="382" y="388"/>
                </a:lnTo>
                <a:lnTo>
                  <a:pt x="382" y="388"/>
                </a:lnTo>
                <a:lnTo>
                  <a:pt x="380" y="390"/>
                </a:lnTo>
                <a:lnTo>
                  <a:pt x="377" y="392"/>
                </a:lnTo>
                <a:lnTo>
                  <a:pt x="377" y="397"/>
                </a:lnTo>
                <a:lnTo>
                  <a:pt x="377" y="397"/>
                </a:lnTo>
                <a:lnTo>
                  <a:pt x="377" y="400"/>
                </a:lnTo>
                <a:lnTo>
                  <a:pt x="377" y="402"/>
                </a:lnTo>
                <a:lnTo>
                  <a:pt x="380" y="404"/>
                </a:lnTo>
                <a:lnTo>
                  <a:pt x="380" y="409"/>
                </a:lnTo>
                <a:lnTo>
                  <a:pt x="377" y="411"/>
                </a:lnTo>
                <a:lnTo>
                  <a:pt x="377" y="414"/>
                </a:lnTo>
                <a:lnTo>
                  <a:pt x="377" y="416"/>
                </a:lnTo>
                <a:lnTo>
                  <a:pt x="375" y="418"/>
                </a:lnTo>
                <a:lnTo>
                  <a:pt x="377" y="421"/>
                </a:lnTo>
                <a:lnTo>
                  <a:pt x="377" y="421"/>
                </a:lnTo>
                <a:lnTo>
                  <a:pt x="377" y="426"/>
                </a:lnTo>
                <a:lnTo>
                  <a:pt x="377" y="426"/>
                </a:lnTo>
                <a:lnTo>
                  <a:pt x="380" y="428"/>
                </a:lnTo>
                <a:lnTo>
                  <a:pt x="380" y="428"/>
                </a:lnTo>
                <a:lnTo>
                  <a:pt x="382" y="433"/>
                </a:lnTo>
                <a:lnTo>
                  <a:pt x="380" y="433"/>
                </a:lnTo>
                <a:lnTo>
                  <a:pt x="380" y="433"/>
                </a:lnTo>
                <a:lnTo>
                  <a:pt x="377" y="433"/>
                </a:lnTo>
                <a:lnTo>
                  <a:pt x="377" y="435"/>
                </a:lnTo>
                <a:lnTo>
                  <a:pt x="377" y="437"/>
                </a:lnTo>
                <a:lnTo>
                  <a:pt x="377" y="437"/>
                </a:lnTo>
                <a:lnTo>
                  <a:pt x="373" y="442"/>
                </a:lnTo>
                <a:lnTo>
                  <a:pt x="370" y="444"/>
                </a:lnTo>
                <a:lnTo>
                  <a:pt x="370" y="444"/>
                </a:lnTo>
                <a:lnTo>
                  <a:pt x="370" y="447"/>
                </a:lnTo>
                <a:lnTo>
                  <a:pt x="370" y="447"/>
                </a:lnTo>
                <a:lnTo>
                  <a:pt x="368" y="449"/>
                </a:lnTo>
                <a:lnTo>
                  <a:pt x="368" y="452"/>
                </a:lnTo>
                <a:lnTo>
                  <a:pt x="366" y="452"/>
                </a:lnTo>
                <a:lnTo>
                  <a:pt x="366" y="456"/>
                </a:lnTo>
                <a:lnTo>
                  <a:pt x="368" y="459"/>
                </a:lnTo>
                <a:lnTo>
                  <a:pt x="370" y="461"/>
                </a:lnTo>
                <a:lnTo>
                  <a:pt x="373" y="463"/>
                </a:lnTo>
                <a:lnTo>
                  <a:pt x="373" y="463"/>
                </a:lnTo>
                <a:lnTo>
                  <a:pt x="373" y="466"/>
                </a:lnTo>
                <a:lnTo>
                  <a:pt x="373" y="466"/>
                </a:lnTo>
                <a:lnTo>
                  <a:pt x="370" y="466"/>
                </a:lnTo>
                <a:lnTo>
                  <a:pt x="370" y="468"/>
                </a:lnTo>
                <a:lnTo>
                  <a:pt x="368" y="470"/>
                </a:lnTo>
                <a:lnTo>
                  <a:pt x="366" y="475"/>
                </a:lnTo>
                <a:lnTo>
                  <a:pt x="370" y="492"/>
                </a:lnTo>
                <a:lnTo>
                  <a:pt x="373" y="494"/>
                </a:lnTo>
                <a:lnTo>
                  <a:pt x="373" y="494"/>
                </a:lnTo>
                <a:lnTo>
                  <a:pt x="375" y="494"/>
                </a:lnTo>
                <a:lnTo>
                  <a:pt x="375" y="494"/>
                </a:lnTo>
                <a:lnTo>
                  <a:pt x="377" y="494"/>
                </a:lnTo>
                <a:lnTo>
                  <a:pt x="380" y="496"/>
                </a:lnTo>
                <a:lnTo>
                  <a:pt x="380" y="496"/>
                </a:lnTo>
                <a:lnTo>
                  <a:pt x="382" y="496"/>
                </a:lnTo>
                <a:lnTo>
                  <a:pt x="382" y="499"/>
                </a:lnTo>
                <a:lnTo>
                  <a:pt x="382" y="499"/>
                </a:lnTo>
                <a:lnTo>
                  <a:pt x="377" y="501"/>
                </a:lnTo>
                <a:lnTo>
                  <a:pt x="377" y="501"/>
                </a:lnTo>
                <a:lnTo>
                  <a:pt x="375" y="504"/>
                </a:lnTo>
                <a:lnTo>
                  <a:pt x="377" y="506"/>
                </a:lnTo>
                <a:lnTo>
                  <a:pt x="377" y="506"/>
                </a:lnTo>
                <a:lnTo>
                  <a:pt x="377" y="508"/>
                </a:lnTo>
                <a:lnTo>
                  <a:pt x="375" y="508"/>
                </a:lnTo>
                <a:lnTo>
                  <a:pt x="375" y="508"/>
                </a:lnTo>
                <a:lnTo>
                  <a:pt x="373" y="511"/>
                </a:lnTo>
                <a:lnTo>
                  <a:pt x="368" y="515"/>
                </a:lnTo>
                <a:lnTo>
                  <a:pt x="366" y="520"/>
                </a:lnTo>
                <a:lnTo>
                  <a:pt x="366" y="520"/>
                </a:lnTo>
                <a:lnTo>
                  <a:pt x="363" y="520"/>
                </a:lnTo>
                <a:lnTo>
                  <a:pt x="361" y="522"/>
                </a:lnTo>
                <a:lnTo>
                  <a:pt x="359" y="525"/>
                </a:lnTo>
                <a:lnTo>
                  <a:pt x="359" y="525"/>
                </a:lnTo>
                <a:lnTo>
                  <a:pt x="356" y="527"/>
                </a:lnTo>
                <a:lnTo>
                  <a:pt x="359" y="527"/>
                </a:lnTo>
                <a:lnTo>
                  <a:pt x="361" y="530"/>
                </a:lnTo>
                <a:lnTo>
                  <a:pt x="361" y="530"/>
                </a:lnTo>
                <a:lnTo>
                  <a:pt x="361" y="532"/>
                </a:lnTo>
                <a:lnTo>
                  <a:pt x="363" y="534"/>
                </a:lnTo>
              </a:path>
            </a:pathLst>
          </a:cu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345"/>
          <p:cNvSpPr>
            <a:spLocks/>
          </p:cNvSpPr>
          <p:nvPr/>
        </p:nvSpPr>
        <p:spPr bwMode="auto">
          <a:xfrm>
            <a:off x="3040063" y="4473575"/>
            <a:ext cx="258763" cy="236538"/>
          </a:xfrm>
          <a:custGeom>
            <a:avLst/>
            <a:gdLst>
              <a:gd name="T0" fmla="*/ 2 w 163"/>
              <a:gd name="T1" fmla="*/ 99 h 149"/>
              <a:gd name="T2" fmla="*/ 2 w 163"/>
              <a:gd name="T3" fmla="*/ 94 h 149"/>
              <a:gd name="T4" fmla="*/ 7 w 163"/>
              <a:gd name="T5" fmla="*/ 92 h 149"/>
              <a:gd name="T6" fmla="*/ 11 w 163"/>
              <a:gd name="T7" fmla="*/ 87 h 149"/>
              <a:gd name="T8" fmla="*/ 9 w 163"/>
              <a:gd name="T9" fmla="*/ 83 h 149"/>
              <a:gd name="T10" fmla="*/ 9 w 163"/>
              <a:gd name="T11" fmla="*/ 73 h 149"/>
              <a:gd name="T12" fmla="*/ 9 w 163"/>
              <a:gd name="T13" fmla="*/ 71 h 149"/>
              <a:gd name="T14" fmla="*/ 9 w 163"/>
              <a:gd name="T15" fmla="*/ 66 h 149"/>
              <a:gd name="T16" fmla="*/ 9 w 163"/>
              <a:gd name="T17" fmla="*/ 59 h 149"/>
              <a:gd name="T18" fmla="*/ 9 w 163"/>
              <a:gd name="T19" fmla="*/ 54 h 149"/>
              <a:gd name="T20" fmla="*/ 14 w 163"/>
              <a:gd name="T21" fmla="*/ 47 h 149"/>
              <a:gd name="T22" fmla="*/ 11 w 163"/>
              <a:gd name="T23" fmla="*/ 43 h 149"/>
              <a:gd name="T24" fmla="*/ 18 w 163"/>
              <a:gd name="T25" fmla="*/ 31 h 149"/>
              <a:gd name="T26" fmla="*/ 21 w 163"/>
              <a:gd name="T27" fmla="*/ 21 h 149"/>
              <a:gd name="T28" fmla="*/ 16 w 163"/>
              <a:gd name="T29" fmla="*/ 14 h 149"/>
              <a:gd name="T30" fmla="*/ 23 w 163"/>
              <a:gd name="T31" fmla="*/ 9 h 149"/>
              <a:gd name="T32" fmla="*/ 28 w 163"/>
              <a:gd name="T33" fmla="*/ 5 h 149"/>
              <a:gd name="T34" fmla="*/ 30 w 163"/>
              <a:gd name="T35" fmla="*/ 7 h 149"/>
              <a:gd name="T36" fmla="*/ 37 w 163"/>
              <a:gd name="T37" fmla="*/ 7 h 149"/>
              <a:gd name="T38" fmla="*/ 40 w 163"/>
              <a:gd name="T39" fmla="*/ 2 h 149"/>
              <a:gd name="T40" fmla="*/ 49 w 163"/>
              <a:gd name="T41" fmla="*/ 0 h 149"/>
              <a:gd name="T42" fmla="*/ 59 w 163"/>
              <a:gd name="T43" fmla="*/ 9 h 149"/>
              <a:gd name="T44" fmla="*/ 68 w 163"/>
              <a:gd name="T45" fmla="*/ 14 h 149"/>
              <a:gd name="T46" fmla="*/ 75 w 163"/>
              <a:gd name="T47" fmla="*/ 26 h 149"/>
              <a:gd name="T48" fmla="*/ 75 w 163"/>
              <a:gd name="T49" fmla="*/ 31 h 149"/>
              <a:gd name="T50" fmla="*/ 85 w 163"/>
              <a:gd name="T51" fmla="*/ 26 h 149"/>
              <a:gd name="T52" fmla="*/ 92 w 163"/>
              <a:gd name="T53" fmla="*/ 28 h 149"/>
              <a:gd name="T54" fmla="*/ 104 w 163"/>
              <a:gd name="T55" fmla="*/ 38 h 149"/>
              <a:gd name="T56" fmla="*/ 111 w 163"/>
              <a:gd name="T57" fmla="*/ 40 h 149"/>
              <a:gd name="T58" fmla="*/ 115 w 163"/>
              <a:gd name="T59" fmla="*/ 43 h 149"/>
              <a:gd name="T60" fmla="*/ 122 w 163"/>
              <a:gd name="T61" fmla="*/ 50 h 149"/>
              <a:gd name="T62" fmla="*/ 134 w 163"/>
              <a:gd name="T63" fmla="*/ 54 h 149"/>
              <a:gd name="T64" fmla="*/ 146 w 163"/>
              <a:gd name="T65" fmla="*/ 66 h 149"/>
              <a:gd name="T66" fmla="*/ 151 w 163"/>
              <a:gd name="T67" fmla="*/ 73 h 149"/>
              <a:gd name="T68" fmla="*/ 155 w 163"/>
              <a:gd name="T69" fmla="*/ 76 h 149"/>
              <a:gd name="T70" fmla="*/ 160 w 163"/>
              <a:gd name="T71" fmla="*/ 83 h 149"/>
              <a:gd name="T72" fmla="*/ 151 w 163"/>
              <a:gd name="T73" fmla="*/ 92 h 149"/>
              <a:gd name="T74" fmla="*/ 151 w 163"/>
              <a:gd name="T75" fmla="*/ 94 h 149"/>
              <a:gd name="T76" fmla="*/ 151 w 163"/>
              <a:gd name="T77" fmla="*/ 102 h 149"/>
              <a:gd name="T78" fmla="*/ 151 w 163"/>
              <a:gd name="T79" fmla="*/ 106 h 149"/>
              <a:gd name="T80" fmla="*/ 155 w 163"/>
              <a:gd name="T81" fmla="*/ 111 h 149"/>
              <a:gd name="T82" fmla="*/ 151 w 163"/>
              <a:gd name="T83" fmla="*/ 116 h 149"/>
              <a:gd name="T84" fmla="*/ 148 w 163"/>
              <a:gd name="T85" fmla="*/ 123 h 149"/>
              <a:gd name="T86" fmla="*/ 144 w 163"/>
              <a:gd name="T87" fmla="*/ 130 h 149"/>
              <a:gd name="T88" fmla="*/ 132 w 163"/>
              <a:gd name="T89" fmla="*/ 139 h 149"/>
              <a:gd name="T90" fmla="*/ 127 w 163"/>
              <a:gd name="T91" fmla="*/ 139 h 149"/>
              <a:gd name="T92" fmla="*/ 127 w 163"/>
              <a:gd name="T93" fmla="*/ 142 h 149"/>
              <a:gd name="T94" fmla="*/ 115 w 163"/>
              <a:gd name="T95" fmla="*/ 146 h 149"/>
              <a:gd name="T96" fmla="*/ 104 w 163"/>
              <a:gd name="T97" fmla="*/ 146 h 149"/>
              <a:gd name="T98" fmla="*/ 99 w 163"/>
              <a:gd name="T99" fmla="*/ 149 h 149"/>
              <a:gd name="T100" fmla="*/ 94 w 163"/>
              <a:gd name="T101" fmla="*/ 144 h 149"/>
              <a:gd name="T102" fmla="*/ 80 w 163"/>
              <a:gd name="T103" fmla="*/ 144 h 149"/>
              <a:gd name="T104" fmla="*/ 75 w 163"/>
              <a:gd name="T105" fmla="*/ 146 h 149"/>
              <a:gd name="T106" fmla="*/ 63 w 163"/>
              <a:gd name="T107" fmla="*/ 144 h 149"/>
              <a:gd name="T108" fmla="*/ 47 w 163"/>
              <a:gd name="T109" fmla="*/ 139 h 149"/>
              <a:gd name="T110" fmla="*/ 28 w 163"/>
              <a:gd name="T111" fmla="*/ 132 h 149"/>
              <a:gd name="T112" fmla="*/ 16 w 163"/>
              <a:gd name="T113" fmla="*/ 132 h 149"/>
              <a:gd name="T114" fmla="*/ 7 w 163"/>
              <a:gd name="T115" fmla="*/ 123 h 149"/>
              <a:gd name="T116" fmla="*/ 2 w 163"/>
              <a:gd name="T117" fmla="*/ 118 h 149"/>
              <a:gd name="T118" fmla="*/ 0 w 163"/>
              <a:gd name="T119" fmla="*/ 111 h 149"/>
              <a:gd name="T120" fmla="*/ 2 w 163"/>
              <a:gd name="T121"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 h="149">
                <a:moveTo>
                  <a:pt x="2" y="102"/>
                </a:moveTo>
                <a:lnTo>
                  <a:pt x="2" y="102"/>
                </a:lnTo>
                <a:lnTo>
                  <a:pt x="2" y="102"/>
                </a:lnTo>
                <a:lnTo>
                  <a:pt x="2" y="99"/>
                </a:lnTo>
                <a:lnTo>
                  <a:pt x="2" y="99"/>
                </a:lnTo>
                <a:lnTo>
                  <a:pt x="4" y="97"/>
                </a:lnTo>
                <a:lnTo>
                  <a:pt x="2" y="97"/>
                </a:lnTo>
                <a:lnTo>
                  <a:pt x="2" y="94"/>
                </a:lnTo>
                <a:lnTo>
                  <a:pt x="2" y="94"/>
                </a:lnTo>
                <a:lnTo>
                  <a:pt x="2" y="94"/>
                </a:lnTo>
                <a:lnTo>
                  <a:pt x="4" y="92"/>
                </a:lnTo>
                <a:lnTo>
                  <a:pt x="4" y="92"/>
                </a:lnTo>
                <a:lnTo>
                  <a:pt x="4" y="92"/>
                </a:lnTo>
                <a:lnTo>
                  <a:pt x="7" y="92"/>
                </a:lnTo>
                <a:lnTo>
                  <a:pt x="7" y="92"/>
                </a:lnTo>
                <a:lnTo>
                  <a:pt x="9" y="92"/>
                </a:lnTo>
                <a:lnTo>
                  <a:pt x="9" y="92"/>
                </a:lnTo>
                <a:lnTo>
                  <a:pt x="11" y="92"/>
                </a:lnTo>
                <a:lnTo>
                  <a:pt x="11" y="87"/>
                </a:lnTo>
                <a:lnTo>
                  <a:pt x="11" y="87"/>
                </a:lnTo>
                <a:lnTo>
                  <a:pt x="11" y="85"/>
                </a:lnTo>
                <a:lnTo>
                  <a:pt x="11" y="85"/>
                </a:lnTo>
                <a:lnTo>
                  <a:pt x="11" y="85"/>
                </a:lnTo>
                <a:lnTo>
                  <a:pt x="9" y="83"/>
                </a:lnTo>
                <a:lnTo>
                  <a:pt x="9" y="83"/>
                </a:lnTo>
                <a:lnTo>
                  <a:pt x="9" y="83"/>
                </a:lnTo>
                <a:lnTo>
                  <a:pt x="9" y="80"/>
                </a:lnTo>
                <a:lnTo>
                  <a:pt x="9" y="80"/>
                </a:lnTo>
                <a:lnTo>
                  <a:pt x="9" y="78"/>
                </a:lnTo>
                <a:lnTo>
                  <a:pt x="9" y="73"/>
                </a:lnTo>
                <a:lnTo>
                  <a:pt x="9" y="73"/>
                </a:lnTo>
                <a:lnTo>
                  <a:pt x="9" y="73"/>
                </a:lnTo>
                <a:lnTo>
                  <a:pt x="9" y="71"/>
                </a:lnTo>
                <a:lnTo>
                  <a:pt x="9" y="71"/>
                </a:lnTo>
                <a:lnTo>
                  <a:pt x="9" y="71"/>
                </a:lnTo>
                <a:lnTo>
                  <a:pt x="11" y="69"/>
                </a:lnTo>
                <a:lnTo>
                  <a:pt x="11" y="69"/>
                </a:lnTo>
                <a:lnTo>
                  <a:pt x="11" y="66"/>
                </a:lnTo>
                <a:lnTo>
                  <a:pt x="9" y="66"/>
                </a:lnTo>
                <a:lnTo>
                  <a:pt x="9" y="66"/>
                </a:lnTo>
                <a:lnTo>
                  <a:pt x="9" y="64"/>
                </a:lnTo>
                <a:lnTo>
                  <a:pt x="9" y="64"/>
                </a:lnTo>
                <a:lnTo>
                  <a:pt x="9" y="61"/>
                </a:lnTo>
                <a:lnTo>
                  <a:pt x="9" y="61"/>
                </a:lnTo>
                <a:lnTo>
                  <a:pt x="9" y="59"/>
                </a:lnTo>
                <a:lnTo>
                  <a:pt x="9" y="57"/>
                </a:lnTo>
                <a:lnTo>
                  <a:pt x="9" y="57"/>
                </a:lnTo>
                <a:lnTo>
                  <a:pt x="9" y="54"/>
                </a:lnTo>
                <a:lnTo>
                  <a:pt x="9" y="54"/>
                </a:lnTo>
                <a:lnTo>
                  <a:pt x="9" y="54"/>
                </a:lnTo>
                <a:lnTo>
                  <a:pt x="11" y="54"/>
                </a:lnTo>
                <a:lnTo>
                  <a:pt x="11" y="54"/>
                </a:lnTo>
                <a:lnTo>
                  <a:pt x="14" y="52"/>
                </a:lnTo>
                <a:lnTo>
                  <a:pt x="14" y="47"/>
                </a:lnTo>
                <a:lnTo>
                  <a:pt x="14" y="47"/>
                </a:lnTo>
                <a:lnTo>
                  <a:pt x="14" y="45"/>
                </a:lnTo>
                <a:lnTo>
                  <a:pt x="14" y="45"/>
                </a:lnTo>
                <a:lnTo>
                  <a:pt x="14" y="45"/>
                </a:lnTo>
                <a:lnTo>
                  <a:pt x="11" y="43"/>
                </a:lnTo>
                <a:lnTo>
                  <a:pt x="11" y="43"/>
                </a:lnTo>
                <a:lnTo>
                  <a:pt x="11" y="43"/>
                </a:lnTo>
                <a:lnTo>
                  <a:pt x="14" y="43"/>
                </a:lnTo>
                <a:lnTo>
                  <a:pt x="14" y="40"/>
                </a:lnTo>
                <a:lnTo>
                  <a:pt x="16" y="38"/>
                </a:lnTo>
                <a:lnTo>
                  <a:pt x="18" y="31"/>
                </a:lnTo>
                <a:lnTo>
                  <a:pt x="21" y="26"/>
                </a:lnTo>
                <a:lnTo>
                  <a:pt x="21" y="24"/>
                </a:lnTo>
                <a:lnTo>
                  <a:pt x="21" y="21"/>
                </a:lnTo>
                <a:lnTo>
                  <a:pt x="21" y="21"/>
                </a:lnTo>
                <a:lnTo>
                  <a:pt x="21" y="21"/>
                </a:lnTo>
                <a:lnTo>
                  <a:pt x="18" y="19"/>
                </a:lnTo>
                <a:lnTo>
                  <a:pt x="18" y="17"/>
                </a:lnTo>
                <a:lnTo>
                  <a:pt x="18" y="17"/>
                </a:lnTo>
                <a:lnTo>
                  <a:pt x="16" y="17"/>
                </a:lnTo>
                <a:lnTo>
                  <a:pt x="16" y="14"/>
                </a:lnTo>
                <a:lnTo>
                  <a:pt x="18" y="14"/>
                </a:lnTo>
                <a:lnTo>
                  <a:pt x="18" y="14"/>
                </a:lnTo>
                <a:lnTo>
                  <a:pt x="21" y="12"/>
                </a:lnTo>
                <a:lnTo>
                  <a:pt x="21" y="12"/>
                </a:lnTo>
                <a:lnTo>
                  <a:pt x="23" y="9"/>
                </a:lnTo>
                <a:lnTo>
                  <a:pt x="26" y="7"/>
                </a:lnTo>
                <a:lnTo>
                  <a:pt x="26" y="7"/>
                </a:lnTo>
                <a:lnTo>
                  <a:pt x="26" y="5"/>
                </a:lnTo>
                <a:lnTo>
                  <a:pt x="26" y="2"/>
                </a:lnTo>
                <a:lnTo>
                  <a:pt x="28" y="5"/>
                </a:lnTo>
                <a:lnTo>
                  <a:pt x="28" y="5"/>
                </a:lnTo>
                <a:lnTo>
                  <a:pt x="28" y="5"/>
                </a:lnTo>
                <a:lnTo>
                  <a:pt x="28" y="7"/>
                </a:lnTo>
                <a:lnTo>
                  <a:pt x="28" y="7"/>
                </a:lnTo>
                <a:lnTo>
                  <a:pt x="30" y="7"/>
                </a:lnTo>
                <a:lnTo>
                  <a:pt x="33" y="7"/>
                </a:lnTo>
                <a:lnTo>
                  <a:pt x="35" y="7"/>
                </a:lnTo>
                <a:lnTo>
                  <a:pt x="35" y="7"/>
                </a:lnTo>
                <a:lnTo>
                  <a:pt x="35" y="7"/>
                </a:lnTo>
                <a:lnTo>
                  <a:pt x="37" y="7"/>
                </a:lnTo>
                <a:lnTo>
                  <a:pt x="37" y="7"/>
                </a:lnTo>
                <a:lnTo>
                  <a:pt x="37" y="7"/>
                </a:lnTo>
                <a:lnTo>
                  <a:pt x="40" y="5"/>
                </a:lnTo>
                <a:lnTo>
                  <a:pt x="40" y="5"/>
                </a:lnTo>
                <a:lnTo>
                  <a:pt x="40" y="2"/>
                </a:lnTo>
                <a:lnTo>
                  <a:pt x="42" y="2"/>
                </a:lnTo>
                <a:lnTo>
                  <a:pt x="42" y="2"/>
                </a:lnTo>
                <a:lnTo>
                  <a:pt x="47" y="0"/>
                </a:lnTo>
                <a:lnTo>
                  <a:pt x="49" y="0"/>
                </a:lnTo>
                <a:lnTo>
                  <a:pt x="49" y="0"/>
                </a:lnTo>
                <a:lnTo>
                  <a:pt x="52" y="2"/>
                </a:lnTo>
                <a:lnTo>
                  <a:pt x="56" y="5"/>
                </a:lnTo>
                <a:lnTo>
                  <a:pt x="59" y="7"/>
                </a:lnTo>
                <a:lnTo>
                  <a:pt x="59" y="7"/>
                </a:lnTo>
                <a:lnTo>
                  <a:pt x="59" y="9"/>
                </a:lnTo>
                <a:lnTo>
                  <a:pt x="59" y="9"/>
                </a:lnTo>
                <a:lnTo>
                  <a:pt x="63" y="12"/>
                </a:lnTo>
                <a:lnTo>
                  <a:pt x="66" y="14"/>
                </a:lnTo>
                <a:lnTo>
                  <a:pt x="66" y="14"/>
                </a:lnTo>
                <a:lnTo>
                  <a:pt x="68" y="14"/>
                </a:lnTo>
                <a:lnTo>
                  <a:pt x="70" y="19"/>
                </a:lnTo>
                <a:lnTo>
                  <a:pt x="75" y="21"/>
                </a:lnTo>
                <a:lnTo>
                  <a:pt x="75" y="24"/>
                </a:lnTo>
                <a:lnTo>
                  <a:pt x="75" y="24"/>
                </a:lnTo>
                <a:lnTo>
                  <a:pt x="75" y="26"/>
                </a:lnTo>
                <a:lnTo>
                  <a:pt x="75" y="26"/>
                </a:lnTo>
                <a:lnTo>
                  <a:pt x="75" y="28"/>
                </a:lnTo>
                <a:lnTo>
                  <a:pt x="75" y="31"/>
                </a:lnTo>
                <a:lnTo>
                  <a:pt x="75" y="31"/>
                </a:lnTo>
                <a:lnTo>
                  <a:pt x="75" y="31"/>
                </a:lnTo>
                <a:lnTo>
                  <a:pt x="78" y="31"/>
                </a:lnTo>
                <a:lnTo>
                  <a:pt x="78" y="31"/>
                </a:lnTo>
                <a:lnTo>
                  <a:pt x="80" y="31"/>
                </a:lnTo>
                <a:lnTo>
                  <a:pt x="82" y="28"/>
                </a:lnTo>
                <a:lnTo>
                  <a:pt x="85" y="26"/>
                </a:lnTo>
                <a:lnTo>
                  <a:pt x="87" y="24"/>
                </a:lnTo>
                <a:lnTo>
                  <a:pt x="87" y="24"/>
                </a:lnTo>
                <a:lnTo>
                  <a:pt x="87" y="24"/>
                </a:lnTo>
                <a:lnTo>
                  <a:pt x="89" y="26"/>
                </a:lnTo>
                <a:lnTo>
                  <a:pt x="92" y="28"/>
                </a:lnTo>
                <a:lnTo>
                  <a:pt x="94" y="31"/>
                </a:lnTo>
                <a:lnTo>
                  <a:pt x="96" y="31"/>
                </a:lnTo>
                <a:lnTo>
                  <a:pt x="99" y="35"/>
                </a:lnTo>
                <a:lnTo>
                  <a:pt x="99" y="35"/>
                </a:lnTo>
                <a:lnTo>
                  <a:pt x="104" y="38"/>
                </a:lnTo>
                <a:lnTo>
                  <a:pt x="104" y="38"/>
                </a:lnTo>
                <a:lnTo>
                  <a:pt x="106" y="38"/>
                </a:lnTo>
                <a:lnTo>
                  <a:pt x="108" y="40"/>
                </a:lnTo>
                <a:lnTo>
                  <a:pt x="108" y="40"/>
                </a:lnTo>
                <a:lnTo>
                  <a:pt x="111" y="40"/>
                </a:lnTo>
                <a:lnTo>
                  <a:pt x="111" y="43"/>
                </a:lnTo>
                <a:lnTo>
                  <a:pt x="111" y="43"/>
                </a:lnTo>
                <a:lnTo>
                  <a:pt x="113" y="43"/>
                </a:lnTo>
                <a:lnTo>
                  <a:pt x="113" y="43"/>
                </a:lnTo>
                <a:lnTo>
                  <a:pt x="115" y="43"/>
                </a:lnTo>
                <a:lnTo>
                  <a:pt x="118" y="43"/>
                </a:lnTo>
                <a:lnTo>
                  <a:pt x="122" y="47"/>
                </a:lnTo>
                <a:lnTo>
                  <a:pt x="122" y="50"/>
                </a:lnTo>
                <a:lnTo>
                  <a:pt x="122" y="50"/>
                </a:lnTo>
                <a:lnTo>
                  <a:pt x="122" y="50"/>
                </a:lnTo>
                <a:lnTo>
                  <a:pt x="125" y="50"/>
                </a:lnTo>
                <a:lnTo>
                  <a:pt x="125" y="52"/>
                </a:lnTo>
                <a:lnTo>
                  <a:pt x="127" y="52"/>
                </a:lnTo>
                <a:lnTo>
                  <a:pt x="132" y="54"/>
                </a:lnTo>
                <a:lnTo>
                  <a:pt x="134" y="54"/>
                </a:lnTo>
                <a:lnTo>
                  <a:pt x="134" y="54"/>
                </a:lnTo>
                <a:lnTo>
                  <a:pt x="139" y="57"/>
                </a:lnTo>
                <a:lnTo>
                  <a:pt x="139" y="59"/>
                </a:lnTo>
                <a:lnTo>
                  <a:pt x="144" y="61"/>
                </a:lnTo>
                <a:lnTo>
                  <a:pt x="146" y="66"/>
                </a:lnTo>
                <a:lnTo>
                  <a:pt x="146" y="66"/>
                </a:lnTo>
                <a:lnTo>
                  <a:pt x="146" y="69"/>
                </a:lnTo>
                <a:lnTo>
                  <a:pt x="148" y="71"/>
                </a:lnTo>
                <a:lnTo>
                  <a:pt x="148" y="73"/>
                </a:lnTo>
                <a:lnTo>
                  <a:pt x="151" y="73"/>
                </a:lnTo>
                <a:lnTo>
                  <a:pt x="151" y="73"/>
                </a:lnTo>
                <a:lnTo>
                  <a:pt x="151" y="73"/>
                </a:lnTo>
                <a:lnTo>
                  <a:pt x="153" y="76"/>
                </a:lnTo>
                <a:lnTo>
                  <a:pt x="155" y="76"/>
                </a:lnTo>
                <a:lnTo>
                  <a:pt x="155" y="76"/>
                </a:lnTo>
                <a:lnTo>
                  <a:pt x="158" y="78"/>
                </a:lnTo>
                <a:lnTo>
                  <a:pt x="160" y="78"/>
                </a:lnTo>
                <a:lnTo>
                  <a:pt x="163" y="80"/>
                </a:lnTo>
                <a:lnTo>
                  <a:pt x="163" y="80"/>
                </a:lnTo>
                <a:lnTo>
                  <a:pt x="160" y="83"/>
                </a:lnTo>
                <a:lnTo>
                  <a:pt x="158" y="85"/>
                </a:lnTo>
                <a:lnTo>
                  <a:pt x="158" y="87"/>
                </a:lnTo>
                <a:lnTo>
                  <a:pt x="153" y="90"/>
                </a:lnTo>
                <a:lnTo>
                  <a:pt x="153" y="92"/>
                </a:lnTo>
                <a:lnTo>
                  <a:pt x="151" y="92"/>
                </a:lnTo>
                <a:lnTo>
                  <a:pt x="151" y="92"/>
                </a:lnTo>
                <a:lnTo>
                  <a:pt x="151" y="94"/>
                </a:lnTo>
                <a:lnTo>
                  <a:pt x="151" y="94"/>
                </a:lnTo>
                <a:lnTo>
                  <a:pt x="151" y="94"/>
                </a:lnTo>
                <a:lnTo>
                  <a:pt x="151" y="94"/>
                </a:lnTo>
                <a:lnTo>
                  <a:pt x="151" y="97"/>
                </a:lnTo>
                <a:lnTo>
                  <a:pt x="151" y="97"/>
                </a:lnTo>
                <a:lnTo>
                  <a:pt x="151" y="99"/>
                </a:lnTo>
                <a:lnTo>
                  <a:pt x="151" y="99"/>
                </a:lnTo>
                <a:lnTo>
                  <a:pt x="151" y="102"/>
                </a:lnTo>
                <a:lnTo>
                  <a:pt x="151" y="102"/>
                </a:lnTo>
                <a:lnTo>
                  <a:pt x="151" y="104"/>
                </a:lnTo>
                <a:lnTo>
                  <a:pt x="151" y="104"/>
                </a:lnTo>
                <a:lnTo>
                  <a:pt x="151" y="106"/>
                </a:lnTo>
                <a:lnTo>
                  <a:pt x="151" y="106"/>
                </a:lnTo>
                <a:lnTo>
                  <a:pt x="151" y="109"/>
                </a:lnTo>
                <a:lnTo>
                  <a:pt x="151" y="109"/>
                </a:lnTo>
                <a:lnTo>
                  <a:pt x="151" y="111"/>
                </a:lnTo>
                <a:lnTo>
                  <a:pt x="153" y="111"/>
                </a:lnTo>
                <a:lnTo>
                  <a:pt x="155" y="111"/>
                </a:lnTo>
                <a:lnTo>
                  <a:pt x="153" y="113"/>
                </a:lnTo>
                <a:lnTo>
                  <a:pt x="153" y="113"/>
                </a:lnTo>
                <a:lnTo>
                  <a:pt x="153" y="113"/>
                </a:lnTo>
                <a:lnTo>
                  <a:pt x="153" y="113"/>
                </a:lnTo>
                <a:lnTo>
                  <a:pt x="151" y="116"/>
                </a:lnTo>
                <a:lnTo>
                  <a:pt x="151" y="116"/>
                </a:lnTo>
                <a:lnTo>
                  <a:pt x="151" y="118"/>
                </a:lnTo>
                <a:lnTo>
                  <a:pt x="151" y="120"/>
                </a:lnTo>
                <a:lnTo>
                  <a:pt x="151" y="123"/>
                </a:lnTo>
                <a:lnTo>
                  <a:pt x="148" y="123"/>
                </a:lnTo>
                <a:lnTo>
                  <a:pt x="148" y="123"/>
                </a:lnTo>
                <a:lnTo>
                  <a:pt x="146" y="125"/>
                </a:lnTo>
                <a:lnTo>
                  <a:pt x="144" y="128"/>
                </a:lnTo>
                <a:lnTo>
                  <a:pt x="144" y="128"/>
                </a:lnTo>
                <a:lnTo>
                  <a:pt x="144" y="130"/>
                </a:lnTo>
                <a:lnTo>
                  <a:pt x="141" y="132"/>
                </a:lnTo>
                <a:lnTo>
                  <a:pt x="139" y="135"/>
                </a:lnTo>
                <a:lnTo>
                  <a:pt x="137" y="135"/>
                </a:lnTo>
                <a:lnTo>
                  <a:pt x="134" y="137"/>
                </a:lnTo>
                <a:lnTo>
                  <a:pt x="132" y="139"/>
                </a:lnTo>
                <a:lnTo>
                  <a:pt x="132" y="139"/>
                </a:lnTo>
                <a:lnTo>
                  <a:pt x="132" y="139"/>
                </a:lnTo>
                <a:lnTo>
                  <a:pt x="132" y="142"/>
                </a:lnTo>
                <a:lnTo>
                  <a:pt x="129" y="142"/>
                </a:lnTo>
                <a:lnTo>
                  <a:pt x="127" y="139"/>
                </a:lnTo>
                <a:lnTo>
                  <a:pt x="129" y="139"/>
                </a:lnTo>
                <a:lnTo>
                  <a:pt x="129" y="137"/>
                </a:lnTo>
                <a:lnTo>
                  <a:pt x="127" y="137"/>
                </a:lnTo>
                <a:lnTo>
                  <a:pt x="127" y="139"/>
                </a:lnTo>
                <a:lnTo>
                  <a:pt x="127" y="142"/>
                </a:lnTo>
                <a:lnTo>
                  <a:pt x="125" y="142"/>
                </a:lnTo>
                <a:lnTo>
                  <a:pt x="120" y="144"/>
                </a:lnTo>
                <a:lnTo>
                  <a:pt x="120" y="144"/>
                </a:lnTo>
                <a:lnTo>
                  <a:pt x="118" y="144"/>
                </a:lnTo>
                <a:lnTo>
                  <a:pt x="115" y="146"/>
                </a:lnTo>
                <a:lnTo>
                  <a:pt x="113" y="146"/>
                </a:lnTo>
                <a:lnTo>
                  <a:pt x="111" y="149"/>
                </a:lnTo>
                <a:lnTo>
                  <a:pt x="108" y="149"/>
                </a:lnTo>
                <a:lnTo>
                  <a:pt x="106" y="149"/>
                </a:lnTo>
                <a:lnTo>
                  <a:pt x="104" y="146"/>
                </a:lnTo>
                <a:lnTo>
                  <a:pt x="104" y="146"/>
                </a:lnTo>
                <a:lnTo>
                  <a:pt x="101" y="146"/>
                </a:lnTo>
                <a:lnTo>
                  <a:pt x="101" y="146"/>
                </a:lnTo>
                <a:lnTo>
                  <a:pt x="99" y="149"/>
                </a:lnTo>
                <a:lnTo>
                  <a:pt x="99" y="149"/>
                </a:lnTo>
                <a:lnTo>
                  <a:pt x="96" y="146"/>
                </a:lnTo>
                <a:lnTo>
                  <a:pt x="96" y="146"/>
                </a:lnTo>
                <a:lnTo>
                  <a:pt x="96" y="144"/>
                </a:lnTo>
                <a:lnTo>
                  <a:pt x="94" y="144"/>
                </a:lnTo>
                <a:lnTo>
                  <a:pt x="94" y="144"/>
                </a:lnTo>
                <a:lnTo>
                  <a:pt x="92" y="144"/>
                </a:lnTo>
                <a:lnTo>
                  <a:pt x="87" y="144"/>
                </a:lnTo>
                <a:lnTo>
                  <a:pt x="85" y="144"/>
                </a:lnTo>
                <a:lnTo>
                  <a:pt x="82" y="144"/>
                </a:lnTo>
                <a:lnTo>
                  <a:pt x="80" y="144"/>
                </a:lnTo>
                <a:lnTo>
                  <a:pt x="78" y="144"/>
                </a:lnTo>
                <a:lnTo>
                  <a:pt x="78" y="146"/>
                </a:lnTo>
                <a:lnTo>
                  <a:pt x="75" y="146"/>
                </a:lnTo>
                <a:lnTo>
                  <a:pt x="75" y="146"/>
                </a:lnTo>
                <a:lnTo>
                  <a:pt x="75" y="146"/>
                </a:lnTo>
                <a:lnTo>
                  <a:pt x="73" y="146"/>
                </a:lnTo>
                <a:lnTo>
                  <a:pt x="70" y="149"/>
                </a:lnTo>
                <a:lnTo>
                  <a:pt x="66" y="149"/>
                </a:lnTo>
                <a:lnTo>
                  <a:pt x="61" y="146"/>
                </a:lnTo>
                <a:lnTo>
                  <a:pt x="63" y="144"/>
                </a:lnTo>
                <a:lnTo>
                  <a:pt x="63" y="144"/>
                </a:lnTo>
                <a:lnTo>
                  <a:pt x="63" y="144"/>
                </a:lnTo>
                <a:lnTo>
                  <a:pt x="56" y="144"/>
                </a:lnTo>
                <a:lnTo>
                  <a:pt x="49" y="142"/>
                </a:lnTo>
                <a:lnTo>
                  <a:pt x="47" y="139"/>
                </a:lnTo>
                <a:lnTo>
                  <a:pt x="42" y="135"/>
                </a:lnTo>
                <a:lnTo>
                  <a:pt x="40" y="135"/>
                </a:lnTo>
                <a:lnTo>
                  <a:pt x="40" y="135"/>
                </a:lnTo>
                <a:lnTo>
                  <a:pt x="30" y="135"/>
                </a:lnTo>
                <a:lnTo>
                  <a:pt x="28" y="132"/>
                </a:lnTo>
                <a:lnTo>
                  <a:pt x="23" y="135"/>
                </a:lnTo>
                <a:lnTo>
                  <a:pt x="18" y="135"/>
                </a:lnTo>
                <a:lnTo>
                  <a:pt x="18" y="132"/>
                </a:lnTo>
                <a:lnTo>
                  <a:pt x="16" y="132"/>
                </a:lnTo>
                <a:lnTo>
                  <a:pt x="16" y="132"/>
                </a:lnTo>
                <a:lnTo>
                  <a:pt x="14" y="130"/>
                </a:lnTo>
                <a:lnTo>
                  <a:pt x="11" y="125"/>
                </a:lnTo>
                <a:lnTo>
                  <a:pt x="11" y="125"/>
                </a:lnTo>
                <a:lnTo>
                  <a:pt x="7" y="123"/>
                </a:lnTo>
                <a:lnTo>
                  <a:pt x="7" y="123"/>
                </a:lnTo>
                <a:lnTo>
                  <a:pt x="7" y="123"/>
                </a:lnTo>
                <a:lnTo>
                  <a:pt x="4" y="120"/>
                </a:lnTo>
                <a:lnTo>
                  <a:pt x="4" y="120"/>
                </a:lnTo>
                <a:lnTo>
                  <a:pt x="4" y="118"/>
                </a:lnTo>
                <a:lnTo>
                  <a:pt x="2" y="118"/>
                </a:lnTo>
                <a:lnTo>
                  <a:pt x="2" y="118"/>
                </a:lnTo>
                <a:lnTo>
                  <a:pt x="2" y="116"/>
                </a:lnTo>
                <a:lnTo>
                  <a:pt x="2" y="116"/>
                </a:lnTo>
                <a:lnTo>
                  <a:pt x="2" y="116"/>
                </a:lnTo>
                <a:lnTo>
                  <a:pt x="0" y="111"/>
                </a:lnTo>
                <a:lnTo>
                  <a:pt x="0" y="106"/>
                </a:lnTo>
                <a:lnTo>
                  <a:pt x="2" y="106"/>
                </a:lnTo>
                <a:lnTo>
                  <a:pt x="2" y="104"/>
                </a:lnTo>
                <a:lnTo>
                  <a:pt x="2" y="104"/>
                </a:lnTo>
                <a:lnTo>
                  <a:pt x="2" y="104"/>
                </a:lnTo>
                <a:lnTo>
                  <a:pt x="2" y="10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46"/>
          <p:cNvSpPr>
            <a:spLocks/>
          </p:cNvSpPr>
          <p:nvPr/>
        </p:nvSpPr>
        <p:spPr bwMode="auto">
          <a:xfrm>
            <a:off x="3040063" y="4473575"/>
            <a:ext cx="258763" cy="236538"/>
          </a:xfrm>
          <a:custGeom>
            <a:avLst/>
            <a:gdLst>
              <a:gd name="T0" fmla="*/ 2 w 163"/>
              <a:gd name="T1" fmla="*/ 99 h 149"/>
              <a:gd name="T2" fmla="*/ 2 w 163"/>
              <a:gd name="T3" fmla="*/ 94 h 149"/>
              <a:gd name="T4" fmla="*/ 7 w 163"/>
              <a:gd name="T5" fmla="*/ 92 h 149"/>
              <a:gd name="T6" fmla="*/ 11 w 163"/>
              <a:gd name="T7" fmla="*/ 87 h 149"/>
              <a:gd name="T8" fmla="*/ 9 w 163"/>
              <a:gd name="T9" fmla="*/ 83 h 149"/>
              <a:gd name="T10" fmla="*/ 9 w 163"/>
              <a:gd name="T11" fmla="*/ 73 h 149"/>
              <a:gd name="T12" fmla="*/ 9 w 163"/>
              <a:gd name="T13" fmla="*/ 71 h 149"/>
              <a:gd name="T14" fmla="*/ 9 w 163"/>
              <a:gd name="T15" fmla="*/ 66 h 149"/>
              <a:gd name="T16" fmla="*/ 9 w 163"/>
              <a:gd name="T17" fmla="*/ 59 h 149"/>
              <a:gd name="T18" fmla="*/ 9 w 163"/>
              <a:gd name="T19" fmla="*/ 54 h 149"/>
              <a:gd name="T20" fmla="*/ 14 w 163"/>
              <a:gd name="T21" fmla="*/ 47 h 149"/>
              <a:gd name="T22" fmla="*/ 11 w 163"/>
              <a:gd name="T23" fmla="*/ 43 h 149"/>
              <a:gd name="T24" fmla="*/ 18 w 163"/>
              <a:gd name="T25" fmla="*/ 31 h 149"/>
              <a:gd name="T26" fmla="*/ 21 w 163"/>
              <a:gd name="T27" fmla="*/ 21 h 149"/>
              <a:gd name="T28" fmla="*/ 16 w 163"/>
              <a:gd name="T29" fmla="*/ 14 h 149"/>
              <a:gd name="T30" fmla="*/ 23 w 163"/>
              <a:gd name="T31" fmla="*/ 9 h 149"/>
              <a:gd name="T32" fmla="*/ 28 w 163"/>
              <a:gd name="T33" fmla="*/ 5 h 149"/>
              <a:gd name="T34" fmla="*/ 30 w 163"/>
              <a:gd name="T35" fmla="*/ 7 h 149"/>
              <a:gd name="T36" fmla="*/ 37 w 163"/>
              <a:gd name="T37" fmla="*/ 7 h 149"/>
              <a:gd name="T38" fmla="*/ 40 w 163"/>
              <a:gd name="T39" fmla="*/ 2 h 149"/>
              <a:gd name="T40" fmla="*/ 49 w 163"/>
              <a:gd name="T41" fmla="*/ 0 h 149"/>
              <a:gd name="T42" fmla="*/ 59 w 163"/>
              <a:gd name="T43" fmla="*/ 9 h 149"/>
              <a:gd name="T44" fmla="*/ 68 w 163"/>
              <a:gd name="T45" fmla="*/ 14 h 149"/>
              <a:gd name="T46" fmla="*/ 75 w 163"/>
              <a:gd name="T47" fmla="*/ 26 h 149"/>
              <a:gd name="T48" fmla="*/ 75 w 163"/>
              <a:gd name="T49" fmla="*/ 31 h 149"/>
              <a:gd name="T50" fmla="*/ 85 w 163"/>
              <a:gd name="T51" fmla="*/ 26 h 149"/>
              <a:gd name="T52" fmla="*/ 92 w 163"/>
              <a:gd name="T53" fmla="*/ 28 h 149"/>
              <a:gd name="T54" fmla="*/ 104 w 163"/>
              <a:gd name="T55" fmla="*/ 38 h 149"/>
              <a:gd name="T56" fmla="*/ 111 w 163"/>
              <a:gd name="T57" fmla="*/ 40 h 149"/>
              <a:gd name="T58" fmla="*/ 115 w 163"/>
              <a:gd name="T59" fmla="*/ 43 h 149"/>
              <a:gd name="T60" fmla="*/ 122 w 163"/>
              <a:gd name="T61" fmla="*/ 50 h 149"/>
              <a:gd name="T62" fmla="*/ 134 w 163"/>
              <a:gd name="T63" fmla="*/ 54 h 149"/>
              <a:gd name="T64" fmla="*/ 146 w 163"/>
              <a:gd name="T65" fmla="*/ 66 h 149"/>
              <a:gd name="T66" fmla="*/ 151 w 163"/>
              <a:gd name="T67" fmla="*/ 73 h 149"/>
              <a:gd name="T68" fmla="*/ 155 w 163"/>
              <a:gd name="T69" fmla="*/ 76 h 149"/>
              <a:gd name="T70" fmla="*/ 160 w 163"/>
              <a:gd name="T71" fmla="*/ 83 h 149"/>
              <a:gd name="T72" fmla="*/ 151 w 163"/>
              <a:gd name="T73" fmla="*/ 92 h 149"/>
              <a:gd name="T74" fmla="*/ 151 w 163"/>
              <a:gd name="T75" fmla="*/ 94 h 149"/>
              <a:gd name="T76" fmla="*/ 151 w 163"/>
              <a:gd name="T77" fmla="*/ 102 h 149"/>
              <a:gd name="T78" fmla="*/ 151 w 163"/>
              <a:gd name="T79" fmla="*/ 106 h 149"/>
              <a:gd name="T80" fmla="*/ 155 w 163"/>
              <a:gd name="T81" fmla="*/ 111 h 149"/>
              <a:gd name="T82" fmla="*/ 151 w 163"/>
              <a:gd name="T83" fmla="*/ 116 h 149"/>
              <a:gd name="T84" fmla="*/ 148 w 163"/>
              <a:gd name="T85" fmla="*/ 123 h 149"/>
              <a:gd name="T86" fmla="*/ 144 w 163"/>
              <a:gd name="T87" fmla="*/ 130 h 149"/>
              <a:gd name="T88" fmla="*/ 132 w 163"/>
              <a:gd name="T89" fmla="*/ 139 h 149"/>
              <a:gd name="T90" fmla="*/ 127 w 163"/>
              <a:gd name="T91" fmla="*/ 139 h 149"/>
              <a:gd name="T92" fmla="*/ 127 w 163"/>
              <a:gd name="T93" fmla="*/ 142 h 149"/>
              <a:gd name="T94" fmla="*/ 115 w 163"/>
              <a:gd name="T95" fmla="*/ 146 h 149"/>
              <a:gd name="T96" fmla="*/ 104 w 163"/>
              <a:gd name="T97" fmla="*/ 146 h 149"/>
              <a:gd name="T98" fmla="*/ 99 w 163"/>
              <a:gd name="T99" fmla="*/ 149 h 149"/>
              <a:gd name="T100" fmla="*/ 94 w 163"/>
              <a:gd name="T101" fmla="*/ 144 h 149"/>
              <a:gd name="T102" fmla="*/ 80 w 163"/>
              <a:gd name="T103" fmla="*/ 144 h 149"/>
              <a:gd name="T104" fmla="*/ 75 w 163"/>
              <a:gd name="T105" fmla="*/ 146 h 149"/>
              <a:gd name="T106" fmla="*/ 63 w 163"/>
              <a:gd name="T107" fmla="*/ 144 h 149"/>
              <a:gd name="T108" fmla="*/ 47 w 163"/>
              <a:gd name="T109" fmla="*/ 139 h 149"/>
              <a:gd name="T110" fmla="*/ 28 w 163"/>
              <a:gd name="T111" fmla="*/ 132 h 149"/>
              <a:gd name="T112" fmla="*/ 16 w 163"/>
              <a:gd name="T113" fmla="*/ 132 h 149"/>
              <a:gd name="T114" fmla="*/ 7 w 163"/>
              <a:gd name="T115" fmla="*/ 123 h 149"/>
              <a:gd name="T116" fmla="*/ 2 w 163"/>
              <a:gd name="T117" fmla="*/ 118 h 149"/>
              <a:gd name="T118" fmla="*/ 0 w 163"/>
              <a:gd name="T119" fmla="*/ 111 h 149"/>
              <a:gd name="T120" fmla="*/ 2 w 163"/>
              <a:gd name="T121"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 h="149">
                <a:moveTo>
                  <a:pt x="2" y="102"/>
                </a:moveTo>
                <a:lnTo>
                  <a:pt x="2" y="102"/>
                </a:lnTo>
                <a:lnTo>
                  <a:pt x="2" y="102"/>
                </a:lnTo>
                <a:lnTo>
                  <a:pt x="2" y="99"/>
                </a:lnTo>
                <a:lnTo>
                  <a:pt x="2" y="99"/>
                </a:lnTo>
                <a:lnTo>
                  <a:pt x="4" y="97"/>
                </a:lnTo>
                <a:lnTo>
                  <a:pt x="2" y="97"/>
                </a:lnTo>
                <a:lnTo>
                  <a:pt x="2" y="94"/>
                </a:lnTo>
                <a:lnTo>
                  <a:pt x="2" y="94"/>
                </a:lnTo>
                <a:lnTo>
                  <a:pt x="2" y="94"/>
                </a:lnTo>
                <a:lnTo>
                  <a:pt x="4" y="92"/>
                </a:lnTo>
                <a:lnTo>
                  <a:pt x="4" y="92"/>
                </a:lnTo>
                <a:lnTo>
                  <a:pt x="4" y="92"/>
                </a:lnTo>
                <a:lnTo>
                  <a:pt x="7" y="92"/>
                </a:lnTo>
                <a:lnTo>
                  <a:pt x="7" y="92"/>
                </a:lnTo>
                <a:lnTo>
                  <a:pt x="9" y="92"/>
                </a:lnTo>
                <a:lnTo>
                  <a:pt x="9" y="92"/>
                </a:lnTo>
                <a:lnTo>
                  <a:pt x="11" y="92"/>
                </a:lnTo>
                <a:lnTo>
                  <a:pt x="11" y="87"/>
                </a:lnTo>
                <a:lnTo>
                  <a:pt x="11" y="87"/>
                </a:lnTo>
                <a:lnTo>
                  <a:pt x="11" y="85"/>
                </a:lnTo>
                <a:lnTo>
                  <a:pt x="11" y="85"/>
                </a:lnTo>
                <a:lnTo>
                  <a:pt x="11" y="85"/>
                </a:lnTo>
                <a:lnTo>
                  <a:pt x="9" y="83"/>
                </a:lnTo>
                <a:lnTo>
                  <a:pt x="9" y="83"/>
                </a:lnTo>
                <a:lnTo>
                  <a:pt x="9" y="83"/>
                </a:lnTo>
                <a:lnTo>
                  <a:pt x="9" y="80"/>
                </a:lnTo>
                <a:lnTo>
                  <a:pt x="9" y="80"/>
                </a:lnTo>
                <a:lnTo>
                  <a:pt x="9" y="78"/>
                </a:lnTo>
                <a:lnTo>
                  <a:pt x="9" y="73"/>
                </a:lnTo>
                <a:lnTo>
                  <a:pt x="9" y="73"/>
                </a:lnTo>
                <a:lnTo>
                  <a:pt x="9" y="73"/>
                </a:lnTo>
                <a:lnTo>
                  <a:pt x="9" y="71"/>
                </a:lnTo>
                <a:lnTo>
                  <a:pt x="9" y="71"/>
                </a:lnTo>
                <a:lnTo>
                  <a:pt x="9" y="71"/>
                </a:lnTo>
                <a:lnTo>
                  <a:pt x="11" y="69"/>
                </a:lnTo>
                <a:lnTo>
                  <a:pt x="11" y="69"/>
                </a:lnTo>
                <a:lnTo>
                  <a:pt x="11" y="66"/>
                </a:lnTo>
                <a:lnTo>
                  <a:pt x="9" y="66"/>
                </a:lnTo>
                <a:lnTo>
                  <a:pt x="9" y="66"/>
                </a:lnTo>
                <a:lnTo>
                  <a:pt x="9" y="64"/>
                </a:lnTo>
                <a:lnTo>
                  <a:pt x="9" y="64"/>
                </a:lnTo>
                <a:lnTo>
                  <a:pt x="9" y="61"/>
                </a:lnTo>
                <a:lnTo>
                  <a:pt x="9" y="61"/>
                </a:lnTo>
                <a:lnTo>
                  <a:pt x="9" y="59"/>
                </a:lnTo>
                <a:lnTo>
                  <a:pt x="9" y="57"/>
                </a:lnTo>
                <a:lnTo>
                  <a:pt x="9" y="57"/>
                </a:lnTo>
                <a:lnTo>
                  <a:pt x="9" y="54"/>
                </a:lnTo>
                <a:lnTo>
                  <a:pt x="9" y="54"/>
                </a:lnTo>
                <a:lnTo>
                  <a:pt x="9" y="54"/>
                </a:lnTo>
                <a:lnTo>
                  <a:pt x="11" y="54"/>
                </a:lnTo>
                <a:lnTo>
                  <a:pt x="11" y="54"/>
                </a:lnTo>
                <a:lnTo>
                  <a:pt x="14" y="52"/>
                </a:lnTo>
                <a:lnTo>
                  <a:pt x="14" y="47"/>
                </a:lnTo>
                <a:lnTo>
                  <a:pt x="14" y="47"/>
                </a:lnTo>
                <a:lnTo>
                  <a:pt x="14" y="45"/>
                </a:lnTo>
                <a:lnTo>
                  <a:pt x="14" y="45"/>
                </a:lnTo>
                <a:lnTo>
                  <a:pt x="14" y="45"/>
                </a:lnTo>
                <a:lnTo>
                  <a:pt x="11" y="43"/>
                </a:lnTo>
                <a:lnTo>
                  <a:pt x="11" y="43"/>
                </a:lnTo>
                <a:lnTo>
                  <a:pt x="11" y="43"/>
                </a:lnTo>
                <a:lnTo>
                  <a:pt x="14" y="43"/>
                </a:lnTo>
                <a:lnTo>
                  <a:pt x="14" y="40"/>
                </a:lnTo>
                <a:lnTo>
                  <a:pt x="16" y="38"/>
                </a:lnTo>
                <a:lnTo>
                  <a:pt x="18" y="31"/>
                </a:lnTo>
                <a:lnTo>
                  <a:pt x="21" y="26"/>
                </a:lnTo>
                <a:lnTo>
                  <a:pt x="21" y="24"/>
                </a:lnTo>
                <a:lnTo>
                  <a:pt x="21" y="21"/>
                </a:lnTo>
                <a:lnTo>
                  <a:pt x="21" y="21"/>
                </a:lnTo>
                <a:lnTo>
                  <a:pt x="21" y="21"/>
                </a:lnTo>
                <a:lnTo>
                  <a:pt x="18" y="19"/>
                </a:lnTo>
                <a:lnTo>
                  <a:pt x="18" y="17"/>
                </a:lnTo>
                <a:lnTo>
                  <a:pt x="18" y="17"/>
                </a:lnTo>
                <a:lnTo>
                  <a:pt x="16" y="17"/>
                </a:lnTo>
                <a:lnTo>
                  <a:pt x="16" y="14"/>
                </a:lnTo>
                <a:lnTo>
                  <a:pt x="18" y="14"/>
                </a:lnTo>
                <a:lnTo>
                  <a:pt x="18" y="14"/>
                </a:lnTo>
                <a:lnTo>
                  <a:pt x="21" y="12"/>
                </a:lnTo>
                <a:lnTo>
                  <a:pt x="21" y="12"/>
                </a:lnTo>
                <a:lnTo>
                  <a:pt x="23" y="9"/>
                </a:lnTo>
                <a:lnTo>
                  <a:pt x="26" y="7"/>
                </a:lnTo>
                <a:lnTo>
                  <a:pt x="26" y="7"/>
                </a:lnTo>
                <a:lnTo>
                  <a:pt x="26" y="5"/>
                </a:lnTo>
                <a:lnTo>
                  <a:pt x="26" y="2"/>
                </a:lnTo>
                <a:lnTo>
                  <a:pt x="28" y="5"/>
                </a:lnTo>
                <a:lnTo>
                  <a:pt x="28" y="5"/>
                </a:lnTo>
                <a:lnTo>
                  <a:pt x="28" y="5"/>
                </a:lnTo>
                <a:lnTo>
                  <a:pt x="28" y="7"/>
                </a:lnTo>
                <a:lnTo>
                  <a:pt x="28" y="7"/>
                </a:lnTo>
                <a:lnTo>
                  <a:pt x="30" y="7"/>
                </a:lnTo>
                <a:lnTo>
                  <a:pt x="33" y="7"/>
                </a:lnTo>
                <a:lnTo>
                  <a:pt x="35" y="7"/>
                </a:lnTo>
                <a:lnTo>
                  <a:pt x="35" y="7"/>
                </a:lnTo>
                <a:lnTo>
                  <a:pt x="35" y="7"/>
                </a:lnTo>
                <a:lnTo>
                  <a:pt x="37" y="7"/>
                </a:lnTo>
                <a:lnTo>
                  <a:pt x="37" y="7"/>
                </a:lnTo>
                <a:lnTo>
                  <a:pt x="37" y="7"/>
                </a:lnTo>
                <a:lnTo>
                  <a:pt x="40" y="5"/>
                </a:lnTo>
                <a:lnTo>
                  <a:pt x="40" y="5"/>
                </a:lnTo>
                <a:lnTo>
                  <a:pt x="40" y="2"/>
                </a:lnTo>
                <a:lnTo>
                  <a:pt x="42" y="2"/>
                </a:lnTo>
                <a:lnTo>
                  <a:pt x="42" y="2"/>
                </a:lnTo>
                <a:lnTo>
                  <a:pt x="47" y="0"/>
                </a:lnTo>
                <a:lnTo>
                  <a:pt x="49" y="0"/>
                </a:lnTo>
                <a:lnTo>
                  <a:pt x="49" y="0"/>
                </a:lnTo>
                <a:lnTo>
                  <a:pt x="52" y="2"/>
                </a:lnTo>
                <a:lnTo>
                  <a:pt x="56" y="5"/>
                </a:lnTo>
                <a:lnTo>
                  <a:pt x="59" y="7"/>
                </a:lnTo>
                <a:lnTo>
                  <a:pt x="59" y="7"/>
                </a:lnTo>
                <a:lnTo>
                  <a:pt x="59" y="9"/>
                </a:lnTo>
                <a:lnTo>
                  <a:pt x="59" y="9"/>
                </a:lnTo>
                <a:lnTo>
                  <a:pt x="63" y="12"/>
                </a:lnTo>
                <a:lnTo>
                  <a:pt x="66" y="14"/>
                </a:lnTo>
                <a:lnTo>
                  <a:pt x="66" y="14"/>
                </a:lnTo>
                <a:lnTo>
                  <a:pt x="68" y="14"/>
                </a:lnTo>
                <a:lnTo>
                  <a:pt x="70" y="19"/>
                </a:lnTo>
                <a:lnTo>
                  <a:pt x="75" y="21"/>
                </a:lnTo>
                <a:lnTo>
                  <a:pt x="75" y="24"/>
                </a:lnTo>
                <a:lnTo>
                  <a:pt x="75" y="24"/>
                </a:lnTo>
                <a:lnTo>
                  <a:pt x="75" y="26"/>
                </a:lnTo>
                <a:lnTo>
                  <a:pt x="75" y="26"/>
                </a:lnTo>
                <a:lnTo>
                  <a:pt x="75" y="28"/>
                </a:lnTo>
                <a:lnTo>
                  <a:pt x="75" y="31"/>
                </a:lnTo>
                <a:lnTo>
                  <a:pt x="75" y="31"/>
                </a:lnTo>
                <a:lnTo>
                  <a:pt x="75" y="31"/>
                </a:lnTo>
                <a:lnTo>
                  <a:pt x="78" y="31"/>
                </a:lnTo>
                <a:lnTo>
                  <a:pt x="78" y="31"/>
                </a:lnTo>
                <a:lnTo>
                  <a:pt x="80" y="31"/>
                </a:lnTo>
                <a:lnTo>
                  <a:pt x="82" y="28"/>
                </a:lnTo>
                <a:lnTo>
                  <a:pt x="85" y="26"/>
                </a:lnTo>
                <a:lnTo>
                  <a:pt x="87" y="24"/>
                </a:lnTo>
                <a:lnTo>
                  <a:pt x="87" y="24"/>
                </a:lnTo>
                <a:lnTo>
                  <a:pt x="87" y="24"/>
                </a:lnTo>
                <a:lnTo>
                  <a:pt x="89" y="26"/>
                </a:lnTo>
                <a:lnTo>
                  <a:pt x="92" y="28"/>
                </a:lnTo>
                <a:lnTo>
                  <a:pt x="94" y="31"/>
                </a:lnTo>
                <a:lnTo>
                  <a:pt x="96" y="31"/>
                </a:lnTo>
                <a:lnTo>
                  <a:pt x="99" y="35"/>
                </a:lnTo>
                <a:lnTo>
                  <a:pt x="99" y="35"/>
                </a:lnTo>
                <a:lnTo>
                  <a:pt x="104" y="38"/>
                </a:lnTo>
                <a:lnTo>
                  <a:pt x="104" y="38"/>
                </a:lnTo>
                <a:lnTo>
                  <a:pt x="106" y="38"/>
                </a:lnTo>
                <a:lnTo>
                  <a:pt x="108" y="40"/>
                </a:lnTo>
                <a:lnTo>
                  <a:pt x="108" y="40"/>
                </a:lnTo>
                <a:lnTo>
                  <a:pt x="111" y="40"/>
                </a:lnTo>
                <a:lnTo>
                  <a:pt x="111" y="43"/>
                </a:lnTo>
                <a:lnTo>
                  <a:pt x="111" y="43"/>
                </a:lnTo>
                <a:lnTo>
                  <a:pt x="113" y="43"/>
                </a:lnTo>
                <a:lnTo>
                  <a:pt x="113" y="43"/>
                </a:lnTo>
                <a:lnTo>
                  <a:pt x="115" y="43"/>
                </a:lnTo>
                <a:lnTo>
                  <a:pt x="118" y="43"/>
                </a:lnTo>
                <a:lnTo>
                  <a:pt x="122" y="47"/>
                </a:lnTo>
                <a:lnTo>
                  <a:pt x="122" y="50"/>
                </a:lnTo>
                <a:lnTo>
                  <a:pt x="122" y="50"/>
                </a:lnTo>
                <a:lnTo>
                  <a:pt x="122" y="50"/>
                </a:lnTo>
                <a:lnTo>
                  <a:pt x="125" y="50"/>
                </a:lnTo>
                <a:lnTo>
                  <a:pt x="125" y="52"/>
                </a:lnTo>
                <a:lnTo>
                  <a:pt x="127" y="52"/>
                </a:lnTo>
                <a:lnTo>
                  <a:pt x="132" y="54"/>
                </a:lnTo>
                <a:lnTo>
                  <a:pt x="134" y="54"/>
                </a:lnTo>
                <a:lnTo>
                  <a:pt x="134" y="54"/>
                </a:lnTo>
                <a:lnTo>
                  <a:pt x="139" y="57"/>
                </a:lnTo>
                <a:lnTo>
                  <a:pt x="139" y="59"/>
                </a:lnTo>
                <a:lnTo>
                  <a:pt x="144" y="61"/>
                </a:lnTo>
                <a:lnTo>
                  <a:pt x="146" y="66"/>
                </a:lnTo>
                <a:lnTo>
                  <a:pt x="146" y="66"/>
                </a:lnTo>
                <a:lnTo>
                  <a:pt x="146" y="69"/>
                </a:lnTo>
                <a:lnTo>
                  <a:pt x="148" y="71"/>
                </a:lnTo>
                <a:lnTo>
                  <a:pt x="148" y="73"/>
                </a:lnTo>
                <a:lnTo>
                  <a:pt x="151" y="73"/>
                </a:lnTo>
                <a:lnTo>
                  <a:pt x="151" y="73"/>
                </a:lnTo>
                <a:lnTo>
                  <a:pt x="151" y="73"/>
                </a:lnTo>
                <a:lnTo>
                  <a:pt x="153" y="76"/>
                </a:lnTo>
                <a:lnTo>
                  <a:pt x="155" y="76"/>
                </a:lnTo>
                <a:lnTo>
                  <a:pt x="155" y="76"/>
                </a:lnTo>
                <a:lnTo>
                  <a:pt x="158" y="78"/>
                </a:lnTo>
                <a:lnTo>
                  <a:pt x="160" y="78"/>
                </a:lnTo>
                <a:lnTo>
                  <a:pt x="163" y="80"/>
                </a:lnTo>
                <a:lnTo>
                  <a:pt x="163" y="80"/>
                </a:lnTo>
                <a:lnTo>
                  <a:pt x="160" y="83"/>
                </a:lnTo>
                <a:lnTo>
                  <a:pt x="158" y="85"/>
                </a:lnTo>
                <a:lnTo>
                  <a:pt x="158" y="87"/>
                </a:lnTo>
                <a:lnTo>
                  <a:pt x="153" y="90"/>
                </a:lnTo>
                <a:lnTo>
                  <a:pt x="153" y="92"/>
                </a:lnTo>
                <a:lnTo>
                  <a:pt x="151" y="92"/>
                </a:lnTo>
                <a:lnTo>
                  <a:pt x="151" y="92"/>
                </a:lnTo>
                <a:lnTo>
                  <a:pt x="151" y="94"/>
                </a:lnTo>
                <a:lnTo>
                  <a:pt x="151" y="94"/>
                </a:lnTo>
                <a:lnTo>
                  <a:pt x="151" y="94"/>
                </a:lnTo>
                <a:lnTo>
                  <a:pt x="151" y="94"/>
                </a:lnTo>
                <a:lnTo>
                  <a:pt x="151" y="97"/>
                </a:lnTo>
                <a:lnTo>
                  <a:pt x="151" y="97"/>
                </a:lnTo>
                <a:lnTo>
                  <a:pt x="151" y="99"/>
                </a:lnTo>
                <a:lnTo>
                  <a:pt x="151" y="99"/>
                </a:lnTo>
                <a:lnTo>
                  <a:pt x="151" y="102"/>
                </a:lnTo>
                <a:lnTo>
                  <a:pt x="151" y="102"/>
                </a:lnTo>
                <a:lnTo>
                  <a:pt x="151" y="104"/>
                </a:lnTo>
                <a:lnTo>
                  <a:pt x="151" y="104"/>
                </a:lnTo>
                <a:lnTo>
                  <a:pt x="151" y="106"/>
                </a:lnTo>
                <a:lnTo>
                  <a:pt x="151" y="106"/>
                </a:lnTo>
                <a:lnTo>
                  <a:pt x="151" y="109"/>
                </a:lnTo>
                <a:lnTo>
                  <a:pt x="151" y="109"/>
                </a:lnTo>
                <a:lnTo>
                  <a:pt x="151" y="111"/>
                </a:lnTo>
                <a:lnTo>
                  <a:pt x="153" y="111"/>
                </a:lnTo>
                <a:lnTo>
                  <a:pt x="155" y="111"/>
                </a:lnTo>
                <a:lnTo>
                  <a:pt x="153" y="113"/>
                </a:lnTo>
                <a:lnTo>
                  <a:pt x="153" y="113"/>
                </a:lnTo>
                <a:lnTo>
                  <a:pt x="153" y="113"/>
                </a:lnTo>
                <a:lnTo>
                  <a:pt x="153" y="113"/>
                </a:lnTo>
                <a:lnTo>
                  <a:pt x="151" y="116"/>
                </a:lnTo>
                <a:lnTo>
                  <a:pt x="151" y="116"/>
                </a:lnTo>
                <a:lnTo>
                  <a:pt x="151" y="118"/>
                </a:lnTo>
                <a:lnTo>
                  <a:pt x="151" y="120"/>
                </a:lnTo>
                <a:lnTo>
                  <a:pt x="151" y="123"/>
                </a:lnTo>
                <a:lnTo>
                  <a:pt x="148" y="123"/>
                </a:lnTo>
                <a:lnTo>
                  <a:pt x="148" y="123"/>
                </a:lnTo>
                <a:lnTo>
                  <a:pt x="146" y="125"/>
                </a:lnTo>
                <a:lnTo>
                  <a:pt x="144" y="128"/>
                </a:lnTo>
                <a:lnTo>
                  <a:pt x="144" y="128"/>
                </a:lnTo>
                <a:lnTo>
                  <a:pt x="144" y="130"/>
                </a:lnTo>
                <a:lnTo>
                  <a:pt x="141" y="132"/>
                </a:lnTo>
                <a:lnTo>
                  <a:pt x="139" y="135"/>
                </a:lnTo>
                <a:lnTo>
                  <a:pt x="137" y="135"/>
                </a:lnTo>
                <a:lnTo>
                  <a:pt x="134" y="137"/>
                </a:lnTo>
                <a:lnTo>
                  <a:pt x="132" y="139"/>
                </a:lnTo>
                <a:lnTo>
                  <a:pt x="132" y="139"/>
                </a:lnTo>
                <a:lnTo>
                  <a:pt x="132" y="139"/>
                </a:lnTo>
                <a:lnTo>
                  <a:pt x="132" y="142"/>
                </a:lnTo>
                <a:lnTo>
                  <a:pt x="129" y="142"/>
                </a:lnTo>
                <a:lnTo>
                  <a:pt x="127" y="139"/>
                </a:lnTo>
                <a:lnTo>
                  <a:pt x="129" y="139"/>
                </a:lnTo>
                <a:lnTo>
                  <a:pt x="129" y="137"/>
                </a:lnTo>
                <a:lnTo>
                  <a:pt x="127" y="137"/>
                </a:lnTo>
                <a:lnTo>
                  <a:pt x="127" y="139"/>
                </a:lnTo>
                <a:lnTo>
                  <a:pt x="127" y="142"/>
                </a:lnTo>
                <a:lnTo>
                  <a:pt x="125" y="142"/>
                </a:lnTo>
                <a:lnTo>
                  <a:pt x="120" y="144"/>
                </a:lnTo>
                <a:lnTo>
                  <a:pt x="120" y="144"/>
                </a:lnTo>
                <a:lnTo>
                  <a:pt x="118" y="144"/>
                </a:lnTo>
                <a:lnTo>
                  <a:pt x="115" y="146"/>
                </a:lnTo>
                <a:lnTo>
                  <a:pt x="113" y="146"/>
                </a:lnTo>
                <a:lnTo>
                  <a:pt x="111" y="149"/>
                </a:lnTo>
                <a:lnTo>
                  <a:pt x="108" y="149"/>
                </a:lnTo>
                <a:lnTo>
                  <a:pt x="106" y="149"/>
                </a:lnTo>
                <a:lnTo>
                  <a:pt x="104" y="146"/>
                </a:lnTo>
                <a:lnTo>
                  <a:pt x="104" y="146"/>
                </a:lnTo>
                <a:lnTo>
                  <a:pt x="101" y="146"/>
                </a:lnTo>
                <a:lnTo>
                  <a:pt x="101" y="146"/>
                </a:lnTo>
                <a:lnTo>
                  <a:pt x="99" y="149"/>
                </a:lnTo>
                <a:lnTo>
                  <a:pt x="99" y="149"/>
                </a:lnTo>
                <a:lnTo>
                  <a:pt x="96" y="146"/>
                </a:lnTo>
                <a:lnTo>
                  <a:pt x="96" y="146"/>
                </a:lnTo>
                <a:lnTo>
                  <a:pt x="96" y="144"/>
                </a:lnTo>
                <a:lnTo>
                  <a:pt x="94" y="144"/>
                </a:lnTo>
                <a:lnTo>
                  <a:pt x="94" y="144"/>
                </a:lnTo>
                <a:lnTo>
                  <a:pt x="92" y="144"/>
                </a:lnTo>
                <a:lnTo>
                  <a:pt x="87" y="144"/>
                </a:lnTo>
                <a:lnTo>
                  <a:pt x="85" y="144"/>
                </a:lnTo>
                <a:lnTo>
                  <a:pt x="82" y="144"/>
                </a:lnTo>
                <a:lnTo>
                  <a:pt x="80" y="144"/>
                </a:lnTo>
                <a:lnTo>
                  <a:pt x="78" y="144"/>
                </a:lnTo>
                <a:lnTo>
                  <a:pt x="78" y="146"/>
                </a:lnTo>
                <a:lnTo>
                  <a:pt x="75" y="146"/>
                </a:lnTo>
                <a:lnTo>
                  <a:pt x="75" y="146"/>
                </a:lnTo>
                <a:lnTo>
                  <a:pt x="75" y="146"/>
                </a:lnTo>
                <a:lnTo>
                  <a:pt x="73" y="146"/>
                </a:lnTo>
                <a:lnTo>
                  <a:pt x="70" y="149"/>
                </a:lnTo>
                <a:lnTo>
                  <a:pt x="66" y="149"/>
                </a:lnTo>
                <a:lnTo>
                  <a:pt x="61" y="146"/>
                </a:lnTo>
                <a:lnTo>
                  <a:pt x="63" y="144"/>
                </a:lnTo>
                <a:lnTo>
                  <a:pt x="63" y="144"/>
                </a:lnTo>
                <a:lnTo>
                  <a:pt x="63" y="144"/>
                </a:lnTo>
                <a:lnTo>
                  <a:pt x="56" y="144"/>
                </a:lnTo>
                <a:lnTo>
                  <a:pt x="49" y="142"/>
                </a:lnTo>
                <a:lnTo>
                  <a:pt x="47" y="139"/>
                </a:lnTo>
                <a:lnTo>
                  <a:pt x="42" y="135"/>
                </a:lnTo>
                <a:lnTo>
                  <a:pt x="40" y="135"/>
                </a:lnTo>
                <a:lnTo>
                  <a:pt x="40" y="135"/>
                </a:lnTo>
                <a:lnTo>
                  <a:pt x="30" y="135"/>
                </a:lnTo>
                <a:lnTo>
                  <a:pt x="28" y="132"/>
                </a:lnTo>
                <a:lnTo>
                  <a:pt x="23" y="135"/>
                </a:lnTo>
                <a:lnTo>
                  <a:pt x="18" y="135"/>
                </a:lnTo>
                <a:lnTo>
                  <a:pt x="18" y="132"/>
                </a:lnTo>
                <a:lnTo>
                  <a:pt x="16" y="132"/>
                </a:lnTo>
                <a:lnTo>
                  <a:pt x="16" y="132"/>
                </a:lnTo>
                <a:lnTo>
                  <a:pt x="14" y="130"/>
                </a:lnTo>
                <a:lnTo>
                  <a:pt x="11" y="125"/>
                </a:lnTo>
                <a:lnTo>
                  <a:pt x="11" y="125"/>
                </a:lnTo>
                <a:lnTo>
                  <a:pt x="7" y="123"/>
                </a:lnTo>
                <a:lnTo>
                  <a:pt x="7" y="123"/>
                </a:lnTo>
                <a:lnTo>
                  <a:pt x="7" y="123"/>
                </a:lnTo>
                <a:lnTo>
                  <a:pt x="4" y="120"/>
                </a:lnTo>
                <a:lnTo>
                  <a:pt x="4" y="120"/>
                </a:lnTo>
                <a:lnTo>
                  <a:pt x="4" y="118"/>
                </a:lnTo>
                <a:lnTo>
                  <a:pt x="2" y="118"/>
                </a:lnTo>
                <a:lnTo>
                  <a:pt x="2" y="118"/>
                </a:lnTo>
                <a:lnTo>
                  <a:pt x="2" y="116"/>
                </a:lnTo>
                <a:lnTo>
                  <a:pt x="2" y="116"/>
                </a:lnTo>
                <a:lnTo>
                  <a:pt x="2" y="116"/>
                </a:lnTo>
                <a:lnTo>
                  <a:pt x="0" y="111"/>
                </a:lnTo>
                <a:lnTo>
                  <a:pt x="0" y="106"/>
                </a:lnTo>
                <a:lnTo>
                  <a:pt x="2" y="106"/>
                </a:lnTo>
                <a:lnTo>
                  <a:pt x="2" y="104"/>
                </a:lnTo>
                <a:lnTo>
                  <a:pt x="2" y="104"/>
                </a:lnTo>
                <a:lnTo>
                  <a:pt x="2" y="104"/>
                </a:lnTo>
                <a:lnTo>
                  <a:pt x="2" y="10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347"/>
          <p:cNvSpPr>
            <a:spLocks/>
          </p:cNvSpPr>
          <p:nvPr/>
        </p:nvSpPr>
        <p:spPr bwMode="auto">
          <a:xfrm>
            <a:off x="2316163" y="2425700"/>
            <a:ext cx="658813" cy="558800"/>
          </a:xfrm>
          <a:custGeom>
            <a:avLst/>
            <a:gdLst>
              <a:gd name="T0" fmla="*/ 243 w 415"/>
              <a:gd name="T1" fmla="*/ 64 h 352"/>
              <a:gd name="T2" fmla="*/ 281 w 415"/>
              <a:gd name="T3" fmla="*/ 52 h 352"/>
              <a:gd name="T4" fmla="*/ 278 w 415"/>
              <a:gd name="T5" fmla="*/ 47 h 352"/>
              <a:gd name="T6" fmla="*/ 319 w 415"/>
              <a:gd name="T7" fmla="*/ 45 h 352"/>
              <a:gd name="T8" fmla="*/ 347 w 415"/>
              <a:gd name="T9" fmla="*/ 47 h 352"/>
              <a:gd name="T10" fmla="*/ 316 w 415"/>
              <a:gd name="T11" fmla="*/ 54 h 352"/>
              <a:gd name="T12" fmla="*/ 319 w 415"/>
              <a:gd name="T13" fmla="*/ 59 h 352"/>
              <a:gd name="T14" fmla="*/ 323 w 415"/>
              <a:gd name="T15" fmla="*/ 66 h 352"/>
              <a:gd name="T16" fmla="*/ 328 w 415"/>
              <a:gd name="T17" fmla="*/ 59 h 352"/>
              <a:gd name="T18" fmla="*/ 340 w 415"/>
              <a:gd name="T19" fmla="*/ 71 h 352"/>
              <a:gd name="T20" fmla="*/ 340 w 415"/>
              <a:gd name="T21" fmla="*/ 69 h 352"/>
              <a:gd name="T22" fmla="*/ 359 w 415"/>
              <a:gd name="T23" fmla="*/ 73 h 352"/>
              <a:gd name="T24" fmla="*/ 375 w 415"/>
              <a:gd name="T25" fmla="*/ 80 h 352"/>
              <a:gd name="T26" fmla="*/ 380 w 415"/>
              <a:gd name="T27" fmla="*/ 92 h 352"/>
              <a:gd name="T28" fmla="*/ 361 w 415"/>
              <a:gd name="T29" fmla="*/ 109 h 352"/>
              <a:gd name="T30" fmla="*/ 387 w 415"/>
              <a:gd name="T31" fmla="*/ 111 h 352"/>
              <a:gd name="T32" fmla="*/ 413 w 415"/>
              <a:gd name="T33" fmla="*/ 120 h 352"/>
              <a:gd name="T34" fmla="*/ 389 w 415"/>
              <a:gd name="T35" fmla="*/ 142 h 352"/>
              <a:gd name="T36" fmla="*/ 399 w 415"/>
              <a:gd name="T37" fmla="*/ 154 h 352"/>
              <a:gd name="T38" fmla="*/ 382 w 415"/>
              <a:gd name="T39" fmla="*/ 165 h 352"/>
              <a:gd name="T40" fmla="*/ 366 w 415"/>
              <a:gd name="T41" fmla="*/ 191 h 352"/>
              <a:gd name="T42" fmla="*/ 382 w 415"/>
              <a:gd name="T43" fmla="*/ 229 h 352"/>
              <a:gd name="T44" fmla="*/ 359 w 415"/>
              <a:gd name="T45" fmla="*/ 243 h 352"/>
              <a:gd name="T46" fmla="*/ 340 w 415"/>
              <a:gd name="T47" fmla="*/ 246 h 352"/>
              <a:gd name="T48" fmla="*/ 323 w 415"/>
              <a:gd name="T49" fmla="*/ 262 h 352"/>
              <a:gd name="T50" fmla="*/ 302 w 415"/>
              <a:gd name="T51" fmla="*/ 255 h 352"/>
              <a:gd name="T52" fmla="*/ 281 w 415"/>
              <a:gd name="T53" fmla="*/ 246 h 352"/>
              <a:gd name="T54" fmla="*/ 262 w 415"/>
              <a:gd name="T55" fmla="*/ 241 h 352"/>
              <a:gd name="T56" fmla="*/ 281 w 415"/>
              <a:gd name="T57" fmla="*/ 265 h 352"/>
              <a:gd name="T58" fmla="*/ 293 w 415"/>
              <a:gd name="T59" fmla="*/ 298 h 352"/>
              <a:gd name="T60" fmla="*/ 286 w 415"/>
              <a:gd name="T61" fmla="*/ 314 h 352"/>
              <a:gd name="T62" fmla="*/ 262 w 415"/>
              <a:gd name="T63" fmla="*/ 333 h 352"/>
              <a:gd name="T64" fmla="*/ 245 w 415"/>
              <a:gd name="T65" fmla="*/ 347 h 352"/>
              <a:gd name="T66" fmla="*/ 241 w 415"/>
              <a:gd name="T67" fmla="*/ 343 h 352"/>
              <a:gd name="T68" fmla="*/ 198 w 415"/>
              <a:gd name="T69" fmla="*/ 333 h 352"/>
              <a:gd name="T70" fmla="*/ 186 w 415"/>
              <a:gd name="T71" fmla="*/ 298 h 352"/>
              <a:gd name="T72" fmla="*/ 184 w 415"/>
              <a:gd name="T73" fmla="*/ 267 h 352"/>
              <a:gd name="T74" fmla="*/ 170 w 415"/>
              <a:gd name="T75" fmla="*/ 243 h 352"/>
              <a:gd name="T76" fmla="*/ 175 w 415"/>
              <a:gd name="T77" fmla="*/ 206 h 352"/>
              <a:gd name="T78" fmla="*/ 179 w 415"/>
              <a:gd name="T79" fmla="*/ 187 h 352"/>
              <a:gd name="T80" fmla="*/ 160 w 415"/>
              <a:gd name="T81" fmla="*/ 182 h 352"/>
              <a:gd name="T82" fmla="*/ 132 w 415"/>
              <a:gd name="T83" fmla="*/ 182 h 352"/>
              <a:gd name="T84" fmla="*/ 94 w 415"/>
              <a:gd name="T85" fmla="*/ 161 h 352"/>
              <a:gd name="T86" fmla="*/ 64 w 415"/>
              <a:gd name="T87" fmla="*/ 158 h 352"/>
              <a:gd name="T88" fmla="*/ 38 w 415"/>
              <a:gd name="T89" fmla="*/ 154 h 352"/>
              <a:gd name="T90" fmla="*/ 30 w 415"/>
              <a:gd name="T91" fmla="*/ 118 h 352"/>
              <a:gd name="T92" fmla="*/ 0 w 415"/>
              <a:gd name="T93" fmla="*/ 92 h 352"/>
              <a:gd name="T94" fmla="*/ 26 w 415"/>
              <a:gd name="T95" fmla="*/ 35 h 352"/>
              <a:gd name="T96" fmla="*/ 59 w 415"/>
              <a:gd name="T97" fmla="*/ 14 h 352"/>
              <a:gd name="T98" fmla="*/ 49 w 415"/>
              <a:gd name="T99" fmla="*/ 33 h 352"/>
              <a:gd name="T100" fmla="*/ 45 w 415"/>
              <a:gd name="T101" fmla="*/ 64 h 352"/>
              <a:gd name="T102" fmla="*/ 54 w 415"/>
              <a:gd name="T103" fmla="*/ 97 h 352"/>
              <a:gd name="T104" fmla="*/ 71 w 415"/>
              <a:gd name="T105" fmla="*/ 80 h 352"/>
              <a:gd name="T106" fmla="*/ 59 w 415"/>
              <a:gd name="T107" fmla="*/ 40 h 352"/>
              <a:gd name="T108" fmla="*/ 82 w 415"/>
              <a:gd name="T109" fmla="*/ 31 h 352"/>
              <a:gd name="T110" fmla="*/ 108 w 415"/>
              <a:gd name="T111" fmla="*/ 24 h 352"/>
              <a:gd name="T112" fmla="*/ 97 w 415"/>
              <a:gd name="T113" fmla="*/ 7 h 352"/>
              <a:gd name="T114" fmla="*/ 113 w 415"/>
              <a:gd name="T115" fmla="*/ 19 h 352"/>
              <a:gd name="T116" fmla="*/ 146 w 415"/>
              <a:gd name="T117" fmla="*/ 28 h 352"/>
              <a:gd name="T118" fmla="*/ 163 w 415"/>
              <a:gd name="T119" fmla="*/ 52 h 352"/>
              <a:gd name="T120" fmla="*/ 215 w 415"/>
              <a:gd name="T121" fmla="*/ 5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352">
                <a:moveTo>
                  <a:pt x="217" y="47"/>
                </a:moveTo>
                <a:lnTo>
                  <a:pt x="217" y="47"/>
                </a:lnTo>
                <a:lnTo>
                  <a:pt x="219" y="47"/>
                </a:lnTo>
                <a:lnTo>
                  <a:pt x="219" y="47"/>
                </a:lnTo>
                <a:lnTo>
                  <a:pt x="224" y="50"/>
                </a:lnTo>
                <a:lnTo>
                  <a:pt x="222" y="52"/>
                </a:lnTo>
                <a:lnTo>
                  <a:pt x="222" y="52"/>
                </a:lnTo>
                <a:lnTo>
                  <a:pt x="222" y="52"/>
                </a:lnTo>
                <a:lnTo>
                  <a:pt x="224" y="54"/>
                </a:lnTo>
                <a:lnTo>
                  <a:pt x="227" y="57"/>
                </a:lnTo>
                <a:lnTo>
                  <a:pt x="229" y="59"/>
                </a:lnTo>
                <a:lnTo>
                  <a:pt x="231" y="59"/>
                </a:lnTo>
                <a:lnTo>
                  <a:pt x="234" y="61"/>
                </a:lnTo>
                <a:lnTo>
                  <a:pt x="234" y="61"/>
                </a:lnTo>
                <a:lnTo>
                  <a:pt x="234" y="61"/>
                </a:lnTo>
                <a:lnTo>
                  <a:pt x="241" y="61"/>
                </a:lnTo>
                <a:lnTo>
                  <a:pt x="243" y="64"/>
                </a:lnTo>
                <a:lnTo>
                  <a:pt x="248" y="64"/>
                </a:lnTo>
                <a:lnTo>
                  <a:pt x="255" y="66"/>
                </a:lnTo>
                <a:lnTo>
                  <a:pt x="262" y="64"/>
                </a:lnTo>
                <a:lnTo>
                  <a:pt x="262" y="64"/>
                </a:lnTo>
                <a:lnTo>
                  <a:pt x="264" y="64"/>
                </a:lnTo>
                <a:lnTo>
                  <a:pt x="264" y="64"/>
                </a:lnTo>
                <a:lnTo>
                  <a:pt x="264" y="61"/>
                </a:lnTo>
                <a:lnTo>
                  <a:pt x="267" y="59"/>
                </a:lnTo>
                <a:lnTo>
                  <a:pt x="269" y="59"/>
                </a:lnTo>
                <a:lnTo>
                  <a:pt x="271" y="59"/>
                </a:lnTo>
                <a:lnTo>
                  <a:pt x="271" y="59"/>
                </a:lnTo>
                <a:lnTo>
                  <a:pt x="276" y="57"/>
                </a:lnTo>
                <a:lnTo>
                  <a:pt x="274" y="57"/>
                </a:lnTo>
                <a:lnTo>
                  <a:pt x="276" y="57"/>
                </a:lnTo>
                <a:lnTo>
                  <a:pt x="276" y="54"/>
                </a:lnTo>
                <a:lnTo>
                  <a:pt x="281" y="54"/>
                </a:lnTo>
                <a:lnTo>
                  <a:pt x="281" y="52"/>
                </a:lnTo>
                <a:lnTo>
                  <a:pt x="283" y="52"/>
                </a:lnTo>
                <a:lnTo>
                  <a:pt x="286" y="54"/>
                </a:lnTo>
                <a:lnTo>
                  <a:pt x="286" y="54"/>
                </a:lnTo>
                <a:lnTo>
                  <a:pt x="290" y="54"/>
                </a:lnTo>
                <a:lnTo>
                  <a:pt x="293" y="54"/>
                </a:lnTo>
                <a:lnTo>
                  <a:pt x="293" y="54"/>
                </a:lnTo>
                <a:lnTo>
                  <a:pt x="295" y="52"/>
                </a:lnTo>
                <a:lnTo>
                  <a:pt x="295" y="52"/>
                </a:lnTo>
                <a:lnTo>
                  <a:pt x="293" y="52"/>
                </a:lnTo>
                <a:lnTo>
                  <a:pt x="293" y="50"/>
                </a:lnTo>
                <a:lnTo>
                  <a:pt x="288" y="50"/>
                </a:lnTo>
                <a:lnTo>
                  <a:pt x="283" y="50"/>
                </a:lnTo>
                <a:lnTo>
                  <a:pt x="281" y="50"/>
                </a:lnTo>
                <a:lnTo>
                  <a:pt x="281" y="52"/>
                </a:lnTo>
                <a:lnTo>
                  <a:pt x="281" y="52"/>
                </a:lnTo>
                <a:lnTo>
                  <a:pt x="278" y="52"/>
                </a:lnTo>
                <a:lnTo>
                  <a:pt x="278" y="47"/>
                </a:lnTo>
                <a:lnTo>
                  <a:pt x="278" y="47"/>
                </a:lnTo>
                <a:lnTo>
                  <a:pt x="281" y="47"/>
                </a:lnTo>
                <a:lnTo>
                  <a:pt x="283" y="47"/>
                </a:lnTo>
                <a:lnTo>
                  <a:pt x="288" y="47"/>
                </a:lnTo>
                <a:lnTo>
                  <a:pt x="293" y="47"/>
                </a:lnTo>
                <a:lnTo>
                  <a:pt x="297" y="47"/>
                </a:lnTo>
                <a:lnTo>
                  <a:pt x="297" y="47"/>
                </a:lnTo>
                <a:lnTo>
                  <a:pt x="302" y="47"/>
                </a:lnTo>
                <a:lnTo>
                  <a:pt x="302" y="47"/>
                </a:lnTo>
                <a:lnTo>
                  <a:pt x="307" y="47"/>
                </a:lnTo>
                <a:lnTo>
                  <a:pt x="309" y="47"/>
                </a:lnTo>
                <a:lnTo>
                  <a:pt x="309" y="47"/>
                </a:lnTo>
                <a:lnTo>
                  <a:pt x="312" y="47"/>
                </a:lnTo>
                <a:lnTo>
                  <a:pt x="312" y="45"/>
                </a:lnTo>
                <a:lnTo>
                  <a:pt x="319" y="45"/>
                </a:lnTo>
                <a:lnTo>
                  <a:pt x="319" y="45"/>
                </a:lnTo>
                <a:lnTo>
                  <a:pt x="319" y="45"/>
                </a:lnTo>
                <a:lnTo>
                  <a:pt x="321" y="45"/>
                </a:lnTo>
                <a:lnTo>
                  <a:pt x="321" y="45"/>
                </a:lnTo>
                <a:lnTo>
                  <a:pt x="323" y="45"/>
                </a:lnTo>
                <a:lnTo>
                  <a:pt x="326" y="45"/>
                </a:lnTo>
                <a:lnTo>
                  <a:pt x="326" y="45"/>
                </a:lnTo>
                <a:lnTo>
                  <a:pt x="330" y="45"/>
                </a:lnTo>
                <a:lnTo>
                  <a:pt x="333" y="45"/>
                </a:lnTo>
                <a:lnTo>
                  <a:pt x="338" y="45"/>
                </a:lnTo>
                <a:lnTo>
                  <a:pt x="338" y="45"/>
                </a:lnTo>
                <a:lnTo>
                  <a:pt x="342" y="45"/>
                </a:lnTo>
                <a:lnTo>
                  <a:pt x="345" y="45"/>
                </a:lnTo>
                <a:lnTo>
                  <a:pt x="349" y="45"/>
                </a:lnTo>
                <a:lnTo>
                  <a:pt x="352" y="45"/>
                </a:lnTo>
                <a:lnTo>
                  <a:pt x="352" y="45"/>
                </a:lnTo>
                <a:lnTo>
                  <a:pt x="349" y="47"/>
                </a:lnTo>
                <a:lnTo>
                  <a:pt x="349" y="47"/>
                </a:lnTo>
                <a:lnTo>
                  <a:pt x="347" y="47"/>
                </a:lnTo>
                <a:lnTo>
                  <a:pt x="345" y="47"/>
                </a:lnTo>
                <a:lnTo>
                  <a:pt x="345" y="47"/>
                </a:lnTo>
                <a:lnTo>
                  <a:pt x="345" y="47"/>
                </a:lnTo>
                <a:lnTo>
                  <a:pt x="342" y="47"/>
                </a:lnTo>
                <a:lnTo>
                  <a:pt x="340" y="47"/>
                </a:lnTo>
                <a:lnTo>
                  <a:pt x="340" y="50"/>
                </a:lnTo>
                <a:lnTo>
                  <a:pt x="340" y="50"/>
                </a:lnTo>
                <a:lnTo>
                  <a:pt x="338" y="50"/>
                </a:lnTo>
                <a:lnTo>
                  <a:pt x="338" y="52"/>
                </a:lnTo>
                <a:lnTo>
                  <a:pt x="335" y="52"/>
                </a:lnTo>
                <a:lnTo>
                  <a:pt x="333" y="50"/>
                </a:lnTo>
                <a:lnTo>
                  <a:pt x="330" y="50"/>
                </a:lnTo>
                <a:lnTo>
                  <a:pt x="328" y="50"/>
                </a:lnTo>
                <a:lnTo>
                  <a:pt x="328" y="50"/>
                </a:lnTo>
                <a:lnTo>
                  <a:pt x="323" y="50"/>
                </a:lnTo>
                <a:lnTo>
                  <a:pt x="321" y="52"/>
                </a:lnTo>
                <a:lnTo>
                  <a:pt x="316" y="54"/>
                </a:lnTo>
                <a:lnTo>
                  <a:pt x="319" y="52"/>
                </a:lnTo>
                <a:lnTo>
                  <a:pt x="319" y="52"/>
                </a:lnTo>
                <a:lnTo>
                  <a:pt x="321" y="52"/>
                </a:lnTo>
                <a:lnTo>
                  <a:pt x="321" y="52"/>
                </a:lnTo>
                <a:lnTo>
                  <a:pt x="323" y="52"/>
                </a:lnTo>
                <a:lnTo>
                  <a:pt x="323" y="54"/>
                </a:lnTo>
                <a:lnTo>
                  <a:pt x="323" y="54"/>
                </a:lnTo>
                <a:lnTo>
                  <a:pt x="323" y="54"/>
                </a:lnTo>
                <a:lnTo>
                  <a:pt x="321" y="54"/>
                </a:lnTo>
                <a:lnTo>
                  <a:pt x="321" y="54"/>
                </a:lnTo>
                <a:lnTo>
                  <a:pt x="321" y="54"/>
                </a:lnTo>
                <a:lnTo>
                  <a:pt x="319" y="54"/>
                </a:lnTo>
                <a:lnTo>
                  <a:pt x="319" y="54"/>
                </a:lnTo>
                <a:lnTo>
                  <a:pt x="319" y="54"/>
                </a:lnTo>
                <a:lnTo>
                  <a:pt x="316" y="54"/>
                </a:lnTo>
                <a:lnTo>
                  <a:pt x="319" y="59"/>
                </a:lnTo>
                <a:lnTo>
                  <a:pt x="319" y="59"/>
                </a:lnTo>
                <a:lnTo>
                  <a:pt x="319" y="57"/>
                </a:lnTo>
                <a:lnTo>
                  <a:pt x="319" y="57"/>
                </a:lnTo>
                <a:lnTo>
                  <a:pt x="319" y="57"/>
                </a:lnTo>
                <a:lnTo>
                  <a:pt x="319" y="54"/>
                </a:lnTo>
                <a:lnTo>
                  <a:pt x="321" y="54"/>
                </a:lnTo>
                <a:lnTo>
                  <a:pt x="321" y="57"/>
                </a:lnTo>
                <a:lnTo>
                  <a:pt x="321" y="54"/>
                </a:lnTo>
                <a:lnTo>
                  <a:pt x="323" y="54"/>
                </a:lnTo>
                <a:lnTo>
                  <a:pt x="323" y="54"/>
                </a:lnTo>
                <a:lnTo>
                  <a:pt x="326" y="57"/>
                </a:lnTo>
                <a:lnTo>
                  <a:pt x="328" y="57"/>
                </a:lnTo>
                <a:lnTo>
                  <a:pt x="328" y="59"/>
                </a:lnTo>
                <a:lnTo>
                  <a:pt x="328" y="64"/>
                </a:lnTo>
                <a:lnTo>
                  <a:pt x="328" y="64"/>
                </a:lnTo>
                <a:lnTo>
                  <a:pt x="326" y="66"/>
                </a:lnTo>
                <a:lnTo>
                  <a:pt x="323" y="66"/>
                </a:lnTo>
                <a:lnTo>
                  <a:pt x="323" y="66"/>
                </a:lnTo>
                <a:lnTo>
                  <a:pt x="321" y="64"/>
                </a:lnTo>
                <a:lnTo>
                  <a:pt x="321" y="64"/>
                </a:lnTo>
                <a:lnTo>
                  <a:pt x="319" y="64"/>
                </a:lnTo>
                <a:lnTo>
                  <a:pt x="316" y="64"/>
                </a:lnTo>
                <a:lnTo>
                  <a:pt x="316" y="64"/>
                </a:lnTo>
                <a:lnTo>
                  <a:pt x="319" y="66"/>
                </a:lnTo>
                <a:lnTo>
                  <a:pt x="319" y="64"/>
                </a:lnTo>
                <a:lnTo>
                  <a:pt x="321" y="64"/>
                </a:lnTo>
                <a:lnTo>
                  <a:pt x="321" y="66"/>
                </a:lnTo>
                <a:lnTo>
                  <a:pt x="323" y="66"/>
                </a:lnTo>
                <a:lnTo>
                  <a:pt x="328" y="66"/>
                </a:lnTo>
                <a:lnTo>
                  <a:pt x="328" y="66"/>
                </a:lnTo>
                <a:lnTo>
                  <a:pt x="328" y="66"/>
                </a:lnTo>
                <a:lnTo>
                  <a:pt x="328" y="64"/>
                </a:lnTo>
                <a:lnTo>
                  <a:pt x="330" y="64"/>
                </a:lnTo>
                <a:lnTo>
                  <a:pt x="328" y="61"/>
                </a:lnTo>
                <a:lnTo>
                  <a:pt x="328" y="59"/>
                </a:lnTo>
                <a:lnTo>
                  <a:pt x="330" y="59"/>
                </a:lnTo>
                <a:lnTo>
                  <a:pt x="330" y="61"/>
                </a:lnTo>
                <a:lnTo>
                  <a:pt x="333" y="61"/>
                </a:lnTo>
                <a:lnTo>
                  <a:pt x="333" y="61"/>
                </a:lnTo>
                <a:lnTo>
                  <a:pt x="333" y="64"/>
                </a:lnTo>
                <a:lnTo>
                  <a:pt x="335" y="69"/>
                </a:lnTo>
                <a:lnTo>
                  <a:pt x="338" y="71"/>
                </a:lnTo>
                <a:lnTo>
                  <a:pt x="338" y="76"/>
                </a:lnTo>
                <a:lnTo>
                  <a:pt x="338" y="76"/>
                </a:lnTo>
                <a:lnTo>
                  <a:pt x="338" y="76"/>
                </a:lnTo>
                <a:lnTo>
                  <a:pt x="338" y="76"/>
                </a:lnTo>
                <a:lnTo>
                  <a:pt x="340" y="76"/>
                </a:lnTo>
                <a:lnTo>
                  <a:pt x="340" y="73"/>
                </a:lnTo>
                <a:lnTo>
                  <a:pt x="340" y="73"/>
                </a:lnTo>
                <a:lnTo>
                  <a:pt x="340" y="71"/>
                </a:lnTo>
                <a:lnTo>
                  <a:pt x="340" y="71"/>
                </a:lnTo>
                <a:lnTo>
                  <a:pt x="340" y="71"/>
                </a:lnTo>
                <a:lnTo>
                  <a:pt x="340" y="69"/>
                </a:lnTo>
                <a:lnTo>
                  <a:pt x="342" y="71"/>
                </a:lnTo>
                <a:lnTo>
                  <a:pt x="342" y="71"/>
                </a:lnTo>
                <a:lnTo>
                  <a:pt x="342" y="76"/>
                </a:lnTo>
                <a:lnTo>
                  <a:pt x="342" y="78"/>
                </a:lnTo>
                <a:lnTo>
                  <a:pt x="342" y="78"/>
                </a:lnTo>
                <a:lnTo>
                  <a:pt x="342" y="76"/>
                </a:lnTo>
                <a:lnTo>
                  <a:pt x="345" y="76"/>
                </a:lnTo>
                <a:lnTo>
                  <a:pt x="345" y="73"/>
                </a:lnTo>
                <a:lnTo>
                  <a:pt x="345" y="73"/>
                </a:lnTo>
                <a:lnTo>
                  <a:pt x="347" y="71"/>
                </a:lnTo>
                <a:lnTo>
                  <a:pt x="347" y="71"/>
                </a:lnTo>
                <a:lnTo>
                  <a:pt x="345" y="69"/>
                </a:lnTo>
                <a:lnTo>
                  <a:pt x="345" y="69"/>
                </a:lnTo>
                <a:lnTo>
                  <a:pt x="342" y="69"/>
                </a:lnTo>
                <a:lnTo>
                  <a:pt x="342" y="69"/>
                </a:lnTo>
                <a:lnTo>
                  <a:pt x="340" y="69"/>
                </a:lnTo>
                <a:lnTo>
                  <a:pt x="342" y="66"/>
                </a:lnTo>
                <a:lnTo>
                  <a:pt x="342" y="66"/>
                </a:lnTo>
                <a:lnTo>
                  <a:pt x="345" y="69"/>
                </a:lnTo>
                <a:lnTo>
                  <a:pt x="347" y="69"/>
                </a:lnTo>
                <a:lnTo>
                  <a:pt x="349" y="71"/>
                </a:lnTo>
                <a:lnTo>
                  <a:pt x="354" y="76"/>
                </a:lnTo>
                <a:lnTo>
                  <a:pt x="356" y="80"/>
                </a:lnTo>
                <a:lnTo>
                  <a:pt x="356" y="78"/>
                </a:lnTo>
                <a:lnTo>
                  <a:pt x="356" y="78"/>
                </a:lnTo>
                <a:lnTo>
                  <a:pt x="356" y="76"/>
                </a:lnTo>
                <a:lnTo>
                  <a:pt x="354" y="76"/>
                </a:lnTo>
                <a:lnTo>
                  <a:pt x="354" y="73"/>
                </a:lnTo>
                <a:lnTo>
                  <a:pt x="354" y="73"/>
                </a:lnTo>
                <a:lnTo>
                  <a:pt x="354" y="73"/>
                </a:lnTo>
                <a:lnTo>
                  <a:pt x="354" y="73"/>
                </a:lnTo>
                <a:lnTo>
                  <a:pt x="356" y="73"/>
                </a:lnTo>
                <a:lnTo>
                  <a:pt x="359" y="73"/>
                </a:lnTo>
                <a:lnTo>
                  <a:pt x="359" y="73"/>
                </a:lnTo>
                <a:lnTo>
                  <a:pt x="361" y="73"/>
                </a:lnTo>
                <a:lnTo>
                  <a:pt x="361" y="73"/>
                </a:lnTo>
                <a:lnTo>
                  <a:pt x="361" y="73"/>
                </a:lnTo>
                <a:lnTo>
                  <a:pt x="359" y="71"/>
                </a:lnTo>
                <a:lnTo>
                  <a:pt x="359" y="71"/>
                </a:lnTo>
                <a:lnTo>
                  <a:pt x="359" y="71"/>
                </a:lnTo>
                <a:lnTo>
                  <a:pt x="361" y="71"/>
                </a:lnTo>
                <a:lnTo>
                  <a:pt x="361" y="71"/>
                </a:lnTo>
                <a:lnTo>
                  <a:pt x="363" y="73"/>
                </a:lnTo>
                <a:lnTo>
                  <a:pt x="366" y="73"/>
                </a:lnTo>
                <a:lnTo>
                  <a:pt x="366" y="76"/>
                </a:lnTo>
                <a:lnTo>
                  <a:pt x="366" y="76"/>
                </a:lnTo>
                <a:lnTo>
                  <a:pt x="366" y="78"/>
                </a:lnTo>
                <a:lnTo>
                  <a:pt x="371" y="80"/>
                </a:lnTo>
                <a:lnTo>
                  <a:pt x="373" y="80"/>
                </a:lnTo>
                <a:lnTo>
                  <a:pt x="375" y="80"/>
                </a:lnTo>
                <a:lnTo>
                  <a:pt x="378" y="80"/>
                </a:lnTo>
                <a:lnTo>
                  <a:pt x="378" y="80"/>
                </a:lnTo>
                <a:lnTo>
                  <a:pt x="380" y="80"/>
                </a:lnTo>
                <a:lnTo>
                  <a:pt x="382" y="85"/>
                </a:lnTo>
                <a:lnTo>
                  <a:pt x="385" y="85"/>
                </a:lnTo>
                <a:lnTo>
                  <a:pt x="385" y="87"/>
                </a:lnTo>
                <a:lnTo>
                  <a:pt x="385" y="87"/>
                </a:lnTo>
                <a:lnTo>
                  <a:pt x="385" y="90"/>
                </a:lnTo>
                <a:lnTo>
                  <a:pt x="382" y="90"/>
                </a:lnTo>
                <a:lnTo>
                  <a:pt x="380" y="90"/>
                </a:lnTo>
                <a:lnTo>
                  <a:pt x="378" y="92"/>
                </a:lnTo>
                <a:lnTo>
                  <a:pt x="375" y="94"/>
                </a:lnTo>
                <a:lnTo>
                  <a:pt x="375" y="94"/>
                </a:lnTo>
                <a:lnTo>
                  <a:pt x="375" y="97"/>
                </a:lnTo>
                <a:lnTo>
                  <a:pt x="375" y="94"/>
                </a:lnTo>
                <a:lnTo>
                  <a:pt x="378" y="94"/>
                </a:lnTo>
                <a:lnTo>
                  <a:pt x="380" y="92"/>
                </a:lnTo>
                <a:lnTo>
                  <a:pt x="380" y="92"/>
                </a:lnTo>
                <a:lnTo>
                  <a:pt x="380" y="92"/>
                </a:lnTo>
                <a:lnTo>
                  <a:pt x="378" y="97"/>
                </a:lnTo>
                <a:lnTo>
                  <a:pt x="375" y="97"/>
                </a:lnTo>
                <a:lnTo>
                  <a:pt x="375" y="99"/>
                </a:lnTo>
                <a:lnTo>
                  <a:pt x="375" y="99"/>
                </a:lnTo>
                <a:lnTo>
                  <a:pt x="375" y="102"/>
                </a:lnTo>
                <a:lnTo>
                  <a:pt x="373" y="106"/>
                </a:lnTo>
                <a:lnTo>
                  <a:pt x="373" y="106"/>
                </a:lnTo>
                <a:lnTo>
                  <a:pt x="373" y="109"/>
                </a:lnTo>
                <a:lnTo>
                  <a:pt x="373" y="111"/>
                </a:lnTo>
                <a:lnTo>
                  <a:pt x="371" y="111"/>
                </a:lnTo>
                <a:lnTo>
                  <a:pt x="368" y="111"/>
                </a:lnTo>
                <a:lnTo>
                  <a:pt x="366" y="109"/>
                </a:lnTo>
                <a:lnTo>
                  <a:pt x="363" y="111"/>
                </a:lnTo>
                <a:lnTo>
                  <a:pt x="361" y="111"/>
                </a:lnTo>
                <a:lnTo>
                  <a:pt x="361" y="109"/>
                </a:lnTo>
                <a:lnTo>
                  <a:pt x="361" y="111"/>
                </a:lnTo>
                <a:lnTo>
                  <a:pt x="363" y="113"/>
                </a:lnTo>
                <a:lnTo>
                  <a:pt x="366" y="113"/>
                </a:lnTo>
                <a:lnTo>
                  <a:pt x="368" y="116"/>
                </a:lnTo>
                <a:lnTo>
                  <a:pt x="373" y="113"/>
                </a:lnTo>
                <a:lnTo>
                  <a:pt x="373" y="113"/>
                </a:lnTo>
                <a:lnTo>
                  <a:pt x="375" y="113"/>
                </a:lnTo>
                <a:lnTo>
                  <a:pt x="375" y="113"/>
                </a:lnTo>
                <a:lnTo>
                  <a:pt x="375" y="113"/>
                </a:lnTo>
                <a:lnTo>
                  <a:pt x="375" y="116"/>
                </a:lnTo>
                <a:lnTo>
                  <a:pt x="375" y="116"/>
                </a:lnTo>
                <a:lnTo>
                  <a:pt x="378" y="113"/>
                </a:lnTo>
                <a:lnTo>
                  <a:pt x="378" y="111"/>
                </a:lnTo>
                <a:lnTo>
                  <a:pt x="380" y="111"/>
                </a:lnTo>
                <a:lnTo>
                  <a:pt x="382" y="111"/>
                </a:lnTo>
                <a:lnTo>
                  <a:pt x="387" y="109"/>
                </a:lnTo>
                <a:lnTo>
                  <a:pt x="387" y="111"/>
                </a:lnTo>
                <a:lnTo>
                  <a:pt x="389" y="111"/>
                </a:lnTo>
                <a:lnTo>
                  <a:pt x="389" y="111"/>
                </a:lnTo>
                <a:lnTo>
                  <a:pt x="394" y="111"/>
                </a:lnTo>
                <a:lnTo>
                  <a:pt x="397" y="111"/>
                </a:lnTo>
                <a:lnTo>
                  <a:pt x="397" y="109"/>
                </a:lnTo>
                <a:lnTo>
                  <a:pt x="397" y="109"/>
                </a:lnTo>
                <a:lnTo>
                  <a:pt x="401" y="109"/>
                </a:lnTo>
                <a:lnTo>
                  <a:pt x="404" y="109"/>
                </a:lnTo>
                <a:lnTo>
                  <a:pt x="404" y="109"/>
                </a:lnTo>
                <a:lnTo>
                  <a:pt x="408" y="111"/>
                </a:lnTo>
                <a:lnTo>
                  <a:pt x="408" y="111"/>
                </a:lnTo>
                <a:lnTo>
                  <a:pt x="408" y="111"/>
                </a:lnTo>
                <a:lnTo>
                  <a:pt x="408" y="113"/>
                </a:lnTo>
                <a:lnTo>
                  <a:pt x="413" y="116"/>
                </a:lnTo>
                <a:lnTo>
                  <a:pt x="415" y="118"/>
                </a:lnTo>
                <a:lnTo>
                  <a:pt x="415" y="120"/>
                </a:lnTo>
                <a:lnTo>
                  <a:pt x="413" y="120"/>
                </a:lnTo>
                <a:lnTo>
                  <a:pt x="413" y="120"/>
                </a:lnTo>
                <a:lnTo>
                  <a:pt x="411" y="123"/>
                </a:lnTo>
                <a:lnTo>
                  <a:pt x="411" y="123"/>
                </a:lnTo>
                <a:lnTo>
                  <a:pt x="411" y="123"/>
                </a:lnTo>
                <a:lnTo>
                  <a:pt x="408" y="123"/>
                </a:lnTo>
                <a:lnTo>
                  <a:pt x="408" y="125"/>
                </a:lnTo>
                <a:lnTo>
                  <a:pt x="408" y="128"/>
                </a:lnTo>
                <a:lnTo>
                  <a:pt x="406" y="128"/>
                </a:lnTo>
                <a:lnTo>
                  <a:pt x="406" y="128"/>
                </a:lnTo>
                <a:lnTo>
                  <a:pt x="401" y="130"/>
                </a:lnTo>
                <a:lnTo>
                  <a:pt x="401" y="130"/>
                </a:lnTo>
                <a:lnTo>
                  <a:pt x="399" y="132"/>
                </a:lnTo>
                <a:lnTo>
                  <a:pt x="394" y="135"/>
                </a:lnTo>
                <a:lnTo>
                  <a:pt x="392" y="135"/>
                </a:lnTo>
                <a:lnTo>
                  <a:pt x="392" y="137"/>
                </a:lnTo>
                <a:lnTo>
                  <a:pt x="392" y="139"/>
                </a:lnTo>
                <a:lnTo>
                  <a:pt x="389" y="142"/>
                </a:lnTo>
                <a:lnTo>
                  <a:pt x="387" y="142"/>
                </a:lnTo>
                <a:lnTo>
                  <a:pt x="387" y="142"/>
                </a:lnTo>
                <a:lnTo>
                  <a:pt x="387" y="144"/>
                </a:lnTo>
                <a:lnTo>
                  <a:pt x="387" y="144"/>
                </a:lnTo>
                <a:lnTo>
                  <a:pt x="389" y="144"/>
                </a:lnTo>
                <a:lnTo>
                  <a:pt x="389" y="146"/>
                </a:lnTo>
                <a:lnTo>
                  <a:pt x="392" y="149"/>
                </a:lnTo>
                <a:lnTo>
                  <a:pt x="392" y="149"/>
                </a:lnTo>
                <a:lnTo>
                  <a:pt x="389" y="149"/>
                </a:lnTo>
                <a:lnTo>
                  <a:pt x="389" y="151"/>
                </a:lnTo>
                <a:lnTo>
                  <a:pt x="389" y="151"/>
                </a:lnTo>
                <a:lnTo>
                  <a:pt x="389" y="154"/>
                </a:lnTo>
                <a:lnTo>
                  <a:pt x="392" y="156"/>
                </a:lnTo>
                <a:lnTo>
                  <a:pt x="394" y="154"/>
                </a:lnTo>
                <a:lnTo>
                  <a:pt x="394" y="154"/>
                </a:lnTo>
                <a:lnTo>
                  <a:pt x="394" y="154"/>
                </a:lnTo>
                <a:lnTo>
                  <a:pt x="399" y="154"/>
                </a:lnTo>
                <a:lnTo>
                  <a:pt x="399" y="154"/>
                </a:lnTo>
                <a:lnTo>
                  <a:pt x="399" y="154"/>
                </a:lnTo>
                <a:lnTo>
                  <a:pt x="401" y="156"/>
                </a:lnTo>
                <a:lnTo>
                  <a:pt x="401" y="156"/>
                </a:lnTo>
                <a:lnTo>
                  <a:pt x="399" y="156"/>
                </a:lnTo>
                <a:lnTo>
                  <a:pt x="397" y="161"/>
                </a:lnTo>
                <a:lnTo>
                  <a:pt x="394" y="161"/>
                </a:lnTo>
                <a:lnTo>
                  <a:pt x="394" y="163"/>
                </a:lnTo>
                <a:lnTo>
                  <a:pt x="392" y="163"/>
                </a:lnTo>
                <a:lnTo>
                  <a:pt x="392" y="163"/>
                </a:lnTo>
                <a:lnTo>
                  <a:pt x="389" y="163"/>
                </a:lnTo>
                <a:lnTo>
                  <a:pt x="389" y="165"/>
                </a:lnTo>
                <a:lnTo>
                  <a:pt x="387" y="165"/>
                </a:lnTo>
                <a:lnTo>
                  <a:pt x="387" y="165"/>
                </a:lnTo>
                <a:lnTo>
                  <a:pt x="387" y="165"/>
                </a:lnTo>
                <a:lnTo>
                  <a:pt x="385" y="165"/>
                </a:lnTo>
                <a:lnTo>
                  <a:pt x="382" y="165"/>
                </a:lnTo>
                <a:lnTo>
                  <a:pt x="380" y="168"/>
                </a:lnTo>
                <a:lnTo>
                  <a:pt x="378" y="168"/>
                </a:lnTo>
                <a:lnTo>
                  <a:pt x="378" y="168"/>
                </a:lnTo>
                <a:lnTo>
                  <a:pt x="375" y="168"/>
                </a:lnTo>
                <a:lnTo>
                  <a:pt x="373" y="170"/>
                </a:lnTo>
                <a:lnTo>
                  <a:pt x="373" y="172"/>
                </a:lnTo>
                <a:lnTo>
                  <a:pt x="373" y="172"/>
                </a:lnTo>
                <a:lnTo>
                  <a:pt x="375" y="177"/>
                </a:lnTo>
                <a:lnTo>
                  <a:pt x="375" y="180"/>
                </a:lnTo>
                <a:lnTo>
                  <a:pt x="373" y="184"/>
                </a:lnTo>
                <a:lnTo>
                  <a:pt x="371" y="187"/>
                </a:lnTo>
                <a:lnTo>
                  <a:pt x="371" y="187"/>
                </a:lnTo>
                <a:lnTo>
                  <a:pt x="371" y="187"/>
                </a:lnTo>
                <a:lnTo>
                  <a:pt x="368" y="189"/>
                </a:lnTo>
                <a:lnTo>
                  <a:pt x="368" y="189"/>
                </a:lnTo>
                <a:lnTo>
                  <a:pt x="368" y="191"/>
                </a:lnTo>
                <a:lnTo>
                  <a:pt x="366" y="191"/>
                </a:lnTo>
                <a:lnTo>
                  <a:pt x="375" y="201"/>
                </a:lnTo>
                <a:lnTo>
                  <a:pt x="382" y="210"/>
                </a:lnTo>
                <a:lnTo>
                  <a:pt x="385" y="213"/>
                </a:lnTo>
                <a:lnTo>
                  <a:pt x="387" y="213"/>
                </a:lnTo>
                <a:lnTo>
                  <a:pt x="387" y="213"/>
                </a:lnTo>
                <a:lnTo>
                  <a:pt x="387" y="213"/>
                </a:lnTo>
                <a:lnTo>
                  <a:pt x="387" y="213"/>
                </a:lnTo>
                <a:lnTo>
                  <a:pt x="389" y="215"/>
                </a:lnTo>
                <a:lnTo>
                  <a:pt x="389" y="215"/>
                </a:lnTo>
                <a:lnTo>
                  <a:pt x="392" y="220"/>
                </a:lnTo>
                <a:lnTo>
                  <a:pt x="392" y="222"/>
                </a:lnTo>
                <a:lnTo>
                  <a:pt x="392" y="222"/>
                </a:lnTo>
                <a:lnTo>
                  <a:pt x="389" y="224"/>
                </a:lnTo>
                <a:lnTo>
                  <a:pt x="387" y="224"/>
                </a:lnTo>
                <a:lnTo>
                  <a:pt x="387" y="227"/>
                </a:lnTo>
                <a:lnTo>
                  <a:pt x="382" y="229"/>
                </a:lnTo>
                <a:lnTo>
                  <a:pt x="382" y="229"/>
                </a:lnTo>
                <a:lnTo>
                  <a:pt x="382" y="229"/>
                </a:lnTo>
                <a:lnTo>
                  <a:pt x="380" y="232"/>
                </a:lnTo>
                <a:lnTo>
                  <a:pt x="380" y="232"/>
                </a:lnTo>
                <a:lnTo>
                  <a:pt x="380" y="234"/>
                </a:lnTo>
                <a:lnTo>
                  <a:pt x="380" y="234"/>
                </a:lnTo>
                <a:lnTo>
                  <a:pt x="378" y="234"/>
                </a:lnTo>
                <a:lnTo>
                  <a:pt x="378" y="234"/>
                </a:lnTo>
                <a:lnTo>
                  <a:pt x="373" y="234"/>
                </a:lnTo>
                <a:lnTo>
                  <a:pt x="368" y="234"/>
                </a:lnTo>
                <a:lnTo>
                  <a:pt x="363" y="239"/>
                </a:lnTo>
                <a:lnTo>
                  <a:pt x="363" y="239"/>
                </a:lnTo>
                <a:lnTo>
                  <a:pt x="363" y="239"/>
                </a:lnTo>
                <a:lnTo>
                  <a:pt x="363" y="241"/>
                </a:lnTo>
                <a:lnTo>
                  <a:pt x="363" y="241"/>
                </a:lnTo>
                <a:lnTo>
                  <a:pt x="363" y="241"/>
                </a:lnTo>
                <a:lnTo>
                  <a:pt x="361" y="243"/>
                </a:lnTo>
                <a:lnTo>
                  <a:pt x="359" y="243"/>
                </a:lnTo>
                <a:lnTo>
                  <a:pt x="359" y="243"/>
                </a:lnTo>
                <a:lnTo>
                  <a:pt x="356" y="243"/>
                </a:lnTo>
                <a:lnTo>
                  <a:pt x="354" y="243"/>
                </a:lnTo>
                <a:lnTo>
                  <a:pt x="354" y="243"/>
                </a:lnTo>
                <a:lnTo>
                  <a:pt x="354" y="246"/>
                </a:lnTo>
                <a:lnTo>
                  <a:pt x="352" y="246"/>
                </a:lnTo>
                <a:lnTo>
                  <a:pt x="349" y="246"/>
                </a:lnTo>
                <a:lnTo>
                  <a:pt x="349" y="246"/>
                </a:lnTo>
                <a:lnTo>
                  <a:pt x="349" y="246"/>
                </a:lnTo>
                <a:lnTo>
                  <a:pt x="347" y="246"/>
                </a:lnTo>
                <a:lnTo>
                  <a:pt x="345" y="246"/>
                </a:lnTo>
                <a:lnTo>
                  <a:pt x="345" y="248"/>
                </a:lnTo>
                <a:lnTo>
                  <a:pt x="345" y="248"/>
                </a:lnTo>
                <a:lnTo>
                  <a:pt x="342" y="248"/>
                </a:lnTo>
                <a:lnTo>
                  <a:pt x="342" y="246"/>
                </a:lnTo>
                <a:lnTo>
                  <a:pt x="340" y="246"/>
                </a:lnTo>
                <a:lnTo>
                  <a:pt x="340" y="246"/>
                </a:lnTo>
                <a:lnTo>
                  <a:pt x="338" y="246"/>
                </a:lnTo>
                <a:lnTo>
                  <a:pt x="335" y="246"/>
                </a:lnTo>
                <a:lnTo>
                  <a:pt x="335" y="246"/>
                </a:lnTo>
                <a:lnTo>
                  <a:pt x="330" y="246"/>
                </a:lnTo>
                <a:lnTo>
                  <a:pt x="330" y="248"/>
                </a:lnTo>
                <a:lnTo>
                  <a:pt x="328" y="248"/>
                </a:lnTo>
                <a:lnTo>
                  <a:pt x="326" y="248"/>
                </a:lnTo>
                <a:lnTo>
                  <a:pt x="326" y="250"/>
                </a:lnTo>
                <a:lnTo>
                  <a:pt x="323" y="253"/>
                </a:lnTo>
                <a:lnTo>
                  <a:pt x="323" y="253"/>
                </a:lnTo>
                <a:lnTo>
                  <a:pt x="326" y="255"/>
                </a:lnTo>
                <a:lnTo>
                  <a:pt x="326" y="258"/>
                </a:lnTo>
                <a:lnTo>
                  <a:pt x="326" y="258"/>
                </a:lnTo>
                <a:lnTo>
                  <a:pt x="326" y="260"/>
                </a:lnTo>
                <a:lnTo>
                  <a:pt x="326" y="260"/>
                </a:lnTo>
                <a:lnTo>
                  <a:pt x="326" y="262"/>
                </a:lnTo>
                <a:lnTo>
                  <a:pt x="323" y="262"/>
                </a:lnTo>
                <a:lnTo>
                  <a:pt x="321" y="265"/>
                </a:lnTo>
                <a:lnTo>
                  <a:pt x="321" y="265"/>
                </a:lnTo>
                <a:lnTo>
                  <a:pt x="319" y="265"/>
                </a:lnTo>
                <a:lnTo>
                  <a:pt x="319" y="262"/>
                </a:lnTo>
                <a:lnTo>
                  <a:pt x="312" y="258"/>
                </a:lnTo>
                <a:lnTo>
                  <a:pt x="309" y="253"/>
                </a:lnTo>
                <a:lnTo>
                  <a:pt x="309" y="253"/>
                </a:lnTo>
                <a:lnTo>
                  <a:pt x="307" y="250"/>
                </a:lnTo>
                <a:lnTo>
                  <a:pt x="307" y="250"/>
                </a:lnTo>
                <a:lnTo>
                  <a:pt x="307" y="250"/>
                </a:lnTo>
                <a:lnTo>
                  <a:pt x="304" y="250"/>
                </a:lnTo>
                <a:lnTo>
                  <a:pt x="304" y="253"/>
                </a:lnTo>
                <a:lnTo>
                  <a:pt x="304" y="253"/>
                </a:lnTo>
                <a:lnTo>
                  <a:pt x="304" y="253"/>
                </a:lnTo>
                <a:lnTo>
                  <a:pt x="304" y="255"/>
                </a:lnTo>
                <a:lnTo>
                  <a:pt x="302" y="255"/>
                </a:lnTo>
                <a:lnTo>
                  <a:pt x="302" y="255"/>
                </a:lnTo>
                <a:lnTo>
                  <a:pt x="300" y="253"/>
                </a:lnTo>
                <a:lnTo>
                  <a:pt x="300" y="253"/>
                </a:lnTo>
                <a:lnTo>
                  <a:pt x="300" y="253"/>
                </a:lnTo>
                <a:lnTo>
                  <a:pt x="300" y="253"/>
                </a:lnTo>
                <a:lnTo>
                  <a:pt x="297" y="253"/>
                </a:lnTo>
                <a:lnTo>
                  <a:pt x="293" y="250"/>
                </a:lnTo>
                <a:lnTo>
                  <a:pt x="290" y="253"/>
                </a:lnTo>
                <a:lnTo>
                  <a:pt x="288" y="253"/>
                </a:lnTo>
                <a:lnTo>
                  <a:pt x="288" y="253"/>
                </a:lnTo>
                <a:lnTo>
                  <a:pt x="288" y="253"/>
                </a:lnTo>
                <a:lnTo>
                  <a:pt x="286" y="253"/>
                </a:lnTo>
                <a:lnTo>
                  <a:pt x="286" y="253"/>
                </a:lnTo>
                <a:lnTo>
                  <a:pt x="286" y="250"/>
                </a:lnTo>
                <a:lnTo>
                  <a:pt x="283" y="248"/>
                </a:lnTo>
                <a:lnTo>
                  <a:pt x="283" y="248"/>
                </a:lnTo>
                <a:lnTo>
                  <a:pt x="283" y="246"/>
                </a:lnTo>
                <a:lnTo>
                  <a:pt x="281" y="246"/>
                </a:lnTo>
                <a:lnTo>
                  <a:pt x="278" y="246"/>
                </a:lnTo>
                <a:lnTo>
                  <a:pt x="276" y="246"/>
                </a:lnTo>
                <a:lnTo>
                  <a:pt x="276" y="246"/>
                </a:lnTo>
                <a:lnTo>
                  <a:pt x="274" y="246"/>
                </a:lnTo>
                <a:lnTo>
                  <a:pt x="274" y="246"/>
                </a:lnTo>
                <a:lnTo>
                  <a:pt x="274" y="246"/>
                </a:lnTo>
                <a:lnTo>
                  <a:pt x="269" y="246"/>
                </a:lnTo>
                <a:lnTo>
                  <a:pt x="269" y="246"/>
                </a:lnTo>
                <a:lnTo>
                  <a:pt x="269" y="246"/>
                </a:lnTo>
                <a:lnTo>
                  <a:pt x="267" y="243"/>
                </a:lnTo>
                <a:lnTo>
                  <a:pt x="267" y="243"/>
                </a:lnTo>
                <a:lnTo>
                  <a:pt x="267" y="243"/>
                </a:lnTo>
                <a:lnTo>
                  <a:pt x="267" y="241"/>
                </a:lnTo>
                <a:lnTo>
                  <a:pt x="264" y="241"/>
                </a:lnTo>
                <a:lnTo>
                  <a:pt x="264" y="241"/>
                </a:lnTo>
                <a:lnTo>
                  <a:pt x="262" y="241"/>
                </a:lnTo>
                <a:lnTo>
                  <a:pt x="262" y="241"/>
                </a:lnTo>
                <a:lnTo>
                  <a:pt x="262" y="243"/>
                </a:lnTo>
                <a:lnTo>
                  <a:pt x="262" y="246"/>
                </a:lnTo>
                <a:lnTo>
                  <a:pt x="264" y="246"/>
                </a:lnTo>
                <a:lnTo>
                  <a:pt x="264" y="246"/>
                </a:lnTo>
                <a:lnTo>
                  <a:pt x="264" y="246"/>
                </a:lnTo>
                <a:lnTo>
                  <a:pt x="267" y="248"/>
                </a:lnTo>
                <a:lnTo>
                  <a:pt x="267" y="250"/>
                </a:lnTo>
                <a:lnTo>
                  <a:pt x="267" y="250"/>
                </a:lnTo>
                <a:lnTo>
                  <a:pt x="267" y="250"/>
                </a:lnTo>
                <a:lnTo>
                  <a:pt x="271" y="255"/>
                </a:lnTo>
                <a:lnTo>
                  <a:pt x="274" y="258"/>
                </a:lnTo>
                <a:lnTo>
                  <a:pt x="274" y="258"/>
                </a:lnTo>
                <a:lnTo>
                  <a:pt x="276" y="258"/>
                </a:lnTo>
                <a:lnTo>
                  <a:pt x="278" y="260"/>
                </a:lnTo>
                <a:lnTo>
                  <a:pt x="281" y="262"/>
                </a:lnTo>
                <a:lnTo>
                  <a:pt x="281" y="265"/>
                </a:lnTo>
                <a:lnTo>
                  <a:pt x="281" y="265"/>
                </a:lnTo>
                <a:lnTo>
                  <a:pt x="281" y="265"/>
                </a:lnTo>
                <a:lnTo>
                  <a:pt x="281" y="267"/>
                </a:lnTo>
                <a:lnTo>
                  <a:pt x="281" y="267"/>
                </a:lnTo>
                <a:lnTo>
                  <a:pt x="281" y="272"/>
                </a:lnTo>
                <a:lnTo>
                  <a:pt x="281" y="274"/>
                </a:lnTo>
                <a:lnTo>
                  <a:pt x="283" y="279"/>
                </a:lnTo>
                <a:lnTo>
                  <a:pt x="283" y="279"/>
                </a:lnTo>
                <a:lnTo>
                  <a:pt x="283" y="284"/>
                </a:lnTo>
                <a:lnTo>
                  <a:pt x="286" y="286"/>
                </a:lnTo>
                <a:lnTo>
                  <a:pt x="288" y="288"/>
                </a:lnTo>
                <a:lnTo>
                  <a:pt x="288" y="293"/>
                </a:lnTo>
                <a:lnTo>
                  <a:pt x="286" y="293"/>
                </a:lnTo>
                <a:lnTo>
                  <a:pt x="286" y="295"/>
                </a:lnTo>
                <a:lnTo>
                  <a:pt x="286" y="295"/>
                </a:lnTo>
                <a:lnTo>
                  <a:pt x="286" y="298"/>
                </a:lnTo>
                <a:lnTo>
                  <a:pt x="293" y="298"/>
                </a:lnTo>
                <a:lnTo>
                  <a:pt x="293" y="298"/>
                </a:lnTo>
                <a:lnTo>
                  <a:pt x="300" y="298"/>
                </a:lnTo>
                <a:lnTo>
                  <a:pt x="307" y="298"/>
                </a:lnTo>
                <a:lnTo>
                  <a:pt x="307" y="300"/>
                </a:lnTo>
                <a:lnTo>
                  <a:pt x="307" y="302"/>
                </a:lnTo>
                <a:lnTo>
                  <a:pt x="307" y="305"/>
                </a:lnTo>
                <a:lnTo>
                  <a:pt x="304" y="307"/>
                </a:lnTo>
                <a:lnTo>
                  <a:pt x="302" y="307"/>
                </a:lnTo>
                <a:lnTo>
                  <a:pt x="300" y="307"/>
                </a:lnTo>
                <a:lnTo>
                  <a:pt x="300" y="307"/>
                </a:lnTo>
                <a:lnTo>
                  <a:pt x="295" y="309"/>
                </a:lnTo>
                <a:lnTo>
                  <a:pt x="295" y="312"/>
                </a:lnTo>
                <a:lnTo>
                  <a:pt x="293" y="312"/>
                </a:lnTo>
                <a:lnTo>
                  <a:pt x="288" y="312"/>
                </a:lnTo>
                <a:lnTo>
                  <a:pt x="288" y="312"/>
                </a:lnTo>
                <a:lnTo>
                  <a:pt x="286" y="312"/>
                </a:lnTo>
                <a:lnTo>
                  <a:pt x="286" y="314"/>
                </a:lnTo>
                <a:lnTo>
                  <a:pt x="286" y="314"/>
                </a:lnTo>
                <a:lnTo>
                  <a:pt x="286" y="317"/>
                </a:lnTo>
                <a:lnTo>
                  <a:pt x="286" y="317"/>
                </a:lnTo>
                <a:lnTo>
                  <a:pt x="286" y="321"/>
                </a:lnTo>
                <a:lnTo>
                  <a:pt x="286" y="324"/>
                </a:lnTo>
                <a:lnTo>
                  <a:pt x="283" y="324"/>
                </a:lnTo>
                <a:lnTo>
                  <a:pt x="278" y="326"/>
                </a:lnTo>
                <a:lnTo>
                  <a:pt x="276" y="326"/>
                </a:lnTo>
                <a:lnTo>
                  <a:pt x="274" y="326"/>
                </a:lnTo>
                <a:lnTo>
                  <a:pt x="271" y="328"/>
                </a:lnTo>
                <a:lnTo>
                  <a:pt x="269" y="328"/>
                </a:lnTo>
                <a:lnTo>
                  <a:pt x="269" y="331"/>
                </a:lnTo>
                <a:lnTo>
                  <a:pt x="269" y="331"/>
                </a:lnTo>
                <a:lnTo>
                  <a:pt x="269" y="331"/>
                </a:lnTo>
                <a:lnTo>
                  <a:pt x="267" y="333"/>
                </a:lnTo>
                <a:lnTo>
                  <a:pt x="264" y="333"/>
                </a:lnTo>
                <a:lnTo>
                  <a:pt x="264" y="333"/>
                </a:lnTo>
                <a:lnTo>
                  <a:pt x="262" y="333"/>
                </a:lnTo>
                <a:lnTo>
                  <a:pt x="262" y="333"/>
                </a:lnTo>
                <a:lnTo>
                  <a:pt x="257" y="335"/>
                </a:lnTo>
                <a:lnTo>
                  <a:pt x="257" y="338"/>
                </a:lnTo>
                <a:lnTo>
                  <a:pt x="252" y="338"/>
                </a:lnTo>
                <a:lnTo>
                  <a:pt x="252" y="338"/>
                </a:lnTo>
                <a:lnTo>
                  <a:pt x="252" y="338"/>
                </a:lnTo>
                <a:lnTo>
                  <a:pt x="252" y="340"/>
                </a:lnTo>
                <a:lnTo>
                  <a:pt x="252" y="340"/>
                </a:lnTo>
                <a:lnTo>
                  <a:pt x="252" y="343"/>
                </a:lnTo>
                <a:lnTo>
                  <a:pt x="250" y="343"/>
                </a:lnTo>
                <a:lnTo>
                  <a:pt x="250" y="343"/>
                </a:lnTo>
                <a:lnTo>
                  <a:pt x="250" y="345"/>
                </a:lnTo>
                <a:lnTo>
                  <a:pt x="250" y="345"/>
                </a:lnTo>
                <a:lnTo>
                  <a:pt x="248" y="345"/>
                </a:lnTo>
                <a:lnTo>
                  <a:pt x="248" y="345"/>
                </a:lnTo>
                <a:lnTo>
                  <a:pt x="245" y="345"/>
                </a:lnTo>
                <a:lnTo>
                  <a:pt x="245" y="347"/>
                </a:lnTo>
                <a:lnTo>
                  <a:pt x="245" y="347"/>
                </a:lnTo>
                <a:lnTo>
                  <a:pt x="243" y="347"/>
                </a:lnTo>
                <a:lnTo>
                  <a:pt x="243" y="350"/>
                </a:lnTo>
                <a:lnTo>
                  <a:pt x="243" y="352"/>
                </a:lnTo>
                <a:lnTo>
                  <a:pt x="241" y="352"/>
                </a:lnTo>
                <a:lnTo>
                  <a:pt x="241" y="352"/>
                </a:lnTo>
                <a:lnTo>
                  <a:pt x="241" y="352"/>
                </a:lnTo>
                <a:lnTo>
                  <a:pt x="238" y="352"/>
                </a:lnTo>
                <a:lnTo>
                  <a:pt x="238" y="352"/>
                </a:lnTo>
                <a:lnTo>
                  <a:pt x="238" y="350"/>
                </a:lnTo>
                <a:lnTo>
                  <a:pt x="238" y="350"/>
                </a:lnTo>
                <a:lnTo>
                  <a:pt x="241" y="347"/>
                </a:lnTo>
                <a:lnTo>
                  <a:pt x="241" y="347"/>
                </a:lnTo>
                <a:lnTo>
                  <a:pt x="241" y="345"/>
                </a:lnTo>
                <a:lnTo>
                  <a:pt x="241" y="345"/>
                </a:lnTo>
                <a:lnTo>
                  <a:pt x="241" y="345"/>
                </a:lnTo>
                <a:lnTo>
                  <a:pt x="241" y="343"/>
                </a:lnTo>
                <a:lnTo>
                  <a:pt x="238" y="343"/>
                </a:lnTo>
                <a:lnTo>
                  <a:pt x="238" y="343"/>
                </a:lnTo>
                <a:lnTo>
                  <a:pt x="236" y="343"/>
                </a:lnTo>
                <a:lnTo>
                  <a:pt x="234" y="343"/>
                </a:lnTo>
                <a:lnTo>
                  <a:pt x="229" y="345"/>
                </a:lnTo>
                <a:lnTo>
                  <a:pt x="229" y="345"/>
                </a:lnTo>
                <a:lnTo>
                  <a:pt x="229" y="347"/>
                </a:lnTo>
                <a:lnTo>
                  <a:pt x="227" y="347"/>
                </a:lnTo>
                <a:lnTo>
                  <a:pt x="227" y="347"/>
                </a:lnTo>
                <a:lnTo>
                  <a:pt x="222" y="350"/>
                </a:lnTo>
                <a:lnTo>
                  <a:pt x="217" y="350"/>
                </a:lnTo>
                <a:lnTo>
                  <a:pt x="217" y="350"/>
                </a:lnTo>
                <a:lnTo>
                  <a:pt x="215" y="350"/>
                </a:lnTo>
                <a:lnTo>
                  <a:pt x="203" y="338"/>
                </a:lnTo>
                <a:lnTo>
                  <a:pt x="198" y="335"/>
                </a:lnTo>
                <a:lnTo>
                  <a:pt x="198" y="335"/>
                </a:lnTo>
                <a:lnTo>
                  <a:pt x="198" y="333"/>
                </a:lnTo>
                <a:lnTo>
                  <a:pt x="198" y="333"/>
                </a:lnTo>
                <a:lnTo>
                  <a:pt x="198" y="328"/>
                </a:lnTo>
                <a:lnTo>
                  <a:pt x="196" y="321"/>
                </a:lnTo>
                <a:lnTo>
                  <a:pt x="191" y="309"/>
                </a:lnTo>
                <a:lnTo>
                  <a:pt x="191" y="307"/>
                </a:lnTo>
                <a:lnTo>
                  <a:pt x="191" y="307"/>
                </a:lnTo>
                <a:lnTo>
                  <a:pt x="189" y="305"/>
                </a:lnTo>
                <a:lnTo>
                  <a:pt x="189" y="305"/>
                </a:lnTo>
                <a:lnTo>
                  <a:pt x="189" y="302"/>
                </a:lnTo>
                <a:lnTo>
                  <a:pt x="189" y="302"/>
                </a:lnTo>
                <a:lnTo>
                  <a:pt x="189" y="302"/>
                </a:lnTo>
                <a:lnTo>
                  <a:pt x="191" y="300"/>
                </a:lnTo>
                <a:lnTo>
                  <a:pt x="189" y="300"/>
                </a:lnTo>
                <a:lnTo>
                  <a:pt x="189" y="298"/>
                </a:lnTo>
                <a:lnTo>
                  <a:pt x="189" y="298"/>
                </a:lnTo>
                <a:lnTo>
                  <a:pt x="186" y="298"/>
                </a:lnTo>
                <a:lnTo>
                  <a:pt x="186" y="298"/>
                </a:lnTo>
                <a:lnTo>
                  <a:pt x="182" y="291"/>
                </a:lnTo>
                <a:lnTo>
                  <a:pt x="179" y="291"/>
                </a:lnTo>
                <a:lnTo>
                  <a:pt x="177" y="288"/>
                </a:lnTo>
                <a:lnTo>
                  <a:pt x="177" y="286"/>
                </a:lnTo>
                <a:lnTo>
                  <a:pt x="177" y="286"/>
                </a:lnTo>
                <a:lnTo>
                  <a:pt x="172" y="286"/>
                </a:lnTo>
                <a:lnTo>
                  <a:pt x="170" y="286"/>
                </a:lnTo>
                <a:lnTo>
                  <a:pt x="170" y="284"/>
                </a:lnTo>
                <a:lnTo>
                  <a:pt x="175" y="279"/>
                </a:lnTo>
                <a:lnTo>
                  <a:pt x="179" y="274"/>
                </a:lnTo>
                <a:lnTo>
                  <a:pt x="182" y="274"/>
                </a:lnTo>
                <a:lnTo>
                  <a:pt x="184" y="272"/>
                </a:lnTo>
                <a:lnTo>
                  <a:pt x="184" y="272"/>
                </a:lnTo>
                <a:lnTo>
                  <a:pt x="186" y="269"/>
                </a:lnTo>
                <a:lnTo>
                  <a:pt x="186" y="267"/>
                </a:lnTo>
                <a:lnTo>
                  <a:pt x="184" y="267"/>
                </a:lnTo>
                <a:lnTo>
                  <a:pt x="184" y="267"/>
                </a:lnTo>
                <a:lnTo>
                  <a:pt x="184" y="267"/>
                </a:lnTo>
                <a:lnTo>
                  <a:pt x="184" y="265"/>
                </a:lnTo>
                <a:lnTo>
                  <a:pt x="182" y="262"/>
                </a:lnTo>
                <a:lnTo>
                  <a:pt x="182" y="260"/>
                </a:lnTo>
                <a:lnTo>
                  <a:pt x="179" y="258"/>
                </a:lnTo>
                <a:lnTo>
                  <a:pt x="179" y="258"/>
                </a:lnTo>
                <a:lnTo>
                  <a:pt x="179" y="258"/>
                </a:lnTo>
                <a:lnTo>
                  <a:pt x="177" y="258"/>
                </a:lnTo>
                <a:lnTo>
                  <a:pt x="177" y="258"/>
                </a:lnTo>
                <a:lnTo>
                  <a:pt x="177" y="258"/>
                </a:lnTo>
                <a:lnTo>
                  <a:pt x="177" y="258"/>
                </a:lnTo>
                <a:lnTo>
                  <a:pt x="175" y="253"/>
                </a:lnTo>
                <a:lnTo>
                  <a:pt x="175" y="250"/>
                </a:lnTo>
                <a:lnTo>
                  <a:pt x="175" y="248"/>
                </a:lnTo>
                <a:lnTo>
                  <a:pt x="172" y="248"/>
                </a:lnTo>
                <a:lnTo>
                  <a:pt x="172" y="246"/>
                </a:lnTo>
                <a:lnTo>
                  <a:pt x="170" y="243"/>
                </a:lnTo>
                <a:lnTo>
                  <a:pt x="170" y="241"/>
                </a:lnTo>
                <a:lnTo>
                  <a:pt x="170" y="241"/>
                </a:lnTo>
                <a:lnTo>
                  <a:pt x="172" y="241"/>
                </a:lnTo>
                <a:lnTo>
                  <a:pt x="170" y="234"/>
                </a:lnTo>
                <a:lnTo>
                  <a:pt x="170" y="227"/>
                </a:lnTo>
                <a:lnTo>
                  <a:pt x="170" y="227"/>
                </a:lnTo>
                <a:lnTo>
                  <a:pt x="170" y="224"/>
                </a:lnTo>
                <a:lnTo>
                  <a:pt x="170" y="220"/>
                </a:lnTo>
                <a:lnTo>
                  <a:pt x="170" y="220"/>
                </a:lnTo>
                <a:lnTo>
                  <a:pt x="170" y="217"/>
                </a:lnTo>
                <a:lnTo>
                  <a:pt x="170" y="215"/>
                </a:lnTo>
                <a:lnTo>
                  <a:pt x="170" y="210"/>
                </a:lnTo>
                <a:lnTo>
                  <a:pt x="170" y="208"/>
                </a:lnTo>
                <a:lnTo>
                  <a:pt x="172" y="208"/>
                </a:lnTo>
                <a:lnTo>
                  <a:pt x="172" y="208"/>
                </a:lnTo>
                <a:lnTo>
                  <a:pt x="175" y="206"/>
                </a:lnTo>
                <a:lnTo>
                  <a:pt x="175" y="206"/>
                </a:lnTo>
                <a:lnTo>
                  <a:pt x="177" y="203"/>
                </a:lnTo>
                <a:lnTo>
                  <a:pt x="177" y="203"/>
                </a:lnTo>
                <a:lnTo>
                  <a:pt x="177" y="201"/>
                </a:lnTo>
                <a:lnTo>
                  <a:pt x="175" y="201"/>
                </a:lnTo>
                <a:lnTo>
                  <a:pt x="175" y="198"/>
                </a:lnTo>
                <a:lnTo>
                  <a:pt x="177" y="198"/>
                </a:lnTo>
                <a:lnTo>
                  <a:pt x="177" y="196"/>
                </a:lnTo>
                <a:lnTo>
                  <a:pt x="177" y="194"/>
                </a:lnTo>
                <a:lnTo>
                  <a:pt x="179" y="191"/>
                </a:lnTo>
                <a:lnTo>
                  <a:pt x="182" y="191"/>
                </a:lnTo>
                <a:lnTo>
                  <a:pt x="182" y="191"/>
                </a:lnTo>
                <a:lnTo>
                  <a:pt x="182" y="189"/>
                </a:lnTo>
                <a:lnTo>
                  <a:pt x="182" y="189"/>
                </a:lnTo>
                <a:lnTo>
                  <a:pt x="182" y="189"/>
                </a:lnTo>
                <a:lnTo>
                  <a:pt x="182" y="187"/>
                </a:lnTo>
                <a:lnTo>
                  <a:pt x="182" y="187"/>
                </a:lnTo>
                <a:lnTo>
                  <a:pt x="179" y="187"/>
                </a:lnTo>
                <a:lnTo>
                  <a:pt x="182" y="184"/>
                </a:lnTo>
                <a:lnTo>
                  <a:pt x="182" y="184"/>
                </a:lnTo>
                <a:lnTo>
                  <a:pt x="182" y="184"/>
                </a:lnTo>
                <a:lnTo>
                  <a:pt x="179" y="182"/>
                </a:lnTo>
                <a:lnTo>
                  <a:pt x="179" y="182"/>
                </a:lnTo>
                <a:lnTo>
                  <a:pt x="179" y="182"/>
                </a:lnTo>
                <a:lnTo>
                  <a:pt x="177" y="180"/>
                </a:lnTo>
                <a:lnTo>
                  <a:pt x="175" y="180"/>
                </a:lnTo>
                <a:lnTo>
                  <a:pt x="170" y="180"/>
                </a:lnTo>
                <a:lnTo>
                  <a:pt x="167" y="182"/>
                </a:lnTo>
                <a:lnTo>
                  <a:pt x="165" y="182"/>
                </a:lnTo>
                <a:lnTo>
                  <a:pt x="165" y="182"/>
                </a:lnTo>
                <a:lnTo>
                  <a:pt x="163" y="182"/>
                </a:lnTo>
                <a:lnTo>
                  <a:pt x="163" y="182"/>
                </a:lnTo>
                <a:lnTo>
                  <a:pt x="163" y="182"/>
                </a:lnTo>
                <a:lnTo>
                  <a:pt x="160" y="182"/>
                </a:lnTo>
                <a:lnTo>
                  <a:pt x="160" y="182"/>
                </a:lnTo>
                <a:lnTo>
                  <a:pt x="158" y="182"/>
                </a:lnTo>
                <a:lnTo>
                  <a:pt x="158" y="184"/>
                </a:lnTo>
                <a:lnTo>
                  <a:pt x="156" y="184"/>
                </a:lnTo>
                <a:lnTo>
                  <a:pt x="156" y="184"/>
                </a:lnTo>
                <a:lnTo>
                  <a:pt x="153" y="184"/>
                </a:lnTo>
                <a:lnTo>
                  <a:pt x="151" y="184"/>
                </a:lnTo>
                <a:lnTo>
                  <a:pt x="151" y="184"/>
                </a:lnTo>
                <a:lnTo>
                  <a:pt x="151" y="184"/>
                </a:lnTo>
                <a:lnTo>
                  <a:pt x="149" y="184"/>
                </a:lnTo>
                <a:lnTo>
                  <a:pt x="146" y="184"/>
                </a:lnTo>
                <a:lnTo>
                  <a:pt x="144" y="184"/>
                </a:lnTo>
                <a:lnTo>
                  <a:pt x="144" y="184"/>
                </a:lnTo>
                <a:lnTo>
                  <a:pt x="141" y="184"/>
                </a:lnTo>
                <a:lnTo>
                  <a:pt x="139" y="184"/>
                </a:lnTo>
                <a:lnTo>
                  <a:pt x="134" y="182"/>
                </a:lnTo>
                <a:lnTo>
                  <a:pt x="132" y="182"/>
                </a:lnTo>
                <a:lnTo>
                  <a:pt x="132" y="182"/>
                </a:lnTo>
                <a:lnTo>
                  <a:pt x="130" y="184"/>
                </a:lnTo>
                <a:lnTo>
                  <a:pt x="130" y="184"/>
                </a:lnTo>
                <a:lnTo>
                  <a:pt x="127" y="187"/>
                </a:lnTo>
                <a:lnTo>
                  <a:pt x="127" y="187"/>
                </a:lnTo>
                <a:lnTo>
                  <a:pt x="125" y="187"/>
                </a:lnTo>
                <a:lnTo>
                  <a:pt x="125" y="187"/>
                </a:lnTo>
                <a:lnTo>
                  <a:pt x="125" y="184"/>
                </a:lnTo>
                <a:lnTo>
                  <a:pt x="123" y="184"/>
                </a:lnTo>
                <a:lnTo>
                  <a:pt x="123" y="184"/>
                </a:lnTo>
                <a:lnTo>
                  <a:pt x="120" y="187"/>
                </a:lnTo>
                <a:lnTo>
                  <a:pt x="113" y="175"/>
                </a:lnTo>
                <a:lnTo>
                  <a:pt x="99" y="158"/>
                </a:lnTo>
                <a:lnTo>
                  <a:pt x="99" y="158"/>
                </a:lnTo>
                <a:lnTo>
                  <a:pt x="97" y="158"/>
                </a:lnTo>
                <a:lnTo>
                  <a:pt x="97" y="161"/>
                </a:lnTo>
                <a:lnTo>
                  <a:pt x="97" y="161"/>
                </a:lnTo>
                <a:lnTo>
                  <a:pt x="94" y="161"/>
                </a:lnTo>
                <a:lnTo>
                  <a:pt x="94" y="161"/>
                </a:lnTo>
                <a:lnTo>
                  <a:pt x="94" y="161"/>
                </a:lnTo>
                <a:lnTo>
                  <a:pt x="92" y="161"/>
                </a:lnTo>
                <a:lnTo>
                  <a:pt x="92" y="158"/>
                </a:lnTo>
                <a:lnTo>
                  <a:pt x="90" y="158"/>
                </a:lnTo>
                <a:lnTo>
                  <a:pt x="87" y="156"/>
                </a:lnTo>
                <a:lnTo>
                  <a:pt x="82" y="156"/>
                </a:lnTo>
                <a:lnTo>
                  <a:pt x="78" y="156"/>
                </a:lnTo>
                <a:lnTo>
                  <a:pt x="78" y="156"/>
                </a:lnTo>
                <a:lnTo>
                  <a:pt x="78" y="156"/>
                </a:lnTo>
                <a:lnTo>
                  <a:pt x="75" y="158"/>
                </a:lnTo>
                <a:lnTo>
                  <a:pt x="75" y="158"/>
                </a:lnTo>
                <a:lnTo>
                  <a:pt x="73" y="158"/>
                </a:lnTo>
                <a:lnTo>
                  <a:pt x="73" y="158"/>
                </a:lnTo>
                <a:lnTo>
                  <a:pt x="68" y="161"/>
                </a:lnTo>
                <a:lnTo>
                  <a:pt x="66" y="158"/>
                </a:lnTo>
                <a:lnTo>
                  <a:pt x="64" y="158"/>
                </a:lnTo>
                <a:lnTo>
                  <a:pt x="59" y="158"/>
                </a:lnTo>
                <a:lnTo>
                  <a:pt x="59" y="158"/>
                </a:lnTo>
                <a:lnTo>
                  <a:pt x="56" y="158"/>
                </a:lnTo>
                <a:lnTo>
                  <a:pt x="54" y="156"/>
                </a:lnTo>
                <a:lnTo>
                  <a:pt x="54" y="156"/>
                </a:lnTo>
                <a:lnTo>
                  <a:pt x="52" y="158"/>
                </a:lnTo>
                <a:lnTo>
                  <a:pt x="49" y="158"/>
                </a:lnTo>
                <a:lnTo>
                  <a:pt x="47" y="158"/>
                </a:lnTo>
                <a:lnTo>
                  <a:pt x="47" y="158"/>
                </a:lnTo>
                <a:lnTo>
                  <a:pt x="45" y="158"/>
                </a:lnTo>
                <a:lnTo>
                  <a:pt x="42" y="158"/>
                </a:lnTo>
                <a:lnTo>
                  <a:pt x="42" y="156"/>
                </a:lnTo>
                <a:lnTo>
                  <a:pt x="40" y="156"/>
                </a:lnTo>
                <a:lnTo>
                  <a:pt x="40" y="156"/>
                </a:lnTo>
                <a:lnTo>
                  <a:pt x="40" y="154"/>
                </a:lnTo>
                <a:lnTo>
                  <a:pt x="40" y="154"/>
                </a:lnTo>
                <a:lnTo>
                  <a:pt x="38" y="154"/>
                </a:lnTo>
                <a:lnTo>
                  <a:pt x="38" y="151"/>
                </a:lnTo>
                <a:lnTo>
                  <a:pt x="38" y="149"/>
                </a:lnTo>
                <a:lnTo>
                  <a:pt x="38" y="149"/>
                </a:lnTo>
                <a:lnTo>
                  <a:pt x="35" y="146"/>
                </a:lnTo>
                <a:lnTo>
                  <a:pt x="33" y="146"/>
                </a:lnTo>
                <a:lnTo>
                  <a:pt x="30" y="146"/>
                </a:lnTo>
                <a:lnTo>
                  <a:pt x="30" y="146"/>
                </a:lnTo>
                <a:lnTo>
                  <a:pt x="30" y="146"/>
                </a:lnTo>
                <a:lnTo>
                  <a:pt x="28" y="144"/>
                </a:lnTo>
                <a:lnTo>
                  <a:pt x="28" y="139"/>
                </a:lnTo>
                <a:lnTo>
                  <a:pt x="28" y="130"/>
                </a:lnTo>
                <a:lnTo>
                  <a:pt x="30" y="128"/>
                </a:lnTo>
                <a:lnTo>
                  <a:pt x="33" y="128"/>
                </a:lnTo>
                <a:lnTo>
                  <a:pt x="33" y="125"/>
                </a:lnTo>
                <a:lnTo>
                  <a:pt x="33" y="125"/>
                </a:lnTo>
                <a:lnTo>
                  <a:pt x="33" y="123"/>
                </a:lnTo>
                <a:lnTo>
                  <a:pt x="30" y="118"/>
                </a:lnTo>
                <a:lnTo>
                  <a:pt x="30" y="116"/>
                </a:lnTo>
                <a:lnTo>
                  <a:pt x="30" y="116"/>
                </a:lnTo>
                <a:lnTo>
                  <a:pt x="30" y="116"/>
                </a:lnTo>
                <a:lnTo>
                  <a:pt x="30" y="116"/>
                </a:lnTo>
                <a:lnTo>
                  <a:pt x="23" y="109"/>
                </a:lnTo>
                <a:lnTo>
                  <a:pt x="21" y="99"/>
                </a:lnTo>
                <a:lnTo>
                  <a:pt x="19" y="94"/>
                </a:lnTo>
                <a:lnTo>
                  <a:pt x="16" y="94"/>
                </a:lnTo>
                <a:lnTo>
                  <a:pt x="14" y="92"/>
                </a:lnTo>
                <a:lnTo>
                  <a:pt x="14" y="92"/>
                </a:lnTo>
                <a:lnTo>
                  <a:pt x="14" y="90"/>
                </a:lnTo>
                <a:lnTo>
                  <a:pt x="12" y="87"/>
                </a:lnTo>
                <a:lnTo>
                  <a:pt x="7" y="90"/>
                </a:lnTo>
                <a:lnTo>
                  <a:pt x="7" y="92"/>
                </a:lnTo>
                <a:lnTo>
                  <a:pt x="5" y="92"/>
                </a:lnTo>
                <a:lnTo>
                  <a:pt x="2" y="92"/>
                </a:lnTo>
                <a:lnTo>
                  <a:pt x="0" y="92"/>
                </a:lnTo>
                <a:lnTo>
                  <a:pt x="2" y="90"/>
                </a:lnTo>
                <a:lnTo>
                  <a:pt x="5" y="85"/>
                </a:lnTo>
                <a:lnTo>
                  <a:pt x="9" y="80"/>
                </a:lnTo>
                <a:lnTo>
                  <a:pt x="9" y="78"/>
                </a:lnTo>
                <a:lnTo>
                  <a:pt x="12" y="73"/>
                </a:lnTo>
                <a:lnTo>
                  <a:pt x="12" y="71"/>
                </a:lnTo>
                <a:lnTo>
                  <a:pt x="14" y="66"/>
                </a:lnTo>
                <a:lnTo>
                  <a:pt x="14" y="64"/>
                </a:lnTo>
                <a:lnTo>
                  <a:pt x="14" y="64"/>
                </a:lnTo>
                <a:lnTo>
                  <a:pt x="14" y="57"/>
                </a:lnTo>
                <a:lnTo>
                  <a:pt x="14" y="54"/>
                </a:lnTo>
                <a:lnTo>
                  <a:pt x="16" y="54"/>
                </a:lnTo>
                <a:lnTo>
                  <a:pt x="16" y="50"/>
                </a:lnTo>
                <a:lnTo>
                  <a:pt x="19" y="50"/>
                </a:lnTo>
                <a:lnTo>
                  <a:pt x="21" y="43"/>
                </a:lnTo>
                <a:lnTo>
                  <a:pt x="23" y="40"/>
                </a:lnTo>
                <a:lnTo>
                  <a:pt x="26" y="35"/>
                </a:lnTo>
                <a:lnTo>
                  <a:pt x="28" y="33"/>
                </a:lnTo>
                <a:lnTo>
                  <a:pt x="28" y="33"/>
                </a:lnTo>
                <a:lnTo>
                  <a:pt x="33" y="31"/>
                </a:lnTo>
                <a:lnTo>
                  <a:pt x="33" y="31"/>
                </a:lnTo>
                <a:lnTo>
                  <a:pt x="38" y="28"/>
                </a:lnTo>
                <a:lnTo>
                  <a:pt x="40" y="21"/>
                </a:lnTo>
                <a:lnTo>
                  <a:pt x="45" y="17"/>
                </a:lnTo>
                <a:lnTo>
                  <a:pt x="49" y="14"/>
                </a:lnTo>
                <a:lnTo>
                  <a:pt x="52" y="14"/>
                </a:lnTo>
                <a:lnTo>
                  <a:pt x="54" y="14"/>
                </a:lnTo>
                <a:lnTo>
                  <a:pt x="59" y="12"/>
                </a:lnTo>
                <a:lnTo>
                  <a:pt x="61" y="12"/>
                </a:lnTo>
                <a:lnTo>
                  <a:pt x="64" y="9"/>
                </a:lnTo>
                <a:lnTo>
                  <a:pt x="64" y="12"/>
                </a:lnTo>
                <a:lnTo>
                  <a:pt x="61" y="14"/>
                </a:lnTo>
                <a:lnTo>
                  <a:pt x="59" y="14"/>
                </a:lnTo>
                <a:lnTo>
                  <a:pt x="59" y="14"/>
                </a:lnTo>
                <a:lnTo>
                  <a:pt x="59" y="14"/>
                </a:lnTo>
                <a:lnTo>
                  <a:pt x="56" y="14"/>
                </a:lnTo>
                <a:lnTo>
                  <a:pt x="54" y="17"/>
                </a:lnTo>
                <a:lnTo>
                  <a:pt x="52" y="17"/>
                </a:lnTo>
                <a:lnTo>
                  <a:pt x="49" y="17"/>
                </a:lnTo>
                <a:lnTo>
                  <a:pt x="49" y="17"/>
                </a:lnTo>
                <a:lnTo>
                  <a:pt x="45" y="19"/>
                </a:lnTo>
                <a:lnTo>
                  <a:pt x="45" y="19"/>
                </a:lnTo>
                <a:lnTo>
                  <a:pt x="45" y="21"/>
                </a:lnTo>
                <a:lnTo>
                  <a:pt x="45" y="21"/>
                </a:lnTo>
                <a:lnTo>
                  <a:pt x="45" y="24"/>
                </a:lnTo>
                <a:lnTo>
                  <a:pt x="45" y="24"/>
                </a:lnTo>
                <a:lnTo>
                  <a:pt x="45" y="26"/>
                </a:lnTo>
                <a:lnTo>
                  <a:pt x="45" y="28"/>
                </a:lnTo>
                <a:lnTo>
                  <a:pt x="47" y="31"/>
                </a:lnTo>
                <a:lnTo>
                  <a:pt x="47" y="31"/>
                </a:lnTo>
                <a:lnTo>
                  <a:pt x="49" y="33"/>
                </a:lnTo>
                <a:lnTo>
                  <a:pt x="52" y="35"/>
                </a:lnTo>
                <a:lnTo>
                  <a:pt x="49" y="35"/>
                </a:lnTo>
                <a:lnTo>
                  <a:pt x="52" y="43"/>
                </a:lnTo>
                <a:lnTo>
                  <a:pt x="54" y="43"/>
                </a:lnTo>
                <a:lnTo>
                  <a:pt x="54" y="45"/>
                </a:lnTo>
                <a:lnTo>
                  <a:pt x="54" y="45"/>
                </a:lnTo>
                <a:lnTo>
                  <a:pt x="56" y="45"/>
                </a:lnTo>
                <a:lnTo>
                  <a:pt x="56" y="47"/>
                </a:lnTo>
                <a:lnTo>
                  <a:pt x="54" y="52"/>
                </a:lnTo>
                <a:lnTo>
                  <a:pt x="54" y="54"/>
                </a:lnTo>
                <a:lnTo>
                  <a:pt x="52" y="54"/>
                </a:lnTo>
                <a:lnTo>
                  <a:pt x="49" y="57"/>
                </a:lnTo>
                <a:lnTo>
                  <a:pt x="49" y="57"/>
                </a:lnTo>
                <a:lnTo>
                  <a:pt x="49" y="57"/>
                </a:lnTo>
                <a:lnTo>
                  <a:pt x="49" y="59"/>
                </a:lnTo>
                <a:lnTo>
                  <a:pt x="47" y="61"/>
                </a:lnTo>
                <a:lnTo>
                  <a:pt x="45" y="64"/>
                </a:lnTo>
                <a:lnTo>
                  <a:pt x="40" y="73"/>
                </a:lnTo>
                <a:lnTo>
                  <a:pt x="40" y="76"/>
                </a:lnTo>
                <a:lnTo>
                  <a:pt x="42" y="76"/>
                </a:lnTo>
                <a:lnTo>
                  <a:pt x="42" y="78"/>
                </a:lnTo>
                <a:lnTo>
                  <a:pt x="45" y="78"/>
                </a:lnTo>
                <a:lnTo>
                  <a:pt x="45" y="80"/>
                </a:lnTo>
                <a:lnTo>
                  <a:pt x="45" y="80"/>
                </a:lnTo>
                <a:lnTo>
                  <a:pt x="45" y="83"/>
                </a:lnTo>
                <a:lnTo>
                  <a:pt x="52" y="85"/>
                </a:lnTo>
                <a:lnTo>
                  <a:pt x="52" y="87"/>
                </a:lnTo>
                <a:lnTo>
                  <a:pt x="52" y="90"/>
                </a:lnTo>
                <a:lnTo>
                  <a:pt x="49" y="90"/>
                </a:lnTo>
                <a:lnTo>
                  <a:pt x="49" y="94"/>
                </a:lnTo>
                <a:lnTo>
                  <a:pt x="52" y="94"/>
                </a:lnTo>
                <a:lnTo>
                  <a:pt x="52" y="94"/>
                </a:lnTo>
                <a:lnTo>
                  <a:pt x="52" y="97"/>
                </a:lnTo>
                <a:lnTo>
                  <a:pt x="54" y="97"/>
                </a:lnTo>
                <a:lnTo>
                  <a:pt x="54" y="97"/>
                </a:lnTo>
                <a:lnTo>
                  <a:pt x="56" y="97"/>
                </a:lnTo>
                <a:lnTo>
                  <a:pt x="59" y="97"/>
                </a:lnTo>
                <a:lnTo>
                  <a:pt x="64" y="94"/>
                </a:lnTo>
                <a:lnTo>
                  <a:pt x="64" y="94"/>
                </a:lnTo>
                <a:lnTo>
                  <a:pt x="66" y="92"/>
                </a:lnTo>
                <a:lnTo>
                  <a:pt x="66" y="92"/>
                </a:lnTo>
                <a:lnTo>
                  <a:pt x="66" y="92"/>
                </a:lnTo>
                <a:lnTo>
                  <a:pt x="66" y="92"/>
                </a:lnTo>
                <a:lnTo>
                  <a:pt x="68" y="90"/>
                </a:lnTo>
                <a:lnTo>
                  <a:pt x="68" y="90"/>
                </a:lnTo>
                <a:lnTo>
                  <a:pt x="71" y="90"/>
                </a:lnTo>
                <a:lnTo>
                  <a:pt x="71" y="87"/>
                </a:lnTo>
                <a:lnTo>
                  <a:pt x="71" y="87"/>
                </a:lnTo>
                <a:lnTo>
                  <a:pt x="71" y="87"/>
                </a:lnTo>
                <a:lnTo>
                  <a:pt x="71" y="85"/>
                </a:lnTo>
                <a:lnTo>
                  <a:pt x="71" y="80"/>
                </a:lnTo>
                <a:lnTo>
                  <a:pt x="71" y="80"/>
                </a:lnTo>
                <a:lnTo>
                  <a:pt x="71" y="78"/>
                </a:lnTo>
                <a:lnTo>
                  <a:pt x="71" y="76"/>
                </a:lnTo>
                <a:lnTo>
                  <a:pt x="71" y="71"/>
                </a:lnTo>
                <a:lnTo>
                  <a:pt x="71" y="71"/>
                </a:lnTo>
                <a:lnTo>
                  <a:pt x="68" y="69"/>
                </a:lnTo>
                <a:lnTo>
                  <a:pt x="66" y="61"/>
                </a:lnTo>
                <a:lnTo>
                  <a:pt x="64" y="61"/>
                </a:lnTo>
                <a:lnTo>
                  <a:pt x="64" y="61"/>
                </a:lnTo>
                <a:lnTo>
                  <a:pt x="61" y="59"/>
                </a:lnTo>
                <a:lnTo>
                  <a:pt x="59" y="57"/>
                </a:lnTo>
                <a:lnTo>
                  <a:pt x="59" y="52"/>
                </a:lnTo>
                <a:lnTo>
                  <a:pt x="56" y="52"/>
                </a:lnTo>
                <a:lnTo>
                  <a:pt x="56" y="50"/>
                </a:lnTo>
                <a:lnTo>
                  <a:pt x="56" y="45"/>
                </a:lnTo>
                <a:lnTo>
                  <a:pt x="59" y="43"/>
                </a:lnTo>
                <a:lnTo>
                  <a:pt x="59" y="40"/>
                </a:lnTo>
                <a:lnTo>
                  <a:pt x="59" y="38"/>
                </a:lnTo>
                <a:lnTo>
                  <a:pt x="59" y="38"/>
                </a:lnTo>
                <a:lnTo>
                  <a:pt x="61" y="38"/>
                </a:lnTo>
                <a:lnTo>
                  <a:pt x="61" y="38"/>
                </a:lnTo>
                <a:lnTo>
                  <a:pt x="64" y="38"/>
                </a:lnTo>
                <a:lnTo>
                  <a:pt x="64" y="38"/>
                </a:lnTo>
                <a:lnTo>
                  <a:pt x="66" y="38"/>
                </a:lnTo>
                <a:lnTo>
                  <a:pt x="68" y="35"/>
                </a:lnTo>
                <a:lnTo>
                  <a:pt x="71" y="33"/>
                </a:lnTo>
                <a:lnTo>
                  <a:pt x="73" y="33"/>
                </a:lnTo>
                <a:lnTo>
                  <a:pt x="73" y="33"/>
                </a:lnTo>
                <a:lnTo>
                  <a:pt x="73" y="33"/>
                </a:lnTo>
                <a:lnTo>
                  <a:pt x="75" y="31"/>
                </a:lnTo>
                <a:lnTo>
                  <a:pt x="78" y="31"/>
                </a:lnTo>
                <a:lnTo>
                  <a:pt x="78" y="31"/>
                </a:lnTo>
                <a:lnTo>
                  <a:pt x="78" y="31"/>
                </a:lnTo>
                <a:lnTo>
                  <a:pt x="82" y="31"/>
                </a:lnTo>
                <a:lnTo>
                  <a:pt x="85" y="28"/>
                </a:lnTo>
                <a:lnTo>
                  <a:pt x="85" y="28"/>
                </a:lnTo>
                <a:lnTo>
                  <a:pt x="87" y="28"/>
                </a:lnTo>
                <a:lnTo>
                  <a:pt x="90" y="28"/>
                </a:lnTo>
                <a:lnTo>
                  <a:pt x="90" y="28"/>
                </a:lnTo>
                <a:lnTo>
                  <a:pt x="90" y="28"/>
                </a:lnTo>
                <a:lnTo>
                  <a:pt x="92" y="28"/>
                </a:lnTo>
                <a:lnTo>
                  <a:pt x="94" y="26"/>
                </a:lnTo>
                <a:lnTo>
                  <a:pt x="97" y="26"/>
                </a:lnTo>
                <a:lnTo>
                  <a:pt x="99" y="24"/>
                </a:lnTo>
                <a:lnTo>
                  <a:pt x="101" y="24"/>
                </a:lnTo>
                <a:lnTo>
                  <a:pt x="104" y="24"/>
                </a:lnTo>
                <a:lnTo>
                  <a:pt x="104" y="21"/>
                </a:lnTo>
                <a:lnTo>
                  <a:pt x="101" y="21"/>
                </a:lnTo>
                <a:lnTo>
                  <a:pt x="104" y="21"/>
                </a:lnTo>
                <a:lnTo>
                  <a:pt x="106" y="24"/>
                </a:lnTo>
                <a:lnTo>
                  <a:pt x="108" y="24"/>
                </a:lnTo>
                <a:lnTo>
                  <a:pt x="108" y="24"/>
                </a:lnTo>
                <a:lnTo>
                  <a:pt x="111" y="24"/>
                </a:lnTo>
                <a:lnTo>
                  <a:pt x="111" y="21"/>
                </a:lnTo>
                <a:lnTo>
                  <a:pt x="111" y="19"/>
                </a:lnTo>
                <a:lnTo>
                  <a:pt x="111" y="17"/>
                </a:lnTo>
                <a:lnTo>
                  <a:pt x="108" y="17"/>
                </a:lnTo>
                <a:lnTo>
                  <a:pt x="108" y="17"/>
                </a:lnTo>
                <a:lnTo>
                  <a:pt x="104" y="17"/>
                </a:lnTo>
                <a:lnTo>
                  <a:pt x="99" y="19"/>
                </a:lnTo>
                <a:lnTo>
                  <a:pt x="97" y="19"/>
                </a:lnTo>
                <a:lnTo>
                  <a:pt x="97" y="17"/>
                </a:lnTo>
                <a:lnTo>
                  <a:pt x="97" y="17"/>
                </a:lnTo>
                <a:lnTo>
                  <a:pt x="97" y="12"/>
                </a:lnTo>
                <a:lnTo>
                  <a:pt x="94" y="9"/>
                </a:lnTo>
                <a:lnTo>
                  <a:pt x="94" y="9"/>
                </a:lnTo>
                <a:lnTo>
                  <a:pt x="94" y="9"/>
                </a:lnTo>
                <a:lnTo>
                  <a:pt x="97" y="7"/>
                </a:lnTo>
                <a:lnTo>
                  <a:pt x="97" y="5"/>
                </a:lnTo>
                <a:lnTo>
                  <a:pt x="99" y="2"/>
                </a:lnTo>
                <a:lnTo>
                  <a:pt x="101" y="0"/>
                </a:lnTo>
                <a:lnTo>
                  <a:pt x="104" y="0"/>
                </a:lnTo>
                <a:lnTo>
                  <a:pt x="106" y="0"/>
                </a:lnTo>
                <a:lnTo>
                  <a:pt x="106" y="2"/>
                </a:lnTo>
                <a:lnTo>
                  <a:pt x="108" y="5"/>
                </a:lnTo>
                <a:lnTo>
                  <a:pt x="108" y="5"/>
                </a:lnTo>
                <a:lnTo>
                  <a:pt x="108" y="7"/>
                </a:lnTo>
                <a:lnTo>
                  <a:pt x="108" y="9"/>
                </a:lnTo>
                <a:lnTo>
                  <a:pt x="108" y="9"/>
                </a:lnTo>
                <a:lnTo>
                  <a:pt x="108" y="9"/>
                </a:lnTo>
                <a:lnTo>
                  <a:pt x="111" y="12"/>
                </a:lnTo>
                <a:lnTo>
                  <a:pt x="111" y="14"/>
                </a:lnTo>
                <a:lnTo>
                  <a:pt x="111" y="17"/>
                </a:lnTo>
                <a:lnTo>
                  <a:pt x="113" y="19"/>
                </a:lnTo>
                <a:lnTo>
                  <a:pt x="113" y="19"/>
                </a:lnTo>
                <a:lnTo>
                  <a:pt x="113" y="21"/>
                </a:lnTo>
                <a:lnTo>
                  <a:pt x="116" y="21"/>
                </a:lnTo>
                <a:lnTo>
                  <a:pt x="116" y="24"/>
                </a:lnTo>
                <a:lnTo>
                  <a:pt x="116" y="21"/>
                </a:lnTo>
                <a:lnTo>
                  <a:pt x="118" y="21"/>
                </a:lnTo>
                <a:lnTo>
                  <a:pt x="118" y="21"/>
                </a:lnTo>
                <a:lnTo>
                  <a:pt x="118" y="21"/>
                </a:lnTo>
                <a:lnTo>
                  <a:pt x="120" y="21"/>
                </a:lnTo>
                <a:lnTo>
                  <a:pt x="123" y="21"/>
                </a:lnTo>
                <a:lnTo>
                  <a:pt x="123" y="21"/>
                </a:lnTo>
                <a:lnTo>
                  <a:pt x="125" y="21"/>
                </a:lnTo>
                <a:lnTo>
                  <a:pt x="125" y="21"/>
                </a:lnTo>
                <a:lnTo>
                  <a:pt x="132" y="21"/>
                </a:lnTo>
                <a:lnTo>
                  <a:pt x="137" y="24"/>
                </a:lnTo>
                <a:lnTo>
                  <a:pt x="139" y="24"/>
                </a:lnTo>
                <a:lnTo>
                  <a:pt x="144" y="26"/>
                </a:lnTo>
                <a:lnTo>
                  <a:pt x="146" y="28"/>
                </a:lnTo>
                <a:lnTo>
                  <a:pt x="149" y="28"/>
                </a:lnTo>
                <a:lnTo>
                  <a:pt x="149" y="28"/>
                </a:lnTo>
                <a:lnTo>
                  <a:pt x="151" y="31"/>
                </a:lnTo>
                <a:lnTo>
                  <a:pt x="153" y="31"/>
                </a:lnTo>
                <a:lnTo>
                  <a:pt x="156" y="35"/>
                </a:lnTo>
                <a:lnTo>
                  <a:pt x="158" y="40"/>
                </a:lnTo>
                <a:lnTo>
                  <a:pt x="158" y="40"/>
                </a:lnTo>
                <a:lnTo>
                  <a:pt x="156" y="40"/>
                </a:lnTo>
                <a:lnTo>
                  <a:pt x="156" y="43"/>
                </a:lnTo>
                <a:lnTo>
                  <a:pt x="156" y="43"/>
                </a:lnTo>
                <a:lnTo>
                  <a:pt x="156" y="45"/>
                </a:lnTo>
                <a:lnTo>
                  <a:pt x="156" y="47"/>
                </a:lnTo>
                <a:lnTo>
                  <a:pt x="158" y="50"/>
                </a:lnTo>
                <a:lnTo>
                  <a:pt x="158" y="52"/>
                </a:lnTo>
                <a:lnTo>
                  <a:pt x="160" y="52"/>
                </a:lnTo>
                <a:lnTo>
                  <a:pt x="160" y="52"/>
                </a:lnTo>
                <a:lnTo>
                  <a:pt x="163" y="52"/>
                </a:lnTo>
                <a:lnTo>
                  <a:pt x="165" y="52"/>
                </a:lnTo>
                <a:lnTo>
                  <a:pt x="167" y="52"/>
                </a:lnTo>
                <a:lnTo>
                  <a:pt x="170" y="52"/>
                </a:lnTo>
                <a:lnTo>
                  <a:pt x="170" y="52"/>
                </a:lnTo>
                <a:lnTo>
                  <a:pt x="172" y="52"/>
                </a:lnTo>
                <a:lnTo>
                  <a:pt x="179" y="52"/>
                </a:lnTo>
                <a:lnTo>
                  <a:pt x="182" y="52"/>
                </a:lnTo>
                <a:lnTo>
                  <a:pt x="184" y="50"/>
                </a:lnTo>
                <a:lnTo>
                  <a:pt x="184" y="50"/>
                </a:lnTo>
                <a:lnTo>
                  <a:pt x="186" y="50"/>
                </a:lnTo>
                <a:lnTo>
                  <a:pt x="191" y="50"/>
                </a:lnTo>
                <a:lnTo>
                  <a:pt x="196" y="50"/>
                </a:lnTo>
                <a:lnTo>
                  <a:pt x="210" y="47"/>
                </a:lnTo>
                <a:lnTo>
                  <a:pt x="212" y="47"/>
                </a:lnTo>
                <a:lnTo>
                  <a:pt x="212" y="47"/>
                </a:lnTo>
                <a:lnTo>
                  <a:pt x="215" y="47"/>
                </a:lnTo>
                <a:lnTo>
                  <a:pt x="215" y="50"/>
                </a:lnTo>
                <a:lnTo>
                  <a:pt x="217" y="50"/>
                </a:lnTo>
                <a:lnTo>
                  <a:pt x="217" y="47"/>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48"/>
          <p:cNvSpPr>
            <a:spLocks/>
          </p:cNvSpPr>
          <p:nvPr/>
        </p:nvSpPr>
        <p:spPr bwMode="auto">
          <a:xfrm>
            <a:off x="2316163" y="2425700"/>
            <a:ext cx="658813" cy="558800"/>
          </a:xfrm>
          <a:custGeom>
            <a:avLst/>
            <a:gdLst>
              <a:gd name="T0" fmla="*/ 243 w 415"/>
              <a:gd name="T1" fmla="*/ 64 h 352"/>
              <a:gd name="T2" fmla="*/ 281 w 415"/>
              <a:gd name="T3" fmla="*/ 52 h 352"/>
              <a:gd name="T4" fmla="*/ 278 w 415"/>
              <a:gd name="T5" fmla="*/ 47 h 352"/>
              <a:gd name="T6" fmla="*/ 319 w 415"/>
              <a:gd name="T7" fmla="*/ 45 h 352"/>
              <a:gd name="T8" fmla="*/ 347 w 415"/>
              <a:gd name="T9" fmla="*/ 47 h 352"/>
              <a:gd name="T10" fmla="*/ 316 w 415"/>
              <a:gd name="T11" fmla="*/ 54 h 352"/>
              <a:gd name="T12" fmla="*/ 319 w 415"/>
              <a:gd name="T13" fmla="*/ 59 h 352"/>
              <a:gd name="T14" fmla="*/ 323 w 415"/>
              <a:gd name="T15" fmla="*/ 66 h 352"/>
              <a:gd name="T16" fmla="*/ 328 w 415"/>
              <a:gd name="T17" fmla="*/ 59 h 352"/>
              <a:gd name="T18" fmla="*/ 340 w 415"/>
              <a:gd name="T19" fmla="*/ 71 h 352"/>
              <a:gd name="T20" fmla="*/ 340 w 415"/>
              <a:gd name="T21" fmla="*/ 69 h 352"/>
              <a:gd name="T22" fmla="*/ 359 w 415"/>
              <a:gd name="T23" fmla="*/ 73 h 352"/>
              <a:gd name="T24" fmla="*/ 375 w 415"/>
              <a:gd name="T25" fmla="*/ 80 h 352"/>
              <a:gd name="T26" fmla="*/ 380 w 415"/>
              <a:gd name="T27" fmla="*/ 92 h 352"/>
              <a:gd name="T28" fmla="*/ 361 w 415"/>
              <a:gd name="T29" fmla="*/ 109 h 352"/>
              <a:gd name="T30" fmla="*/ 387 w 415"/>
              <a:gd name="T31" fmla="*/ 111 h 352"/>
              <a:gd name="T32" fmla="*/ 413 w 415"/>
              <a:gd name="T33" fmla="*/ 120 h 352"/>
              <a:gd name="T34" fmla="*/ 389 w 415"/>
              <a:gd name="T35" fmla="*/ 142 h 352"/>
              <a:gd name="T36" fmla="*/ 399 w 415"/>
              <a:gd name="T37" fmla="*/ 154 h 352"/>
              <a:gd name="T38" fmla="*/ 382 w 415"/>
              <a:gd name="T39" fmla="*/ 165 h 352"/>
              <a:gd name="T40" fmla="*/ 366 w 415"/>
              <a:gd name="T41" fmla="*/ 191 h 352"/>
              <a:gd name="T42" fmla="*/ 382 w 415"/>
              <a:gd name="T43" fmla="*/ 229 h 352"/>
              <a:gd name="T44" fmla="*/ 359 w 415"/>
              <a:gd name="T45" fmla="*/ 243 h 352"/>
              <a:gd name="T46" fmla="*/ 340 w 415"/>
              <a:gd name="T47" fmla="*/ 246 h 352"/>
              <a:gd name="T48" fmla="*/ 323 w 415"/>
              <a:gd name="T49" fmla="*/ 262 h 352"/>
              <a:gd name="T50" fmla="*/ 302 w 415"/>
              <a:gd name="T51" fmla="*/ 255 h 352"/>
              <a:gd name="T52" fmla="*/ 281 w 415"/>
              <a:gd name="T53" fmla="*/ 246 h 352"/>
              <a:gd name="T54" fmla="*/ 262 w 415"/>
              <a:gd name="T55" fmla="*/ 241 h 352"/>
              <a:gd name="T56" fmla="*/ 281 w 415"/>
              <a:gd name="T57" fmla="*/ 265 h 352"/>
              <a:gd name="T58" fmla="*/ 293 w 415"/>
              <a:gd name="T59" fmla="*/ 298 h 352"/>
              <a:gd name="T60" fmla="*/ 286 w 415"/>
              <a:gd name="T61" fmla="*/ 314 h 352"/>
              <a:gd name="T62" fmla="*/ 262 w 415"/>
              <a:gd name="T63" fmla="*/ 333 h 352"/>
              <a:gd name="T64" fmla="*/ 245 w 415"/>
              <a:gd name="T65" fmla="*/ 347 h 352"/>
              <a:gd name="T66" fmla="*/ 241 w 415"/>
              <a:gd name="T67" fmla="*/ 343 h 352"/>
              <a:gd name="T68" fmla="*/ 198 w 415"/>
              <a:gd name="T69" fmla="*/ 333 h 352"/>
              <a:gd name="T70" fmla="*/ 186 w 415"/>
              <a:gd name="T71" fmla="*/ 298 h 352"/>
              <a:gd name="T72" fmla="*/ 184 w 415"/>
              <a:gd name="T73" fmla="*/ 267 h 352"/>
              <a:gd name="T74" fmla="*/ 170 w 415"/>
              <a:gd name="T75" fmla="*/ 243 h 352"/>
              <a:gd name="T76" fmla="*/ 175 w 415"/>
              <a:gd name="T77" fmla="*/ 206 h 352"/>
              <a:gd name="T78" fmla="*/ 179 w 415"/>
              <a:gd name="T79" fmla="*/ 187 h 352"/>
              <a:gd name="T80" fmla="*/ 160 w 415"/>
              <a:gd name="T81" fmla="*/ 182 h 352"/>
              <a:gd name="T82" fmla="*/ 132 w 415"/>
              <a:gd name="T83" fmla="*/ 182 h 352"/>
              <a:gd name="T84" fmla="*/ 94 w 415"/>
              <a:gd name="T85" fmla="*/ 161 h 352"/>
              <a:gd name="T86" fmla="*/ 64 w 415"/>
              <a:gd name="T87" fmla="*/ 158 h 352"/>
              <a:gd name="T88" fmla="*/ 38 w 415"/>
              <a:gd name="T89" fmla="*/ 154 h 352"/>
              <a:gd name="T90" fmla="*/ 30 w 415"/>
              <a:gd name="T91" fmla="*/ 118 h 352"/>
              <a:gd name="T92" fmla="*/ 0 w 415"/>
              <a:gd name="T93" fmla="*/ 92 h 352"/>
              <a:gd name="T94" fmla="*/ 26 w 415"/>
              <a:gd name="T95" fmla="*/ 35 h 352"/>
              <a:gd name="T96" fmla="*/ 59 w 415"/>
              <a:gd name="T97" fmla="*/ 14 h 352"/>
              <a:gd name="T98" fmla="*/ 49 w 415"/>
              <a:gd name="T99" fmla="*/ 33 h 352"/>
              <a:gd name="T100" fmla="*/ 45 w 415"/>
              <a:gd name="T101" fmla="*/ 64 h 352"/>
              <a:gd name="T102" fmla="*/ 54 w 415"/>
              <a:gd name="T103" fmla="*/ 97 h 352"/>
              <a:gd name="T104" fmla="*/ 71 w 415"/>
              <a:gd name="T105" fmla="*/ 80 h 352"/>
              <a:gd name="T106" fmla="*/ 59 w 415"/>
              <a:gd name="T107" fmla="*/ 40 h 352"/>
              <a:gd name="T108" fmla="*/ 82 w 415"/>
              <a:gd name="T109" fmla="*/ 31 h 352"/>
              <a:gd name="T110" fmla="*/ 108 w 415"/>
              <a:gd name="T111" fmla="*/ 24 h 352"/>
              <a:gd name="T112" fmla="*/ 97 w 415"/>
              <a:gd name="T113" fmla="*/ 7 h 352"/>
              <a:gd name="T114" fmla="*/ 113 w 415"/>
              <a:gd name="T115" fmla="*/ 19 h 352"/>
              <a:gd name="T116" fmla="*/ 146 w 415"/>
              <a:gd name="T117" fmla="*/ 28 h 352"/>
              <a:gd name="T118" fmla="*/ 163 w 415"/>
              <a:gd name="T119" fmla="*/ 52 h 352"/>
              <a:gd name="T120" fmla="*/ 215 w 415"/>
              <a:gd name="T121" fmla="*/ 5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352">
                <a:moveTo>
                  <a:pt x="217" y="47"/>
                </a:moveTo>
                <a:lnTo>
                  <a:pt x="217" y="47"/>
                </a:lnTo>
                <a:lnTo>
                  <a:pt x="219" y="47"/>
                </a:lnTo>
                <a:lnTo>
                  <a:pt x="219" y="47"/>
                </a:lnTo>
                <a:lnTo>
                  <a:pt x="224" y="50"/>
                </a:lnTo>
                <a:lnTo>
                  <a:pt x="222" y="52"/>
                </a:lnTo>
                <a:lnTo>
                  <a:pt x="222" y="52"/>
                </a:lnTo>
                <a:lnTo>
                  <a:pt x="222" y="52"/>
                </a:lnTo>
                <a:lnTo>
                  <a:pt x="224" y="54"/>
                </a:lnTo>
                <a:lnTo>
                  <a:pt x="227" y="57"/>
                </a:lnTo>
                <a:lnTo>
                  <a:pt x="229" y="59"/>
                </a:lnTo>
                <a:lnTo>
                  <a:pt x="231" y="59"/>
                </a:lnTo>
                <a:lnTo>
                  <a:pt x="234" y="61"/>
                </a:lnTo>
                <a:lnTo>
                  <a:pt x="234" y="61"/>
                </a:lnTo>
                <a:lnTo>
                  <a:pt x="234" y="61"/>
                </a:lnTo>
                <a:lnTo>
                  <a:pt x="241" y="61"/>
                </a:lnTo>
                <a:lnTo>
                  <a:pt x="243" y="64"/>
                </a:lnTo>
                <a:lnTo>
                  <a:pt x="248" y="64"/>
                </a:lnTo>
                <a:lnTo>
                  <a:pt x="255" y="66"/>
                </a:lnTo>
                <a:lnTo>
                  <a:pt x="262" y="64"/>
                </a:lnTo>
                <a:lnTo>
                  <a:pt x="262" y="64"/>
                </a:lnTo>
                <a:lnTo>
                  <a:pt x="264" y="64"/>
                </a:lnTo>
                <a:lnTo>
                  <a:pt x="264" y="64"/>
                </a:lnTo>
                <a:lnTo>
                  <a:pt x="264" y="61"/>
                </a:lnTo>
                <a:lnTo>
                  <a:pt x="267" y="59"/>
                </a:lnTo>
                <a:lnTo>
                  <a:pt x="269" y="59"/>
                </a:lnTo>
                <a:lnTo>
                  <a:pt x="271" y="59"/>
                </a:lnTo>
                <a:lnTo>
                  <a:pt x="271" y="59"/>
                </a:lnTo>
                <a:lnTo>
                  <a:pt x="276" y="57"/>
                </a:lnTo>
                <a:lnTo>
                  <a:pt x="274" y="57"/>
                </a:lnTo>
                <a:lnTo>
                  <a:pt x="276" y="57"/>
                </a:lnTo>
                <a:lnTo>
                  <a:pt x="276" y="54"/>
                </a:lnTo>
                <a:lnTo>
                  <a:pt x="281" y="54"/>
                </a:lnTo>
                <a:lnTo>
                  <a:pt x="281" y="52"/>
                </a:lnTo>
                <a:lnTo>
                  <a:pt x="283" y="52"/>
                </a:lnTo>
                <a:lnTo>
                  <a:pt x="286" y="54"/>
                </a:lnTo>
                <a:lnTo>
                  <a:pt x="286" y="54"/>
                </a:lnTo>
                <a:lnTo>
                  <a:pt x="290" y="54"/>
                </a:lnTo>
                <a:lnTo>
                  <a:pt x="293" y="54"/>
                </a:lnTo>
                <a:lnTo>
                  <a:pt x="293" y="54"/>
                </a:lnTo>
                <a:lnTo>
                  <a:pt x="295" y="52"/>
                </a:lnTo>
                <a:lnTo>
                  <a:pt x="295" y="52"/>
                </a:lnTo>
                <a:lnTo>
                  <a:pt x="293" y="52"/>
                </a:lnTo>
                <a:lnTo>
                  <a:pt x="293" y="50"/>
                </a:lnTo>
                <a:lnTo>
                  <a:pt x="288" y="50"/>
                </a:lnTo>
                <a:lnTo>
                  <a:pt x="283" y="50"/>
                </a:lnTo>
                <a:lnTo>
                  <a:pt x="281" y="50"/>
                </a:lnTo>
                <a:lnTo>
                  <a:pt x="281" y="52"/>
                </a:lnTo>
                <a:lnTo>
                  <a:pt x="281" y="52"/>
                </a:lnTo>
                <a:lnTo>
                  <a:pt x="278" y="52"/>
                </a:lnTo>
                <a:lnTo>
                  <a:pt x="278" y="47"/>
                </a:lnTo>
                <a:lnTo>
                  <a:pt x="278" y="47"/>
                </a:lnTo>
                <a:lnTo>
                  <a:pt x="281" y="47"/>
                </a:lnTo>
                <a:lnTo>
                  <a:pt x="283" y="47"/>
                </a:lnTo>
                <a:lnTo>
                  <a:pt x="288" y="47"/>
                </a:lnTo>
                <a:lnTo>
                  <a:pt x="293" y="47"/>
                </a:lnTo>
                <a:lnTo>
                  <a:pt x="297" y="47"/>
                </a:lnTo>
                <a:lnTo>
                  <a:pt x="297" y="47"/>
                </a:lnTo>
                <a:lnTo>
                  <a:pt x="302" y="47"/>
                </a:lnTo>
                <a:lnTo>
                  <a:pt x="302" y="47"/>
                </a:lnTo>
                <a:lnTo>
                  <a:pt x="307" y="47"/>
                </a:lnTo>
                <a:lnTo>
                  <a:pt x="309" y="47"/>
                </a:lnTo>
                <a:lnTo>
                  <a:pt x="309" y="47"/>
                </a:lnTo>
                <a:lnTo>
                  <a:pt x="312" y="47"/>
                </a:lnTo>
                <a:lnTo>
                  <a:pt x="312" y="45"/>
                </a:lnTo>
                <a:lnTo>
                  <a:pt x="319" y="45"/>
                </a:lnTo>
                <a:lnTo>
                  <a:pt x="319" y="45"/>
                </a:lnTo>
                <a:lnTo>
                  <a:pt x="319" y="45"/>
                </a:lnTo>
                <a:lnTo>
                  <a:pt x="321" y="45"/>
                </a:lnTo>
                <a:lnTo>
                  <a:pt x="321" y="45"/>
                </a:lnTo>
                <a:lnTo>
                  <a:pt x="323" y="45"/>
                </a:lnTo>
                <a:lnTo>
                  <a:pt x="326" y="45"/>
                </a:lnTo>
                <a:lnTo>
                  <a:pt x="326" y="45"/>
                </a:lnTo>
                <a:lnTo>
                  <a:pt x="330" y="45"/>
                </a:lnTo>
                <a:lnTo>
                  <a:pt x="333" y="45"/>
                </a:lnTo>
                <a:lnTo>
                  <a:pt x="338" y="45"/>
                </a:lnTo>
                <a:lnTo>
                  <a:pt x="338" y="45"/>
                </a:lnTo>
                <a:lnTo>
                  <a:pt x="342" y="45"/>
                </a:lnTo>
                <a:lnTo>
                  <a:pt x="345" y="45"/>
                </a:lnTo>
                <a:lnTo>
                  <a:pt x="349" y="45"/>
                </a:lnTo>
                <a:lnTo>
                  <a:pt x="352" y="45"/>
                </a:lnTo>
                <a:lnTo>
                  <a:pt x="352" y="45"/>
                </a:lnTo>
                <a:lnTo>
                  <a:pt x="349" y="47"/>
                </a:lnTo>
                <a:lnTo>
                  <a:pt x="349" y="47"/>
                </a:lnTo>
                <a:lnTo>
                  <a:pt x="347" y="47"/>
                </a:lnTo>
                <a:lnTo>
                  <a:pt x="345" y="47"/>
                </a:lnTo>
                <a:lnTo>
                  <a:pt x="345" y="47"/>
                </a:lnTo>
                <a:lnTo>
                  <a:pt x="345" y="47"/>
                </a:lnTo>
                <a:lnTo>
                  <a:pt x="342" y="47"/>
                </a:lnTo>
                <a:lnTo>
                  <a:pt x="340" y="47"/>
                </a:lnTo>
                <a:lnTo>
                  <a:pt x="340" y="50"/>
                </a:lnTo>
                <a:lnTo>
                  <a:pt x="340" y="50"/>
                </a:lnTo>
                <a:lnTo>
                  <a:pt x="338" y="50"/>
                </a:lnTo>
                <a:lnTo>
                  <a:pt x="338" y="52"/>
                </a:lnTo>
                <a:lnTo>
                  <a:pt x="335" y="52"/>
                </a:lnTo>
                <a:lnTo>
                  <a:pt x="333" y="50"/>
                </a:lnTo>
                <a:lnTo>
                  <a:pt x="330" y="50"/>
                </a:lnTo>
                <a:lnTo>
                  <a:pt x="328" y="50"/>
                </a:lnTo>
                <a:lnTo>
                  <a:pt x="328" y="50"/>
                </a:lnTo>
                <a:lnTo>
                  <a:pt x="323" y="50"/>
                </a:lnTo>
                <a:lnTo>
                  <a:pt x="321" y="52"/>
                </a:lnTo>
                <a:lnTo>
                  <a:pt x="316" y="54"/>
                </a:lnTo>
                <a:lnTo>
                  <a:pt x="319" y="52"/>
                </a:lnTo>
                <a:lnTo>
                  <a:pt x="319" y="52"/>
                </a:lnTo>
                <a:lnTo>
                  <a:pt x="321" y="52"/>
                </a:lnTo>
                <a:lnTo>
                  <a:pt x="321" y="52"/>
                </a:lnTo>
                <a:lnTo>
                  <a:pt x="323" y="52"/>
                </a:lnTo>
                <a:lnTo>
                  <a:pt x="323" y="54"/>
                </a:lnTo>
                <a:lnTo>
                  <a:pt x="323" y="54"/>
                </a:lnTo>
                <a:lnTo>
                  <a:pt x="323" y="54"/>
                </a:lnTo>
                <a:lnTo>
                  <a:pt x="321" y="54"/>
                </a:lnTo>
                <a:lnTo>
                  <a:pt x="321" y="54"/>
                </a:lnTo>
                <a:lnTo>
                  <a:pt x="321" y="54"/>
                </a:lnTo>
                <a:lnTo>
                  <a:pt x="319" y="54"/>
                </a:lnTo>
                <a:lnTo>
                  <a:pt x="319" y="54"/>
                </a:lnTo>
                <a:lnTo>
                  <a:pt x="319" y="54"/>
                </a:lnTo>
                <a:lnTo>
                  <a:pt x="316" y="54"/>
                </a:lnTo>
                <a:lnTo>
                  <a:pt x="319" y="59"/>
                </a:lnTo>
                <a:lnTo>
                  <a:pt x="319" y="59"/>
                </a:lnTo>
                <a:lnTo>
                  <a:pt x="319" y="57"/>
                </a:lnTo>
                <a:lnTo>
                  <a:pt x="319" y="57"/>
                </a:lnTo>
                <a:lnTo>
                  <a:pt x="319" y="57"/>
                </a:lnTo>
                <a:lnTo>
                  <a:pt x="319" y="54"/>
                </a:lnTo>
                <a:lnTo>
                  <a:pt x="321" y="54"/>
                </a:lnTo>
                <a:lnTo>
                  <a:pt x="321" y="57"/>
                </a:lnTo>
                <a:lnTo>
                  <a:pt x="321" y="54"/>
                </a:lnTo>
                <a:lnTo>
                  <a:pt x="323" y="54"/>
                </a:lnTo>
                <a:lnTo>
                  <a:pt x="323" y="54"/>
                </a:lnTo>
                <a:lnTo>
                  <a:pt x="326" y="57"/>
                </a:lnTo>
                <a:lnTo>
                  <a:pt x="328" y="57"/>
                </a:lnTo>
                <a:lnTo>
                  <a:pt x="328" y="59"/>
                </a:lnTo>
                <a:lnTo>
                  <a:pt x="328" y="64"/>
                </a:lnTo>
                <a:lnTo>
                  <a:pt x="328" y="64"/>
                </a:lnTo>
                <a:lnTo>
                  <a:pt x="326" y="66"/>
                </a:lnTo>
                <a:lnTo>
                  <a:pt x="323" y="66"/>
                </a:lnTo>
                <a:lnTo>
                  <a:pt x="323" y="66"/>
                </a:lnTo>
                <a:lnTo>
                  <a:pt x="321" y="64"/>
                </a:lnTo>
                <a:lnTo>
                  <a:pt x="321" y="64"/>
                </a:lnTo>
                <a:lnTo>
                  <a:pt x="319" y="64"/>
                </a:lnTo>
                <a:lnTo>
                  <a:pt x="316" y="64"/>
                </a:lnTo>
                <a:lnTo>
                  <a:pt x="316" y="64"/>
                </a:lnTo>
                <a:lnTo>
                  <a:pt x="319" y="66"/>
                </a:lnTo>
                <a:lnTo>
                  <a:pt x="319" y="64"/>
                </a:lnTo>
                <a:lnTo>
                  <a:pt x="321" y="64"/>
                </a:lnTo>
                <a:lnTo>
                  <a:pt x="321" y="66"/>
                </a:lnTo>
                <a:lnTo>
                  <a:pt x="323" y="66"/>
                </a:lnTo>
                <a:lnTo>
                  <a:pt x="328" y="66"/>
                </a:lnTo>
                <a:lnTo>
                  <a:pt x="328" y="66"/>
                </a:lnTo>
                <a:lnTo>
                  <a:pt x="328" y="66"/>
                </a:lnTo>
                <a:lnTo>
                  <a:pt x="328" y="64"/>
                </a:lnTo>
                <a:lnTo>
                  <a:pt x="330" y="64"/>
                </a:lnTo>
                <a:lnTo>
                  <a:pt x="328" y="61"/>
                </a:lnTo>
                <a:lnTo>
                  <a:pt x="328" y="59"/>
                </a:lnTo>
                <a:lnTo>
                  <a:pt x="330" y="59"/>
                </a:lnTo>
                <a:lnTo>
                  <a:pt x="330" y="61"/>
                </a:lnTo>
                <a:lnTo>
                  <a:pt x="333" y="61"/>
                </a:lnTo>
                <a:lnTo>
                  <a:pt x="333" y="61"/>
                </a:lnTo>
                <a:lnTo>
                  <a:pt x="333" y="64"/>
                </a:lnTo>
                <a:lnTo>
                  <a:pt x="335" y="69"/>
                </a:lnTo>
                <a:lnTo>
                  <a:pt x="338" y="71"/>
                </a:lnTo>
                <a:lnTo>
                  <a:pt x="338" y="76"/>
                </a:lnTo>
                <a:lnTo>
                  <a:pt x="338" y="76"/>
                </a:lnTo>
                <a:lnTo>
                  <a:pt x="338" y="76"/>
                </a:lnTo>
                <a:lnTo>
                  <a:pt x="338" y="76"/>
                </a:lnTo>
                <a:lnTo>
                  <a:pt x="340" y="76"/>
                </a:lnTo>
                <a:lnTo>
                  <a:pt x="340" y="73"/>
                </a:lnTo>
                <a:lnTo>
                  <a:pt x="340" y="73"/>
                </a:lnTo>
                <a:lnTo>
                  <a:pt x="340" y="71"/>
                </a:lnTo>
                <a:lnTo>
                  <a:pt x="340" y="71"/>
                </a:lnTo>
                <a:lnTo>
                  <a:pt x="340" y="71"/>
                </a:lnTo>
                <a:lnTo>
                  <a:pt x="340" y="69"/>
                </a:lnTo>
                <a:lnTo>
                  <a:pt x="342" y="71"/>
                </a:lnTo>
                <a:lnTo>
                  <a:pt x="342" y="71"/>
                </a:lnTo>
                <a:lnTo>
                  <a:pt x="342" y="76"/>
                </a:lnTo>
                <a:lnTo>
                  <a:pt x="342" y="78"/>
                </a:lnTo>
                <a:lnTo>
                  <a:pt x="342" y="78"/>
                </a:lnTo>
                <a:lnTo>
                  <a:pt x="342" y="76"/>
                </a:lnTo>
                <a:lnTo>
                  <a:pt x="345" y="76"/>
                </a:lnTo>
                <a:lnTo>
                  <a:pt x="345" y="73"/>
                </a:lnTo>
                <a:lnTo>
                  <a:pt x="345" y="73"/>
                </a:lnTo>
                <a:lnTo>
                  <a:pt x="347" y="71"/>
                </a:lnTo>
                <a:lnTo>
                  <a:pt x="347" y="71"/>
                </a:lnTo>
                <a:lnTo>
                  <a:pt x="345" y="69"/>
                </a:lnTo>
                <a:lnTo>
                  <a:pt x="345" y="69"/>
                </a:lnTo>
                <a:lnTo>
                  <a:pt x="342" y="69"/>
                </a:lnTo>
                <a:lnTo>
                  <a:pt x="342" y="69"/>
                </a:lnTo>
                <a:lnTo>
                  <a:pt x="340" y="69"/>
                </a:lnTo>
                <a:lnTo>
                  <a:pt x="342" y="66"/>
                </a:lnTo>
                <a:lnTo>
                  <a:pt x="342" y="66"/>
                </a:lnTo>
                <a:lnTo>
                  <a:pt x="345" y="69"/>
                </a:lnTo>
                <a:lnTo>
                  <a:pt x="347" y="69"/>
                </a:lnTo>
                <a:lnTo>
                  <a:pt x="349" y="71"/>
                </a:lnTo>
                <a:lnTo>
                  <a:pt x="354" y="76"/>
                </a:lnTo>
                <a:lnTo>
                  <a:pt x="356" y="80"/>
                </a:lnTo>
                <a:lnTo>
                  <a:pt x="356" y="78"/>
                </a:lnTo>
                <a:lnTo>
                  <a:pt x="356" y="78"/>
                </a:lnTo>
                <a:lnTo>
                  <a:pt x="356" y="76"/>
                </a:lnTo>
                <a:lnTo>
                  <a:pt x="354" y="76"/>
                </a:lnTo>
                <a:lnTo>
                  <a:pt x="354" y="73"/>
                </a:lnTo>
                <a:lnTo>
                  <a:pt x="354" y="73"/>
                </a:lnTo>
                <a:lnTo>
                  <a:pt x="354" y="73"/>
                </a:lnTo>
                <a:lnTo>
                  <a:pt x="354" y="73"/>
                </a:lnTo>
                <a:lnTo>
                  <a:pt x="356" y="73"/>
                </a:lnTo>
                <a:lnTo>
                  <a:pt x="359" y="73"/>
                </a:lnTo>
                <a:lnTo>
                  <a:pt x="359" y="73"/>
                </a:lnTo>
                <a:lnTo>
                  <a:pt x="361" y="73"/>
                </a:lnTo>
                <a:lnTo>
                  <a:pt x="361" y="73"/>
                </a:lnTo>
                <a:lnTo>
                  <a:pt x="361" y="73"/>
                </a:lnTo>
                <a:lnTo>
                  <a:pt x="359" y="71"/>
                </a:lnTo>
                <a:lnTo>
                  <a:pt x="359" y="71"/>
                </a:lnTo>
                <a:lnTo>
                  <a:pt x="359" y="71"/>
                </a:lnTo>
                <a:lnTo>
                  <a:pt x="361" y="71"/>
                </a:lnTo>
                <a:lnTo>
                  <a:pt x="361" y="71"/>
                </a:lnTo>
                <a:lnTo>
                  <a:pt x="363" y="73"/>
                </a:lnTo>
                <a:lnTo>
                  <a:pt x="366" y="73"/>
                </a:lnTo>
                <a:lnTo>
                  <a:pt x="366" y="76"/>
                </a:lnTo>
                <a:lnTo>
                  <a:pt x="366" y="76"/>
                </a:lnTo>
                <a:lnTo>
                  <a:pt x="366" y="78"/>
                </a:lnTo>
                <a:lnTo>
                  <a:pt x="371" y="80"/>
                </a:lnTo>
                <a:lnTo>
                  <a:pt x="373" y="80"/>
                </a:lnTo>
                <a:lnTo>
                  <a:pt x="375" y="80"/>
                </a:lnTo>
                <a:lnTo>
                  <a:pt x="378" y="80"/>
                </a:lnTo>
                <a:lnTo>
                  <a:pt x="378" y="80"/>
                </a:lnTo>
                <a:lnTo>
                  <a:pt x="380" y="80"/>
                </a:lnTo>
                <a:lnTo>
                  <a:pt x="382" y="85"/>
                </a:lnTo>
                <a:lnTo>
                  <a:pt x="385" y="85"/>
                </a:lnTo>
                <a:lnTo>
                  <a:pt x="385" y="87"/>
                </a:lnTo>
                <a:lnTo>
                  <a:pt x="385" y="87"/>
                </a:lnTo>
                <a:lnTo>
                  <a:pt x="385" y="90"/>
                </a:lnTo>
                <a:lnTo>
                  <a:pt x="382" y="90"/>
                </a:lnTo>
                <a:lnTo>
                  <a:pt x="380" y="90"/>
                </a:lnTo>
                <a:lnTo>
                  <a:pt x="378" y="92"/>
                </a:lnTo>
                <a:lnTo>
                  <a:pt x="375" y="94"/>
                </a:lnTo>
                <a:lnTo>
                  <a:pt x="375" y="94"/>
                </a:lnTo>
                <a:lnTo>
                  <a:pt x="375" y="97"/>
                </a:lnTo>
                <a:lnTo>
                  <a:pt x="375" y="94"/>
                </a:lnTo>
                <a:lnTo>
                  <a:pt x="378" y="94"/>
                </a:lnTo>
                <a:lnTo>
                  <a:pt x="380" y="92"/>
                </a:lnTo>
                <a:lnTo>
                  <a:pt x="380" y="92"/>
                </a:lnTo>
                <a:lnTo>
                  <a:pt x="380" y="92"/>
                </a:lnTo>
                <a:lnTo>
                  <a:pt x="378" y="97"/>
                </a:lnTo>
                <a:lnTo>
                  <a:pt x="375" y="97"/>
                </a:lnTo>
                <a:lnTo>
                  <a:pt x="375" y="99"/>
                </a:lnTo>
                <a:lnTo>
                  <a:pt x="375" y="99"/>
                </a:lnTo>
                <a:lnTo>
                  <a:pt x="375" y="102"/>
                </a:lnTo>
                <a:lnTo>
                  <a:pt x="373" y="106"/>
                </a:lnTo>
                <a:lnTo>
                  <a:pt x="373" y="106"/>
                </a:lnTo>
                <a:lnTo>
                  <a:pt x="373" y="109"/>
                </a:lnTo>
                <a:lnTo>
                  <a:pt x="373" y="111"/>
                </a:lnTo>
                <a:lnTo>
                  <a:pt x="371" y="111"/>
                </a:lnTo>
                <a:lnTo>
                  <a:pt x="368" y="111"/>
                </a:lnTo>
                <a:lnTo>
                  <a:pt x="366" y="109"/>
                </a:lnTo>
                <a:lnTo>
                  <a:pt x="363" y="111"/>
                </a:lnTo>
                <a:lnTo>
                  <a:pt x="361" y="111"/>
                </a:lnTo>
                <a:lnTo>
                  <a:pt x="361" y="109"/>
                </a:lnTo>
                <a:lnTo>
                  <a:pt x="361" y="111"/>
                </a:lnTo>
                <a:lnTo>
                  <a:pt x="363" y="113"/>
                </a:lnTo>
                <a:lnTo>
                  <a:pt x="366" y="113"/>
                </a:lnTo>
                <a:lnTo>
                  <a:pt x="368" y="116"/>
                </a:lnTo>
                <a:lnTo>
                  <a:pt x="373" y="113"/>
                </a:lnTo>
                <a:lnTo>
                  <a:pt x="373" y="113"/>
                </a:lnTo>
                <a:lnTo>
                  <a:pt x="375" y="113"/>
                </a:lnTo>
                <a:lnTo>
                  <a:pt x="375" y="113"/>
                </a:lnTo>
                <a:lnTo>
                  <a:pt x="375" y="113"/>
                </a:lnTo>
                <a:lnTo>
                  <a:pt x="375" y="116"/>
                </a:lnTo>
                <a:lnTo>
                  <a:pt x="375" y="116"/>
                </a:lnTo>
                <a:lnTo>
                  <a:pt x="378" y="113"/>
                </a:lnTo>
                <a:lnTo>
                  <a:pt x="378" y="111"/>
                </a:lnTo>
                <a:lnTo>
                  <a:pt x="380" y="111"/>
                </a:lnTo>
                <a:lnTo>
                  <a:pt x="382" y="111"/>
                </a:lnTo>
                <a:lnTo>
                  <a:pt x="387" y="109"/>
                </a:lnTo>
                <a:lnTo>
                  <a:pt x="387" y="111"/>
                </a:lnTo>
                <a:lnTo>
                  <a:pt x="389" y="111"/>
                </a:lnTo>
                <a:lnTo>
                  <a:pt x="389" y="111"/>
                </a:lnTo>
                <a:lnTo>
                  <a:pt x="394" y="111"/>
                </a:lnTo>
                <a:lnTo>
                  <a:pt x="397" y="111"/>
                </a:lnTo>
                <a:lnTo>
                  <a:pt x="397" y="109"/>
                </a:lnTo>
                <a:lnTo>
                  <a:pt x="397" y="109"/>
                </a:lnTo>
                <a:lnTo>
                  <a:pt x="401" y="109"/>
                </a:lnTo>
                <a:lnTo>
                  <a:pt x="404" y="109"/>
                </a:lnTo>
                <a:lnTo>
                  <a:pt x="404" y="109"/>
                </a:lnTo>
                <a:lnTo>
                  <a:pt x="408" y="111"/>
                </a:lnTo>
                <a:lnTo>
                  <a:pt x="408" y="111"/>
                </a:lnTo>
                <a:lnTo>
                  <a:pt x="408" y="111"/>
                </a:lnTo>
                <a:lnTo>
                  <a:pt x="408" y="113"/>
                </a:lnTo>
                <a:lnTo>
                  <a:pt x="413" y="116"/>
                </a:lnTo>
                <a:lnTo>
                  <a:pt x="415" y="118"/>
                </a:lnTo>
                <a:lnTo>
                  <a:pt x="415" y="120"/>
                </a:lnTo>
                <a:lnTo>
                  <a:pt x="413" y="120"/>
                </a:lnTo>
                <a:lnTo>
                  <a:pt x="413" y="120"/>
                </a:lnTo>
                <a:lnTo>
                  <a:pt x="411" y="123"/>
                </a:lnTo>
                <a:lnTo>
                  <a:pt x="411" y="123"/>
                </a:lnTo>
                <a:lnTo>
                  <a:pt x="411" y="123"/>
                </a:lnTo>
                <a:lnTo>
                  <a:pt x="408" y="123"/>
                </a:lnTo>
                <a:lnTo>
                  <a:pt x="408" y="125"/>
                </a:lnTo>
                <a:lnTo>
                  <a:pt x="408" y="128"/>
                </a:lnTo>
                <a:lnTo>
                  <a:pt x="406" y="128"/>
                </a:lnTo>
                <a:lnTo>
                  <a:pt x="406" y="128"/>
                </a:lnTo>
                <a:lnTo>
                  <a:pt x="401" y="130"/>
                </a:lnTo>
                <a:lnTo>
                  <a:pt x="401" y="130"/>
                </a:lnTo>
                <a:lnTo>
                  <a:pt x="399" y="132"/>
                </a:lnTo>
                <a:lnTo>
                  <a:pt x="394" y="135"/>
                </a:lnTo>
                <a:lnTo>
                  <a:pt x="392" y="135"/>
                </a:lnTo>
                <a:lnTo>
                  <a:pt x="392" y="137"/>
                </a:lnTo>
                <a:lnTo>
                  <a:pt x="392" y="139"/>
                </a:lnTo>
                <a:lnTo>
                  <a:pt x="389" y="142"/>
                </a:lnTo>
                <a:lnTo>
                  <a:pt x="387" y="142"/>
                </a:lnTo>
                <a:lnTo>
                  <a:pt x="387" y="142"/>
                </a:lnTo>
                <a:lnTo>
                  <a:pt x="387" y="144"/>
                </a:lnTo>
                <a:lnTo>
                  <a:pt x="387" y="144"/>
                </a:lnTo>
                <a:lnTo>
                  <a:pt x="389" y="144"/>
                </a:lnTo>
                <a:lnTo>
                  <a:pt x="389" y="146"/>
                </a:lnTo>
                <a:lnTo>
                  <a:pt x="392" y="149"/>
                </a:lnTo>
                <a:lnTo>
                  <a:pt x="392" y="149"/>
                </a:lnTo>
                <a:lnTo>
                  <a:pt x="389" y="149"/>
                </a:lnTo>
                <a:lnTo>
                  <a:pt x="389" y="151"/>
                </a:lnTo>
                <a:lnTo>
                  <a:pt x="389" y="151"/>
                </a:lnTo>
                <a:lnTo>
                  <a:pt x="389" y="154"/>
                </a:lnTo>
                <a:lnTo>
                  <a:pt x="392" y="156"/>
                </a:lnTo>
                <a:lnTo>
                  <a:pt x="394" y="154"/>
                </a:lnTo>
                <a:lnTo>
                  <a:pt x="394" y="154"/>
                </a:lnTo>
                <a:lnTo>
                  <a:pt x="394" y="154"/>
                </a:lnTo>
                <a:lnTo>
                  <a:pt x="399" y="154"/>
                </a:lnTo>
                <a:lnTo>
                  <a:pt x="399" y="154"/>
                </a:lnTo>
                <a:lnTo>
                  <a:pt x="399" y="154"/>
                </a:lnTo>
                <a:lnTo>
                  <a:pt x="401" y="156"/>
                </a:lnTo>
                <a:lnTo>
                  <a:pt x="401" y="156"/>
                </a:lnTo>
                <a:lnTo>
                  <a:pt x="399" y="156"/>
                </a:lnTo>
                <a:lnTo>
                  <a:pt x="397" y="161"/>
                </a:lnTo>
                <a:lnTo>
                  <a:pt x="394" y="161"/>
                </a:lnTo>
                <a:lnTo>
                  <a:pt x="394" y="163"/>
                </a:lnTo>
                <a:lnTo>
                  <a:pt x="392" y="163"/>
                </a:lnTo>
                <a:lnTo>
                  <a:pt x="392" y="163"/>
                </a:lnTo>
                <a:lnTo>
                  <a:pt x="389" y="163"/>
                </a:lnTo>
                <a:lnTo>
                  <a:pt x="389" y="165"/>
                </a:lnTo>
                <a:lnTo>
                  <a:pt x="387" y="165"/>
                </a:lnTo>
                <a:lnTo>
                  <a:pt x="387" y="165"/>
                </a:lnTo>
                <a:lnTo>
                  <a:pt x="387" y="165"/>
                </a:lnTo>
                <a:lnTo>
                  <a:pt x="385" y="165"/>
                </a:lnTo>
                <a:lnTo>
                  <a:pt x="382" y="165"/>
                </a:lnTo>
                <a:lnTo>
                  <a:pt x="380" y="168"/>
                </a:lnTo>
                <a:lnTo>
                  <a:pt x="378" y="168"/>
                </a:lnTo>
                <a:lnTo>
                  <a:pt x="378" y="168"/>
                </a:lnTo>
                <a:lnTo>
                  <a:pt x="375" y="168"/>
                </a:lnTo>
                <a:lnTo>
                  <a:pt x="373" y="170"/>
                </a:lnTo>
                <a:lnTo>
                  <a:pt x="373" y="172"/>
                </a:lnTo>
                <a:lnTo>
                  <a:pt x="373" y="172"/>
                </a:lnTo>
                <a:lnTo>
                  <a:pt x="375" y="177"/>
                </a:lnTo>
                <a:lnTo>
                  <a:pt x="375" y="180"/>
                </a:lnTo>
                <a:lnTo>
                  <a:pt x="373" y="184"/>
                </a:lnTo>
                <a:lnTo>
                  <a:pt x="371" y="187"/>
                </a:lnTo>
                <a:lnTo>
                  <a:pt x="371" y="187"/>
                </a:lnTo>
                <a:lnTo>
                  <a:pt x="371" y="187"/>
                </a:lnTo>
                <a:lnTo>
                  <a:pt x="368" y="189"/>
                </a:lnTo>
                <a:lnTo>
                  <a:pt x="368" y="189"/>
                </a:lnTo>
                <a:lnTo>
                  <a:pt x="368" y="191"/>
                </a:lnTo>
                <a:lnTo>
                  <a:pt x="366" y="191"/>
                </a:lnTo>
                <a:lnTo>
                  <a:pt x="375" y="201"/>
                </a:lnTo>
                <a:lnTo>
                  <a:pt x="382" y="210"/>
                </a:lnTo>
                <a:lnTo>
                  <a:pt x="385" y="213"/>
                </a:lnTo>
                <a:lnTo>
                  <a:pt x="387" y="213"/>
                </a:lnTo>
                <a:lnTo>
                  <a:pt x="387" y="213"/>
                </a:lnTo>
                <a:lnTo>
                  <a:pt x="387" y="213"/>
                </a:lnTo>
                <a:lnTo>
                  <a:pt x="387" y="213"/>
                </a:lnTo>
                <a:lnTo>
                  <a:pt x="389" y="215"/>
                </a:lnTo>
                <a:lnTo>
                  <a:pt x="389" y="215"/>
                </a:lnTo>
                <a:lnTo>
                  <a:pt x="392" y="220"/>
                </a:lnTo>
                <a:lnTo>
                  <a:pt x="392" y="222"/>
                </a:lnTo>
                <a:lnTo>
                  <a:pt x="392" y="222"/>
                </a:lnTo>
                <a:lnTo>
                  <a:pt x="389" y="224"/>
                </a:lnTo>
                <a:lnTo>
                  <a:pt x="387" y="224"/>
                </a:lnTo>
                <a:lnTo>
                  <a:pt x="387" y="227"/>
                </a:lnTo>
                <a:lnTo>
                  <a:pt x="382" y="229"/>
                </a:lnTo>
                <a:lnTo>
                  <a:pt x="382" y="229"/>
                </a:lnTo>
                <a:lnTo>
                  <a:pt x="382" y="229"/>
                </a:lnTo>
                <a:lnTo>
                  <a:pt x="380" y="232"/>
                </a:lnTo>
                <a:lnTo>
                  <a:pt x="380" y="232"/>
                </a:lnTo>
                <a:lnTo>
                  <a:pt x="380" y="234"/>
                </a:lnTo>
                <a:lnTo>
                  <a:pt x="380" y="234"/>
                </a:lnTo>
                <a:lnTo>
                  <a:pt x="378" y="234"/>
                </a:lnTo>
                <a:lnTo>
                  <a:pt x="378" y="234"/>
                </a:lnTo>
                <a:lnTo>
                  <a:pt x="373" y="234"/>
                </a:lnTo>
                <a:lnTo>
                  <a:pt x="368" y="234"/>
                </a:lnTo>
                <a:lnTo>
                  <a:pt x="363" y="239"/>
                </a:lnTo>
                <a:lnTo>
                  <a:pt x="363" y="239"/>
                </a:lnTo>
                <a:lnTo>
                  <a:pt x="363" y="239"/>
                </a:lnTo>
                <a:lnTo>
                  <a:pt x="363" y="241"/>
                </a:lnTo>
                <a:lnTo>
                  <a:pt x="363" y="241"/>
                </a:lnTo>
                <a:lnTo>
                  <a:pt x="363" y="241"/>
                </a:lnTo>
                <a:lnTo>
                  <a:pt x="361" y="243"/>
                </a:lnTo>
                <a:lnTo>
                  <a:pt x="359" y="243"/>
                </a:lnTo>
                <a:lnTo>
                  <a:pt x="359" y="243"/>
                </a:lnTo>
                <a:lnTo>
                  <a:pt x="356" y="243"/>
                </a:lnTo>
                <a:lnTo>
                  <a:pt x="354" y="243"/>
                </a:lnTo>
                <a:lnTo>
                  <a:pt x="354" y="243"/>
                </a:lnTo>
                <a:lnTo>
                  <a:pt x="354" y="246"/>
                </a:lnTo>
                <a:lnTo>
                  <a:pt x="352" y="246"/>
                </a:lnTo>
                <a:lnTo>
                  <a:pt x="349" y="246"/>
                </a:lnTo>
                <a:lnTo>
                  <a:pt x="349" y="246"/>
                </a:lnTo>
                <a:lnTo>
                  <a:pt x="349" y="246"/>
                </a:lnTo>
                <a:lnTo>
                  <a:pt x="347" y="246"/>
                </a:lnTo>
                <a:lnTo>
                  <a:pt x="345" y="246"/>
                </a:lnTo>
                <a:lnTo>
                  <a:pt x="345" y="248"/>
                </a:lnTo>
                <a:lnTo>
                  <a:pt x="345" y="248"/>
                </a:lnTo>
                <a:lnTo>
                  <a:pt x="342" y="248"/>
                </a:lnTo>
                <a:lnTo>
                  <a:pt x="342" y="246"/>
                </a:lnTo>
                <a:lnTo>
                  <a:pt x="340" y="246"/>
                </a:lnTo>
                <a:lnTo>
                  <a:pt x="340" y="246"/>
                </a:lnTo>
                <a:lnTo>
                  <a:pt x="338" y="246"/>
                </a:lnTo>
                <a:lnTo>
                  <a:pt x="335" y="246"/>
                </a:lnTo>
                <a:lnTo>
                  <a:pt x="335" y="246"/>
                </a:lnTo>
                <a:lnTo>
                  <a:pt x="330" y="246"/>
                </a:lnTo>
                <a:lnTo>
                  <a:pt x="330" y="248"/>
                </a:lnTo>
                <a:lnTo>
                  <a:pt x="328" y="248"/>
                </a:lnTo>
                <a:lnTo>
                  <a:pt x="326" y="248"/>
                </a:lnTo>
                <a:lnTo>
                  <a:pt x="326" y="250"/>
                </a:lnTo>
                <a:lnTo>
                  <a:pt x="323" y="253"/>
                </a:lnTo>
                <a:lnTo>
                  <a:pt x="323" y="253"/>
                </a:lnTo>
                <a:lnTo>
                  <a:pt x="326" y="255"/>
                </a:lnTo>
                <a:lnTo>
                  <a:pt x="326" y="258"/>
                </a:lnTo>
                <a:lnTo>
                  <a:pt x="326" y="258"/>
                </a:lnTo>
                <a:lnTo>
                  <a:pt x="326" y="260"/>
                </a:lnTo>
                <a:lnTo>
                  <a:pt x="326" y="260"/>
                </a:lnTo>
                <a:lnTo>
                  <a:pt x="326" y="262"/>
                </a:lnTo>
                <a:lnTo>
                  <a:pt x="323" y="262"/>
                </a:lnTo>
                <a:lnTo>
                  <a:pt x="321" y="265"/>
                </a:lnTo>
                <a:lnTo>
                  <a:pt x="321" y="265"/>
                </a:lnTo>
                <a:lnTo>
                  <a:pt x="319" y="265"/>
                </a:lnTo>
                <a:lnTo>
                  <a:pt x="319" y="262"/>
                </a:lnTo>
                <a:lnTo>
                  <a:pt x="312" y="258"/>
                </a:lnTo>
                <a:lnTo>
                  <a:pt x="309" y="253"/>
                </a:lnTo>
                <a:lnTo>
                  <a:pt x="309" y="253"/>
                </a:lnTo>
                <a:lnTo>
                  <a:pt x="307" y="250"/>
                </a:lnTo>
                <a:lnTo>
                  <a:pt x="307" y="250"/>
                </a:lnTo>
                <a:lnTo>
                  <a:pt x="307" y="250"/>
                </a:lnTo>
                <a:lnTo>
                  <a:pt x="304" y="250"/>
                </a:lnTo>
                <a:lnTo>
                  <a:pt x="304" y="253"/>
                </a:lnTo>
                <a:lnTo>
                  <a:pt x="304" y="253"/>
                </a:lnTo>
                <a:lnTo>
                  <a:pt x="304" y="253"/>
                </a:lnTo>
                <a:lnTo>
                  <a:pt x="304" y="255"/>
                </a:lnTo>
                <a:lnTo>
                  <a:pt x="302" y="255"/>
                </a:lnTo>
                <a:lnTo>
                  <a:pt x="302" y="255"/>
                </a:lnTo>
                <a:lnTo>
                  <a:pt x="300" y="253"/>
                </a:lnTo>
                <a:lnTo>
                  <a:pt x="300" y="253"/>
                </a:lnTo>
                <a:lnTo>
                  <a:pt x="300" y="253"/>
                </a:lnTo>
                <a:lnTo>
                  <a:pt x="300" y="253"/>
                </a:lnTo>
                <a:lnTo>
                  <a:pt x="297" y="253"/>
                </a:lnTo>
                <a:lnTo>
                  <a:pt x="293" y="250"/>
                </a:lnTo>
                <a:lnTo>
                  <a:pt x="290" y="253"/>
                </a:lnTo>
                <a:lnTo>
                  <a:pt x="288" y="253"/>
                </a:lnTo>
                <a:lnTo>
                  <a:pt x="288" y="253"/>
                </a:lnTo>
                <a:lnTo>
                  <a:pt x="288" y="253"/>
                </a:lnTo>
                <a:lnTo>
                  <a:pt x="286" y="253"/>
                </a:lnTo>
                <a:lnTo>
                  <a:pt x="286" y="253"/>
                </a:lnTo>
                <a:lnTo>
                  <a:pt x="286" y="250"/>
                </a:lnTo>
                <a:lnTo>
                  <a:pt x="283" y="248"/>
                </a:lnTo>
                <a:lnTo>
                  <a:pt x="283" y="248"/>
                </a:lnTo>
                <a:lnTo>
                  <a:pt x="283" y="246"/>
                </a:lnTo>
                <a:lnTo>
                  <a:pt x="281" y="246"/>
                </a:lnTo>
                <a:lnTo>
                  <a:pt x="278" y="246"/>
                </a:lnTo>
                <a:lnTo>
                  <a:pt x="276" y="246"/>
                </a:lnTo>
                <a:lnTo>
                  <a:pt x="276" y="246"/>
                </a:lnTo>
                <a:lnTo>
                  <a:pt x="274" y="246"/>
                </a:lnTo>
                <a:lnTo>
                  <a:pt x="274" y="246"/>
                </a:lnTo>
                <a:lnTo>
                  <a:pt x="274" y="246"/>
                </a:lnTo>
                <a:lnTo>
                  <a:pt x="269" y="246"/>
                </a:lnTo>
                <a:lnTo>
                  <a:pt x="269" y="246"/>
                </a:lnTo>
                <a:lnTo>
                  <a:pt x="269" y="246"/>
                </a:lnTo>
                <a:lnTo>
                  <a:pt x="267" y="243"/>
                </a:lnTo>
                <a:lnTo>
                  <a:pt x="267" y="243"/>
                </a:lnTo>
                <a:lnTo>
                  <a:pt x="267" y="243"/>
                </a:lnTo>
                <a:lnTo>
                  <a:pt x="267" y="241"/>
                </a:lnTo>
                <a:lnTo>
                  <a:pt x="264" y="241"/>
                </a:lnTo>
                <a:lnTo>
                  <a:pt x="264" y="241"/>
                </a:lnTo>
                <a:lnTo>
                  <a:pt x="262" y="241"/>
                </a:lnTo>
                <a:lnTo>
                  <a:pt x="262" y="241"/>
                </a:lnTo>
                <a:lnTo>
                  <a:pt x="262" y="243"/>
                </a:lnTo>
                <a:lnTo>
                  <a:pt x="262" y="246"/>
                </a:lnTo>
                <a:lnTo>
                  <a:pt x="264" y="246"/>
                </a:lnTo>
                <a:lnTo>
                  <a:pt x="264" y="246"/>
                </a:lnTo>
                <a:lnTo>
                  <a:pt x="264" y="246"/>
                </a:lnTo>
                <a:lnTo>
                  <a:pt x="267" y="248"/>
                </a:lnTo>
                <a:lnTo>
                  <a:pt x="267" y="250"/>
                </a:lnTo>
                <a:lnTo>
                  <a:pt x="267" y="250"/>
                </a:lnTo>
                <a:lnTo>
                  <a:pt x="267" y="250"/>
                </a:lnTo>
                <a:lnTo>
                  <a:pt x="271" y="255"/>
                </a:lnTo>
                <a:lnTo>
                  <a:pt x="274" y="258"/>
                </a:lnTo>
                <a:lnTo>
                  <a:pt x="274" y="258"/>
                </a:lnTo>
                <a:lnTo>
                  <a:pt x="276" y="258"/>
                </a:lnTo>
                <a:lnTo>
                  <a:pt x="278" y="260"/>
                </a:lnTo>
                <a:lnTo>
                  <a:pt x="281" y="262"/>
                </a:lnTo>
                <a:lnTo>
                  <a:pt x="281" y="265"/>
                </a:lnTo>
                <a:lnTo>
                  <a:pt x="281" y="265"/>
                </a:lnTo>
                <a:lnTo>
                  <a:pt x="281" y="265"/>
                </a:lnTo>
                <a:lnTo>
                  <a:pt x="281" y="267"/>
                </a:lnTo>
                <a:lnTo>
                  <a:pt x="281" y="267"/>
                </a:lnTo>
                <a:lnTo>
                  <a:pt x="281" y="272"/>
                </a:lnTo>
                <a:lnTo>
                  <a:pt x="281" y="274"/>
                </a:lnTo>
                <a:lnTo>
                  <a:pt x="283" y="279"/>
                </a:lnTo>
                <a:lnTo>
                  <a:pt x="283" y="279"/>
                </a:lnTo>
                <a:lnTo>
                  <a:pt x="283" y="284"/>
                </a:lnTo>
                <a:lnTo>
                  <a:pt x="286" y="286"/>
                </a:lnTo>
                <a:lnTo>
                  <a:pt x="288" y="288"/>
                </a:lnTo>
                <a:lnTo>
                  <a:pt x="288" y="293"/>
                </a:lnTo>
                <a:lnTo>
                  <a:pt x="286" y="293"/>
                </a:lnTo>
                <a:lnTo>
                  <a:pt x="286" y="295"/>
                </a:lnTo>
                <a:lnTo>
                  <a:pt x="286" y="295"/>
                </a:lnTo>
                <a:lnTo>
                  <a:pt x="286" y="298"/>
                </a:lnTo>
                <a:lnTo>
                  <a:pt x="293" y="298"/>
                </a:lnTo>
                <a:lnTo>
                  <a:pt x="293" y="298"/>
                </a:lnTo>
                <a:lnTo>
                  <a:pt x="300" y="298"/>
                </a:lnTo>
                <a:lnTo>
                  <a:pt x="307" y="298"/>
                </a:lnTo>
                <a:lnTo>
                  <a:pt x="307" y="300"/>
                </a:lnTo>
                <a:lnTo>
                  <a:pt x="307" y="302"/>
                </a:lnTo>
                <a:lnTo>
                  <a:pt x="307" y="305"/>
                </a:lnTo>
                <a:lnTo>
                  <a:pt x="304" y="307"/>
                </a:lnTo>
                <a:lnTo>
                  <a:pt x="302" y="307"/>
                </a:lnTo>
                <a:lnTo>
                  <a:pt x="300" y="307"/>
                </a:lnTo>
                <a:lnTo>
                  <a:pt x="300" y="307"/>
                </a:lnTo>
                <a:lnTo>
                  <a:pt x="295" y="309"/>
                </a:lnTo>
                <a:lnTo>
                  <a:pt x="295" y="312"/>
                </a:lnTo>
                <a:lnTo>
                  <a:pt x="293" y="312"/>
                </a:lnTo>
                <a:lnTo>
                  <a:pt x="288" y="312"/>
                </a:lnTo>
                <a:lnTo>
                  <a:pt x="288" y="312"/>
                </a:lnTo>
                <a:lnTo>
                  <a:pt x="286" y="312"/>
                </a:lnTo>
                <a:lnTo>
                  <a:pt x="286" y="314"/>
                </a:lnTo>
                <a:lnTo>
                  <a:pt x="286" y="314"/>
                </a:lnTo>
                <a:lnTo>
                  <a:pt x="286" y="317"/>
                </a:lnTo>
                <a:lnTo>
                  <a:pt x="286" y="317"/>
                </a:lnTo>
                <a:lnTo>
                  <a:pt x="286" y="321"/>
                </a:lnTo>
                <a:lnTo>
                  <a:pt x="286" y="324"/>
                </a:lnTo>
                <a:lnTo>
                  <a:pt x="283" y="324"/>
                </a:lnTo>
                <a:lnTo>
                  <a:pt x="278" y="326"/>
                </a:lnTo>
                <a:lnTo>
                  <a:pt x="276" y="326"/>
                </a:lnTo>
                <a:lnTo>
                  <a:pt x="274" y="326"/>
                </a:lnTo>
                <a:lnTo>
                  <a:pt x="271" y="328"/>
                </a:lnTo>
                <a:lnTo>
                  <a:pt x="269" y="328"/>
                </a:lnTo>
                <a:lnTo>
                  <a:pt x="269" y="331"/>
                </a:lnTo>
                <a:lnTo>
                  <a:pt x="269" y="331"/>
                </a:lnTo>
                <a:lnTo>
                  <a:pt x="269" y="331"/>
                </a:lnTo>
                <a:lnTo>
                  <a:pt x="267" y="333"/>
                </a:lnTo>
                <a:lnTo>
                  <a:pt x="264" y="333"/>
                </a:lnTo>
                <a:lnTo>
                  <a:pt x="264" y="333"/>
                </a:lnTo>
                <a:lnTo>
                  <a:pt x="262" y="333"/>
                </a:lnTo>
                <a:lnTo>
                  <a:pt x="262" y="333"/>
                </a:lnTo>
                <a:lnTo>
                  <a:pt x="257" y="335"/>
                </a:lnTo>
                <a:lnTo>
                  <a:pt x="257" y="338"/>
                </a:lnTo>
                <a:lnTo>
                  <a:pt x="252" y="338"/>
                </a:lnTo>
                <a:lnTo>
                  <a:pt x="252" y="338"/>
                </a:lnTo>
                <a:lnTo>
                  <a:pt x="252" y="338"/>
                </a:lnTo>
                <a:lnTo>
                  <a:pt x="252" y="340"/>
                </a:lnTo>
                <a:lnTo>
                  <a:pt x="252" y="340"/>
                </a:lnTo>
                <a:lnTo>
                  <a:pt x="252" y="343"/>
                </a:lnTo>
                <a:lnTo>
                  <a:pt x="250" y="343"/>
                </a:lnTo>
                <a:lnTo>
                  <a:pt x="250" y="343"/>
                </a:lnTo>
                <a:lnTo>
                  <a:pt x="250" y="345"/>
                </a:lnTo>
                <a:lnTo>
                  <a:pt x="250" y="345"/>
                </a:lnTo>
                <a:lnTo>
                  <a:pt x="248" y="345"/>
                </a:lnTo>
                <a:lnTo>
                  <a:pt x="248" y="345"/>
                </a:lnTo>
                <a:lnTo>
                  <a:pt x="245" y="345"/>
                </a:lnTo>
                <a:lnTo>
                  <a:pt x="245" y="347"/>
                </a:lnTo>
                <a:lnTo>
                  <a:pt x="245" y="347"/>
                </a:lnTo>
                <a:lnTo>
                  <a:pt x="243" y="347"/>
                </a:lnTo>
                <a:lnTo>
                  <a:pt x="243" y="350"/>
                </a:lnTo>
                <a:lnTo>
                  <a:pt x="243" y="352"/>
                </a:lnTo>
                <a:lnTo>
                  <a:pt x="241" y="352"/>
                </a:lnTo>
                <a:lnTo>
                  <a:pt x="241" y="352"/>
                </a:lnTo>
                <a:lnTo>
                  <a:pt x="241" y="352"/>
                </a:lnTo>
                <a:lnTo>
                  <a:pt x="238" y="352"/>
                </a:lnTo>
                <a:lnTo>
                  <a:pt x="238" y="352"/>
                </a:lnTo>
                <a:lnTo>
                  <a:pt x="238" y="350"/>
                </a:lnTo>
                <a:lnTo>
                  <a:pt x="238" y="350"/>
                </a:lnTo>
                <a:lnTo>
                  <a:pt x="241" y="347"/>
                </a:lnTo>
                <a:lnTo>
                  <a:pt x="241" y="347"/>
                </a:lnTo>
                <a:lnTo>
                  <a:pt x="241" y="345"/>
                </a:lnTo>
                <a:lnTo>
                  <a:pt x="241" y="345"/>
                </a:lnTo>
                <a:lnTo>
                  <a:pt x="241" y="345"/>
                </a:lnTo>
                <a:lnTo>
                  <a:pt x="241" y="343"/>
                </a:lnTo>
                <a:lnTo>
                  <a:pt x="238" y="343"/>
                </a:lnTo>
                <a:lnTo>
                  <a:pt x="238" y="343"/>
                </a:lnTo>
                <a:lnTo>
                  <a:pt x="236" y="343"/>
                </a:lnTo>
                <a:lnTo>
                  <a:pt x="234" y="343"/>
                </a:lnTo>
                <a:lnTo>
                  <a:pt x="229" y="345"/>
                </a:lnTo>
                <a:lnTo>
                  <a:pt x="229" y="345"/>
                </a:lnTo>
                <a:lnTo>
                  <a:pt x="229" y="347"/>
                </a:lnTo>
                <a:lnTo>
                  <a:pt x="227" y="347"/>
                </a:lnTo>
                <a:lnTo>
                  <a:pt x="227" y="347"/>
                </a:lnTo>
                <a:lnTo>
                  <a:pt x="222" y="350"/>
                </a:lnTo>
                <a:lnTo>
                  <a:pt x="217" y="350"/>
                </a:lnTo>
                <a:lnTo>
                  <a:pt x="217" y="350"/>
                </a:lnTo>
                <a:lnTo>
                  <a:pt x="215" y="350"/>
                </a:lnTo>
                <a:lnTo>
                  <a:pt x="203" y="338"/>
                </a:lnTo>
                <a:lnTo>
                  <a:pt x="198" y="335"/>
                </a:lnTo>
                <a:lnTo>
                  <a:pt x="198" y="335"/>
                </a:lnTo>
                <a:lnTo>
                  <a:pt x="198" y="333"/>
                </a:lnTo>
                <a:lnTo>
                  <a:pt x="198" y="333"/>
                </a:lnTo>
                <a:lnTo>
                  <a:pt x="198" y="328"/>
                </a:lnTo>
                <a:lnTo>
                  <a:pt x="196" y="321"/>
                </a:lnTo>
                <a:lnTo>
                  <a:pt x="191" y="309"/>
                </a:lnTo>
                <a:lnTo>
                  <a:pt x="191" y="307"/>
                </a:lnTo>
                <a:lnTo>
                  <a:pt x="191" y="307"/>
                </a:lnTo>
                <a:lnTo>
                  <a:pt x="189" y="305"/>
                </a:lnTo>
                <a:lnTo>
                  <a:pt x="189" y="305"/>
                </a:lnTo>
                <a:lnTo>
                  <a:pt x="189" y="302"/>
                </a:lnTo>
                <a:lnTo>
                  <a:pt x="189" y="302"/>
                </a:lnTo>
                <a:lnTo>
                  <a:pt x="189" y="302"/>
                </a:lnTo>
                <a:lnTo>
                  <a:pt x="191" y="300"/>
                </a:lnTo>
                <a:lnTo>
                  <a:pt x="189" y="300"/>
                </a:lnTo>
                <a:lnTo>
                  <a:pt x="189" y="298"/>
                </a:lnTo>
                <a:lnTo>
                  <a:pt x="189" y="298"/>
                </a:lnTo>
                <a:lnTo>
                  <a:pt x="186" y="298"/>
                </a:lnTo>
                <a:lnTo>
                  <a:pt x="186" y="298"/>
                </a:lnTo>
                <a:lnTo>
                  <a:pt x="182" y="291"/>
                </a:lnTo>
                <a:lnTo>
                  <a:pt x="179" y="291"/>
                </a:lnTo>
                <a:lnTo>
                  <a:pt x="177" y="288"/>
                </a:lnTo>
                <a:lnTo>
                  <a:pt x="177" y="286"/>
                </a:lnTo>
                <a:lnTo>
                  <a:pt x="177" y="286"/>
                </a:lnTo>
                <a:lnTo>
                  <a:pt x="172" y="286"/>
                </a:lnTo>
                <a:lnTo>
                  <a:pt x="170" y="286"/>
                </a:lnTo>
                <a:lnTo>
                  <a:pt x="170" y="284"/>
                </a:lnTo>
                <a:lnTo>
                  <a:pt x="175" y="279"/>
                </a:lnTo>
                <a:lnTo>
                  <a:pt x="179" y="274"/>
                </a:lnTo>
                <a:lnTo>
                  <a:pt x="182" y="274"/>
                </a:lnTo>
                <a:lnTo>
                  <a:pt x="184" y="272"/>
                </a:lnTo>
                <a:lnTo>
                  <a:pt x="184" y="272"/>
                </a:lnTo>
                <a:lnTo>
                  <a:pt x="186" y="269"/>
                </a:lnTo>
                <a:lnTo>
                  <a:pt x="186" y="267"/>
                </a:lnTo>
                <a:lnTo>
                  <a:pt x="184" y="267"/>
                </a:lnTo>
                <a:lnTo>
                  <a:pt x="184" y="267"/>
                </a:lnTo>
                <a:lnTo>
                  <a:pt x="184" y="267"/>
                </a:lnTo>
                <a:lnTo>
                  <a:pt x="184" y="265"/>
                </a:lnTo>
                <a:lnTo>
                  <a:pt x="182" y="262"/>
                </a:lnTo>
                <a:lnTo>
                  <a:pt x="182" y="260"/>
                </a:lnTo>
                <a:lnTo>
                  <a:pt x="179" y="258"/>
                </a:lnTo>
                <a:lnTo>
                  <a:pt x="179" y="258"/>
                </a:lnTo>
                <a:lnTo>
                  <a:pt x="179" y="258"/>
                </a:lnTo>
                <a:lnTo>
                  <a:pt x="177" y="258"/>
                </a:lnTo>
                <a:lnTo>
                  <a:pt x="177" y="258"/>
                </a:lnTo>
                <a:lnTo>
                  <a:pt x="177" y="258"/>
                </a:lnTo>
                <a:lnTo>
                  <a:pt x="177" y="258"/>
                </a:lnTo>
                <a:lnTo>
                  <a:pt x="175" y="253"/>
                </a:lnTo>
                <a:lnTo>
                  <a:pt x="175" y="250"/>
                </a:lnTo>
                <a:lnTo>
                  <a:pt x="175" y="248"/>
                </a:lnTo>
                <a:lnTo>
                  <a:pt x="172" y="248"/>
                </a:lnTo>
                <a:lnTo>
                  <a:pt x="172" y="246"/>
                </a:lnTo>
                <a:lnTo>
                  <a:pt x="170" y="243"/>
                </a:lnTo>
                <a:lnTo>
                  <a:pt x="170" y="241"/>
                </a:lnTo>
                <a:lnTo>
                  <a:pt x="170" y="241"/>
                </a:lnTo>
                <a:lnTo>
                  <a:pt x="172" y="241"/>
                </a:lnTo>
                <a:lnTo>
                  <a:pt x="170" y="234"/>
                </a:lnTo>
                <a:lnTo>
                  <a:pt x="170" y="227"/>
                </a:lnTo>
                <a:lnTo>
                  <a:pt x="170" y="227"/>
                </a:lnTo>
                <a:lnTo>
                  <a:pt x="170" y="224"/>
                </a:lnTo>
                <a:lnTo>
                  <a:pt x="170" y="220"/>
                </a:lnTo>
                <a:lnTo>
                  <a:pt x="170" y="220"/>
                </a:lnTo>
                <a:lnTo>
                  <a:pt x="170" y="217"/>
                </a:lnTo>
                <a:lnTo>
                  <a:pt x="170" y="215"/>
                </a:lnTo>
                <a:lnTo>
                  <a:pt x="170" y="210"/>
                </a:lnTo>
                <a:lnTo>
                  <a:pt x="170" y="208"/>
                </a:lnTo>
                <a:lnTo>
                  <a:pt x="172" y="208"/>
                </a:lnTo>
                <a:lnTo>
                  <a:pt x="172" y="208"/>
                </a:lnTo>
                <a:lnTo>
                  <a:pt x="175" y="206"/>
                </a:lnTo>
                <a:lnTo>
                  <a:pt x="175" y="206"/>
                </a:lnTo>
                <a:lnTo>
                  <a:pt x="177" y="203"/>
                </a:lnTo>
                <a:lnTo>
                  <a:pt x="177" y="203"/>
                </a:lnTo>
                <a:lnTo>
                  <a:pt x="177" y="201"/>
                </a:lnTo>
                <a:lnTo>
                  <a:pt x="175" y="201"/>
                </a:lnTo>
                <a:lnTo>
                  <a:pt x="175" y="198"/>
                </a:lnTo>
                <a:lnTo>
                  <a:pt x="177" y="198"/>
                </a:lnTo>
                <a:lnTo>
                  <a:pt x="177" y="196"/>
                </a:lnTo>
                <a:lnTo>
                  <a:pt x="177" y="194"/>
                </a:lnTo>
                <a:lnTo>
                  <a:pt x="179" y="191"/>
                </a:lnTo>
                <a:lnTo>
                  <a:pt x="182" y="191"/>
                </a:lnTo>
                <a:lnTo>
                  <a:pt x="182" y="191"/>
                </a:lnTo>
                <a:lnTo>
                  <a:pt x="182" y="189"/>
                </a:lnTo>
                <a:lnTo>
                  <a:pt x="182" y="189"/>
                </a:lnTo>
                <a:lnTo>
                  <a:pt x="182" y="189"/>
                </a:lnTo>
                <a:lnTo>
                  <a:pt x="182" y="187"/>
                </a:lnTo>
                <a:lnTo>
                  <a:pt x="182" y="187"/>
                </a:lnTo>
                <a:lnTo>
                  <a:pt x="179" y="187"/>
                </a:lnTo>
                <a:lnTo>
                  <a:pt x="182" y="184"/>
                </a:lnTo>
                <a:lnTo>
                  <a:pt x="182" y="184"/>
                </a:lnTo>
                <a:lnTo>
                  <a:pt x="182" y="184"/>
                </a:lnTo>
                <a:lnTo>
                  <a:pt x="179" y="182"/>
                </a:lnTo>
                <a:lnTo>
                  <a:pt x="179" y="182"/>
                </a:lnTo>
                <a:lnTo>
                  <a:pt x="179" y="182"/>
                </a:lnTo>
                <a:lnTo>
                  <a:pt x="177" y="180"/>
                </a:lnTo>
                <a:lnTo>
                  <a:pt x="175" y="180"/>
                </a:lnTo>
                <a:lnTo>
                  <a:pt x="170" y="180"/>
                </a:lnTo>
                <a:lnTo>
                  <a:pt x="167" y="182"/>
                </a:lnTo>
                <a:lnTo>
                  <a:pt x="165" y="182"/>
                </a:lnTo>
                <a:lnTo>
                  <a:pt x="165" y="182"/>
                </a:lnTo>
                <a:lnTo>
                  <a:pt x="163" y="182"/>
                </a:lnTo>
                <a:lnTo>
                  <a:pt x="163" y="182"/>
                </a:lnTo>
                <a:lnTo>
                  <a:pt x="163" y="182"/>
                </a:lnTo>
                <a:lnTo>
                  <a:pt x="160" y="182"/>
                </a:lnTo>
                <a:lnTo>
                  <a:pt x="160" y="182"/>
                </a:lnTo>
                <a:lnTo>
                  <a:pt x="158" y="182"/>
                </a:lnTo>
                <a:lnTo>
                  <a:pt x="158" y="184"/>
                </a:lnTo>
                <a:lnTo>
                  <a:pt x="156" y="184"/>
                </a:lnTo>
                <a:lnTo>
                  <a:pt x="156" y="184"/>
                </a:lnTo>
                <a:lnTo>
                  <a:pt x="153" y="184"/>
                </a:lnTo>
                <a:lnTo>
                  <a:pt x="151" y="184"/>
                </a:lnTo>
                <a:lnTo>
                  <a:pt x="151" y="184"/>
                </a:lnTo>
                <a:lnTo>
                  <a:pt x="151" y="184"/>
                </a:lnTo>
                <a:lnTo>
                  <a:pt x="149" y="184"/>
                </a:lnTo>
                <a:lnTo>
                  <a:pt x="146" y="184"/>
                </a:lnTo>
                <a:lnTo>
                  <a:pt x="144" y="184"/>
                </a:lnTo>
                <a:lnTo>
                  <a:pt x="144" y="184"/>
                </a:lnTo>
                <a:lnTo>
                  <a:pt x="141" y="184"/>
                </a:lnTo>
                <a:lnTo>
                  <a:pt x="139" y="184"/>
                </a:lnTo>
                <a:lnTo>
                  <a:pt x="134" y="182"/>
                </a:lnTo>
                <a:lnTo>
                  <a:pt x="132" y="182"/>
                </a:lnTo>
                <a:lnTo>
                  <a:pt x="132" y="182"/>
                </a:lnTo>
                <a:lnTo>
                  <a:pt x="130" y="184"/>
                </a:lnTo>
                <a:lnTo>
                  <a:pt x="130" y="184"/>
                </a:lnTo>
                <a:lnTo>
                  <a:pt x="127" y="187"/>
                </a:lnTo>
                <a:lnTo>
                  <a:pt x="127" y="187"/>
                </a:lnTo>
                <a:lnTo>
                  <a:pt x="125" y="187"/>
                </a:lnTo>
                <a:lnTo>
                  <a:pt x="125" y="187"/>
                </a:lnTo>
                <a:lnTo>
                  <a:pt x="125" y="184"/>
                </a:lnTo>
                <a:lnTo>
                  <a:pt x="123" y="184"/>
                </a:lnTo>
                <a:lnTo>
                  <a:pt x="123" y="184"/>
                </a:lnTo>
                <a:lnTo>
                  <a:pt x="120" y="187"/>
                </a:lnTo>
                <a:lnTo>
                  <a:pt x="113" y="175"/>
                </a:lnTo>
                <a:lnTo>
                  <a:pt x="99" y="158"/>
                </a:lnTo>
                <a:lnTo>
                  <a:pt x="99" y="158"/>
                </a:lnTo>
                <a:lnTo>
                  <a:pt x="97" y="158"/>
                </a:lnTo>
                <a:lnTo>
                  <a:pt x="97" y="161"/>
                </a:lnTo>
                <a:lnTo>
                  <a:pt x="97" y="161"/>
                </a:lnTo>
                <a:lnTo>
                  <a:pt x="94" y="161"/>
                </a:lnTo>
                <a:lnTo>
                  <a:pt x="94" y="161"/>
                </a:lnTo>
                <a:lnTo>
                  <a:pt x="94" y="161"/>
                </a:lnTo>
                <a:lnTo>
                  <a:pt x="92" y="161"/>
                </a:lnTo>
                <a:lnTo>
                  <a:pt x="92" y="158"/>
                </a:lnTo>
                <a:lnTo>
                  <a:pt x="90" y="158"/>
                </a:lnTo>
                <a:lnTo>
                  <a:pt x="87" y="156"/>
                </a:lnTo>
                <a:lnTo>
                  <a:pt x="82" y="156"/>
                </a:lnTo>
                <a:lnTo>
                  <a:pt x="78" y="156"/>
                </a:lnTo>
                <a:lnTo>
                  <a:pt x="78" y="156"/>
                </a:lnTo>
                <a:lnTo>
                  <a:pt x="78" y="156"/>
                </a:lnTo>
                <a:lnTo>
                  <a:pt x="75" y="158"/>
                </a:lnTo>
                <a:lnTo>
                  <a:pt x="75" y="158"/>
                </a:lnTo>
                <a:lnTo>
                  <a:pt x="73" y="158"/>
                </a:lnTo>
                <a:lnTo>
                  <a:pt x="73" y="158"/>
                </a:lnTo>
                <a:lnTo>
                  <a:pt x="68" y="161"/>
                </a:lnTo>
                <a:lnTo>
                  <a:pt x="66" y="158"/>
                </a:lnTo>
                <a:lnTo>
                  <a:pt x="64" y="158"/>
                </a:lnTo>
                <a:lnTo>
                  <a:pt x="59" y="158"/>
                </a:lnTo>
                <a:lnTo>
                  <a:pt x="59" y="158"/>
                </a:lnTo>
                <a:lnTo>
                  <a:pt x="56" y="158"/>
                </a:lnTo>
                <a:lnTo>
                  <a:pt x="54" y="156"/>
                </a:lnTo>
                <a:lnTo>
                  <a:pt x="54" y="156"/>
                </a:lnTo>
                <a:lnTo>
                  <a:pt x="52" y="158"/>
                </a:lnTo>
                <a:lnTo>
                  <a:pt x="49" y="158"/>
                </a:lnTo>
                <a:lnTo>
                  <a:pt x="47" y="158"/>
                </a:lnTo>
                <a:lnTo>
                  <a:pt x="47" y="158"/>
                </a:lnTo>
                <a:lnTo>
                  <a:pt x="45" y="158"/>
                </a:lnTo>
                <a:lnTo>
                  <a:pt x="42" y="158"/>
                </a:lnTo>
                <a:lnTo>
                  <a:pt x="42" y="156"/>
                </a:lnTo>
                <a:lnTo>
                  <a:pt x="40" y="156"/>
                </a:lnTo>
                <a:lnTo>
                  <a:pt x="40" y="156"/>
                </a:lnTo>
                <a:lnTo>
                  <a:pt x="40" y="154"/>
                </a:lnTo>
                <a:lnTo>
                  <a:pt x="40" y="154"/>
                </a:lnTo>
                <a:lnTo>
                  <a:pt x="38" y="154"/>
                </a:lnTo>
                <a:lnTo>
                  <a:pt x="38" y="151"/>
                </a:lnTo>
                <a:lnTo>
                  <a:pt x="38" y="149"/>
                </a:lnTo>
                <a:lnTo>
                  <a:pt x="38" y="149"/>
                </a:lnTo>
                <a:lnTo>
                  <a:pt x="35" y="146"/>
                </a:lnTo>
                <a:lnTo>
                  <a:pt x="33" y="146"/>
                </a:lnTo>
                <a:lnTo>
                  <a:pt x="30" y="146"/>
                </a:lnTo>
                <a:lnTo>
                  <a:pt x="30" y="146"/>
                </a:lnTo>
                <a:lnTo>
                  <a:pt x="30" y="146"/>
                </a:lnTo>
                <a:lnTo>
                  <a:pt x="28" y="144"/>
                </a:lnTo>
                <a:lnTo>
                  <a:pt x="28" y="139"/>
                </a:lnTo>
                <a:lnTo>
                  <a:pt x="28" y="130"/>
                </a:lnTo>
                <a:lnTo>
                  <a:pt x="30" y="128"/>
                </a:lnTo>
                <a:lnTo>
                  <a:pt x="33" y="128"/>
                </a:lnTo>
                <a:lnTo>
                  <a:pt x="33" y="125"/>
                </a:lnTo>
                <a:lnTo>
                  <a:pt x="33" y="125"/>
                </a:lnTo>
                <a:lnTo>
                  <a:pt x="33" y="123"/>
                </a:lnTo>
                <a:lnTo>
                  <a:pt x="30" y="118"/>
                </a:lnTo>
                <a:lnTo>
                  <a:pt x="30" y="116"/>
                </a:lnTo>
                <a:lnTo>
                  <a:pt x="30" y="116"/>
                </a:lnTo>
                <a:lnTo>
                  <a:pt x="30" y="116"/>
                </a:lnTo>
                <a:lnTo>
                  <a:pt x="30" y="116"/>
                </a:lnTo>
                <a:lnTo>
                  <a:pt x="23" y="109"/>
                </a:lnTo>
                <a:lnTo>
                  <a:pt x="21" y="99"/>
                </a:lnTo>
                <a:lnTo>
                  <a:pt x="19" y="94"/>
                </a:lnTo>
                <a:lnTo>
                  <a:pt x="16" y="94"/>
                </a:lnTo>
                <a:lnTo>
                  <a:pt x="14" y="92"/>
                </a:lnTo>
                <a:lnTo>
                  <a:pt x="14" y="92"/>
                </a:lnTo>
                <a:lnTo>
                  <a:pt x="14" y="90"/>
                </a:lnTo>
                <a:lnTo>
                  <a:pt x="12" y="87"/>
                </a:lnTo>
                <a:lnTo>
                  <a:pt x="7" y="90"/>
                </a:lnTo>
                <a:lnTo>
                  <a:pt x="7" y="92"/>
                </a:lnTo>
                <a:lnTo>
                  <a:pt x="5" y="92"/>
                </a:lnTo>
                <a:lnTo>
                  <a:pt x="2" y="92"/>
                </a:lnTo>
                <a:lnTo>
                  <a:pt x="0" y="92"/>
                </a:lnTo>
                <a:lnTo>
                  <a:pt x="2" y="90"/>
                </a:lnTo>
                <a:lnTo>
                  <a:pt x="5" y="85"/>
                </a:lnTo>
                <a:lnTo>
                  <a:pt x="9" y="80"/>
                </a:lnTo>
                <a:lnTo>
                  <a:pt x="9" y="78"/>
                </a:lnTo>
                <a:lnTo>
                  <a:pt x="12" y="73"/>
                </a:lnTo>
                <a:lnTo>
                  <a:pt x="12" y="71"/>
                </a:lnTo>
                <a:lnTo>
                  <a:pt x="14" y="66"/>
                </a:lnTo>
                <a:lnTo>
                  <a:pt x="14" y="64"/>
                </a:lnTo>
                <a:lnTo>
                  <a:pt x="14" y="64"/>
                </a:lnTo>
                <a:lnTo>
                  <a:pt x="14" y="57"/>
                </a:lnTo>
                <a:lnTo>
                  <a:pt x="14" y="54"/>
                </a:lnTo>
                <a:lnTo>
                  <a:pt x="16" y="54"/>
                </a:lnTo>
                <a:lnTo>
                  <a:pt x="16" y="50"/>
                </a:lnTo>
                <a:lnTo>
                  <a:pt x="19" y="50"/>
                </a:lnTo>
                <a:lnTo>
                  <a:pt x="21" y="43"/>
                </a:lnTo>
                <a:lnTo>
                  <a:pt x="23" y="40"/>
                </a:lnTo>
                <a:lnTo>
                  <a:pt x="26" y="35"/>
                </a:lnTo>
                <a:lnTo>
                  <a:pt x="28" y="33"/>
                </a:lnTo>
                <a:lnTo>
                  <a:pt x="28" y="33"/>
                </a:lnTo>
                <a:lnTo>
                  <a:pt x="33" y="31"/>
                </a:lnTo>
                <a:lnTo>
                  <a:pt x="33" y="31"/>
                </a:lnTo>
                <a:lnTo>
                  <a:pt x="38" y="28"/>
                </a:lnTo>
                <a:lnTo>
                  <a:pt x="40" y="21"/>
                </a:lnTo>
                <a:lnTo>
                  <a:pt x="45" y="17"/>
                </a:lnTo>
                <a:lnTo>
                  <a:pt x="49" y="14"/>
                </a:lnTo>
                <a:lnTo>
                  <a:pt x="52" y="14"/>
                </a:lnTo>
                <a:lnTo>
                  <a:pt x="54" y="14"/>
                </a:lnTo>
                <a:lnTo>
                  <a:pt x="59" y="12"/>
                </a:lnTo>
                <a:lnTo>
                  <a:pt x="61" y="12"/>
                </a:lnTo>
                <a:lnTo>
                  <a:pt x="64" y="9"/>
                </a:lnTo>
                <a:lnTo>
                  <a:pt x="64" y="12"/>
                </a:lnTo>
                <a:lnTo>
                  <a:pt x="61" y="14"/>
                </a:lnTo>
                <a:lnTo>
                  <a:pt x="59" y="14"/>
                </a:lnTo>
                <a:lnTo>
                  <a:pt x="59" y="14"/>
                </a:lnTo>
                <a:lnTo>
                  <a:pt x="59" y="14"/>
                </a:lnTo>
                <a:lnTo>
                  <a:pt x="56" y="14"/>
                </a:lnTo>
                <a:lnTo>
                  <a:pt x="54" y="17"/>
                </a:lnTo>
                <a:lnTo>
                  <a:pt x="52" y="17"/>
                </a:lnTo>
                <a:lnTo>
                  <a:pt x="49" y="17"/>
                </a:lnTo>
                <a:lnTo>
                  <a:pt x="49" y="17"/>
                </a:lnTo>
                <a:lnTo>
                  <a:pt x="45" y="19"/>
                </a:lnTo>
                <a:lnTo>
                  <a:pt x="45" y="19"/>
                </a:lnTo>
                <a:lnTo>
                  <a:pt x="45" y="21"/>
                </a:lnTo>
                <a:lnTo>
                  <a:pt x="45" y="21"/>
                </a:lnTo>
                <a:lnTo>
                  <a:pt x="45" y="24"/>
                </a:lnTo>
                <a:lnTo>
                  <a:pt x="45" y="24"/>
                </a:lnTo>
                <a:lnTo>
                  <a:pt x="45" y="26"/>
                </a:lnTo>
                <a:lnTo>
                  <a:pt x="45" y="28"/>
                </a:lnTo>
                <a:lnTo>
                  <a:pt x="47" y="31"/>
                </a:lnTo>
                <a:lnTo>
                  <a:pt x="47" y="31"/>
                </a:lnTo>
                <a:lnTo>
                  <a:pt x="49" y="33"/>
                </a:lnTo>
                <a:lnTo>
                  <a:pt x="52" y="35"/>
                </a:lnTo>
                <a:lnTo>
                  <a:pt x="49" y="35"/>
                </a:lnTo>
                <a:lnTo>
                  <a:pt x="52" y="43"/>
                </a:lnTo>
                <a:lnTo>
                  <a:pt x="54" y="43"/>
                </a:lnTo>
                <a:lnTo>
                  <a:pt x="54" y="45"/>
                </a:lnTo>
                <a:lnTo>
                  <a:pt x="54" y="45"/>
                </a:lnTo>
                <a:lnTo>
                  <a:pt x="56" y="45"/>
                </a:lnTo>
                <a:lnTo>
                  <a:pt x="56" y="47"/>
                </a:lnTo>
                <a:lnTo>
                  <a:pt x="54" y="52"/>
                </a:lnTo>
                <a:lnTo>
                  <a:pt x="54" y="54"/>
                </a:lnTo>
                <a:lnTo>
                  <a:pt x="52" y="54"/>
                </a:lnTo>
                <a:lnTo>
                  <a:pt x="49" y="57"/>
                </a:lnTo>
                <a:lnTo>
                  <a:pt x="49" y="57"/>
                </a:lnTo>
                <a:lnTo>
                  <a:pt x="49" y="57"/>
                </a:lnTo>
                <a:lnTo>
                  <a:pt x="49" y="59"/>
                </a:lnTo>
                <a:lnTo>
                  <a:pt x="47" y="61"/>
                </a:lnTo>
                <a:lnTo>
                  <a:pt x="45" y="64"/>
                </a:lnTo>
                <a:lnTo>
                  <a:pt x="40" y="73"/>
                </a:lnTo>
                <a:lnTo>
                  <a:pt x="40" y="76"/>
                </a:lnTo>
                <a:lnTo>
                  <a:pt x="42" y="76"/>
                </a:lnTo>
                <a:lnTo>
                  <a:pt x="42" y="78"/>
                </a:lnTo>
                <a:lnTo>
                  <a:pt x="45" y="78"/>
                </a:lnTo>
                <a:lnTo>
                  <a:pt x="45" y="80"/>
                </a:lnTo>
                <a:lnTo>
                  <a:pt x="45" y="80"/>
                </a:lnTo>
                <a:lnTo>
                  <a:pt x="45" y="83"/>
                </a:lnTo>
                <a:lnTo>
                  <a:pt x="52" y="85"/>
                </a:lnTo>
                <a:lnTo>
                  <a:pt x="52" y="87"/>
                </a:lnTo>
                <a:lnTo>
                  <a:pt x="52" y="90"/>
                </a:lnTo>
                <a:lnTo>
                  <a:pt x="49" y="90"/>
                </a:lnTo>
                <a:lnTo>
                  <a:pt x="49" y="94"/>
                </a:lnTo>
                <a:lnTo>
                  <a:pt x="52" y="94"/>
                </a:lnTo>
                <a:lnTo>
                  <a:pt x="52" y="94"/>
                </a:lnTo>
                <a:lnTo>
                  <a:pt x="52" y="97"/>
                </a:lnTo>
                <a:lnTo>
                  <a:pt x="54" y="97"/>
                </a:lnTo>
                <a:lnTo>
                  <a:pt x="54" y="97"/>
                </a:lnTo>
                <a:lnTo>
                  <a:pt x="56" y="97"/>
                </a:lnTo>
                <a:lnTo>
                  <a:pt x="59" y="97"/>
                </a:lnTo>
                <a:lnTo>
                  <a:pt x="64" y="94"/>
                </a:lnTo>
                <a:lnTo>
                  <a:pt x="64" y="94"/>
                </a:lnTo>
                <a:lnTo>
                  <a:pt x="66" y="92"/>
                </a:lnTo>
                <a:lnTo>
                  <a:pt x="66" y="92"/>
                </a:lnTo>
                <a:lnTo>
                  <a:pt x="66" y="92"/>
                </a:lnTo>
                <a:lnTo>
                  <a:pt x="66" y="92"/>
                </a:lnTo>
                <a:lnTo>
                  <a:pt x="68" y="90"/>
                </a:lnTo>
                <a:lnTo>
                  <a:pt x="68" y="90"/>
                </a:lnTo>
                <a:lnTo>
                  <a:pt x="71" y="90"/>
                </a:lnTo>
                <a:lnTo>
                  <a:pt x="71" y="87"/>
                </a:lnTo>
                <a:lnTo>
                  <a:pt x="71" y="87"/>
                </a:lnTo>
                <a:lnTo>
                  <a:pt x="71" y="87"/>
                </a:lnTo>
                <a:lnTo>
                  <a:pt x="71" y="85"/>
                </a:lnTo>
                <a:lnTo>
                  <a:pt x="71" y="80"/>
                </a:lnTo>
                <a:lnTo>
                  <a:pt x="71" y="80"/>
                </a:lnTo>
                <a:lnTo>
                  <a:pt x="71" y="78"/>
                </a:lnTo>
                <a:lnTo>
                  <a:pt x="71" y="76"/>
                </a:lnTo>
                <a:lnTo>
                  <a:pt x="71" y="71"/>
                </a:lnTo>
                <a:lnTo>
                  <a:pt x="71" y="71"/>
                </a:lnTo>
                <a:lnTo>
                  <a:pt x="68" y="69"/>
                </a:lnTo>
                <a:lnTo>
                  <a:pt x="66" y="61"/>
                </a:lnTo>
                <a:lnTo>
                  <a:pt x="64" y="61"/>
                </a:lnTo>
                <a:lnTo>
                  <a:pt x="64" y="61"/>
                </a:lnTo>
                <a:lnTo>
                  <a:pt x="61" y="59"/>
                </a:lnTo>
                <a:lnTo>
                  <a:pt x="59" y="57"/>
                </a:lnTo>
                <a:lnTo>
                  <a:pt x="59" y="52"/>
                </a:lnTo>
                <a:lnTo>
                  <a:pt x="56" y="52"/>
                </a:lnTo>
                <a:lnTo>
                  <a:pt x="56" y="50"/>
                </a:lnTo>
                <a:lnTo>
                  <a:pt x="56" y="45"/>
                </a:lnTo>
                <a:lnTo>
                  <a:pt x="59" y="43"/>
                </a:lnTo>
                <a:lnTo>
                  <a:pt x="59" y="40"/>
                </a:lnTo>
                <a:lnTo>
                  <a:pt x="59" y="38"/>
                </a:lnTo>
                <a:lnTo>
                  <a:pt x="59" y="38"/>
                </a:lnTo>
                <a:lnTo>
                  <a:pt x="61" y="38"/>
                </a:lnTo>
                <a:lnTo>
                  <a:pt x="61" y="38"/>
                </a:lnTo>
                <a:lnTo>
                  <a:pt x="64" y="38"/>
                </a:lnTo>
                <a:lnTo>
                  <a:pt x="64" y="38"/>
                </a:lnTo>
                <a:lnTo>
                  <a:pt x="66" y="38"/>
                </a:lnTo>
                <a:lnTo>
                  <a:pt x="68" y="35"/>
                </a:lnTo>
                <a:lnTo>
                  <a:pt x="71" y="33"/>
                </a:lnTo>
                <a:lnTo>
                  <a:pt x="73" y="33"/>
                </a:lnTo>
                <a:lnTo>
                  <a:pt x="73" y="33"/>
                </a:lnTo>
                <a:lnTo>
                  <a:pt x="73" y="33"/>
                </a:lnTo>
                <a:lnTo>
                  <a:pt x="75" y="31"/>
                </a:lnTo>
                <a:lnTo>
                  <a:pt x="78" y="31"/>
                </a:lnTo>
                <a:lnTo>
                  <a:pt x="78" y="31"/>
                </a:lnTo>
                <a:lnTo>
                  <a:pt x="78" y="31"/>
                </a:lnTo>
                <a:lnTo>
                  <a:pt x="82" y="31"/>
                </a:lnTo>
                <a:lnTo>
                  <a:pt x="85" y="28"/>
                </a:lnTo>
                <a:lnTo>
                  <a:pt x="85" y="28"/>
                </a:lnTo>
                <a:lnTo>
                  <a:pt x="87" y="28"/>
                </a:lnTo>
                <a:lnTo>
                  <a:pt x="90" y="28"/>
                </a:lnTo>
                <a:lnTo>
                  <a:pt x="90" y="28"/>
                </a:lnTo>
                <a:lnTo>
                  <a:pt x="90" y="28"/>
                </a:lnTo>
                <a:lnTo>
                  <a:pt x="92" y="28"/>
                </a:lnTo>
                <a:lnTo>
                  <a:pt x="94" y="26"/>
                </a:lnTo>
                <a:lnTo>
                  <a:pt x="97" y="26"/>
                </a:lnTo>
                <a:lnTo>
                  <a:pt x="99" y="24"/>
                </a:lnTo>
                <a:lnTo>
                  <a:pt x="101" y="24"/>
                </a:lnTo>
                <a:lnTo>
                  <a:pt x="104" y="24"/>
                </a:lnTo>
                <a:lnTo>
                  <a:pt x="104" y="21"/>
                </a:lnTo>
                <a:lnTo>
                  <a:pt x="101" y="21"/>
                </a:lnTo>
                <a:lnTo>
                  <a:pt x="104" y="21"/>
                </a:lnTo>
                <a:lnTo>
                  <a:pt x="106" y="24"/>
                </a:lnTo>
                <a:lnTo>
                  <a:pt x="108" y="24"/>
                </a:lnTo>
                <a:lnTo>
                  <a:pt x="108" y="24"/>
                </a:lnTo>
                <a:lnTo>
                  <a:pt x="111" y="24"/>
                </a:lnTo>
                <a:lnTo>
                  <a:pt x="111" y="21"/>
                </a:lnTo>
                <a:lnTo>
                  <a:pt x="111" y="19"/>
                </a:lnTo>
                <a:lnTo>
                  <a:pt x="111" y="17"/>
                </a:lnTo>
                <a:lnTo>
                  <a:pt x="108" y="17"/>
                </a:lnTo>
                <a:lnTo>
                  <a:pt x="108" y="17"/>
                </a:lnTo>
                <a:lnTo>
                  <a:pt x="104" y="17"/>
                </a:lnTo>
                <a:lnTo>
                  <a:pt x="99" y="19"/>
                </a:lnTo>
                <a:lnTo>
                  <a:pt x="97" y="19"/>
                </a:lnTo>
                <a:lnTo>
                  <a:pt x="97" y="17"/>
                </a:lnTo>
                <a:lnTo>
                  <a:pt x="97" y="17"/>
                </a:lnTo>
                <a:lnTo>
                  <a:pt x="97" y="12"/>
                </a:lnTo>
                <a:lnTo>
                  <a:pt x="94" y="9"/>
                </a:lnTo>
                <a:lnTo>
                  <a:pt x="94" y="9"/>
                </a:lnTo>
                <a:lnTo>
                  <a:pt x="94" y="9"/>
                </a:lnTo>
                <a:lnTo>
                  <a:pt x="97" y="7"/>
                </a:lnTo>
                <a:lnTo>
                  <a:pt x="97" y="5"/>
                </a:lnTo>
                <a:lnTo>
                  <a:pt x="99" y="2"/>
                </a:lnTo>
                <a:lnTo>
                  <a:pt x="101" y="0"/>
                </a:lnTo>
                <a:lnTo>
                  <a:pt x="104" y="0"/>
                </a:lnTo>
                <a:lnTo>
                  <a:pt x="106" y="0"/>
                </a:lnTo>
                <a:lnTo>
                  <a:pt x="106" y="2"/>
                </a:lnTo>
                <a:lnTo>
                  <a:pt x="108" y="5"/>
                </a:lnTo>
                <a:lnTo>
                  <a:pt x="108" y="5"/>
                </a:lnTo>
                <a:lnTo>
                  <a:pt x="108" y="7"/>
                </a:lnTo>
                <a:lnTo>
                  <a:pt x="108" y="9"/>
                </a:lnTo>
                <a:lnTo>
                  <a:pt x="108" y="9"/>
                </a:lnTo>
                <a:lnTo>
                  <a:pt x="108" y="9"/>
                </a:lnTo>
                <a:lnTo>
                  <a:pt x="111" y="12"/>
                </a:lnTo>
                <a:lnTo>
                  <a:pt x="111" y="14"/>
                </a:lnTo>
                <a:lnTo>
                  <a:pt x="111" y="17"/>
                </a:lnTo>
                <a:lnTo>
                  <a:pt x="113" y="19"/>
                </a:lnTo>
                <a:lnTo>
                  <a:pt x="113" y="19"/>
                </a:lnTo>
                <a:lnTo>
                  <a:pt x="113" y="21"/>
                </a:lnTo>
                <a:lnTo>
                  <a:pt x="116" y="21"/>
                </a:lnTo>
                <a:lnTo>
                  <a:pt x="116" y="24"/>
                </a:lnTo>
                <a:lnTo>
                  <a:pt x="116" y="21"/>
                </a:lnTo>
                <a:lnTo>
                  <a:pt x="118" y="21"/>
                </a:lnTo>
                <a:lnTo>
                  <a:pt x="118" y="21"/>
                </a:lnTo>
                <a:lnTo>
                  <a:pt x="118" y="21"/>
                </a:lnTo>
                <a:lnTo>
                  <a:pt x="120" y="21"/>
                </a:lnTo>
                <a:lnTo>
                  <a:pt x="123" y="21"/>
                </a:lnTo>
                <a:lnTo>
                  <a:pt x="123" y="21"/>
                </a:lnTo>
                <a:lnTo>
                  <a:pt x="125" y="21"/>
                </a:lnTo>
                <a:lnTo>
                  <a:pt x="125" y="21"/>
                </a:lnTo>
                <a:lnTo>
                  <a:pt x="132" y="21"/>
                </a:lnTo>
                <a:lnTo>
                  <a:pt x="137" y="24"/>
                </a:lnTo>
                <a:lnTo>
                  <a:pt x="139" y="24"/>
                </a:lnTo>
                <a:lnTo>
                  <a:pt x="144" y="26"/>
                </a:lnTo>
                <a:lnTo>
                  <a:pt x="146" y="28"/>
                </a:lnTo>
                <a:lnTo>
                  <a:pt x="149" y="28"/>
                </a:lnTo>
                <a:lnTo>
                  <a:pt x="149" y="28"/>
                </a:lnTo>
                <a:lnTo>
                  <a:pt x="151" y="31"/>
                </a:lnTo>
                <a:lnTo>
                  <a:pt x="153" y="31"/>
                </a:lnTo>
                <a:lnTo>
                  <a:pt x="156" y="35"/>
                </a:lnTo>
                <a:lnTo>
                  <a:pt x="158" y="40"/>
                </a:lnTo>
                <a:lnTo>
                  <a:pt x="158" y="40"/>
                </a:lnTo>
                <a:lnTo>
                  <a:pt x="156" y="40"/>
                </a:lnTo>
                <a:lnTo>
                  <a:pt x="156" y="43"/>
                </a:lnTo>
                <a:lnTo>
                  <a:pt x="156" y="43"/>
                </a:lnTo>
                <a:lnTo>
                  <a:pt x="156" y="45"/>
                </a:lnTo>
                <a:lnTo>
                  <a:pt x="156" y="47"/>
                </a:lnTo>
                <a:lnTo>
                  <a:pt x="158" y="50"/>
                </a:lnTo>
                <a:lnTo>
                  <a:pt x="158" y="52"/>
                </a:lnTo>
                <a:lnTo>
                  <a:pt x="160" y="52"/>
                </a:lnTo>
                <a:lnTo>
                  <a:pt x="160" y="52"/>
                </a:lnTo>
                <a:lnTo>
                  <a:pt x="163" y="52"/>
                </a:lnTo>
                <a:lnTo>
                  <a:pt x="165" y="52"/>
                </a:lnTo>
                <a:lnTo>
                  <a:pt x="167" y="52"/>
                </a:lnTo>
                <a:lnTo>
                  <a:pt x="170" y="52"/>
                </a:lnTo>
                <a:lnTo>
                  <a:pt x="170" y="52"/>
                </a:lnTo>
                <a:lnTo>
                  <a:pt x="172" y="52"/>
                </a:lnTo>
                <a:lnTo>
                  <a:pt x="179" y="52"/>
                </a:lnTo>
                <a:lnTo>
                  <a:pt x="182" y="52"/>
                </a:lnTo>
                <a:lnTo>
                  <a:pt x="184" y="50"/>
                </a:lnTo>
                <a:lnTo>
                  <a:pt x="184" y="50"/>
                </a:lnTo>
                <a:lnTo>
                  <a:pt x="186" y="50"/>
                </a:lnTo>
                <a:lnTo>
                  <a:pt x="191" y="50"/>
                </a:lnTo>
                <a:lnTo>
                  <a:pt x="196" y="50"/>
                </a:lnTo>
                <a:lnTo>
                  <a:pt x="210" y="47"/>
                </a:lnTo>
                <a:lnTo>
                  <a:pt x="212" y="47"/>
                </a:lnTo>
                <a:lnTo>
                  <a:pt x="212" y="47"/>
                </a:lnTo>
                <a:lnTo>
                  <a:pt x="215" y="47"/>
                </a:lnTo>
                <a:lnTo>
                  <a:pt x="215" y="50"/>
                </a:lnTo>
                <a:lnTo>
                  <a:pt x="217" y="50"/>
                </a:lnTo>
                <a:lnTo>
                  <a:pt x="217" y="47"/>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67"/>
          <p:cNvSpPr>
            <a:spLocks/>
          </p:cNvSpPr>
          <p:nvPr/>
        </p:nvSpPr>
        <p:spPr bwMode="auto">
          <a:xfrm>
            <a:off x="2476501" y="2403475"/>
            <a:ext cx="11113" cy="11113"/>
          </a:xfrm>
          <a:custGeom>
            <a:avLst/>
            <a:gdLst>
              <a:gd name="T0" fmla="*/ 7 w 7"/>
              <a:gd name="T1" fmla="*/ 7 h 7"/>
              <a:gd name="T2" fmla="*/ 5 w 7"/>
              <a:gd name="T3" fmla="*/ 7 h 7"/>
              <a:gd name="T4" fmla="*/ 0 w 7"/>
              <a:gd name="T5" fmla="*/ 5 h 7"/>
              <a:gd name="T6" fmla="*/ 0 w 7"/>
              <a:gd name="T7" fmla="*/ 0 h 7"/>
              <a:gd name="T8" fmla="*/ 3 w 7"/>
              <a:gd name="T9" fmla="*/ 2 h 7"/>
              <a:gd name="T10" fmla="*/ 5 w 7"/>
              <a:gd name="T11" fmla="*/ 5 h 7"/>
              <a:gd name="T12" fmla="*/ 5 w 7"/>
              <a:gd name="T13" fmla="*/ 5 h 7"/>
              <a:gd name="T14" fmla="*/ 5 w 7"/>
              <a:gd name="T15" fmla="*/ 5 h 7"/>
              <a:gd name="T16" fmla="*/ 7 w 7"/>
              <a:gd name="T17" fmla="*/ 7 h 7"/>
              <a:gd name="T18" fmla="*/ 7 w 7"/>
              <a:gd name="T19" fmla="*/ 7 h 7"/>
              <a:gd name="T20" fmla="*/ 7 w 7"/>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7" y="7"/>
                </a:moveTo>
                <a:lnTo>
                  <a:pt x="5" y="7"/>
                </a:lnTo>
                <a:lnTo>
                  <a:pt x="0" y="5"/>
                </a:lnTo>
                <a:lnTo>
                  <a:pt x="0" y="0"/>
                </a:lnTo>
                <a:lnTo>
                  <a:pt x="3" y="2"/>
                </a:lnTo>
                <a:lnTo>
                  <a:pt x="5" y="5"/>
                </a:lnTo>
                <a:lnTo>
                  <a:pt x="5" y="5"/>
                </a:lnTo>
                <a:lnTo>
                  <a:pt x="5" y="5"/>
                </a:lnTo>
                <a:lnTo>
                  <a:pt x="7" y="7"/>
                </a:lnTo>
                <a:lnTo>
                  <a:pt x="7" y="7"/>
                </a:lnTo>
                <a:lnTo>
                  <a:pt x="7" y="7"/>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68"/>
          <p:cNvSpPr>
            <a:spLocks/>
          </p:cNvSpPr>
          <p:nvPr/>
        </p:nvSpPr>
        <p:spPr bwMode="auto">
          <a:xfrm>
            <a:off x="2476501" y="2403475"/>
            <a:ext cx="11113" cy="11113"/>
          </a:xfrm>
          <a:custGeom>
            <a:avLst/>
            <a:gdLst>
              <a:gd name="T0" fmla="*/ 7 w 7"/>
              <a:gd name="T1" fmla="*/ 7 h 7"/>
              <a:gd name="T2" fmla="*/ 5 w 7"/>
              <a:gd name="T3" fmla="*/ 7 h 7"/>
              <a:gd name="T4" fmla="*/ 0 w 7"/>
              <a:gd name="T5" fmla="*/ 5 h 7"/>
              <a:gd name="T6" fmla="*/ 0 w 7"/>
              <a:gd name="T7" fmla="*/ 0 h 7"/>
              <a:gd name="T8" fmla="*/ 3 w 7"/>
              <a:gd name="T9" fmla="*/ 2 h 7"/>
              <a:gd name="T10" fmla="*/ 5 w 7"/>
              <a:gd name="T11" fmla="*/ 5 h 7"/>
              <a:gd name="T12" fmla="*/ 5 w 7"/>
              <a:gd name="T13" fmla="*/ 5 h 7"/>
              <a:gd name="T14" fmla="*/ 5 w 7"/>
              <a:gd name="T15" fmla="*/ 5 h 7"/>
              <a:gd name="T16" fmla="*/ 7 w 7"/>
              <a:gd name="T17" fmla="*/ 7 h 7"/>
              <a:gd name="T18" fmla="*/ 7 w 7"/>
              <a:gd name="T19" fmla="*/ 7 h 7"/>
              <a:gd name="T20" fmla="*/ 7 w 7"/>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7" y="7"/>
                </a:moveTo>
                <a:lnTo>
                  <a:pt x="5" y="7"/>
                </a:lnTo>
                <a:lnTo>
                  <a:pt x="0" y="5"/>
                </a:lnTo>
                <a:lnTo>
                  <a:pt x="0" y="0"/>
                </a:lnTo>
                <a:lnTo>
                  <a:pt x="3" y="2"/>
                </a:lnTo>
                <a:lnTo>
                  <a:pt x="5" y="5"/>
                </a:lnTo>
                <a:lnTo>
                  <a:pt x="5" y="5"/>
                </a:lnTo>
                <a:lnTo>
                  <a:pt x="5" y="5"/>
                </a:lnTo>
                <a:lnTo>
                  <a:pt x="7" y="7"/>
                </a:lnTo>
                <a:lnTo>
                  <a:pt x="7" y="7"/>
                </a:lnTo>
                <a:lnTo>
                  <a:pt x="7" y="7"/>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69"/>
          <p:cNvSpPr>
            <a:spLocks noEditPoints="1"/>
          </p:cNvSpPr>
          <p:nvPr/>
        </p:nvSpPr>
        <p:spPr bwMode="auto">
          <a:xfrm>
            <a:off x="2522538" y="2417763"/>
            <a:ext cx="44450" cy="15875"/>
          </a:xfrm>
          <a:custGeom>
            <a:avLst/>
            <a:gdLst>
              <a:gd name="T0" fmla="*/ 11 w 28"/>
              <a:gd name="T1" fmla="*/ 10 h 10"/>
              <a:gd name="T2" fmla="*/ 11 w 28"/>
              <a:gd name="T3" fmla="*/ 10 h 10"/>
              <a:gd name="T4" fmla="*/ 9 w 28"/>
              <a:gd name="T5" fmla="*/ 10 h 10"/>
              <a:gd name="T6" fmla="*/ 9 w 28"/>
              <a:gd name="T7" fmla="*/ 10 h 10"/>
              <a:gd name="T8" fmla="*/ 4 w 28"/>
              <a:gd name="T9" fmla="*/ 7 h 10"/>
              <a:gd name="T10" fmla="*/ 2 w 28"/>
              <a:gd name="T11" fmla="*/ 5 h 10"/>
              <a:gd name="T12" fmla="*/ 0 w 28"/>
              <a:gd name="T13" fmla="*/ 3 h 10"/>
              <a:gd name="T14" fmla="*/ 0 w 28"/>
              <a:gd name="T15" fmla="*/ 3 h 10"/>
              <a:gd name="T16" fmla="*/ 0 w 28"/>
              <a:gd name="T17" fmla="*/ 0 h 10"/>
              <a:gd name="T18" fmla="*/ 0 w 28"/>
              <a:gd name="T19" fmla="*/ 0 h 10"/>
              <a:gd name="T20" fmla="*/ 2 w 28"/>
              <a:gd name="T21" fmla="*/ 0 h 10"/>
              <a:gd name="T22" fmla="*/ 2 w 28"/>
              <a:gd name="T23" fmla="*/ 0 h 10"/>
              <a:gd name="T24" fmla="*/ 2 w 28"/>
              <a:gd name="T25" fmla="*/ 0 h 10"/>
              <a:gd name="T26" fmla="*/ 2 w 28"/>
              <a:gd name="T27" fmla="*/ 3 h 10"/>
              <a:gd name="T28" fmla="*/ 2 w 28"/>
              <a:gd name="T29" fmla="*/ 3 h 10"/>
              <a:gd name="T30" fmla="*/ 2 w 28"/>
              <a:gd name="T31" fmla="*/ 3 h 10"/>
              <a:gd name="T32" fmla="*/ 2 w 28"/>
              <a:gd name="T33" fmla="*/ 3 h 10"/>
              <a:gd name="T34" fmla="*/ 4 w 28"/>
              <a:gd name="T35" fmla="*/ 3 h 10"/>
              <a:gd name="T36" fmla="*/ 4 w 28"/>
              <a:gd name="T37" fmla="*/ 5 h 10"/>
              <a:gd name="T38" fmla="*/ 4 w 28"/>
              <a:gd name="T39" fmla="*/ 5 h 10"/>
              <a:gd name="T40" fmla="*/ 4 w 28"/>
              <a:gd name="T41" fmla="*/ 5 h 10"/>
              <a:gd name="T42" fmla="*/ 7 w 28"/>
              <a:gd name="T43" fmla="*/ 5 h 10"/>
              <a:gd name="T44" fmla="*/ 9 w 28"/>
              <a:gd name="T45" fmla="*/ 5 h 10"/>
              <a:gd name="T46" fmla="*/ 9 w 28"/>
              <a:gd name="T47" fmla="*/ 5 h 10"/>
              <a:gd name="T48" fmla="*/ 9 w 28"/>
              <a:gd name="T49" fmla="*/ 5 h 10"/>
              <a:gd name="T50" fmla="*/ 9 w 28"/>
              <a:gd name="T51" fmla="*/ 5 h 10"/>
              <a:gd name="T52" fmla="*/ 9 w 28"/>
              <a:gd name="T53" fmla="*/ 7 h 10"/>
              <a:gd name="T54" fmla="*/ 11 w 28"/>
              <a:gd name="T55" fmla="*/ 10 h 10"/>
              <a:gd name="T56" fmla="*/ 11 w 28"/>
              <a:gd name="T57" fmla="*/ 10 h 10"/>
              <a:gd name="T58" fmla="*/ 28 w 28"/>
              <a:gd name="T59" fmla="*/ 10 h 10"/>
              <a:gd name="T60" fmla="*/ 28 w 28"/>
              <a:gd name="T61" fmla="*/ 10 h 10"/>
              <a:gd name="T62" fmla="*/ 26 w 28"/>
              <a:gd name="T63" fmla="*/ 10 h 10"/>
              <a:gd name="T64" fmla="*/ 26 w 28"/>
              <a:gd name="T65" fmla="*/ 10 h 10"/>
              <a:gd name="T66" fmla="*/ 26 w 28"/>
              <a:gd name="T67" fmla="*/ 7 h 10"/>
              <a:gd name="T68" fmla="*/ 26 w 28"/>
              <a:gd name="T69" fmla="*/ 7 h 10"/>
              <a:gd name="T70" fmla="*/ 26 w 28"/>
              <a:gd name="T71" fmla="*/ 7 h 10"/>
              <a:gd name="T72" fmla="*/ 26 w 28"/>
              <a:gd name="T73" fmla="*/ 5 h 10"/>
              <a:gd name="T74" fmla="*/ 26 w 28"/>
              <a:gd name="T75" fmla="*/ 5 h 10"/>
              <a:gd name="T76" fmla="*/ 26 w 28"/>
              <a:gd name="T77" fmla="*/ 5 h 10"/>
              <a:gd name="T78" fmla="*/ 26 w 28"/>
              <a:gd name="T79" fmla="*/ 5 h 10"/>
              <a:gd name="T80" fmla="*/ 23 w 28"/>
              <a:gd name="T81" fmla="*/ 5 h 10"/>
              <a:gd name="T82" fmla="*/ 23 w 28"/>
              <a:gd name="T83" fmla="*/ 5 h 10"/>
              <a:gd name="T84" fmla="*/ 23 w 28"/>
              <a:gd name="T85" fmla="*/ 5 h 10"/>
              <a:gd name="T86" fmla="*/ 23 w 28"/>
              <a:gd name="T87" fmla="*/ 5 h 10"/>
              <a:gd name="T88" fmla="*/ 21 w 28"/>
              <a:gd name="T89" fmla="*/ 3 h 10"/>
              <a:gd name="T90" fmla="*/ 23 w 28"/>
              <a:gd name="T91" fmla="*/ 3 h 10"/>
              <a:gd name="T92" fmla="*/ 23 w 28"/>
              <a:gd name="T93" fmla="*/ 3 h 10"/>
              <a:gd name="T94" fmla="*/ 23 w 28"/>
              <a:gd name="T95" fmla="*/ 3 h 10"/>
              <a:gd name="T96" fmla="*/ 23 w 28"/>
              <a:gd name="T97" fmla="*/ 3 h 10"/>
              <a:gd name="T98" fmla="*/ 28 w 28"/>
              <a:gd name="T99" fmla="*/ 5 h 10"/>
              <a:gd name="T100" fmla="*/ 28 w 28"/>
              <a:gd name="T101" fmla="*/ 5 h 10"/>
              <a:gd name="T102" fmla="*/ 28 w 28"/>
              <a:gd name="T103" fmla="*/ 7 h 10"/>
              <a:gd name="T104" fmla="*/ 28 w 28"/>
              <a:gd name="T105" fmla="*/ 10 h 10"/>
              <a:gd name="T106" fmla="*/ 28 w 28"/>
              <a:gd name="T107" fmla="*/ 10 h 10"/>
              <a:gd name="T108" fmla="*/ 28 w 28"/>
              <a:gd name="T10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10">
                <a:moveTo>
                  <a:pt x="11" y="10"/>
                </a:moveTo>
                <a:lnTo>
                  <a:pt x="11" y="10"/>
                </a:lnTo>
                <a:lnTo>
                  <a:pt x="9" y="10"/>
                </a:lnTo>
                <a:lnTo>
                  <a:pt x="9" y="10"/>
                </a:lnTo>
                <a:lnTo>
                  <a:pt x="4" y="7"/>
                </a:lnTo>
                <a:lnTo>
                  <a:pt x="2" y="5"/>
                </a:lnTo>
                <a:lnTo>
                  <a:pt x="0" y="3"/>
                </a:lnTo>
                <a:lnTo>
                  <a:pt x="0" y="3"/>
                </a:lnTo>
                <a:lnTo>
                  <a:pt x="0" y="0"/>
                </a:lnTo>
                <a:lnTo>
                  <a:pt x="0" y="0"/>
                </a:lnTo>
                <a:lnTo>
                  <a:pt x="2" y="0"/>
                </a:lnTo>
                <a:lnTo>
                  <a:pt x="2" y="0"/>
                </a:lnTo>
                <a:lnTo>
                  <a:pt x="2" y="0"/>
                </a:lnTo>
                <a:lnTo>
                  <a:pt x="2" y="3"/>
                </a:lnTo>
                <a:lnTo>
                  <a:pt x="2" y="3"/>
                </a:lnTo>
                <a:lnTo>
                  <a:pt x="2" y="3"/>
                </a:lnTo>
                <a:lnTo>
                  <a:pt x="2" y="3"/>
                </a:lnTo>
                <a:lnTo>
                  <a:pt x="4" y="3"/>
                </a:lnTo>
                <a:lnTo>
                  <a:pt x="4" y="5"/>
                </a:lnTo>
                <a:lnTo>
                  <a:pt x="4" y="5"/>
                </a:lnTo>
                <a:lnTo>
                  <a:pt x="4" y="5"/>
                </a:lnTo>
                <a:lnTo>
                  <a:pt x="7" y="5"/>
                </a:lnTo>
                <a:lnTo>
                  <a:pt x="9" y="5"/>
                </a:lnTo>
                <a:lnTo>
                  <a:pt x="9" y="5"/>
                </a:lnTo>
                <a:lnTo>
                  <a:pt x="9" y="5"/>
                </a:lnTo>
                <a:lnTo>
                  <a:pt x="9" y="5"/>
                </a:lnTo>
                <a:lnTo>
                  <a:pt x="9" y="7"/>
                </a:lnTo>
                <a:lnTo>
                  <a:pt x="11" y="10"/>
                </a:lnTo>
                <a:lnTo>
                  <a:pt x="11" y="10"/>
                </a:lnTo>
                <a:close/>
                <a:moveTo>
                  <a:pt x="28" y="10"/>
                </a:moveTo>
                <a:lnTo>
                  <a:pt x="28" y="10"/>
                </a:lnTo>
                <a:lnTo>
                  <a:pt x="26" y="10"/>
                </a:lnTo>
                <a:lnTo>
                  <a:pt x="26" y="10"/>
                </a:lnTo>
                <a:lnTo>
                  <a:pt x="26" y="7"/>
                </a:lnTo>
                <a:lnTo>
                  <a:pt x="26" y="7"/>
                </a:lnTo>
                <a:lnTo>
                  <a:pt x="26" y="7"/>
                </a:lnTo>
                <a:lnTo>
                  <a:pt x="26" y="5"/>
                </a:lnTo>
                <a:lnTo>
                  <a:pt x="26" y="5"/>
                </a:lnTo>
                <a:lnTo>
                  <a:pt x="26" y="5"/>
                </a:lnTo>
                <a:lnTo>
                  <a:pt x="26" y="5"/>
                </a:lnTo>
                <a:lnTo>
                  <a:pt x="23" y="5"/>
                </a:lnTo>
                <a:lnTo>
                  <a:pt x="23" y="5"/>
                </a:lnTo>
                <a:lnTo>
                  <a:pt x="23" y="5"/>
                </a:lnTo>
                <a:lnTo>
                  <a:pt x="23" y="5"/>
                </a:lnTo>
                <a:lnTo>
                  <a:pt x="21" y="3"/>
                </a:lnTo>
                <a:lnTo>
                  <a:pt x="23" y="3"/>
                </a:lnTo>
                <a:lnTo>
                  <a:pt x="23" y="3"/>
                </a:lnTo>
                <a:lnTo>
                  <a:pt x="23" y="3"/>
                </a:lnTo>
                <a:lnTo>
                  <a:pt x="23" y="3"/>
                </a:lnTo>
                <a:lnTo>
                  <a:pt x="28" y="5"/>
                </a:lnTo>
                <a:lnTo>
                  <a:pt x="28" y="5"/>
                </a:lnTo>
                <a:lnTo>
                  <a:pt x="28" y="7"/>
                </a:lnTo>
                <a:lnTo>
                  <a:pt x="28" y="10"/>
                </a:lnTo>
                <a:lnTo>
                  <a:pt x="28" y="10"/>
                </a:lnTo>
                <a:lnTo>
                  <a:pt x="28" y="10"/>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70"/>
          <p:cNvSpPr>
            <a:spLocks noEditPoints="1"/>
          </p:cNvSpPr>
          <p:nvPr/>
        </p:nvSpPr>
        <p:spPr bwMode="auto">
          <a:xfrm>
            <a:off x="2522538" y="2417763"/>
            <a:ext cx="44450" cy="15875"/>
          </a:xfrm>
          <a:custGeom>
            <a:avLst/>
            <a:gdLst>
              <a:gd name="T0" fmla="*/ 11 w 28"/>
              <a:gd name="T1" fmla="*/ 10 h 10"/>
              <a:gd name="T2" fmla="*/ 11 w 28"/>
              <a:gd name="T3" fmla="*/ 10 h 10"/>
              <a:gd name="T4" fmla="*/ 9 w 28"/>
              <a:gd name="T5" fmla="*/ 10 h 10"/>
              <a:gd name="T6" fmla="*/ 9 w 28"/>
              <a:gd name="T7" fmla="*/ 10 h 10"/>
              <a:gd name="T8" fmla="*/ 4 w 28"/>
              <a:gd name="T9" fmla="*/ 7 h 10"/>
              <a:gd name="T10" fmla="*/ 2 w 28"/>
              <a:gd name="T11" fmla="*/ 5 h 10"/>
              <a:gd name="T12" fmla="*/ 0 w 28"/>
              <a:gd name="T13" fmla="*/ 3 h 10"/>
              <a:gd name="T14" fmla="*/ 0 w 28"/>
              <a:gd name="T15" fmla="*/ 3 h 10"/>
              <a:gd name="T16" fmla="*/ 0 w 28"/>
              <a:gd name="T17" fmla="*/ 0 h 10"/>
              <a:gd name="T18" fmla="*/ 0 w 28"/>
              <a:gd name="T19" fmla="*/ 0 h 10"/>
              <a:gd name="T20" fmla="*/ 2 w 28"/>
              <a:gd name="T21" fmla="*/ 0 h 10"/>
              <a:gd name="T22" fmla="*/ 2 w 28"/>
              <a:gd name="T23" fmla="*/ 0 h 10"/>
              <a:gd name="T24" fmla="*/ 2 w 28"/>
              <a:gd name="T25" fmla="*/ 0 h 10"/>
              <a:gd name="T26" fmla="*/ 2 w 28"/>
              <a:gd name="T27" fmla="*/ 3 h 10"/>
              <a:gd name="T28" fmla="*/ 2 w 28"/>
              <a:gd name="T29" fmla="*/ 3 h 10"/>
              <a:gd name="T30" fmla="*/ 2 w 28"/>
              <a:gd name="T31" fmla="*/ 3 h 10"/>
              <a:gd name="T32" fmla="*/ 2 w 28"/>
              <a:gd name="T33" fmla="*/ 3 h 10"/>
              <a:gd name="T34" fmla="*/ 4 w 28"/>
              <a:gd name="T35" fmla="*/ 3 h 10"/>
              <a:gd name="T36" fmla="*/ 4 w 28"/>
              <a:gd name="T37" fmla="*/ 5 h 10"/>
              <a:gd name="T38" fmla="*/ 4 w 28"/>
              <a:gd name="T39" fmla="*/ 5 h 10"/>
              <a:gd name="T40" fmla="*/ 4 w 28"/>
              <a:gd name="T41" fmla="*/ 5 h 10"/>
              <a:gd name="T42" fmla="*/ 7 w 28"/>
              <a:gd name="T43" fmla="*/ 5 h 10"/>
              <a:gd name="T44" fmla="*/ 9 w 28"/>
              <a:gd name="T45" fmla="*/ 5 h 10"/>
              <a:gd name="T46" fmla="*/ 9 w 28"/>
              <a:gd name="T47" fmla="*/ 5 h 10"/>
              <a:gd name="T48" fmla="*/ 9 w 28"/>
              <a:gd name="T49" fmla="*/ 5 h 10"/>
              <a:gd name="T50" fmla="*/ 9 w 28"/>
              <a:gd name="T51" fmla="*/ 5 h 10"/>
              <a:gd name="T52" fmla="*/ 9 w 28"/>
              <a:gd name="T53" fmla="*/ 7 h 10"/>
              <a:gd name="T54" fmla="*/ 11 w 28"/>
              <a:gd name="T55" fmla="*/ 10 h 10"/>
              <a:gd name="T56" fmla="*/ 11 w 28"/>
              <a:gd name="T57" fmla="*/ 10 h 10"/>
              <a:gd name="T58" fmla="*/ 28 w 28"/>
              <a:gd name="T59" fmla="*/ 10 h 10"/>
              <a:gd name="T60" fmla="*/ 28 w 28"/>
              <a:gd name="T61" fmla="*/ 10 h 10"/>
              <a:gd name="T62" fmla="*/ 26 w 28"/>
              <a:gd name="T63" fmla="*/ 10 h 10"/>
              <a:gd name="T64" fmla="*/ 26 w 28"/>
              <a:gd name="T65" fmla="*/ 10 h 10"/>
              <a:gd name="T66" fmla="*/ 26 w 28"/>
              <a:gd name="T67" fmla="*/ 7 h 10"/>
              <a:gd name="T68" fmla="*/ 26 w 28"/>
              <a:gd name="T69" fmla="*/ 7 h 10"/>
              <a:gd name="T70" fmla="*/ 26 w 28"/>
              <a:gd name="T71" fmla="*/ 7 h 10"/>
              <a:gd name="T72" fmla="*/ 26 w 28"/>
              <a:gd name="T73" fmla="*/ 5 h 10"/>
              <a:gd name="T74" fmla="*/ 26 w 28"/>
              <a:gd name="T75" fmla="*/ 5 h 10"/>
              <a:gd name="T76" fmla="*/ 26 w 28"/>
              <a:gd name="T77" fmla="*/ 5 h 10"/>
              <a:gd name="T78" fmla="*/ 26 w 28"/>
              <a:gd name="T79" fmla="*/ 5 h 10"/>
              <a:gd name="T80" fmla="*/ 23 w 28"/>
              <a:gd name="T81" fmla="*/ 5 h 10"/>
              <a:gd name="T82" fmla="*/ 23 w 28"/>
              <a:gd name="T83" fmla="*/ 5 h 10"/>
              <a:gd name="T84" fmla="*/ 23 w 28"/>
              <a:gd name="T85" fmla="*/ 5 h 10"/>
              <a:gd name="T86" fmla="*/ 23 w 28"/>
              <a:gd name="T87" fmla="*/ 5 h 10"/>
              <a:gd name="T88" fmla="*/ 21 w 28"/>
              <a:gd name="T89" fmla="*/ 3 h 10"/>
              <a:gd name="T90" fmla="*/ 23 w 28"/>
              <a:gd name="T91" fmla="*/ 3 h 10"/>
              <a:gd name="T92" fmla="*/ 23 w 28"/>
              <a:gd name="T93" fmla="*/ 3 h 10"/>
              <a:gd name="T94" fmla="*/ 23 w 28"/>
              <a:gd name="T95" fmla="*/ 3 h 10"/>
              <a:gd name="T96" fmla="*/ 23 w 28"/>
              <a:gd name="T97" fmla="*/ 3 h 10"/>
              <a:gd name="T98" fmla="*/ 28 w 28"/>
              <a:gd name="T99" fmla="*/ 5 h 10"/>
              <a:gd name="T100" fmla="*/ 28 w 28"/>
              <a:gd name="T101" fmla="*/ 5 h 10"/>
              <a:gd name="T102" fmla="*/ 28 w 28"/>
              <a:gd name="T103" fmla="*/ 7 h 10"/>
              <a:gd name="T104" fmla="*/ 28 w 28"/>
              <a:gd name="T105" fmla="*/ 10 h 10"/>
              <a:gd name="T106" fmla="*/ 28 w 28"/>
              <a:gd name="T107" fmla="*/ 10 h 10"/>
              <a:gd name="T108" fmla="*/ 28 w 28"/>
              <a:gd name="T10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10">
                <a:moveTo>
                  <a:pt x="11" y="10"/>
                </a:moveTo>
                <a:lnTo>
                  <a:pt x="11" y="10"/>
                </a:lnTo>
                <a:lnTo>
                  <a:pt x="9" y="10"/>
                </a:lnTo>
                <a:lnTo>
                  <a:pt x="9" y="10"/>
                </a:lnTo>
                <a:lnTo>
                  <a:pt x="4" y="7"/>
                </a:lnTo>
                <a:lnTo>
                  <a:pt x="2" y="5"/>
                </a:lnTo>
                <a:lnTo>
                  <a:pt x="0" y="3"/>
                </a:lnTo>
                <a:lnTo>
                  <a:pt x="0" y="3"/>
                </a:lnTo>
                <a:lnTo>
                  <a:pt x="0" y="0"/>
                </a:lnTo>
                <a:lnTo>
                  <a:pt x="0" y="0"/>
                </a:lnTo>
                <a:lnTo>
                  <a:pt x="2" y="0"/>
                </a:lnTo>
                <a:lnTo>
                  <a:pt x="2" y="0"/>
                </a:lnTo>
                <a:lnTo>
                  <a:pt x="2" y="0"/>
                </a:lnTo>
                <a:lnTo>
                  <a:pt x="2" y="3"/>
                </a:lnTo>
                <a:lnTo>
                  <a:pt x="2" y="3"/>
                </a:lnTo>
                <a:lnTo>
                  <a:pt x="2" y="3"/>
                </a:lnTo>
                <a:lnTo>
                  <a:pt x="2" y="3"/>
                </a:lnTo>
                <a:lnTo>
                  <a:pt x="4" y="3"/>
                </a:lnTo>
                <a:lnTo>
                  <a:pt x="4" y="5"/>
                </a:lnTo>
                <a:lnTo>
                  <a:pt x="4" y="5"/>
                </a:lnTo>
                <a:lnTo>
                  <a:pt x="4" y="5"/>
                </a:lnTo>
                <a:lnTo>
                  <a:pt x="7" y="5"/>
                </a:lnTo>
                <a:lnTo>
                  <a:pt x="9" y="5"/>
                </a:lnTo>
                <a:lnTo>
                  <a:pt x="9" y="5"/>
                </a:lnTo>
                <a:lnTo>
                  <a:pt x="9" y="5"/>
                </a:lnTo>
                <a:lnTo>
                  <a:pt x="9" y="5"/>
                </a:lnTo>
                <a:lnTo>
                  <a:pt x="9" y="7"/>
                </a:lnTo>
                <a:lnTo>
                  <a:pt x="11" y="10"/>
                </a:lnTo>
                <a:lnTo>
                  <a:pt x="11" y="10"/>
                </a:lnTo>
                <a:moveTo>
                  <a:pt x="28" y="10"/>
                </a:moveTo>
                <a:lnTo>
                  <a:pt x="28" y="10"/>
                </a:lnTo>
                <a:lnTo>
                  <a:pt x="26" y="10"/>
                </a:lnTo>
                <a:lnTo>
                  <a:pt x="26" y="10"/>
                </a:lnTo>
                <a:lnTo>
                  <a:pt x="26" y="7"/>
                </a:lnTo>
                <a:lnTo>
                  <a:pt x="26" y="7"/>
                </a:lnTo>
                <a:lnTo>
                  <a:pt x="26" y="7"/>
                </a:lnTo>
                <a:lnTo>
                  <a:pt x="26" y="5"/>
                </a:lnTo>
                <a:lnTo>
                  <a:pt x="26" y="5"/>
                </a:lnTo>
                <a:lnTo>
                  <a:pt x="26" y="5"/>
                </a:lnTo>
                <a:lnTo>
                  <a:pt x="26" y="5"/>
                </a:lnTo>
                <a:lnTo>
                  <a:pt x="23" y="5"/>
                </a:lnTo>
                <a:lnTo>
                  <a:pt x="23" y="5"/>
                </a:lnTo>
                <a:lnTo>
                  <a:pt x="23" y="5"/>
                </a:lnTo>
                <a:lnTo>
                  <a:pt x="23" y="5"/>
                </a:lnTo>
                <a:lnTo>
                  <a:pt x="21" y="3"/>
                </a:lnTo>
                <a:lnTo>
                  <a:pt x="23" y="3"/>
                </a:lnTo>
                <a:lnTo>
                  <a:pt x="23" y="3"/>
                </a:lnTo>
                <a:lnTo>
                  <a:pt x="23" y="3"/>
                </a:lnTo>
                <a:lnTo>
                  <a:pt x="23" y="3"/>
                </a:lnTo>
                <a:lnTo>
                  <a:pt x="28" y="5"/>
                </a:lnTo>
                <a:lnTo>
                  <a:pt x="28" y="5"/>
                </a:lnTo>
                <a:lnTo>
                  <a:pt x="28" y="7"/>
                </a:lnTo>
                <a:lnTo>
                  <a:pt x="28" y="10"/>
                </a:lnTo>
                <a:lnTo>
                  <a:pt x="28" y="10"/>
                </a:lnTo>
                <a:lnTo>
                  <a:pt x="28" y="1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343"/>
          <p:cNvSpPr>
            <a:spLocks/>
          </p:cNvSpPr>
          <p:nvPr/>
        </p:nvSpPr>
        <p:spPr bwMode="auto">
          <a:xfrm>
            <a:off x="1926432" y="3033737"/>
            <a:ext cx="614363" cy="889000"/>
          </a:xfrm>
          <a:custGeom>
            <a:avLst/>
            <a:gdLst>
              <a:gd name="T0" fmla="*/ 354 w 387"/>
              <a:gd name="T1" fmla="*/ 551 h 560"/>
              <a:gd name="T2" fmla="*/ 328 w 387"/>
              <a:gd name="T3" fmla="*/ 556 h 560"/>
              <a:gd name="T4" fmla="*/ 304 w 387"/>
              <a:gd name="T5" fmla="*/ 534 h 560"/>
              <a:gd name="T6" fmla="*/ 285 w 387"/>
              <a:gd name="T7" fmla="*/ 520 h 560"/>
              <a:gd name="T8" fmla="*/ 262 w 387"/>
              <a:gd name="T9" fmla="*/ 506 h 560"/>
              <a:gd name="T10" fmla="*/ 219 w 387"/>
              <a:gd name="T11" fmla="*/ 485 h 560"/>
              <a:gd name="T12" fmla="*/ 191 w 387"/>
              <a:gd name="T13" fmla="*/ 470 h 560"/>
              <a:gd name="T14" fmla="*/ 165 w 387"/>
              <a:gd name="T15" fmla="*/ 444 h 560"/>
              <a:gd name="T16" fmla="*/ 155 w 387"/>
              <a:gd name="T17" fmla="*/ 421 h 560"/>
              <a:gd name="T18" fmla="*/ 148 w 387"/>
              <a:gd name="T19" fmla="*/ 397 h 560"/>
              <a:gd name="T20" fmla="*/ 129 w 387"/>
              <a:gd name="T21" fmla="*/ 366 h 560"/>
              <a:gd name="T22" fmla="*/ 115 w 387"/>
              <a:gd name="T23" fmla="*/ 341 h 560"/>
              <a:gd name="T24" fmla="*/ 92 w 387"/>
              <a:gd name="T25" fmla="*/ 296 h 560"/>
              <a:gd name="T26" fmla="*/ 80 w 387"/>
              <a:gd name="T27" fmla="*/ 265 h 560"/>
              <a:gd name="T28" fmla="*/ 61 w 387"/>
              <a:gd name="T29" fmla="*/ 239 h 560"/>
              <a:gd name="T30" fmla="*/ 51 w 387"/>
              <a:gd name="T31" fmla="*/ 218 h 560"/>
              <a:gd name="T32" fmla="*/ 23 w 387"/>
              <a:gd name="T33" fmla="*/ 194 h 560"/>
              <a:gd name="T34" fmla="*/ 14 w 387"/>
              <a:gd name="T35" fmla="*/ 177 h 560"/>
              <a:gd name="T36" fmla="*/ 4 w 387"/>
              <a:gd name="T37" fmla="*/ 159 h 560"/>
              <a:gd name="T38" fmla="*/ 2 w 387"/>
              <a:gd name="T39" fmla="*/ 133 h 560"/>
              <a:gd name="T40" fmla="*/ 21 w 387"/>
              <a:gd name="T41" fmla="*/ 111 h 560"/>
              <a:gd name="T42" fmla="*/ 35 w 387"/>
              <a:gd name="T43" fmla="*/ 109 h 560"/>
              <a:gd name="T44" fmla="*/ 28 w 387"/>
              <a:gd name="T45" fmla="*/ 128 h 560"/>
              <a:gd name="T46" fmla="*/ 33 w 387"/>
              <a:gd name="T47" fmla="*/ 133 h 560"/>
              <a:gd name="T48" fmla="*/ 56 w 387"/>
              <a:gd name="T49" fmla="*/ 140 h 560"/>
              <a:gd name="T50" fmla="*/ 75 w 387"/>
              <a:gd name="T51" fmla="*/ 142 h 560"/>
              <a:gd name="T52" fmla="*/ 82 w 387"/>
              <a:gd name="T53" fmla="*/ 130 h 560"/>
              <a:gd name="T54" fmla="*/ 92 w 387"/>
              <a:gd name="T55" fmla="*/ 107 h 560"/>
              <a:gd name="T56" fmla="*/ 96 w 387"/>
              <a:gd name="T57" fmla="*/ 100 h 560"/>
              <a:gd name="T58" fmla="*/ 165 w 387"/>
              <a:gd name="T59" fmla="*/ 62 h 560"/>
              <a:gd name="T60" fmla="*/ 186 w 387"/>
              <a:gd name="T61" fmla="*/ 24 h 560"/>
              <a:gd name="T62" fmla="*/ 179 w 387"/>
              <a:gd name="T63" fmla="*/ 7 h 560"/>
              <a:gd name="T64" fmla="*/ 196 w 387"/>
              <a:gd name="T65" fmla="*/ 5 h 560"/>
              <a:gd name="T66" fmla="*/ 212 w 387"/>
              <a:gd name="T67" fmla="*/ 17 h 560"/>
              <a:gd name="T68" fmla="*/ 233 w 387"/>
              <a:gd name="T69" fmla="*/ 38 h 560"/>
              <a:gd name="T70" fmla="*/ 250 w 387"/>
              <a:gd name="T71" fmla="*/ 55 h 560"/>
              <a:gd name="T72" fmla="*/ 264 w 387"/>
              <a:gd name="T73" fmla="*/ 74 h 560"/>
              <a:gd name="T74" fmla="*/ 295 w 387"/>
              <a:gd name="T75" fmla="*/ 66 h 560"/>
              <a:gd name="T76" fmla="*/ 337 w 387"/>
              <a:gd name="T77" fmla="*/ 76 h 560"/>
              <a:gd name="T78" fmla="*/ 333 w 387"/>
              <a:gd name="T79" fmla="*/ 116 h 560"/>
              <a:gd name="T80" fmla="*/ 349 w 387"/>
              <a:gd name="T81" fmla="*/ 128 h 560"/>
              <a:gd name="T82" fmla="*/ 330 w 387"/>
              <a:gd name="T83" fmla="*/ 128 h 560"/>
              <a:gd name="T84" fmla="*/ 290 w 387"/>
              <a:gd name="T85" fmla="*/ 137 h 560"/>
              <a:gd name="T86" fmla="*/ 262 w 387"/>
              <a:gd name="T87" fmla="*/ 154 h 560"/>
              <a:gd name="T88" fmla="*/ 248 w 387"/>
              <a:gd name="T89" fmla="*/ 187 h 560"/>
              <a:gd name="T90" fmla="*/ 233 w 387"/>
              <a:gd name="T91" fmla="*/ 208 h 560"/>
              <a:gd name="T92" fmla="*/ 229 w 387"/>
              <a:gd name="T93" fmla="*/ 234 h 560"/>
              <a:gd name="T94" fmla="*/ 238 w 387"/>
              <a:gd name="T95" fmla="*/ 251 h 560"/>
              <a:gd name="T96" fmla="*/ 255 w 387"/>
              <a:gd name="T97" fmla="*/ 272 h 560"/>
              <a:gd name="T98" fmla="*/ 266 w 387"/>
              <a:gd name="T99" fmla="*/ 289 h 560"/>
              <a:gd name="T100" fmla="*/ 285 w 387"/>
              <a:gd name="T101" fmla="*/ 305 h 560"/>
              <a:gd name="T102" fmla="*/ 328 w 387"/>
              <a:gd name="T103" fmla="*/ 289 h 560"/>
              <a:gd name="T104" fmla="*/ 328 w 387"/>
              <a:gd name="T105" fmla="*/ 324 h 560"/>
              <a:gd name="T106" fmla="*/ 342 w 387"/>
              <a:gd name="T107" fmla="*/ 336 h 560"/>
              <a:gd name="T108" fmla="*/ 373 w 387"/>
              <a:gd name="T109" fmla="*/ 352 h 560"/>
              <a:gd name="T110" fmla="*/ 382 w 387"/>
              <a:gd name="T111" fmla="*/ 388 h 560"/>
              <a:gd name="T112" fmla="*/ 377 w 387"/>
              <a:gd name="T113" fmla="*/ 426 h 560"/>
              <a:gd name="T114" fmla="*/ 368 w 387"/>
              <a:gd name="T115" fmla="*/ 449 h 560"/>
              <a:gd name="T116" fmla="*/ 373 w 387"/>
              <a:gd name="T117" fmla="*/ 494 h 560"/>
              <a:gd name="T118" fmla="*/ 375 w 387"/>
              <a:gd name="T119" fmla="*/ 50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560">
                <a:moveTo>
                  <a:pt x="363" y="534"/>
                </a:moveTo>
                <a:lnTo>
                  <a:pt x="359" y="537"/>
                </a:lnTo>
                <a:lnTo>
                  <a:pt x="356" y="539"/>
                </a:lnTo>
                <a:lnTo>
                  <a:pt x="354" y="539"/>
                </a:lnTo>
                <a:lnTo>
                  <a:pt x="354" y="539"/>
                </a:lnTo>
                <a:lnTo>
                  <a:pt x="351" y="539"/>
                </a:lnTo>
                <a:lnTo>
                  <a:pt x="351" y="539"/>
                </a:lnTo>
                <a:lnTo>
                  <a:pt x="351" y="539"/>
                </a:lnTo>
                <a:lnTo>
                  <a:pt x="351" y="541"/>
                </a:lnTo>
                <a:lnTo>
                  <a:pt x="351" y="541"/>
                </a:lnTo>
                <a:lnTo>
                  <a:pt x="351" y="541"/>
                </a:lnTo>
                <a:lnTo>
                  <a:pt x="351" y="544"/>
                </a:lnTo>
                <a:lnTo>
                  <a:pt x="354" y="548"/>
                </a:lnTo>
                <a:lnTo>
                  <a:pt x="354" y="548"/>
                </a:lnTo>
                <a:lnTo>
                  <a:pt x="354" y="548"/>
                </a:lnTo>
                <a:lnTo>
                  <a:pt x="354" y="551"/>
                </a:lnTo>
                <a:lnTo>
                  <a:pt x="351" y="553"/>
                </a:lnTo>
                <a:lnTo>
                  <a:pt x="351" y="553"/>
                </a:lnTo>
                <a:lnTo>
                  <a:pt x="349" y="556"/>
                </a:lnTo>
                <a:lnTo>
                  <a:pt x="347" y="558"/>
                </a:lnTo>
                <a:lnTo>
                  <a:pt x="342" y="558"/>
                </a:lnTo>
                <a:lnTo>
                  <a:pt x="342" y="558"/>
                </a:lnTo>
                <a:lnTo>
                  <a:pt x="340" y="558"/>
                </a:lnTo>
                <a:lnTo>
                  <a:pt x="340" y="558"/>
                </a:lnTo>
                <a:lnTo>
                  <a:pt x="337" y="558"/>
                </a:lnTo>
                <a:lnTo>
                  <a:pt x="335" y="558"/>
                </a:lnTo>
                <a:lnTo>
                  <a:pt x="335" y="558"/>
                </a:lnTo>
                <a:lnTo>
                  <a:pt x="335" y="560"/>
                </a:lnTo>
                <a:lnTo>
                  <a:pt x="335" y="558"/>
                </a:lnTo>
                <a:lnTo>
                  <a:pt x="330" y="556"/>
                </a:lnTo>
                <a:lnTo>
                  <a:pt x="330" y="556"/>
                </a:lnTo>
                <a:lnTo>
                  <a:pt x="328" y="556"/>
                </a:lnTo>
                <a:lnTo>
                  <a:pt x="328" y="556"/>
                </a:lnTo>
                <a:lnTo>
                  <a:pt x="328" y="556"/>
                </a:lnTo>
                <a:lnTo>
                  <a:pt x="325" y="553"/>
                </a:lnTo>
                <a:lnTo>
                  <a:pt x="318" y="548"/>
                </a:lnTo>
                <a:lnTo>
                  <a:pt x="318" y="546"/>
                </a:lnTo>
                <a:lnTo>
                  <a:pt x="318" y="546"/>
                </a:lnTo>
                <a:lnTo>
                  <a:pt x="316" y="546"/>
                </a:lnTo>
                <a:lnTo>
                  <a:pt x="314" y="544"/>
                </a:lnTo>
                <a:lnTo>
                  <a:pt x="311" y="544"/>
                </a:lnTo>
                <a:lnTo>
                  <a:pt x="311" y="544"/>
                </a:lnTo>
                <a:lnTo>
                  <a:pt x="311" y="541"/>
                </a:lnTo>
                <a:lnTo>
                  <a:pt x="309" y="541"/>
                </a:lnTo>
                <a:lnTo>
                  <a:pt x="307" y="539"/>
                </a:lnTo>
                <a:lnTo>
                  <a:pt x="307" y="537"/>
                </a:lnTo>
                <a:lnTo>
                  <a:pt x="304" y="534"/>
                </a:lnTo>
                <a:lnTo>
                  <a:pt x="304" y="534"/>
                </a:lnTo>
                <a:lnTo>
                  <a:pt x="304" y="530"/>
                </a:lnTo>
                <a:lnTo>
                  <a:pt x="304" y="530"/>
                </a:lnTo>
                <a:lnTo>
                  <a:pt x="302" y="527"/>
                </a:lnTo>
                <a:lnTo>
                  <a:pt x="302" y="527"/>
                </a:lnTo>
                <a:lnTo>
                  <a:pt x="302" y="527"/>
                </a:lnTo>
                <a:lnTo>
                  <a:pt x="299" y="527"/>
                </a:lnTo>
                <a:lnTo>
                  <a:pt x="297" y="525"/>
                </a:lnTo>
                <a:lnTo>
                  <a:pt x="295" y="525"/>
                </a:lnTo>
                <a:lnTo>
                  <a:pt x="295" y="525"/>
                </a:lnTo>
                <a:lnTo>
                  <a:pt x="292" y="525"/>
                </a:lnTo>
                <a:lnTo>
                  <a:pt x="290" y="525"/>
                </a:lnTo>
                <a:lnTo>
                  <a:pt x="290" y="522"/>
                </a:lnTo>
                <a:lnTo>
                  <a:pt x="288" y="522"/>
                </a:lnTo>
                <a:lnTo>
                  <a:pt x="288" y="520"/>
                </a:lnTo>
                <a:lnTo>
                  <a:pt x="288" y="520"/>
                </a:lnTo>
                <a:lnTo>
                  <a:pt x="285" y="520"/>
                </a:lnTo>
                <a:lnTo>
                  <a:pt x="285" y="520"/>
                </a:lnTo>
                <a:lnTo>
                  <a:pt x="283" y="518"/>
                </a:lnTo>
                <a:lnTo>
                  <a:pt x="278" y="515"/>
                </a:lnTo>
                <a:lnTo>
                  <a:pt x="276" y="513"/>
                </a:lnTo>
                <a:lnTo>
                  <a:pt x="276" y="511"/>
                </a:lnTo>
                <a:lnTo>
                  <a:pt x="276" y="511"/>
                </a:lnTo>
                <a:lnTo>
                  <a:pt x="271" y="508"/>
                </a:lnTo>
                <a:lnTo>
                  <a:pt x="271" y="508"/>
                </a:lnTo>
                <a:lnTo>
                  <a:pt x="269" y="508"/>
                </a:lnTo>
                <a:lnTo>
                  <a:pt x="266" y="508"/>
                </a:lnTo>
                <a:lnTo>
                  <a:pt x="266" y="508"/>
                </a:lnTo>
                <a:lnTo>
                  <a:pt x="266" y="508"/>
                </a:lnTo>
                <a:lnTo>
                  <a:pt x="264" y="508"/>
                </a:lnTo>
                <a:lnTo>
                  <a:pt x="264" y="508"/>
                </a:lnTo>
                <a:lnTo>
                  <a:pt x="262" y="506"/>
                </a:lnTo>
                <a:lnTo>
                  <a:pt x="262" y="506"/>
                </a:lnTo>
                <a:lnTo>
                  <a:pt x="259" y="506"/>
                </a:lnTo>
                <a:lnTo>
                  <a:pt x="259" y="504"/>
                </a:lnTo>
                <a:lnTo>
                  <a:pt x="257" y="504"/>
                </a:lnTo>
                <a:lnTo>
                  <a:pt x="257" y="504"/>
                </a:lnTo>
                <a:lnTo>
                  <a:pt x="255" y="504"/>
                </a:lnTo>
                <a:lnTo>
                  <a:pt x="248" y="501"/>
                </a:lnTo>
                <a:lnTo>
                  <a:pt x="245" y="499"/>
                </a:lnTo>
                <a:lnTo>
                  <a:pt x="243" y="496"/>
                </a:lnTo>
                <a:lnTo>
                  <a:pt x="240" y="496"/>
                </a:lnTo>
                <a:lnTo>
                  <a:pt x="238" y="494"/>
                </a:lnTo>
                <a:lnTo>
                  <a:pt x="236" y="494"/>
                </a:lnTo>
                <a:lnTo>
                  <a:pt x="229" y="492"/>
                </a:lnTo>
                <a:lnTo>
                  <a:pt x="226" y="489"/>
                </a:lnTo>
                <a:lnTo>
                  <a:pt x="224" y="489"/>
                </a:lnTo>
                <a:lnTo>
                  <a:pt x="224" y="487"/>
                </a:lnTo>
                <a:lnTo>
                  <a:pt x="219" y="485"/>
                </a:lnTo>
                <a:lnTo>
                  <a:pt x="217" y="485"/>
                </a:lnTo>
                <a:lnTo>
                  <a:pt x="214" y="482"/>
                </a:lnTo>
                <a:lnTo>
                  <a:pt x="212" y="482"/>
                </a:lnTo>
                <a:lnTo>
                  <a:pt x="212" y="482"/>
                </a:lnTo>
                <a:lnTo>
                  <a:pt x="212" y="482"/>
                </a:lnTo>
                <a:lnTo>
                  <a:pt x="212" y="480"/>
                </a:lnTo>
                <a:lnTo>
                  <a:pt x="210" y="480"/>
                </a:lnTo>
                <a:lnTo>
                  <a:pt x="210" y="478"/>
                </a:lnTo>
                <a:lnTo>
                  <a:pt x="205" y="478"/>
                </a:lnTo>
                <a:lnTo>
                  <a:pt x="203" y="478"/>
                </a:lnTo>
                <a:lnTo>
                  <a:pt x="200" y="475"/>
                </a:lnTo>
                <a:lnTo>
                  <a:pt x="198" y="473"/>
                </a:lnTo>
                <a:lnTo>
                  <a:pt x="196" y="473"/>
                </a:lnTo>
                <a:lnTo>
                  <a:pt x="193" y="470"/>
                </a:lnTo>
                <a:lnTo>
                  <a:pt x="191" y="470"/>
                </a:lnTo>
                <a:lnTo>
                  <a:pt x="191" y="470"/>
                </a:lnTo>
                <a:lnTo>
                  <a:pt x="188" y="468"/>
                </a:lnTo>
                <a:lnTo>
                  <a:pt x="186" y="463"/>
                </a:lnTo>
                <a:lnTo>
                  <a:pt x="186" y="463"/>
                </a:lnTo>
                <a:lnTo>
                  <a:pt x="186" y="463"/>
                </a:lnTo>
                <a:lnTo>
                  <a:pt x="186" y="461"/>
                </a:lnTo>
                <a:lnTo>
                  <a:pt x="181" y="459"/>
                </a:lnTo>
                <a:lnTo>
                  <a:pt x="179" y="454"/>
                </a:lnTo>
                <a:lnTo>
                  <a:pt x="179" y="454"/>
                </a:lnTo>
                <a:lnTo>
                  <a:pt x="177" y="454"/>
                </a:lnTo>
                <a:lnTo>
                  <a:pt x="177" y="454"/>
                </a:lnTo>
                <a:lnTo>
                  <a:pt x="177" y="454"/>
                </a:lnTo>
                <a:lnTo>
                  <a:pt x="172" y="452"/>
                </a:lnTo>
                <a:lnTo>
                  <a:pt x="170" y="449"/>
                </a:lnTo>
                <a:lnTo>
                  <a:pt x="165" y="447"/>
                </a:lnTo>
                <a:lnTo>
                  <a:pt x="165" y="444"/>
                </a:lnTo>
                <a:lnTo>
                  <a:pt x="165" y="444"/>
                </a:lnTo>
                <a:lnTo>
                  <a:pt x="165" y="442"/>
                </a:lnTo>
                <a:lnTo>
                  <a:pt x="162" y="437"/>
                </a:lnTo>
                <a:lnTo>
                  <a:pt x="160" y="437"/>
                </a:lnTo>
                <a:lnTo>
                  <a:pt x="160" y="435"/>
                </a:lnTo>
                <a:lnTo>
                  <a:pt x="160" y="433"/>
                </a:lnTo>
                <a:lnTo>
                  <a:pt x="158" y="433"/>
                </a:lnTo>
                <a:lnTo>
                  <a:pt x="158" y="430"/>
                </a:lnTo>
                <a:lnTo>
                  <a:pt x="155" y="428"/>
                </a:lnTo>
                <a:lnTo>
                  <a:pt x="155" y="423"/>
                </a:lnTo>
                <a:lnTo>
                  <a:pt x="153" y="423"/>
                </a:lnTo>
                <a:lnTo>
                  <a:pt x="153" y="423"/>
                </a:lnTo>
                <a:lnTo>
                  <a:pt x="151" y="423"/>
                </a:lnTo>
                <a:lnTo>
                  <a:pt x="153" y="421"/>
                </a:lnTo>
                <a:lnTo>
                  <a:pt x="153" y="421"/>
                </a:lnTo>
                <a:lnTo>
                  <a:pt x="155" y="421"/>
                </a:lnTo>
                <a:lnTo>
                  <a:pt x="155" y="421"/>
                </a:lnTo>
                <a:lnTo>
                  <a:pt x="155" y="418"/>
                </a:lnTo>
                <a:lnTo>
                  <a:pt x="158" y="418"/>
                </a:lnTo>
                <a:lnTo>
                  <a:pt x="158" y="416"/>
                </a:lnTo>
                <a:lnTo>
                  <a:pt x="158" y="414"/>
                </a:lnTo>
                <a:lnTo>
                  <a:pt x="158" y="409"/>
                </a:lnTo>
                <a:lnTo>
                  <a:pt x="158" y="409"/>
                </a:lnTo>
                <a:lnTo>
                  <a:pt x="155" y="407"/>
                </a:lnTo>
                <a:lnTo>
                  <a:pt x="155" y="407"/>
                </a:lnTo>
                <a:lnTo>
                  <a:pt x="155" y="404"/>
                </a:lnTo>
                <a:lnTo>
                  <a:pt x="153" y="402"/>
                </a:lnTo>
                <a:lnTo>
                  <a:pt x="151" y="400"/>
                </a:lnTo>
                <a:lnTo>
                  <a:pt x="151" y="400"/>
                </a:lnTo>
                <a:lnTo>
                  <a:pt x="151" y="400"/>
                </a:lnTo>
                <a:lnTo>
                  <a:pt x="148" y="397"/>
                </a:lnTo>
                <a:lnTo>
                  <a:pt x="148" y="397"/>
                </a:lnTo>
                <a:lnTo>
                  <a:pt x="148" y="397"/>
                </a:lnTo>
                <a:lnTo>
                  <a:pt x="148" y="395"/>
                </a:lnTo>
                <a:lnTo>
                  <a:pt x="148" y="392"/>
                </a:lnTo>
                <a:lnTo>
                  <a:pt x="146" y="390"/>
                </a:lnTo>
                <a:lnTo>
                  <a:pt x="144" y="388"/>
                </a:lnTo>
                <a:lnTo>
                  <a:pt x="141" y="383"/>
                </a:lnTo>
                <a:lnTo>
                  <a:pt x="139" y="378"/>
                </a:lnTo>
                <a:lnTo>
                  <a:pt x="139" y="378"/>
                </a:lnTo>
                <a:lnTo>
                  <a:pt x="139" y="376"/>
                </a:lnTo>
                <a:lnTo>
                  <a:pt x="137" y="376"/>
                </a:lnTo>
                <a:lnTo>
                  <a:pt x="137" y="374"/>
                </a:lnTo>
                <a:lnTo>
                  <a:pt x="132" y="369"/>
                </a:lnTo>
                <a:lnTo>
                  <a:pt x="132" y="369"/>
                </a:lnTo>
                <a:lnTo>
                  <a:pt x="129" y="369"/>
                </a:lnTo>
                <a:lnTo>
                  <a:pt x="129" y="369"/>
                </a:lnTo>
                <a:lnTo>
                  <a:pt x="127" y="366"/>
                </a:lnTo>
                <a:lnTo>
                  <a:pt x="129" y="366"/>
                </a:lnTo>
                <a:lnTo>
                  <a:pt x="129" y="364"/>
                </a:lnTo>
                <a:lnTo>
                  <a:pt x="129" y="362"/>
                </a:lnTo>
                <a:lnTo>
                  <a:pt x="127" y="359"/>
                </a:lnTo>
                <a:lnTo>
                  <a:pt x="127" y="357"/>
                </a:lnTo>
                <a:lnTo>
                  <a:pt x="127" y="355"/>
                </a:lnTo>
                <a:lnTo>
                  <a:pt x="125" y="350"/>
                </a:lnTo>
                <a:lnTo>
                  <a:pt x="122" y="350"/>
                </a:lnTo>
                <a:lnTo>
                  <a:pt x="118" y="348"/>
                </a:lnTo>
                <a:lnTo>
                  <a:pt x="118" y="345"/>
                </a:lnTo>
                <a:lnTo>
                  <a:pt x="115" y="345"/>
                </a:lnTo>
                <a:lnTo>
                  <a:pt x="115" y="345"/>
                </a:lnTo>
                <a:lnTo>
                  <a:pt x="113" y="345"/>
                </a:lnTo>
                <a:lnTo>
                  <a:pt x="113" y="343"/>
                </a:lnTo>
                <a:lnTo>
                  <a:pt x="113" y="343"/>
                </a:lnTo>
                <a:lnTo>
                  <a:pt x="115" y="341"/>
                </a:lnTo>
                <a:lnTo>
                  <a:pt x="115" y="341"/>
                </a:lnTo>
                <a:lnTo>
                  <a:pt x="113" y="333"/>
                </a:lnTo>
                <a:lnTo>
                  <a:pt x="111" y="331"/>
                </a:lnTo>
                <a:lnTo>
                  <a:pt x="111" y="326"/>
                </a:lnTo>
                <a:lnTo>
                  <a:pt x="108" y="326"/>
                </a:lnTo>
                <a:lnTo>
                  <a:pt x="106" y="324"/>
                </a:lnTo>
                <a:lnTo>
                  <a:pt x="106" y="324"/>
                </a:lnTo>
                <a:lnTo>
                  <a:pt x="106" y="322"/>
                </a:lnTo>
                <a:lnTo>
                  <a:pt x="103" y="319"/>
                </a:lnTo>
                <a:lnTo>
                  <a:pt x="103" y="317"/>
                </a:lnTo>
                <a:lnTo>
                  <a:pt x="101" y="315"/>
                </a:lnTo>
                <a:lnTo>
                  <a:pt x="96" y="307"/>
                </a:lnTo>
                <a:lnTo>
                  <a:pt x="96" y="303"/>
                </a:lnTo>
                <a:lnTo>
                  <a:pt x="94" y="300"/>
                </a:lnTo>
                <a:lnTo>
                  <a:pt x="96" y="300"/>
                </a:lnTo>
                <a:lnTo>
                  <a:pt x="96" y="298"/>
                </a:lnTo>
                <a:lnTo>
                  <a:pt x="92" y="296"/>
                </a:lnTo>
                <a:lnTo>
                  <a:pt x="92" y="293"/>
                </a:lnTo>
                <a:lnTo>
                  <a:pt x="92" y="291"/>
                </a:lnTo>
                <a:lnTo>
                  <a:pt x="89" y="286"/>
                </a:lnTo>
                <a:lnTo>
                  <a:pt x="89" y="286"/>
                </a:lnTo>
                <a:lnTo>
                  <a:pt x="87" y="284"/>
                </a:lnTo>
                <a:lnTo>
                  <a:pt x="87" y="281"/>
                </a:lnTo>
                <a:lnTo>
                  <a:pt x="87" y="279"/>
                </a:lnTo>
                <a:lnTo>
                  <a:pt x="85" y="277"/>
                </a:lnTo>
                <a:lnTo>
                  <a:pt x="82" y="277"/>
                </a:lnTo>
                <a:lnTo>
                  <a:pt x="82" y="274"/>
                </a:lnTo>
                <a:lnTo>
                  <a:pt x="82" y="272"/>
                </a:lnTo>
                <a:lnTo>
                  <a:pt x="82" y="272"/>
                </a:lnTo>
                <a:lnTo>
                  <a:pt x="82" y="272"/>
                </a:lnTo>
                <a:lnTo>
                  <a:pt x="80" y="270"/>
                </a:lnTo>
                <a:lnTo>
                  <a:pt x="80" y="265"/>
                </a:lnTo>
                <a:lnTo>
                  <a:pt x="80" y="265"/>
                </a:lnTo>
                <a:lnTo>
                  <a:pt x="80" y="263"/>
                </a:lnTo>
                <a:lnTo>
                  <a:pt x="80" y="263"/>
                </a:lnTo>
                <a:lnTo>
                  <a:pt x="80" y="263"/>
                </a:lnTo>
                <a:lnTo>
                  <a:pt x="77" y="258"/>
                </a:lnTo>
                <a:lnTo>
                  <a:pt x="75" y="255"/>
                </a:lnTo>
                <a:lnTo>
                  <a:pt x="75" y="255"/>
                </a:lnTo>
                <a:lnTo>
                  <a:pt x="75" y="255"/>
                </a:lnTo>
                <a:lnTo>
                  <a:pt x="73" y="251"/>
                </a:lnTo>
                <a:lnTo>
                  <a:pt x="68" y="244"/>
                </a:lnTo>
                <a:lnTo>
                  <a:pt x="66" y="244"/>
                </a:lnTo>
                <a:lnTo>
                  <a:pt x="66" y="244"/>
                </a:lnTo>
                <a:lnTo>
                  <a:pt x="66" y="244"/>
                </a:lnTo>
                <a:lnTo>
                  <a:pt x="63" y="241"/>
                </a:lnTo>
                <a:lnTo>
                  <a:pt x="63" y="241"/>
                </a:lnTo>
                <a:lnTo>
                  <a:pt x="61" y="241"/>
                </a:lnTo>
                <a:lnTo>
                  <a:pt x="61" y="239"/>
                </a:lnTo>
                <a:lnTo>
                  <a:pt x="59" y="237"/>
                </a:lnTo>
                <a:lnTo>
                  <a:pt x="59" y="234"/>
                </a:lnTo>
                <a:lnTo>
                  <a:pt x="59" y="232"/>
                </a:lnTo>
                <a:lnTo>
                  <a:pt x="56" y="229"/>
                </a:lnTo>
                <a:lnTo>
                  <a:pt x="56" y="229"/>
                </a:lnTo>
                <a:lnTo>
                  <a:pt x="56" y="229"/>
                </a:lnTo>
                <a:lnTo>
                  <a:pt x="54" y="227"/>
                </a:lnTo>
                <a:lnTo>
                  <a:pt x="54" y="227"/>
                </a:lnTo>
                <a:lnTo>
                  <a:pt x="54" y="225"/>
                </a:lnTo>
                <a:lnTo>
                  <a:pt x="54" y="222"/>
                </a:lnTo>
                <a:lnTo>
                  <a:pt x="54" y="222"/>
                </a:lnTo>
                <a:lnTo>
                  <a:pt x="54" y="220"/>
                </a:lnTo>
                <a:lnTo>
                  <a:pt x="51" y="220"/>
                </a:lnTo>
                <a:lnTo>
                  <a:pt x="51" y="218"/>
                </a:lnTo>
                <a:lnTo>
                  <a:pt x="51" y="218"/>
                </a:lnTo>
                <a:lnTo>
                  <a:pt x="51" y="218"/>
                </a:lnTo>
                <a:lnTo>
                  <a:pt x="49" y="215"/>
                </a:lnTo>
                <a:lnTo>
                  <a:pt x="47" y="213"/>
                </a:lnTo>
                <a:lnTo>
                  <a:pt x="47" y="213"/>
                </a:lnTo>
                <a:lnTo>
                  <a:pt x="44" y="211"/>
                </a:lnTo>
                <a:lnTo>
                  <a:pt x="44" y="211"/>
                </a:lnTo>
                <a:lnTo>
                  <a:pt x="44" y="208"/>
                </a:lnTo>
                <a:lnTo>
                  <a:pt x="42" y="208"/>
                </a:lnTo>
                <a:lnTo>
                  <a:pt x="42" y="206"/>
                </a:lnTo>
                <a:lnTo>
                  <a:pt x="37" y="201"/>
                </a:lnTo>
                <a:lnTo>
                  <a:pt x="37" y="201"/>
                </a:lnTo>
                <a:lnTo>
                  <a:pt x="35" y="201"/>
                </a:lnTo>
                <a:lnTo>
                  <a:pt x="33" y="199"/>
                </a:lnTo>
                <a:lnTo>
                  <a:pt x="28" y="196"/>
                </a:lnTo>
                <a:lnTo>
                  <a:pt x="26" y="196"/>
                </a:lnTo>
                <a:lnTo>
                  <a:pt x="26" y="194"/>
                </a:lnTo>
                <a:lnTo>
                  <a:pt x="23" y="194"/>
                </a:lnTo>
                <a:lnTo>
                  <a:pt x="23" y="194"/>
                </a:lnTo>
                <a:lnTo>
                  <a:pt x="21" y="192"/>
                </a:lnTo>
                <a:lnTo>
                  <a:pt x="14" y="189"/>
                </a:lnTo>
                <a:lnTo>
                  <a:pt x="9" y="187"/>
                </a:lnTo>
                <a:lnTo>
                  <a:pt x="7" y="185"/>
                </a:lnTo>
                <a:lnTo>
                  <a:pt x="7" y="185"/>
                </a:lnTo>
                <a:lnTo>
                  <a:pt x="4" y="182"/>
                </a:lnTo>
                <a:lnTo>
                  <a:pt x="4" y="182"/>
                </a:lnTo>
                <a:lnTo>
                  <a:pt x="7" y="180"/>
                </a:lnTo>
                <a:lnTo>
                  <a:pt x="7" y="177"/>
                </a:lnTo>
                <a:lnTo>
                  <a:pt x="9" y="177"/>
                </a:lnTo>
                <a:lnTo>
                  <a:pt x="9" y="177"/>
                </a:lnTo>
                <a:lnTo>
                  <a:pt x="11" y="177"/>
                </a:lnTo>
                <a:lnTo>
                  <a:pt x="11" y="177"/>
                </a:lnTo>
                <a:lnTo>
                  <a:pt x="11" y="177"/>
                </a:lnTo>
                <a:lnTo>
                  <a:pt x="14" y="177"/>
                </a:lnTo>
                <a:lnTo>
                  <a:pt x="14" y="177"/>
                </a:lnTo>
                <a:lnTo>
                  <a:pt x="14" y="177"/>
                </a:lnTo>
                <a:lnTo>
                  <a:pt x="14" y="177"/>
                </a:lnTo>
                <a:lnTo>
                  <a:pt x="14" y="175"/>
                </a:lnTo>
                <a:lnTo>
                  <a:pt x="16" y="175"/>
                </a:lnTo>
                <a:lnTo>
                  <a:pt x="16" y="173"/>
                </a:lnTo>
                <a:lnTo>
                  <a:pt x="16" y="173"/>
                </a:lnTo>
                <a:lnTo>
                  <a:pt x="14" y="168"/>
                </a:lnTo>
                <a:lnTo>
                  <a:pt x="14" y="168"/>
                </a:lnTo>
                <a:lnTo>
                  <a:pt x="14" y="166"/>
                </a:lnTo>
                <a:lnTo>
                  <a:pt x="11" y="163"/>
                </a:lnTo>
                <a:lnTo>
                  <a:pt x="9" y="163"/>
                </a:lnTo>
                <a:lnTo>
                  <a:pt x="9" y="161"/>
                </a:lnTo>
                <a:lnTo>
                  <a:pt x="7" y="161"/>
                </a:lnTo>
                <a:lnTo>
                  <a:pt x="7" y="161"/>
                </a:lnTo>
                <a:lnTo>
                  <a:pt x="4" y="159"/>
                </a:lnTo>
                <a:lnTo>
                  <a:pt x="7" y="154"/>
                </a:lnTo>
                <a:lnTo>
                  <a:pt x="7" y="154"/>
                </a:lnTo>
                <a:lnTo>
                  <a:pt x="7" y="154"/>
                </a:lnTo>
                <a:lnTo>
                  <a:pt x="9" y="154"/>
                </a:lnTo>
                <a:lnTo>
                  <a:pt x="9" y="154"/>
                </a:lnTo>
                <a:lnTo>
                  <a:pt x="9" y="151"/>
                </a:lnTo>
                <a:lnTo>
                  <a:pt x="9" y="151"/>
                </a:lnTo>
                <a:lnTo>
                  <a:pt x="7" y="151"/>
                </a:lnTo>
                <a:lnTo>
                  <a:pt x="4" y="147"/>
                </a:lnTo>
                <a:lnTo>
                  <a:pt x="2" y="144"/>
                </a:lnTo>
                <a:lnTo>
                  <a:pt x="0" y="142"/>
                </a:lnTo>
                <a:lnTo>
                  <a:pt x="0" y="142"/>
                </a:lnTo>
                <a:lnTo>
                  <a:pt x="2" y="142"/>
                </a:lnTo>
                <a:lnTo>
                  <a:pt x="2" y="142"/>
                </a:lnTo>
                <a:lnTo>
                  <a:pt x="2" y="137"/>
                </a:lnTo>
                <a:lnTo>
                  <a:pt x="2" y="133"/>
                </a:lnTo>
                <a:lnTo>
                  <a:pt x="2" y="133"/>
                </a:lnTo>
                <a:lnTo>
                  <a:pt x="2" y="130"/>
                </a:lnTo>
                <a:lnTo>
                  <a:pt x="2" y="130"/>
                </a:lnTo>
                <a:lnTo>
                  <a:pt x="4" y="130"/>
                </a:lnTo>
                <a:lnTo>
                  <a:pt x="7" y="126"/>
                </a:lnTo>
                <a:lnTo>
                  <a:pt x="9" y="123"/>
                </a:lnTo>
                <a:lnTo>
                  <a:pt x="11" y="121"/>
                </a:lnTo>
                <a:lnTo>
                  <a:pt x="11" y="121"/>
                </a:lnTo>
                <a:lnTo>
                  <a:pt x="14" y="118"/>
                </a:lnTo>
                <a:lnTo>
                  <a:pt x="14" y="118"/>
                </a:lnTo>
                <a:lnTo>
                  <a:pt x="16" y="118"/>
                </a:lnTo>
                <a:lnTo>
                  <a:pt x="16" y="116"/>
                </a:lnTo>
                <a:lnTo>
                  <a:pt x="16" y="116"/>
                </a:lnTo>
                <a:lnTo>
                  <a:pt x="16" y="114"/>
                </a:lnTo>
                <a:lnTo>
                  <a:pt x="16" y="114"/>
                </a:lnTo>
                <a:lnTo>
                  <a:pt x="21" y="111"/>
                </a:lnTo>
                <a:lnTo>
                  <a:pt x="21" y="111"/>
                </a:lnTo>
                <a:lnTo>
                  <a:pt x="23" y="109"/>
                </a:lnTo>
                <a:lnTo>
                  <a:pt x="26" y="109"/>
                </a:lnTo>
                <a:lnTo>
                  <a:pt x="26" y="107"/>
                </a:lnTo>
                <a:lnTo>
                  <a:pt x="26" y="107"/>
                </a:lnTo>
                <a:lnTo>
                  <a:pt x="26" y="107"/>
                </a:lnTo>
                <a:lnTo>
                  <a:pt x="28" y="107"/>
                </a:lnTo>
                <a:lnTo>
                  <a:pt x="28" y="107"/>
                </a:lnTo>
                <a:lnTo>
                  <a:pt x="30" y="107"/>
                </a:lnTo>
                <a:lnTo>
                  <a:pt x="30" y="104"/>
                </a:lnTo>
                <a:lnTo>
                  <a:pt x="30" y="104"/>
                </a:lnTo>
                <a:lnTo>
                  <a:pt x="30" y="104"/>
                </a:lnTo>
                <a:lnTo>
                  <a:pt x="30" y="102"/>
                </a:lnTo>
                <a:lnTo>
                  <a:pt x="35" y="104"/>
                </a:lnTo>
                <a:lnTo>
                  <a:pt x="35" y="107"/>
                </a:lnTo>
                <a:lnTo>
                  <a:pt x="35" y="109"/>
                </a:lnTo>
                <a:lnTo>
                  <a:pt x="35" y="111"/>
                </a:lnTo>
                <a:lnTo>
                  <a:pt x="35" y="114"/>
                </a:lnTo>
                <a:lnTo>
                  <a:pt x="35" y="114"/>
                </a:lnTo>
                <a:lnTo>
                  <a:pt x="37" y="116"/>
                </a:lnTo>
                <a:lnTo>
                  <a:pt x="37" y="118"/>
                </a:lnTo>
                <a:lnTo>
                  <a:pt x="37" y="118"/>
                </a:lnTo>
                <a:lnTo>
                  <a:pt x="33" y="121"/>
                </a:lnTo>
                <a:lnTo>
                  <a:pt x="33" y="121"/>
                </a:lnTo>
                <a:lnTo>
                  <a:pt x="30" y="121"/>
                </a:lnTo>
                <a:lnTo>
                  <a:pt x="30" y="121"/>
                </a:lnTo>
                <a:lnTo>
                  <a:pt x="28" y="121"/>
                </a:lnTo>
                <a:lnTo>
                  <a:pt x="28" y="121"/>
                </a:lnTo>
                <a:lnTo>
                  <a:pt x="26" y="123"/>
                </a:lnTo>
                <a:lnTo>
                  <a:pt x="26" y="123"/>
                </a:lnTo>
                <a:lnTo>
                  <a:pt x="28" y="126"/>
                </a:lnTo>
                <a:lnTo>
                  <a:pt x="28" y="128"/>
                </a:lnTo>
                <a:lnTo>
                  <a:pt x="28" y="128"/>
                </a:lnTo>
                <a:lnTo>
                  <a:pt x="28" y="128"/>
                </a:lnTo>
                <a:lnTo>
                  <a:pt x="30" y="128"/>
                </a:lnTo>
                <a:lnTo>
                  <a:pt x="30" y="128"/>
                </a:lnTo>
                <a:lnTo>
                  <a:pt x="30" y="128"/>
                </a:lnTo>
                <a:lnTo>
                  <a:pt x="30" y="130"/>
                </a:lnTo>
                <a:lnTo>
                  <a:pt x="30" y="130"/>
                </a:lnTo>
                <a:lnTo>
                  <a:pt x="28" y="130"/>
                </a:lnTo>
                <a:lnTo>
                  <a:pt x="28" y="133"/>
                </a:lnTo>
                <a:lnTo>
                  <a:pt x="28" y="135"/>
                </a:lnTo>
                <a:lnTo>
                  <a:pt x="28" y="135"/>
                </a:lnTo>
                <a:lnTo>
                  <a:pt x="30" y="135"/>
                </a:lnTo>
                <a:lnTo>
                  <a:pt x="30" y="135"/>
                </a:lnTo>
                <a:lnTo>
                  <a:pt x="30" y="135"/>
                </a:lnTo>
                <a:lnTo>
                  <a:pt x="33" y="135"/>
                </a:lnTo>
                <a:lnTo>
                  <a:pt x="33" y="133"/>
                </a:lnTo>
                <a:lnTo>
                  <a:pt x="35" y="133"/>
                </a:lnTo>
                <a:lnTo>
                  <a:pt x="35" y="130"/>
                </a:lnTo>
                <a:lnTo>
                  <a:pt x="37" y="130"/>
                </a:lnTo>
                <a:lnTo>
                  <a:pt x="37" y="130"/>
                </a:lnTo>
                <a:lnTo>
                  <a:pt x="40" y="130"/>
                </a:lnTo>
                <a:lnTo>
                  <a:pt x="40" y="130"/>
                </a:lnTo>
                <a:lnTo>
                  <a:pt x="42" y="133"/>
                </a:lnTo>
                <a:lnTo>
                  <a:pt x="42" y="133"/>
                </a:lnTo>
                <a:lnTo>
                  <a:pt x="47" y="135"/>
                </a:lnTo>
                <a:lnTo>
                  <a:pt x="49" y="135"/>
                </a:lnTo>
                <a:lnTo>
                  <a:pt x="51" y="135"/>
                </a:lnTo>
                <a:lnTo>
                  <a:pt x="51" y="135"/>
                </a:lnTo>
                <a:lnTo>
                  <a:pt x="51" y="135"/>
                </a:lnTo>
                <a:lnTo>
                  <a:pt x="54" y="135"/>
                </a:lnTo>
                <a:lnTo>
                  <a:pt x="56" y="137"/>
                </a:lnTo>
                <a:lnTo>
                  <a:pt x="56" y="140"/>
                </a:lnTo>
                <a:lnTo>
                  <a:pt x="56" y="140"/>
                </a:lnTo>
                <a:lnTo>
                  <a:pt x="59" y="144"/>
                </a:lnTo>
                <a:lnTo>
                  <a:pt x="59" y="147"/>
                </a:lnTo>
                <a:lnTo>
                  <a:pt x="61" y="149"/>
                </a:lnTo>
                <a:lnTo>
                  <a:pt x="63" y="151"/>
                </a:lnTo>
                <a:lnTo>
                  <a:pt x="66" y="151"/>
                </a:lnTo>
                <a:lnTo>
                  <a:pt x="66" y="151"/>
                </a:lnTo>
                <a:lnTo>
                  <a:pt x="66" y="151"/>
                </a:lnTo>
                <a:lnTo>
                  <a:pt x="68" y="151"/>
                </a:lnTo>
                <a:lnTo>
                  <a:pt x="70" y="151"/>
                </a:lnTo>
                <a:lnTo>
                  <a:pt x="70" y="151"/>
                </a:lnTo>
                <a:lnTo>
                  <a:pt x="73" y="151"/>
                </a:lnTo>
                <a:lnTo>
                  <a:pt x="75" y="147"/>
                </a:lnTo>
                <a:lnTo>
                  <a:pt x="75" y="144"/>
                </a:lnTo>
                <a:lnTo>
                  <a:pt x="75" y="144"/>
                </a:lnTo>
                <a:lnTo>
                  <a:pt x="75" y="142"/>
                </a:lnTo>
                <a:lnTo>
                  <a:pt x="75" y="142"/>
                </a:lnTo>
                <a:lnTo>
                  <a:pt x="77" y="142"/>
                </a:lnTo>
                <a:lnTo>
                  <a:pt x="77" y="140"/>
                </a:lnTo>
                <a:lnTo>
                  <a:pt x="77" y="140"/>
                </a:lnTo>
                <a:lnTo>
                  <a:pt x="80" y="140"/>
                </a:lnTo>
                <a:lnTo>
                  <a:pt x="80" y="140"/>
                </a:lnTo>
                <a:lnTo>
                  <a:pt x="82" y="140"/>
                </a:lnTo>
                <a:lnTo>
                  <a:pt x="82" y="140"/>
                </a:lnTo>
                <a:lnTo>
                  <a:pt x="82" y="137"/>
                </a:lnTo>
                <a:lnTo>
                  <a:pt x="82" y="135"/>
                </a:lnTo>
                <a:lnTo>
                  <a:pt x="82" y="135"/>
                </a:lnTo>
                <a:lnTo>
                  <a:pt x="82" y="133"/>
                </a:lnTo>
                <a:lnTo>
                  <a:pt x="82" y="133"/>
                </a:lnTo>
                <a:lnTo>
                  <a:pt x="82" y="130"/>
                </a:lnTo>
                <a:lnTo>
                  <a:pt x="82" y="130"/>
                </a:lnTo>
                <a:lnTo>
                  <a:pt x="82" y="130"/>
                </a:lnTo>
                <a:lnTo>
                  <a:pt x="85" y="126"/>
                </a:lnTo>
                <a:lnTo>
                  <a:pt x="85" y="123"/>
                </a:lnTo>
                <a:lnTo>
                  <a:pt x="87" y="123"/>
                </a:lnTo>
                <a:lnTo>
                  <a:pt x="87" y="121"/>
                </a:lnTo>
                <a:lnTo>
                  <a:pt x="87" y="121"/>
                </a:lnTo>
                <a:lnTo>
                  <a:pt x="87" y="118"/>
                </a:lnTo>
                <a:lnTo>
                  <a:pt x="87" y="118"/>
                </a:lnTo>
                <a:lnTo>
                  <a:pt x="89" y="116"/>
                </a:lnTo>
                <a:lnTo>
                  <a:pt x="89" y="116"/>
                </a:lnTo>
                <a:lnTo>
                  <a:pt x="89" y="114"/>
                </a:lnTo>
                <a:lnTo>
                  <a:pt x="92" y="114"/>
                </a:lnTo>
                <a:lnTo>
                  <a:pt x="92" y="114"/>
                </a:lnTo>
                <a:lnTo>
                  <a:pt x="92" y="111"/>
                </a:lnTo>
                <a:lnTo>
                  <a:pt x="92" y="109"/>
                </a:lnTo>
                <a:lnTo>
                  <a:pt x="92" y="107"/>
                </a:lnTo>
                <a:lnTo>
                  <a:pt x="92" y="107"/>
                </a:lnTo>
                <a:lnTo>
                  <a:pt x="92" y="104"/>
                </a:lnTo>
                <a:lnTo>
                  <a:pt x="92" y="104"/>
                </a:lnTo>
                <a:lnTo>
                  <a:pt x="92" y="104"/>
                </a:lnTo>
                <a:lnTo>
                  <a:pt x="94" y="104"/>
                </a:lnTo>
                <a:lnTo>
                  <a:pt x="94" y="104"/>
                </a:lnTo>
                <a:lnTo>
                  <a:pt x="94" y="104"/>
                </a:lnTo>
                <a:lnTo>
                  <a:pt x="94" y="104"/>
                </a:lnTo>
                <a:lnTo>
                  <a:pt x="94" y="107"/>
                </a:lnTo>
                <a:lnTo>
                  <a:pt x="96" y="107"/>
                </a:lnTo>
                <a:lnTo>
                  <a:pt x="96" y="104"/>
                </a:lnTo>
                <a:lnTo>
                  <a:pt x="99" y="104"/>
                </a:lnTo>
                <a:lnTo>
                  <a:pt x="96" y="104"/>
                </a:lnTo>
                <a:lnTo>
                  <a:pt x="96" y="102"/>
                </a:lnTo>
                <a:lnTo>
                  <a:pt x="96" y="102"/>
                </a:lnTo>
                <a:lnTo>
                  <a:pt x="96" y="102"/>
                </a:lnTo>
                <a:lnTo>
                  <a:pt x="96" y="100"/>
                </a:lnTo>
                <a:lnTo>
                  <a:pt x="99" y="100"/>
                </a:lnTo>
                <a:lnTo>
                  <a:pt x="99" y="100"/>
                </a:lnTo>
                <a:lnTo>
                  <a:pt x="101" y="97"/>
                </a:lnTo>
                <a:lnTo>
                  <a:pt x="101" y="95"/>
                </a:lnTo>
                <a:lnTo>
                  <a:pt x="106" y="92"/>
                </a:lnTo>
                <a:lnTo>
                  <a:pt x="108" y="90"/>
                </a:lnTo>
                <a:lnTo>
                  <a:pt x="108" y="90"/>
                </a:lnTo>
                <a:lnTo>
                  <a:pt x="108" y="90"/>
                </a:lnTo>
                <a:lnTo>
                  <a:pt x="120" y="85"/>
                </a:lnTo>
                <a:lnTo>
                  <a:pt x="127" y="83"/>
                </a:lnTo>
                <a:lnTo>
                  <a:pt x="132" y="83"/>
                </a:lnTo>
                <a:lnTo>
                  <a:pt x="137" y="81"/>
                </a:lnTo>
                <a:lnTo>
                  <a:pt x="144" y="78"/>
                </a:lnTo>
                <a:lnTo>
                  <a:pt x="151" y="71"/>
                </a:lnTo>
                <a:lnTo>
                  <a:pt x="162" y="64"/>
                </a:lnTo>
                <a:lnTo>
                  <a:pt x="165" y="62"/>
                </a:lnTo>
                <a:lnTo>
                  <a:pt x="170" y="55"/>
                </a:lnTo>
                <a:lnTo>
                  <a:pt x="172" y="52"/>
                </a:lnTo>
                <a:lnTo>
                  <a:pt x="174" y="48"/>
                </a:lnTo>
                <a:lnTo>
                  <a:pt x="177" y="48"/>
                </a:lnTo>
                <a:lnTo>
                  <a:pt x="177" y="45"/>
                </a:lnTo>
                <a:lnTo>
                  <a:pt x="177" y="45"/>
                </a:lnTo>
                <a:lnTo>
                  <a:pt x="179" y="38"/>
                </a:lnTo>
                <a:lnTo>
                  <a:pt x="179" y="36"/>
                </a:lnTo>
                <a:lnTo>
                  <a:pt x="181" y="33"/>
                </a:lnTo>
                <a:lnTo>
                  <a:pt x="181" y="31"/>
                </a:lnTo>
                <a:lnTo>
                  <a:pt x="181" y="29"/>
                </a:lnTo>
                <a:lnTo>
                  <a:pt x="184" y="29"/>
                </a:lnTo>
                <a:lnTo>
                  <a:pt x="184" y="29"/>
                </a:lnTo>
                <a:lnTo>
                  <a:pt x="184" y="29"/>
                </a:lnTo>
                <a:lnTo>
                  <a:pt x="188" y="29"/>
                </a:lnTo>
                <a:lnTo>
                  <a:pt x="186" y="24"/>
                </a:lnTo>
                <a:lnTo>
                  <a:pt x="186" y="22"/>
                </a:lnTo>
                <a:lnTo>
                  <a:pt x="186" y="19"/>
                </a:lnTo>
                <a:lnTo>
                  <a:pt x="186" y="19"/>
                </a:lnTo>
                <a:lnTo>
                  <a:pt x="186" y="19"/>
                </a:lnTo>
                <a:lnTo>
                  <a:pt x="186" y="19"/>
                </a:lnTo>
                <a:lnTo>
                  <a:pt x="186" y="17"/>
                </a:lnTo>
                <a:lnTo>
                  <a:pt x="186" y="14"/>
                </a:lnTo>
                <a:lnTo>
                  <a:pt x="184" y="14"/>
                </a:lnTo>
                <a:lnTo>
                  <a:pt x="184" y="14"/>
                </a:lnTo>
                <a:lnTo>
                  <a:pt x="181" y="12"/>
                </a:lnTo>
                <a:lnTo>
                  <a:pt x="181" y="12"/>
                </a:lnTo>
                <a:lnTo>
                  <a:pt x="181" y="12"/>
                </a:lnTo>
                <a:lnTo>
                  <a:pt x="181" y="10"/>
                </a:lnTo>
                <a:lnTo>
                  <a:pt x="181" y="7"/>
                </a:lnTo>
                <a:lnTo>
                  <a:pt x="179" y="7"/>
                </a:lnTo>
                <a:lnTo>
                  <a:pt x="179" y="7"/>
                </a:lnTo>
                <a:lnTo>
                  <a:pt x="177" y="5"/>
                </a:lnTo>
                <a:lnTo>
                  <a:pt x="174" y="5"/>
                </a:lnTo>
                <a:lnTo>
                  <a:pt x="174" y="3"/>
                </a:lnTo>
                <a:lnTo>
                  <a:pt x="179" y="3"/>
                </a:lnTo>
                <a:lnTo>
                  <a:pt x="179" y="3"/>
                </a:lnTo>
                <a:lnTo>
                  <a:pt x="181" y="5"/>
                </a:lnTo>
                <a:lnTo>
                  <a:pt x="184" y="5"/>
                </a:lnTo>
                <a:lnTo>
                  <a:pt x="186" y="3"/>
                </a:lnTo>
                <a:lnTo>
                  <a:pt x="186" y="3"/>
                </a:lnTo>
                <a:lnTo>
                  <a:pt x="186" y="3"/>
                </a:lnTo>
                <a:lnTo>
                  <a:pt x="188" y="3"/>
                </a:lnTo>
                <a:lnTo>
                  <a:pt x="188" y="0"/>
                </a:lnTo>
                <a:lnTo>
                  <a:pt x="188" y="0"/>
                </a:lnTo>
                <a:lnTo>
                  <a:pt x="191" y="0"/>
                </a:lnTo>
                <a:lnTo>
                  <a:pt x="193" y="3"/>
                </a:lnTo>
                <a:lnTo>
                  <a:pt x="196" y="5"/>
                </a:lnTo>
                <a:lnTo>
                  <a:pt x="196" y="5"/>
                </a:lnTo>
                <a:lnTo>
                  <a:pt x="198" y="7"/>
                </a:lnTo>
                <a:lnTo>
                  <a:pt x="200" y="5"/>
                </a:lnTo>
                <a:lnTo>
                  <a:pt x="200" y="5"/>
                </a:lnTo>
                <a:lnTo>
                  <a:pt x="200" y="5"/>
                </a:lnTo>
                <a:lnTo>
                  <a:pt x="200" y="5"/>
                </a:lnTo>
                <a:lnTo>
                  <a:pt x="203" y="7"/>
                </a:lnTo>
                <a:lnTo>
                  <a:pt x="203" y="7"/>
                </a:lnTo>
                <a:lnTo>
                  <a:pt x="203" y="7"/>
                </a:lnTo>
                <a:lnTo>
                  <a:pt x="203" y="10"/>
                </a:lnTo>
                <a:lnTo>
                  <a:pt x="203" y="10"/>
                </a:lnTo>
                <a:lnTo>
                  <a:pt x="203" y="10"/>
                </a:lnTo>
                <a:lnTo>
                  <a:pt x="205" y="12"/>
                </a:lnTo>
                <a:lnTo>
                  <a:pt x="205" y="12"/>
                </a:lnTo>
                <a:lnTo>
                  <a:pt x="207" y="12"/>
                </a:lnTo>
                <a:lnTo>
                  <a:pt x="212" y="17"/>
                </a:lnTo>
                <a:lnTo>
                  <a:pt x="212" y="17"/>
                </a:lnTo>
                <a:lnTo>
                  <a:pt x="214" y="17"/>
                </a:lnTo>
                <a:lnTo>
                  <a:pt x="214" y="19"/>
                </a:lnTo>
                <a:lnTo>
                  <a:pt x="214" y="22"/>
                </a:lnTo>
                <a:lnTo>
                  <a:pt x="214" y="24"/>
                </a:lnTo>
                <a:lnTo>
                  <a:pt x="217" y="24"/>
                </a:lnTo>
                <a:lnTo>
                  <a:pt x="217" y="26"/>
                </a:lnTo>
                <a:lnTo>
                  <a:pt x="217" y="26"/>
                </a:lnTo>
                <a:lnTo>
                  <a:pt x="217" y="29"/>
                </a:lnTo>
                <a:lnTo>
                  <a:pt x="217" y="29"/>
                </a:lnTo>
                <a:lnTo>
                  <a:pt x="217" y="31"/>
                </a:lnTo>
                <a:lnTo>
                  <a:pt x="219" y="31"/>
                </a:lnTo>
                <a:lnTo>
                  <a:pt x="222" y="31"/>
                </a:lnTo>
                <a:lnTo>
                  <a:pt x="229" y="36"/>
                </a:lnTo>
                <a:lnTo>
                  <a:pt x="229" y="38"/>
                </a:lnTo>
                <a:lnTo>
                  <a:pt x="233" y="38"/>
                </a:lnTo>
                <a:lnTo>
                  <a:pt x="233" y="38"/>
                </a:lnTo>
                <a:lnTo>
                  <a:pt x="236" y="38"/>
                </a:lnTo>
                <a:lnTo>
                  <a:pt x="238" y="40"/>
                </a:lnTo>
                <a:lnTo>
                  <a:pt x="238" y="43"/>
                </a:lnTo>
                <a:lnTo>
                  <a:pt x="238" y="45"/>
                </a:lnTo>
                <a:lnTo>
                  <a:pt x="240" y="45"/>
                </a:lnTo>
                <a:lnTo>
                  <a:pt x="240" y="48"/>
                </a:lnTo>
                <a:lnTo>
                  <a:pt x="243" y="48"/>
                </a:lnTo>
                <a:lnTo>
                  <a:pt x="240" y="50"/>
                </a:lnTo>
                <a:lnTo>
                  <a:pt x="240" y="50"/>
                </a:lnTo>
                <a:lnTo>
                  <a:pt x="240" y="52"/>
                </a:lnTo>
                <a:lnTo>
                  <a:pt x="240" y="52"/>
                </a:lnTo>
                <a:lnTo>
                  <a:pt x="243" y="55"/>
                </a:lnTo>
                <a:lnTo>
                  <a:pt x="245" y="57"/>
                </a:lnTo>
                <a:lnTo>
                  <a:pt x="248" y="55"/>
                </a:lnTo>
                <a:lnTo>
                  <a:pt x="250" y="55"/>
                </a:lnTo>
                <a:lnTo>
                  <a:pt x="252" y="55"/>
                </a:lnTo>
                <a:lnTo>
                  <a:pt x="252" y="57"/>
                </a:lnTo>
                <a:lnTo>
                  <a:pt x="255" y="64"/>
                </a:lnTo>
                <a:lnTo>
                  <a:pt x="252" y="66"/>
                </a:lnTo>
                <a:lnTo>
                  <a:pt x="252" y="66"/>
                </a:lnTo>
                <a:lnTo>
                  <a:pt x="252" y="69"/>
                </a:lnTo>
                <a:lnTo>
                  <a:pt x="252" y="71"/>
                </a:lnTo>
                <a:lnTo>
                  <a:pt x="252" y="71"/>
                </a:lnTo>
                <a:lnTo>
                  <a:pt x="252" y="71"/>
                </a:lnTo>
                <a:lnTo>
                  <a:pt x="255" y="74"/>
                </a:lnTo>
                <a:lnTo>
                  <a:pt x="257" y="74"/>
                </a:lnTo>
                <a:lnTo>
                  <a:pt x="257" y="74"/>
                </a:lnTo>
                <a:lnTo>
                  <a:pt x="259" y="74"/>
                </a:lnTo>
                <a:lnTo>
                  <a:pt x="259" y="76"/>
                </a:lnTo>
                <a:lnTo>
                  <a:pt x="262" y="76"/>
                </a:lnTo>
                <a:lnTo>
                  <a:pt x="264" y="74"/>
                </a:lnTo>
                <a:lnTo>
                  <a:pt x="269" y="74"/>
                </a:lnTo>
                <a:lnTo>
                  <a:pt x="271" y="74"/>
                </a:lnTo>
                <a:lnTo>
                  <a:pt x="276" y="76"/>
                </a:lnTo>
                <a:lnTo>
                  <a:pt x="276" y="76"/>
                </a:lnTo>
                <a:lnTo>
                  <a:pt x="278" y="76"/>
                </a:lnTo>
                <a:lnTo>
                  <a:pt x="283" y="74"/>
                </a:lnTo>
                <a:lnTo>
                  <a:pt x="285" y="71"/>
                </a:lnTo>
                <a:lnTo>
                  <a:pt x="288" y="71"/>
                </a:lnTo>
                <a:lnTo>
                  <a:pt x="290" y="71"/>
                </a:lnTo>
                <a:lnTo>
                  <a:pt x="290" y="71"/>
                </a:lnTo>
                <a:lnTo>
                  <a:pt x="292" y="66"/>
                </a:lnTo>
                <a:lnTo>
                  <a:pt x="295" y="64"/>
                </a:lnTo>
                <a:lnTo>
                  <a:pt x="295" y="64"/>
                </a:lnTo>
                <a:lnTo>
                  <a:pt x="295" y="66"/>
                </a:lnTo>
                <a:lnTo>
                  <a:pt x="295" y="66"/>
                </a:lnTo>
                <a:lnTo>
                  <a:pt x="295" y="66"/>
                </a:lnTo>
                <a:lnTo>
                  <a:pt x="299" y="66"/>
                </a:lnTo>
                <a:lnTo>
                  <a:pt x="299" y="66"/>
                </a:lnTo>
                <a:lnTo>
                  <a:pt x="304" y="69"/>
                </a:lnTo>
                <a:lnTo>
                  <a:pt x="304" y="71"/>
                </a:lnTo>
                <a:lnTo>
                  <a:pt x="311" y="71"/>
                </a:lnTo>
                <a:lnTo>
                  <a:pt x="314" y="69"/>
                </a:lnTo>
                <a:lnTo>
                  <a:pt x="316" y="69"/>
                </a:lnTo>
                <a:lnTo>
                  <a:pt x="321" y="66"/>
                </a:lnTo>
                <a:lnTo>
                  <a:pt x="328" y="71"/>
                </a:lnTo>
                <a:lnTo>
                  <a:pt x="328" y="74"/>
                </a:lnTo>
                <a:lnTo>
                  <a:pt x="330" y="76"/>
                </a:lnTo>
                <a:lnTo>
                  <a:pt x="330" y="76"/>
                </a:lnTo>
                <a:lnTo>
                  <a:pt x="335" y="76"/>
                </a:lnTo>
                <a:lnTo>
                  <a:pt x="335" y="76"/>
                </a:lnTo>
                <a:lnTo>
                  <a:pt x="337" y="76"/>
                </a:lnTo>
                <a:lnTo>
                  <a:pt x="337" y="76"/>
                </a:lnTo>
                <a:lnTo>
                  <a:pt x="340" y="78"/>
                </a:lnTo>
                <a:lnTo>
                  <a:pt x="340" y="78"/>
                </a:lnTo>
                <a:lnTo>
                  <a:pt x="342" y="81"/>
                </a:lnTo>
                <a:lnTo>
                  <a:pt x="342" y="83"/>
                </a:lnTo>
                <a:lnTo>
                  <a:pt x="344" y="81"/>
                </a:lnTo>
                <a:lnTo>
                  <a:pt x="344" y="83"/>
                </a:lnTo>
                <a:lnTo>
                  <a:pt x="335" y="100"/>
                </a:lnTo>
                <a:lnTo>
                  <a:pt x="333" y="102"/>
                </a:lnTo>
                <a:lnTo>
                  <a:pt x="330" y="107"/>
                </a:lnTo>
                <a:lnTo>
                  <a:pt x="328" y="109"/>
                </a:lnTo>
                <a:lnTo>
                  <a:pt x="325" y="111"/>
                </a:lnTo>
                <a:lnTo>
                  <a:pt x="325" y="114"/>
                </a:lnTo>
                <a:lnTo>
                  <a:pt x="328" y="116"/>
                </a:lnTo>
                <a:lnTo>
                  <a:pt x="330" y="116"/>
                </a:lnTo>
                <a:lnTo>
                  <a:pt x="333" y="116"/>
                </a:lnTo>
                <a:lnTo>
                  <a:pt x="333" y="116"/>
                </a:lnTo>
                <a:lnTo>
                  <a:pt x="335" y="116"/>
                </a:lnTo>
                <a:lnTo>
                  <a:pt x="335" y="116"/>
                </a:lnTo>
                <a:lnTo>
                  <a:pt x="335" y="116"/>
                </a:lnTo>
                <a:lnTo>
                  <a:pt x="337" y="116"/>
                </a:lnTo>
                <a:lnTo>
                  <a:pt x="337" y="116"/>
                </a:lnTo>
                <a:lnTo>
                  <a:pt x="340" y="118"/>
                </a:lnTo>
                <a:lnTo>
                  <a:pt x="342" y="118"/>
                </a:lnTo>
                <a:lnTo>
                  <a:pt x="342" y="121"/>
                </a:lnTo>
                <a:lnTo>
                  <a:pt x="342" y="121"/>
                </a:lnTo>
                <a:lnTo>
                  <a:pt x="342" y="123"/>
                </a:lnTo>
                <a:lnTo>
                  <a:pt x="342" y="123"/>
                </a:lnTo>
                <a:lnTo>
                  <a:pt x="342" y="123"/>
                </a:lnTo>
                <a:lnTo>
                  <a:pt x="344" y="126"/>
                </a:lnTo>
                <a:lnTo>
                  <a:pt x="347" y="126"/>
                </a:lnTo>
                <a:lnTo>
                  <a:pt x="347" y="128"/>
                </a:lnTo>
                <a:lnTo>
                  <a:pt x="349" y="128"/>
                </a:lnTo>
                <a:lnTo>
                  <a:pt x="349" y="128"/>
                </a:lnTo>
                <a:lnTo>
                  <a:pt x="349" y="130"/>
                </a:lnTo>
                <a:lnTo>
                  <a:pt x="349" y="130"/>
                </a:lnTo>
                <a:lnTo>
                  <a:pt x="347" y="130"/>
                </a:lnTo>
                <a:lnTo>
                  <a:pt x="347" y="133"/>
                </a:lnTo>
                <a:lnTo>
                  <a:pt x="342" y="133"/>
                </a:lnTo>
                <a:lnTo>
                  <a:pt x="340" y="130"/>
                </a:lnTo>
                <a:lnTo>
                  <a:pt x="337" y="130"/>
                </a:lnTo>
                <a:lnTo>
                  <a:pt x="337" y="128"/>
                </a:lnTo>
                <a:lnTo>
                  <a:pt x="337" y="128"/>
                </a:lnTo>
                <a:lnTo>
                  <a:pt x="337" y="128"/>
                </a:lnTo>
                <a:lnTo>
                  <a:pt x="337" y="126"/>
                </a:lnTo>
                <a:lnTo>
                  <a:pt x="335" y="126"/>
                </a:lnTo>
                <a:lnTo>
                  <a:pt x="333" y="126"/>
                </a:lnTo>
                <a:lnTo>
                  <a:pt x="333" y="128"/>
                </a:lnTo>
                <a:lnTo>
                  <a:pt x="330" y="128"/>
                </a:lnTo>
                <a:lnTo>
                  <a:pt x="328" y="126"/>
                </a:lnTo>
                <a:lnTo>
                  <a:pt x="323" y="126"/>
                </a:lnTo>
                <a:lnTo>
                  <a:pt x="323" y="126"/>
                </a:lnTo>
                <a:lnTo>
                  <a:pt x="321" y="128"/>
                </a:lnTo>
                <a:lnTo>
                  <a:pt x="321" y="130"/>
                </a:lnTo>
                <a:lnTo>
                  <a:pt x="321" y="130"/>
                </a:lnTo>
                <a:lnTo>
                  <a:pt x="318" y="133"/>
                </a:lnTo>
                <a:lnTo>
                  <a:pt x="316" y="133"/>
                </a:lnTo>
                <a:lnTo>
                  <a:pt x="314" y="133"/>
                </a:lnTo>
                <a:lnTo>
                  <a:pt x="311" y="133"/>
                </a:lnTo>
                <a:lnTo>
                  <a:pt x="307" y="133"/>
                </a:lnTo>
                <a:lnTo>
                  <a:pt x="304" y="135"/>
                </a:lnTo>
                <a:lnTo>
                  <a:pt x="297" y="137"/>
                </a:lnTo>
                <a:lnTo>
                  <a:pt x="295" y="137"/>
                </a:lnTo>
                <a:lnTo>
                  <a:pt x="295" y="137"/>
                </a:lnTo>
                <a:lnTo>
                  <a:pt x="290" y="137"/>
                </a:lnTo>
                <a:lnTo>
                  <a:pt x="290" y="137"/>
                </a:lnTo>
                <a:lnTo>
                  <a:pt x="285" y="140"/>
                </a:lnTo>
                <a:lnTo>
                  <a:pt x="283" y="142"/>
                </a:lnTo>
                <a:lnTo>
                  <a:pt x="278" y="144"/>
                </a:lnTo>
                <a:lnTo>
                  <a:pt x="278" y="144"/>
                </a:lnTo>
                <a:lnTo>
                  <a:pt x="278" y="144"/>
                </a:lnTo>
                <a:lnTo>
                  <a:pt x="276" y="144"/>
                </a:lnTo>
                <a:lnTo>
                  <a:pt x="276" y="144"/>
                </a:lnTo>
                <a:lnTo>
                  <a:pt x="273" y="144"/>
                </a:lnTo>
                <a:lnTo>
                  <a:pt x="273" y="147"/>
                </a:lnTo>
                <a:lnTo>
                  <a:pt x="273" y="147"/>
                </a:lnTo>
                <a:lnTo>
                  <a:pt x="273" y="149"/>
                </a:lnTo>
                <a:lnTo>
                  <a:pt x="271" y="149"/>
                </a:lnTo>
                <a:lnTo>
                  <a:pt x="266" y="151"/>
                </a:lnTo>
                <a:lnTo>
                  <a:pt x="262" y="154"/>
                </a:lnTo>
                <a:lnTo>
                  <a:pt x="262" y="154"/>
                </a:lnTo>
                <a:lnTo>
                  <a:pt x="259" y="156"/>
                </a:lnTo>
                <a:lnTo>
                  <a:pt x="259" y="156"/>
                </a:lnTo>
                <a:lnTo>
                  <a:pt x="257" y="161"/>
                </a:lnTo>
                <a:lnTo>
                  <a:pt x="257" y="166"/>
                </a:lnTo>
                <a:lnTo>
                  <a:pt x="257" y="166"/>
                </a:lnTo>
                <a:lnTo>
                  <a:pt x="257" y="168"/>
                </a:lnTo>
                <a:lnTo>
                  <a:pt x="257" y="168"/>
                </a:lnTo>
                <a:lnTo>
                  <a:pt x="257" y="173"/>
                </a:lnTo>
                <a:lnTo>
                  <a:pt x="255" y="173"/>
                </a:lnTo>
                <a:lnTo>
                  <a:pt x="255" y="175"/>
                </a:lnTo>
                <a:lnTo>
                  <a:pt x="252" y="177"/>
                </a:lnTo>
                <a:lnTo>
                  <a:pt x="252" y="180"/>
                </a:lnTo>
                <a:lnTo>
                  <a:pt x="250" y="182"/>
                </a:lnTo>
                <a:lnTo>
                  <a:pt x="250" y="185"/>
                </a:lnTo>
                <a:lnTo>
                  <a:pt x="248" y="185"/>
                </a:lnTo>
                <a:lnTo>
                  <a:pt x="248" y="187"/>
                </a:lnTo>
                <a:lnTo>
                  <a:pt x="250" y="187"/>
                </a:lnTo>
                <a:lnTo>
                  <a:pt x="250" y="189"/>
                </a:lnTo>
                <a:lnTo>
                  <a:pt x="252" y="194"/>
                </a:lnTo>
                <a:lnTo>
                  <a:pt x="252" y="194"/>
                </a:lnTo>
                <a:lnTo>
                  <a:pt x="252" y="196"/>
                </a:lnTo>
                <a:lnTo>
                  <a:pt x="250" y="196"/>
                </a:lnTo>
                <a:lnTo>
                  <a:pt x="250" y="199"/>
                </a:lnTo>
                <a:lnTo>
                  <a:pt x="250" y="199"/>
                </a:lnTo>
                <a:lnTo>
                  <a:pt x="250" y="199"/>
                </a:lnTo>
                <a:lnTo>
                  <a:pt x="248" y="201"/>
                </a:lnTo>
                <a:lnTo>
                  <a:pt x="245" y="201"/>
                </a:lnTo>
                <a:lnTo>
                  <a:pt x="245" y="201"/>
                </a:lnTo>
                <a:lnTo>
                  <a:pt x="245" y="201"/>
                </a:lnTo>
                <a:lnTo>
                  <a:pt x="238" y="206"/>
                </a:lnTo>
                <a:lnTo>
                  <a:pt x="236" y="206"/>
                </a:lnTo>
                <a:lnTo>
                  <a:pt x="233" y="208"/>
                </a:lnTo>
                <a:lnTo>
                  <a:pt x="233" y="211"/>
                </a:lnTo>
                <a:lnTo>
                  <a:pt x="231" y="215"/>
                </a:lnTo>
                <a:lnTo>
                  <a:pt x="231" y="218"/>
                </a:lnTo>
                <a:lnTo>
                  <a:pt x="231" y="218"/>
                </a:lnTo>
                <a:lnTo>
                  <a:pt x="233" y="220"/>
                </a:lnTo>
                <a:lnTo>
                  <a:pt x="233" y="222"/>
                </a:lnTo>
                <a:lnTo>
                  <a:pt x="233" y="222"/>
                </a:lnTo>
                <a:lnTo>
                  <a:pt x="226" y="225"/>
                </a:lnTo>
                <a:lnTo>
                  <a:pt x="226" y="227"/>
                </a:lnTo>
                <a:lnTo>
                  <a:pt x="226" y="229"/>
                </a:lnTo>
                <a:lnTo>
                  <a:pt x="226" y="229"/>
                </a:lnTo>
                <a:lnTo>
                  <a:pt x="224" y="229"/>
                </a:lnTo>
                <a:lnTo>
                  <a:pt x="224" y="229"/>
                </a:lnTo>
                <a:lnTo>
                  <a:pt x="226" y="229"/>
                </a:lnTo>
                <a:lnTo>
                  <a:pt x="226" y="232"/>
                </a:lnTo>
                <a:lnTo>
                  <a:pt x="229" y="234"/>
                </a:lnTo>
                <a:lnTo>
                  <a:pt x="229" y="234"/>
                </a:lnTo>
                <a:lnTo>
                  <a:pt x="229" y="234"/>
                </a:lnTo>
                <a:lnTo>
                  <a:pt x="231" y="234"/>
                </a:lnTo>
                <a:lnTo>
                  <a:pt x="233" y="237"/>
                </a:lnTo>
                <a:lnTo>
                  <a:pt x="233" y="237"/>
                </a:lnTo>
                <a:lnTo>
                  <a:pt x="233" y="237"/>
                </a:lnTo>
                <a:lnTo>
                  <a:pt x="233" y="237"/>
                </a:lnTo>
                <a:lnTo>
                  <a:pt x="233" y="239"/>
                </a:lnTo>
                <a:lnTo>
                  <a:pt x="233" y="239"/>
                </a:lnTo>
                <a:lnTo>
                  <a:pt x="231" y="239"/>
                </a:lnTo>
                <a:lnTo>
                  <a:pt x="231" y="241"/>
                </a:lnTo>
                <a:lnTo>
                  <a:pt x="233" y="244"/>
                </a:lnTo>
                <a:lnTo>
                  <a:pt x="233" y="244"/>
                </a:lnTo>
                <a:lnTo>
                  <a:pt x="236" y="244"/>
                </a:lnTo>
                <a:lnTo>
                  <a:pt x="238" y="248"/>
                </a:lnTo>
                <a:lnTo>
                  <a:pt x="238" y="251"/>
                </a:lnTo>
                <a:lnTo>
                  <a:pt x="238" y="253"/>
                </a:lnTo>
                <a:lnTo>
                  <a:pt x="238" y="253"/>
                </a:lnTo>
                <a:lnTo>
                  <a:pt x="240" y="255"/>
                </a:lnTo>
                <a:lnTo>
                  <a:pt x="243" y="258"/>
                </a:lnTo>
                <a:lnTo>
                  <a:pt x="245" y="263"/>
                </a:lnTo>
                <a:lnTo>
                  <a:pt x="248" y="265"/>
                </a:lnTo>
                <a:lnTo>
                  <a:pt x="248" y="265"/>
                </a:lnTo>
                <a:lnTo>
                  <a:pt x="250" y="265"/>
                </a:lnTo>
                <a:lnTo>
                  <a:pt x="250" y="265"/>
                </a:lnTo>
                <a:lnTo>
                  <a:pt x="250" y="265"/>
                </a:lnTo>
                <a:lnTo>
                  <a:pt x="250" y="265"/>
                </a:lnTo>
                <a:lnTo>
                  <a:pt x="250" y="267"/>
                </a:lnTo>
                <a:lnTo>
                  <a:pt x="252" y="267"/>
                </a:lnTo>
                <a:lnTo>
                  <a:pt x="252" y="267"/>
                </a:lnTo>
                <a:lnTo>
                  <a:pt x="255" y="272"/>
                </a:lnTo>
                <a:lnTo>
                  <a:pt x="255" y="272"/>
                </a:lnTo>
                <a:lnTo>
                  <a:pt x="257" y="274"/>
                </a:lnTo>
                <a:lnTo>
                  <a:pt x="257" y="274"/>
                </a:lnTo>
                <a:lnTo>
                  <a:pt x="257" y="277"/>
                </a:lnTo>
                <a:lnTo>
                  <a:pt x="257" y="277"/>
                </a:lnTo>
                <a:lnTo>
                  <a:pt x="257" y="277"/>
                </a:lnTo>
                <a:lnTo>
                  <a:pt x="257" y="279"/>
                </a:lnTo>
                <a:lnTo>
                  <a:pt x="255" y="281"/>
                </a:lnTo>
                <a:lnTo>
                  <a:pt x="252" y="284"/>
                </a:lnTo>
                <a:lnTo>
                  <a:pt x="250" y="284"/>
                </a:lnTo>
                <a:lnTo>
                  <a:pt x="250" y="286"/>
                </a:lnTo>
                <a:lnTo>
                  <a:pt x="250" y="286"/>
                </a:lnTo>
                <a:lnTo>
                  <a:pt x="257" y="286"/>
                </a:lnTo>
                <a:lnTo>
                  <a:pt x="259" y="286"/>
                </a:lnTo>
                <a:lnTo>
                  <a:pt x="259" y="286"/>
                </a:lnTo>
                <a:lnTo>
                  <a:pt x="264" y="286"/>
                </a:lnTo>
                <a:lnTo>
                  <a:pt x="266" y="289"/>
                </a:lnTo>
                <a:lnTo>
                  <a:pt x="273" y="289"/>
                </a:lnTo>
                <a:lnTo>
                  <a:pt x="273" y="289"/>
                </a:lnTo>
                <a:lnTo>
                  <a:pt x="276" y="291"/>
                </a:lnTo>
                <a:lnTo>
                  <a:pt x="278" y="293"/>
                </a:lnTo>
                <a:lnTo>
                  <a:pt x="278" y="296"/>
                </a:lnTo>
                <a:lnTo>
                  <a:pt x="278" y="296"/>
                </a:lnTo>
                <a:lnTo>
                  <a:pt x="278" y="298"/>
                </a:lnTo>
                <a:lnTo>
                  <a:pt x="278" y="298"/>
                </a:lnTo>
                <a:lnTo>
                  <a:pt x="281" y="298"/>
                </a:lnTo>
                <a:lnTo>
                  <a:pt x="281" y="300"/>
                </a:lnTo>
                <a:lnTo>
                  <a:pt x="281" y="300"/>
                </a:lnTo>
                <a:lnTo>
                  <a:pt x="281" y="303"/>
                </a:lnTo>
                <a:lnTo>
                  <a:pt x="281" y="305"/>
                </a:lnTo>
                <a:lnTo>
                  <a:pt x="281" y="305"/>
                </a:lnTo>
                <a:lnTo>
                  <a:pt x="285" y="305"/>
                </a:lnTo>
                <a:lnTo>
                  <a:pt x="285" y="305"/>
                </a:lnTo>
                <a:lnTo>
                  <a:pt x="288" y="305"/>
                </a:lnTo>
                <a:lnTo>
                  <a:pt x="288" y="305"/>
                </a:lnTo>
                <a:lnTo>
                  <a:pt x="297" y="305"/>
                </a:lnTo>
                <a:lnTo>
                  <a:pt x="302" y="305"/>
                </a:lnTo>
                <a:lnTo>
                  <a:pt x="304" y="305"/>
                </a:lnTo>
                <a:lnTo>
                  <a:pt x="307" y="305"/>
                </a:lnTo>
                <a:lnTo>
                  <a:pt x="311" y="303"/>
                </a:lnTo>
                <a:lnTo>
                  <a:pt x="311" y="300"/>
                </a:lnTo>
                <a:lnTo>
                  <a:pt x="311" y="300"/>
                </a:lnTo>
                <a:lnTo>
                  <a:pt x="316" y="298"/>
                </a:lnTo>
                <a:lnTo>
                  <a:pt x="316" y="298"/>
                </a:lnTo>
                <a:lnTo>
                  <a:pt x="318" y="298"/>
                </a:lnTo>
                <a:lnTo>
                  <a:pt x="321" y="296"/>
                </a:lnTo>
                <a:lnTo>
                  <a:pt x="321" y="293"/>
                </a:lnTo>
                <a:lnTo>
                  <a:pt x="323" y="293"/>
                </a:lnTo>
                <a:lnTo>
                  <a:pt x="328" y="289"/>
                </a:lnTo>
                <a:lnTo>
                  <a:pt x="328" y="289"/>
                </a:lnTo>
                <a:lnTo>
                  <a:pt x="330" y="286"/>
                </a:lnTo>
                <a:lnTo>
                  <a:pt x="330" y="286"/>
                </a:lnTo>
                <a:lnTo>
                  <a:pt x="330" y="289"/>
                </a:lnTo>
                <a:lnTo>
                  <a:pt x="330" y="291"/>
                </a:lnTo>
                <a:lnTo>
                  <a:pt x="328" y="291"/>
                </a:lnTo>
                <a:lnTo>
                  <a:pt x="328" y="293"/>
                </a:lnTo>
                <a:lnTo>
                  <a:pt x="328" y="298"/>
                </a:lnTo>
                <a:lnTo>
                  <a:pt x="328" y="298"/>
                </a:lnTo>
                <a:lnTo>
                  <a:pt x="328" y="300"/>
                </a:lnTo>
                <a:lnTo>
                  <a:pt x="328" y="300"/>
                </a:lnTo>
                <a:lnTo>
                  <a:pt x="328" y="303"/>
                </a:lnTo>
                <a:lnTo>
                  <a:pt x="328" y="307"/>
                </a:lnTo>
                <a:lnTo>
                  <a:pt x="328" y="310"/>
                </a:lnTo>
                <a:lnTo>
                  <a:pt x="328" y="315"/>
                </a:lnTo>
                <a:lnTo>
                  <a:pt x="328" y="324"/>
                </a:lnTo>
                <a:lnTo>
                  <a:pt x="328" y="329"/>
                </a:lnTo>
                <a:lnTo>
                  <a:pt x="328" y="333"/>
                </a:lnTo>
                <a:lnTo>
                  <a:pt x="328" y="333"/>
                </a:lnTo>
                <a:lnTo>
                  <a:pt x="328" y="336"/>
                </a:lnTo>
                <a:lnTo>
                  <a:pt x="330" y="333"/>
                </a:lnTo>
                <a:lnTo>
                  <a:pt x="330" y="333"/>
                </a:lnTo>
                <a:lnTo>
                  <a:pt x="333" y="333"/>
                </a:lnTo>
                <a:lnTo>
                  <a:pt x="333" y="333"/>
                </a:lnTo>
                <a:lnTo>
                  <a:pt x="333" y="336"/>
                </a:lnTo>
                <a:lnTo>
                  <a:pt x="333" y="336"/>
                </a:lnTo>
                <a:lnTo>
                  <a:pt x="335" y="336"/>
                </a:lnTo>
                <a:lnTo>
                  <a:pt x="337" y="338"/>
                </a:lnTo>
                <a:lnTo>
                  <a:pt x="337" y="338"/>
                </a:lnTo>
                <a:lnTo>
                  <a:pt x="340" y="336"/>
                </a:lnTo>
                <a:lnTo>
                  <a:pt x="342" y="336"/>
                </a:lnTo>
                <a:lnTo>
                  <a:pt x="342" y="336"/>
                </a:lnTo>
                <a:lnTo>
                  <a:pt x="344" y="333"/>
                </a:lnTo>
                <a:lnTo>
                  <a:pt x="347" y="333"/>
                </a:lnTo>
                <a:lnTo>
                  <a:pt x="347" y="333"/>
                </a:lnTo>
                <a:lnTo>
                  <a:pt x="349" y="333"/>
                </a:lnTo>
                <a:lnTo>
                  <a:pt x="349" y="333"/>
                </a:lnTo>
                <a:lnTo>
                  <a:pt x="354" y="333"/>
                </a:lnTo>
                <a:lnTo>
                  <a:pt x="354" y="333"/>
                </a:lnTo>
                <a:lnTo>
                  <a:pt x="356" y="333"/>
                </a:lnTo>
                <a:lnTo>
                  <a:pt x="356" y="333"/>
                </a:lnTo>
                <a:lnTo>
                  <a:pt x="359" y="333"/>
                </a:lnTo>
                <a:lnTo>
                  <a:pt x="361" y="333"/>
                </a:lnTo>
                <a:lnTo>
                  <a:pt x="361" y="336"/>
                </a:lnTo>
                <a:lnTo>
                  <a:pt x="363" y="341"/>
                </a:lnTo>
                <a:lnTo>
                  <a:pt x="370" y="350"/>
                </a:lnTo>
                <a:lnTo>
                  <a:pt x="370" y="352"/>
                </a:lnTo>
                <a:lnTo>
                  <a:pt x="373" y="352"/>
                </a:lnTo>
                <a:lnTo>
                  <a:pt x="375" y="359"/>
                </a:lnTo>
                <a:lnTo>
                  <a:pt x="375" y="359"/>
                </a:lnTo>
                <a:lnTo>
                  <a:pt x="377" y="362"/>
                </a:lnTo>
                <a:lnTo>
                  <a:pt x="377" y="362"/>
                </a:lnTo>
                <a:lnTo>
                  <a:pt x="380" y="364"/>
                </a:lnTo>
                <a:lnTo>
                  <a:pt x="380" y="366"/>
                </a:lnTo>
                <a:lnTo>
                  <a:pt x="382" y="369"/>
                </a:lnTo>
                <a:lnTo>
                  <a:pt x="382" y="371"/>
                </a:lnTo>
                <a:lnTo>
                  <a:pt x="384" y="376"/>
                </a:lnTo>
                <a:lnTo>
                  <a:pt x="384" y="376"/>
                </a:lnTo>
                <a:lnTo>
                  <a:pt x="387" y="378"/>
                </a:lnTo>
                <a:lnTo>
                  <a:pt x="387" y="381"/>
                </a:lnTo>
                <a:lnTo>
                  <a:pt x="387" y="381"/>
                </a:lnTo>
                <a:lnTo>
                  <a:pt x="384" y="383"/>
                </a:lnTo>
                <a:lnTo>
                  <a:pt x="384" y="385"/>
                </a:lnTo>
                <a:lnTo>
                  <a:pt x="382" y="388"/>
                </a:lnTo>
                <a:lnTo>
                  <a:pt x="382" y="388"/>
                </a:lnTo>
                <a:lnTo>
                  <a:pt x="380" y="390"/>
                </a:lnTo>
                <a:lnTo>
                  <a:pt x="377" y="392"/>
                </a:lnTo>
                <a:lnTo>
                  <a:pt x="377" y="397"/>
                </a:lnTo>
                <a:lnTo>
                  <a:pt x="377" y="397"/>
                </a:lnTo>
                <a:lnTo>
                  <a:pt x="377" y="400"/>
                </a:lnTo>
                <a:lnTo>
                  <a:pt x="377" y="402"/>
                </a:lnTo>
                <a:lnTo>
                  <a:pt x="380" y="404"/>
                </a:lnTo>
                <a:lnTo>
                  <a:pt x="380" y="409"/>
                </a:lnTo>
                <a:lnTo>
                  <a:pt x="377" y="411"/>
                </a:lnTo>
                <a:lnTo>
                  <a:pt x="377" y="414"/>
                </a:lnTo>
                <a:lnTo>
                  <a:pt x="377" y="416"/>
                </a:lnTo>
                <a:lnTo>
                  <a:pt x="375" y="418"/>
                </a:lnTo>
                <a:lnTo>
                  <a:pt x="377" y="421"/>
                </a:lnTo>
                <a:lnTo>
                  <a:pt x="377" y="421"/>
                </a:lnTo>
                <a:lnTo>
                  <a:pt x="377" y="426"/>
                </a:lnTo>
                <a:lnTo>
                  <a:pt x="377" y="426"/>
                </a:lnTo>
                <a:lnTo>
                  <a:pt x="380" y="428"/>
                </a:lnTo>
                <a:lnTo>
                  <a:pt x="380" y="428"/>
                </a:lnTo>
                <a:lnTo>
                  <a:pt x="382" y="433"/>
                </a:lnTo>
                <a:lnTo>
                  <a:pt x="380" y="433"/>
                </a:lnTo>
                <a:lnTo>
                  <a:pt x="380" y="433"/>
                </a:lnTo>
                <a:lnTo>
                  <a:pt x="377" y="433"/>
                </a:lnTo>
                <a:lnTo>
                  <a:pt x="377" y="435"/>
                </a:lnTo>
                <a:lnTo>
                  <a:pt x="377" y="437"/>
                </a:lnTo>
                <a:lnTo>
                  <a:pt x="377" y="437"/>
                </a:lnTo>
                <a:lnTo>
                  <a:pt x="373" y="442"/>
                </a:lnTo>
                <a:lnTo>
                  <a:pt x="370" y="444"/>
                </a:lnTo>
                <a:lnTo>
                  <a:pt x="370" y="444"/>
                </a:lnTo>
                <a:lnTo>
                  <a:pt x="370" y="447"/>
                </a:lnTo>
                <a:lnTo>
                  <a:pt x="370" y="447"/>
                </a:lnTo>
                <a:lnTo>
                  <a:pt x="368" y="449"/>
                </a:lnTo>
                <a:lnTo>
                  <a:pt x="368" y="452"/>
                </a:lnTo>
                <a:lnTo>
                  <a:pt x="366" y="452"/>
                </a:lnTo>
                <a:lnTo>
                  <a:pt x="366" y="456"/>
                </a:lnTo>
                <a:lnTo>
                  <a:pt x="368" y="459"/>
                </a:lnTo>
                <a:lnTo>
                  <a:pt x="370" y="461"/>
                </a:lnTo>
                <a:lnTo>
                  <a:pt x="373" y="463"/>
                </a:lnTo>
                <a:lnTo>
                  <a:pt x="373" y="463"/>
                </a:lnTo>
                <a:lnTo>
                  <a:pt x="373" y="466"/>
                </a:lnTo>
                <a:lnTo>
                  <a:pt x="373" y="466"/>
                </a:lnTo>
                <a:lnTo>
                  <a:pt x="370" y="466"/>
                </a:lnTo>
                <a:lnTo>
                  <a:pt x="370" y="468"/>
                </a:lnTo>
                <a:lnTo>
                  <a:pt x="368" y="470"/>
                </a:lnTo>
                <a:lnTo>
                  <a:pt x="366" y="475"/>
                </a:lnTo>
                <a:lnTo>
                  <a:pt x="370" y="492"/>
                </a:lnTo>
                <a:lnTo>
                  <a:pt x="373" y="494"/>
                </a:lnTo>
                <a:lnTo>
                  <a:pt x="373" y="494"/>
                </a:lnTo>
                <a:lnTo>
                  <a:pt x="375" y="494"/>
                </a:lnTo>
                <a:lnTo>
                  <a:pt x="375" y="494"/>
                </a:lnTo>
                <a:lnTo>
                  <a:pt x="377" y="494"/>
                </a:lnTo>
                <a:lnTo>
                  <a:pt x="380" y="496"/>
                </a:lnTo>
                <a:lnTo>
                  <a:pt x="380" y="496"/>
                </a:lnTo>
                <a:lnTo>
                  <a:pt x="382" y="496"/>
                </a:lnTo>
                <a:lnTo>
                  <a:pt x="382" y="499"/>
                </a:lnTo>
                <a:lnTo>
                  <a:pt x="382" y="499"/>
                </a:lnTo>
                <a:lnTo>
                  <a:pt x="377" y="501"/>
                </a:lnTo>
                <a:lnTo>
                  <a:pt x="377" y="501"/>
                </a:lnTo>
                <a:lnTo>
                  <a:pt x="375" y="504"/>
                </a:lnTo>
                <a:lnTo>
                  <a:pt x="377" y="506"/>
                </a:lnTo>
                <a:lnTo>
                  <a:pt x="377" y="506"/>
                </a:lnTo>
                <a:lnTo>
                  <a:pt x="377" y="508"/>
                </a:lnTo>
                <a:lnTo>
                  <a:pt x="375" y="508"/>
                </a:lnTo>
                <a:lnTo>
                  <a:pt x="375" y="508"/>
                </a:lnTo>
                <a:lnTo>
                  <a:pt x="373" y="511"/>
                </a:lnTo>
                <a:lnTo>
                  <a:pt x="368" y="515"/>
                </a:lnTo>
                <a:lnTo>
                  <a:pt x="366" y="520"/>
                </a:lnTo>
                <a:lnTo>
                  <a:pt x="366" y="520"/>
                </a:lnTo>
                <a:lnTo>
                  <a:pt x="363" y="520"/>
                </a:lnTo>
                <a:lnTo>
                  <a:pt x="361" y="522"/>
                </a:lnTo>
                <a:lnTo>
                  <a:pt x="359" y="525"/>
                </a:lnTo>
                <a:lnTo>
                  <a:pt x="359" y="525"/>
                </a:lnTo>
                <a:lnTo>
                  <a:pt x="356" y="527"/>
                </a:lnTo>
                <a:lnTo>
                  <a:pt x="359" y="527"/>
                </a:lnTo>
                <a:lnTo>
                  <a:pt x="361" y="530"/>
                </a:lnTo>
                <a:lnTo>
                  <a:pt x="361" y="530"/>
                </a:lnTo>
                <a:lnTo>
                  <a:pt x="361" y="532"/>
                </a:lnTo>
                <a:lnTo>
                  <a:pt x="363" y="534"/>
                </a:lnTo>
                <a:close/>
              </a:path>
            </a:pathLst>
          </a:custGeom>
          <a:solidFill>
            <a:srgbClr val="FF0000"/>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30" name="Freeform 1519"/>
          <p:cNvSpPr>
            <a:spLocks/>
          </p:cNvSpPr>
          <p:nvPr/>
        </p:nvSpPr>
        <p:spPr bwMode="auto">
          <a:xfrm>
            <a:off x="1846217" y="2967038"/>
            <a:ext cx="268433" cy="225349"/>
          </a:xfrm>
          <a:custGeom>
            <a:avLst/>
            <a:gdLst>
              <a:gd name="T0" fmla="*/ 29 w 48"/>
              <a:gd name="T1" fmla="*/ 19 h 47"/>
              <a:gd name="T2" fmla="*/ 24 w 48"/>
              <a:gd name="T3" fmla="*/ 0 h 47"/>
              <a:gd name="T4" fmla="*/ 18 w 48"/>
              <a:gd name="T5" fmla="*/ 19 h 47"/>
              <a:gd name="T6" fmla="*/ 0 w 48"/>
              <a:gd name="T7" fmla="*/ 19 h 47"/>
              <a:gd name="T8" fmla="*/ 14 w 48"/>
              <a:gd name="T9" fmla="*/ 30 h 47"/>
              <a:gd name="T10" fmla="*/ 8 w 48"/>
              <a:gd name="T11" fmla="*/ 47 h 47"/>
              <a:gd name="T12" fmla="*/ 24 w 48"/>
              <a:gd name="T13" fmla="*/ 36 h 47"/>
              <a:gd name="T14" fmla="*/ 39 w 48"/>
              <a:gd name="T15" fmla="*/ 47 h 47"/>
              <a:gd name="T16" fmla="*/ 33 w 48"/>
              <a:gd name="T17" fmla="*/ 30 h 47"/>
              <a:gd name="T18" fmla="*/ 48 w 48"/>
              <a:gd name="T19" fmla="*/ 19 h 47"/>
              <a:gd name="T20" fmla="*/ 29 w 48"/>
              <a:gd name="T2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19"/>
                </a:moveTo>
                <a:lnTo>
                  <a:pt x="24" y="0"/>
                </a:lnTo>
                <a:lnTo>
                  <a:pt x="18" y="19"/>
                </a:lnTo>
                <a:lnTo>
                  <a:pt x="0" y="19"/>
                </a:lnTo>
                <a:lnTo>
                  <a:pt x="14" y="30"/>
                </a:lnTo>
                <a:lnTo>
                  <a:pt x="8" y="47"/>
                </a:lnTo>
                <a:lnTo>
                  <a:pt x="24" y="36"/>
                </a:lnTo>
                <a:lnTo>
                  <a:pt x="39" y="47"/>
                </a:lnTo>
                <a:lnTo>
                  <a:pt x="33" y="30"/>
                </a:lnTo>
                <a:lnTo>
                  <a:pt x="48" y="19"/>
                </a:lnTo>
                <a:lnTo>
                  <a:pt x="29" y="19"/>
                </a:lnTo>
                <a:close/>
              </a:path>
            </a:pathLst>
          </a:custGeom>
          <a:solidFill>
            <a:srgbClr val="FFF20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3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40152" y="-129302"/>
            <a:ext cx="2950777" cy="127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 62"/>
          <p:cNvGrpSpPr/>
          <p:nvPr/>
        </p:nvGrpSpPr>
        <p:grpSpPr>
          <a:xfrm>
            <a:off x="35496" y="4606433"/>
            <a:ext cx="9289032" cy="2250298"/>
            <a:chOff x="35496" y="4606433"/>
            <a:chExt cx="9289032" cy="2250298"/>
          </a:xfrm>
        </p:grpSpPr>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61901" y="5730374"/>
              <a:ext cx="444726" cy="434930"/>
            </a:xfrm>
            <a:prstGeom prst="rect">
              <a:avLst/>
            </a:prstGeom>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6608" y="5511959"/>
              <a:ext cx="1842773" cy="1085393"/>
            </a:xfrm>
            <a:prstGeom prst="rect">
              <a:avLst/>
            </a:prstGeom>
          </p:spPr>
        </p:pic>
        <p:sp>
          <p:nvSpPr>
            <p:cNvPr id="69" name="Freeform 211"/>
            <p:cNvSpPr>
              <a:spLocks/>
            </p:cNvSpPr>
            <p:nvPr/>
          </p:nvSpPr>
          <p:spPr bwMode="auto">
            <a:xfrm>
              <a:off x="2278063" y="5208588"/>
              <a:ext cx="19050" cy="7938"/>
            </a:xfrm>
            <a:custGeom>
              <a:avLst/>
              <a:gdLst>
                <a:gd name="T0" fmla="*/ 5 w 12"/>
                <a:gd name="T1" fmla="*/ 5 h 5"/>
                <a:gd name="T2" fmla="*/ 5 w 12"/>
                <a:gd name="T3" fmla="*/ 2 h 5"/>
                <a:gd name="T4" fmla="*/ 3 w 12"/>
                <a:gd name="T5" fmla="*/ 2 h 5"/>
                <a:gd name="T6" fmla="*/ 3 w 12"/>
                <a:gd name="T7" fmla="*/ 2 h 5"/>
                <a:gd name="T8" fmla="*/ 0 w 12"/>
                <a:gd name="T9" fmla="*/ 0 h 5"/>
                <a:gd name="T10" fmla="*/ 3 w 12"/>
                <a:gd name="T11" fmla="*/ 0 h 5"/>
                <a:gd name="T12" fmla="*/ 3 w 12"/>
                <a:gd name="T13" fmla="*/ 0 h 5"/>
                <a:gd name="T14" fmla="*/ 5 w 12"/>
                <a:gd name="T15" fmla="*/ 0 h 5"/>
                <a:gd name="T16" fmla="*/ 5 w 12"/>
                <a:gd name="T17" fmla="*/ 0 h 5"/>
                <a:gd name="T18" fmla="*/ 5 w 12"/>
                <a:gd name="T19" fmla="*/ 0 h 5"/>
                <a:gd name="T20" fmla="*/ 5 w 12"/>
                <a:gd name="T21" fmla="*/ 0 h 5"/>
                <a:gd name="T22" fmla="*/ 5 w 12"/>
                <a:gd name="T23" fmla="*/ 0 h 5"/>
                <a:gd name="T24" fmla="*/ 5 w 12"/>
                <a:gd name="T25" fmla="*/ 0 h 5"/>
                <a:gd name="T26" fmla="*/ 5 w 12"/>
                <a:gd name="T27" fmla="*/ 0 h 5"/>
                <a:gd name="T28" fmla="*/ 5 w 12"/>
                <a:gd name="T29" fmla="*/ 0 h 5"/>
                <a:gd name="T30" fmla="*/ 7 w 12"/>
                <a:gd name="T31" fmla="*/ 0 h 5"/>
                <a:gd name="T32" fmla="*/ 7 w 12"/>
                <a:gd name="T33" fmla="*/ 0 h 5"/>
                <a:gd name="T34" fmla="*/ 7 w 12"/>
                <a:gd name="T35" fmla="*/ 0 h 5"/>
                <a:gd name="T36" fmla="*/ 10 w 12"/>
                <a:gd name="T37" fmla="*/ 0 h 5"/>
                <a:gd name="T38" fmla="*/ 10 w 12"/>
                <a:gd name="T39" fmla="*/ 0 h 5"/>
                <a:gd name="T40" fmla="*/ 12 w 12"/>
                <a:gd name="T41" fmla="*/ 0 h 5"/>
                <a:gd name="T42" fmla="*/ 12 w 12"/>
                <a:gd name="T43" fmla="*/ 0 h 5"/>
                <a:gd name="T44" fmla="*/ 12 w 12"/>
                <a:gd name="T45" fmla="*/ 0 h 5"/>
                <a:gd name="T46" fmla="*/ 12 w 12"/>
                <a:gd name="T47" fmla="*/ 2 h 5"/>
                <a:gd name="T48" fmla="*/ 12 w 12"/>
                <a:gd name="T49" fmla="*/ 2 h 5"/>
                <a:gd name="T50" fmla="*/ 12 w 12"/>
                <a:gd name="T51" fmla="*/ 2 h 5"/>
                <a:gd name="T52" fmla="*/ 12 w 12"/>
                <a:gd name="T53" fmla="*/ 2 h 5"/>
                <a:gd name="T54" fmla="*/ 12 w 12"/>
                <a:gd name="T55" fmla="*/ 2 h 5"/>
                <a:gd name="T56" fmla="*/ 10 w 12"/>
                <a:gd name="T57" fmla="*/ 2 h 5"/>
                <a:gd name="T58" fmla="*/ 7 w 12"/>
                <a:gd name="T59" fmla="*/ 2 h 5"/>
                <a:gd name="T60" fmla="*/ 5 w 12"/>
                <a:gd name="T6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5">
                  <a:moveTo>
                    <a:pt x="5" y="5"/>
                  </a:moveTo>
                  <a:lnTo>
                    <a:pt x="5" y="2"/>
                  </a:lnTo>
                  <a:lnTo>
                    <a:pt x="3" y="2"/>
                  </a:lnTo>
                  <a:lnTo>
                    <a:pt x="3" y="2"/>
                  </a:lnTo>
                  <a:lnTo>
                    <a:pt x="0" y="0"/>
                  </a:lnTo>
                  <a:lnTo>
                    <a:pt x="3" y="0"/>
                  </a:lnTo>
                  <a:lnTo>
                    <a:pt x="3" y="0"/>
                  </a:lnTo>
                  <a:lnTo>
                    <a:pt x="5" y="0"/>
                  </a:lnTo>
                  <a:lnTo>
                    <a:pt x="5" y="0"/>
                  </a:lnTo>
                  <a:lnTo>
                    <a:pt x="5" y="0"/>
                  </a:lnTo>
                  <a:lnTo>
                    <a:pt x="5" y="0"/>
                  </a:lnTo>
                  <a:lnTo>
                    <a:pt x="5" y="0"/>
                  </a:lnTo>
                  <a:lnTo>
                    <a:pt x="5" y="0"/>
                  </a:lnTo>
                  <a:lnTo>
                    <a:pt x="5" y="0"/>
                  </a:lnTo>
                  <a:lnTo>
                    <a:pt x="5" y="0"/>
                  </a:lnTo>
                  <a:lnTo>
                    <a:pt x="7" y="0"/>
                  </a:lnTo>
                  <a:lnTo>
                    <a:pt x="7" y="0"/>
                  </a:lnTo>
                  <a:lnTo>
                    <a:pt x="7" y="0"/>
                  </a:lnTo>
                  <a:lnTo>
                    <a:pt x="10" y="0"/>
                  </a:lnTo>
                  <a:lnTo>
                    <a:pt x="10" y="0"/>
                  </a:lnTo>
                  <a:lnTo>
                    <a:pt x="12" y="0"/>
                  </a:lnTo>
                  <a:lnTo>
                    <a:pt x="12" y="0"/>
                  </a:lnTo>
                  <a:lnTo>
                    <a:pt x="12" y="0"/>
                  </a:lnTo>
                  <a:lnTo>
                    <a:pt x="12" y="2"/>
                  </a:lnTo>
                  <a:lnTo>
                    <a:pt x="12" y="2"/>
                  </a:lnTo>
                  <a:lnTo>
                    <a:pt x="12" y="2"/>
                  </a:lnTo>
                  <a:lnTo>
                    <a:pt x="12" y="2"/>
                  </a:lnTo>
                  <a:lnTo>
                    <a:pt x="12" y="2"/>
                  </a:lnTo>
                  <a:lnTo>
                    <a:pt x="10" y="2"/>
                  </a:lnTo>
                  <a:lnTo>
                    <a:pt x="7" y="2"/>
                  </a:lnTo>
                  <a:lnTo>
                    <a:pt x="5"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12"/>
            <p:cNvSpPr>
              <a:spLocks/>
            </p:cNvSpPr>
            <p:nvPr/>
          </p:nvSpPr>
          <p:spPr bwMode="auto">
            <a:xfrm>
              <a:off x="2278063" y="5208588"/>
              <a:ext cx="19050" cy="7938"/>
            </a:xfrm>
            <a:custGeom>
              <a:avLst/>
              <a:gdLst>
                <a:gd name="T0" fmla="*/ 5 w 12"/>
                <a:gd name="T1" fmla="*/ 5 h 5"/>
                <a:gd name="T2" fmla="*/ 5 w 12"/>
                <a:gd name="T3" fmla="*/ 2 h 5"/>
                <a:gd name="T4" fmla="*/ 3 w 12"/>
                <a:gd name="T5" fmla="*/ 2 h 5"/>
                <a:gd name="T6" fmla="*/ 3 w 12"/>
                <a:gd name="T7" fmla="*/ 2 h 5"/>
                <a:gd name="T8" fmla="*/ 0 w 12"/>
                <a:gd name="T9" fmla="*/ 0 h 5"/>
                <a:gd name="T10" fmla="*/ 3 w 12"/>
                <a:gd name="T11" fmla="*/ 0 h 5"/>
                <a:gd name="T12" fmla="*/ 3 w 12"/>
                <a:gd name="T13" fmla="*/ 0 h 5"/>
                <a:gd name="T14" fmla="*/ 5 w 12"/>
                <a:gd name="T15" fmla="*/ 0 h 5"/>
                <a:gd name="T16" fmla="*/ 5 w 12"/>
                <a:gd name="T17" fmla="*/ 0 h 5"/>
                <a:gd name="T18" fmla="*/ 5 w 12"/>
                <a:gd name="T19" fmla="*/ 0 h 5"/>
                <a:gd name="T20" fmla="*/ 5 w 12"/>
                <a:gd name="T21" fmla="*/ 0 h 5"/>
                <a:gd name="T22" fmla="*/ 5 w 12"/>
                <a:gd name="T23" fmla="*/ 0 h 5"/>
                <a:gd name="T24" fmla="*/ 5 w 12"/>
                <a:gd name="T25" fmla="*/ 0 h 5"/>
                <a:gd name="T26" fmla="*/ 5 w 12"/>
                <a:gd name="T27" fmla="*/ 0 h 5"/>
                <a:gd name="T28" fmla="*/ 5 w 12"/>
                <a:gd name="T29" fmla="*/ 0 h 5"/>
                <a:gd name="T30" fmla="*/ 7 w 12"/>
                <a:gd name="T31" fmla="*/ 0 h 5"/>
                <a:gd name="T32" fmla="*/ 7 w 12"/>
                <a:gd name="T33" fmla="*/ 0 h 5"/>
                <a:gd name="T34" fmla="*/ 7 w 12"/>
                <a:gd name="T35" fmla="*/ 0 h 5"/>
                <a:gd name="T36" fmla="*/ 10 w 12"/>
                <a:gd name="T37" fmla="*/ 0 h 5"/>
                <a:gd name="T38" fmla="*/ 10 w 12"/>
                <a:gd name="T39" fmla="*/ 0 h 5"/>
                <a:gd name="T40" fmla="*/ 12 w 12"/>
                <a:gd name="T41" fmla="*/ 0 h 5"/>
                <a:gd name="T42" fmla="*/ 12 w 12"/>
                <a:gd name="T43" fmla="*/ 0 h 5"/>
                <a:gd name="T44" fmla="*/ 12 w 12"/>
                <a:gd name="T45" fmla="*/ 0 h 5"/>
                <a:gd name="T46" fmla="*/ 12 w 12"/>
                <a:gd name="T47" fmla="*/ 2 h 5"/>
                <a:gd name="T48" fmla="*/ 12 w 12"/>
                <a:gd name="T49" fmla="*/ 2 h 5"/>
                <a:gd name="T50" fmla="*/ 12 w 12"/>
                <a:gd name="T51" fmla="*/ 2 h 5"/>
                <a:gd name="T52" fmla="*/ 12 w 12"/>
                <a:gd name="T53" fmla="*/ 2 h 5"/>
                <a:gd name="T54" fmla="*/ 12 w 12"/>
                <a:gd name="T55" fmla="*/ 2 h 5"/>
                <a:gd name="T56" fmla="*/ 10 w 12"/>
                <a:gd name="T57" fmla="*/ 2 h 5"/>
                <a:gd name="T58" fmla="*/ 7 w 12"/>
                <a:gd name="T59" fmla="*/ 2 h 5"/>
                <a:gd name="T60" fmla="*/ 5 w 12"/>
                <a:gd name="T6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 h="5">
                  <a:moveTo>
                    <a:pt x="5" y="5"/>
                  </a:moveTo>
                  <a:lnTo>
                    <a:pt x="5" y="2"/>
                  </a:lnTo>
                  <a:lnTo>
                    <a:pt x="3" y="2"/>
                  </a:lnTo>
                  <a:lnTo>
                    <a:pt x="3" y="2"/>
                  </a:lnTo>
                  <a:lnTo>
                    <a:pt x="0" y="0"/>
                  </a:lnTo>
                  <a:lnTo>
                    <a:pt x="3" y="0"/>
                  </a:lnTo>
                  <a:lnTo>
                    <a:pt x="3" y="0"/>
                  </a:lnTo>
                  <a:lnTo>
                    <a:pt x="5" y="0"/>
                  </a:lnTo>
                  <a:lnTo>
                    <a:pt x="5" y="0"/>
                  </a:lnTo>
                  <a:lnTo>
                    <a:pt x="5" y="0"/>
                  </a:lnTo>
                  <a:lnTo>
                    <a:pt x="5" y="0"/>
                  </a:lnTo>
                  <a:lnTo>
                    <a:pt x="5" y="0"/>
                  </a:lnTo>
                  <a:lnTo>
                    <a:pt x="5" y="0"/>
                  </a:lnTo>
                  <a:lnTo>
                    <a:pt x="5" y="0"/>
                  </a:lnTo>
                  <a:lnTo>
                    <a:pt x="5" y="0"/>
                  </a:lnTo>
                  <a:lnTo>
                    <a:pt x="7" y="0"/>
                  </a:lnTo>
                  <a:lnTo>
                    <a:pt x="7" y="0"/>
                  </a:lnTo>
                  <a:lnTo>
                    <a:pt x="7" y="0"/>
                  </a:lnTo>
                  <a:lnTo>
                    <a:pt x="10" y="0"/>
                  </a:lnTo>
                  <a:lnTo>
                    <a:pt x="10" y="0"/>
                  </a:lnTo>
                  <a:lnTo>
                    <a:pt x="12" y="0"/>
                  </a:lnTo>
                  <a:lnTo>
                    <a:pt x="12" y="0"/>
                  </a:lnTo>
                  <a:lnTo>
                    <a:pt x="12" y="0"/>
                  </a:lnTo>
                  <a:lnTo>
                    <a:pt x="12" y="2"/>
                  </a:lnTo>
                  <a:lnTo>
                    <a:pt x="12" y="2"/>
                  </a:lnTo>
                  <a:lnTo>
                    <a:pt x="12" y="2"/>
                  </a:lnTo>
                  <a:lnTo>
                    <a:pt x="12" y="2"/>
                  </a:lnTo>
                  <a:lnTo>
                    <a:pt x="12" y="2"/>
                  </a:lnTo>
                  <a:lnTo>
                    <a:pt x="10" y="2"/>
                  </a:lnTo>
                  <a:lnTo>
                    <a:pt x="7" y="2"/>
                  </a:lnTo>
                  <a:lnTo>
                    <a:pt x="5"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13"/>
            <p:cNvSpPr>
              <a:spLocks/>
            </p:cNvSpPr>
            <p:nvPr/>
          </p:nvSpPr>
          <p:spPr bwMode="auto">
            <a:xfrm>
              <a:off x="2297113" y="5602288"/>
              <a:ext cx="19050" cy="11113"/>
            </a:xfrm>
            <a:custGeom>
              <a:avLst/>
              <a:gdLst>
                <a:gd name="T0" fmla="*/ 12 w 12"/>
                <a:gd name="T1" fmla="*/ 0 h 7"/>
                <a:gd name="T2" fmla="*/ 12 w 12"/>
                <a:gd name="T3" fmla="*/ 0 h 7"/>
                <a:gd name="T4" fmla="*/ 12 w 12"/>
                <a:gd name="T5" fmla="*/ 3 h 7"/>
                <a:gd name="T6" fmla="*/ 9 w 12"/>
                <a:gd name="T7" fmla="*/ 3 h 7"/>
                <a:gd name="T8" fmla="*/ 12 w 12"/>
                <a:gd name="T9" fmla="*/ 5 h 7"/>
                <a:gd name="T10" fmla="*/ 12 w 12"/>
                <a:gd name="T11" fmla="*/ 5 h 7"/>
                <a:gd name="T12" fmla="*/ 9 w 12"/>
                <a:gd name="T13" fmla="*/ 7 h 7"/>
                <a:gd name="T14" fmla="*/ 9 w 12"/>
                <a:gd name="T15" fmla="*/ 7 h 7"/>
                <a:gd name="T16" fmla="*/ 5 w 12"/>
                <a:gd name="T17" fmla="*/ 5 h 7"/>
                <a:gd name="T18" fmla="*/ 0 w 12"/>
                <a:gd name="T19" fmla="*/ 3 h 7"/>
                <a:gd name="T20" fmla="*/ 0 w 12"/>
                <a:gd name="T21" fmla="*/ 3 h 7"/>
                <a:gd name="T22" fmla="*/ 0 w 12"/>
                <a:gd name="T23" fmla="*/ 3 h 7"/>
                <a:gd name="T24" fmla="*/ 0 w 12"/>
                <a:gd name="T25" fmla="*/ 3 h 7"/>
                <a:gd name="T26" fmla="*/ 0 w 12"/>
                <a:gd name="T27" fmla="*/ 3 h 7"/>
                <a:gd name="T28" fmla="*/ 2 w 12"/>
                <a:gd name="T29" fmla="*/ 3 h 7"/>
                <a:gd name="T30" fmla="*/ 2 w 12"/>
                <a:gd name="T31" fmla="*/ 3 h 7"/>
                <a:gd name="T32" fmla="*/ 2 w 12"/>
                <a:gd name="T33" fmla="*/ 3 h 7"/>
                <a:gd name="T34" fmla="*/ 5 w 12"/>
                <a:gd name="T35" fmla="*/ 3 h 7"/>
                <a:gd name="T36" fmla="*/ 5 w 12"/>
                <a:gd name="T37" fmla="*/ 3 h 7"/>
                <a:gd name="T38" fmla="*/ 5 w 12"/>
                <a:gd name="T39" fmla="*/ 3 h 7"/>
                <a:gd name="T40" fmla="*/ 7 w 12"/>
                <a:gd name="T41" fmla="*/ 3 h 7"/>
                <a:gd name="T42" fmla="*/ 7 w 12"/>
                <a:gd name="T43" fmla="*/ 3 h 7"/>
                <a:gd name="T44" fmla="*/ 7 w 12"/>
                <a:gd name="T45" fmla="*/ 3 h 7"/>
                <a:gd name="T46" fmla="*/ 7 w 12"/>
                <a:gd name="T47" fmla="*/ 3 h 7"/>
                <a:gd name="T48" fmla="*/ 7 w 12"/>
                <a:gd name="T49" fmla="*/ 3 h 7"/>
                <a:gd name="T50" fmla="*/ 7 w 12"/>
                <a:gd name="T51" fmla="*/ 0 h 7"/>
                <a:gd name="T52" fmla="*/ 12 w 12"/>
                <a:gd name="T53" fmla="*/ 0 h 7"/>
                <a:gd name="T54" fmla="*/ 12 w 12"/>
                <a:gd name="T55" fmla="*/ 0 h 7"/>
                <a:gd name="T56" fmla="*/ 12 w 12"/>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7">
                  <a:moveTo>
                    <a:pt x="12" y="0"/>
                  </a:moveTo>
                  <a:lnTo>
                    <a:pt x="12" y="0"/>
                  </a:lnTo>
                  <a:lnTo>
                    <a:pt x="12" y="3"/>
                  </a:lnTo>
                  <a:lnTo>
                    <a:pt x="9" y="3"/>
                  </a:lnTo>
                  <a:lnTo>
                    <a:pt x="12" y="5"/>
                  </a:lnTo>
                  <a:lnTo>
                    <a:pt x="12" y="5"/>
                  </a:lnTo>
                  <a:lnTo>
                    <a:pt x="9" y="7"/>
                  </a:lnTo>
                  <a:lnTo>
                    <a:pt x="9" y="7"/>
                  </a:lnTo>
                  <a:lnTo>
                    <a:pt x="5" y="5"/>
                  </a:lnTo>
                  <a:lnTo>
                    <a:pt x="0" y="3"/>
                  </a:lnTo>
                  <a:lnTo>
                    <a:pt x="0" y="3"/>
                  </a:lnTo>
                  <a:lnTo>
                    <a:pt x="0" y="3"/>
                  </a:lnTo>
                  <a:lnTo>
                    <a:pt x="0" y="3"/>
                  </a:lnTo>
                  <a:lnTo>
                    <a:pt x="0" y="3"/>
                  </a:lnTo>
                  <a:lnTo>
                    <a:pt x="2" y="3"/>
                  </a:lnTo>
                  <a:lnTo>
                    <a:pt x="2" y="3"/>
                  </a:lnTo>
                  <a:lnTo>
                    <a:pt x="2" y="3"/>
                  </a:lnTo>
                  <a:lnTo>
                    <a:pt x="5" y="3"/>
                  </a:lnTo>
                  <a:lnTo>
                    <a:pt x="5" y="3"/>
                  </a:lnTo>
                  <a:lnTo>
                    <a:pt x="5" y="3"/>
                  </a:lnTo>
                  <a:lnTo>
                    <a:pt x="7" y="3"/>
                  </a:lnTo>
                  <a:lnTo>
                    <a:pt x="7" y="3"/>
                  </a:lnTo>
                  <a:lnTo>
                    <a:pt x="7" y="3"/>
                  </a:lnTo>
                  <a:lnTo>
                    <a:pt x="7" y="3"/>
                  </a:lnTo>
                  <a:lnTo>
                    <a:pt x="7" y="3"/>
                  </a:lnTo>
                  <a:lnTo>
                    <a:pt x="7" y="0"/>
                  </a:lnTo>
                  <a:lnTo>
                    <a:pt x="12" y="0"/>
                  </a:lnTo>
                  <a:lnTo>
                    <a:pt x="12" y="0"/>
                  </a:lnTo>
                  <a:lnTo>
                    <a:pt x="12" y="0"/>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14"/>
            <p:cNvSpPr>
              <a:spLocks/>
            </p:cNvSpPr>
            <p:nvPr/>
          </p:nvSpPr>
          <p:spPr bwMode="auto">
            <a:xfrm>
              <a:off x="2297113" y="5602288"/>
              <a:ext cx="19050" cy="11113"/>
            </a:xfrm>
            <a:custGeom>
              <a:avLst/>
              <a:gdLst>
                <a:gd name="T0" fmla="*/ 12 w 12"/>
                <a:gd name="T1" fmla="*/ 0 h 7"/>
                <a:gd name="T2" fmla="*/ 12 w 12"/>
                <a:gd name="T3" fmla="*/ 0 h 7"/>
                <a:gd name="T4" fmla="*/ 12 w 12"/>
                <a:gd name="T5" fmla="*/ 3 h 7"/>
                <a:gd name="T6" fmla="*/ 9 w 12"/>
                <a:gd name="T7" fmla="*/ 3 h 7"/>
                <a:gd name="T8" fmla="*/ 12 w 12"/>
                <a:gd name="T9" fmla="*/ 5 h 7"/>
                <a:gd name="T10" fmla="*/ 12 w 12"/>
                <a:gd name="T11" fmla="*/ 5 h 7"/>
                <a:gd name="T12" fmla="*/ 9 w 12"/>
                <a:gd name="T13" fmla="*/ 7 h 7"/>
                <a:gd name="T14" fmla="*/ 9 w 12"/>
                <a:gd name="T15" fmla="*/ 7 h 7"/>
                <a:gd name="T16" fmla="*/ 5 w 12"/>
                <a:gd name="T17" fmla="*/ 5 h 7"/>
                <a:gd name="T18" fmla="*/ 0 w 12"/>
                <a:gd name="T19" fmla="*/ 3 h 7"/>
                <a:gd name="T20" fmla="*/ 0 w 12"/>
                <a:gd name="T21" fmla="*/ 3 h 7"/>
                <a:gd name="T22" fmla="*/ 0 w 12"/>
                <a:gd name="T23" fmla="*/ 3 h 7"/>
                <a:gd name="T24" fmla="*/ 0 w 12"/>
                <a:gd name="T25" fmla="*/ 3 h 7"/>
                <a:gd name="T26" fmla="*/ 0 w 12"/>
                <a:gd name="T27" fmla="*/ 3 h 7"/>
                <a:gd name="T28" fmla="*/ 2 w 12"/>
                <a:gd name="T29" fmla="*/ 3 h 7"/>
                <a:gd name="T30" fmla="*/ 2 w 12"/>
                <a:gd name="T31" fmla="*/ 3 h 7"/>
                <a:gd name="T32" fmla="*/ 2 w 12"/>
                <a:gd name="T33" fmla="*/ 3 h 7"/>
                <a:gd name="T34" fmla="*/ 5 w 12"/>
                <a:gd name="T35" fmla="*/ 3 h 7"/>
                <a:gd name="T36" fmla="*/ 5 w 12"/>
                <a:gd name="T37" fmla="*/ 3 h 7"/>
                <a:gd name="T38" fmla="*/ 5 w 12"/>
                <a:gd name="T39" fmla="*/ 3 h 7"/>
                <a:gd name="T40" fmla="*/ 7 w 12"/>
                <a:gd name="T41" fmla="*/ 3 h 7"/>
                <a:gd name="T42" fmla="*/ 7 w 12"/>
                <a:gd name="T43" fmla="*/ 3 h 7"/>
                <a:gd name="T44" fmla="*/ 7 w 12"/>
                <a:gd name="T45" fmla="*/ 3 h 7"/>
                <a:gd name="T46" fmla="*/ 7 w 12"/>
                <a:gd name="T47" fmla="*/ 3 h 7"/>
                <a:gd name="T48" fmla="*/ 7 w 12"/>
                <a:gd name="T49" fmla="*/ 3 h 7"/>
                <a:gd name="T50" fmla="*/ 7 w 12"/>
                <a:gd name="T51" fmla="*/ 0 h 7"/>
                <a:gd name="T52" fmla="*/ 12 w 12"/>
                <a:gd name="T53" fmla="*/ 0 h 7"/>
                <a:gd name="T54" fmla="*/ 12 w 12"/>
                <a:gd name="T55" fmla="*/ 0 h 7"/>
                <a:gd name="T56" fmla="*/ 12 w 12"/>
                <a:gd name="T5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7">
                  <a:moveTo>
                    <a:pt x="12" y="0"/>
                  </a:moveTo>
                  <a:lnTo>
                    <a:pt x="12" y="0"/>
                  </a:lnTo>
                  <a:lnTo>
                    <a:pt x="12" y="3"/>
                  </a:lnTo>
                  <a:lnTo>
                    <a:pt x="9" y="3"/>
                  </a:lnTo>
                  <a:lnTo>
                    <a:pt x="12" y="5"/>
                  </a:lnTo>
                  <a:lnTo>
                    <a:pt x="12" y="5"/>
                  </a:lnTo>
                  <a:lnTo>
                    <a:pt x="9" y="7"/>
                  </a:lnTo>
                  <a:lnTo>
                    <a:pt x="9" y="7"/>
                  </a:lnTo>
                  <a:lnTo>
                    <a:pt x="5" y="5"/>
                  </a:lnTo>
                  <a:lnTo>
                    <a:pt x="0" y="3"/>
                  </a:lnTo>
                  <a:lnTo>
                    <a:pt x="0" y="3"/>
                  </a:lnTo>
                  <a:lnTo>
                    <a:pt x="0" y="3"/>
                  </a:lnTo>
                  <a:lnTo>
                    <a:pt x="0" y="3"/>
                  </a:lnTo>
                  <a:lnTo>
                    <a:pt x="0" y="3"/>
                  </a:lnTo>
                  <a:lnTo>
                    <a:pt x="2" y="3"/>
                  </a:lnTo>
                  <a:lnTo>
                    <a:pt x="2" y="3"/>
                  </a:lnTo>
                  <a:lnTo>
                    <a:pt x="2" y="3"/>
                  </a:lnTo>
                  <a:lnTo>
                    <a:pt x="5" y="3"/>
                  </a:lnTo>
                  <a:lnTo>
                    <a:pt x="5" y="3"/>
                  </a:lnTo>
                  <a:lnTo>
                    <a:pt x="5" y="3"/>
                  </a:lnTo>
                  <a:lnTo>
                    <a:pt x="7" y="3"/>
                  </a:lnTo>
                  <a:lnTo>
                    <a:pt x="7" y="3"/>
                  </a:lnTo>
                  <a:lnTo>
                    <a:pt x="7" y="3"/>
                  </a:lnTo>
                  <a:lnTo>
                    <a:pt x="7" y="3"/>
                  </a:lnTo>
                  <a:lnTo>
                    <a:pt x="7" y="3"/>
                  </a:lnTo>
                  <a:lnTo>
                    <a:pt x="7" y="0"/>
                  </a:lnTo>
                  <a:lnTo>
                    <a:pt x="12" y="0"/>
                  </a:lnTo>
                  <a:lnTo>
                    <a:pt x="12" y="0"/>
                  </a:lnTo>
                  <a:lnTo>
                    <a:pt x="12"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15"/>
            <p:cNvSpPr>
              <a:spLocks/>
            </p:cNvSpPr>
            <p:nvPr/>
          </p:nvSpPr>
          <p:spPr bwMode="auto">
            <a:xfrm>
              <a:off x="2222501" y="5381625"/>
              <a:ext cx="14288" cy="11113"/>
            </a:xfrm>
            <a:custGeom>
              <a:avLst/>
              <a:gdLst>
                <a:gd name="T0" fmla="*/ 4 w 9"/>
                <a:gd name="T1" fmla="*/ 7 h 7"/>
                <a:gd name="T2" fmla="*/ 4 w 9"/>
                <a:gd name="T3" fmla="*/ 4 h 7"/>
                <a:gd name="T4" fmla="*/ 0 w 9"/>
                <a:gd name="T5" fmla="*/ 0 h 7"/>
                <a:gd name="T6" fmla="*/ 2 w 9"/>
                <a:gd name="T7" fmla="*/ 0 h 7"/>
                <a:gd name="T8" fmla="*/ 4 w 9"/>
                <a:gd name="T9" fmla="*/ 0 h 7"/>
                <a:gd name="T10" fmla="*/ 4 w 9"/>
                <a:gd name="T11" fmla="*/ 0 h 7"/>
                <a:gd name="T12" fmla="*/ 4 w 9"/>
                <a:gd name="T13" fmla="*/ 0 h 7"/>
                <a:gd name="T14" fmla="*/ 7 w 9"/>
                <a:gd name="T15" fmla="*/ 0 h 7"/>
                <a:gd name="T16" fmla="*/ 7 w 9"/>
                <a:gd name="T17" fmla="*/ 2 h 7"/>
                <a:gd name="T18" fmla="*/ 7 w 9"/>
                <a:gd name="T19" fmla="*/ 2 h 7"/>
                <a:gd name="T20" fmla="*/ 7 w 9"/>
                <a:gd name="T21" fmla="*/ 2 h 7"/>
                <a:gd name="T22" fmla="*/ 7 w 9"/>
                <a:gd name="T23" fmla="*/ 2 h 7"/>
                <a:gd name="T24" fmla="*/ 7 w 9"/>
                <a:gd name="T25" fmla="*/ 2 h 7"/>
                <a:gd name="T26" fmla="*/ 9 w 9"/>
                <a:gd name="T27" fmla="*/ 4 h 7"/>
                <a:gd name="T28" fmla="*/ 9 w 9"/>
                <a:gd name="T29" fmla="*/ 4 h 7"/>
                <a:gd name="T30" fmla="*/ 9 w 9"/>
                <a:gd name="T31" fmla="*/ 4 h 7"/>
                <a:gd name="T32" fmla="*/ 4 w 9"/>
                <a:gd name="T33" fmla="*/ 7 h 7"/>
                <a:gd name="T34" fmla="*/ 4 w 9"/>
                <a:gd name="T35" fmla="*/ 7 h 7"/>
                <a:gd name="T36" fmla="*/ 4 w 9"/>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7">
                  <a:moveTo>
                    <a:pt x="4" y="7"/>
                  </a:moveTo>
                  <a:lnTo>
                    <a:pt x="4" y="4"/>
                  </a:lnTo>
                  <a:lnTo>
                    <a:pt x="0" y="0"/>
                  </a:lnTo>
                  <a:lnTo>
                    <a:pt x="2" y="0"/>
                  </a:lnTo>
                  <a:lnTo>
                    <a:pt x="4" y="0"/>
                  </a:lnTo>
                  <a:lnTo>
                    <a:pt x="4" y="0"/>
                  </a:lnTo>
                  <a:lnTo>
                    <a:pt x="4" y="0"/>
                  </a:lnTo>
                  <a:lnTo>
                    <a:pt x="7" y="0"/>
                  </a:lnTo>
                  <a:lnTo>
                    <a:pt x="7" y="2"/>
                  </a:lnTo>
                  <a:lnTo>
                    <a:pt x="7" y="2"/>
                  </a:lnTo>
                  <a:lnTo>
                    <a:pt x="7" y="2"/>
                  </a:lnTo>
                  <a:lnTo>
                    <a:pt x="7" y="2"/>
                  </a:lnTo>
                  <a:lnTo>
                    <a:pt x="7" y="2"/>
                  </a:lnTo>
                  <a:lnTo>
                    <a:pt x="9" y="4"/>
                  </a:lnTo>
                  <a:lnTo>
                    <a:pt x="9" y="4"/>
                  </a:lnTo>
                  <a:lnTo>
                    <a:pt x="9" y="4"/>
                  </a:lnTo>
                  <a:lnTo>
                    <a:pt x="4" y="7"/>
                  </a:lnTo>
                  <a:lnTo>
                    <a:pt x="4" y="7"/>
                  </a:lnTo>
                  <a:lnTo>
                    <a:pt x="4" y="7"/>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16"/>
            <p:cNvSpPr>
              <a:spLocks/>
            </p:cNvSpPr>
            <p:nvPr/>
          </p:nvSpPr>
          <p:spPr bwMode="auto">
            <a:xfrm>
              <a:off x="2222501" y="5381625"/>
              <a:ext cx="14288" cy="11113"/>
            </a:xfrm>
            <a:custGeom>
              <a:avLst/>
              <a:gdLst>
                <a:gd name="T0" fmla="*/ 4 w 9"/>
                <a:gd name="T1" fmla="*/ 7 h 7"/>
                <a:gd name="T2" fmla="*/ 4 w 9"/>
                <a:gd name="T3" fmla="*/ 4 h 7"/>
                <a:gd name="T4" fmla="*/ 0 w 9"/>
                <a:gd name="T5" fmla="*/ 0 h 7"/>
                <a:gd name="T6" fmla="*/ 2 w 9"/>
                <a:gd name="T7" fmla="*/ 0 h 7"/>
                <a:gd name="T8" fmla="*/ 4 w 9"/>
                <a:gd name="T9" fmla="*/ 0 h 7"/>
                <a:gd name="T10" fmla="*/ 4 w 9"/>
                <a:gd name="T11" fmla="*/ 0 h 7"/>
                <a:gd name="T12" fmla="*/ 4 w 9"/>
                <a:gd name="T13" fmla="*/ 0 h 7"/>
                <a:gd name="T14" fmla="*/ 7 w 9"/>
                <a:gd name="T15" fmla="*/ 0 h 7"/>
                <a:gd name="T16" fmla="*/ 7 w 9"/>
                <a:gd name="T17" fmla="*/ 2 h 7"/>
                <a:gd name="T18" fmla="*/ 7 w 9"/>
                <a:gd name="T19" fmla="*/ 2 h 7"/>
                <a:gd name="T20" fmla="*/ 7 w 9"/>
                <a:gd name="T21" fmla="*/ 2 h 7"/>
                <a:gd name="T22" fmla="*/ 7 w 9"/>
                <a:gd name="T23" fmla="*/ 2 h 7"/>
                <a:gd name="T24" fmla="*/ 7 w 9"/>
                <a:gd name="T25" fmla="*/ 2 h 7"/>
                <a:gd name="T26" fmla="*/ 9 w 9"/>
                <a:gd name="T27" fmla="*/ 4 h 7"/>
                <a:gd name="T28" fmla="*/ 9 w 9"/>
                <a:gd name="T29" fmla="*/ 4 h 7"/>
                <a:gd name="T30" fmla="*/ 9 w 9"/>
                <a:gd name="T31" fmla="*/ 4 h 7"/>
                <a:gd name="T32" fmla="*/ 4 w 9"/>
                <a:gd name="T33" fmla="*/ 7 h 7"/>
                <a:gd name="T34" fmla="*/ 4 w 9"/>
                <a:gd name="T35" fmla="*/ 7 h 7"/>
                <a:gd name="T36" fmla="*/ 4 w 9"/>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7">
                  <a:moveTo>
                    <a:pt x="4" y="7"/>
                  </a:moveTo>
                  <a:lnTo>
                    <a:pt x="4" y="4"/>
                  </a:lnTo>
                  <a:lnTo>
                    <a:pt x="0" y="0"/>
                  </a:lnTo>
                  <a:lnTo>
                    <a:pt x="2" y="0"/>
                  </a:lnTo>
                  <a:lnTo>
                    <a:pt x="4" y="0"/>
                  </a:lnTo>
                  <a:lnTo>
                    <a:pt x="4" y="0"/>
                  </a:lnTo>
                  <a:lnTo>
                    <a:pt x="4" y="0"/>
                  </a:lnTo>
                  <a:lnTo>
                    <a:pt x="7" y="0"/>
                  </a:lnTo>
                  <a:lnTo>
                    <a:pt x="7" y="2"/>
                  </a:lnTo>
                  <a:lnTo>
                    <a:pt x="7" y="2"/>
                  </a:lnTo>
                  <a:lnTo>
                    <a:pt x="7" y="2"/>
                  </a:lnTo>
                  <a:lnTo>
                    <a:pt x="7" y="2"/>
                  </a:lnTo>
                  <a:lnTo>
                    <a:pt x="7" y="2"/>
                  </a:lnTo>
                  <a:lnTo>
                    <a:pt x="9" y="4"/>
                  </a:lnTo>
                  <a:lnTo>
                    <a:pt x="9" y="4"/>
                  </a:lnTo>
                  <a:lnTo>
                    <a:pt x="9" y="4"/>
                  </a:lnTo>
                  <a:lnTo>
                    <a:pt x="4" y="7"/>
                  </a:lnTo>
                  <a:lnTo>
                    <a:pt x="4" y="7"/>
                  </a:lnTo>
                  <a:lnTo>
                    <a:pt x="4" y="7"/>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17"/>
            <p:cNvSpPr>
              <a:spLocks/>
            </p:cNvSpPr>
            <p:nvPr/>
          </p:nvSpPr>
          <p:spPr bwMode="auto">
            <a:xfrm>
              <a:off x="2259013" y="5167313"/>
              <a:ext cx="19050" cy="7938"/>
            </a:xfrm>
            <a:custGeom>
              <a:avLst/>
              <a:gdLst>
                <a:gd name="T0" fmla="*/ 5 w 12"/>
                <a:gd name="T1" fmla="*/ 5 h 5"/>
                <a:gd name="T2" fmla="*/ 3 w 12"/>
                <a:gd name="T3" fmla="*/ 5 h 5"/>
                <a:gd name="T4" fmla="*/ 0 w 12"/>
                <a:gd name="T5" fmla="*/ 5 h 5"/>
                <a:gd name="T6" fmla="*/ 0 w 12"/>
                <a:gd name="T7" fmla="*/ 5 h 5"/>
                <a:gd name="T8" fmla="*/ 0 w 12"/>
                <a:gd name="T9" fmla="*/ 2 h 5"/>
                <a:gd name="T10" fmla="*/ 0 w 12"/>
                <a:gd name="T11" fmla="*/ 2 h 5"/>
                <a:gd name="T12" fmla="*/ 3 w 12"/>
                <a:gd name="T13" fmla="*/ 2 h 5"/>
                <a:gd name="T14" fmla="*/ 3 w 12"/>
                <a:gd name="T15" fmla="*/ 2 h 5"/>
                <a:gd name="T16" fmla="*/ 7 w 12"/>
                <a:gd name="T17" fmla="*/ 0 h 5"/>
                <a:gd name="T18" fmla="*/ 10 w 12"/>
                <a:gd name="T19" fmla="*/ 0 h 5"/>
                <a:gd name="T20" fmla="*/ 10 w 12"/>
                <a:gd name="T21" fmla="*/ 2 h 5"/>
                <a:gd name="T22" fmla="*/ 12 w 12"/>
                <a:gd name="T23" fmla="*/ 2 h 5"/>
                <a:gd name="T24" fmla="*/ 12 w 12"/>
                <a:gd name="T25" fmla="*/ 2 h 5"/>
                <a:gd name="T26" fmla="*/ 10 w 12"/>
                <a:gd name="T27" fmla="*/ 2 h 5"/>
                <a:gd name="T28" fmla="*/ 7 w 12"/>
                <a:gd name="T29" fmla="*/ 2 h 5"/>
                <a:gd name="T30" fmla="*/ 5 w 12"/>
                <a:gd name="T31" fmla="*/ 5 h 5"/>
                <a:gd name="T32" fmla="*/ 5 w 12"/>
                <a:gd name="T33" fmla="*/ 5 h 5"/>
                <a:gd name="T34" fmla="*/ 5 w 12"/>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5">
                  <a:moveTo>
                    <a:pt x="5" y="5"/>
                  </a:moveTo>
                  <a:lnTo>
                    <a:pt x="3" y="5"/>
                  </a:lnTo>
                  <a:lnTo>
                    <a:pt x="0" y="5"/>
                  </a:lnTo>
                  <a:lnTo>
                    <a:pt x="0" y="5"/>
                  </a:lnTo>
                  <a:lnTo>
                    <a:pt x="0" y="2"/>
                  </a:lnTo>
                  <a:lnTo>
                    <a:pt x="0" y="2"/>
                  </a:lnTo>
                  <a:lnTo>
                    <a:pt x="3" y="2"/>
                  </a:lnTo>
                  <a:lnTo>
                    <a:pt x="3" y="2"/>
                  </a:lnTo>
                  <a:lnTo>
                    <a:pt x="7" y="0"/>
                  </a:lnTo>
                  <a:lnTo>
                    <a:pt x="10" y="0"/>
                  </a:lnTo>
                  <a:lnTo>
                    <a:pt x="10" y="2"/>
                  </a:lnTo>
                  <a:lnTo>
                    <a:pt x="12" y="2"/>
                  </a:lnTo>
                  <a:lnTo>
                    <a:pt x="12" y="2"/>
                  </a:lnTo>
                  <a:lnTo>
                    <a:pt x="10" y="2"/>
                  </a:lnTo>
                  <a:lnTo>
                    <a:pt x="7" y="2"/>
                  </a:lnTo>
                  <a:lnTo>
                    <a:pt x="5" y="5"/>
                  </a:lnTo>
                  <a:lnTo>
                    <a:pt x="5" y="5"/>
                  </a:lnTo>
                  <a:lnTo>
                    <a:pt x="5"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18"/>
            <p:cNvSpPr>
              <a:spLocks/>
            </p:cNvSpPr>
            <p:nvPr/>
          </p:nvSpPr>
          <p:spPr bwMode="auto">
            <a:xfrm>
              <a:off x="2259013" y="5167313"/>
              <a:ext cx="19050" cy="7938"/>
            </a:xfrm>
            <a:custGeom>
              <a:avLst/>
              <a:gdLst>
                <a:gd name="T0" fmla="*/ 5 w 12"/>
                <a:gd name="T1" fmla="*/ 5 h 5"/>
                <a:gd name="T2" fmla="*/ 3 w 12"/>
                <a:gd name="T3" fmla="*/ 5 h 5"/>
                <a:gd name="T4" fmla="*/ 0 w 12"/>
                <a:gd name="T5" fmla="*/ 5 h 5"/>
                <a:gd name="T6" fmla="*/ 0 w 12"/>
                <a:gd name="T7" fmla="*/ 5 h 5"/>
                <a:gd name="T8" fmla="*/ 0 w 12"/>
                <a:gd name="T9" fmla="*/ 2 h 5"/>
                <a:gd name="T10" fmla="*/ 0 w 12"/>
                <a:gd name="T11" fmla="*/ 2 h 5"/>
                <a:gd name="T12" fmla="*/ 3 w 12"/>
                <a:gd name="T13" fmla="*/ 2 h 5"/>
                <a:gd name="T14" fmla="*/ 3 w 12"/>
                <a:gd name="T15" fmla="*/ 2 h 5"/>
                <a:gd name="T16" fmla="*/ 7 w 12"/>
                <a:gd name="T17" fmla="*/ 0 h 5"/>
                <a:gd name="T18" fmla="*/ 10 w 12"/>
                <a:gd name="T19" fmla="*/ 0 h 5"/>
                <a:gd name="T20" fmla="*/ 10 w 12"/>
                <a:gd name="T21" fmla="*/ 2 h 5"/>
                <a:gd name="T22" fmla="*/ 12 w 12"/>
                <a:gd name="T23" fmla="*/ 2 h 5"/>
                <a:gd name="T24" fmla="*/ 12 w 12"/>
                <a:gd name="T25" fmla="*/ 2 h 5"/>
                <a:gd name="T26" fmla="*/ 10 w 12"/>
                <a:gd name="T27" fmla="*/ 2 h 5"/>
                <a:gd name="T28" fmla="*/ 7 w 12"/>
                <a:gd name="T29" fmla="*/ 2 h 5"/>
                <a:gd name="T30" fmla="*/ 5 w 12"/>
                <a:gd name="T31" fmla="*/ 5 h 5"/>
                <a:gd name="T32" fmla="*/ 5 w 12"/>
                <a:gd name="T33" fmla="*/ 5 h 5"/>
                <a:gd name="T34" fmla="*/ 5 w 12"/>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5">
                  <a:moveTo>
                    <a:pt x="5" y="5"/>
                  </a:moveTo>
                  <a:lnTo>
                    <a:pt x="3" y="5"/>
                  </a:lnTo>
                  <a:lnTo>
                    <a:pt x="0" y="5"/>
                  </a:lnTo>
                  <a:lnTo>
                    <a:pt x="0" y="5"/>
                  </a:lnTo>
                  <a:lnTo>
                    <a:pt x="0" y="2"/>
                  </a:lnTo>
                  <a:lnTo>
                    <a:pt x="0" y="2"/>
                  </a:lnTo>
                  <a:lnTo>
                    <a:pt x="3" y="2"/>
                  </a:lnTo>
                  <a:lnTo>
                    <a:pt x="3" y="2"/>
                  </a:lnTo>
                  <a:lnTo>
                    <a:pt x="7" y="0"/>
                  </a:lnTo>
                  <a:lnTo>
                    <a:pt x="10" y="0"/>
                  </a:lnTo>
                  <a:lnTo>
                    <a:pt x="10" y="2"/>
                  </a:lnTo>
                  <a:lnTo>
                    <a:pt x="12" y="2"/>
                  </a:lnTo>
                  <a:lnTo>
                    <a:pt x="12" y="2"/>
                  </a:lnTo>
                  <a:lnTo>
                    <a:pt x="10" y="2"/>
                  </a:lnTo>
                  <a:lnTo>
                    <a:pt x="7" y="2"/>
                  </a:lnTo>
                  <a:lnTo>
                    <a:pt x="5" y="5"/>
                  </a:lnTo>
                  <a:lnTo>
                    <a:pt x="5" y="5"/>
                  </a:lnTo>
                  <a:lnTo>
                    <a:pt x="5"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19"/>
            <p:cNvSpPr>
              <a:spLocks/>
            </p:cNvSpPr>
            <p:nvPr/>
          </p:nvSpPr>
          <p:spPr bwMode="auto">
            <a:xfrm>
              <a:off x="2282826" y="5224463"/>
              <a:ext cx="11113" cy="6350"/>
            </a:xfrm>
            <a:custGeom>
              <a:avLst/>
              <a:gdLst>
                <a:gd name="T0" fmla="*/ 4 w 7"/>
                <a:gd name="T1" fmla="*/ 4 h 4"/>
                <a:gd name="T2" fmla="*/ 2 w 7"/>
                <a:gd name="T3" fmla="*/ 4 h 4"/>
                <a:gd name="T4" fmla="*/ 2 w 7"/>
                <a:gd name="T5" fmla="*/ 4 h 4"/>
                <a:gd name="T6" fmla="*/ 2 w 7"/>
                <a:gd name="T7" fmla="*/ 4 h 4"/>
                <a:gd name="T8" fmla="*/ 0 w 7"/>
                <a:gd name="T9" fmla="*/ 2 h 4"/>
                <a:gd name="T10" fmla="*/ 0 w 7"/>
                <a:gd name="T11" fmla="*/ 2 h 4"/>
                <a:gd name="T12" fmla="*/ 0 w 7"/>
                <a:gd name="T13" fmla="*/ 2 h 4"/>
                <a:gd name="T14" fmla="*/ 2 w 7"/>
                <a:gd name="T15" fmla="*/ 0 h 4"/>
                <a:gd name="T16" fmla="*/ 2 w 7"/>
                <a:gd name="T17" fmla="*/ 0 h 4"/>
                <a:gd name="T18" fmla="*/ 2 w 7"/>
                <a:gd name="T19" fmla="*/ 0 h 4"/>
                <a:gd name="T20" fmla="*/ 4 w 7"/>
                <a:gd name="T21" fmla="*/ 0 h 4"/>
                <a:gd name="T22" fmla="*/ 4 w 7"/>
                <a:gd name="T23" fmla="*/ 2 h 4"/>
                <a:gd name="T24" fmla="*/ 7 w 7"/>
                <a:gd name="T25" fmla="*/ 2 h 4"/>
                <a:gd name="T26" fmla="*/ 7 w 7"/>
                <a:gd name="T27" fmla="*/ 2 h 4"/>
                <a:gd name="T28" fmla="*/ 7 w 7"/>
                <a:gd name="T29" fmla="*/ 2 h 4"/>
                <a:gd name="T30" fmla="*/ 4 w 7"/>
                <a:gd name="T31" fmla="*/ 4 h 4"/>
                <a:gd name="T32" fmla="*/ 4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4" y="4"/>
                  </a:moveTo>
                  <a:lnTo>
                    <a:pt x="2" y="4"/>
                  </a:lnTo>
                  <a:lnTo>
                    <a:pt x="2" y="4"/>
                  </a:lnTo>
                  <a:lnTo>
                    <a:pt x="2" y="4"/>
                  </a:lnTo>
                  <a:lnTo>
                    <a:pt x="0" y="2"/>
                  </a:lnTo>
                  <a:lnTo>
                    <a:pt x="0" y="2"/>
                  </a:lnTo>
                  <a:lnTo>
                    <a:pt x="0" y="2"/>
                  </a:lnTo>
                  <a:lnTo>
                    <a:pt x="2" y="0"/>
                  </a:lnTo>
                  <a:lnTo>
                    <a:pt x="2" y="0"/>
                  </a:lnTo>
                  <a:lnTo>
                    <a:pt x="2" y="0"/>
                  </a:lnTo>
                  <a:lnTo>
                    <a:pt x="4" y="0"/>
                  </a:lnTo>
                  <a:lnTo>
                    <a:pt x="4" y="2"/>
                  </a:lnTo>
                  <a:lnTo>
                    <a:pt x="7" y="2"/>
                  </a:lnTo>
                  <a:lnTo>
                    <a:pt x="7" y="2"/>
                  </a:lnTo>
                  <a:lnTo>
                    <a:pt x="7" y="2"/>
                  </a:lnTo>
                  <a:lnTo>
                    <a:pt x="4" y="4"/>
                  </a:lnTo>
                  <a:lnTo>
                    <a:pt x="4"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20"/>
            <p:cNvSpPr>
              <a:spLocks/>
            </p:cNvSpPr>
            <p:nvPr/>
          </p:nvSpPr>
          <p:spPr bwMode="auto">
            <a:xfrm>
              <a:off x="2282826" y="5224463"/>
              <a:ext cx="11113" cy="6350"/>
            </a:xfrm>
            <a:custGeom>
              <a:avLst/>
              <a:gdLst>
                <a:gd name="T0" fmla="*/ 4 w 7"/>
                <a:gd name="T1" fmla="*/ 4 h 4"/>
                <a:gd name="T2" fmla="*/ 2 w 7"/>
                <a:gd name="T3" fmla="*/ 4 h 4"/>
                <a:gd name="T4" fmla="*/ 2 w 7"/>
                <a:gd name="T5" fmla="*/ 4 h 4"/>
                <a:gd name="T6" fmla="*/ 2 w 7"/>
                <a:gd name="T7" fmla="*/ 4 h 4"/>
                <a:gd name="T8" fmla="*/ 0 w 7"/>
                <a:gd name="T9" fmla="*/ 2 h 4"/>
                <a:gd name="T10" fmla="*/ 0 w 7"/>
                <a:gd name="T11" fmla="*/ 2 h 4"/>
                <a:gd name="T12" fmla="*/ 0 w 7"/>
                <a:gd name="T13" fmla="*/ 2 h 4"/>
                <a:gd name="T14" fmla="*/ 2 w 7"/>
                <a:gd name="T15" fmla="*/ 0 h 4"/>
                <a:gd name="T16" fmla="*/ 2 w 7"/>
                <a:gd name="T17" fmla="*/ 0 h 4"/>
                <a:gd name="T18" fmla="*/ 2 w 7"/>
                <a:gd name="T19" fmla="*/ 0 h 4"/>
                <a:gd name="T20" fmla="*/ 4 w 7"/>
                <a:gd name="T21" fmla="*/ 0 h 4"/>
                <a:gd name="T22" fmla="*/ 4 w 7"/>
                <a:gd name="T23" fmla="*/ 2 h 4"/>
                <a:gd name="T24" fmla="*/ 7 w 7"/>
                <a:gd name="T25" fmla="*/ 2 h 4"/>
                <a:gd name="T26" fmla="*/ 7 w 7"/>
                <a:gd name="T27" fmla="*/ 2 h 4"/>
                <a:gd name="T28" fmla="*/ 7 w 7"/>
                <a:gd name="T29" fmla="*/ 2 h 4"/>
                <a:gd name="T30" fmla="*/ 4 w 7"/>
                <a:gd name="T31" fmla="*/ 4 h 4"/>
                <a:gd name="T32" fmla="*/ 4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4" y="4"/>
                  </a:moveTo>
                  <a:lnTo>
                    <a:pt x="2" y="4"/>
                  </a:lnTo>
                  <a:lnTo>
                    <a:pt x="2" y="4"/>
                  </a:lnTo>
                  <a:lnTo>
                    <a:pt x="2" y="4"/>
                  </a:lnTo>
                  <a:lnTo>
                    <a:pt x="0" y="2"/>
                  </a:lnTo>
                  <a:lnTo>
                    <a:pt x="0" y="2"/>
                  </a:lnTo>
                  <a:lnTo>
                    <a:pt x="0" y="2"/>
                  </a:lnTo>
                  <a:lnTo>
                    <a:pt x="2" y="0"/>
                  </a:lnTo>
                  <a:lnTo>
                    <a:pt x="2" y="0"/>
                  </a:lnTo>
                  <a:lnTo>
                    <a:pt x="2" y="0"/>
                  </a:lnTo>
                  <a:lnTo>
                    <a:pt x="4" y="0"/>
                  </a:lnTo>
                  <a:lnTo>
                    <a:pt x="4" y="2"/>
                  </a:lnTo>
                  <a:lnTo>
                    <a:pt x="7" y="2"/>
                  </a:lnTo>
                  <a:lnTo>
                    <a:pt x="7" y="2"/>
                  </a:lnTo>
                  <a:lnTo>
                    <a:pt x="7" y="2"/>
                  </a:lnTo>
                  <a:lnTo>
                    <a:pt x="4" y="4"/>
                  </a:lnTo>
                  <a:lnTo>
                    <a:pt x="4"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21"/>
            <p:cNvSpPr>
              <a:spLocks/>
            </p:cNvSpPr>
            <p:nvPr/>
          </p:nvSpPr>
          <p:spPr bwMode="auto">
            <a:xfrm>
              <a:off x="2206626" y="5373688"/>
              <a:ext cx="19050" cy="7938"/>
            </a:xfrm>
            <a:custGeom>
              <a:avLst/>
              <a:gdLst>
                <a:gd name="T0" fmla="*/ 3 w 12"/>
                <a:gd name="T1" fmla="*/ 5 h 5"/>
                <a:gd name="T2" fmla="*/ 0 w 12"/>
                <a:gd name="T3" fmla="*/ 5 h 5"/>
                <a:gd name="T4" fmla="*/ 0 w 12"/>
                <a:gd name="T5" fmla="*/ 5 h 5"/>
                <a:gd name="T6" fmla="*/ 0 w 12"/>
                <a:gd name="T7" fmla="*/ 5 h 5"/>
                <a:gd name="T8" fmla="*/ 0 w 12"/>
                <a:gd name="T9" fmla="*/ 5 h 5"/>
                <a:gd name="T10" fmla="*/ 0 w 12"/>
                <a:gd name="T11" fmla="*/ 2 h 5"/>
                <a:gd name="T12" fmla="*/ 0 w 12"/>
                <a:gd name="T13" fmla="*/ 2 h 5"/>
                <a:gd name="T14" fmla="*/ 3 w 12"/>
                <a:gd name="T15" fmla="*/ 2 h 5"/>
                <a:gd name="T16" fmla="*/ 5 w 12"/>
                <a:gd name="T17" fmla="*/ 2 h 5"/>
                <a:gd name="T18" fmla="*/ 5 w 12"/>
                <a:gd name="T19" fmla="*/ 2 h 5"/>
                <a:gd name="T20" fmla="*/ 5 w 12"/>
                <a:gd name="T21" fmla="*/ 2 h 5"/>
                <a:gd name="T22" fmla="*/ 5 w 12"/>
                <a:gd name="T23" fmla="*/ 2 h 5"/>
                <a:gd name="T24" fmla="*/ 7 w 12"/>
                <a:gd name="T25" fmla="*/ 0 h 5"/>
                <a:gd name="T26" fmla="*/ 10 w 12"/>
                <a:gd name="T27" fmla="*/ 0 h 5"/>
                <a:gd name="T28" fmla="*/ 12 w 12"/>
                <a:gd name="T29" fmla="*/ 0 h 5"/>
                <a:gd name="T30" fmla="*/ 12 w 12"/>
                <a:gd name="T31" fmla="*/ 0 h 5"/>
                <a:gd name="T32" fmla="*/ 12 w 12"/>
                <a:gd name="T33" fmla="*/ 2 h 5"/>
                <a:gd name="T34" fmla="*/ 12 w 12"/>
                <a:gd name="T35" fmla="*/ 2 h 5"/>
                <a:gd name="T36" fmla="*/ 12 w 12"/>
                <a:gd name="T37" fmla="*/ 2 h 5"/>
                <a:gd name="T38" fmla="*/ 12 w 12"/>
                <a:gd name="T39" fmla="*/ 2 h 5"/>
                <a:gd name="T40" fmla="*/ 10 w 12"/>
                <a:gd name="T41" fmla="*/ 2 h 5"/>
                <a:gd name="T42" fmla="*/ 5 w 12"/>
                <a:gd name="T43" fmla="*/ 5 h 5"/>
                <a:gd name="T44" fmla="*/ 3 w 12"/>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5">
                  <a:moveTo>
                    <a:pt x="3" y="5"/>
                  </a:moveTo>
                  <a:lnTo>
                    <a:pt x="0" y="5"/>
                  </a:lnTo>
                  <a:lnTo>
                    <a:pt x="0" y="5"/>
                  </a:lnTo>
                  <a:lnTo>
                    <a:pt x="0" y="5"/>
                  </a:lnTo>
                  <a:lnTo>
                    <a:pt x="0" y="5"/>
                  </a:lnTo>
                  <a:lnTo>
                    <a:pt x="0" y="2"/>
                  </a:lnTo>
                  <a:lnTo>
                    <a:pt x="0" y="2"/>
                  </a:lnTo>
                  <a:lnTo>
                    <a:pt x="3" y="2"/>
                  </a:lnTo>
                  <a:lnTo>
                    <a:pt x="5" y="2"/>
                  </a:lnTo>
                  <a:lnTo>
                    <a:pt x="5" y="2"/>
                  </a:lnTo>
                  <a:lnTo>
                    <a:pt x="5" y="2"/>
                  </a:lnTo>
                  <a:lnTo>
                    <a:pt x="5" y="2"/>
                  </a:lnTo>
                  <a:lnTo>
                    <a:pt x="7" y="0"/>
                  </a:lnTo>
                  <a:lnTo>
                    <a:pt x="10" y="0"/>
                  </a:lnTo>
                  <a:lnTo>
                    <a:pt x="12" y="0"/>
                  </a:lnTo>
                  <a:lnTo>
                    <a:pt x="12" y="0"/>
                  </a:lnTo>
                  <a:lnTo>
                    <a:pt x="12" y="2"/>
                  </a:lnTo>
                  <a:lnTo>
                    <a:pt x="12" y="2"/>
                  </a:lnTo>
                  <a:lnTo>
                    <a:pt x="12" y="2"/>
                  </a:lnTo>
                  <a:lnTo>
                    <a:pt x="12" y="2"/>
                  </a:lnTo>
                  <a:lnTo>
                    <a:pt x="10" y="2"/>
                  </a:lnTo>
                  <a:lnTo>
                    <a:pt x="5" y="5"/>
                  </a:lnTo>
                  <a:lnTo>
                    <a:pt x="3"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22"/>
            <p:cNvSpPr>
              <a:spLocks/>
            </p:cNvSpPr>
            <p:nvPr/>
          </p:nvSpPr>
          <p:spPr bwMode="auto">
            <a:xfrm>
              <a:off x="2206626" y="5373688"/>
              <a:ext cx="19050" cy="7938"/>
            </a:xfrm>
            <a:custGeom>
              <a:avLst/>
              <a:gdLst>
                <a:gd name="T0" fmla="*/ 3 w 12"/>
                <a:gd name="T1" fmla="*/ 5 h 5"/>
                <a:gd name="T2" fmla="*/ 0 w 12"/>
                <a:gd name="T3" fmla="*/ 5 h 5"/>
                <a:gd name="T4" fmla="*/ 0 w 12"/>
                <a:gd name="T5" fmla="*/ 5 h 5"/>
                <a:gd name="T6" fmla="*/ 0 w 12"/>
                <a:gd name="T7" fmla="*/ 5 h 5"/>
                <a:gd name="T8" fmla="*/ 0 w 12"/>
                <a:gd name="T9" fmla="*/ 5 h 5"/>
                <a:gd name="T10" fmla="*/ 0 w 12"/>
                <a:gd name="T11" fmla="*/ 2 h 5"/>
                <a:gd name="T12" fmla="*/ 0 w 12"/>
                <a:gd name="T13" fmla="*/ 2 h 5"/>
                <a:gd name="T14" fmla="*/ 3 w 12"/>
                <a:gd name="T15" fmla="*/ 2 h 5"/>
                <a:gd name="T16" fmla="*/ 5 w 12"/>
                <a:gd name="T17" fmla="*/ 2 h 5"/>
                <a:gd name="T18" fmla="*/ 5 w 12"/>
                <a:gd name="T19" fmla="*/ 2 h 5"/>
                <a:gd name="T20" fmla="*/ 5 w 12"/>
                <a:gd name="T21" fmla="*/ 2 h 5"/>
                <a:gd name="T22" fmla="*/ 5 w 12"/>
                <a:gd name="T23" fmla="*/ 2 h 5"/>
                <a:gd name="T24" fmla="*/ 7 w 12"/>
                <a:gd name="T25" fmla="*/ 0 h 5"/>
                <a:gd name="T26" fmla="*/ 10 w 12"/>
                <a:gd name="T27" fmla="*/ 0 h 5"/>
                <a:gd name="T28" fmla="*/ 12 w 12"/>
                <a:gd name="T29" fmla="*/ 0 h 5"/>
                <a:gd name="T30" fmla="*/ 12 w 12"/>
                <a:gd name="T31" fmla="*/ 0 h 5"/>
                <a:gd name="T32" fmla="*/ 12 w 12"/>
                <a:gd name="T33" fmla="*/ 2 h 5"/>
                <a:gd name="T34" fmla="*/ 12 w 12"/>
                <a:gd name="T35" fmla="*/ 2 h 5"/>
                <a:gd name="T36" fmla="*/ 12 w 12"/>
                <a:gd name="T37" fmla="*/ 2 h 5"/>
                <a:gd name="T38" fmla="*/ 12 w 12"/>
                <a:gd name="T39" fmla="*/ 2 h 5"/>
                <a:gd name="T40" fmla="*/ 10 w 12"/>
                <a:gd name="T41" fmla="*/ 2 h 5"/>
                <a:gd name="T42" fmla="*/ 5 w 12"/>
                <a:gd name="T43" fmla="*/ 5 h 5"/>
                <a:gd name="T44" fmla="*/ 3 w 12"/>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5">
                  <a:moveTo>
                    <a:pt x="3" y="5"/>
                  </a:moveTo>
                  <a:lnTo>
                    <a:pt x="0" y="5"/>
                  </a:lnTo>
                  <a:lnTo>
                    <a:pt x="0" y="5"/>
                  </a:lnTo>
                  <a:lnTo>
                    <a:pt x="0" y="5"/>
                  </a:lnTo>
                  <a:lnTo>
                    <a:pt x="0" y="5"/>
                  </a:lnTo>
                  <a:lnTo>
                    <a:pt x="0" y="2"/>
                  </a:lnTo>
                  <a:lnTo>
                    <a:pt x="0" y="2"/>
                  </a:lnTo>
                  <a:lnTo>
                    <a:pt x="3" y="2"/>
                  </a:lnTo>
                  <a:lnTo>
                    <a:pt x="5" y="2"/>
                  </a:lnTo>
                  <a:lnTo>
                    <a:pt x="5" y="2"/>
                  </a:lnTo>
                  <a:lnTo>
                    <a:pt x="5" y="2"/>
                  </a:lnTo>
                  <a:lnTo>
                    <a:pt x="5" y="2"/>
                  </a:lnTo>
                  <a:lnTo>
                    <a:pt x="7" y="0"/>
                  </a:lnTo>
                  <a:lnTo>
                    <a:pt x="10" y="0"/>
                  </a:lnTo>
                  <a:lnTo>
                    <a:pt x="12" y="0"/>
                  </a:lnTo>
                  <a:lnTo>
                    <a:pt x="12" y="0"/>
                  </a:lnTo>
                  <a:lnTo>
                    <a:pt x="12" y="2"/>
                  </a:lnTo>
                  <a:lnTo>
                    <a:pt x="12" y="2"/>
                  </a:lnTo>
                  <a:lnTo>
                    <a:pt x="12" y="2"/>
                  </a:lnTo>
                  <a:lnTo>
                    <a:pt x="12" y="2"/>
                  </a:lnTo>
                  <a:lnTo>
                    <a:pt x="10" y="2"/>
                  </a:lnTo>
                  <a:lnTo>
                    <a:pt x="5" y="5"/>
                  </a:lnTo>
                  <a:lnTo>
                    <a:pt x="3"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3"/>
            <p:cNvSpPr>
              <a:spLocks/>
            </p:cNvSpPr>
            <p:nvPr/>
          </p:nvSpPr>
          <p:spPr bwMode="auto">
            <a:xfrm>
              <a:off x="2282826" y="5216525"/>
              <a:ext cx="14288" cy="7938"/>
            </a:xfrm>
            <a:custGeom>
              <a:avLst/>
              <a:gdLst>
                <a:gd name="T0" fmla="*/ 0 w 9"/>
                <a:gd name="T1" fmla="*/ 5 h 5"/>
                <a:gd name="T2" fmla="*/ 0 w 9"/>
                <a:gd name="T3" fmla="*/ 5 h 5"/>
                <a:gd name="T4" fmla="*/ 0 w 9"/>
                <a:gd name="T5" fmla="*/ 5 h 5"/>
                <a:gd name="T6" fmla="*/ 0 w 9"/>
                <a:gd name="T7" fmla="*/ 5 h 5"/>
                <a:gd name="T8" fmla="*/ 0 w 9"/>
                <a:gd name="T9" fmla="*/ 5 h 5"/>
                <a:gd name="T10" fmla="*/ 0 w 9"/>
                <a:gd name="T11" fmla="*/ 5 h 5"/>
                <a:gd name="T12" fmla="*/ 0 w 9"/>
                <a:gd name="T13" fmla="*/ 5 h 5"/>
                <a:gd name="T14" fmla="*/ 0 w 9"/>
                <a:gd name="T15" fmla="*/ 2 h 5"/>
                <a:gd name="T16" fmla="*/ 0 w 9"/>
                <a:gd name="T17" fmla="*/ 2 h 5"/>
                <a:gd name="T18" fmla="*/ 0 w 9"/>
                <a:gd name="T19" fmla="*/ 2 h 5"/>
                <a:gd name="T20" fmla="*/ 0 w 9"/>
                <a:gd name="T21" fmla="*/ 2 h 5"/>
                <a:gd name="T22" fmla="*/ 0 w 9"/>
                <a:gd name="T23" fmla="*/ 2 h 5"/>
                <a:gd name="T24" fmla="*/ 0 w 9"/>
                <a:gd name="T25" fmla="*/ 0 h 5"/>
                <a:gd name="T26" fmla="*/ 2 w 9"/>
                <a:gd name="T27" fmla="*/ 0 h 5"/>
                <a:gd name="T28" fmla="*/ 2 w 9"/>
                <a:gd name="T29" fmla="*/ 0 h 5"/>
                <a:gd name="T30" fmla="*/ 2 w 9"/>
                <a:gd name="T31" fmla="*/ 0 h 5"/>
                <a:gd name="T32" fmla="*/ 2 w 9"/>
                <a:gd name="T33" fmla="*/ 0 h 5"/>
                <a:gd name="T34" fmla="*/ 2 w 9"/>
                <a:gd name="T35" fmla="*/ 2 h 5"/>
                <a:gd name="T36" fmla="*/ 4 w 9"/>
                <a:gd name="T37" fmla="*/ 2 h 5"/>
                <a:gd name="T38" fmla="*/ 4 w 9"/>
                <a:gd name="T39" fmla="*/ 2 h 5"/>
                <a:gd name="T40" fmla="*/ 4 w 9"/>
                <a:gd name="T41" fmla="*/ 2 h 5"/>
                <a:gd name="T42" fmla="*/ 4 w 9"/>
                <a:gd name="T43" fmla="*/ 2 h 5"/>
                <a:gd name="T44" fmla="*/ 4 w 9"/>
                <a:gd name="T45" fmla="*/ 2 h 5"/>
                <a:gd name="T46" fmla="*/ 7 w 9"/>
                <a:gd name="T47" fmla="*/ 2 h 5"/>
                <a:gd name="T48" fmla="*/ 7 w 9"/>
                <a:gd name="T49" fmla="*/ 2 h 5"/>
                <a:gd name="T50" fmla="*/ 7 w 9"/>
                <a:gd name="T51" fmla="*/ 2 h 5"/>
                <a:gd name="T52" fmla="*/ 7 w 9"/>
                <a:gd name="T53" fmla="*/ 2 h 5"/>
                <a:gd name="T54" fmla="*/ 9 w 9"/>
                <a:gd name="T55" fmla="*/ 2 h 5"/>
                <a:gd name="T56" fmla="*/ 9 w 9"/>
                <a:gd name="T57" fmla="*/ 2 h 5"/>
                <a:gd name="T58" fmla="*/ 9 w 9"/>
                <a:gd name="T59" fmla="*/ 2 h 5"/>
                <a:gd name="T60" fmla="*/ 9 w 9"/>
                <a:gd name="T61" fmla="*/ 2 h 5"/>
                <a:gd name="T62" fmla="*/ 9 w 9"/>
                <a:gd name="T63" fmla="*/ 5 h 5"/>
                <a:gd name="T64" fmla="*/ 7 w 9"/>
                <a:gd name="T65" fmla="*/ 5 h 5"/>
                <a:gd name="T66" fmla="*/ 7 w 9"/>
                <a:gd name="T67" fmla="*/ 5 h 5"/>
                <a:gd name="T68" fmla="*/ 7 w 9"/>
                <a:gd name="T69" fmla="*/ 5 h 5"/>
                <a:gd name="T70" fmla="*/ 7 w 9"/>
                <a:gd name="T71" fmla="*/ 5 h 5"/>
                <a:gd name="T72" fmla="*/ 7 w 9"/>
                <a:gd name="T73" fmla="*/ 5 h 5"/>
                <a:gd name="T74" fmla="*/ 7 w 9"/>
                <a:gd name="T75" fmla="*/ 5 h 5"/>
                <a:gd name="T76" fmla="*/ 7 w 9"/>
                <a:gd name="T77" fmla="*/ 5 h 5"/>
                <a:gd name="T78" fmla="*/ 4 w 9"/>
                <a:gd name="T79" fmla="*/ 5 h 5"/>
                <a:gd name="T80" fmla="*/ 4 w 9"/>
                <a:gd name="T81" fmla="*/ 5 h 5"/>
                <a:gd name="T82" fmla="*/ 4 w 9"/>
                <a:gd name="T83" fmla="*/ 5 h 5"/>
                <a:gd name="T84" fmla="*/ 4 w 9"/>
                <a:gd name="T85" fmla="*/ 5 h 5"/>
                <a:gd name="T86" fmla="*/ 4 w 9"/>
                <a:gd name="T87" fmla="*/ 5 h 5"/>
                <a:gd name="T88" fmla="*/ 2 w 9"/>
                <a:gd name="T89" fmla="*/ 5 h 5"/>
                <a:gd name="T90" fmla="*/ 2 w 9"/>
                <a:gd name="T91" fmla="*/ 5 h 5"/>
                <a:gd name="T92" fmla="*/ 2 w 9"/>
                <a:gd name="T93" fmla="*/ 5 h 5"/>
                <a:gd name="T94" fmla="*/ 2 w 9"/>
                <a:gd name="T95" fmla="*/ 5 h 5"/>
                <a:gd name="T96" fmla="*/ 0 w 9"/>
                <a:gd name="T97" fmla="*/ 5 h 5"/>
                <a:gd name="T98" fmla="*/ 0 w 9"/>
                <a:gd name="T99" fmla="*/ 5 h 5"/>
                <a:gd name="T100" fmla="*/ 0 w 9"/>
                <a:gd name="T101" fmla="*/ 5 h 5"/>
                <a:gd name="T102" fmla="*/ 0 w 9"/>
                <a:gd name="T103" fmla="*/ 5 h 5"/>
                <a:gd name="T104" fmla="*/ 0 w 9"/>
                <a:gd name="T105" fmla="*/ 5 h 5"/>
                <a:gd name="T106" fmla="*/ 0 w 9"/>
                <a:gd name="T10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5">
                  <a:moveTo>
                    <a:pt x="0" y="5"/>
                  </a:moveTo>
                  <a:lnTo>
                    <a:pt x="0" y="5"/>
                  </a:lnTo>
                  <a:lnTo>
                    <a:pt x="0" y="5"/>
                  </a:lnTo>
                  <a:lnTo>
                    <a:pt x="0" y="5"/>
                  </a:lnTo>
                  <a:lnTo>
                    <a:pt x="0" y="5"/>
                  </a:lnTo>
                  <a:lnTo>
                    <a:pt x="0" y="5"/>
                  </a:lnTo>
                  <a:lnTo>
                    <a:pt x="0" y="5"/>
                  </a:lnTo>
                  <a:lnTo>
                    <a:pt x="0" y="2"/>
                  </a:lnTo>
                  <a:lnTo>
                    <a:pt x="0" y="2"/>
                  </a:lnTo>
                  <a:lnTo>
                    <a:pt x="0" y="2"/>
                  </a:lnTo>
                  <a:lnTo>
                    <a:pt x="0" y="2"/>
                  </a:lnTo>
                  <a:lnTo>
                    <a:pt x="0" y="2"/>
                  </a:lnTo>
                  <a:lnTo>
                    <a:pt x="0" y="0"/>
                  </a:lnTo>
                  <a:lnTo>
                    <a:pt x="2" y="0"/>
                  </a:lnTo>
                  <a:lnTo>
                    <a:pt x="2" y="0"/>
                  </a:lnTo>
                  <a:lnTo>
                    <a:pt x="2" y="0"/>
                  </a:lnTo>
                  <a:lnTo>
                    <a:pt x="2" y="0"/>
                  </a:lnTo>
                  <a:lnTo>
                    <a:pt x="2" y="2"/>
                  </a:lnTo>
                  <a:lnTo>
                    <a:pt x="4" y="2"/>
                  </a:lnTo>
                  <a:lnTo>
                    <a:pt x="4" y="2"/>
                  </a:lnTo>
                  <a:lnTo>
                    <a:pt x="4" y="2"/>
                  </a:lnTo>
                  <a:lnTo>
                    <a:pt x="4" y="2"/>
                  </a:lnTo>
                  <a:lnTo>
                    <a:pt x="4" y="2"/>
                  </a:lnTo>
                  <a:lnTo>
                    <a:pt x="7" y="2"/>
                  </a:lnTo>
                  <a:lnTo>
                    <a:pt x="7" y="2"/>
                  </a:lnTo>
                  <a:lnTo>
                    <a:pt x="7" y="2"/>
                  </a:lnTo>
                  <a:lnTo>
                    <a:pt x="7" y="2"/>
                  </a:lnTo>
                  <a:lnTo>
                    <a:pt x="9" y="2"/>
                  </a:lnTo>
                  <a:lnTo>
                    <a:pt x="9" y="2"/>
                  </a:lnTo>
                  <a:lnTo>
                    <a:pt x="9" y="2"/>
                  </a:lnTo>
                  <a:lnTo>
                    <a:pt x="9" y="2"/>
                  </a:lnTo>
                  <a:lnTo>
                    <a:pt x="9" y="5"/>
                  </a:lnTo>
                  <a:lnTo>
                    <a:pt x="7" y="5"/>
                  </a:lnTo>
                  <a:lnTo>
                    <a:pt x="7" y="5"/>
                  </a:lnTo>
                  <a:lnTo>
                    <a:pt x="7" y="5"/>
                  </a:lnTo>
                  <a:lnTo>
                    <a:pt x="7" y="5"/>
                  </a:lnTo>
                  <a:lnTo>
                    <a:pt x="7" y="5"/>
                  </a:lnTo>
                  <a:lnTo>
                    <a:pt x="7" y="5"/>
                  </a:lnTo>
                  <a:lnTo>
                    <a:pt x="7" y="5"/>
                  </a:lnTo>
                  <a:lnTo>
                    <a:pt x="4" y="5"/>
                  </a:lnTo>
                  <a:lnTo>
                    <a:pt x="4" y="5"/>
                  </a:lnTo>
                  <a:lnTo>
                    <a:pt x="4" y="5"/>
                  </a:lnTo>
                  <a:lnTo>
                    <a:pt x="4" y="5"/>
                  </a:lnTo>
                  <a:lnTo>
                    <a:pt x="4" y="5"/>
                  </a:lnTo>
                  <a:lnTo>
                    <a:pt x="2" y="5"/>
                  </a:lnTo>
                  <a:lnTo>
                    <a:pt x="2" y="5"/>
                  </a:lnTo>
                  <a:lnTo>
                    <a:pt x="2" y="5"/>
                  </a:lnTo>
                  <a:lnTo>
                    <a:pt x="2" y="5"/>
                  </a:lnTo>
                  <a:lnTo>
                    <a:pt x="0" y="5"/>
                  </a:lnTo>
                  <a:lnTo>
                    <a:pt x="0" y="5"/>
                  </a:lnTo>
                  <a:lnTo>
                    <a:pt x="0" y="5"/>
                  </a:lnTo>
                  <a:lnTo>
                    <a:pt x="0" y="5"/>
                  </a:lnTo>
                  <a:lnTo>
                    <a:pt x="0"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24"/>
            <p:cNvSpPr>
              <a:spLocks/>
            </p:cNvSpPr>
            <p:nvPr/>
          </p:nvSpPr>
          <p:spPr bwMode="auto">
            <a:xfrm>
              <a:off x="2282826" y="5216525"/>
              <a:ext cx="14288" cy="7938"/>
            </a:xfrm>
            <a:custGeom>
              <a:avLst/>
              <a:gdLst>
                <a:gd name="T0" fmla="*/ 0 w 9"/>
                <a:gd name="T1" fmla="*/ 5 h 5"/>
                <a:gd name="T2" fmla="*/ 0 w 9"/>
                <a:gd name="T3" fmla="*/ 5 h 5"/>
                <a:gd name="T4" fmla="*/ 0 w 9"/>
                <a:gd name="T5" fmla="*/ 5 h 5"/>
                <a:gd name="T6" fmla="*/ 0 w 9"/>
                <a:gd name="T7" fmla="*/ 5 h 5"/>
                <a:gd name="T8" fmla="*/ 0 w 9"/>
                <a:gd name="T9" fmla="*/ 5 h 5"/>
                <a:gd name="T10" fmla="*/ 0 w 9"/>
                <a:gd name="T11" fmla="*/ 5 h 5"/>
                <a:gd name="T12" fmla="*/ 0 w 9"/>
                <a:gd name="T13" fmla="*/ 5 h 5"/>
                <a:gd name="T14" fmla="*/ 0 w 9"/>
                <a:gd name="T15" fmla="*/ 2 h 5"/>
                <a:gd name="T16" fmla="*/ 0 w 9"/>
                <a:gd name="T17" fmla="*/ 2 h 5"/>
                <a:gd name="T18" fmla="*/ 0 w 9"/>
                <a:gd name="T19" fmla="*/ 2 h 5"/>
                <a:gd name="T20" fmla="*/ 0 w 9"/>
                <a:gd name="T21" fmla="*/ 2 h 5"/>
                <a:gd name="T22" fmla="*/ 0 w 9"/>
                <a:gd name="T23" fmla="*/ 2 h 5"/>
                <a:gd name="T24" fmla="*/ 0 w 9"/>
                <a:gd name="T25" fmla="*/ 0 h 5"/>
                <a:gd name="T26" fmla="*/ 2 w 9"/>
                <a:gd name="T27" fmla="*/ 0 h 5"/>
                <a:gd name="T28" fmla="*/ 2 w 9"/>
                <a:gd name="T29" fmla="*/ 0 h 5"/>
                <a:gd name="T30" fmla="*/ 2 w 9"/>
                <a:gd name="T31" fmla="*/ 0 h 5"/>
                <a:gd name="T32" fmla="*/ 2 w 9"/>
                <a:gd name="T33" fmla="*/ 0 h 5"/>
                <a:gd name="T34" fmla="*/ 2 w 9"/>
                <a:gd name="T35" fmla="*/ 2 h 5"/>
                <a:gd name="T36" fmla="*/ 4 w 9"/>
                <a:gd name="T37" fmla="*/ 2 h 5"/>
                <a:gd name="T38" fmla="*/ 4 w 9"/>
                <a:gd name="T39" fmla="*/ 2 h 5"/>
                <a:gd name="T40" fmla="*/ 4 w 9"/>
                <a:gd name="T41" fmla="*/ 2 h 5"/>
                <a:gd name="T42" fmla="*/ 4 w 9"/>
                <a:gd name="T43" fmla="*/ 2 h 5"/>
                <a:gd name="T44" fmla="*/ 4 w 9"/>
                <a:gd name="T45" fmla="*/ 2 h 5"/>
                <a:gd name="T46" fmla="*/ 7 w 9"/>
                <a:gd name="T47" fmla="*/ 2 h 5"/>
                <a:gd name="T48" fmla="*/ 7 w 9"/>
                <a:gd name="T49" fmla="*/ 2 h 5"/>
                <a:gd name="T50" fmla="*/ 7 w 9"/>
                <a:gd name="T51" fmla="*/ 2 h 5"/>
                <a:gd name="T52" fmla="*/ 7 w 9"/>
                <a:gd name="T53" fmla="*/ 2 h 5"/>
                <a:gd name="T54" fmla="*/ 9 w 9"/>
                <a:gd name="T55" fmla="*/ 2 h 5"/>
                <a:gd name="T56" fmla="*/ 9 w 9"/>
                <a:gd name="T57" fmla="*/ 2 h 5"/>
                <a:gd name="T58" fmla="*/ 9 w 9"/>
                <a:gd name="T59" fmla="*/ 2 h 5"/>
                <a:gd name="T60" fmla="*/ 9 w 9"/>
                <a:gd name="T61" fmla="*/ 2 h 5"/>
                <a:gd name="T62" fmla="*/ 9 w 9"/>
                <a:gd name="T63" fmla="*/ 5 h 5"/>
                <a:gd name="T64" fmla="*/ 7 w 9"/>
                <a:gd name="T65" fmla="*/ 5 h 5"/>
                <a:gd name="T66" fmla="*/ 7 w 9"/>
                <a:gd name="T67" fmla="*/ 5 h 5"/>
                <a:gd name="T68" fmla="*/ 7 w 9"/>
                <a:gd name="T69" fmla="*/ 5 h 5"/>
                <a:gd name="T70" fmla="*/ 7 w 9"/>
                <a:gd name="T71" fmla="*/ 5 h 5"/>
                <a:gd name="T72" fmla="*/ 7 w 9"/>
                <a:gd name="T73" fmla="*/ 5 h 5"/>
                <a:gd name="T74" fmla="*/ 7 w 9"/>
                <a:gd name="T75" fmla="*/ 5 h 5"/>
                <a:gd name="T76" fmla="*/ 7 w 9"/>
                <a:gd name="T77" fmla="*/ 5 h 5"/>
                <a:gd name="T78" fmla="*/ 4 w 9"/>
                <a:gd name="T79" fmla="*/ 5 h 5"/>
                <a:gd name="T80" fmla="*/ 4 w 9"/>
                <a:gd name="T81" fmla="*/ 5 h 5"/>
                <a:gd name="T82" fmla="*/ 4 w 9"/>
                <a:gd name="T83" fmla="*/ 5 h 5"/>
                <a:gd name="T84" fmla="*/ 4 w 9"/>
                <a:gd name="T85" fmla="*/ 5 h 5"/>
                <a:gd name="T86" fmla="*/ 4 w 9"/>
                <a:gd name="T87" fmla="*/ 5 h 5"/>
                <a:gd name="T88" fmla="*/ 2 w 9"/>
                <a:gd name="T89" fmla="*/ 5 h 5"/>
                <a:gd name="T90" fmla="*/ 2 w 9"/>
                <a:gd name="T91" fmla="*/ 5 h 5"/>
                <a:gd name="T92" fmla="*/ 2 w 9"/>
                <a:gd name="T93" fmla="*/ 5 h 5"/>
                <a:gd name="T94" fmla="*/ 2 w 9"/>
                <a:gd name="T95" fmla="*/ 5 h 5"/>
                <a:gd name="T96" fmla="*/ 0 w 9"/>
                <a:gd name="T97" fmla="*/ 5 h 5"/>
                <a:gd name="T98" fmla="*/ 0 w 9"/>
                <a:gd name="T99" fmla="*/ 5 h 5"/>
                <a:gd name="T100" fmla="*/ 0 w 9"/>
                <a:gd name="T101" fmla="*/ 5 h 5"/>
                <a:gd name="T102" fmla="*/ 0 w 9"/>
                <a:gd name="T103" fmla="*/ 5 h 5"/>
                <a:gd name="T104" fmla="*/ 0 w 9"/>
                <a:gd name="T105" fmla="*/ 5 h 5"/>
                <a:gd name="T106" fmla="*/ 0 w 9"/>
                <a:gd name="T10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5">
                  <a:moveTo>
                    <a:pt x="0" y="5"/>
                  </a:moveTo>
                  <a:lnTo>
                    <a:pt x="0" y="5"/>
                  </a:lnTo>
                  <a:lnTo>
                    <a:pt x="0" y="5"/>
                  </a:lnTo>
                  <a:lnTo>
                    <a:pt x="0" y="5"/>
                  </a:lnTo>
                  <a:lnTo>
                    <a:pt x="0" y="5"/>
                  </a:lnTo>
                  <a:lnTo>
                    <a:pt x="0" y="5"/>
                  </a:lnTo>
                  <a:lnTo>
                    <a:pt x="0" y="5"/>
                  </a:lnTo>
                  <a:lnTo>
                    <a:pt x="0" y="2"/>
                  </a:lnTo>
                  <a:lnTo>
                    <a:pt x="0" y="2"/>
                  </a:lnTo>
                  <a:lnTo>
                    <a:pt x="0" y="2"/>
                  </a:lnTo>
                  <a:lnTo>
                    <a:pt x="0" y="2"/>
                  </a:lnTo>
                  <a:lnTo>
                    <a:pt x="0" y="2"/>
                  </a:lnTo>
                  <a:lnTo>
                    <a:pt x="0" y="0"/>
                  </a:lnTo>
                  <a:lnTo>
                    <a:pt x="2" y="0"/>
                  </a:lnTo>
                  <a:lnTo>
                    <a:pt x="2" y="0"/>
                  </a:lnTo>
                  <a:lnTo>
                    <a:pt x="2" y="0"/>
                  </a:lnTo>
                  <a:lnTo>
                    <a:pt x="2" y="0"/>
                  </a:lnTo>
                  <a:lnTo>
                    <a:pt x="2" y="2"/>
                  </a:lnTo>
                  <a:lnTo>
                    <a:pt x="4" y="2"/>
                  </a:lnTo>
                  <a:lnTo>
                    <a:pt x="4" y="2"/>
                  </a:lnTo>
                  <a:lnTo>
                    <a:pt x="4" y="2"/>
                  </a:lnTo>
                  <a:lnTo>
                    <a:pt x="4" y="2"/>
                  </a:lnTo>
                  <a:lnTo>
                    <a:pt x="4" y="2"/>
                  </a:lnTo>
                  <a:lnTo>
                    <a:pt x="7" y="2"/>
                  </a:lnTo>
                  <a:lnTo>
                    <a:pt x="7" y="2"/>
                  </a:lnTo>
                  <a:lnTo>
                    <a:pt x="7" y="2"/>
                  </a:lnTo>
                  <a:lnTo>
                    <a:pt x="7" y="2"/>
                  </a:lnTo>
                  <a:lnTo>
                    <a:pt x="9" y="2"/>
                  </a:lnTo>
                  <a:lnTo>
                    <a:pt x="9" y="2"/>
                  </a:lnTo>
                  <a:lnTo>
                    <a:pt x="9" y="2"/>
                  </a:lnTo>
                  <a:lnTo>
                    <a:pt x="9" y="2"/>
                  </a:lnTo>
                  <a:lnTo>
                    <a:pt x="9" y="5"/>
                  </a:lnTo>
                  <a:lnTo>
                    <a:pt x="7" y="5"/>
                  </a:lnTo>
                  <a:lnTo>
                    <a:pt x="7" y="5"/>
                  </a:lnTo>
                  <a:lnTo>
                    <a:pt x="7" y="5"/>
                  </a:lnTo>
                  <a:lnTo>
                    <a:pt x="7" y="5"/>
                  </a:lnTo>
                  <a:lnTo>
                    <a:pt x="7" y="5"/>
                  </a:lnTo>
                  <a:lnTo>
                    <a:pt x="7" y="5"/>
                  </a:lnTo>
                  <a:lnTo>
                    <a:pt x="7" y="5"/>
                  </a:lnTo>
                  <a:lnTo>
                    <a:pt x="4" y="5"/>
                  </a:lnTo>
                  <a:lnTo>
                    <a:pt x="4" y="5"/>
                  </a:lnTo>
                  <a:lnTo>
                    <a:pt x="4" y="5"/>
                  </a:lnTo>
                  <a:lnTo>
                    <a:pt x="4" y="5"/>
                  </a:lnTo>
                  <a:lnTo>
                    <a:pt x="4" y="5"/>
                  </a:lnTo>
                  <a:lnTo>
                    <a:pt x="2" y="5"/>
                  </a:lnTo>
                  <a:lnTo>
                    <a:pt x="2" y="5"/>
                  </a:lnTo>
                  <a:lnTo>
                    <a:pt x="2" y="5"/>
                  </a:lnTo>
                  <a:lnTo>
                    <a:pt x="2" y="5"/>
                  </a:lnTo>
                  <a:lnTo>
                    <a:pt x="0" y="5"/>
                  </a:lnTo>
                  <a:lnTo>
                    <a:pt x="0" y="5"/>
                  </a:lnTo>
                  <a:lnTo>
                    <a:pt x="0" y="5"/>
                  </a:lnTo>
                  <a:lnTo>
                    <a:pt x="0" y="5"/>
                  </a:lnTo>
                  <a:lnTo>
                    <a:pt x="0"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25"/>
            <p:cNvSpPr>
              <a:spLocks/>
            </p:cNvSpPr>
            <p:nvPr/>
          </p:nvSpPr>
          <p:spPr bwMode="auto">
            <a:xfrm>
              <a:off x="2259013" y="5489575"/>
              <a:ext cx="7938" cy="7938"/>
            </a:xfrm>
            <a:custGeom>
              <a:avLst/>
              <a:gdLst>
                <a:gd name="T0" fmla="*/ 5 w 5"/>
                <a:gd name="T1" fmla="*/ 5 h 5"/>
                <a:gd name="T2" fmla="*/ 0 w 5"/>
                <a:gd name="T3" fmla="*/ 5 h 5"/>
                <a:gd name="T4" fmla="*/ 0 w 5"/>
                <a:gd name="T5" fmla="*/ 3 h 5"/>
                <a:gd name="T6" fmla="*/ 0 w 5"/>
                <a:gd name="T7" fmla="*/ 3 h 5"/>
                <a:gd name="T8" fmla="*/ 0 w 5"/>
                <a:gd name="T9" fmla="*/ 0 h 5"/>
                <a:gd name="T10" fmla="*/ 3 w 5"/>
                <a:gd name="T11" fmla="*/ 0 h 5"/>
                <a:gd name="T12" fmla="*/ 3 w 5"/>
                <a:gd name="T13" fmla="*/ 0 h 5"/>
                <a:gd name="T14" fmla="*/ 3 w 5"/>
                <a:gd name="T15" fmla="*/ 0 h 5"/>
                <a:gd name="T16" fmla="*/ 3 w 5"/>
                <a:gd name="T17" fmla="*/ 0 h 5"/>
                <a:gd name="T18" fmla="*/ 5 w 5"/>
                <a:gd name="T19" fmla="*/ 3 h 5"/>
                <a:gd name="T20" fmla="*/ 5 w 5"/>
                <a:gd name="T21" fmla="*/ 3 h 5"/>
                <a:gd name="T22" fmla="*/ 5 w 5"/>
                <a:gd name="T23" fmla="*/ 3 h 5"/>
                <a:gd name="T24" fmla="*/ 5 w 5"/>
                <a:gd name="T25" fmla="*/ 5 h 5"/>
                <a:gd name="T26" fmla="*/ 5 w 5"/>
                <a:gd name="T27" fmla="*/ 5 h 5"/>
                <a:gd name="T28" fmla="*/ 5 w 5"/>
                <a:gd name="T29" fmla="*/ 5 h 5"/>
                <a:gd name="T30" fmla="*/ 5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5" y="5"/>
                  </a:moveTo>
                  <a:lnTo>
                    <a:pt x="0" y="5"/>
                  </a:lnTo>
                  <a:lnTo>
                    <a:pt x="0" y="3"/>
                  </a:lnTo>
                  <a:lnTo>
                    <a:pt x="0" y="3"/>
                  </a:lnTo>
                  <a:lnTo>
                    <a:pt x="0" y="0"/>
                  </a:lnTo>
                  <a:lnTo>
                    <a:pt x="3" y="0"/>
                  </a:lnTo>
                  <a:lnTo>
                    <a:pt x="3" y="0"/>
                  </a:lnTo>
                  <a:lnTo>
                    <a:pt x="3" y="0"/>
                  </a:lnTo>
                  <a:lnTo>
                    <a:pt x="3" y="0"/>
                  </a:lnTo>
                  <a:lnTo>
                    <a:pt x="5" y="3"/>
                  </a:lnTo>
                  <a:lnTo>
                    <a:pt x="5" y="3"/>
                  </a:lnTo>
                  <a:lnTo>
                    <a:pt x="5" y="3"/>
                  </a:lnTo>
                  <a:lnTo>
                    <a:pt x="5" y="5"/>
                  </a:lnTo>
                  <a:lnTo>
                    <a:pt x="5" y="5"/>
                  </a:lnTo>
                  <a:lnTo>
                    <a:pt x="5" y="5"/>
                  </a:lnTo>
                  <a:lnTo>
                    <a:pt x="5"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26"/>
            <p:cNvSpPr>
              <a:spLocks/>
            </p:cNvSpPr>
            <p:nvPr/>
          </p:nvSpPr>
          <p:spPr bwMode="auto">
            <a:xfrm>
              <a:off x="2259013" y="5489575"/>
              <a:ext cx="7938" cy="7938"/>
            </a:xfrm>
            <a:custGeom>
              <a:avLst/>
              <a:gdLst>
                <a:gd name="T0" fmla="*/ 5 w 5"/>
                <a:gd name="T1" fmla="*/ 5 h 5"/>
                <a:gd name="T2" fmla="*/ 0 w 5"/>
                <a:gd name="T3" fmla="*/ 5 h 5"/>
                <a:gd name="T4" fmla="*/ 0 w 5"/>
                <a:gd name="T5" fmla="*/ 3 h 5"/>
                <a:gd name="T6" fmla="*/ 0 w 5"/>
                <a:gd name="T7" fmla="*/ 3 h 5"/>
                <a:gd name="T8" fmla="*/ 0 w 5"/>
                <a:gd name="T9" fmla="*/ 0 h 5"/>
                <a:gd name="T10" fmla="*/ 3 w 5"/>
                <a:gd name="T11" fmla="*/ 0 h 5"/>
                <a:gd name="T12" fmla="*/ 3 w 5"/>
                <a:gd name="T13" fmla="*/ 0 h 5"/>
                <a:gd name="T14" fmla="*/ 3 w 5"/>
                <a:gd name="T15" fmla="*/ 0 h 5"/>
                <a:gd name="T16" fmla="*/ 3 w 5"/>
                <a:gd name="T17" fmla="*/ 0 h 5"/>
                <a:gd name="T18" fmla="*/ 5 w 5"/>
                <a:gd name="T19" fmla="*/ 3 h 5"/>
                <a:gd name="T20" fmla="*/ 5 w 5"/>
                <a:gd name="T21" fmla="*/ 3 h 5"/>
                <a:gd name="T22" fmla="*/ 5 w 5"/>
                <a:gd name="T23" fmla="*/ 3 h 5"/>
                <a:gd name="T24" fmla="*/ 5 w 5"/>
                <a:gd name="T25" fmla="*/ 5 h 5"/>
                <a:gd name="T26" fmla="*/ 5 w 5"/>
                <a:gd name="T27" fmla="*/ 5 h 5"/>
                <a:gd name="T28" fmla="*/ 5 w 5"/>
                <a:gd name="T29" fmla="*/ 5 h 5"/>
                <a:gd name="T30" fmla="*/ 5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5" y="5"/>
                  </a:moveTo>
                  <a:lnTo>
                    <a:pt x="0" y="5"/>
                  </a:lnTo>
                  <a:lnTo>
                    <a:pt x="0" y="3"/>
                  </a:lnTo>
                  <a:lnTo>
                    <a:pt x="0" y="3"/>
                  </a:lnTo>
                  <a:lnTo>
                    <a:pt x="0" y="0"/>
                  </a:lnTo>
                  <a:lnTo>
                    <a:pt x="3" y="0"/>
                  </a:lnTo>
                  <a:lnTo>
                    <a:pt x="3" y="0"/>
                  </a:lnTo>
                  <a:lnTo>
                    <a:pt x="3" y="0"/>
                  </a:lnTo>
                  <a:lnTo>
                    <a:pt x="3" y="0"/>
                  </a:lnTo>
                  <a:lnTo>
                    <a:pt x="5" y="3"/>
                  </a:lnTo>
                  <a:lnTo>
                    <a:pt x="5" y="3"/>
                  </a:lnTo>
                  <a:lnTo>
                    <a:pt x="5" y="3"/>
                  </a:lnTo>
                  <a:lnTo>
                    <a:pt x="5" y="5"/>
                  </a:lnTo>
                  <a:lnTo>
                    <a:pt x="5" y="5"/>
                  </a:lnTo>
                  <a:lnTo>
                    <a:pt x="5" y="5"/>
                  </a:lnTo>
                  <a:lnTo>
                    <a:pt x="5"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27"/>
            <p:cNvSpPr>
              <a:spLocks/>
            </p:cNvSpPr>
            <p:nvPr/>
          </p:nvSpPr>
          <p:spPr bwMode="auto">
            <a:xfrm>
              <a:off x="2270126" y="5483225"/>
              <a:ext cx="7938" cy="17463"/>
            </a:xfrm>
            <a:custGeom>
              <a:avLst/>
              <a:gdLst>
                <a:gd name="T0" fmla="*/ 3 w 5"/>
                <a:gd name="T1" fmla="*/ 9 h 11"/>
                <a:gd name="T2" fmla="*/ 0 w 5"/>
                <a:gd name="T3" fmla="*/ 4 h 11"/>
                <a:gd name="T4" fmla="*/ 0 w 5"/>
                <a:gd name="T5" fmla="*/ 4 h 11"/>
                <a:gd name="T6" fmla="*/ 0 w 5"/>
                <a:gd name="T7" fmla="*/ 2 h 11"/>
                <a:gd name="T8" fmla="*/ 0 w 5"/>
                <a:gd name="T9" fmla="*/ 0 h 11"/>
                <a:gd name="T10" fmla="*/ 0 w 5"/>
                <a:gd name="T11" fmla="*/ 0 h 11"/>
                <a:gd name="T12" fmla="*/ 3 w 5"/>
                <a:gd name="T13" fmla="*/ 2 h 11"/>
                <a:gd name="T14" fmla="*/ 3 w 5"/>
                <a:gd name="T15" fmla="*/ 2 h 11"/>
                <a:gd name="T16" fmla="*/ 3 w 5"/>
                <a:gd name="T17" fmla="*/ 4 h 11"/>
                <a:gd name="T18" fmla="*/ 5 w 5"/>
                <a:gd name="T19" fmla="*/ 7 h 11"/>
                <a:gd name="T20" fmla="*/ 5 w 5"/>
                <a:gd name="T21" fmla="*/ 9 h 11"/>
                <a:gd name="T22" fmla="*/ 3 w 5"/>
                <a:gd name="T23" fmla="*/ 11 h 11"/>
                <a:gd name="T24" fmla="*/ 3 w 5"/>
                <a:gd name="T25" fmla="*/ 11 h 11"/>
                <a:gd name="T26" fmla="*/ 3 w 5"/>
                <a:gd name="T27" fmla="*/ 11 h 11"/>
                <a:gd name="T28" fmla="*/ 3 w 5"/>
                <a:gd name="T29" fmla="*/ 9 h 11"/>
                <a:gd name="T30" fmla="*/ 3 w 5"/>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1">
                  <a:moveTo>
                    <a:pt x="3" y="9"/>
                  </a:moveTo>
                  <a:lnTo>
                    <a:pt x="0" y="4"/>
                  </a:lnTo>
                  <a:lnTo>
                    <a:pt x="0" y="4"/>
                  </a:lnTo>
                  <a:lnTo>
                    <a:pt x="0" y="2"/>
                  </a:lnTo>
                  <a:lnTo>
                    <a:pt x="0" y="0"/>
                  </a:lnTo>
                  <a:lnTo>
                    <a:pt x="0" y="0"/>
                  </a:lnTo>
                  <a:lnTo>
                    <a:pt x="3" y="2"/>
                  </a:lnTo>
                  <a:lnTo>
                    <a:pt x="3" y="2"/>
                  </a:lnTo>
                  <a:lnTo>
                    <a:pt x="3" y="4"/>
                  </a:lnTo>
                  <a:lnTo>
                    <a:pt x="5" y="7"/>
                  </a:lnTo>
                  <a:lnTo>
                    <a:pt x="5" y="9"/>
                  </a:lnTo>
                  <a:lnTo>
                    <a:pt x="3" y="11"/>
                  </a:lnTo>
                  <a:lnTo>
                    <a:pt x="3" y="11"/>
                  </a:lnTo>
                  <a:lnTo>
                    <a:pt x="3" y="11"/>
                  </a:lnTo>
                  <a:lnTo>
                    <a:pt x="3" y="9"/>
                  </a:lnTo>
                  <a:lnTo>
                    <a:pt x="3" y="9"/>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8"/>
            <p:cNvSpPr>
              <a:spLocks/>
            </p:cNvSpPr>
            <p:nvPr/>
          </p:nvSpPr>
          <p:spPr bwMode="auto">
            <a:xfrm>
              <a:off x="2270126" y="5483225"/>
              <a:ext cx="7938" cy="17463"/>
            </a:xfrm>
            <a:custGeom>
              <a:avLst/>
              <a:gdLst>
                <a:gd name="T0" fmla="*/ 3 w 5"/>
                <a:gd name="T1" fmla="*/ 9 h 11"/>
                <a:gd name="T2" fmla="*/ 0 w 5"/>
                <a:gd name="T3" fmla="*/ 4 h 11"/>
                <a:gd name="T4" fmla="*/ 0 w 5"/>
                <a:gd name="T5" fmla="*/ 4 h 11"/>
                <a:gd name="T6" fmla="*/ 0 w 5"/>
                <a:gd name="T7" fmla="*/ 2 h 11"/>
                <a:gd name="T8" fmla="*/ 0 w 5"/>
                <a:gd name="T9" fmla="*/ 0 h 11"/>
                <a:gd name="T10" fmla="*/ 0 w 5"/>
                <a:gd name="T11" fmla="*/ 0 h 11"/>
                <a:gd name="T12" fmla="*/ 3 w 5"/>
                <a:gd name="T13" fmla="*/ 2 h 11"/>
                <a:gd name="T14" fmla="*/ 3 w 5"/>
                <a:gd name="T15" fmla="*/ 2 h 11"/>
                <a:gd name="T16" fmla="*/ 3 w 5"/>
                <a:gd name="T17" fmla="*/ 4 h 11"/>
                <a:gd name="T18" fmla="*/ 5 w 5"/>
                <a:gd name="T19" fmla="*/ 7 h 11"/>
                <a:gd name="T20" fmla="*/ 5 w 5"/>
                <a:gd name="T21" fmla="*/ 9 h 11"/>
                <a:gd name="T22" fmla="*/ 3 w 5"/>
                <a:gd name="T23" fmla="*/ 11 h 11"/>
                <a:gd name="T24" fmla="*/ 3 w 5"/>
                <a:gd name="T25" fmla="*/ 11 h 11"/>
                <a:gd name="T26" fmla="*/ 3 w 5"/>
                <a:gd name="T27" fmla="*/ 11 h 11"/>
                <a:gd name="T28" fmla="*/ 3 w 5"/>
                <a:gd name="T29" fmla="*/ 9 h 11"/>
                <a:gd name="T30" fmla="*/ 3 w 5"/>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1">
                  <a:moveTo>
                    <a:pt x="3" y="9"/>
                  </a:moveTo>
                  <a:lnTo>
                    <a:pt x="0" y="4"/>
                  </a:lnTo>
                  <a:lnTo>
                    <a:pt x="0" y="4"/>
                  </a:lnTo>
                  <a:lnTo>
                    <a:pt x="0" y="2"/>
                  </a:lnTo>
                  <a:lnTo>
                    <a:pt x="0" y="0"/>
                  </a:lnTo>
                  <a:lnTo>
                    <a:pt x="0" y="0"/>
                  </a:lnTo>
                  <a:lnTo>
                    <a:pt x="3" y="2"/>
                  </a:lnTo>
                  <a:lnTo>
                    <a:pt x="3" y="2"/>
                  </a:lnTo>
                  <a:lnTo>
                    <a:pt x="3" y="4"/>
                  </a:lnTo>
                  <a:lnTo>
                    <a:pt x="5" y="7"/>
                  </a:lnTo>
                  <a:lnTo>
                    <a:pt x="5" y="9"/>
                  </a:lnTo>
                  <a:lnTo>
                    <a:pt x="3" y="11"/>
                  </a:lnTo>
                  <a:lnTo>
                    <a:pt x="3" y="11"/>
                  </a:lnTo>
                  <a:lnTo>
                    <a:pt x="3" y="11"/>
                  </a:lnTo>
                  <a:lnTo>
                    <a:pt x="3" y="9"/>
                  </a:lnTo>
                  <a:lnTo>
                    <a:pt x="3" y="9"/>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29"/>
            <p:cNvSpPr>
              <a:spLocks/>
            </p:cNvSpPr>
            <p:nvPr/>
          </p:nvSpPr>
          <p:spPr bwMode="auto">
            <a:xfrm>
              <a:off x="2454276" y="5640388"/>
              <a:ext cx="15875" cy="6350"/>
            </a:xfrm>
            <a:custGeom>
              <a:avLst/>
              <a:gdLst>
                <a:gd name="T0" fmla="*/ 7 w 10"/>
                <a:gd name="T1" fmla="*/ 4 h 4"/>
                <a:gd name="T2" fmla="*/ 7 w 10"/>
                <a:gd name="T3" fmla="*/ 4 h 4"/>
                <a:gd name="T4" fmla="*/ 7 w 10"/>
                <a:gd name="T5" fmla="*/ 4 h 4"/>
                <a:gd name="T6" fmla="*/ 3 w 10"/>
                <a:gd name="T7" fmla="*/ 2 h 4"/>
                <a:gd name="T8" fmla="*/ 3 w 10"/>
                <a:gd name="T9" fmla="*/ 2 h 4"/>
                <a:gd name="T10" fmla="*/ 3 w 10"/>
                <a:gd name="T11" fmla="*/ 2 h 4"/>
                <a:gd name="T12" fmla="*/ 0 w 10"/>
                <a:gd name="T13" fmla="*/ 2 h 4"/>
                <a:gd name="T14" fmla="*/ 0 w 10"/>
                <a:gd name="T15" fmla="*/ 0 h 4"/>
                <a:gd name="T16" fmla="*/ 0 w 10"/>
                <a:gd name="T17" fmla="*/ 0 h 4"/>
                <a:gd name="T18" fmla="*/ 3 w 10"/>
                <a:gd name="T19" fmla="*/ 0 h 4"/>
                <a:gd name="T20" fmla="*/ 3 w 10"/>
                <a:gd name="T21" fmla="*/ 0 h 4"/>
                <a:gd name="T22" fmla="*/ 3 w 10"/>
                <a:gd name="T23" fmla="*/ 0 h 4"/>
                <a:gd name="T24" fmla="*/ 7 w 10"/>
                <a:gd name="T25" fmla="*/ 2 h 4"/>
                <a:gd name="T26" fmla="*/ 10 w 10"/>
                <a:gd name="T27" fmla="*/ 2 h 4"/>
                <a:gd name="T28" fmla="*/ 10 w 10"/>
                <a:gd name="T29" fmla="*/ 2 h 4"/>
                <a:gd name="T30" fmla="*/ 10 w 10"/>
                <a:gd name="T31" fmla="*/ 2 h 4"/>
                <a:gd name="T32" fmla="*/ 10 w 10"/>
                <a:gd name="T33" fmla="*/ 2 h 4"/>
                <a:gd name="T34" fmla="*/ 10 w 10"/>
                <a:gd name="T35" fmla="*/ 4 h 4"/>
                <a:gd name="T36" fmla="*/ 10 w 10"/>
                <a:gd name="T37" fmla="*/ 4 h 4"/>
                <a:gd name="T38" fmla="*/ 7 w 10"/>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4">
                  <a:moveTo>
                    <a:pt x="7" y="4"/>
                  </a:moveTo>
                  <a:lnTo>
                    <a:pt x="7" y="4"/>
                  </a:lnTo>
                  <a:lnTo>
                    <a:pt x="7" y="4"/>
                  </a:lnTo>
                  <a:lnTo>
                    <a:pt x="3" y="2"/>
                  </a:lnTo>
                  <a:lnTo>
                    <a:pt x="3" y="2"/>
                  </a:lnTo>
                  <a:lnTo>
                    <a:pt x="3" y="2"/>
                  </a:lnTo>
                  <a:lnTo>
                    <a:pt x="0" y="2"/>
                  </a:lnTo>
                  <a:lnTo>
                    <a:pt x="0" y="0"/>
                  </a:lnTo>
                  <a:lnTo>
                    <a:pt x="0" y="0"/>
                  </a:lnTo>
                  <a:lnTo>
                    <a:pt x="3" y="0"/>
                  </a:lnTo>
                  <a:lnTo>
                    <a:pt x="3" y="0"/>
                  </a:lnTo>
                  <a:lnTo>
                    <a:pt x="3" y="0"/>
                  </a:lnTo>
                  <a:lnTo>
                    <a:pt x="7" y="2"/>
                  </a:lnTo>
                  <a:lnTo>
                    <a:pt x="10" y="2"/>
                  </a:lnTo>
                  <a:lnTo>
                    <a:pt x="10" y="2"/>
                  </a:lnTo>
                  <a:lnTo>
                    <a:pt x="10" y="2"/>
                  </a:lnTo>
                  <a:lnTo>
                    <a:pt x="10" y="2"/>
                  </a:lnTo>
                  <a:lnTo>
                    <a:pt x="10" y="4"/>
                  </a:lnTo>
                  <a:lnTo>
                    <a:pt x="10" y="4"/>
                  </a:lnTo>
                  <a:lnTo>
                    <a:pt x="7"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30"/>
            <p:cNvSpPr>
              <a:spLocks/>
            </p:cNvSpPr>
            <p:nvPr/>
          </p:nvSpPr>
          <p:spPr bwMode="auto">
            <a:xfrm>
              <a:off x="2454276" y="5640388"/>
              <a:ext cx="15875" cy="6350"/>
            </a:xfrm>
            <a:custGeom>
              <a:avLst/>
              <a:gdLst>
                <a:gd name="T0" fmla="*/ 7 w 10"/>
                <a:gd name="T1" fmla="*/ 4 h 4"/>
                <a:gd name="T2" fmla="*/ 7 w 10"/>
                <a:gd name="T3" fmla="*/ 4 h 4"/>
                <a:gd name="T4" fmla="*/ 7 w 10"/>
                <a:gd name="T5" fmla="*/ 4 h 4"/>
                <a:gd name="T6" fmla="*/ 3 w 10"/>
                <a:gd name="T7" fmla="*/ 2 h 4"/>
                <a:gd name="T8" fmla="*/ 3 w 10"/>
                <a:gd name="T9" fmla="*/ 2 h 4"/>
                <a:gd name="T10" fmla="*/ 3 w 10"/>
                <a:gd name="T11" fmla="*/ 2 h 4"/>
                <a:gd name="T12" fmla="*/ 0 w 10"/>
                <a:gd name="T13" fmla="*/ 2 h 4"/>
                <a:gd name="T14" fmla="*/ 0 w 10"/>
                <a:gd name="T15" fmla="*/ 0 h 4"/>
                <a:gd name="T16" fmla="*/ 0 w 10"/>
                <a:gd name="T17" fmla="*/ 0 h 4"/>
                <a:gd name="T18" fmla="*/ 3 w 10"/>
                <a:gd name="T19" fmla="*/ 0 h 4"/>
                <a:gd name="T20" fmla="*/ 3 w 10"/>
                <a:gd name="T21" fmla="*/ 0 h 4"/>
                <a:gd name="T22" fmla="*/ 3 w 10"/>
                <a:gd name="T23" fmla="*/ 0 h 4"/>
                <a:gd name="T24" fmla="*/ 7 w 10"/>
                <a:gd name="T25" fmla="*/ 2 h 4"/>
                <a:gd name="T26" fmla="*/ 10 w 10"/>
                <a:gd name="T27" fmla="*/ 2 h 4"/>
                <a:gd name="T28" fmla="*/ 10 w 10"/>
                <a:gd name="T29" fmla="*/ 2 h 4"/>
                <a:gd name="T30" fmla="*/ 10 w 10"/>
                <a:gd name="T31" fmla="*/ 2 h 4"/>
                <a:gd name="T32" fmla="*/ 10 w 10"/>
                <a:gd name="T33" fmla="*/ 2 h 4"/>
                <a:gd name="T34" fmla="*/ 10 w 10"/>
                <a:gd name="T35" fmla="*/ 4 h 4"/>
                <a:gd name="T36" fmla="*/ 10 w 10"/>
                <a:gd name="T37" fmla="*/ 4 h 4"/>
                <a:gd name="T38" fmla="*/ 7 w 10"/>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4">
                  <a:moveTo>
                    <a:pt x="7" y="4"/>
                  </a:moveTo>
                  <a:lnTo>
                    <a:pt x="7" y="4"/>
                  </a:lnTo>
                  <a:lnTo>
                    <a:pt x="7" y="4"/>
                  </a:lnTo>
                  <a:lnTo>
                    <a:pt x="3" y="2"/>
                  </a:lnTo>
                  <a:lnTo>
                    <a:pt x="3" y="2"/>
                  </a:lnTo>
                  <a:lnTo>
                    <a:pt x="3" y="2"/>
                  </a:lnTo>
                  <a:lnTo>
                    <a:pt x="0" y="2"/>
                  </a:lnTo>
                  <a:lnTo>
                    <a:pt x="0" y="0"/>
                  </a:lnTo>
                  <a:lnTo>
                    <a:pt x="0" y="0"/>
                  </a:lnTo>
                  <a:lnTo>
                    <a:pt x="3" y="0"/>
                  </a:lnTo>
                  <a:lnTo>
                    <a:pt x="3" y="0"/>
                  </a:lnTo>
                  <a:lnTo>
                    <a:pt x="3" y="0"/>
                  </a:lnTo>
                  <a:lnTo>
                    <a:pt x="7" y="2"/>
                  </a:lnTo>
                  <a:lnTo>
                    <a:pt x="10" y="2"/>
                  </a:lnTo>
                  <a:lnTo>
                    <a:pt x="10" y="2"/>
                  </a:lnTo>
                  <a:lnTo>
                    <a:pt x="10" y="2"/>
                  </a:lnTo>
                  <a:lnTo>
                    <a:pt x="10" y="2"/>
                  </a:lnTo>
                  <a:lnTo>
                    <a:pt x="10" y="4"/>
                  </a:lnTo>
                  <a:lnTo>
                    <a:pt x="10" y="4"/>
                  </a:lnTo>
                  <a:lnTo>
                    <a:pt x="7"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31"/>
            <p:cNvSpPr>
              <a:spLocks/>
            </p:cNvSpPr>
            <p:nvPr/>
          </p:nvSpPr>
          <p:spPr bwMode="auto">
            <a:xfrm>
              <a:off x="2289176" y="5186363"/>
              <a:ext cx="7938" cy="7938"/>
            </a:xfrm>
            <a:custGeom>
              <a:avLst/>
              <a:gdLst>
                <a:gd name="T0" fmla="*/ 3 w 5"/>
                <a:gd name="T1" fmla="*/ 5 h 5"/>
                <a:gd name="T2" fmla="*/ 3 w 5"/>
                <a:gd name="T3" fmla="*/ 5 h 5"/>
                <a:gd name="T4" fmla="*/ 3 w 5"/>
                <a:gd name="T5" fmla="*/ 5 h 5"/>
                <a:gd name="T6" fmla="*/ 0 w 5"/>
                <a:gd name="T7" fmla="*/ 5 h 5"/>
                <a:gd name="T8" fmla="*/ 0 w 5"/>
                <a:gd name="T9" fmla="*/ 2 h 5"/>
                <a:gd name="T10" fmla="*/ 0 w 5"/>
                <a:gd name="T11" fmla="*/ 2 h 5"/>
                <a:gd name="T12" fmla="*/ 0 w 5"/>
                <a:gd name="T13" fmla="*/ 0 h 5"/>
                <a:gd name="T14" fmla="*/ 0 w 5"/>
                <a:gd name="T15" fmla="*/ 0 h 5"/>
                <a:gd name="T16" fmla="*/ 0 w 5"/>
                <a:gd name="T17" fmla="*/ 0 h 5"/>
                <a:gd name="T18" fmla="*/ 3 w 5"/>
                <a:gd name="T19" fmla="*/ 0 h 5"/>
                <a:gd name="T20" fmla="*/ 3 w 5"/>
                <a:gd name="T21" fmla="*/ 0 h 5"/>
                <a:gd name="T22" fmla="*/ 3 w 5"/>
                <a:gd name="T23" fmla="*/ 0 h 5"/>
                <a:gd name="T24" fmla="*/ 3 w 5"/>
                <a:gd name="T25" fmla="*/ 0 h 5"/>
                <a:gd name="T26" fmla="*/ 5 w 5"/>
                <a:gd name="T27" fmla="*/ 0 h 5"/>
                <a:gd name="T28" fmla="*/ 5 w 5"/>
                <a:gd name="T29" fmla="*/ 5 h 5"/>
                <a:gd name="T30" fmla="*/ 5 w 5"/>
                <a:gd name="T31" fmla="*/ 5 h 5"/>
                <a:gd name="T32" fmla="*/ 5 w 5"/>
                <a:gd name="T33" fmla="*/ 5 h 5"/>
                <a:gd name="T34" fmla="*/ 5 w 5"/>
                <a:gd name="T35" fmla="*/ 5 h 5"/>
                <a:gd name="T36" fmla="*/ 5 w 5"/>
                <a:gd name="T37" fmla="*/ 5 h 5"/>
                <a:gd name="T38" fmla="*/ 5 w 5"/>
                <a:gd name="T39" fmla="*/ 5 h 5"/>
                <a:gd name="T40" fmla="*/ 5 w 5"/>
                <a:gd name="T41" fmla="*/ 5 h 5"/>
                <a:gd name="T42" fmla="*/ 3 w 5"/>
                <a:gd name="T43" fmla="*/ 5 h 5"/>
                <a:gd name="T44" fmla="*/ 3 w 5"/>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5">
                  <a:moveTo>
                    <a:pt x="3" y="5"/>
                  </a:moveTo>
                  <a:lnTo>
                    <a:pt x="3" y="5"/>
                  </a:lnTo>
                  <a:lnTo>
                    <a:pt x="3" y="5"/>
                  </a:lnTo>
                  <a:lnTo>
                    <a:pt x="0" y="5"/>
                  </a:lnTo>
                  <a:lnTo>
                    <a:pt x="0" y="2"/>
                  </a:lnTo>
                  <a:lnTo>
                    <a:pt x="0" y="2"/>
                  </a:lnTo>
                  <a:lnTo>
                    <a:pt x="0" y="0"/>
                  </a:lnTo>
                  <a:lnTo>
                    <a:pt x="0" y="0"/>
                  </a:lnTo>
                  <a:lnTo>
                    <a:pt x="0" y="0"/>
                  </a:lnTo>
                  <a:lnTo>
                    <a:pt x="3" y="0"/>
                  </a:lnTo>
                  <a:lnTo>
                    <a:pt x="3" y="0"/>
                  </a:lnTo>
                  <a:lnTo>
                    <a:pt x="3" y="0"/>
                  </a:lnTo>
                  <a:lnTo>
                    <a:pt x="3" y="0"/>
                  </a:lnTo>
                  <a:lnTo>
                    <a:pt x="5" y="0"/>
                  </a:lnTo>
                  <a:lnTo>
                    <a:pt x="5" y="5"/>
                  </a:lnTo>
                  <a:lnTo>
                    <a:pt x="5" y="5"/>
                  </a:lnTo>
                  <a:lnTo>
                    <a:pt x="5" y="5"/>
                  </a:lnTo>
                  <a:lnTo>
                    <a:pt x="5" y="5"/>
                  </a:lnTo>
                  <a:lnTo>
                    <a:pt x="5" y="5"/>
                  </a:lnTo>
                  <a:lnTo>
                    <a:pt x="5" y="5"/>
                  </a:lnTo>
                  <a:lnTo>
                    <a:pt x="5" y="5"/>
                  </a:lnTo>
                  <a:lnTo>
                    <a:pt x="3" y="5"/>
                  </a:lnTo>
                  <a:lnTo>
                    <a:pt x="3"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32"/>
            <p:cNvSpPr>
              <a:spLocks/>
            </p:cNvSpPr>
            <p:nvPr/>
          </p:nvSpPr>
          <p:spPr bwMode="auto">
            <a:xfrm>
              <a:off x="2289176" y="5186363"/>
              <a:ext cx="7938" cy="7938"/>
            </a:xfrm>
            <a:custGeom>
              <a:avLst/>
              <a:gdLst>
                <a:gd name="T0" fmla="*/ 3 w 5"/>
                <a:gd name="T1" fmla="*/ 5 h 5"/>
                <a:gd name="T2" fmla="*/ 3 w 5"/>
                <a:gd name="T3" fmla="*/ 5 h 5"/>
                <a:gd name="T4" fmla="*/ 3 w 5"/>
                <a:gd name="T5" fmla="*/ 5 h 5"/>
                <a:gd name="T6" fmla="*/ 0 w 5"/>
                <a:gd name="T7" fmla="*/ 5 h 5"/>
                <a:gd name="T8" fmla="*/ 0 w 5"/>
                <a:gd name="T9" fmla="*/ 2 h 5"/>
                <a:gd name="T10" fmla="*/ 0 w 5"/>
                <a:gd name="T11" fmla="*/ 2 h 5"/>
                <a:gd name="T12" fmla="*/ 0 w 5"/>
                <a:gd name="T13" fmla="*/ 0 h 5"/>
                <a:gd name="T14" fmla="*/ 0 w 5"/>
                <a:gd name="T15" fmla="*/ 0 h 5"/>
                <a:gd name="T16" fmla="*/ 0 w 5"/>
                <a:gd name="T17" fmla="*/ 0 h 5"/>
                <a:gd name="T18" fmla="*/ 3 w 5"/>
                <a:gd name="T19" fmla="*/ 0 h 5"/>
                <a:gd name="T20" fmla="*/ 3 w 5"/>
                <a:gd name="T21" fmla="*/ 0 h 5"/>
                <a:gd name="T22" fmla="*/ 3 w 5"/>
                <a:gd name="T23" fmla="*/ 0 h 5"/>
                <a:gd name="T24" fmla="*/ 3 w 5"/>
                <a:gd name="T25" fmla="*/ 0 h 5"/>
                <a:gd name="T26" fmla="*/ 5 w 5"/>
                <a:gd name="T27" fmla="*/ 0 h 5"/>
                <a:gd name="T28" fmla="*/ 5 w 5"/>
                <a:gd name="T29" fmla="*/ 5 h 5"/>
                <a:gd name="T30" fmla="*/ 5 w 5"/>
                <a:gd name="T31" fmla="*/ 5 h 5"/>
                <a:gd name="T32" fmla="*/ 5 w 5"/>
                <a:gd name="T33" fmla="*/ 5 h 5"/>
                <a:gd name="T34" fmla="*/ 5 w 5"/>
                <a:gd name="T35" fmla="*/ 5 h 5"/>
                <a:gd name="T36" fmla="*/ 5 w 5"/>
                <a:gd name="T37" fmla="*/ 5 h 5"/>
                <a:gd name="T38" fmla="*/ 5 w 5"/>
                <a:gd name="T39" fmla="*/ 5 h 5"/>
                <a:gd name="T40" fmla="*/ 5 w 5"/>
                <a:gd name="T41" fmla="*/ 5 h 5"/>
                <a:gd name="T42" fmla="*/ 3 w 5"/>
                <a:gd name="T43" fmla="*/ 5 h 5"/>
                <a:gd name="T44" fmla="*/ 3 w 5"/>
                <a:gd name="T4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5">
                  <a:moveTo>
                    <a:pt x="3" y="5"/>
                  </a:moveTo>
                  <a:lnTo>
                    <a:pt x="3" y="5"/>
                  </a:lnTo>
                  <a:lnTo>
                    <a:pt x="3" y="5"/>
                  </a:lnTo>
                  <a:lnTo>
                    <a:pt x="0" y="5"/>
                  </a:lnTo>
                  <a:lnTo>
                    <a:pt x="0" y="2"/>
                  </a:lnTo>
                  <a:lnTo>
                    <a:pt x="0" y="2"/>
                  </a:lnTo>
                  <a:lnTo>
                    <a:pt x="0" y="0"/>
                  </a:lnTo>
                  <a:lnTo>
                    <a:pt x="0" y="0"/>
                  </a:lnTo>
                  <a:lnTo>
                    <a:pt x="0" y="0"/>
                  </a:lnTo>
                  <a:lnTo>
                    <a:pt x="3" y="0"/>
                  </a:lnTo>
                  <a:lnTo>
                    <a:pt x="3" y="0"/>
                  </a:lnTo>
                  <a:lnTo>
                    <a:pt x="3" y="0"/>
                  </a:lnTo>
                  <a:lnTo>
                    <a:pt x="3" y="0"/>
                  </a:lnTo>
                  <a:lnTo>
                    <a:pt x="5" y="0"/>
                  </a:lnTo>
                  <a:lnTo>
                    <a:pt x="5" y="5"/>
                  </a:lnTo>
                  <a:lnTo>
                    <a:pt x="5" y="5"/>
                  </a:lnTo>
                  <a:lnTo>
                    <a:pt x="5" y="5"/>
                  </a:lnTo>
                  <a:lnTo>
                    <a:pt x="5" y="5"/>
                  </a:lnTo>
                  <a:lnTo>
                    <a:pt x="5" y="5"/>
                  </a:lnTo>
                  <a:lnTo>
                    <a:pt x="5" y="5"/>
                  </a:lnTo>
                  <a:lnTo>
                    <a:pt x="5" y="5"/>
                  </a:lnTo>
                  <a:lnTo>
                    <a:pt x="3" y="5"/>
                  </a:lnTo>
                  <a:lnTo>
                    <a:pt x="3"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3"/>
            <p:cNvSpPr>
              <a:spLocks/>
            </p:cNvSpPr>
            <p:nvPr/>
          </p:nvSpPr>
          <p:spPr bwMode="auto">
            <a:xfrm>
              <a:off x="2263776" y="5354638"/>
              <a:ext cx="14288" cy="11113"/>
            </a:xfrm>
            <a:custGeom>
              <a:avLst/>
              <a:gdLst>
                <a:gd name="T0" fmla="*/ 7 w 9"/>
                <a:gd name="T1" fmla="*/ 7 h 7"/>
                <a:gd name="T2" fmla="*/ 7 w 9"/>
                <a:gd name="T3" fmla="*/ 7 h 7"/>
                <a:gd name="T4" fmla="*/ 7 w 9"/>
                <a:gd name="T5" fmla="*/ 5 h 7"/>
                <a:gd name="T6" fmla="*/ 4 w 9"/>
                <a:gd name="T7" fmla="*/ 5 h 7"/>
                <a:gd name="T8" fmla="*/ 2 w 9"/>
                <a:gd name="T9" fmla="*/ 5 h 7"/>
                <a:gd name="T10" fmla="*/ 2 w 9"/>
                <a:gd name="T11" fmla="*/ 5 h 7"/>
                <a:gd name="T12" fmla="*/ 0 w 9"/>
                <a:gd name="T13" fmla="*/ 5 h 7"/>
                <a:gd name="T14" fmla="*/ 0 w 9"/>
                <a:gd name="T15" fmla="*/ 5 h 7"/>
                <a:gd name="T16" fmla="*/ 0 w 9"/>
                <a:gd name="T17" fmla="*/ 3 h 7"/>
                <a:gd name="T18" fmla="*/ 0 w 9"/>
                <a:gd name="T19" fmla="*/ 3 h 7"/>
                <a:gd name="T20" fmla="*/ 4 w 9"/>
                <a:gd name="T21" fmla="*/ 0 h 7"/>
                <a:gd name="T22" fmla="*/ 4 w 9"/>
                <a:gd name="T23" fmla="*/ 0 h 7"/>
                <a:gd name="T24" fmla="*/ 4 w 9"/>
                <a:gd name="T25" fmla="*/ 0 h 7"/>
                <a:gd name="T26" fmla="*/ 4 w 9"/>
                <a:gd name="T27" fmla="*/ 0 h 7"/>
                <a:gd name="T28" fmla="*/ 7 w 9"/>
                <a:gd name="T29" fmla="*/ 0 h 7"/>
                <a:gd name="T30" fmla="*/ 7 w 9"/>
                <a:gd name="T31" fmla="*/ 3 h 7"/>
                <a:gd name="T32" fmla="*/ 4 w 9"/>
                <a:gd name="T33" fmla="*/ 3 h 7"/>
                <a:gd name="T34" fmla="*/ 4 w 9"/>
                <a:gd name="T35" fmla="*/ 3 h 7"/>
                <a:gd name="T36" fmla="*/ 4 w 9"/>
                <a:gd name="T37" fmla="*/ 3 h 7"/>
                <a:gd name="T38" fmla="*/ 7 w 9"/>
                <a:gd name="T39" fmla="*/ 5 h 7"/>
                <a:gd name="T40" fmla="*/ 7 w 9"/>
                <a:gd name="T41" fmla="*/ 5 h 7"/>
                <a:gd name="T42" fmla="*/ 7 w 9"/>
                <a:gd name="T43" fmla="*/ 5 h 7"/>
                <a:gd name="T44" fmla="*/ 9 w 9"/>
                <a:gd name="T45" fmla="*/ 5 h 7"/>
                <a:gd name="T46" fmla="*/ 9 w 9"/>
                <a:gd name="T47" fmla="*/ 5 h 7"/>
                <a:gd name="T48" fmla="*/ 7 w 9"/>
                <a:gd name="T49" fmla="*/ 7 h 7"/>
                <a:gd name="T50" fmla="*/ 7 w 9"/>
                <a:gd name="T51" fmla="*/ 7 h 7"/>
                <a:gd name="T52" fmla="*/ 7 w 9"/>
                <a:gd name="T5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7">
                  <a:moveTo>
                    <a:pt x="7" y="7"/>
                  </a:moveTo>
                  <a:lnTo>
                    <a:pt x="7" y="7"/>
                  </a:lnTo>
                  <a:lnTo>
                    <a:pt x="7" y="5"/>
                  </a:lnTo>
                  <a:lnTo>
                    <a:pt x="4" y="5"/>
                  </a:lnTo>
                  <a:lnTo>
                    <a:pt x="2" y="5"/>
                  </a:lnTo>
                  <a:lnTo>
                    <a:pt x="2" y="5"/>
                  </a:lnTo>
                  <a:lnTo>
                    <a:pt x="0" y="5"/>
                  </a:lnTo>
                  <a:lnTo>
                    <a:pt x="0" y="5"/>
                  </a:lnTo>
                  <a:lnTo>
                    <a:pt x="0" y="3"/>
                  </a:lnTo>
                  <a:lnTo>
                    <a:pt x="0" y="3"/>
                  </a:lnTo>
                  <a:lnTo>
                    <a:pt x="4" y="0"/>
                  </a:lnTo>
                  <a:lnTo>
                    <a:pt x="4" y="0"/>
                  </a:lnTo>
                  <a:lnTo>
                    <a:pt x="4" y="0"/>
                  </a:lnTo>
                  <a:lnTo>
                    <a:pt x="4" y="0"/>
                  </a:lnTo>
                  <a:lnTo>
                    <a:pt x="7" y="0"/>
                  </a:lnTo>
                  <a:lnTo>
                    <a:pt x="7" y="3"/>
                  </a:lnTo>
                  <a:lnTo>
                    <a:pt x="4" y="3"/>
                  </a:lnTo>
                  <a:lnTo>
                    <a:pt x="4" y="3"/>
                  </a:lnTo>
                  <a:lnTo>
                    <a:pt x="4" y="3"/>
                  </a:lnTo>
                  <a:lnTo>
                    <a:pt x="7" y="5"/>
                  </a:lnTo>
                  <a:lnTo>
                    <a:pt x="7" y="5"/>
                  </a:lnTo>
                  <a:lnTo>
                    <a:pt x="7" y="5"/>
                  </a:lnTo>
                  <a:lnTo>
                    <a:pt x="9" y="5"/>
                  </a:lnTo>
                  <a:lnTo>
                    <a:pt x="9" y="5"/>
                  </a:lnTo>
                  <a:lnTo>
                    <a:pt x="7" y="7"/>
                  </a:lnTo>
                  <a:lnTo>
                    <a:pt x="7" y="7"/>
                  </a:lnTo>
                  <a:lnTo>
                    <a:pt x="7" y="7"/>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34"/>
            <p:cNvSpPr>
              <a:spLocks/>
            </p:cNvSpPr>
            <p:nvPr/>
          </p:nvSpPr>
          <p:spPr bwMode="auto">
            <a:xfrm>
              <a:off x="2263776" y="5354638"/>
              <a:ext cx="14288" cy="11113"/>
            </a:xfrm>
            <a:custGeom>
              <a:avLst/>
              <a:gdLst>
                <a:gd name="T0" fmla="*/ 7 w 9"/>
                <a:gd name="T1" fmla="*/ 7 h 7"/>
                <a:gd name="T2" fmla="*/ 7 w 9"/>
                <a:gd name="T3" fmla="*/ 7 h 7"/>
                <a:gd name="T4" fmla="*/ 7 w 9"/>
                <a:gd name="T5" fmla="*/ 5 h 7"/>
                <a:gd name="T6" fmla="*/ 4 w 9"/>
                <a:gd name="T7" fmla="*/ 5 h 7"/>
                <a:gd name="T8" fmla="*/ 2 w 9"/>
                <a:gd name="T9" fmla="*/ 5 h 7"/>
                <a:gd name="T10" fmla="*/ 2 w 9"/>
                <a:gd name="T11" fmla="*/ 5 h 7"/>
                <a:gd name="T12" fmla="*/ 0 w 9"/>
                <a:gd name="T13" fmla="*/ 5 h 7"/>
                <a:gd name="T14" fmla="*/ 0 w 9"/>
                <a:gd name="T15" fmla="*/ 5 h 7"/>
                <a:gd name="T16" fmla="*/ 0 w 9"/>
                <a:gd name="T17" fmla="*/ 3 h 7"/>
                <a:gd name="T18" fmla="*/ 0 w 9"/>
                <a:gd name="T19" fmla="*/ 3 h 7"/>
                <a:gd name="T20" fmla="*/ 4 w 9"/>
                <a:gd name="T21" fmla="*/ 0 h 7"/>
                <a:gd name="T22" fmla="*/ 4 w 9"/>
                <a:gd name="T23" fmla="*/ 0 h 7"/>
                <a:gd name="T24" fmla="*/ 4 w 9"/>
                <a:gd name="T25" fmla="*/ 0 h 7"/>
                <a:gd name="T26" fmla="*/ 4 w 9"/>
                <a:gd name="T27" fmla="*/ 0 h 7"/>
                <a:gd name="T28" fmla="*/ 7 w 9"/>
                <a:gd name="T29" fmla="*/ 0 h 7"/>
                <a:gd name="T30" fmla="*/ 7 w 9"/>
                <a:gd name="T31" fmla="*/ 3 h 7"/>
                <a:gd name="T32" fmla="*/ 4 w 9"/>
                <a:gd name="T33" fmla="*/ 3 h 7"/>
                <a:gd name="T34" fmla="*/ 4 w 9"/>
                <a:gd name="T35" fmla="*/ 3 h 7"/>
                <a:gd name="T36" fmla="*/ 4 w 9"/>
                <a:gd name="T37" fmla="*/ 3 h 7"/>
                <a:gd name="T38" fmla="*/ 7 w 9"/>
                <a:gd name="T39" fmla="*/ 5 h 7"/>
                <a:gd name="T40" fmla="*/ 7 w 9"/>
                <a:gd name="T41" fmla="*/ 5 h 7"/>
                <a:gd name="T42" fmla="*/ 7 w 9"/>
                <a:gd name="T43" fmla="*/ 5 h 7"/>
                <a:gd name="T44" fmla="*/ 9 w 9"/>
                <a:gd name="T45" fmla="*/ 5 h 7"/>
                <a:gd name="T46" fmla="*/ 9 w 9"/>
                <a:gd name="T47" fmla="*/ 5 h 7"/>
                <a:gd name="T48" fmla="*/ 7 w 9"/>
                <a:gd name="T49" fmla="*/ 7 h 7"/>
                <a:gd name="T50" fmla="*/ 7 w 9"/>
                <a:gd name="T51" fmla="*/ 7 h 7"/>
                <a:gd name="T52" fmla="*/ 7 w 9"/>
                <a:gd name="T5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7">
                  <a:moveTo>
                    <a:pt x="7" y="7"/>
                  </a:moveTo>
                  <a:lnTo>
                    <a:pt x="7" y="7"/>
                  </a:lnTo>
                  <a:lnTo>
                    <a:pt x="7" y="5"/>
                  </a:lnTo>
                  <a:lnTo>
                    <a:pt x="4" y="5"/>
                  </a:lnTo>
                  <a:lnTo>
                    <a:pt x="2" y="5"/>
                  </a:lnTo>
                  <a:lnTo>
                    <a:pt x="2" y="5"/>
                  </a:lnTo>
                  <a:lnTo>
                    <a:pt x="0" y="5"/>
                  </a:lnTo>
                  <a:lnTo>
                    <a:pt x="0" y="5"/>
                  </a:lnTo>
                  <a:lnTo>
                    <a:pt x="0" y="3"/>
                  </a:lnTo>
                  <a:lnTo>
                    <a:pt x="0" y="3"/>
                  </a:lnTo>
                  <a:lnTo>
                    <a:pt x="4" y="0"/>
                  </a:lnTo>
                  <a:lnTo>
                    <a:pt x="4" y="0"/>
                  </a:lnTo>
                  <a:lnTo>
                    <a:pt x="4" y="0"/>
                  </a:lnTo>
                  <a:lnTo>
                    <a:pt x="4" y="0"/>
                  </a:lnTo>
                  <a:lnTo>
                    <a:pt x="7" y="0"/>
                  </a:lnTo>
                  <a:lnTo>
                    <a:pt x="7" y="3"/>
                  </a:lnTo>
                  <a:lnTo>
                    <a:pt x="4" y="3"/>
                  </a:lnTo>
                  <a:lnTo>
                    <a:pt x="4" y="3"/>
                  </a:lnTo>
                  <a:lnTo>
                    <a:pt x="4" y="3"/>
                  </a:lnTo>
                  <a:lnTo>
                    <a:pt x="7" y="5"/>
                  </a:lnTo>
                  <a:lnTo>
                    <a:pt x="7" y="5"/>
                  </a:lnTo>
                  <a:lnTo>
                    <a:pt x="7" y="5"/>
                  </a:lnTo>
                  <a:lnTo>
                    <a:pt x="9" y="5"/>
                  </a:lnTo>
                  <a:lnTo>
                    <a:pt x="9" y="5"/>
                  </a:lnTo>
                  <a:lnTo>
                    <a:pt x="7" y="7"/>
                  </a:lnTo>
                  <a:lnTo>
                    <a:pt x="7" y="7"/>
                  </a:lnTo>
                  <a:lnTo>
                    <a:pt x="7" y="7"/>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35"/>
            <p:cNvSpPr>
              <a:spLocks/>
            </p:cNvSpPr>
            <p:nvPr/>
          </p:nvSpPr>
          <p:spPr bwMode="auto">
            <a:xfrm>
              <a:off x="2252663" y="5224463"/>
              <a:ext cx="6350" cy="11113"/>
            </a:xfrm>
            <a:custGeom>
              <a:avLst/>
              <a:gdLst>
                <a:gd name="T0" fmla="*/ 0 w 4"/>
                <a:gd name="T1" fmla="*/ 4 h 7"/>
                <a:gd name="T2" fmla="*/ 0 w 4"/>
                <a:gd name="T3" fmla="*/ 4 h 7"/>
                <a:gd name="T4" fmla="*/ 0 w 4"/>
                <a:gd name="T5" fmla="*/ 4 h 7"/>
                <a:gd name="T6" fmla="*/ 0 w 4"/>
                <a:gd name="T7" fmla="*/ 4 h 7"/>
                <a:gd name="T8" fmla="*/ 0 w 4"/>
                <a:gd name="T9" fmla="*/ 2 h 7"/>
                <a:gd name="T10" fmla="*/ 2 w 4"/>
                <a:gd name="T11" fmla="*/ 2 h 7"/>
                <a:gd name="T12" fmla="*/ 2 w 4"/>
                <a:gd name="T13" fmla="*/ 2 h 7"/>
                <a:gd name="T14" fmla="*/ 2 w 4"/>
                <a:gd name="T15" fmla="*/ 2 h 7"/>
                <a:gd name="T16" fmla="*/ 2 w 4"/>
                <a:gd name="T17" fmla="*/ 2 h 7"/>
                <a:gd name="T18" fmla="*/ 2 w 4"/>
                <a:gd name="T19" fmla="*/ 2 h 7"/>
                <a:gd name="T20" fmla="*/ 2 w 4"/>
                <a:gd name="T21" fmla="*/ 2 h 7"/>
                <a:gd name="T22" fmla="*/ 4 w 4"/>
                <a:gd name="T23" fmla="*/ 0 h 7"/>
                <a:gd name="T24" fmla="*/ 4 w 4"/>
                <a:gd name="T25" fmla="*/ 0 h 7"/>
                <a:gd name="T26" fmla="*/ 4 w 4"/>
                <a:gd name="T27" fmla="*/ 0 h 7"/>
                <a:gd name="T28" fmla="*/ 4 w 4"/>
                <a:gd name="T29" fmla="*/ 2 h 7"/>
                <a:gd name="T30" fmla="*/ 4 w 4"/>
                <a:gd name="T31" fmla="*/ 4 h 7"/>
                <a:gd name="T32" fmla="*/ 4 w 4"/>
                <a:gd name="T33" fmla="*/ 4 h 7"/>
                <a:gd name="T34" fmla="*/ 4 w 4"/>
                <a:gd name="T35" fmla="*/ 7 h 7"/>
                <a:gd name="T36" fmla="*/ 4 w 4"/>
                <a:gd name="T37" fmla="*/ 7 h 7"/>
                <a:gd name="T38" fmla="*/ 2 w 4"/>
                <a:gd name="T39" fmla="*/ 7 h 7"/>
                <a:gd name="T40" fmla="*/ 2 w 4"/>
                <a:gd name="T41" fmla="*/ 7 h 7"/>
                <a:gd name="T42" fmla="*/ 0 w 4"/>
                <a:gd name="T43" fmla="*/ 7 h 7"/>
                <a:gd name="T44" fmla="*/ 0 w 4"/>
                <a:gd name="T45" fmla="*/ 4 h 7"/>
                <a:gd name="T46" fmla="*/ 0 w 4"/>
                <a:gd name="T4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7">
                  <a:moveTo>
                    <a:pt x="0" y="4"/>
                  </a:moveTo>
                  <a:lnTo>
                    <a:pt x="0" y="4"/>
                  </a:lnTo>
                  <a:lnTo>
                    <a:pt x="0" y="4"/>
                  </a:lnTo>
                  <a:lnTo>
                    <a:pt x="0" y="4"/>
                  </a:lnTo>
                  <a:lnTo>
                    <a:pt x="0" y="2"/>
                  </a:lnTo>
                  <a:lnTo>
                    <a:pt x="2" y="2"/>
                  </a:lnTo>
                  <a:lnTo>
                    <a:pt x="2" y="2"/>
                  </a:lnTo>
                  <a:lnTo>
                    <a:pt x="2" y="2"/>
                  </a:lnTo>
                  <a:lnTo>
                    <a:pt x="2" y="2"/>
                  </a:lnTo>
                  <a:lnTo>
                    <a:pt x="2" y="2"/>
                  </a:lnTo>
                  <a:lnTo>
                    <a:pt x="2" y="2"/>
                  </a:lnTo>
                  <a:lnTo>
                    <a:pt x="4" y="0"/>
                  </a:lnTo>
                  <a:lnTo>
                    <a:pt x="4" y="0"/>
                  </a:lnTo>
                  <a:lnTo>
                    <a:pt x="4" y="0"/>
                  </a:lnTo>
                  <a:lnTo>
                    <a:pt x="4" y="2"/>
                  </a:lnTo>
                  <a:lnTo>
                    <a:pt x="4" y="4"/>
                  </a:lnTo>
                  <a:lnTo>
                    <a:pt x="4" y="4"/>
                  </a:lnTo>
                  <a:lnTo>
                    <a:pt x="4" y="7"/>
                  </a:lnTo>
                  <a:lnTo>
                    <a:pt x="4" y="7"/>
                  </a:lnTo>
                  <a:lnTo>
                    <a:pt x="2" y="7"/>
                  </a:lnTo>
                  <a:lnTo>
                    <a:pt x="2" y="7"/>
                  </a:lnTo>
                  <a:lnTo>
                    <a:pt x="0" y="7"/>
                  </a:lnTo>
                  <a:lnTo>
                    <a:pt x="0" y="4"/>
                  </a:lnTo>
                  <a:lnTo>
                    <a:pt x="0"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36"/>
            <p:cNvSpPr>
              <a:spLocks/>
            </p:cNvSpPr>
            <p:nvPr/>
          </p:nvSpPr>
          <p:spPr bwMode="auto">
            <a:xfrm>
              <a:off x="2252663" y="5224463"/>
              <a:ext cx="6350" cy="11113"/>
            </a:xfrm>
            <a:custGeom>
              <a:avLst/>
              <a:gdLst>
                <a:gd name="T0" fmla="*/ 0 w 4"/>
                <a:gd name="T1" fmla="*/ 4 h 7"/>
                <a:gd name="T2" fmla="*/ 0 w 4"/>
                <a:gd name="T3" fmla="*/ 4 h 7"/>
                <a:gd name="T4" fmla="*/ 0 w 4"/>
                <a:gd name="T5" fmla="*/ 4 h 7"/>
                <a:gd name="T6" fmla="*/ 0 w 4"/>
                <a:gd name="T7" fmla="*/ 4 h 7"/>
                <a:gd name="T8" fmla="*/ 0 w 4"/>
                <a:gd name="T9" fmla="*/ 2 h 7"/>
                <a:gd name="T10" fmla="*/ 2 w 4"/>
                <a:gd name="T11" fmla="*/ 2 h 7"/>
                <a:gd name="T12" fmla="*/ 2 w 4"/>
                <a:gd name="T13" fmla="*/ 2 h 7"/>
                <a:gd name="T14" fmla="*/ 2 w 4"/>
                <a:gd name="T15" fmla="*/ 2 h 7"/>
                <a:gd name="T16" fmla="*/ 2 w 4"/>
                <a:gd name="T17" fmla="*/ 2 h 7"/>
                <a:gd name="T18" fmla="*/ 2 w 4"/>
                <a:gd name="T19" fmla="*/ 2 h 7"/>
                <a:gd name="T20" fmla="*/ 2 w 4"/>
                <a:gd name="T21" fmla="*/ 2 h 7"/>
                <a:gd name="T22" fmla="*/ 4 w 4"/>
                <a:gd name="T23" fmla="*/ 0 h 7"/>
                <a:gd name="T24" fmla="*/ 4 w 4"/>
                <a:gd name="T25" fmla="*/ 0 h 7"/>
                <a:gd name="T26" fmla="*/ 4 w 4"/>
                <a:gd name="T27" fmla="*/ 0 h 7"/>
                <a:gd name="T28" fmla="*/ 4 w 4"/>
                <a:gd name="T29" fmla="*/ 2 h 7"/>
                <a:gd name="T30" fmla="*/ 4 w 4"/>
                <a:gd name="T31" fmla="*/ 4 h 7"/>
                <a:gd name="T32" fmla="*/ 4 w 4"/>
                <a:gd name="T33" fmla="*/ 4 h 7"/>
                <a:gd name="T34" fmla="*/ 4 w 4"/>
                <a:gd name="T35" fmla="*/ 7 h 7"/>
                <a:gd name="T36" fmla="*/ 4 w 4"/>
                <a:gd name="T37" fmla="*/ 7 h 7"/>
                <a:gd name="T38" fmla="*/ 2 w 4"/>
                <a:gd name="T39" fmla="*/ 7 h 7"/>
                <a:gd name="T40" fmla="*/ 2 w 4"/>
                <a:gd name="T41" fmla="*/ 7 h 7"/>
                <a:gd name="T42" fmla="*/ 0 w 4"/>
                <a:gd name="T43" fmla="*/ 7 h 7"/>
                <a:gd name="T44" fmla="*/ 0 w 4"/>
                <a:gd name="T45" fmla="*/ 4 h 7"/>
                <a:gd name="T46" fmla="*/ 0 w 4"/>
                <a:gd name="T4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7">
                  <a:moveTo>
                    <a:pt x="0" y="4"/>
                  </a:moveTo>
                  <a:lnTo>
                    <a:pt x="0" y="4"/>
                  </a:lnTo>
                  <a:lnTo>
                    <a:pt x="0" y="4"/>
                  </a:lnTo>
                  <a:lnTo>
                    <a:pt x="0" y="4"/>
                  </a:lnTo>
                  <a:lnTo>
                    <a:pt x="0" y="2"/>
                  </a:lnTo>
                  <a:lnTo>
                    <a:pt x="2" y="2"/>
                  </a:lnTo>
                  <a:lnTo>
                    <a:pt x="2" y="2"/>
                  </a:lnTo>
                  <a:lnTo>
                    <a:pt x="2" y="2"/>
                  </a:lnTo>
                  <a:lnTo>
                    <a:pt x="2" y="2"/>
                  </a:lnTo>
                  <a:lnTo>
                    <a:pt x="2" y="2"/>
                  </a:lnTo>
                  <a:lnTo>
                    <a:pt x="2" y="2"/>
                  </a:lnTo>
                  <a:lnTo>
                    <a:pt x="4" y="0"/>
                  </a:lnTo>
                  <a:lnTo>
                    <a:pt x="4" y="0"/>
                  </a:lnTo>
                  <a:lnTo>
                    <a:pt x="4" y="0"/>
                  </a:lnTo>
                  <a:lnTo>
                    <a:pt x="4" y="2"/>
                  </a:lnTo>
                  <a:lnTo>
                    <a:pt x="4" y="4"/>
                  </a:lnTo>
                  <a:lnTo>
                    <a:pt x="4" y="4"/>
                  </a:lnTo>
                  <a:lnTo>
                    <a:pt x="4" y="7"/>
                  </a:lnTo>
                  <a:lnTo>
                    <a:pt x="4" y="7"/>
                  </a:lnTo>
                  <a:lnTo>
                    <a:pt x="2" y="7"/>
                  </a:lnTo>
                  <a:lnTo>
                    <a:pt x="2" y="7"/>
                  </a:lnTo>
                  <a:lnTo>
                    <a:pt x="0" y="7"/>
                  </a:lnTo>
                  <a:lnTo>
                    <a:pt x="0" y="4"/>
                  </a:lnTo>
                  <a:lnTo>
                    <a:pt x="0"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37"/>
            <p:cNvSpPr>
              <a:spLocks/>
            </p:cNvSpPr>
            <p:nvPr/>
          </p:nvSpPr>
          <p:spPr bwMode="auto">
            <a:xfrm>
              <a:off x="2311401" y="5632450"/>
              <a:ext cx="15875" cy="7938"/>
            </a:xfrm>
            <a:custGeom>
              <a:avLst/>
              <a:gdLst>
                <a:gd name="T0" fmla="*/ 8 w 10"/>
                <a:gd name="T1" fmla="*/ 5 h 5"/>
                <a:gd name="T2" fmla="*/ 5 w 10"/>
                <a:gd name="T3" fmla="*/ 5 h 5"/>
                <a:gd name="T4" fmla="*/ 0 w 10"/>
                <a:gd name="T5" fmla="*/ 2 h 5"/>
                <a:gd name="T6" fmla="*/ 0 w 10"/>
                <a:gd name="T7" fmla="*/ 2 h 5"/>
                <a:gd name="T8" fmla="*/ 3 w 10"/>
                <a:gd name="T9" fmla="*/ 2 h 5"/>
                <a:gd name="T10" fmla="*/ 5 w 10"/>
                <a:gd name="T11" fmla="*/ 0 h 5"/>
                <a:gd name="T12" fmla="*/ 5 w 10"/>
                <a:gd name="T13" fmla="*/ 2 h 5"/>
                <a:gd name="T14" fmla="*/ 8 w 10"/>
                <a:gd name="T15" fmla="*/ 2 h 5"/>
                <a:gd name="T16" fmla="*/ 8 w 10"/>
                <a:gd name="T17" fmla="*/ 2 h 5"/>
                <a:gd name="T18" fmla="*/ 10 w 10"/>
                <a:gd name="T19" fmla="*/ 2 h 5"/>
                <a:gd name="T20" fmla="*/ 10 w 10"/>
                <a:gd name="T21" fmla="*/ 2 h 5"/>
                <a:gd name="T22" fmla="*/ 10 w 10"/>
                <a:gd name="T23" fmla="*/ 5 h 5"/>
                <a:gd name="T24" fmla="*/ 10 w 10"/>
                <a:gd name="T25" fmla="*/ 5 h 5"/>
                <a:gd name="T26" fmla="*/ 10 w 10"/>
                <a:gd name="T27" fmla="*/ 5 h 5"/>
                <a:gd name="T28" fmla="*/ 8 w 10"/>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5">
                  <a:moveTo>
                    <a:pt x="8" y="5"/>
                  </a:moveTo>
                  <a:lnTo>
                    <a:pt x="5" y="5"/>
                  </a:lnTo>
                  <a:lnTo>
                    <a:pt x="0" y="2"/>
                  </a:lnTo>
                  <a:lnTo>
                    <a:pt x="0" y="2"/>
                  </a:lnTo>
                  <a:lnTo>
                    <a:pt x="3" y="2"/>
                  </a:lnTo>
                  <a:lnTo>
                    <a:pt x="5" y="0"/>
                  </a:lnTo>
                  <a:lnTo>
                    <a:pt x="5" y="2"/>
                  </a:lnTo>
                  <a:lnTo>
                    <a:pt x="8" y="2"/>
                  </a:lnTo>
                  <a:lnTo>
                    <a:pt x="8" y="2"/>
                  </a:lnTo>
                  <a:lnTo>
                    <a:pt x="10" y="2"/>
                  </a:lnTo>
                  <a:lnTo>
                    <a:pt x="10" y="2"/>
                  </a:lnTo>
                  <a:lnTo>
                    <a:pt x="10" y="5"/>
                  </a:lnTo>
                  <a:lnTo>
                    <a:pt x="10" y="5"/>
                  </a:lnTo>
                  <a:lnTo>
                    <a:pt x="10" y="5"/>
                  </a:lnTo>
                  <a:lnTo>
                    <a:pt x="8"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38"/>
            <p:cNvSpPr>
              <a:spLocks/>
            </p:cNvSpPr>
            <p:nvPr/>
          </p:nvSpPr>
          <p:spPr bwMode="auto">
            <a:xfrm>
              <a:off x="2311401" y="5632450"/>
              <a:ext cx="15875" cy="7938"/>
            </a:xfrm>
            <a:custGeom>
              <a:avLst/>
              <a:gdLst>
                <a:gd name="T0" fmla="*/ 8 w 10"/>
                <a:gd name="T1" fmla="*/ 5 h 5"/>
                <a:gd name="T2" fmla="*/ 5 w 10"/>
                <a:gd name="T3" fmla="*/ 5 h 5"/>
                <a:gd name="T4" fmla="*/ 0 w 10"/>
                <a:gd name="T5" fmla="*/ 2 h 5"/>
                <a:gd name="T6" fmla="*/ 0 w 10"/>
                <a:gd name="T7" fmla="*/ 2 h 5"/>
                <a:gd name="T8" fmla="*/ 3 w 10"/>
                <a:gd name="T9" fmla="*/ 2 h 5"/>
                <a:gd name="T10" fmla="*/ 5 w 10"/>
                <a:gd name="T11" fmla="*/ 0 h 5"/>
                <a:gd name="T12" fmla="*/ 5 w 10"/>
                <a:gd name="T13" fmla="*/ 2 h 5"/>
                <a:gd name="T14" fmla="*/ 8 w 10"/>
                <a:gd name="T15" fmla="*/ 2 h 5"/>
                <a:gd name="T16" fmla="*/ 8 w 10"/>
                <a:gd name="T17" fmla="*/ 2 h 5"/>
                <a:gd name="T18" fmla="*/ 10 w 10"/>
                <a:gd name="T19" fmla="*/ 2 h 5"/>
                <a:gd name="T20" fmla="*/ 10 w 10"/>
                <a:gd name="T21" fmla="*/ 2 h 5"/>
                <a:gd name="T22" fmla="*/ 10 w 10"/>
                <a:gd name="T23" fmla="*/ 5 h 5"/>
                <a:gd name="T24" fmla="*/ 10 w 10"/>
                <a:gd name="T25" fmla="*/ 5 h 5"/>
                <a:gd name="T26" fmla="*/ 10 w 10"/>
                <a:gd name="T27" fmla="*/ 5 h 5"/>
                <a:gd name="T28" fmla="*/ 8 w 10"/>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5">
                  <a:moveTo>
                    <a:pt x="8" y="5"/>
                  </a:moveTo>
                  <a:lnTo>
                    <a:pt x="5" y="5"/>
                  </a:lnTo>
                  <a:lnTo>
                    <a:pt x="0" y="2"/>
                  </a:lnTo>
                  <a:lnTo>
                    <a:pt x="0" y="2"/>
                  </a:lnTo>
                  <a:lnTo>
                    <a:pt x="3" y="2"/>
                  </a:lnTo>
                  <a:lnTo>
                    <a:pt x="5" y="0"/>
                  </a:lnTo>
                  <a:lnTo>
                    <a:pt x="5" y="2"/>
                  </a:lnTo>
                  <a:lnTo>
                    <a:pt x="8" y="2"/>
                  </a:lnTo>
                  <a:lnTo>
                    <a:pt x="8" y="2"/>
                  </a:lnTo>
                  <a:lnTo>
                    <a:pt x="10" y="2"/>
                  </a:lnTo>
                  <a:lnTo>
                    <a:pt x="10" y="2"/>
                  </a:lnTo>
                  <a:lnTo>
                    <a:pt x="10" y="5"/>
                  </a:lnTo>
                  <a:lnTo>
                    <a:pt x="10" y="5"/>
                  </a:lnTo>
                  <a:lnTo>
                    <a:pt x="10" y="5"/>
                  </a:lnTo>
                  <a:lnTo>
                    <a:pt x="8"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39"/>
            <p:cNvSpPr>
              <a:spLocks/>
            </p:cNvSpPr>
            <p:nvPr/>
          </p:nvSpPr>
          <p:spPr bwMode="auto">
            <a:xfrm>
              <a:off x="2622551" y="5692775"/>
              <a:ext cx="12700" cy="3175"/>
            </a:xfrm>
            <a:custGeom>
              <a:avLst/>
              <a:gdLst>
                <a:gd name="T0" fmla="*/ 5 w 8"/>
                <a:gd name="T1" fmla="*/ 0 h 2"/>
                <a:gd name="T2" fmla="*/ 8 w 8"/>
                <a:gd name="T3" fmla="*/ 0 h 2"/>
                <a:gd name="T4" fmla="*/ 8 w 8"/>
                <a:gd name="T5" fmla="*/ 2 h 2"/>
                <a:gd name="T6" fmla="*/ 8 w 8"/>
                <a:gd name="T7" fmla="*/ 2 h 2"/>
                <a:gd name="T8" fmla="*/ 5 w 8"/>
                <a:gd name="T9" fmla="*/ 2 h 2"/>
                <a:gd name="T10" fmla="*/ 5 w 8"/>
                <a:gd name="T11" fmla="*/ 2 h 2"/>
                <a:gd name="T12" fmla="*/ 5 w 8"/>
                <a:gd name="T13" fmla="*/ 2 h 2"/>
                <a:gd name="T14" fmla="*/ 3 w 8"/>
                <a:gd name="T15" fmla="*/ 2 h 2"/>
                <a:gd name="T16" fmla="*/ 0 w 8"/>
                <a:gd name="T17" fmla="*/ 2 h 2"/>
                <a:gd name="T18" fmla="*/ 0 w 8"/>
                <a:gd name="T19" fmla="*/ 2 h 2"/>
                <a:gd name="T20" fmla="*/ 0 w 8"/>
                <a:gd name="T21" fmla="*/ 2 h 2"/>
                <a:gd name="T22" fmla="*/ 0 w 8"/>
                <a:gd name="T23" fmla="*/ 0 h 2"/>
                <a:gd name="T24" fmla="*/ 3 w 8"/>
                <a:gd name="T25" fmla="*/ 0 h 2"/>
                <a:gd name="T26" fmla="*/ 5 w 8"/>
                <a:gd name="T27" fmla="*/ 0 h 2"/>
                <a:gd name="T28" fmla="*/ 5 w 8"/>
                <a:gd name="T29" fmla="*/ 0 h 2"/>
                <a:gd name="T30" fmla="*/ 5 w 8"/>
                <a:gd name="T31" fmla="*/ 0 h 2"/>
                <a:gd name="T32" fmla="*/ 5 w 8"/>
                <a:gd name="T33" fmla="*/ 0 h 2"/>
                <a:gd name="T34" fmla="*/ 5 w 8"/>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
                  <a:moveTo>
                    <a:pt x="5" y="0"/>
                  </a:moveTo>
                  <a:lnTo>
                    <a:pt x="8" y="0"/>
                  </a:lnTo>
                  <a:lnTo>
                    <a:pt x="8" y="2"/>
                  </a:lnTo>
                  <a:lnTo>
                    <a:pt x="8" y="2"/>
                  </a:lnTo>
                  <a:lnTo>
                    <a:pt x="5" y="2"/>
                  </a:lnTo>
                  <a:lnTo>
                    <a:pt x="5" y="2"/>
                  </a:lnTo>
                  <a:lnTo>
                    <a:pt x="5" y="2"/>
                  </a:lnTo>
                  <a:lnTo>
                    <a:pt x="3" y="2"/>
                  </a:lnTo>
                  <a:lnTo>
                    <a:pt x="0" y="2"/>
                  </a:lnTo>
                  <a:lnTo>
                    <a:pt x="0" y="2"/>
                  </a:lnTo>
                  <a:lnTo>
                    <a:pt x="0" y="2"/>
                  </a:lnTo>
                  <a:lnTo>
                    <a:pt x="0" y="0"/>
                  </a:lnTo>
                  <a:lnTo>
                    <a:pt x="3" y="0"/>
                  </a:lnTo>
                  <a:lnTo>
                    <a:pt x="5" y="0"/>
                  </a:lnTo>
                  <a:lnTo>
                    <a:pt x="5" y="0"/>
                  </a:lnTo>
                  <a:lnTo>
                    <a:pt x="5" y="0"/>
                  </a:lnTo>
                  <a:lnTo>
                    <a:pt x="5" y="0"/>
                  </a:lnTo>
                  <a:lnTo>
                    <a:pt x="5" y="0"/>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40"/>
            <p:cNvSpPr>
              <a:spLocks/>
            </p:cNvSpPr>
            <p:nvPr/>
          </p:nvSpPr>
          <p:spPr bwMode="auto">
            <a:xfrm>
              <a:off x="2622551" y="5692775"/>
              <a:ext cx="12700" cy="3175"/>
            </a:xfrm>
            <a:custGeom>
              <a:avLst/>
              <a:gdLst>
                <a:gd name="T0" fmla="*/ 5 w 8"/>
                <a:gd name="T1" fmla="*/ 0 h 2"/>
                <a:gd name="T2" fmla="*/ 8 w 8"/>
                <a:gd name="T3" fmla="*/ 0 h 2"/>
                <a:gd name="T4" fmla="*/ 8 w 8"/>
                <a:gd name="T5" fmla="*/ 2 h 2"/>
                <a:gd name="T6" fmla="*/ 8 w 8"/>
                <a:gd name="T7" fmla="*/ 2 h 2"/>
                <a:gd name="T8" fmla="*/ 5 w 8"/>
                <a:gd name="T9" fmla="*/ 2 h 2"/>
                <a:gd name="T10" fmla="*/ 5 w 8"/>
                <a:gd name="T11" fmla="*/ 2 h 2"/>
                <a:gd name="T12" fmla="*/ 5 w 8"/>
                <a:gd name="T13" fmla="*/ 2 h 2"/>
                <a:gd name="T14" fmla="*/ 3 w 8"/>
                <a:gd name="T15" fmla="*/ 2 h 2"/>
                <a:gd name="T16" fmla="*/ 0 w 8"/>
                <a:gd name="T17" fmla="*/ 2 h 2"/>
                <a:gd name="T18" fmla="*/ 0 w 8"/>
                <a:gd name="T19" fmla="*/ 2 h 2"/>
                <a:gd name="T20" fmla="*/ 0 w 8"/>
                <a:gd name="T21" fmla="*/ 2 h 2"/>
                <a:gd name="T22" fmla="*/ 0 w 8"/>
                <a:gd name="T23" fmla="*/ 0 h 2"/>
                <a:gd name="T24" fmla="*/ 3 w 8"/>
                <a:gd name="T25" fmla="*/ 0 h 2"/>
                <a:gd name="T26" fmla="*/ 5 w 8"/>
                <a:gd name="T27" fmla="*/ 0 h 2"/>
                <a:gd name="T28" fmla="*/ 5 w 8"/>
                <a:gd name="T29" fmla="*/ 0 h 2"/>
                <a:gd name="T30" fmla="*/ 5 w 8"/>
                <a:gd name="T31" fmla="*/ 0 h 2"/>
                <a:gd name="T32" fmla="*/ 5 w 8"/>
                <a:gd name="T33" fmla="*/ 0 h 2"/>
                <a:gd name="T34" fmla="*/ 5 w 8"/>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2">
                  <a:moveTo>
                    <a:pt x="5" y="0"/>
                  </a:moveTo>
                  <a:lnTo>
                    <a:pt x="8" y="0"/>
                  </a:lnTo>
                  <a:lnTo>
                    <a:pt x="8" y="2"/>
                  </a:lnTo>
                  <a:lnTo>
                    <a:pt x="8" y="2"/>
                  </a:lnTo>
                  <a:lnTo>
                    <a:pt x="5" y="2"/>
                  </a:lnTo>
                  <a:lnTo>
                    <a:pt x="5" y="2"/>
                  </a:lnTo>
                  <a:lnTo>
                    <a:pt x="5" y="2"/>
                  </a:lnTo>
                  <a:lnTo>
                    <a:pt x="3" y="2"/>
                  </a:lnTo>
                  <a:lnTo>
                    <a:pt x="0" y="2"/>
                  </a:lnTo>
                  <a:lnTo>
                    <a:pt x="0" y="2"/>
                  </a:lnTo>
                  <a:lnTo>
                    <a:pt x="0" y="2"/>
                  </a:lnTo>
                  <a:lnTo>
                    <a:pt x="0" y="0"/>
                  </a:lnTo>
                  <a:lnTo>
                    <a:pt x="3" y="0"/>
                  </a:lnTo>
                  <a:lnTo>
                    <a:pt x="5" y="0"/>
                  </a:lnTo>
                  <a:lnTo>
                    <a:pt x="5" y="0"/>
                  </a:lnTo>
                  <a:lnTo>
                    <a:pt x="5" y="0"/>
                  </a:lnTo>
                  <a:lnTo>
                    <a:pt x="5" y="0"/>
                  </a:lnTo>
                  <a:lnTo>
                    <a:pt x="5"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41"/>
            <p:cNvSpPr>
              <a:spLocks/>
            </p:cNvSpPr>
            <p:nvPr/>
          </p:nvSpPr>
          <p:spPr bwMode="auto">
            <a:xfrm>
              <a:off x="2225676" y="5329238"/>
              <a:ext cx="11113" cy="6350"/>
            </a:xfrm>
            <a:custGeom>
              <a:avLst/>
              <a:gdLst>
                <a:gd name="T0" fmla="*/ 2 w 7"/>
                <a:gd name="T1" fmla="*/ 4 h 4"/>
                <a:gd name="T2" fmla="*/ 2 w 7"/>
                <a:gd name="T3" fmla="*/ 2 h 4"/>
                <a:gd name="T4" fmla="*/ 2 w 7"/>
                <a:gd name="T5" fmla="*/ 2 h 4"/>
                <a:gd name="T6" fmla="*/ 2 w 7"/>
                <a:gd name="T7" fmla="*/ 2 h 4"/>
                <a:gd name="T8" fmla="*/ 0 w 7"/>
                <a:gd name="T9" fmla="*/ 2 h 4"/>
                <a:gd name="T10" fmla="*/ 0 w 7"/>
                <a:gd name="T11" fmla="*/ 2 h 4"/>
                <a:gd name="T12" fmla="*/ 0 w 7"/>
                <a:gd name="T13" fmla="*/ 2 h 4"/>
                <a:gd name="T14" fmla="*/ 0 w 7"/>
                <a:gd name="T15" fmla="*/ 2 h 4"/>
                <a:gd name="T16" fmla="*/ 0 w 7"/>
                <a:gd name="T17" fmla="*/ 2 h 4"/>
                <a:gd name="T18" fmla="*/ 0 w 7"/>
                <a:gd name="T19" fmla="*/ 0 h 4"/>
                <a:gd name="T20" fmla="*/ 5 w 7"/>
                <a:gd name="T21" fmla="*/ 0 h 4"/>
                <a:gd name="T22" fmla="*/ 5 w 7"/>
                <a:gd name="T23" fmla="*/ 0 h 4"/>
                <a:gd name="T24" fmla="*/ 5 w 7"/>
                <a:gd name="T25" fmla="*/ 0 h 4"/>
                <a:gd name="T26" fmla="*/ 5 w 7"/>
                <a:gd name="T27" fmla="*/ 0 h 4"/>
                <a:gd name="T28" fmla="*/ 7 w 7"/>
                <a:gd name="T29" fmla="*/ 2 h 4"/>
                <a:gd name="T30" fmla="*/ 7 w 7"/>
                <a:gd name="T31" fmla="*/ 2 h 4"/>
                <a:gd name="T32" fmla="*/ 5 w 7"/>
                <a:gd name="T33" fmla="*/ 2 h 4"/>
                <a:gd name="T34" fmla="*/ 5 w 7"/>
                <a:gd name="T35" fmla="*/ 2 h 4"/>
                <a:gd name="T36" fmla="*/ 5 w 7"/>
                <a:gd name="T37" fmla="*/ 4 h 4"/>
                <a:gd name="T38" fmla="*/ 5 w 7"/>
                <a:gd name="T39" fmla="*/ 4 h 4"/>
                <a:gd name="T40" fmla="*/ 2 w 7"/>
                <a:gd name="T41" fmla="*/ 4 h 4"/>
                <a:gd name="T42" fmla="*/ 2 w 7"/>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4">
                  <a:moveTo>
                    <a:pt x="2" y="4"/>
                  </a:moveTo>
                  <a:lnTo>
                    <a:pt x="2" y="2"/>
                  </a:lnTo>
                  <a:lnTo>
                    <a:pt x="2" y="2"/>
                  </a:lnTo>
                  <a:lnTo>
                    <a:pt x="2" y="2"/>
                  </a:lnTo>
                  <a:lnTo>
                    <a:pt x="0" y="2"/>
                  </a:lnTo>
                  <a:lnTo>
                    <a:pt x="0" y="2"/>
                  </a:lnTo>
                  <a:lnTo>
                    <a:pt x="0" y="2"/>
                  </a:lnTo>
                  <a:lnTo>
                    <a:pt x="0" y="2"/>
                  </a:lnTo>
                  <a:lnTo>
                    <a:pt x="0" y="2"/>
                  </a:lnTo>
                  <a:lnTo>
                    <a:pt x="0" y="0"/>
                  </a:lnTo>
                  <a:lnTo>
                    <a:pt x="5" y="0"/>
                  </a:lnTo>
                  <a:lnTo>
                    <a:pt x="5" y="0"/>
                  </a:lnTo>
                  <a:lnTo>
                    <a:pt x="5" y="0"/>
                  </a:lnTo>
                  <a:lnTo>
                    <a:pt x="5" y="0"/>
                  </a:lnTo>
                  <a:lnTo>
                    <a:pt x="7" y="2"/>
                  </a:lnTo>
                  <a:lnTo>
                    <a:pt x="7" y="2"/>
                  </a:lnTo>
                  <a:lnTo>
                    <a:pt x="5" y="2"/>
                  </a:lnTo>
                  <a:lnTo>
                    <a:pt x="5" y="2"/>
                  </a:lnTo>
                  <a:lnTo>
                    <a:pt x="5" y="4"/>
                  </a:lnTo>
                  <a:lnTo>
                    <a:pt x="5" y="4"/>
                  </a:lnTo>
                  <a:lnTo>
                    <a:pt x="2" y="4"/>
                  </a:lnTo>
                  <a:lnTo>
                    <a:pt x="2"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42"/>
            <p:cNvSpPr>
              <a:spLocks/>
            </p:cNvSpPr>
            <p:nvPr/>
          </p:nvSpPr>
          <p:spPr bwMode="auto">
            <a:xfrm>
              <a:off x="2225676" y="5329238"/>
              <a:ext cx="11113" cy="6350"/>
            </a:xfrm>
            <a:custGeom>
              <a:avLst/>
              <a:gdLst>
                <a:gd name="T0" fmla="*/ 2 w 7"/>
                <a:gd name="T1" fmla="*/ 4 h 4"/>
                <a:gd name="T2" fmla="*/ 2 w 7"/>
                <a:gd name="T3" fmla="*/ 2 h 4"/>
                <a:gd name="T4" fmla="*/ 2 w 7"/>
                <a:gd name="T5" fmla="*/ 2 h 4"/>
                <a:gd name="T6" fmla="*/ 2 w 7"/>
                <a:gd name="T7" fmla="*/ 2 h 4"/>
                <a:gd name="T8" fmla="*/ 0 w 7"/>
                <a:gd name="T9" fmla="*/ 2 h 4"/>
                <a:gd name="T10" fmla="*/ 0 w 7"/>
                <a:gd name="T11" fmla="*/ 2 h 4"/>
                <a:gd name="T12" fmla="*/ 0 w 7"/>
                <a:gd name="T13" fmla="*/ 2 h 4"/>
                <a:gd name="T14" fmla="*/ 0 w 7"/>
                <a:gd name="T15" fmla="*/ 2 h 4"/>
                <a:gd name="T16" fmla="*/ 0 w 7"/>
                <a:gd name="T17" fmla="*/ 2 h 4"/>
                <a:gd name="T18" fmla="*/ 0 w 7"/>
                <a:gd name="T19" fmla="*/ 0 h 4"/>
                <a:gd name="T20" fmla="*/ 5 w 7"/>
                <a:gd name="T21" fmla="*/ 0 h 4"/>
                <a:gd name="T22" fmla="*/ 5 w 7"/>
                <a:gd name="T23" fmla="*/ 0 h 4"/>
                <a:gd name="T24" fmla="*/ 5 w 7"/>
                <a:gd name="T25" fmla="*/ 0 h 4"/>
                <a:gd name="T26" fmla="*/ 5 w 7"/>
                <a:gd name="T27" fmla="*/ 0 h 4"/>
                <a:gd name="T28" fmla="*/ 7 w 7"/>
                <a:gd name="T29" fmla="*/ 2 h 4"/>
                <a:gd name="T30" fmla="*/ 7 w 7"/>
                <a:gd name="T31" fmla="*/ 2 h 4"/>
                <a:gd name="T32" fmla="*/ 5 w 7"/>
                <a:gd name="T33" fmla="*/ 2 h 4"/>
                <a:gd name="T34" fmla="*/ 5 w 7"/>
                <a:gd name="T35" fmla="*/ 2 h 4"/>
                <a:gd name="T36" fmla="*/ 5 w 7"/>
                <a:gd name="T37" fmla="*/ 4 h 4"/>
                <a:gd name="T38" fmla="*/ 5 w 7"/>
                <a:gd name="T39" fmla="*/ 4 h 4"/>
                <a:gd name="T40" fmla="*/ 2 w 7"/>
                <a:gd name="T41" fmla="*/ 4 h 4"/>
                <a:gd name="T42" fmla="*/ 2 w 7"/>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4">
                  <a:moveTo>
                    <a:pt x="2" y="4"/>
                  </a:moveTo>
                  <a:lnTo>
                    <a:pt x="2" y="2"/>
                  </a:lnTo>
                  <a:lnTo>
                    <a:pt x="2" y="2"/>
                  </a:lnTo>
                  <a:lnTo>
                    <a:pt x="2" y="2"/>
                  </a:lnTo>
                  <a:lnTo>
                    <a:pt x="0" y="2"/>
                  </a:lnTo>
                  <a:lnTo>
                    <a:pt x="0" y="2"/>
                  </a:lnTo>
                  <a:lnTo>
                    <a:pt x="0" y="2"/>
                  </a:lnTo>
                  <a:lnTo>
                    <a:pt x="0" y="2"/>
                  </a:lnTo>
                  <a:lnTo>
                    <a:pt x="0" y="2"/>
                  </a:lnTo>
                  <a:lnTo>
                    <a:pt x="0" y="0"/>
                  </a:lnTo>
                  <a:lnTo>
                    <a:pt x="5" y="0"/>
                  </a:lnTo>
                  <a:lnTo>
                    <a:pt x="5" y="0"/>
                  </a:lnTo>
                  <a:lnTo>
                    <a:pt x="5" y="0"/>
                  </a:lnTo>
                  <a:lnTo>
                    <a:pt x="5" y="0"/>
                  </a:lnTo>
                  <a:lnTo>
                    <a:pt x="7" y="2"/>
                  </a:lnTo>
                  <a:lnTo>
                    <a:pt x="7" y="2"/>
                  </a:lnTo>
                  <a:lnTo>
                    <a:pt x="5" y="2"/>
                  </a:lnTo>
                  <a:lnTo>
                    <a:pt x="5" y="2"/>
                  </a:lnTo>
                  <a:lnTo>
                    <a:pt x="5" y="4"/>
                  </a:lnTo>
                  <a:lnTo>
                    <a:pt x="5" y="4"/>
                  </a:lnTo>
                  <a:lnTo>
                    <a:pt x="2" y="4"/>
                  </a:lnTo>
                  <a:lnTo>
                    <a:pt x="2"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43"/>
            <p:cNvSpPr>
              <a:spLocks/>
            </p:cNvSpPr>
            <p:nvPr/>
          </p:nvSpPr>
          <p:spPr bwMode="auto">
            <a:xfrm>
              <a:off x="2282826" y="5497513"/>
              <a:ext cx="6350" cy="7938"/>
            </a:xfrm>
            <a:custGeom>
              <a:avLst/>
              <a:gdLst>
                <a:gd name="T0" fmla="*/ 0 w 4"/>
                <a:gd name="T1" fmla="*/ 5 h 5"/>
                <a:gd name="T2" fmla="*/ 0 w 4"/>
                <a:gd name="T3" fmla="*/ 5 h 5"/>
                <a:gd name="T4" fmla="*/ 0 w 4"/>
                <a:gd name="T5" fmla="*/ 5 h 5"/>
                <a:gd name="T6" fmla="*/ 0 w 4"/>
                <a:gd name="T7" fmla="*/ 2 h 5"/>
                <a:gd name="T8" fmla="*/ 0 w 4"/>
                <a:gd name="T9" fmla="*/ 2 h 5"/>
                <a:gd name="T10" fmla="*/ 0 w 4"/>
                <a:gd name="T11" fmla="*/ 0 h 5"/>
                <a:gd name="T12" fmla="*/ 0 w 4"/>
                <a:gd name="T13" fmla="*/ 0 h 5"/>
                <a:gd name="T14" fmla="*/ 0 w 4"/>
                <a:gd name="T15" fmla="*/ 0 h 5"/>
                <a:gd name="T16" fmla="*/ 0 w 4"/>
                <a:gd name="T17" fmla="*/ 0 h 5"/>
                <a:gd name="T18" fmla="*/ 2 w 4"/>
                <a:gd name="T19" fmla="*/ 0 h 5"/>
                <a:gd name="T20" fmla="*/ 4 w 4"/>
                <a:gd name="T21" fmla="*/ 2 h 5"/>
                <a:gd name="T22" fmla="*/ 4 w 4"/>
                <a:gd name="T23" fmla="*/ 2 h 5"/>
                <a:gd name="T24" fmla="*/ 4 w 4"/>
                <a:gd name="T25" fmla="*/ 2 h 5"/>
                <a:gd name="T26" fmla="*/ 4 w 4"/>
                <a:gd name="T27" fmla="*/ 5 h 5"/>
                <a:gd name="T28" fmla="*/ 2 w 4"/>
                <a:gd name="T29" fmla="*/ 5 h 5"/>
                <a:gd name="T30" fmla="*/ 0 w 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0" y="5"/>
                  </a:moveTo>
                  <a:lnTo>
                    <a:pt x="0" y="5"/>
                  </a:lnTo>
                  <a:lnTo>
                    <a:pt x="0" y="5"/>
                  </a:lnTo>
                  <a:lnTo>
                    <a:pt x="0" y="2"/>
                  </a:lnTo>
                  <a:lnTo>
                    <a:pt x="0" y="2"/>
                  </a:lnTo>
                  <a:lnTo>
                    <a:pt x="0" y="0"/>
                  </a:lnTo>
                  <a:lnTo>
                    <a:pt x="0" y="0"/>
                  </a:lnTo>
                  <a:lnTo>
                    <a:pt x="0" y="0"/>
                  </a:lnTo>
                  <a:lnTo>
                    <a:pt x="0" y="0"/>
                  </a:lnTo>
                  <a:lnTo>
                    <a:pt x="2" y="0"/>
                  </a:lnTo>
                  <a:lnTo>
                    <a:pt x="4" y="2"/>
                  </a:lnTo>
                  <a:lnTo>
                    <a:pt x="4" y="2"/>
                  </a:lnTo>
                  <a:lnTo>
                    <a:pt x="4" y="2"/>
                  </a:lnTo>
                  <a:lnTo>
                    <a:pt x="4" y="5"/>
                  </a:lnTo>
                  <a:lnTo>
                    <a:pt x="2"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44"/>
            <p:cNvSpPr>
              <a:spLocks/>
            </p:cNvSpPr>
            <p:nvPr/>
          </p:nvSpPr>
          <p:spPr bwMode="auto">
            <a:xfrm>
              <a:off x="2282826" y="5497513"/>
              <a:ext cx="6350" cy="7938"/>
            </a:xfrm>
            <a:custGeom>
              <a:avLst/>
              <a:gdLst>
                <a:gd name="T0" fmla="*/ 0 w 4"/>
                <a:gd name="T1" fmla="*/ 5 h 5"/>
                <a:gd name="T2" fmla="*/ 0 w 4"/>
                <a:gd name="T3" fmla="*/ 5 h 5"/>
                <a:gd name="T4" fmla="*/ 0 w 4"/>
                <a:gd name="T5" fmla="*/ 5 h 5"/>
                <a:gd name="T6" fmla="*/ 0 w 4"/>
                <a:gd name="T7" fmla="*/ 2 h 5"/>
                <a:gd name="T8" fmla="*/ 0 w 4"/>
                <a:gd name="T9" fmla="*/ 2 h 5"/>
                <a:gd name="T10" fmla="*/ 0 w 4"/>
                <a:gd name="T11" fmla="*/ 0 h 5"/>
                <a:gd name="T12" fmla="*/ 0 w 4"/>
                <a:gd name="T13" fmla="*/ 0 h 5"/>
                <a:gd name="T14" fmla="*/ 0 w 4"/>
                <a:gd name="T15" fmla="*/ 0 h 5"/>
                <a:gd name="T16" fmla="*/ 0 w 4"/>
                <a:gd name="T17" fmla="*/ 0 h 5"/>
                <a:gd name="T18" fmla="*/ 2 w 4"/>
                <a:gd name="T19" fmla="*/ 0 h 5"/>
                <a:gd name="T20" fmla="*/ 4 w 4"/>
                <a:gd name="T21" fmla="*/ 2 h 5"/>
                <a:gd name="T22" fmla="*/ 4 w 4"/>
                <a:gd name="T23" fmla="*/ 2 h 5"/>
                <a:gd name="T24" fmla="*/ 4 w 4"/>
                <a:gd name="T25" fmla="*/ 2 h 5"/>
                <a:gd name="T26" fmla="*/ 4 w 4"/>
                <a:gd name="T27" fmla="*/ 5 h 5"/>
                <a:gd name="T28" fmla="*/ 2 w 4"/>
                <a:gd name="T29" fmla="*/ 5 h 5"/>
                <a:gd name="T30" fmla="*/ 0 w 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0" y="5"/>
                  </a:moveTo>
                  <a:lnTo>
                    <a:pt x="0" y="5"/>
                  </a:lnTo>
                  <a:lnTo>
                    <a:pt x="0" y="5"/>
                  </a:lnTo>
                  <a:lnTo>
                    <a:pt x="0" y="2"/>
                  </a:lnTo>
                  <a:lnTo>
                    <a:pt x="0" y="2"/>
                  </a:lnTo>
                  <a:lnTo>
                    <a:pt x="0" y="0"/>
                  </a:lnTo>
                  <a:lnTo>
                    <a:pt x="0" y="0"/>
                  </a:lnTo>
                  <a:lnTo>
                    <a:pt x="0" y="0"/>
                  </a:lnTo>
                  <a:lnTo>
                    <a:pt x="0" y="0"/>
                  </a:lnTo>
                  <a:lnTo>
                    <a:pt x="2" y="0"/>
                  </a:lnTo>
                  <a:lnTo>
                    <a:pt x="4" y="2"/>
                  </a:lnTo>
                  <a:lnTo>
                    <a:pt x="4" y="2"/>
                  </a:lnTo>
                  <a:lnTo>
                    <a:pt x="4" y="2"/>
                  </a:lnTo>
                  <a:lnTo>
                    <a:pt x="4" y="5"/>
                  </a:lnTo>
                  <a:lnTo>
                    <a:pt x="2"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45"/>
            <p:cNvSpPr>
              <a:spLocks/>
            </p:cNvSpPr>
            <p:nvPr/>
          </p:nvSpPr>
          <p:spPr bwMode="auto">
            <a:xfrm>
              <a:off x="2225676" y="5373688"/>
              <a:ext cx="11113" cy="7938"/>
            </a:xfrm>
            <a:custGeom>
              <a:avLst/>
              <a:gdLst>
                <a:gd name="T0" fmla="*/ 5 w 7"/>
                <a:gd name="T1" fmla="*/ 5 h 5"/>
                <a:gd name="T2" fmla="*/ 5 w 7"/>
                <a:gd name="T3" fmla="*/ 5 h 5"/>
                <a:gd name="T4" fmla="*/ 0 w 7"/>
                <a:gd name="T5" fmla="*/ 5 h 5"/>
                <a:gd name="T6" fmla="*/ 0 w 7"/>
                <a:gd name="T7" fmla="*/ 5 h 5"/>
                <a:gd name="T8" fmla="*/ 2 w 7"/>
                <a:gd name="T9" fmla="*/ 2 h 5"/>
                <a:gd name="T10" fmla="*/ 5 w 7"/>
                <a:gd name="T11" fmla="*/ 0 h 5"/>
                <a:gd name="T12" fmla="*/ 7 w 7"/>
                <a:gd name="T13" fmla="*/ 0 h 5"/>
                <a:gd name="T14" fmla="*/ 7 w 7"/>
                <a:gd name="T15" fmla="*/ 0 h 5"/>
                <a:gd name="T16" fmla="*/ 7 w 7"/>
                <a:gd name="T17" fmla="*/ 0 h 5"/>
                <a:gd name="T18" fmla="*/ 7 w 7"/>
                <a:gd name="T19" fmla="*/ 0 h 5"/>
                <a:gd name="T20" fmla="*/ 7 w 7"/>
                <a:gd name="T21" fmla="*/ 2 h 5"/>
                <a:gd name="T22" fmla="*/ 7 w 7"/>
                <a:gd name="T23" fmla="*/ 2 h 5"/>
                <a:gd name="T24" fmla="*/ 5 w 7"/>
                <a:gd name="T25" fmla="*/ 5 h 5"/>
                <a:gd name="T26" fmla="*/ 5 w 7"/>
                <a:gd name="T27" fmla="*/ 5 h 5"/>
                <a:gd name="T28" fmla="*/ 5 w 7"/>
                <a:gd name="T29" fmla="*/ 5 h 5"/>
                <a:gd name="T30" fmla="*/ 5 w 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5" y="5"/>
                  </a:moveTo>
                  <a:lnTo>
                    <a:pt x="5" y="5"/>
                  </a:lnTo>
                  <a:lnTo>
                    <a:pt x="0" y="5"/>
                  </a:lnTo>
                  <a:lnTo>
                    <a:pt x="0" y="5"/>
                  </a:lnTo>
                  <a:lnTo>
                    <a:pt x="2" y="2"/>
                  </a:lnTo>
                  <a:lnTo>
                    <a:pt x="5" y="0"/>
                  </a:lnTo>
                  <a:lnTo>
                    <a:pt x="7" y="0"/>
                  </a:lnTo>
                  <a:lnTo>
                    <a:pt x="7" y="0"/>
                  </a:lnTo>
                  <a:lnTo>
                    <a:pt x="7" y="0"/>
                  </a:lnTo>
                  <a:lnTo>
                    <a:pt x="7" y="0"/>
                  </a:lnTo>
                  <a:lnTo>
                    <a:pt x="7" y="2"/>
                  </a:lnTo>
                  <a:lnTo>
                    <a:pt x="7" y="2"/>
                  </a:lnTo>
                  <a:lnTo>
                    <a:pt x="5" y="5"/>
                  </a:lnTo>
                  <a:lnTo>
                    <a:pt x="5" y="5"/>
                  </a:lnTo>
                  <a:lnTo>
                    <a:pt x="5" y="5"/>
                  </a:lnTo>
                  <a:lnTo>
                    <a:pt x="5"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46"/>
            <p:cNvSpPr>
              <a:spLocks/>
            </p:cNvSpPr>
            <p:nvPr/>
          </p:nvSpPr>
          <p:spPr bwMode="auto">
            <a:xfrm>
              <a:off x="2225676" y="5373688"/>
              <a:ext cx="11113" cy="7938"/>
            </a:xfrm>
            <a:custGeom>
              <a:avLst/>
              <a:gdLst>
                <a:gd name="T0" fmla="*/ 5 w 7"/>
                <a:gd name="T1" fmla="*/ 5 h 5"/>
                <a:gd name="T2" fmla="*/ 5 w 7"/>
                <a:gd name="T3" fmla="*/ 5 h 5"/>
                <a:gd name="T4" fmla="*/ 0 w 7"/>
                <a:gd name="T5" fmla="*/ 5 h 5"/>
                <a:gd name="T6" fmla="*/ 0 w 7"/>
                <a:gd name="T7" fmla="*/ 5 h 5"/>
                <a:gd name="T8" fmla="*/ 2 w 7"/>
                <a:gd name="T9" fmla="*/ 2 h 5"/>
                <a:gd name="T10" fmla="*/ 5 w 7"/>
                <a:gd name="T11" fmla="*/ 0 h 5"/>
                <a:gd name="T12" fmla="*/ 7 w 7"/>
                <a:gd name="T13" fmla="*/ 0 h 5"/>
                <a:gd name="T14" fmla="*/ 7 w 7"/>
                <a:gd name="T15" fmla="*/ 0 h 5"/>
                <a:gd name="T16" fmla="*/ 7 w 7"/>
                <a:gd name="T17" fmla="*/ 0 h 5"/>
                <a:gd name="T18" fmla="*/ 7 w 7"/>
                <a:gd name="T19" fmla="*/ 0 h 5"/>
                <a:gd name="T20" fmla="*/ 7 w 7"/>
                <a:gd name="T21" fmla="*/ 2 h 5"/>
                <a:gd name="T22" fmla="*/ 7 w 7"/>
                <a:gd name="T23" fmla="*/ 2 h 5"/>
                <a:gd name="T24" fmla="*/ 5 w 7"/>
                <a:gd name="T25" fmla="*/ 5 h 5"/>
                <a:gd name="T26" fmla="*/ 5 w 7"/>
                <a:gd name="T27" fmla="*/ 5 h 5"/>
                <a:gd name="T28" fmla="*/ 5 w 7"/>
                <a:gd name="T29" fmla="*/ 5 h 5"/>
                <a:gd name="T30" fmla="*/ 5 w 7"/>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5" y="5"/>
                  </a:moveTo>
                  <a:lnTo>
                    <a:pt x="5" y="5"/>
                  </a:lnTo>
                  <a:lnTo>
                    <a:pt x="0" y="5"/>
                  </a:lnTo>
                  <a:lnTo>
                    <a:pt x="0" y="5"/>
                  </a:lnTo>
                  <a:lnTo>
                    <a:pt x="2" y="2"/>
                  </a:lnTo>
                  <a:lnTo>
                    <a:pt x="5" y="0"/>
                  </a:lnTo>
                  <a:lnTo>
                    <a:pt x="7" y="0"/>
                  </a:lnTo>
                  <a:lnTo>
                    <a:pt x="7" y="0"/>
                  </a:lnTo>
                  <a:lnTo>
                    <a:pt x="7" y="0"/>
                  </a:lnTo>
                  <a:lnTo>
                    <a:pt x="7" y="0"/>
                  </a:lnTo>
                  <a:lnTo>
                    <a:pt x="7" y="2"/>
                  </a:lnTo>
                  <a:lnTo>
                    <a:pt x="7" y="2"/>
                  </a:lnTo>
                  <a:lnTo>
                    <a:pt x="5" y="5"/>
                  </a:lnTo>
                  <a:lnTo>
                    <a:pt x="5" y="5"/>
                  </a:lnTo>
                  <a:lnTo>
                    <a:pt x="5" y="5"/>
                  </a:lnTo>
                  <a:lnTo>
                    <a:pt x="5"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47"/>
            <p:cNvSpPr>
              <a:spLocks/>
            </p:cNvSpPr>
            <p:nvPr/>
          </p:nvSpPr>
          <p:spPr bwMode="auto">
            <a:xfrm>
              <a:off x="2266951" y="5411788"/>
              <a:ext cx="7938" cy="11113"/>
            </a:xfrm>
            <a:custGeom>
              <a:avLst/>
              <a:gdLst>
                <a:gd name="T0" fmla="*/ 0 w 5"/>
                <a:gd name="T1" fmla="*/ 4 h 7"/>
                <a:gd name="T2" fmla="*/ 0 w 5"/>
                <a:gd name="T3" fmla="*/ 4 h 7"/>
                <a:gd name="T4" fmla="*/ 0 w 5"/>
                <a:gd name="T5" fmla="*/ 2 h 7"/>
                <a:gd name="T6" fmla="*/ 0 w 5"/>
                <a:gd name="T7" fmla="*/ 0 h 7"/>
                <a:gd name="T8" fmla="*/ 0 w 5"/>
                <a:gd name="T9" fmla="*/ 0 h 7"/>
                <a:gd name="T10" fmla="*/ 0 w 5"/>
                <a:gd name="T11" fmla="*/ 0 h 7"/>
                <a:gd name="T12" fmla="*/ 2 w 5"/>
                <a:gd name="T13" fmla="*/ 0 h 7"/>
                <a:gd name="T14" fmla="*/ 2 w 5"/>
                <a:gd name="T15" fmla="*/ 2 h 7"/>
                <a:gd name="T16" fmla="*/ 2 w 5"/>
                <a:gd name="T17" fmla="*/ 2 h 7"/>
                <a:gd name="T18" fmla="*/ 5 w 5"/>
                <a:gd name="T19" fmla="*/ 4 h 7"/>
                <a:gd name="T20" fmla="*/ 5 w 5"/>
                <a:gd name="T21" fmla="*/ 4 h 7"/>
                <a:gd name="T22" fmla="*/ 0 w 5"/>
                <a:gd name="T23" fmla="*/ 7 h 7"/>
                <a:gd name="T24" fmla="*/ 0 w 5"/>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0" y="4"/>
                  </a:moveTo>
                  <a:lnTo>
                    <a:pt x="0" y="4"/>
                  </a:lnTo>
                  <a:lnTo>
                    <a:pt x="0" y="2"/>
                  </a:lnTo>
                  <a:lnTo>
                    <a:pt x="0" y="0"/>
                  </a:lnTo>
                  <a:lnTo>
                    <a:pt x="0" y="0"/>
                  </a:lnTo>
                  <a:lnTo>
                    <a:pt x="0" y="0"/>
                  </a:lnTo>
                  <a:lnTo>
                    <a:pt x="2" y="0"/>
                  </a:lnTo>
                  <a:lnTo>
                    <a:pt x="2" y="2"/>
                  </a:lnTo>
                  <a:lnTo>
                    <a:pt x="2" y="2"/>
                  </a:lnTo>
                  <a:lnTo>
                    <a:pt x="5" y="4"/>
                  </a:lnTo>
                  <a:lnTo>
                    <a:pt x="5" y="4"/>
                  </a:lnTo>
                  <a:lnTo>
                    <a:pt x="0" y="7"/>
                  </a:lnTo>
                  <a:lnTo>
                    <a:pt x="0"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48"/>
            <p:cNvSpPr>
              <a:spLocks/>
            </p:cNvSpPr>
            <p:nvPr/>
          </p:nvSpPr>
          <p:spPr bwMode="auto">
            <a:xfrm>
              <a:off x="2266951" y="5411788"/>
              <a:ext cx="7938" cy="11113"/>
            </a:xfrm>
            <a:custGeom>
              <a:avLst/>
              <a:gdLst>
                <a:gd name="T0" fmla="*/ 0 w 5"/>
                <a:gd name="T1" fmla="*/ 4 h 7"/>
                <a:gd name="T2" fmla="*/ 0 w 5"/>
                <a:gd name="T3" fmla="*/ 4 h 7"/>
                <a:gd name="T4" fmla="*/ 0 w 5"/>
                <a:gd name="T5" fmla="*/ 2 h 7"/>
                <a:gd name="T6" fmla="*/ 0 w 5"/>
                <a:gd name="T7" fmla="*/ 0 h 7"/>
                <a:gd name="T8" fmla="*/ 0 w 5"/>
                <a:gd name="T9" fmla="*/ 0 h 7"/>
                <a:gd name="T10" fmla="*/ 0 w 5"/>
                <a:gd name="T11" fmla="*/ 0 h 7"/>
                <a:gd name="T12" fmla="*/ 2 w 5"/>
                <a:gd name="T13" fmla="*/ 0 h 7"/>
                <a:gd name="T14" fmla="*/ 2 w 5"/>
                <a:gd name="T15" fmla="*/ 2 h 7"/>
                <a:gd name="T16" fmla="*/ 2 w 5"/>
                <a:gd name="T17" fmla="*/ 2 h 7"/>
                <a:gd name="T18" fmla="*/ 5 w 5"/>
                <a:gd name="T19" fmla="*/ 4 h 7"/>
                <a:gd name="T20" fmla="*/ 5 w 5"/>
                <a:gd name="T21" fmla="*/ 4 h 7"/>
                <a:gd name="T22" fmla="*/ 0 w 5"/>
                <a:gd name="T23" fmla="*/ 7 h 7"/>
                <a:gd name="T24" fmla="*/ 0 w 5"/>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0" y="4"/>
                  </a:moveTo>
                  <a:lnTo>
                    <a:pt x="0" y="4"/>
                  </a:lnTo>
                  <a:lnTo>
                    <a:pt x="0" y="2"/>
                  </a:lnTo>
                  <a:lnTo>
                    <a:pt x="0" y="0"/>
                  </a:lnTo>
                  <a:lnTo>
                    <a:pt x="0" y="0"/>
                  </a:lnTo>
                  <a:lnTo>
                    <a:pt x="0" y="0"/>
                  </a:lnTo>
                  <a:lnTo>
                    <a:pt x="2" y="0"/>
                  </a:lnTo>
                  <a:lnTo>
                    <a:pt x="2" y="2"/>
                  </a:lnTo>
                  <a:lnTo>
                    <a:pt x="2" y="2"/>
                  </a:lnTo>
                  <a:lnTo>
                    <a:pt x="5" y="4"/>
                  </a:lnTo>
                  <a:lnTo>
                    <a:pt x="5" y="4"/>
                  </a:lnTo>
                  <a:lnTo>
                    <a:pt x="0" y="7"/>
                  </a:lnTo>
                  <a:lnTo>
                    <a:pt x="0"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49"/>
            <p:cNvSpPr>
              <a:spLocks/>
            </p:cNvSpPr>
            <p:nvPr/>
          </p:nvSpPr>
          <p:spPr bwMode="auto">
            <a:xfrm>
              <a:off x="2233613" y="5524500"/>
              <a:ext cx="7938" cy="6350"/>
            </a:xfrm>
            <a:custGeom>
              <a:avLst/>
              <a:gdLst>
                <a:gd name="T0" fmla="*/ 0 w 5"/>
                <a:gd name="T1" fmla="*/ 4 h 4"/>
                <a:gd name="T2" fmla="*/ 0 w 5"/>
                <a:gd name="T3" fmla="*/ 4 h 4"/>
                <a:gd name="T4" fmla="*/ 0 w 5"/>
                <a:gd name="T5" fmla="*/ 4 h 4"/>
                <a:gd name="T6" fmla="*/ 0 w 5"/>
                <a:gd name="T7" fmla="*/ 2 h 4"/>
                <a:gd name="T8" fmla="*/ 0 w 5"/>
                <a:gd name="T9" fmla="*/ 0 h 4"/>
                <a:gd name="T10" fmla="*/ 2 w 5"/>
                <a:gd name="T11" fmla="*/ 0 h 4"/>
                <a:gd name="T12" fmla="*/ 2 w 5"/>
                <a:gd name="T13" fmla="*/ 0 h 4"/>
                <a:gd name="T14" fmla="*/ 2 w 5"/>
                <a:gd name="T15" fmla="*/ 0 h 4"/>
                <a:gd name="T16" fmla="*/ 2 w 5"/>
                <a:gd name="T17" fmla="*/ 0 h 4"/>
                <a:gd name="T18" fmla="*/ 5 w 5"/>
                <a:gd name="T19" fmla="*/ 0 h 4"/>
                <a:gd name="T20" fmla="*/ 5 w 5"/>
                <a:gd name="T21" fmla="*/ 0 h 4"/>
                <a:gd name="T22" fmla="*/ 5 w 5"/>
                <a:gd name="T23" fmla="*/ 0 h 4"/>
                <a:gd name="T24" fmla="*/ 5 w 5"/>
                <a:gd name="T25" fmla="*/ 2 h 4"/>
                <a:gd name="T26" fmla="*/ 5 w 5"/>
                <a:gd name="T27" fmla="*/ 2 h 4"/>
                <a:gd name="T28" fmla="*/ 2 w 5"/>
                <a:gd name="T29" fmla="*/ 2 h 4"/>
                <a:gd name="T30" fmla="*/ 2 w 5"/>
                <a:gd name="T31" fmla="*/ 4 h 4"/>
                <a:gd name="T32" fmla="*/ 2 w 5"/>
                <a:gd name="T33" fmla="*/ 4 h 4"/>
                <a:gd name="T34" fmla="*/ 2 w 5"/>
                <a:gd name="T35" fmla="*/ 4 h 4"/>
                <a:gd name="T36" fmla="*/ 0 w 5"/>
                <a:gd name="T37" fmla="*/ 4 h 4"/>
                <a:gd name="T38" fmla="*/ 0 w 5"/>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4">
                  <a:moveTo>
                    <a:pt x="0" y="4"/>
                  </a:moveTo>
                  <a:lnTo>
                    <a:pt x="0" y="4"/>
                  </a:lnTo>
                  <a:lnTo>
                    <a:pt x="0" y="4"/>
                  </a:lnTo>
                  <a:lnTo>
                    <a:pt x="0" y="2"/>
                  </a:lnTo>
                  <a:lnTo>
                    <a:pt x="0" y="0"/>
                  </a:lnTo>
                  <a:lnTo>
                    <a:pt x="2" y="0"/>
                  </a:lnTo>
                  <a:lnTo>
                    <a:pt x="2" y="0"/>
                  </a:lnTo>
                  <a:lnTo>
                    <a:pt x="2" y="0"/>
                  </a:lnTo>
                  <a:lnTo>
                    <a:pt x="2" y="0"/>
                  </a:lnTo>
                  <a:lnTo>
                    <a:pt x="5" y="0"/>
                  </a:lnTo>
                  <a:lnTo>
                    <a:pt x="5" y="0"/>
                  </a:lnTo>
                  <a:lnTo>
                    <a:pt x="5" y="0"/>
                  </a:lnTo>
                  <a:lnTo>
                    <a:pt x="5" y="2"/>
                  </a:lnTo>
                  <a:lnTo>
                    <a:pt x="5" y="2"/>
                  </a:lnTo>
                  <a:lnTo>
                    <a:pt x="2" y="2"/>
                  </a:lnTo>
                  <a:lnTo>
                    <a:pt x="2" y="4"/>
                  </a:lnTo>
                  <a:lnTo>
                    <a:pt x="2" y="4"/>
                  </a:lnTo>
                  <a:lnTo>
                    <a:pt x="2" y="4"/>
                  </a:lnTo>
                  <a:lnTo>
                    <a:pt x="0" y="4"/>
                  </a:lnTo>
                  <a:lnTo>
                    <a:pt x="0"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50"/>
            <p:cNvSpPr>
              <a:spLocks/>
            </p:cNvSpPr>
            <p:nvPr/>
          </p:nvSpPr>
          <p:spPr bwMode="auto">
            <a:xfrm>
              <a:off x="2233613" y="5524500"/>
              <a:ext cx="7938" cy="6350"/>
            </a:xfrm>
            <a:custGeom>
              <a:avLst/>
              <a:gdLst>
                <a:gd name="T0" fmla="*/ 0 w 5"/>
                <a:gd name="T1" fmla="*/ 4 h 4"/>
                <a:gd name="T2" fmla="*/ 0 w 5"/>
                <a:gd name="T3" fmla="*/ 4 h 4"/>
                <a:gd name="T4" fmla="*/ 0 w 5"/>
                <a:gd name="T5" fmla="*/ 4 h 4"/>
                <a:gd name="T6" fmla="*/ 0 w 5"/>
                <a:gd name="T7" fmla="*/ 2 h 4"/>
                <a:gd name="T8" fmla="*/ 0 w 5"/>
                <a:gd name="T9" fmla="*/ 0 h 4"/>
                <a:gd name="T10" fmla="*/ 2 w 5"/>
                <a:gd name="T11" fmla="*/ 0 h 4"/>
                <a:gd name="T12" fmla="*/ 2 w 5"/>
                <a:gd name="T13" fmla="*/ 0 h 4"/>
                <a:gd name="T14" fmla="*/ 2 w 5"/>
                <a:gd name="T15" fmla="*/ 0 h 4"/>
                <a:gd name="T16" fmla="*/ 2 w 5"/>
                <a:gd name="T17" fmla="*/ 0 h 4"/>
                <a:gd name="T18" fmla="*/ 5 w 5"/>
                <a:gd name="T19" fmla="*/ 0 h 4"/>
                <a:gd name="T20" fmla="*/ 5 w 5"/>
                <a:gd name="T21" fmla="*/ 0 h 4"/>
                <a:gd name="T22" fmla="*/ 5 w 5"/>
                <a:gd name="T23" fmla="*/ 0 h 4"/>
                <a:gd name="T24" fmla="*/ 5 w 5"/>
                <a:gd name="T25" fmla="*/ 2 h 4"/>
                <a:gd name="T26" fmla="*/ 5 w 5"/>
                <a:gd name="T27" fmla="*/ 2 h 4"/>
                <a:gd name="T28" fmla="*/ 2 w 5"/>
                <a:gd name="T29" fmla="*/ 2 h 4"/>
                <a:gd name="T30" fmla="*/ 2 w 5"/>
                <a:gd name="T31" fmla="*/ 4 h 4"/>
                <a:gd name="T32" fmla="*/ 2 w 5"/>
                <a:gd name="T33" fmla="*/ 4 h 4"/>
                <a:gd name="T34" fmla="*/ 2 w 5"/>
                <a:gd name="T35" fmla="*/ 4 h 4"/>
                <a:gd name="T36" fmla="*/ 0 w 5"/>
                <a:gd name="T37" fmla="*/ 4 h 4"/>
                <a:gd name="T38" fmla="*/ 0 w 5"/>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4">
                  <a:moveTo>
                    <a:pt x="0" y="4"/>
                  </a:moveTo>
                  <a:lnTo>
                    <a:pt x="0" y="4"/>
                  </a:lnTo>
                  <a:lnTo>
                    <a:pt x="0" y="4"/>
                  </a:lnTo>
                  <a:lnTo>
                    <a:pt x="0" y="2"/>
                  </a:lnTo>
                  <a:lnTo>
                    <a:pt x="0" y="0"/>
                  </a:lnTo>
                  <a:lnTo>
                    <a:pt x="2" y="0"/>
                  </a:lnTo>
                  <a:lnTo>
                    <a:pt x="2" y="0"/>
                  </a:lnTo>
                  <a:lnTo>
                    <a:pt x="2" y="0"/>
                  </a:lnTo>
                  <a:lnTo>
                    <a:pt x="2" y="0"/>
                  </a:lnTo>
                  <a:lnTo>
                    <a:pt x="5" y="0"/>
                  </a:lnTo>
                  <a:lnTo>
                    <a:pt x="5" y="0"/>
                  </a:lnTo>
                  <a:lnTo>
                    <a:pt x="5" y="0"/>
                  </a:lnTo>
                  <a:lnTo>
                    <a:pt x="5" y="2"/>
                  </a:lnTo>
                  <a:lnTo>
                    <a:pt x="5" y="2"/>
                  </a:lnTo>
                  <a:lnTo>
                    <a:pt x="2" y="2"/>
                  </a:lnTo>
                  <a:lnTo>
                    <a:pt x="2" y="4"/>
                  </a:lnTo>
                  <a:lnTo>
                    <a:pt x="2" y="4"/>
                  </a:lnTo>
                  <a:lnTo>
                    <a:pt x="2" y="4"/>
                  </a:lnTo>
                  <a:lnTo>
                    <a:pt x="0" y="4"/>
                  </a:lnTo>
                  <a:lnTo>
                    <a:pt x="0"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51"/>
            <p:cNvSpPr>
              <a:spLocks/>
            </p:cNvSpPr>
            <p:nvPr/>
          </p:nvSpPr>
          <p:spPr bwMode="auto">
            <a:xfrm>
              <a:off x="2274888" y="5500688"/>
              <a:ext cx="7938" cy="7938"/>
            </a:xfrm>
            <a:custGeom>
              <a:avLst/>
              <a:gdLst>
                <a:gd name="T0" fmla="*/ 5 w 5"/>
                <a:gd name="T1" fmla="*/ 5 h 5"/>
                <a:gd name="T2" fmla="*/ 2 w 5"/>
                <a:gd name="T3" fmla="*/ 5 h 5"/>
                <a:gd name="T4" fmla="*/ 0 w 5"/>
                <a:gd name="T5" fmla="*/ 5 h 5"/>
                <a:gd name="T6" fmla="*/ 0 w 5"/>
                <a:gd name="T7" fmla="*/ 5 h 5"/>
                <a:gd name="T8" fmla="*/ 0 w 5"/>
                <a:gd name="T9" fmla="*/ 3 h 5"/>
                <a:gd name="T10" fmla="*/ 0 w 5"/>
                <a:gd name="T11" fmla="*/ 3 h 5"/>
                <a:gd name="T12" fmla="*/ 0 w 5"/>
                <a:gd name="T13" fmla="*/ 0 h 5"/>
                <a:gd name="T14" fmla="*/ 2 w 5"/>
                <a:gd name="T15" fmla="*/ 0 h 5"/>
                <a:gd name="T16" fmla="*/ 2 w 5"/>
                <a:gd name="T17" fmla="*/ 0 h 5"/>
                <a:gd name="T18" fmla="*/ 5 w 5"/>
                <a:gd name="T19" fmla="*/ 3 h 5"/>
                <a:gd name="T20" fmla="*/ 5 w 5"/>
                <a:gd name="T21" fmla="*/ 3 h 5"/>
                <a:gd name="T22" fmla="*/ 5 w 5"/>
                <a:gd name="T23" fmla="*/ 5 h 5"/>
                <a:gd name="T24" fmla="*/ 5 w 5"/>
                <a:gd name="T25" fmla="*/ 5 h 5"/>
                <a:gd name="T26" fmla="*/ 5 w 5"/>
                <a:gd name="T27" fmla="*/ 5 h 5"/>
                <a:gd name="T28" fmla="*/ 5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5"/>
                  </a:moveTo>
                  <a:lnTo>
                    <a:pt x="2" y="5"/>
                  </a:lnTo>
                  <a:lnTo>
                    <a:pt x="0" y="5"/>
                  </a:lnTo>
                  <a:lnTo>
                    <a:pt x="0" y="5"/>
                  </a:lnTo>
                  <a:lnTo>
                    <a:pt x="0" y="3"/>
                  </a:lnTo>
                  <a:lnTo>
                    <a:pt x="0" y="3"/>
                  </a:lnTo>
                  <a:lnTo>
                    <a:pt x="0" y="0"/>
                  </a:lnTo>
                  <a:lnTo>
                    <a:pt x="2" y="0"/>
                  </a:lnTo>
                  <a:lnTo>
                    <a:pt x="2" y="0"/>
                  </a:lnTo>
                  <a:lnTo>
                    <a:pt x="5" y="3"/>
                  </a:lnTo>
                  <a:lnTo>
                    <a:pt x="5" y="3"/>
                  </a:lnTo>
                  <a:lnTo>
                    <a:pt x="5" y="5"/>
                  </a:lnTo>
                  <a:lnTo>
                    <a:pt x="5" y="5"/>
                  </a:lnTo>
                  <a:lnTo>
                    <a:pt x="5" y="5"/>
                  </a:lnTo>
                  <a:lnTo>
                    <a:pt x="5"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52"/>
            <p:cNvSpPr>
              <a:spLocks/>
            </p:cNvSpPr>
            <p:nvPr/>
          </p:nvSpPr>
          <p:spPr bwMode="auto">
            <a:xfrm>
              <a:off x="2274888" y="5500688"/>
              <a:ext cx="7938" cy="7938"/>
            </a:xfrm>
            <a:custGeom>
              <a:avLst/>
              <a:gdLst>
                <a:gd name="T0" fmla="*/ 5 w 5"/>
                <a:gd name="T1" fmla="*/ 5 h 5"/>
                <a:gd name="T2" fmla="*/ 2 w 5"/>
                <a:gd name="T3" fmla="*/ 5 h 5"/>
                <a:gd name="T4" fmla="*/ 0 w 5"/>
                <a:gd name="T5" fmla="*/ 5 h 5"/>
                <a:gd name="T6" fmla="*/ 0 w 5"/>
                <a:gd name="T7" fmla="*/ 5 h 5"/>
                <a:gd name="T8" fmla="*/ 0 w 5"/>
                <a:gd name="T9" fmla="*/ 3 h 5"/>
                <a:gd name="T10" fmla="*/ 0 w 5"/>
                <a:gd name="T11" fmla="*/ 3 h 5"/>
                <a:gd name="T12" fmla="*/ 0 w 5"/>
                <a:gd name="T13" fmla="*/ 0 h 5"/>
                <a:gd name="T14" fmla="*/ 2 w 5"/>
                <a:gd name="T15" fmla="*/ 0 h 5"/>
                <a:gd name="T16" fmla="*/ 2 w 5"/>
                <a:gd name="T17" fmla="*/ 0 h 5"/>
                <a:gd name="T18" fmla="*/ 5 w 5"/>
                <a:gd name="T19" fmla="*/ 3 h 5"/>
                <a:gd name="T20" fmla="*/ 5 w 5"/>
                <a:gd name="T21" fmla="*/ 3 h 5"/>
                <a:gd name="T22" fmla="*/ 5 w 5"/>
                <a:gd name="T23" fmla="*/ 5 h 5"/>
                <a:gd name="T24" fmla="*/ 5 w 5"/>
                <a:gd name="T25" fmla="*/ 5 h 5"/>
                <a:gd name="T26" fmla="*/ 5 w 5"/>
                <a:gd name="T27" fmla="*/ 5 h 5"/>
                <a:gd name="T28" fmla="*/ 5 w 5"/>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5"/>
                  </a:moveTo>
                  <a:lnTo>
                    <a:pt x="2" y="5"/>
                  </a:lnTo>
                  <a:lnTo>
                    <a:pt x="0" y="5"/>
                  </a:lnTo>
                  <a:lnTo>
                    <a:pt x="0" y="5"/>
                  </a:lnTo>
                  <a:lnTo>
                    <a:pt x="0" y="3"/>
                  </a:lnTo>
                  <a:lnTo>
                    <a:pt x="0" y="3"/>
                  </a:lnTo>
                  <a:lnTo>
                    <a:pt x="0" y="0"/>
                  </a:lnTo>
                  <a:lnTo>
                    <a:pt x="2" y="0"/>
                  </a:lnTo>
                  <a:lnTo>
                    <a:pt x="2" y="0"/>
                  </a:lnTo>
                  <a:lnTo>
                    <a:pt x="5" y="3"/>
                  </a:lnTo>
                  <a:lnTo>
                    <a:pt x="5" y="3"/>
                  </a:lnTo>
                  <a:lnTo>
                    <a:pt x="5" y="5"/>
                  </a:lnTo>
                  <a:lnTo>
                    <a:pt x="5" y="5"/>
                  </a:lnTo>
                  <a:lnTo>
                    <a:pt x="5" y="5"/>
                  </a:lnTo>
                  <a:lnTo>
                    <a:pt x="5"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53"/>
            <p:cNvSpPr>
              <a:spLocks/>
            </p:cNvSpPr>
            <p:nvPr/>
          </p:nvSpPr>
          <p:spPr bwMode="auto">
            <a:xfrm>
              <a:off x="2641601" y="5688013"/>
              <a:ext cx="11113" cy="7938"/>
            </a:xfrm>
            <a:custGeom>
              <a:avLst/>
              <a:gdLst>
                <a:gd name="T0" fmla="*/ 3 w 7"/>
                <a:gd name="T1" fmla="*/ 5 h 5"/>
                <a:gd name="T2" fmla="*/ 3 w 7"/>
                <a:gd name="T3" fmla="*/ 5 h 5"/>
                <a:gd name="T4" fmla="*/ 0 w 7"/>
                <a:gd name="T5" fmla="*/ 5 h 5"/>
                <a:gd name="T6" fmla="*/ 0 w 7"/>
                <a:gd name="T7" fmla="*/ 3 h 5"/>
                <a:gd name="T8" fmla="*/ 0 w 7"/>
                <a:gd name="T9" fmla="*/ 3 h 5"/>
                <a:gd name="T10" fmla="*/ 3 w 7"/>
                <a:gd name="T11" fmla="*/ 3 h 5"/>
                <a:gd name="T12" fmla="*/ 5 w 7"/>
                <a:gd name="T13" fmla="*/ 0 h 5"/>
                <a:gd name="T14" fmla="*/ 5 w 7"/>
                <a:gd name="T15" fmla="*/ 0 h 5"/>
                <a:gd name="T16" fmla="*/ 5 w 7"/>
                <a:gd name="T17" fmla="*/ 0 h 5"/>
                <a:gd name="T18" fmla="*/ 7 w 7"/>
                <a:gd name="T19" fmla="*/ 0 h 5"/>
                <a:gd name="T20" fmla="*/ 7 w 7"/>
                <a:gd name="T21" fmla="*/ 3 h 5"/>
                <a:gd name="T22" fmla="*/ 5 w 7"/>
                <a:gd name="T23" fmla="*/ 5 h 5"/>
                <a:gd name="T24" fmla="*/ 3 w 7"/>
                <a:gd name="T25" fmla="*/ 5 h 5"/>
                <a:gd name="T26" fmla="*/ 3 w 7"/>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3" y="5"/>
                  </a:moveTo>
                  <a:lnTo>
                    <a:pt x="3" y="5"/>
                  </a:lnTo>
                  <a:lnTo>
                    <a:pt x="0" y="5"/>
                  </a:lnTo>
                  <a:lnTo>
                    <a:pt x="0" y="3"/>
                  </a:lnTo>
                  <a:lnTo>
                    <a:pt x="0" y="3"/>
                  </a:lnTo>
                  <a:lnTo>
                    <a:pt x="3" y="3"/>
                  </a:lnTo>
                  <a:lnTo>
                    <a:pt x="5" y="0"/>
                  </a:lnTo>
                  <a:lnTo>
                    <a:pt x="5" y="0"/>
                  </a:lnTo>
                  <a:lnTo>
                    <a:pt x="5" y="0"/>
                  </a:lnTo>
                  <a:lnTo>
                    <a:pt x="7" y="0"/>
                  </a:lnTo>
                  <a:lnTo>
                    <a:pt x="7" y="3"/>
                  </a:lnTo>
                  <a:lnTo>
                    <a:pt x="5" y="5"/>
                  </a:lnTo>
                  <a:lnTo>
                    <a:pt x="3" y="5"/>
                  </a:lnTo>
                  <a:lnTo>
                    <a:pt x="3"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54"/>
            <p:cNvSpPr>
              <a:spLocks/>
            </p:cNvSpPr>
            <p:nvPr/>
          </p:nvSpPr>
          <p:spPr bwMode="auto">
            <a:xfrm>
              <a:off x="2641601" y="5688013"/>
              <a:ext cx="11113" cy="7938"/>
            </a:xfrm>
            <a:custGeom>
              <a:avLst/>
              <a:gdLst>
                <a:gd name="T0" fmla="*/ 3 w 7"/>
                <a:gd name="T1" fmla="*/ 5 h 5"/>
                <a:gd name="T2" fmla="*/ 3 w 7"/>
                <a:gd name="T3" fmla="*/ 5 h 5"/>
                <a:gd name="T4" fmla="*/ 0 w 7"/>
                <a:gd name="T5" fmla="*/ 5 h 5"/>
                <a:gd name="T6" fmla="*/ 0 w 7"/>
                <a:gd name="T7" fmla="*/ 3 h 5"/>
                <a:gd name="T8" fmla="*/ 0 w 7"/>
                <a:gd name="T9" fmla="*/ 3 h 5"/>
                <a:gd name="T10" fmla="*/ 3 w 7"/>
                <a:gd name="T11" fmla="*/ 3 h 5"/>
                <a:gd name="T12" fmla="*/ 5 w 7"/>
                <a:gd name="T13" fmla="*/ 0 h 5"/>
                <a:gd name="T14" fmla="*/ 5 w 7"/>
                <a:gd name="T15" fmla="*/ 0 h 5"/>
                <a:gd name="T16" fmla="*/ 5 w 7"/>
                <a:gd name="T17" fmla="*/ 0 h 5"/>
                <a:gd name="T18" fmla="*/ 7 w 7"/>
                <a:gd name="T19" fmla="*/ 0 h 5"/>
                <a:gd name="T20" fmla="*/ 7 w 7"/>
                <a:gd name="T21" fmla="*/ 3 h 5"/>
                <a:gd name="T22" fmla="*/ 5 w 7"/>
                <a:gd name="T23" fmla="*/ 5 h 5"/>
                <a:gd name="T24" fmla="*/ 3 w 7"/>
                <a:gd name="T25" fmla="*/ 5 h 5"/>
                <a:gd name="T26" fmla="*/ 3 w 7"/>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3" y="5"/>
                  </a:moveTo>
                  <a:lnTo>
                    <a:pt x="3" y="5"/>
                  </a:lnTo>
                  <a:lnTo>
                    <a:pt x="0" y="5"/>
                  </a:lnTo>
                  <a:lnTo>
                    <a:pt x="0" y="3"/>
                  </a:lnTo>
                  <a:lnTo>
                    <a:pt x="0" y="3"/>
                  </a:lnTo>
                  <a:lnTo>
                    <a:pt x="3" y="3"/>
                  </a:lnTo>
                  <a:lnTo>
                    <a:pt x="5" y="0"/>
                  </a:lnTo>
                  <a:lnTo>
                    <a:pt x="5" y="0"/>
                  </a:lnTo>
                  <a:lnTo>
                    <a:pt x="5" y="0"/>
                  </a:lnTo>
                  <a:lnTo>
                    <a:pt x="7" y="0"/>
                  </a:lnTo>
                  <a:lnTo>
                    <a:pt x="7" y="3"/>
                  </a:lnTo>
                  <a:lnTo>
                    <a:pt x="5" y="5"/>
                  </a:lnTo>
                  <a:lnTo>
                    <a:pt x="3" y="5"/>
                  </a:lnTo>
                  <a:lnTo>
                    <a:pt x="3"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55"/>
            <p:cNvSpPr>
              <a:spLocks/>
            </p:cNvSpPr>
            <p:nvPr/>
          </p:nvSpPr>
          <p:spPr bwMode="auto">
            <a:xfrm>
              <a:off x="2443163" y="5673725"/>
              <a:ext cx="19050" cy="3175"/>
            </a:xfrm>
            <a:custGeom>
              <a:avLst/>
              <a:gdLst>
                <a:gd name="T0" fmla="*/ 10 w 12"/>
                <a:gd name="T1" fmla="*/ 0 h 2"/>
                <a:gd name="T2" fmla="*/ 10 w 12"/>
                <a:gd name="T3" fmla="*/ 0 h 2"/>
                <a:gd name="T4" fmla="*/ 12 w 12"/>
                <a:gd name="T5" fmla="*/ 0 h 2"/>
                <a:gd name="T6" fmla="*/ 12 w 12"/>
                <a:gd name="T7" fmla="*/ 0 h 2"/>
                <a:gd name="T8" fmla="*/ 12 w 12"/>
                <a:gd name="T9" fmla="*/ 2 h 2"/>
                <a:gd name="T10" fmla="*/ 12 w 12"/>
                <a:gd name="T11" fmla="*/ 2 h 2"/>
                <a:gd name="T12" fmla="*/ 5 w 12"/>
                <a:gd name="T13" fmla="*/ 2 h 2"/>
                <a:gd name="T14" fmla="*/ 2 w 12"/>
                <a:gd name="T15" fmla="*/ 2 h 2"/>
                <a:gd name="T16" fmla="*/ 2 w 12"/>
                <a:gd name="T17" fmla="*/ 2 h 2"/>
                <a:gd name="T18" fmla="*/ 0 w 12"/>
                <a:gd name="T19" fmla="*/ 0 h 2"/>
                <a:gd name="T20" fmla="*/ 2 w 12"/>
                <a:gd name="T21" fmla="*/ 0 h 2"/>
                <a:gd name="T22" fmla="*/ 2 w 12"/>
                <a:gd name="T23" fmla="*/ 0 h 2"/>
                <a:gd name="T24" fmla="*/ 5 w 12"/>
                <a:gd name="T25" fmla="*/ 0 h 2"/>
                <a:gd name="T26" fmla="*/ 7 w 12"/>
                <a:gd name="T27" fmla="*/ 0 h 2"/>
                <a:gd name="T28" fmla="*/ 10 w 12"/>
                <a:gd name="T29" fmla="*/ 0 h 2"/>
                <a:gd name="T30" fmla="*/ 10 w 1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
                  <a:moveTo>
                    <a:pt x="10" y="0"/>
                  </a:moveTo>
                  <a:lnTo>
                    <a:pt x="10" y="0"/>
                  </a:lnTo>
                  <a:lnTo>
                    <a:pt x="12" y="0"/>
                  </a:lnTo>
                  <a:lnTo>
                    <a:pt x="12" y="0"/>
                  </a:lnTo>
                  <a:lnTo>
                    <a:pt x="12" y="2"/>
                  </a:lnTo>
                  <a:lnTo>
                    <a:pt x="12" y="2"/>
                  </a:lnTo>
                  <a:lnTo>
                    <a:pt x="5" y="2"/>
                  </a:lnTo>
                  <a:lnTo>
                    <a:pt x="2" y="2"/>
                  </a:lnTo>
                  <a:lnTo>
                    <a:pt x="2" y="2"/>
                  </a:lnTo>
                  <a:lnTo>
                    <a:pt x="0" y="0"/>
                  </a:lnTo>
                  <a:lnTo>
                    <a:pt x="2" y="0"/>
                  </a:lnTo>
                  <a:lnTo>
                    <a:pt x="2" y="0"/>
                  </a:lnTo>
                  <a:lnTo>
                    <a:pt x="5" y="0"/>
                  </a:lnTo>
                  <a:lnTo>
                    <a:pt x="7" y="0"/>
                  </a:lnTo>
                  <a:lnTo>
                    <a:pt x="10" y="0"/>
                  </a:lnTo>
                  <a:lnTo>
                    <a:pt x="10" y="0"/>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56"/>
            <p:cNvSpPr>
              <a:spLocks/>
            </p:cNvSpPr>
            <p:nvPr/>
          </p:nvSpPr>
          <p:spPr bwMode="auto">
            <a:xfrm>
              <a:off x="2443163" y="5673725"/>
              <a:ext cx="19050" cy="3175"/>
            </a:xfrm>
            <a:custGeom>
              <a:avLst/>
              <a:gdLst>
                <a:gd name="T0" fmla="*/ 10 w 12"/>
                <a:gd name="T1" fmla="*/ 0 h 2"/>
                <a:gd name="T2" fmla="*/ 10 w 12"/>
                <a:gd name="T3" fmla="*/ 0 h 2"/>
                <a:gd name="T4" fmla="*/ 12 w 12"/>
                <a:gd name="T5" fmla="*/ 0 h 2"/>
                <a:gd name="T6" fmla="*/ 12 w 12"/>
                <a:gd name="T7" fmla="*/ 0 h 2"/>
                <a:gd name="T8" fmla="*/ 12 w 12"/>
                <a:gd name="T9" fmla="*/ 2 h 2"/>
                <a:gd name="T10" fmla="*/ 12 w 12"/>
                <a:gd name="T11" fmla="*/ 2 h 2"/>
                <a:gd name="T12" fmla="*/ 5 w 12"/>
                <a:gd name="T13" fmla="*/ 2 h 2"/>
                <a:gd name="T14" fmla="*/ 2 w 12"/>
                <a:gd name="T15" fmla="*/ 2 h 2"/>
                <a:gd name="T16" fmla="*/ 2 w 12"/>
                <a:gd name="T17" fmla="*/ 2 h 2"/>
                <a:gd name="T18" fmla="*/ 0 w 12"/>
                <a:gd name="T19" fmla="*/ 0 h 2"/>
                <a:gd name="T20" fmla="*/ 2 w 12"/>
                <a:gd name="T21" fmla="*/ 0 h 2"/>
                <a:gd name="T22" fmla="*/ 2 w 12"/>
                <a:gd name="T23" fmla="*/ 0 h 2"/>
                <a:gd name="T24" fmla="*/ 5 w 12"/>
                <a:gd name="T25" fmla="*/ 0 h 2"/>
                <a:gd name="T26" fmla="*/ 7 w 12"/>
                <a:gd name="T27" fmla="*/ 0 h 2"/>
                <a:gd name="T28" fmla="*/ 10 w 12"/>
                <a:gd name="T29" fmla="*/ 0 h 2"/>
                <a:gd name="T30" fmla="*/ 10 w 1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2">
                  <a:moveTo>
                    <a:pt x="10" y="0"/>
                  </a:moveTo>
                  <a:lnTo>
                    <a:pt x="10" y="0"/>
                  </a:lnTo>
                  <a:lnTo>
                    <a:pt x="12" y="0"/>
                  </a:lnTo>
                  <a:lnTo>
                    <a:pt x="12" y="0"/>
                  </a:lnTo>
                  <a:lnTo>
                    <a:pt x="12" y="2"/>
                  </a:lnTo>
                  <a:lnTo>
                    <a:pt x="12" y="2"/>
                  </a:lnTo>
                  <a:lnTo>
                    <a:pt x="5" y="2"/>
                  </a:lnTo>
                  <a:lnTo>
                    <a:pt x="2" y="2"/>
                  </a:lnTo>
                  <a:lnTo>
                    <a:pt x="2" y="2"/>
                  </a:lnTo>
                  <a:lnTo>
                    <a:pt x="0" y="0"/>
                  </a:lnTo>
                  <a:lnTo>
                    <a:pt x="2" y="0"/>
                  </a:lnTo>
                  <a:lnTo>
                    <a:pt x="2" y="0"/>
                  </a:lnTo>
                  <a:lnTo>
                    <a:pt x="5" y="0"/>
                  </a:lnTo>
                  <a:lnTo>
                    <a:pt x="7" y="0"/>
                  </a:lnTo>
                  <a:lnTo>
                    <a:pt x="10" y="0"/>
                  </a:lnTo>
                  <a:lnTo>
                    <a:pt x="1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57"/>
            <p:cNvSpPr>
              <a:spLocks/>
            </p:cNvSpPr>
            <p:nvPr/>
          </p:nvSpPr>
          <p:spPr bwMode="auto">
            <a:xfrm>
              <a:off x="2263776" y="5183188"/>
              <a:ext cx="6350" cy="6350"/>
            </a:xfrm>
            <a:custGeom>
              <a:avLst/>
              <a:gdLst>
                <a:gd name="T0" fmla="*/ 2 w 4"/>
                <a:gd name="T1" fmla="*/ 4 h 4"/>
                <a:gd name="T2" fmla="*/ 2 w 4"/>
                <a:gd name="T3" fmla="*/ 4 h 4"/>
                <a:gd name="T4" fmla="*/ 0 w 4"/>
                <a:gd name="T5" fmla="*/ 4 h 4"/>
                <a:gd name="T6" fmla="*/ 0 w 4"/>
                <a:gd name="T7" fmla="*/ 2 h 4"/>
                <a:gd name="T8" fmla="*/ 0 w 4"/>
                <a:gd name="T9" fmla="*/ 2 h 4"/>
                <a:gd name="T10" fmla="*/ 0 w 4"/>
                <a:gd name="T11" fmla="*/ 2 h 4"/>
                <a:gd name="T12" fmla="*/ 0 w 4"/>
                <a:gd name="T13" fmla="*/ 0 h 4"/>
                <a:gd name="T14" fmla="*/ 2 w 4"/>
                <a:gd name="T15" fmla="*/ 0 h 4"/>
                <a:gd name="T16" fmla="*/ 2 w 4"/>
                <a:gd name="T17" fmla="*/ 0 h 4"/>
                <a:gd name="T18" fmla="*/ 4 w 4"/>
                <a:gd name="T19" fmla="*/ 4 h 4"/>
                <a:gd name="T20" fmla="*/ 4 w 4"/>
                <a:gd name="T21" fmla="*/ 4 h 4"/>
                <a:gd name="T22" fmla="*/ 2 w 4"/>
                <a:gd name="T23" fmla="*/ 4 h 4"/>
                <a:gd name="T24" fmla="*/ 2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4"/>
                  </a:moveTo>
                  <a:lnTo>
                    <a:pt x="2" y="4"/>
                  </a:lnTo>
                  <a:lnTo>
                    <a:pt x="0" y="4"/>
                  </a:lnTo>
                  <a:lnTo>
                    <a:pt x="0" y="2"/>
                  </a:lnTo>
                  <a:lnTo>
                    <a:pt x="0" y="2"/>
                  </a:lnTo>
                  <a:lnTo>
                    <a:pt x="0" y="2"/>
                  </a:lnTo>
                  <a:lnTo>
                    <a:pt x="0" y="0"/>
                  </a:lnTo>
                  <a:lnTo>
                    <a:pt x="2" y="0"/>
                  </a:lnTo>
                  <a:lnTo>
                    <a:pt x="2" y="0"/>
                  </a:lnTo>
                  <a:lnTo>
                    <a:pt x="4" y="4"/>
                  </a:lnTo>
                  <a:lnTo>
                    <a:pt x="4" y="4"/>
                  </a:lnTo>
                  <a:lnTo>
                    <a:pt x="2" y="4"/>
                  </a:lnTo>
                  <a:lnTo>
                    <a:pt x="2"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58"/>
            <p:cNvSpPr>
              <a:spLocks/>
            </p:cNvSpPr>
            <p:nvPr/>
          </p:nvSpPr>
          <p:spPr bwMode="auto">
            <a:xfrm>
              <a:off x="2263776" y="5183188"/>
              <a:ext cx="6350" cy="6350"/>
            </a:xfrm>
            <a:custGeom>
              <a:avLst/>
              <a:gdLst>
                <a:gd name="T0" fmla="*/ 2 w 4"/>
                <a:gd name="T1" fmla="*/ 4 h 4"/>
                <a:gd name="T2" fmla="*/ 2 w 4"/>
                <a:gd name="T3" fmla="*/ 4 h 4"/>
                <a:gd name="T4" fmla="*/ 0 w 4"/>
                <a:gd name="T5" fmla="*/ 4 h 4"/>
                <a:gd name="T6" fmla="*/ 0 w 4"/>
                <a:gd name="T7" fmla="*/ 2 h 4"/>
                <a:gd name="T8" fmla="*/ 0 w 4"/>
                <a:gd name="T9" fmla="*/ 2 h 4"/>
                <a:gd name="T10" fmla="*/ 0 w 4"/>
                <a:gd name="T11" fmla="*/ 2 h 4"/>
                <a:gd name="T12" fmla="*/ 0 w 4"/>
                <a:gd name="T13" fmla="*/ 0 h 4"/>
                <a:gd name="T14" fmla="*/ 2 w 4"/>
                <a:gd name="T15" fmla="*/ 0 h 4"/>
                <a:gd name="T16" fmla="*/ 2 w 4"/>
                <a:gd name="T17" fmla="*/ 0 h 4"/>
                <a:gd name="T18" fmla="*/ 4 w 4"/>
                <a:gd name="T19" fmla="*/ 4 h 4"/>
                <a:gd name="T20" fmla="*/ 4 w 4"/>
                <a:gd name="T21" fmla="*/ 4 h 4"/>
                <a:gd name="T22" fmla="*/ 2 w 4"/>
                <a:gd name="T23" fmla="*/ 4 h 4"/>
                <a:gd name="T24" fmla="*/ 2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2" y="4"/>
                  </a:moveTo>
                  <a:lnTo>
                    <a:pt x="2" y="4"/>
                  </a:lnTo>
                  <a:lnTo>
                    <a:pt x="0" y="4"/>
                  </a:lnTo>
                  <a:lnTo>
                    <a:pt x="0" y="2"/>
                  </a:lnTo>
                  <a:lnTo>
                    <a:pt x="0" y="2"/>
                  </a:lnTo>
                  <a:lnTo>
                    <a:pt x="0" y="2"/>
                  </a:lnTo>
                  <a:lnTo>
                    <a:pt x="0" y="0"/>
                  </a:lnTo>
                  <a:lnTo>
                    <a:pt x="2" y="0"/>
                  </a:lnTo>
                  <a:lnTo>
                    <a:pt x="2" y="0"/>
                  </a:lnTo>
                  <a:lnTo>
                    <a:pt x="4" y="4"/>
                  </a:lnTo>
                  <a:lnTo>
                    <a:pt x="4" y="4"/>
                  </a:lnTo>
                  <a:lnTo>
                    <a:pt x="2" y="4"/>
                  </a:lnTo>
                  <a:lnTo>
                    <a:pt x="2"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59"/>
            <p:cNvSpPr>
              <a:spLocks/>
            </p:cNvSpPr>
            <p:nvPr/>
          </p:nvSpPr>
          <p:spPr bwMode="auto">
            <a:xfrm>
              <a:off x="2233613" y="5470525"/>
              <a:ext cx="7938" cy="7938"/>
            </a:xfrm>
            <a:custGeom>
              <a:avLst/>
              <a:gdLst>
                <a:gd name="T0" fmla="*/ 2 w 5"/>
                <a:gd name="T1" fmla="*/ 5 h 5"/>
                <a:gd name="T2" fmla="*/ 0 w 5"/>
                <a:gd name="T3" fmla="*/ 5 h 5"/>
                <a:gd name="T4" fmla="*/ 0 w 5"/>
                <a:gd name="T5" fmla="*/ 5 h 5"/>
                <a:gd name="T6" fmla="*/ 0 w 5"/>
                <a:gd name="T7" fmla="*/ 3 h 5"/>
                <a:gd name="T8" fmla="*/ 0 w 5"/>
                <a:gd name="T9" fmla="*/ 3 h 5"/>
                <a:gd name="T10" fmla="*/ 0 w 5"/>
                <a:gd name="T11" fmla="*/ 0 h 5"/>
                <a:gd name="T12" fmla="*/ 2 w 5"/>
                <a:gd name="T13" fmla="*/ 0 h 5"/>
                <a:gd name="T14" fmla="*/ 5 w 5"/>
                <a:gd name="T15" fmla="*/ 0 h 5"/>
                <a:gd name="T16" fmla="*/ 5 w 5"/>
                <a:gd name="T17" fmla="*/ 0 h 5"/>
                <a:gd name="T18" fmla="*/ 5 w 5"/>
                <a:gd name="T19" fmla="*/ 0 h 5"/>
                <a:gd name="T20" fmla="*/ 5 w 5"/>
                <a:gd name="T21" fmla="*/ 5 h 5"/>
                <a:gd name="T22" fmla="*/ 5 w 5"/>
                <a:gd name="T23" fmla="*/ 5 h 5"/>
                <a:gd name="T24" fmla="*/ 2 w 5"/>
                <a:gd name="T25" fmla="*/ 5 h 5"/>
                <a:gd name="T26" fmla="*/ 2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2" y="5"/>
                  </a:moveTo>
                  <a:lnTo>
                    <a:pt x="0" y="5"/>
                  </a:lnTo>
                  <a:lnTo>
                    <a:pt x="0" y="5"/>
                  </a:lnTo>
                  <a:lnTo>
                    <a:pt x="0" y="3"/>
                  </a:lnTo>
                  <a:lnTo>
                    <a:pt x="0" y="3"/>
                  </a:lnTo>
                  <a:lnTo>
                    <a:pt x="0" y="0"/>
                  </a:lnTo>
                  <a:lnTo>
                    <a:pt x="2" y="0"/>
                  </a:lnTo>
                  <a:lnTo>
                    <a:pt x="5" y="0"/>
                  </a:lnTo>
                  <a:lnTo>
                    <a:pt x="5" y="0"/>
                  </a:lnTo>
                  <a:lnTo>
                    <a:pt x="5" y="0"/>
                  </a:lnTo>
                  <a:lnTo>
                    <a:pt x="5" y="5"/>
                  </a:lnTo>
                  <a:lnTo>
                    <a:pt x="5" y="5"/>
                  </a:lnTo>
                  <a:lnTo>
                    <a:pt x="2" y="5"/>
                  </a:lnTo>
                  <a:lnTo>
                    <a:pt x="2"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60"/>
            <p:cNvSpPr>
              <a:spLocks/>
            </p:cNvSpPr>
            <p:nvPr/>
          </p:nvSpPr>
          <p:spPr bwMode="auto">
            <a:xfrm>
              <a:off x="2233613" y="5470525"/>
              <a:ext cx="7938" cy="7938"/>
            </a:xfrm>
            <a:custGeom>
              <a:avLst/>
              <a:gdLst>
                <a:gd name="T0" fmla="*/ 2 w 5"/>
                <a:gd name="T1" fmla="*/ 5 h 5"/>
                <a:gd name="T2" fmla="*/ 0 w 5"/>
                <a:gd name="T3" fmla="*/ 5 h 5"/>
                <a:gd name="T4" fmla="*/ 0 w 5"/>
                <a:gd name="T5" fmla="*/ 5 h 5"/>
                <a:gd name="T6" fmla="*/ 0 w 5"/>
                <a:gd name="T7" fmla="*/ 3 h 5"/>
                <a:gd name="T8" fmla="*/ 0 w 5"/>
                <a:gd name="T9" fmla="*/ 3 h 5"/>
                <a:gd name="T10" fmla="*/ 0 w 5"/>
                <a:gd name="T11" fmla="*/ 0 h 5"/>
                <a:gd name="T12" fmla="*/ 2 w 5"/>
                <a:gd name="T13" fmla="*/ 0 h 5"/>
                <a:gd name="T14" fmla="*/ 5 w 5"/>
                <a:gd name="T15" fmla="*/ 0 h 5"/>
                <a:gd name="T16" fmla="*/ 5 w 5"/>
                <a:gd name="T17" fmla="*/ 0 h 5"/>
                <a:gd name="T18" fmla="*/ 5 w 5"/>
                <a:gd name="T19" fmla="*/ 0 h 5"/>
                <a:gd name="T20" fmla="*/ 5 w 5"/>
                <a:gd name="T21" fmla="*/ 5 h 5"/>
                <a:gd name="T22" fmla="*/ 5 w 5"/>
                <a:gd name="T23" fmla="*/ 5 h 5"/>
                <a:gd name="T24" fmla="*/ 2 w 5"/>
                <a:gd name="T25" fmla="*/ 5 h 5"/>
                <a:gd name="T26" fmla="*/ 2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2" y="5"/>
                  </a:moveTo>
                  <a:lnTo>
                    <a:pt x="0" y="5"/>
                  </a:lnTo>
                  <a:lnTo>
                    <a:pt x="0" y="5"/>
                  </a:lnTo>
                  <a:lnTo>
                    <a:pt x="0" y="3"/>
                  </a:lnTo>
                  <a:lnTo>
                    <a:pt x="0" y="3"/>
                  </a:lnTo>
                  <a:lnTo>
                    <a:pt x="0" y="0"/>
                  </a:lnTo>
                  <a:lnTo>
                    <a:pt x="2" y="0"/>
                  </a:lnTo>
                  <a:lnTo>
                    <a:pt x="5" y="0"/>
                  </a:lnTo>
                  <a:lnTo>
                    <a:pt x="5" y="0"/>
                  </a:lnTo>
                  <a:lnTo>
                    <a:pt x="5" y="0"/>
                  </a:lnTo>
                  <a:lnTo>
                    <a:pt x="5" y="5"/>
                  </a:lnTo>
                  <a:lnTo>
                    <a:pt x="5" y="5"/>
                  </a:lnTo>
                  <a:lnTo>
                    <a:pt x="2" y="5"/>
                  </a:lnTo>
                  <a:lnTo>
                    <a:pt x="2"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61"/>
            <p:cNvSpPr>
              <a:spLocks/>
            </p:cNvSpPr>
            <p:nvPr/>
          </p:nvSpPr>
          <p:spPr bwMode="auto">
            <a:xfrm>
              <a:off x="2357438" y="5646738"/>
              <a:ext cx="11113" cy="7938"/>
            </a:xfrm>
            <a:custGeom>
              <a:avLst/>
              <a:gdLst>
                <a:gd name="T0" fmla="*/ 2 w 7"/>
                <a:gd name="T1" fmla="*/ 5 h 5"/>
                <a:gd name="T2" fmla="*/ 2 w 7"/>
                <a:gd name="T3" fmla="*/ 5 h 5"/>
                <a:gd name="T4" fmla="*/ 0 w 7"/>
                <a:gd name="T5" fmla="*/ 3 h 5"/>
                <a:gd name="T6" fmla="*/ 0 w 7"/>
                <a:gd name="T7" fmla="*/ 3 h 5"/>
                <a:gd name="T8" fmla="*/ 4 w 7"/>
                <a:gd name="T9" fmla="*/ 0 h 5"/>
                <a:gd name="T10" fmla="*/ 4 w 7"/>
                <a:gd name="T11" fmla="*/ 0 h 5"/>
                <a:gd name="T12" fmla="*/ 7 w 7"/>
                <a:gd name="T13" fmla="*/ 0 h 5"/>
                <a:gd name="T14" fmla="*/ 7 w 7"/>
                <a:gd name="T15" fmla="*/ 3 h 5"/>
                <a:gd name="T16" fmla="*/ 7 w 7"/>
                <a:gd name="T17" fmla="*/ 3 h 5"/>
                <a:gd name="T18" fmla="*/ 4 w 7"/>
                <a:gd name="T19" fmla="*/ 3 h 5"/>
                <a:gd name="T20" fmla="*/ 4 w 7"/>
                <a:gd name="T21" fmla="*/ 3 h 5"/>
                <a:gd name="T22" fmla="*/ 2 w 7"/>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2" y="5"/>
                  </a:moveTo>
                  <a:lnTo>
                    <a:pt x="2" y="5"/>
                  </a:lnTo>
                  <a:lnTo>
                    <a:pt x="0" y="3"/>
                  </a:lnTo>
                  <a:lnTo>
                    <a:pt x="0" y="3"/>
                  </a:lnTo>
                  <a:lnTo>
                    <a:pt x="4" y="0"/>
                  </a:lnTo>
                  <a:lnTo>
                    <a:pt x="4" y="0"/>
                  </a:lnTo>
                  <a:lnTo>
                    <a:pt x="7" y="0"/>
                  </a:lnTo>
                  <a:lnTo>
                    <a:pt x="7" y="3"/>
                  </a:lnTo>
                  <a:lnTo>
                    <a:pt x="7" y="3"/>
                  </a:lnTo>
                  <a:lnTo>
                    <a:pt x="4" y="3"/>
                  </a:lnTo>
                  <a:lnTo>
                    <a:pt x="4" y="3"/>
                  </a:lnTo>
                  <a:lnTo>
                    <a:pt x="2"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62"/>
            <p:cNvSpPr>
              <a:spLocks/>
            </p:cNvSpPr>
            <p:nvPr/>
          </p:nvSpPr>
          <p:spPr bwMode="auto">
            <a:xfrm>
              <a:off x="2357438" y="5646738"/>
              <a:ext cx="11113" cy="7938"/>
            </a:xfrm>
            <a:custGeom>
              <a:avLst/>
              <a:gdLst>
                <a:gd name="T0" fmla="*/ 2 w 7"/>
                <a:gd name="T1" fmla="*/ 5 h 5"/>
                <a:gd name="T2" fmla="*/ 2 w 7"/>
                <a:gd name="T3" fmla="*/ 5 h 5"/>
                <a:gd name="T4" fmla="*/ 0 w 7"/>
                <a:gd name="T5" fmla="*/ 3 h 5"/>
                <a:gd name="T6" fmla="*/ 0 w 7"/>
                <a:gd name="T7" fmla="*/ 3 h 5"/>
                <a:gd name="T8" fmla="*/ 4 w 7"/>
                <a:gd name="T9" fmla="*/ 0 h 5"/>
                <a:gd name="T10" fmla="*/ 4 w 7"/>
                <a:gd name="T11" fmla="*/ 0 h 5"/>
                <a:gd name="T12" fmla="*/ 7 w 7"/>
                <a:gd name="T13" fmla="*/ 0 h 5"/>
                <a:gd name="T14" fmla="*/ 7 w 7"/>
                <a:gd name="T15" fmla="*/ 3 h 5"/>
                <a:gd name="T16" fmla="*/ 7 w 7"/>
                <a:gd name="T17" fmla="*/ 3 h 5"/>
                <a:gd name="T18" fmla="*/ 4 w 7"/>
                <a:gd name="T19" fmla="*/ 3 h 5"/>
                <a:gd name="T20" fmla="*/ 4 w 7"/>
                <a:gd name="T21" fmla="*/ 3 h 5"/>
                <a:gd name="T22" fmla="*/ 2 w 7"/>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2" y="5"/>
                  </a:moveTo>
                  <a:lnTo>
                    <a:pt x="2" y="5"/>
                  </a:lnTo>
                  <a:lnTo>
                    <a:pt x="0" y="3"/>
                  </a:lnTo>
                  <a:lnTo>
                    <a:pt x="0" y="3"/>
                  </a:lnTo>
                  <a:lnTo>
                    <a:pt x="4" y="0"/>
                  </a:lnTo>
                  <a:lnTo>
                    <a:pt x="4" y="0"/>
                  </a:lnTo>
                  <a:lnTo>
                    <a:pt x="7" y="0"/>
                  </a:lnTo>
                  <a:lnTo>
                    <a:pt x="7" y="3"/>
                  </a:lnTo>
                  <a:lnTo>
                    <a:pt x="7" y="3"/>
                  </a:lnTo>
                  <a:lnTo>
                    <a:pt x="4" y="3"/>
                  </a:lnTo>
                  <a:lnTo>
                    <a:pt x="4" y="3"/>
                  </a:lnTo>
                  <a:lnTo>
                    <a:pt x="2"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63"/>
            <p:cNvSpPr>
              <a:spLocks/>
            </p:cNvSpPr>
            <p:nvPr/>
          </p:nvSpPr>
          <p:spPr bwMode="auto">
            <a:xfrm>
              <a:off x="2252663" y="5530850"/>
              <a:ext cx="11113" cy="7938"/>
            </a:xfrm>
            <a:custGeom>
              <a:avLst/>
              <a:gdLst>
                <a:gd name="T0" fmla="*/ 0 w 7"/>
                <a:gd name="T1" fmla="*/ 5 h 5"/>
                <a:gd name="T2" fmla="*/ 0 w 7"/>
                <a:gd name="T3" fmla="*/ 5 h 5"/>
                <a:gd name="T4" fmla="*/ 0 w 7"/>
                <a:gd name="T5" fmla="*/ 5 h 5"/>
                <a:gd name="T6" fmla="*/ 0 w 7"/>
                <a:gd name="T7" fmla="*/ 5 h 5"/>
                <a:gd name="T8" fmla="*/ 4 w 7"/>
                <a:gd name="T9" fmla="*/ 0 h 5"/>
                <a:gd name="T10" fmla="*/ 7 w 7"/>
                <a:gd name="T11" fmla="*/ 3 h 5"/>
                <a:gd name="T12" fmla="*/ 7 w 7"/>
                <a:gd name="T13" fmla="*/ 3 h 5"/>
                <a:gd name="T14" fmla="*/ 7 w 7"/>
                <a:gd name="T15" fmla="*/ 3 h 5"/>
                <a:gd name="T16" fmla="*/ 7 w 7"/>
                <a:gd name="T17" fmla="*/ 3 h 5"/>
                <a:gd name="T18" fmla="*/ 4 w 7"/>
                <a:gd name="T19" fmla="*/ 5 h 5"/>
                <a:gd name="T20" fmla="*/ 2 w 7"/>
                <a:gd name="T21" fmla="*/ 5 h 5"/>
                <a:gd name="T22" fmla="*/ 0 w 7"/>
                <a:gd name="T23" fmla="*/ 5 h 5"/>
                <a:gd name="T24" fmla="*/ 0 w 7"/>
                <a:gd name="T25" fmla="*/ 5 h 5"/>
                <a:gd name="T26" fmla="*/ 0 w 7"/>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0" y="5"/>
                  </a:moveTo>
                  <a:lnTo>
                    <a:pt x="0" y="5"/>
                  </a:lnTo>
                  <a:lnTo>
                    <a:pt x="0" y="5"/>
                  </a:lnTo>
                  <a:lnTo>
                    <a:pt x="0" y="5"/>
                  </a:lnTo>
                  <a:lnTo>
                    <a:pt x="4" y="0"/>
                  </a:lnTo>
                  <a:lnTo>
                    <a:pt x="7" y="3"/>
                  </a:lnTo>
                  <a:lnTo>
                    <a:pt x="7" y="3"/>
                  </a:lnTo>
                  <a:lnTo>
                    <a:pt x="7" y="3"/>
                  </a:lnTo>
                  <a:lnTo>
                    <a:pt x="7" y="3"/>
                  </a:lnTo>
                  <a:lnTo>
                    <a:pt x="4" y="5"/>
                  </a:lnTo>
                  <a:lnTo>
                    <a:pt x="2" y="5"/>
                  </a:lnTo>
                  <a:lnTo>
                    <a:pt x="0" y="5"/>
                  </a:lnTo>
                  <a:lnTo>
                    <a:pt x="0"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64"/>
            <p:cNvSpPr>
              <a:spLocks/>
            </p:cNvSpPr>
            <p:nvPr/>
          </p:nvSpPr>
          <p:spPr bwMode="auto">
            <a:xfrm>
              <a:off x="2252663" y="5530850"/>
              <a:ext cx="11113" cy="7938"/>
            </a:xfrm>
            <a:custGeom>
              <a:avLst/>
              <a:gdLst>
                <a:gd name="T0" fmla="*/ 0 w 7"/>
                <a:gd name="T1" fmla="*/ 5 h 5"/>
                <a:gd name="T2" fmla="*/ 0 w 7"/>
                <a:gd name="T3" fmla="*/ 5 h 5"/>
                <a:gd name="T4" fmla="*/ 0 w 7"/>
                <a:gd name="T5" fmla="*/ 5 h 5"/>
                <a:gd name="T6" fmla="*/ 0 w 7"/>
                <a:gd name="T7" fmla="*/ 5 h 5"/>
                <a:gd name="T8" fmla="*/ 4 w 7"/>
                <a:gd name="T9" fmla="*/ 0 h 5"/>
                <a:gd name="T10" fmla="*/ 7 w 7"/>
                <a:gd name="T11" fmla="*/ 3 h 5"/>
                <a:gd name="T12" fmla="*/ 7 w 7"/>
                <a:gd name="T13" fmla="*/ 3 h 5"/>
                <a:gd name="T14" fmla="*/ 7 w 7"/>
                <a:gd name="T15" fmla="*/ 3 h 5"/>
                <a:gd name="T16" fmla="*/ 7 w 7"/>
                <a:gd name="T17" fmla="*/ 3 h 5"/>
                <a:gd name="T18" fmla="*/ 4 w 7"/>
                <a:gd name="T19" fmla="*/ 5 h 5"/>
                <a:gd name="T20" fmla="*/ 2 w 7"/>
                <a:gd name="T21" fmla="*/ 5 h 5"/>
                <a:gd name="T22" fmla="*/ 0 w 7"/>
                <a:gd name="T23" fmla="*/ 5 h 5"/>
                <a:gd name="T24" fmla="*/ 0 w 7"/>
                <a:gd name="T25" fmla="*/ 5 h 5"/>
                <a:gd name="T26" fmla="*/ 0 w 7"/>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0" y="5"/>
                  </a:moveTo>
                  <a:lnTo>
                    <a:pt x="0" y="5"/>
                  </a:lnTo>
                  <a:lnTo>
                    <a:pt x="0" y="5"/>
                  </a:lnTo>
                  <a:lnTo>
                    <a:pt x="0" y="5"/>
                  </a:lnTo>
                  <a:lnTo>
                    <a:pt x="4" y="0"/>
                  </a:lnTo>
                  <a:lnTo>
                    <a:pt x="7" y="3"/>
                  </a:lnTo>
                  <a:lnTo>
                    <a:pt x="7" y="3"/>
                  </a:lnTo>
                  <a:lnTo>
                    <a:pt x="7" y="3"/>
                  </a:lnTo>
                  <a:lnTo>
                    <a:pt x="7" y="3"/>
                  </a:lnTo>
                  <a:lnTo>
                    <a:pt x="4" y="5"/>
                  </a:lnTo>
                  <a:lnTo>
                    <a:pt x="2" y="5"/>
                  </a:lnTo>
                  <a:lnTo>
                    <a:pt x="0" y="5"/>
                  </a:lnTo>
                  <a:lnTo>
                    <a:pt x="0"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65"/>
            <p:cNvSpPr>
              <a:spLocks/>
            </p:cNvSpPr>
            <p:nvPr/>
          </p:nvSpPr>
          <p:spPr bwMode="auto">
            <a:xfrm>
              <a:off x="2259013" y="5211763"/>
              <a:ext cx="11113" cy="4763"/>
            </a:xfrm>
            <a:custGeom>
              <a:avLst/>
              <a:gdLst>
                <a:gd name="T0" fmla="*/ 5 w 7"/>
                <a:gd name="T1" fmla="*/ 3 h 3"/>
                <a:gd name="T2" fmla="*/ 3 w 7"/>
                <a:gd name="T3" fmla="*/ 3 h 3"/>
                <a:gd name="T4" fmla="*/ 3 w 7"/>
                <a:gd name="T5" fmla="*/ 0 h 3"/>
                <a:gd name="T6" fmla="*/ 3 w 7"/>
                <a:gd name="T7" fmla="*/ 0 h 3"/>
                <a:gd name="T8" fmla="*/ 3 w 7"/>
                <a:gd name="T9" fmla="*/ 0 h 3"/>
                <a:gd name="T10" fmla="*/ 0 w 7"/>
                <a:gd name="T11" fmla="*/ 0 h 3"/>
                <a:gd name="T12" fmla="*/ 3 w 7"/>
                <a:gd name="T13" fmla="*/ 0 h 3"/>
                <a:gd name="T14" fmla="*/ 3 w 7"/>
                <a:gd name="T15" fmla="*/ 0 h 3"/>
                <a:gd name="T16" fmla="*/ 3 w 7"/>
                <a:gd name="T17" fmla="*/ 0 h 3"/>
                <a:gd name="T18" fmla="*/ 3 w 7"/>
                <a:gd name="T19" fmla="*/ 0 h 3"/>
                <a:gd name="T20" fmla="*/ 3 w 7"/>
                <a:gd name="T21" fmla="*/ 0 h 3"/>
                <a:gd name="T22" fmla="*/ 5 w 7"/>
                <a:gd name="T23" fmla="*/ 0 h 3"/>
                <a:gd name="T24" fmla="*/ 5 w 7"/>
                <a:gd name="T25" fmla="*/ 0 h 3"/>
                <a:gd name="T26" fmla="*/ 5 w 7"/>
                <a:gd name="T27" fmla="*/ 0 h 3"/>
                <a:gd name="T28" fmla="*/ 7 w 7"/>
                <a:gd name="T29" fmla="*/ 0 h 3"/>
                <a:gd name="T30" fmla="*/ 7 w 7"/>
                <a:gd name="T31" fmla="*/ 0 h 3"/>
                <a:gd name="T32" fmla="*/ 7 w 7"/>
                <a:gd name="T33" fmla="*/ 3 h 3"/>
                <a:gd name="T34" fmla="*/ 7 w 7"/>
                <a:gd name="T35" fmla="*/ 3 h 3"/>
                <a:gd name="T36" fmla="*/ 7 w 7"/>
                <a:gd name="T37" fmla="*/ 3 h 3"/>
                <a:gd name="T38" fmla="*/ 7 w 7"/>
                <a:gd name="T39" fmla="*/ 3 h 3"/>
                <a:gd name="T40" fmla="*/ 5 w 7"/>
                <a:gd name="T41" fmla="*/ 3 h 3"/>
                <a:gd name="T42" fmla="*/ 5 w 7"/>
                <a:gd name="T4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3">
                  <a:moveTo>
                    <a:pt x="5" y="3"/>
                  </a:moveTo>
                  <a:lnTo>
                    <a:pt x="3" y="3"/>
                  </a:lnTo>
                  <a:lnTo>
                    <a:pt x="3" y="0"/>
                  </a:lnTo>
                  <a:lnTo>
                    <a:pt x="3" y="0"/>
                  </a:lnTo>
                  <a:lnTo>
                    <a:pt x="3" y="0"/>
                  </a:lnTo>
                  <a:lnTo>
                    <a:pt x="0" y="0"/>
                  </a:lnTo>
                  <a:lnTo>
                    <a:pt x="3" y="0"/>
                  </a:lnTo>
                  <a:lnTo>
                    <a:pt x="3" y="0"/>
                  </a:lnTo>
                  <a:lnTo>
                    <a:pt x="3" y="0"/>
                  </a:lnTo>
                  <a:lnTo>
                    <a:pt x="3" y="0"/>
                  </a:lnTo>
                  <a:lnTo>
                    <a:pt x="3" y="0"/>
                  </a:lnTo>
                  <a:lnTo>
                    <a:pt x="5" y="0"/>
                  </a:lnTo>
                  <a:lnTo>
                    <a:pt x="5" y="0"/>
                  </a:lnTo>
                  <a:lnTo>
                    <a:pt x="5" y="0"/>
                  </a:lnTo>
                  <a:lnTo>
                    <a:pt x="7" y="0"/>
                  </a:lnTo>
                  <a:lnTo>
                    <a:pt x="7" y="0"/>
                  </a:lnTo>
                  <a:lnTo>
                    <a:pt x="7" y="3"/>
                  </a:lnTo>
                  <a:lnTo>
                    <a:pt x="7" y="3"/>
                  </a:lnTo>
                  <a:lnTo>
                    <a:pt x="7" y="3"/>
                  </a:lnTo>
                  <a:lnTo>
                    <a:pt x="7" y="3"/>
                  </a:lnTo>
                  <a:lnTo>
                    <a:pt x="5" y="3"/>
                  </a:lnTo>
                  <a:lnTo>
                    <a:pt x="5"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66"/>
            <p:cNvSpPr>
              <a:spLocks/>
            </p:cNvSpPr>
            <p:nvPr/>
          </p:nvSpPr>
          <p:spPr bwMode="auto">
            <a:xfrm>
              <a:off x="2259013" y="5211763"/>
              <a:ext cx="11113" cy="4763"/>
            </a:xfrm>
            <a:custGeom>
              <a:avLst/>
              <a:gdLst>
                <a:gd name="T0" fmla="*/ 5 w 7"/>
                <a:gd name="T1" fmla="*/ 3 h 3"/>
                <a:gd name="T2" fmla="*/ 3 w 7"/>
                <a:gd name="T3" fmla="*/ 3 h 3"/>
                <a:gd name="T4" fmla="*/ 3 w 7"/>
                <a:gd name="T5" fmla="*/ 0 h 3"/>
                <a:gd name="T6" fmla="*/ 3 w 7"/>
                <a:gd name="T7" fmla="*/ 0 h 3"/>
                <a:gd name="T8" fmla="*/ 3 w 7"/>
                <a:gd name="T9" fmla="*/ 0 h 3"/>
                <a:gd name="T10" fmla="*/ 0 w 7"/>
                <a:gd name="T11" fmla="*/ 0 h 3"/>
                <a:gd name="T12" fmla="*/ 3 w 7"/>
                <a:gd name="T13" fmla="*/ 0 h 3"/>
                <a:gd name="T14" fmla="*/ 3 w 7"/>
                <a:gd name="T15" fmla="*/ 0 h 3"/>
                <a:gd name="T16" fmla="*/ 3 w 7"/>
                <a:gd name="T17" fmla="*/ 0 h 3"/>
                <a:gd name="T18" fmla="*/ 3 w 7"/>
                <a:gd name="T19" fmla="*/ 0 h 3"/>
                <a:gd name="T20" fmla="*/ 3 w 7"/>
                <a:gd name="T21" fmla="*/ 0 h 3"/>
                <a:gd name="T22" fmla="*/ 5 w 7"/>
                <a:gd name="T23" fmla="*/ 0 h 3"/>
                <a:gd name="T24" fmla="*/ 5 w 7"/>
                <a:gd name="T25" fmla="*/ 0 h 3"/>
                <a:gd name="T26" fmla="*/ 5 w 7"/>
                <a:gd name="T27" fmla="*/ 0 h 3"/>
                <a:gd name="T28" fmla="*/ 7 w 7"/>
                <a:gd name="T29" fmla="*/ 0 h 3"/>
                <a:gd name="T30" fmla="*/ 7 w 7"/>
                <a:gd name="T31" fmla="*/ 0 h 3"/>
                <a:gd name="T32" fmla="*/ 7 w 7"/>
                <a:gd name="T33" fmla="*/ 3 h 3"/>
                <a:gd name="T34" fmla="*/ 7 w 7"/>
                <a:gd name="T35" fmla="*/ 3 h 3"/>
                <a:gd name="T36" fmla="*/ 7 w 7"/>
                <a:gd name="T37" fmla="*/ 3 h 3"/>
                <a:gd name="T38" fmla="*/ 7 w 7"/>
                <a:gd name="T39" fmla="*/ 3 h 3"/>
                <a:gd name="T40" fmla="*/ 5 w 7"/>
                <a:gd name="T41" fmla="*/ 3 h 3"/>
                <a:gd name="T42" fmla="*/ 5 w 7"/>
                <a:gd name="T4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3">
                  <a:moveTo>
                    <a:pt x="5" y="3"/>
                  </a:moveTo>
                  <a:lnTo>
                    <a:pt x="3" y="3"/>
                  </a:lnTo>
                  <a:lnTo>
                    <a:pt x="3" y="0"/>
                  </a:lnTo>
                  <a:lnTo>
                    <a:pt x="3" y="0"/>
                  </a:lnTo>
                  <a:lnTo>
                    <a:pt x="3" y="0"/>
                  </a:lnTo>
                  <a:lnTo>
                    <a:pt x="0" y="0"/>
                  </a:lnTo>
                  <a:lnTo>
                    <a:pt x="3" y="0"/>
                  </a:lnTo>
                  <a:lnTo>
                    <a:pt x="3" y="0"/>
                  </a:lnTo>
                  <a:lnTo>
                    <a:pt x="3" y="0"/>
                  </a:lnTo>
                  <a:lnTo>
                    <a:pt x="3" y="0"/>
                  </a:lnTo>
                  <a:lnTo>
                    <a:pt x="3" y="0"/>
                  </a:lnTo>
                  <a:lnTo>
                    <a:pt x="5" y="0"/>
                  </a:lnTo>
                  <a:lnTo>
                    <a:pt x="5" y="0"/>
                  </a:lnTo>
                  <a:lnTo>
                    <a:pt x="5" y="0"/>
                  </a:lnTo>
                  <a:lnTo>
                    <a:pt x="7" y="0"/>
                  </a:lnTo>
                  <a:lnTo>
                    <a:pt x="7" y="0"/>
                  </a:lnTo>
                  <a:lnTo>
                    <a:pt x="7" y="3"/>
                  </a:lnTo>
                  <a:lnTo>
                    <a:pt x="7" y="3"/>
                  </a:lnTo>
                  <a:lnTo>
                    <a:pt x="7" y="3"/>
                  </a:lnTo>
                  <a:lnTo>
                    <a:pt x="7" y="3"/>
                  </a:lnTo>
                  <a:lnTo>
                    <a:pt x="5" y="3"/>
                  </a:lnTo>
                  <a:lnTo>
                    <a:pt x="5"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67"/>
            <p:cNvSpPr>
              <a:spLocks/>
            </p:cNvSpPr>
            <p:nvPr/>
          </p:nvSpPr>
          <p:spPr bwMode="auto">
            <a:xfrm>
              <a:off x="2282826" y="5170488"/>
              <a:ext cx="6350" cy="4763"/>
            </a:xfrm>
            <a:custGeom>
              <a:avLst/>
              <a:gdLst>
                <a:gd name="T0" fmla="*/ 2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0 h 3"/>
                <a:gd name="T14" fmla="*/ 2 w 4"/>
                <a:gd name="T15" fmla="*/ 0 h 3"/>
                <a:gd name="T16" fmla="*/ 2 w 4"/>
                <a:gd name="T17" fmla="*/ 0 h 3"/>
                <a:gd name="T18" fmla="*/ 4 w 4"/>
                <a:gd name="T19" fmla="*/ 0 h 3"/>
                <a:gd name="T20" fmla="*/ 4 w 4"/>
                <a:gd name="T21" fmla="*/ 0 h 3"/>
                <a:gd name="T22" fmla="*/ 4 w 4"/>
                <a:gd name="T23" fmla="*/ 0 h 3"/>
                <a:gd name="T24" fmla="*/ 4 w 4"/>
                <a:gd name="T25" fmla="*/ 0 h 3"/>
                <a:gd name="T26" fmla="*/ 4 w 4"/>
                <a:gd name="T27" fmla="*/ 3 h 3"/>
                <a:gd name="T28" fmla="*/ 4 w 4"/>
                <a:gd name="T29" fmla="*/ 3 h 3"/>
                <a:gd name="T30" fmla="*/ 4 w 4"/>
                <a:gd name="T31" fmla="*/ 3 h 3"/>
                <a:gd name="T32" fmla="*/ 4 w 4"/>
                <a:gd name="T33" fmla="*/ 3 h 3"/>
                <a:gd name="T34" fmla="*/ 4 w 4"/>
                <a:gd name="T35" fmla="*/ 3 h 3"/>
                <a:gd name="T36" fmla="*/ 2 w 4"/>
                <a:gd name="T37" fmla="*/ 3 h 3"/>
                <a:gd name="T38" fmla="*/ 2 w 4"/>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2" y="3"/>
                  </a:moveTo>
                  <a:lnTo>
                    <a:pt x="0" y="3"/>
                  </a:lnTo>
                  <a:lnTo>
                    <a:pt x="0" y="3"/>
                  </a:lnTo>
                  <a:lnTo>
                    <a:pt x="0" y="3"/>
                  </a:lnTo>
                  <a:lnTo>
                    <a:pt x="0" y="3"/>
                  </a:lnTo>
                  <a:lnTo>
                    <a:pt x="0" y="3"/>
                  </a:lnTo>
                  <a:lnTo>
                    <a:pt x="0" y="0"/>
                  </a:lnTo>
                  <a:lnTo>
                    <a:pt x="2" y="0"/>
                  </a:lnTo>
                  <a:lnTo>
                    <a:pt x="2" y="0"/>
                  </a:lnTo>
                  <a:lnTo>
                    <a:pt x="4" y="0"/>
                  </a:lnTo>
                  <a:lnTo>
                    <a:pt x="4" y="0"/>
                  </a:lnTo>
                  <a:lnTo>
                    <a:pt x="4" y="0"/>
                  </a:lnTo>
                  <a:lnTo>
                    <a:pt x="4" y="0"/>
                  </a:lnTo>
                  <a:lnTo>
                    <a:pt x="4" y="3"/>
                  </a:lnTo>
                  <a:lnTo>
                    <a:pt x="4" y="3"/>
                  </a:lnTo>
                  <a:lnTo>
                    <a:pt x="4" y="3"/>
                  </a:lnTo>
                  <a:lnTo>
                    <a:pt x="4" y="3"/>
                  </a:lnTo>
                  <a:lnTo>
                    <a:pt x="4" y="3"/>
                  </a:lnTo>
                  <a:lnTo>
                    <a:pt x="2" y="3"/>
                  </a:lnTo>
                  <a:lnTo>
                    <a:pt x="2"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68"/>
            <p:cNvSpPr>
              <a:spLocks/>
            </p:cNvSpPr>
            <p:nvPr/>
          </p:nvSpPr>
          <p:spPr bwMode="auto">
            <a:xfrm>
              <a:off x="2282826" y="5170488"/>
              <a:ext cx="6350" cy="4763"/>
            </a:xfrm>
            <a:custGeom>
              <a:avLst/>
              <a:gdLst>
                <a:gd name="T0" fmla="*/ 2 w 4"/>
                <a:gd name="T1" fmla="*/ 3 h 3"/>
                <a:gd name="T2" fmla="*/ 0 w 4"/>
                <a:gd name="T3" fmla="*/ 3 h 3"/>
                <a:gd name="T4" fmla="*/ 0 w 4"/>
                <a:gd name="T5" fmla="*/ 3 h 3"/>
                <a:gd name="T6" fmla="*/ 0 w 4"/>
                <a:gd name="T7" fmla="*/ 3 h 3"/>
                <a:gd name="T8" fmla="*/ 0 w 4"/>
                <a:gd name="T9" fmla="*/ 3 h 3"/>
                <a:gd name="T10" fmla="*/ 0 w 4"/>
                <a:gd name="T11" fmla="*/ 3 h 3"/>
                <a:gd name="T12" fmla="*/ 0 w 4"/>
                <a:gd name="T13" fmla="*/ 0 h 3"/>
                <a:gd name="T14" fmla="*/ 2 w 4"/>
                <a:gd name="T15" fmla="*/ 0 h 3"/>
                <a:gd name="T16" fmla="*/ 2 w 4"/>
                <a:gd name="T17" fmla="*/ 0 h 3"/>
                <a:gd name="T18" fmla="*/ 4 w 4"/>
                <a:gd name="T19" fmla="*/ 0 h 3"/>
                <a:gd name="T20" fmla="*/ 4 w 4"/>
                <a:gd name="T21" fmla="*/ 0 h 3"/>
                <a:gd name="T22" fmla="*/ 4 w 4"/>
                <a:gd name="T23" fmla="*/ 0 h 3"/>
                <a:gd name="T24" fmla="*/ 4 w 4"/>
                <a:gd name="T25" fmla="*/ 0 h 3"/>
                <a:gd name="T26" fmla="*/ 4 w 4"/>
                <a:gd name="T27" fmla="*/ 3 h 3"/>
                <a:gd name="T28" fmla="*/ 4 w 4"/>
                <a:gd name="T29" fmla="*/ 3 h 3"/>
                <a:gd name="T30" fmla="*/ 4 w 4"/>
                <a:gd name="T31" fmla="*/ 3 h 3"/>
                <a:gd name="T32" fmla="*/ 4 w 4"/>
                <a:gd name="T33" fmla="*/ 3 h 3"/>
                <a:gd name="T34" fmla="*/ 4 w 4"/>
                <a:gd name="T35" fmla="*/ 3 h 3"/>
                <a:gd name="T36" fmla="*/ 2 w 4"/>
                <a:gd name="T37" fmla="*/ 3 h 3"/>
                <a:gd name="T38" fmla="*/ 2 w 4"/>
                <a:gd name="T3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2" y="3"/>
                  </a:moveTo>
                  <a:lnTo>
                    <a:pt x="0" y="3"/>
                  </a:lnTo>
                  <a:lnTo>
                    <a:pt x="0" y="3"/>
                  </a:lnTo>
                  <a:lnTo>
                    <a:pt x="0" y="3"/>
                  </a:lnTo>
                  <a:lnTo>
                    <a:pt x="0" y="3"/>
                  </a:lnTo>
                  <a:lnTo>
                    <a:pt x="0" y="3"/>
                  </a:lnTo>
                  <a:lnTo>
                    <a:pt x="0" y="0"/>
                  </a:lnTo>
                  <a:lnTo>
                    <a:pt x="2" y="0"/>
                  </a:lnTo>
                  <a:lnTo>
                    <a:pt x="2" y="0"/>
                  </a:lnTo>
                  <a:lnTo>
                    <a:pt x="4" y="0"/>
                  </a:lnTo>
                  <a:lnTo>
                    <a:pt x="4" y="0"/>
                  </a:lnTo>
                  <a:lnTo>
                    <a:pt x="4" y="0"/>
                  </a:lnTo>
                  <a:lnTo>
                    <a:pt x="4" y="0"/>
                  </a:lnTo>
                  <a:lnTo>
                    <a:pt x="4" y="3"/>
                  </a:lnTo>
                  <a:lnTo>
                    <a:pt x="4" y="3"/>
                  </a:lnTo>
                  <a:lnTo>
                    <a:pt x="4" y="3"/>
                  </a:lnTo>
                  <a:lnTo>
                    <a:pt x="4" y="3"/>
                  </a:lnTo>
                  <a:lnTo>
                    <a:pt x="4" y="3"/>
                  </a:lnTo>
                  <a:lnTo>
                    <a:pt x="2" y="3"/>
                  </a:lnTo>
                  <a:lnTo>
                    <a:pt x="2"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71"/>
            <p:cNvSpPr>
              <a:spLocks/>
            </p:cNvSpPr>
            <p:nvPr/>
          </p:nvSpPr>
          <p:spPr bwMode="auto">
            <a:xfrm>
              <a:off x="2324101" y="5141913"/>
              <a:ext cx="3175" cy="6350"/>
            </a:xfrm>
            <a:custGeom>
              <a:avLst/>
              <a:gdLst>
                <a:gd name="T0" fmla="*/ 2 w 2"/>
                <a:gd name="T1" fmla="*/ 4 h 4"/>
                <a:gd name="T2" fmla="*/ 2 w 2"/>
                <a:gd name="T3" fmla="*/ 4 h 4"/>
                <a:gd name="T4" fmla="*/ 0 w 2"/>
                <a:gd name="T5" fmla="*/ 4 h 4"/>
                <a:gd name="T6" fmla="*/ 0 w 2"/>
                <a:gd name="T7" fmla="*/ 4 h 4"/>
                <a:gd name="T8" fmla="*/ 0 w 2"/>
                <a:gd name="T9" fmla="*/ 4 h 4"/>
                <a:gd name="T10" fmla="*/ 0 w 2"/>
                <a:gd name="T11" fmla="*/ 2 h 4"/>
                <a:gd name="T12" fmla="*/ 0 w 2"/>
                <a:gd name="T13" fmla="*/ 2 h 4"/>
                <a:gd name="T14" fmla="*/ 0 w 2"/>
                <a:gd name="T15" fmla="*/ 2 h 4"/>
                <a:gd name="T16" fmla="*/ 2 w 2"/>
                <a:gd name="T17" fmla="*/ 0 h 4"/>
                <a:gd name="T18" fmla="*/ 2 w 2"/>
                <a:gd name="T19" fmla="*/ 0 h 4"/>
                <a:gd name="T20" fmla="*/ 2 w 2"/>
                <a:gd name="T21" fmla="*/ 0 h 4"/>
                <a:gd name="T22" fmla="*/ 2 w 2"/>
                <a:gd name="T23" fmla="*/ 2 h 4"/>
                <a:gd name="T24" fmla="*/ 2 w 2"/>
                <a:gd name="T25" fmla="*/ 2 h 4"/>
                <a:gd name="T26" fmla="*/ 2 w 2"/>
                <a:gd name="T27" fmla="*/ 2 h 4"/>
                <a:gd name="T28" fmla="*/ 2 w 2"/>
                <a:gd name="T29" fmla="*/ 4 h 4"/>
                <a:gd name="T30" fmla="*/ 2 w 2"/>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4">
                  <a:moveTo>
                    <a:pt x="2" y="4"/>
                  </a:moveTo>
                  <a:lnTo>
                    <a:pt x="2" y="4"/>
                  </a:lnTo>
                  <a:lnTo>
                    <a:pt x="0" y="4"/>
                  </a:lnTo>
                  <a:lnTo>
                    <a:pt x="0" y="4"/>
                  </a:lnTo>
                  <a:lnTo>
                    <a:pt x="0" y="4"/>
                  </a:lnTo>
                  <a:lnTo>
                    <a:pt x="0" y="2"/>
                  </a:lnTo>
                  <a:lnTo>
                    <a:pt x="0" y="2"/>
                  </a:lnTo>
                  <a:lnTo>
                    <a:pt x="0" y="2"/>
                  </a:lnTo>
                  <a:lnTo>
                    <a:pt x="2" y="0"/>
                  </a:lnTo>
                  <a:lnTo>
                    <a:pt x="2" y="0"/>
                  </a:lnTo>
                  <a:lnTo>
                    <a:pt x="2" y="0"/>
                  </a:lnTo>
                  <a:lnTo>
                    <a:pt x="2" y="2"/>
                  </a:lnTo>
                  <a:lnTo>
                    <a:pt x="2" y="2"/>
                  </a:lnTo>
                  <a:lnTo>
                    <a:pt x="2" y="2"/>
                  </a:lnTo>
                  <a:lnTo>
                    <a:pt x="2" y="4"/>
                  </a:lnTo>
                  <a:lnTo>
                    <a:pt x="2"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72"/>
            <p:cNvSpPr>
              <a:spLocks/>
            </p:cNvSpPr>
            <p:nvPr/>
          </p:nvSpPr>
          <p:spPr bwMode="auto">
            <a:xfrm>
              <a:off x="2324101" y="5141913"/>
              <a:ext cx="3175" cy="6350"/>
            </a:xfrm>
            <a:custGeom>
              <a:avLst/>
              <a:gdLst>
                <a:gd name="T0" fmla="*/ 2 w 2"/>
                <a:gd name="T1" fmla="*/ 4 h 4"/>
                <a:gd name="T2" fmla="*/ 2 w 2"/>
                <a:gd name="T3" fmla="*/ 4 h 4"/>
                <a:gd name="T4" fmla="*/ 0 w 2"/>
                <a:gd name="T5" fmla="*/ 4 h 4"/>
                <a:gd name="T6" fmla="*/ 0 w 2"/>
                <a:gd name="T7" fmla="*/ 4 h 4"/>
                <a:gd name="T8" fmla="*/ 0 w 2"/>
                <a:gd name="T9" fmla="*/ 4 h 4"/>
                <a:gd name="T10" fmla="*/ 0 w 2"/>
                <a:gd name="T11" fmla="*/ 2 h 4"/>
                <a:gd name="T12" fmla="*/ 0 w 2"/>
                <a:gd name="T13" fmla="*/ 2 h 4"/>
                <a:gd name="T14" fmla="*/ 0 w 2"/>
                <a:gd name="T15" fmla="*/ 2 h 4"/>
                <a:gd name="T16" fmla="*/ 2 w 2"/>
                <a:gd name="T17" fmla="*/ 0 h 4"/>
                <a:gd name="T18" fmla="*/ 2 w 2"/>
                <a:gd name="T19" fmla="*/ 0 h 4"/>
                <a:gd name="T20" fmla="*/ 2 w 2"/>
                <a:gd name="T21" fmla="*/ 0 h 4"/>
                <a:gd name="T22" fmla="*/ 2 w 2"/>
                <a:gd name="T23" fmla="*/ 2 h 4"/>
                <a:gd name="T24" fmla="*/ 2 w 2"/>
                <a:gd name="T25" fmla="*/ 2 h 4"/>
                <a:gd name="T26" fmla="*/ 2 w 2"/>
                <a:gd name="T27" fmla="*/ 2 h 4"/>
                <a:gd name="T28" fmla="*/ 2 w 2"/>
                <a:gd name="T29" fmla="*/ 4 h 4"/>
                <a:gd name="T30" fmla="*/ 2 w 2"/>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4">
                  <a:moveTo>
                    <a:pt x="2" y="4"/>
                  </a:moveTo>
                  <a:lnTo>
                    <a:pt x="2" y="4"/>
                  </a:lnTo>
                  <a:lnTo>
                    <a:pt x="0" y="4"/>
                  </a:lnTo>
                  <a:lnTo>
                    <a:pt x="0" y="4"/>
                  </a:lnTo>
                  <a:lnTo>
                    <a:pt x="0" y="4"/>
                  </a:lnTo>
                  <a:lnTo>
                    <a:pt x="0" y="2"/>
                  </a:lnTo>
                  <a:lnTo>
                    <a:pt x="0" y="2"/>
                  </a:lnTo>
                  <a:lnTo>
                    <a:pt x="0" y="2"/>
                  </a:lnTo>
                  <a:lnTo>
                    <a:pt x="2" y="0"/>
                  </a:lnTo>
                  <a:lnTo>
                    <a:pt x="2" y="0"/>
                  </a:lnTo>
                  <a:lnTo>
                    <a:pt x="2" y="0"/>
                  </a:lnTo>
                  <a:lnTo>
                    <a:pt x="2" y="2"/>
                  </a:lnTo>
                  <a:lnTo>
                    <a:pt x="2" y="2"/>
                  </a:lnTo>
                  <a:lnTo>
                    <a:pt x="2" y="2"/>
                  </a:lnTo>
                  <a:lnTo>
                    <a:pt x="2" y="4"/>
                  </a:lnTo>
                  <a:lnTo>
                    <a:pt x="2"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73"/>
            <p:cNvSpPr>
              <a:spLocks/>
            </p:cNvSpPr>
            <p:nvPr/>
          </p:nvSpPr>
          <p:spPr bwMode="auto">
            <a:xfrm>
              <a:off x="2244726" y="5126038"/>
              <a:ext cx="11113" cy="3175"/>
            </a:xfrm>
            <a:custGeom>
              <a:avLst/>
              <a:gdLst>
                <a:gd name="T0" fmla="*/ 2 w 7"/>
                <a:gd name="T1" fmla="*/ 2 h 2"/>
                <a:gd name="T2" fmla="*/ 2 w 7"/>
                <a:gd name="T3" fmla="*/ 2 h 2"/>
                <a:gd name="T4" fmla="*/ 2 w 7"/>
                <a:gd name="T5" fmla="*/ 2 h 2"/>
                <a:gd name="T6" fmla="*/ 2 w 7"/>
                <a:gd name="T7" fmla="*/ 2 h 2"/>
                <a:gd name="T8" fmla="*/ 0 w 7"/>
                <a:gd name="T9" fmla="*/ 2 h 2"/>
                <a:gd name="T10" fmla="*/ 0 w 7"/>
                <a:gd name="T11" fmla="*/ 2 h 2"/>
                <a:gd name="T12" fmla="*/ 0 w 7"/>
                <a:gd name="T13" fmla="*/ 0 h 2"/>
                <a:gd name="T14" fmla="*/ 0 w 7"/>
                <a:gd name="T15" fmla="*/ 0 h 2"/>
                <a:gd name="T16" fmla="*/ 2 w 7"/>
                <a:gd name="T17" fmla="*/ 0 h 2"/>
                <a:gd name="T18" fmla="*/ 5 w 7"/>
                <a:gd name="T19" fmla="*/ 0 h 2"/>
                <a:gd name="T20" fmla="*/ 7 w 7"/>
                <a:gd name="T21" fmla="*/ 0 h 2"/>
                <a:gd name="T22" fmla="*/ 7 w 7"/>
                <a:gd name="T23" fmla="*/ 0 h 2"/>
                <a:gd name="T24" fmla="*/ 7 w 7"/>
                <a:gd name="T25" fmla="*/ 2 h 2"/>
                <a:gd name="T26" fmla="*/ 7 w 7"/>
                <a:gd name="T27" fmla="*/ 2 h 2"/>
                <a:gd name="T28" fmla="*/ 7 w 7"/>
                <a:gd name="T29" fmla="*/ 2 h 2"/>
                <a:gd name="T30" fmla="*/ 7 w 7"/>
                <a:gd name="T31" fmla="*/ 2 h 2"/>
                <a:gd name="T32" fmla="*/ 5 w 7"/>
                <a:gd name="T33" fmla="*/ 2 h 2"/>
                <a:gd name="T34" fmla="*/ 5 w 7"/>
                <a:gd name="T35" fmla="*/ 2 h 2"/>
                <a:gd name="T36" fmla="*/ 5 w 7"/>
                <a:gd name="T37" fmla="*/ 2 h 2"/>
                <a:gd name="T38" fmla="*/ 5 w 7"/>
                <a:gd name="T39" fmla="*/ 2 h 2"/>
                <a:gd name="T40" fmla="*/ 2 w 7"/>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
                  <a:moveTo>
                    <a:pt x="2" y="2"/>
                  </a:moveTo>
                  <a:lnTo>
                    <a:pt x="2" y="2"/>
                  </a:lnTo>
                  <a:lnTo>
                    <a:pt x="2" y="2"/>
                  </a:lnTo>
                  <a:lnTo>
                    <a:pt x="2" y="2"/>
                  </a:lnTo>
                  <a:lnTo>
                    <a:pt x="0" y="2"/>
                  </a:lnTo>
                  <a:lnTo>
                    <a:pt x="0" y="2"/>
                  </a:lnTo>
                  <a:lnTo>
                    <a:pt x="0" y="0"/>
                  </a:lnTo>
                  <a:lnTo>
                    <a:pt x="0" y="0"/>
                  </a:lnTo>
                  <a:lnTo>
                    <a:pt x="2" y="0"/>
                  </a:lnTo>
                  <a:lnTo>
                    <a:pt x="5" y="0"/>
                  </a:lnTo>
                  <a:lnTo>
                    <a:pt x="7" y="0"/>
                  </a:lnTo>
                  <a:lnTo>
                    <a:pt x="7" y="0"/>
                  </a:lnTo>
                  <a:lnTo>
                    <a:pt x="7" y="2"/>
                  </a:lnTo>
                  <a:lnTo>
                    <a:pt x="7" y="2"/>
                  </a:lnTo>
                  <a:lnTo>
                    <a:pt x="7" y="2"/>
                  </a:lnTo>
                  <a:lnTo>
                    <a:pt x="7" y="2"/>
                  </a:lnTo>
                  <a:lnTo>
                    <a:pt x="5" y="2"/>
                  </a:lnTo>
                  <a:lnTo>
                    <a:pt x="5" y="2"/>
                  </a:lnTo>
                  <a:lnTo>
                    <a:pt x="5" y="2"/>
                  </a:lnTo>
                  <a:lnTo>
                    <a:pt x="5" y="2"/>
                  </a:lnTo>
                  <a:lnTo>
                    <a:pt x="2"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74"/>
            <p:cNvSpPr>
              <a:spLocks/>
            </p:cNvSpPr>
            <p:nvPr/>
          </p:nvSpPr>
          <p:spPr bwMode="auto">
            <a:xfrm>
              <a:off x="2244726" y="5126038"/>
              <a:ext cx="11113" cy="3175"/>
            </a:xfrm>
            <a:custGeom>
              <a:avLst/>
              <a:gdLst>
                <a:gd name="T0" fmla="*/ 2 w 7"/>
                <a:gd name="T1" fmla="*/ 2 h 2"/>
                <a:gd name="T2" fmla="*/ 2 w 7"/>
                <a:gd name="T3" fmla="*/ 2 h 2"/>
                <a:gd name="T4" fmla="*/ 2 w 7"/>
                <a:gd name="T5" fmla="*/ 2 h 2"/>
                <a:gd name="T6" fmla="*/ 2 w 7"/>
                <a:gd name="T7" fmla="*/ 2 h 2"/>
                <a:gd name="T8" fmla="*/ 0 w 7"/>
                <a:gd name="T9" fmla="*/ 2 h 2"/>
                <a:gd name="T10" fmla="*/ 0 w 7"/>
                <a:gd name="T11" fmla="*/ 2 h 2"/>
                <a:gd name="T12" fmla="*/ 0 w 7"/>
                <a:gd name="T13" fmla="*/ 0 h 2"/>
                <a:gd name="T14" fmla="*/ 0 w 7"/>
                <a:gd name="T15" fmla="*/ 0 h 2"/>
                <a:gd name="T16" fmla="*/ 2 w 7"/>
                <a:gd name="T17" fmla="*/ 0 h 2"/>
                <a:gd name="T18" fmla="*/ 5 w 7"/>
                <a:gd name="T19" fmla="*/ 0 h 2"/>
                <a:gd name="T20" fmla="*/ 7 w 7"/>
                <a:gd name="T21" fmla="*/ 0 h 2"/>
                <a:gd name="T22" fmla="*/ 7 w 7"/>
                <a:gd name="T23" fmla="*/ 0 h 2"/>
                <a:gd name="T24" fmla="*/ 7 w 7"/>
                <a:gd name="T25" fmla="*/ 2 h 2"/>
                <a:gd name="T26" fmla="*/ 7 w 7"/>
                <a:gd name="T27" fmla="*/ 2 h 2"/>
                <a:gd name="T28" fmla="*/ 7 w 7"/>
                <a:gd name="T29" fmla="*/ 2 h 2"/>
                <a:gd name="T30" fmla="*/ 7 w 7"/>
                <a:gd name="T31" fmla="*/ 2 h 2"/>
                <a:gd name="T32" fmla="*/ 5 w 7"/>
                <a:gd name="T33" fmla="*/ 2 h 2"/>
                <a:gd name="T34" fmla="*/ 5 w 7"/>
                <a:gd name="T35" fmla="*/ 2 h 2"/>
                <a:gd name="T36" fmla="*/ 5 w 7"/>
                <a:gd name="T37" fmla="*/ 2 h 2"/>
                <a:gd name="T38" fmla="*/ 5 w 7"/>
                <a:gd name="T39" fmla="*/ 2 h 2"/>
                <a:gd name="T40" fmla="*/ 2 w 7"/>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
                  <a:moveTo>
                    <a:pt x="2" y="2"/>
                  </a:moveTo>
                  <a:lnTo>
                    <a:pt x="2" y="2"/>
                  </a:lnTo>
                  <a:lnTo>
                    <a:pt x="2" y="2"/>
                  </a:lnTo>
                  <a:lnTo>
                    <a:pt x="2" y="2"/>
                  </a:lnTo>
                  <a:lnTo>
                    <a:pt x="0" y="2"/>
                  </a:lnTo>
                  <a:lnTo>
                    <a:pt x="0" y="2"/>
                  </a:lnTo>
                  <a:lnTo>
                    <a:pt x="0" y="0"/>
                  </a:lnTo>
                  <a:lnTo>
                    <a:pt x="0" y="0"/>
                  </a:lnTo>
                  <a:lnTo>
                    <a:pt x="2" y="0"/>
                  </a:lnTo>
                  <a:lnTo>
                    <a:pt x="5" y="0"/>
                  </a:lnTo>
                  <a:lnTo>
                    <a:pt x="7" y="0"/>
                  </a:lnTo>
                  <a:lnTo>
                    <a:pt x="7" y="0"/>
                  </a:lnTo>
                  <a:lnTo>
                    <a:pt x="7" y="2"/>
                  </a:lnTo>
                  <a:lnTo>
                    <a:pt x="7" y="2"/>
                  </a:lnTo>
                  <a:lnTo>
                    <a:pt x="7" y="2"/>
                  </a:lnTo>
                  <a:lnTo>
                    <a:pt x="7" y="2"/>
                  </a:lnTo>
                  <a:lnTo>
                    <a:pt x="5" y="2"/>
                  </a:lnTo>
                  <a:lnTo>
                    <a:pt x="5" y="2"/>
                  </a:lnTo>
                  <a:lnTo>
                    <a:pt x="5" y="2"/>
                  </a:lnTo>
                  <a:lnTo>
                    <a:pt x="5" y="2"/>
                  </a:lnTo>
                  <a:lnTo>
                    <a:pt x="2"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75"/>
            <p:cNvSpPr>
              <a:spLocks/>
            </p:cNvSpPr>
            <p:nvPr/>
          </p:nvSpPr>
          <p:spPr bwMode="auto">
            <a:xfrm>
              <a:off x="2459038" y="5635625"/>
              <a:ext cx="6350" cy="4763"/>
            </a:xfrm>
            <a:custGeom>
              <a:avLst/>
              <a:gdLst>
                <a:gd name="T0" fmla="*/ 4 w 4"/>
                <a:gd name="T1" fmla="*/ 3 h 3"/>
                <a:gd name="T2" fmla="*/ 2 w 4"/>
                <a:gd name="T3" fmla="*/ 3 h 3"/>
                <a:gd name="T4" fmla="*/ 2 w 4"/>
                <a:gd name="T5" fmla="*/ 3 h 3"/>
                <a:gd name="T6" fmla="*/ 0 w 4"/>
                <a:gd name="T7" fmla="*/ 3 h 3"/>
                <a:gd name="T8" fmla="*/ 0 w 4"/>
                <a:gd name="T9" fmla="*/ 0 h 3"/>
                <a:gd name="T10" fmla="*/ 0 w 4"/>
                <a:gd name="T11" fmla="*/ 0 h 3"/>
                <a:gd name="T12" fmla="*/ 0 w 4"/>
                <a:gd name="T13" fmla="*/ 0 h 3"/>
                <a:gd name="T14" fmla="*/ 0 w 4"/>
                <a:gd name="T15" fmla="*/ 0 h 3"/>
                <a:gd name="T16" fmla="*/ 0 w 4"/>
                <a:gd name="T17" fmla="*/ 0 h 3"/>
                <a:gd name="T18" fmla="*/ 4 w 4"/>
                <a:gd name="T19" fmla="*/ 0 h 3"/>
                <a:gd name="T20" fmla="*/ 4 w 4"/>
                <a:gd name="T21" fmla="*/ 0 h 3"/>
                <a:gd name="T22" fmla="*/ 4 w 4"/>
                <a:gd name="T23" fmla="*/ 0 h 3"/>
                <a:gd name="T24" fmla="*/ 4 w 4"/>
                <a:gd name="T25" fmla="*/ 0 h 3"/>
                <a:gd name="T26" fmla="*/ 4 w 4"/>
                <a:gd name="T27" fmla="*/ 3 h 3"/>
                <a:gd name="T28" fmla="*/ 4 w 4"/>
                <a:gd name="T29" fmla="*/ 3 h 3"/>
                <a:gd name="T30" fmla="*/ 4 w 4"/>
                <a:gd name="T31" fmla="*/ 3 h 3"/>
                <a:gd name="T32" fmla="*/ 4 w 4"/>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4" y="3"/>
                  </a:moveTo>
                  <a:lnTo>
                    <a:pt x="2" y="3"/>
                  </a:lnTo>
                  <a:lnTo>
                    <a:pt x="2" y="3"/>
                  </a:lnTo>
                  <a:lnTo>
                    <a:pt x="0" y="3"/>
                  </a:lnTo>
                  <a:lnTo>
                    <a:pt x="0" y="0"/>
                  </a:lnTo>
                  <a:lnTo>
                    <a:pt x="0" y="0"/>
                  </a:lnTo>
                  <a:lnTo>
                    <a:pt x="0" y="0"/>
                  </a:lnTo>
                  <a:lnTo>
                    <a:pt x="0" y="0"/>
                  </a:lnTo>
                  <a:lnTo>
                    <a:pt x="0" y="0"/>
                  </a:lnTo>
                  <a:lnTo>
                    <a:pt x="4" y="0"/>
                  </a:lnTo>
                  <a:lnTo>
                    <a:pt x="4" y="0"/>
                  </a:lnTo>
                  <a:lnTo>
                    <a:pt x="4" y="0"/>
                  </a:lnTo>
                  <a:lnTo>
                    <a:pt x="4" y="0"/>
                  </a:lnTo>
                  <a:lnTo>
                    <a:pt x="4" y="3"/>
                  </a:lnTo>
                  <a:lnTo>
                    <a:pt x="4" y="3"/>
                  </a:lnTo>
                  <a:lnTo>
                    <a:pt x="4" y="3"/>
                  </a:lnTo>
                  <a:lnTo>
                    <a:pt x="4"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76"/>
            <p:cNvSpPr>
              <a:spLocks/>
            </p:cNvSpPr>
            <p:nvPr/>
          </p:nvSpPr>
          <p:spPr bwMode="auto">
            <a:xfrm>
              <a:off x="2459038" y="5635625"/>
              <a:ext cx="6350" cy="4763"/>
            </a:xfrm>
            <a:custGeom>
              <a:avLst/>
              <a:gdLst>
                <a:gd name="T0" fmla="*/ 4 w 4"/>
                <a:gd name="T1" fmla="*/ 3 h 3"/>
                <a:gd name="T2" fmla="*/ 2 w 4"/>
                <a:gd name="T3" fmla="*/ 3 h 3"/>
                <a:gd name="T4" fmla="*/ 2 w 4"/>
                <a:gd name="T5" fmla="*/ 3 h 3"/>
                <a:gd name="T6" fmla="*/ 0 w 4"/>
                <a:gd name="T7" fmla="*/ 3 h 3"/>
                <a:gd name="T8" fmla="*/ 0 w 4"/>
                <a:gd name="T9" fmla="*/ 0 h 3"/>
                <a:gd name="T10" fmla="*/ 0 w 4"/>
                <a:gd name="T11" fmla="*/ 0 h 3"/>
                <a:gd name="T12" fmla="*/ 0 w 4"/>
                <a:gd name="T13" fmla="*/ 0 h 3"/>
                <a:gd name="T14" fmla="*/ 0 w 4"/>
                <a:gd name="T15" fmla="*/ 0 h 3"/>
                <a:gd name="T16" fmla="*/ 0 w 4"/>
                <a:gd name="T17" fmla="*/ 0 h 3"/>
                <a:gd name="T18" fmla="*/ 4 w 4"/>
                <a:gd name="T19" fmla="*/ 0 h 3"/>
                <a:gd name="T20" fmla="*/ 4 w 4"/>
                <a:gd name="T21" fmla="*/ 0 h 3"/>
                <a:gd name="T22" fmla="*/ 4 w 4"/>
                <a:gd name="T23" fmla="*/ 0 h 3"/>
                <a:gd name="T24" fmla="*/ 4 w 4"/>
                <a:gd name="T25" fmla="*/ 0 h 3"/>
                <a:gd name="T26" fmla="*/ 4 w 4"/>
                <a:gd name="T27" fmla="*/ 3 h 3"/>
                <a:gd name="T28" fmla="*/ 4 w 4"/>
                <a:gd name="T29" fmla="*/ 3 h 3"/>
                <a:gd name="T30" fmla="*/ 4 w 4"/>
                <a:gd name="T31" fmla="*/ 3 h 3"/>
                <a:gd name="T32" fmla="*/ 4 w 4"/>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3">
                  <a:moveTo>
                    <a:pt x="4" y="3"/>
                  </a:moveTo>
                  <a:lnTo>
                    <a:pt x="2" y="3"/>
                  </a:lnTo>
                  <a:lnTo>
                    <a:pt x="2" y="3"/>
                  </a:lnTo>
                  <a:lnTo>
                    <a:pt x="0" y="3"/>
                  </a:lnTo>
                  <a:lnTo>
                    <a:pt x="0" y="0"/>
                  </a:lnTo>
                  <a:lnTo>
                    <a:pt x="0" y="0"/>
                  </a:lnTo>
                  <a:lnTo>
                    <a:pt x="0" y="0"/>
                  </a:lnTo>
                  <a:lnTo>
                    <a:pt x="0" y="0"/>
                  </a:lnTo>
                  <a:lnTo>
                    <a:pt x="0" y="0"/>
                  </a:lnTo>
                  <a:lnTo>
                    <a:pt x="4" y="0"/>
                  </a:lnTo>
                  <a:lnTo>
                    <a:pt x="4" y="0"/>
                  </a:lnTo>
                  <a:lnTo>
                    <a:pt x="4" y="0"/>
                  </a:lnTo>
                  <a:lnTo>
                    <a:pt x="4" y="0"/>
                  </a:lnTo>
                  <a:lnTo>
                    <a:pt x="4" y="3"/>
                  </a:lnTo>
                  <a:lnTo>
                    <a:pt x="4" y="3"/>
                  </a:lnTo>
                  <a:lnTo>
                    <a:pt x="4" y="3"/>
                  </a:lnTo>
                  <a:lnTo>
                    <a:pt x="4"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77"/>
            <p:cNvSpPr>
              <a:spLocks/>
            </p:cNvSpPr>
            <p:nvPr/>
          </p:nvSpPr>
          <p:spPr bwMode="auto">
            <a:xfrm>
              <a:off x="2282826" y="5156200"/>
              <a:ext cx="6350" cy="7938"/>
            </a:xfrm>
            <a:custGeom>
              <a:avLst/>
              <a:gdLst>
                <a:gd name="T0" fmla="*/ 2 w 4"/>
                <a:gd name="T1" fmla="*/ 5 h 5"/>
                <a:gd name="T2" fmla="*/ 2 w 4"/>
                <a:gd name="T3" fmla="*/ 5 h 5"/>
                <a:gd name="T4" fmla="*/ 2 w 4"/>
                <a:gd name="T5" fmla="*/ 5 h 5"/>
                <a:gd name="T6" fmla="*/ 0 w 4"/>
                <a:gd name="T7" fmla="*/ 5 h 5"/>
                <a:gd name="T8" fmla="*/ 0 w 4"/>
                <a:gd name="T9" fmla="*/ 5 h 5"/>
                <a:gd name="T10" fmla="*/ 0 w 4"/>
                <a:gd name="T11" fmla="*/ 2 h 5"/>
                <a:gd name="T12" fmla="*/ 2 w 4"/>
                <a:gd name="T13" fmla="*/ 0 h 5"/>
                <a:gd name="T14" fmla="*/ 2 w 4"/>
                <a:gd name="T15" fmla="*/ 0 h 5"/>
                <a:gd name="T16" fmla="*/ 4 w 4"/>
                <a:gd name="T17" fmla="*/ 2 h 5"/>
                <a:gd name="T18" fmla="*/ 4 w 4"/>
                <a:gd name="T19" fmla="*/ 2 h 5"/>
                <a:gd name="T20" fmla="*/ 2 w 4"/>
                <a:gd name="T21" fmla="*/ 2 h 5"/>
                <a:gd name="T22" fmla="*/ 2 w 4"/>
                <a:gd name="T23" fmla="*/ 5 h 5"/>
                <a:gd name="T24" fmla="*/ 2 w 4"/>
                <a:gd name="T25" fmla="*/ 5 h 5"/>
                <a:gd name="T26" fmla="*/ 2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2" y="5"/>
                  </a:moveTo>
                  <a:lnTo>
                    <a:pt x="2" y="5"/>
                  </a:lnTo>
                  <a:lnTo>
                    <a:pt x="2" y="5"/>
                  </a:lnTo>
                  <a:lnTo>
                    <a:pt x="0" y="5"/>
                  </a:lnTo>
                  <a:lnTo>
                    <a:pt x="0" y="5"/>
                  </a:lnTo>
                  <a:lnTo>
                    <a:pt x="0" y="2"/>
                  </a:lnTo>
                  <a:lnTo>
                    <a:pt x="2" y="0"/>
                  </a:lnTo>
                  <a:lnTo>
                    <a:pt x="2" y="0"/>
                  </a:lnTo>
                  <a:lnTo>
                    <a:pt x="4" y="2"/>
                  </a:lnTo>
                  <a:lnTo>
                    <a:pt x="4" y="2"/>
                  </a:lnTo>
                  <a:lnTo>
                    <a:pt x="2" y="2"/>
                  </a:lnTo>
                  <a:lnTo>
                    <a:pt x="2" y="5"/>
                  </a:lnTo>
                  <a:lnTo>
                    <a:pt x="2" y="5"/>
                  </a:lnTo>
                  <a:lnTo>
                    <a:pt x="2"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78"/>
            <p:cNvSpPr>
              <a:spLocks/>
            </p:cNvSpPr>
            <p:nvPr/>
          </p:nvSpPr>
          <p:spPr bwMode="auto">
            <a:xfrm>
              <a:off x="2282826" y="5156200"/>
              <a:ext cx="6350" cy="7938"/>
            </a:xfrm>
            <a:custGeom>
              <a:avLst/>
              <a:gdLst>
                <a:gd name="T0" fmla="*/ 2 w 4"/>
                <a:gd name="T1" fmla="*/ 5 h 5"/>
                <a:gd name="T2" fmla="*/ 2 w 4"/>
                <a:gd name="T3" fmla="*/ 5 h 5"/>
                <a:gd name="T4" fmla="*/ 2 w 4"/>
                <a:gd name="T5" fmla="*/ 5 h 5"/>
                <a:gd name="T6" fmla="*/ 0 w 4"/>
                <a:gd name="T7" fmla="*/ 5 h 5"/>
                <a:gd name="T8" fmla="*/ 0 w 4"/>
                <a:gd name="T9" fmla="*/ 5 h 5"/>
                <a:gd name="T10" fmla="*/ 0 w 4"/>
                <a:gd name="T11" fmla="*/ 2 h 5"/>
                <a:gd name="T12" fmla="*/ 2 w 4"/>
                <a:gd name="T13" fmla="*/ 0 h 5"/>
                <a:gd name="T14" fmla="*/ 2 w 4"/>
                <a:gd name="T15" fmla="*/ 0 h 5"/>
                <a:gd name="T16" fmla="*/ 4 w 4"/>
                <a:gd name="T17" fmla="*/ 2 h 5"/>
                <a:gd name="T18" fmla="*/ 4 w 4"/>
                <a:gd name="T19" fmla="*/ 2 h 5"/>
                <a:gd name="T20" fmla="*/ 2 w 4"/>
                <a:gd name="T21" fmla="*/ 2 h 5"/>
                <a:gd name="T22" fmla="*/ 2 w 4"/>
                <a:gd name="T23" fmla="*/ 5 h 5"/>
                <a:gd name="T24" fmla="*/ 2 w 4"/>
                <a:gd name="T25" fmla="*/ 5 h 5"/>
                <a:gd name="T26" fmla="*/ 2 w 4"/>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5">
                  <a:moveTo>
                    <a:pt x="2" y="5"/>
                  </a:moveTo>
                  <a:lnTo>
                    <a:pt x="2" y="5"/>
                  </a:lnTo>
                  <a:lnTo>
                    <a:pt x="2" y="5"/>
                  </a:lnTo>
                  <a:lnTo>
                    <a:pt x="0" y="5"/>
                  </a:lnTo>
                  <a:lnTo>
                    <a:pt x="0" y="5"/>
                  </a:lnTo>
                  <a:lnTo>
                    <a:pt x="0" y="2"/>
                  </a:lnTo>
                  <a:lnTo>
                    <a:pt x="2" y="0"/>
                  </a:lnTo>
                  <a:lnTo>
                    <a:pt x="2" y="0"/>
                  </a:lnTo>
                  <a:lnTo>
                    <a:pt x="4" y="2"/>
                  </a:lnTo>
                  <a:lnTo>
                    <a:pt x="4" y="2"/>
                  </a:lnTo>
                  <a:lnTo>
                    <a:pt x="2" y="2"/>
                  </a:lnTo>
                  <a:lnTo>
                    <a:pt x="2" y="5"/>
                  </a:lnTo>
                  <a:lnTo>
                    <a:pt x="2" y="5"/>
                  </a:lnTo>
                  <a:lnTo>
                    <a:pt x="2"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79"/>
            <p:cNvSpPr>
              <a:spLocks/>
            </p:cNvSpPr>
            <p:nvPr/>
          </p:nvSpPr>
          <p:spPr bwMode="auto">
            <a:xfrm>
              <a:off x="2293938" y="5607050"/>
              <a:ext cx="6350" cy="6350"/>
            </a:xfrm>
            <a:custGeom>
              <a:avLst/>
              <a:gdLst>
                <a:gd name="T0" fmla="*/ 0 w 4"/>
                <a:gd name="T1" fmla="*/ 4 h 4"/>
                <a:gd name="T2" fmla="*/ 0 w 4"/>
                <a:gd name="T3" fmla="*/ 4 h 4"/>
                <a:gd name="T4" fmla="*/ 0 w 4"/>
                <a:gd name="T5" fmla="*/ 2 h 4"/>
                <a:gd name="T6" fmla="*/ 0 w 4"/>
                <a:gd name="T7" fmla="*/ 0 h 4"/>
                <a:gd name="T8" fmla="*/ 0 w 4"/>
                <a:gd name="T9" fmla="*/ 0 h 4"/>
                <a:gd name="T10" fmla="*/ 0 w 4"/>
                <a:gd name="T11" fmla="*/ 0 h 4"/>
                <a:gd name="T12" fmla="*/ 4 w 4"/>
                <a:gd name="T13" fmla="*/ 2 h 4"/>
                <a:gd name="T14" fmla="*/ 4 w 4"/>
                <a:gd name="T15" fmla="*/ 2 h 4"/>
                <a:gd name="T16" fmla="*/ 4 w 4"/>
                <a:gd name="T17" fmla="*/ 2 h 4"/>
                <a:gd name="T18" fmla="*/ 4 w 4"/>
                <a:gd name="T19" fmla="*/ 2 h 4"/>
                <a:gd name="T20" fmla="*/ 2 w 4"/>
                <a:gd name="T21" fmla="*/ 4 h 4"/>
                <a:gd name="T22" fmla="*/ 2 w 4"/>
                <a:gd name="T23" fmla="*/ 4 h 4"/>
                <a:gd name="T24" fmla="*/ 2 w 4"/>
                <a:gd name="T25" fmla="*/ 4 h 4"/>
                <a:gd name="T26" fmla="*/ 0 w 4"/>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
                  <a:moveTo>
                    <a:pt x="0" y="4"/>
                  </a:moveTo>
                  <a:lnTo>
                    <a:pt x="0" y="4"/>
                  </a:lnTo>
                  <a:lnTo>
                    <a:pt x="0" y="2"/>
                  </a:lnTo>
                  <a:lnTo>
                    <a:pt x="0" y="0"/>
                  </a:lnTo>
                  <a:lnTo>
                    <a:pt x="0" y="0"/>
                  </a:lnTo>
                  <a:lnTo>
                    <a:pt x="0" y="0"/>
                  </a:lnTo>
                  <a:lnTo>
                    <a:pt x="4" y="2"/>
                  </a:lnTo>
                  <a:lnTo>
                    <a:pt x="4" y="2"/>
                  </a:lnTo>
                  <a:lnTo>
                    <a:pt x="4" y="2"/>
                  </a:lnTo>
                  <a:lnTo>
                    <a:pt x="4" y="2"/>
                  </a:lnTo>
                  <a:lnTo>
                    <a:pt x="2" y="4"/>
                  </a:lnTo>
                  <a:lnTo>
                    <a:pt x="2" y="4"/>
                  </a:lnTo>
                  <a:lnTo>
                    <a:pt x="2" y="4"/>
                  </a:lnTo>
                  <a:lnTo>
                    <a:pt x="0"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80"/>
            <p:cNvSpPr>
              <a:spLocks/>
            </p:cNvSpPr>
            <p:nvPr/>
          </p:nvSpPr>
          <p:spPr bwMode="auto">
            <a:xfrm>
              <a:off x="2293938" y="5607050"/>
              <a:ext cx="6350" cy="6350"/>
            </a:xfrm>
            <a:custGeom>
              <a:avLst/>
              <a:gdLst>
                <a:gd name="T0" fmla="*/ 0 w 4"/>
                <a:gd name="T1" fmla="*/ 4 h 4"/>
                <a:gd name="T2" fmla="*/ 0 w 4"/>
                <a:gd name="T3" fmla="*/ 4 h 4"/>
                <a:gd name="T4" fmla="*/ 0 w 4"/>
                <a:gd name="T5" fmla="*/ 2 h 4"/>
                <a:gd name="T6" fmla="*/ 0 w 4"/>
                <a:gd name="T7" fmla="*/ 0 h 4"/>
                <a:gd name="T8" fmla="*/ 0 w 4"/>
                <a:gd name="T9" fmla="*/ 0 h 4"/>
                <a:gd name="T10" fmla="*/ 0 w 4"/>
                <a:gd name="T11" fmla="*/ 0 h 4"/>
                <a:gd name="T12" fmla="*/ 4 w 4"/>
                <a:gd name="T13" fmla="*/ 2 h 4"/>
                <a:gd name="T14" fmla="*/ 4 w 4"/>
                <a:gd name="T15" fmla="*/ 2 h 4"/>
                <a:gd name="T16" fmla="*/ 4 w 4"/>
                <a:gd name="T17" fmla="*/ 2 h 4"/>
                <a:gd name="T18" fmla="*/ 4 w 4"/>
                <a:gd name="T19" fmla="*/ 2 h 4"/>
                <a:gd name="T20" fmla="*/ 2 w 4"/>
                <a:gd name="T21" fmla="*/ 4 h 4"/>
                <a:gd name="T22" fmla="*/ 2 w 4"/>
                <a:gd name="T23" fmla="*/ 4 h 4"/>
                <a:gd name="T24" fmla="*/ 2 w 4"/>
                <a:gd name="T25" fmla="*/ 4 h 4"/>
                <a:gd name="T26" fmla="*/ 0 w 4"/>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
                  <a:moveTo>
                    <a:pt x="0" y="4"/>
                  </a:moveTo>
                  <a:lnTo>
                    <a:pt x="0" y="4"/>
                  </a:lnTo>
                  <a:lnTo>
                    <a:pt x="0" y="2"/>
                  </a:lnTo>
                  <a:lnTo>
                    <a:pt x="0" y="0"/>
                  </a:lnTo>
                  <a:lnTo>
                    <a:pt x="0" y="0"/>
                  </a:lnTo>
                  <a:lnTo>
                    <a:pt x="0" y="0"/>
                  </a:lnTo>
                  <a:lnTo>
                    <a:pt x="4" y="2"/>
                  </a:lnTo>
                  <a:lnTo>
                    <a:pt x="4" y="2"/>
                  </a:lnTo>
                  <a:lnTo>
                    <a:pt x="4" y="2"/>
                  </a:lnTo>
                  <a:lnTo>
                    <a:pt x="4" y="2"/>
                  </a:lnTo>
                  <a:lnTo>
                    <a:pt x="2" y="4"/>
                  </a:lnTo>
                  <a:lnTo>
                    <a:pt x="2" y="4"/>
                  </a:lnTo>
                  <a:lnTo>
                    <a:pt x="2" y="4"/>
                  </a:lnTo>
                  <a:lnTo>
                    <a:pt x="0"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81"/>
            <p:cNvSpPr>
              <a:spLocks/>
            </p:cNvSpPr>
            <p:nvPr/>
          </p:nvSpPr>
          <p:spPr bwMode="auto">
            <a:xfrm>
              <a:off x="2300288" y="5145088"/>
              <a:ext cx="4763" cy="11113"/>
            </a:xfrm>
            <a:custGeom>
              <a:avLst/>
              <a:gdLst>
                <a:gd name="T0" fmla="*/ 3 w 3"/>
                <a:gd name="T1" fmla="*/ 7 h 7"/>
                <a:gd name="T2" fmla="*/ 0 w 3"/>
                <a:gd name="T3" fmla="*/ 5 h 7"/>
                <a:gd name="T4" fmla="*/ 0 w 3"/>
                <a:gd name="T5" fmla="*/ 2 h 7"/>
                <a:gd name="T6" fmla="*/ 0 w 3"/>
                <a:gd name="T7" fmla="*/ 2 h 7"/>
                <a:gd name="T8" fmla="*/ 0 w 3"/>
                <a:gd name="T9" fmla="*/ 2 h 7"/>
                <a:gd name="T10" fmla="*/ 0 w 3"/>
                <a:gd name="T11" fmla="*/ 0 h 7"/>
                <a:gd name="T12" fmla="*/ 0 w 3"/>
                <a:gd name="T13" fmla="*/ 0 h 7"/>
                <a:gd name="T14" fmla="*/ 0 w 3"/>
                <a:gd name="T15" fmla="*/ 0 h 7"/>
                <a:gd name="T16" fmla="*/ 3 w 3"/>
                <a:gd name="T17" fmla="*/ 2 h 7"/>
                <a:gd name="T18" fmla="*/ 3 w 3"/>
                <a:gd name="T19" fmla="*/ 5 h 7"/>
                <a:gd name="T20" fmla="*/ 3 w 3"/>
                <a:gd name="T21" fmla="*/ 5 h 7"/>
                <a:gd name="T22" fmla="*/ 3 w 3"/>
                <a:gd name="T23" fmla="*/ 7 h 7"/>
                <a:gd name="T24" fmla="*/ 3 w 3"/>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
                  <a:moveTo>
                    <a:pt x="3" y="7"/>
                  </a:moveTo>
                  <a:lnTo>
                    <a:pt x="0" y="5"/>
                  </a:lnTo>
                  <a:lnTo>
                    <a:pt x="0" y="2"/>
                  </a:lnTo>
                  <a:lnTo>
                    <a:pt x="0" y="2"/>
                  </a:lnTo>
                  <a:lnTo>
                    <a:pt x="0" y="2"/>
                  </a:lnTo>
                  <a:lnTo>
                    <a:pt x="0" y="0"/>
                  </a:lnTo>
                  <a:lnTo>
                    <a:pt x="0" y="0"/>
                  </a:lnTo>
                  <a:lnTo>
                    <a:pt x="0" y="0"/>
                  </a:lnTo>
                  <a:lnTo>
                    <a:pt x="3" y="2"/>
                  </a:lnTo>
                  <a:lnTo>
                    <a:pt x="3" y="5"/>
                  </a:lnTo>
                  <a:lnTo>
                    <a:pt x="3" y="5"/>
                  </a:lnTo>
                  <a:lnTo>
                    <a:pt x="3" y="7"/>
                  </a:lnTo>
                  <a:lnTo>
                    <a:pt x="3" y="7"/>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82"/>
            <p:cNvSpPr>
              <a:spLocks/>
            </p:cNvSpPr>
            <p:nvPr/>
          </p:nvSpPr>
          <p:spPr bwMode="auto">
            <a:xfrm>
              <a:off x="2300288" y="5145088"/>
              <a:ext cx="4763" cy="11113"/>
            </a:xfrm>
            <a:custGeom>
              <a:avLst/>
              <a:gdLst>
                <a:gd name="T0" fmla="*/ 3 w 3"/>
                <a:gd name="T1" fmla="*/ 7 h 7"/>
                <a:gd name="T2" fmla="*/ 0 w 3"/>
                <a:gd name="T3" fmla="*/ 5 h 7"/>
                <a:gd name="T4" fmla="*/ 0 w 3"/>
                <a:gd name="T5" fmla="*/ 2 h 7"/>
                <a:gd name="T6" fmla="*/ 0 w 3"/>
                <a:gd name="T7" fmla="*/ 2 h 7"/>
                <a:gd name="T8" fmla="*/ 0 w 3"/>
                <a:gd name="T9" fmla="*/ 2 h 7"/>
                <a:gd name="T10" fmla="*/ 0 w 3"/>
                <a:gd name="T11" fmla="*/ 0 h 7"/>
                <a:gd name="T12" fmla="*/ 0 w 3"/>
                <a:gd name="T13" fmla="*/ 0 h 7"/>
                <a:gd name="T14" fmla="*/ 0 w 3"/>
                <a:gd name="T15" fmla="*/ 0 h 7"/>
                <a:gd name="T16" fmla="*/ 3 w 3"/>
                <a:gd name="T17" fmla="*/ 2 h 7"/>
                <a:gd name="T18" fmla="*/ 3 w 3"/>
                <a:gd name="T19" fmla="*/ 5 h 7"/>
                <a:gd name="T20" fmla="*/ 3 w 3"/>
                <a:gd name="T21" fmla="*/ 5 h 7"/>
                <a:gd name="T22" fmla="*/ 3 w 3"/>
                <a:gd name="T23" fmla="*/ 7 h 7"/>
                <a:gd name="T24" fmla="*/ 3 w 3"/>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
                  <a:moveTo>
                    <a:pt x="3" y="7"/>
                  </a:moveTo>
                  <a:lnTo>
                    <a:pt x="0" y="5"/>
                  </a:lnTo>
                  <a:lnTo>
                    <a:pt x="0" y="2"/>
                  </a:lnTo>
                  <a:lnTo>
                    <a:pt x="0" y="2"/>
                  </a:lnTo>
                  <a:lnTo>
                    <a:pt x="0" y="2"/>
                  </a:lnTo>
                  <a:lnTo>
                    <a:pt x="0" y="0"/>
                  </a:lnTo>
                  <a:lnTo>
                    <a:pt x="0" y="0"/>
                  </a:lnTo>
                  <a:lnTo>
                    <a:pt x="0" y="0"/>
                  </a:lnTo>
                  <a:lnTo>
                    <a:pt x="3" y="2"/>
                  </a:lnTo>
                  <a:lnTo>
                    <a:pt x="3" y="5"/>
                  </a:lnTo>
                  <a:lnTo>
                    <a:pt x="3" y="5"/>
                  </a:lnTo>
                  <a:lnTo>
                    <a:pt x="3" y="7"/>
                  </a:lnTo>
                  <a:lnTo>
                    <a:pt x="3" y="7"/>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83"/>
            <p:cNvSpPr>
              <a:spLocks/>
            </p:cNvSpPr>
            <p:nvPr/>
          </p:nvSpPr>
          <p:spPr bwMode="auto">
            <a:xfrm>
              <a:off x="2300288" y="5576888"/>
              <a:ext cx="15875" cy="6350"/>
            </a:xfrm>
            <a:custGeom>
              <a:avLst/>
              <a:gdLst>
                <a:gd name="T0" fmla="*/ 10 w 10"/>
                <a:gd name="T1" fmla="*/ 4 h 4"/>
                <a:gd name="T2" fmla="*/ 10 w 10"/>
                <a:gd name="T3" fmla="*/ 4 h 4"/>
                <a:gd name="T4" fmla="*/ 7 w 10"/>
                <a:gd name="T5" fmla="*/ 4 h 4"/>
                <a:gd name="T6" fmla="*/ 7 w 10"/>
                <a:gd name="T7" fmla="*/ 2 h 4"/>
                <a:gd name="T8" fmla="*/ 7 w 10"/>
                <a:gd name="T9" fmla="*/ 2 h 4"/>
                <a:gd name="T10" fmla="*/ 7 w 10"/>
                <a:gd name="T11" fmla="*/ 2 h 4"/>
                <a:gd name="T12" fmla="*/ 7 w 10"/>
                <a:gd name="T13" fmla="*/ 2 h 4"/>
                <a:gd name="T14" fmla="*/ 7 w 10"/>
                <a:gd name="T15" fmla="*/ 2 h 4"/>
                <a:gd name="T16" fmla="*/ 7 w 10"/>
                <a:gd name="T17" fmla="*/ 2 h 4"/>
                <a:gd name="T18" fmla="*/ 5 w 10"/>
                <a:gd name="T19" fmla="*/ 2 h 4"/>
                <a:gd name="T20" fmla="*/ 3 w 10"/>
                <a:gd name="T21" fmla="*/ 2 h 4"/>
                <a:gd name="T22" fmla="*/ 3 w 10"/>
                <a:gd name="T23" fmla="*/ 2 h 4"/>
                <a:gd name="T24" fmla="*/ 0 w 10"/>
                <a:gd name="T25" fmla="*/ 2 h 4"/>
                <a:gd name="T26" fmla="*/ 0 w 10"/>
                <a:gd name="T27" fmla="*/ 2 h 4"/>
                <a:gd name="T28" fmla="*/ 0 w 10"/>
                <a:gd name="T29" fmla="*/ 2 h 4"/>
                <a:gd name="T30" fmla="*/ 0 w 10"/>
                <a:gd name="T31" fmla="*/ 0 h 4"/>
                <a:gd name="T32" fmla="*/ 5 w 10"/>
                <a:gd name="T33" fmla="*/ 0 h 4"/>
                <a:gd name="T34" fmla="*/ 10 w 10"/>
                <a:gd name="T35" fmla="*/ 2 h 4"/>
                <a:gd name="T36" fmla="*/ 10 w 10"/>
                <a:gd name="T37" fmla="*/ 2 h 4"/>
                <a:gd name="T38" fmla="*/ 10 w 10"/>
                <a:gd name="T39" fmla="*/ 2 h 4"/>
                <a:gd name="T40" fmla="*/ 10 w 10"/>
                <a:gd name="T41" fmla="*/ 4 h 4"/>
                <a:gd name="T42" fmla="*/ 10 w 10"/>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4">
                  <a:moveTo>
                    <a:pt x="10" y="4"/>
                  </a:moveTo>
                  <a:lnTo>
                    <a:pt x="10" y="4"/>
                  </a:lnTo>
                  <a:lnTo>
                    <a:pt x="7" y="4"/>
                  </a:lnTo>
                  <a:lnTo>
                    <a:pt x="7" y="2"/>
                  </a:lnTo>
                  <a:lnTo>
                    <a:pt x="7" y="2"/>
                  </a:lnTo>
                  <a:lnTo>
                    <a:pt x="7" y="2"/>
                  </a:lnTo>
                  <a:lnTo>
                    <a:pt x="7" y="2"/>
                  </a:lnTo>
                  <a:lnTo>
                    <a:pt x="7" y="2"/>
                  </a:lnTo>
                  <a:lnTo>
                    <a:pt x="7" y="2"/>
                  </a:lnTo>
                  <a:lnTo>
                    <a:pt x="5" y="2"/>
                  </a:lnTo>
                  <a:lnTo>
                    <a:pt x="3" y="2"/>
                  </a:lnTo>
                  <a:lnTo>
                    <a:pt x="3" y="2"/>
                  </a:lnTo>
                  <a:lnTo>
                    <a:pt x="0" y="2"/>
                  </a:lnTo>
                  <a:lnTo>
                    <a:pt x="0" y="2"/>
                  </a:lnTo>
                  <a:lnTo>
                    <a:pt x="0" y="2"/>
                  </a:lnTo>
                  <a:lnTo>
                    <a:pt x="0" y="0"/>
                  </a:lnTo>
                  <a:lnTo>
                    <a:pt x="5" y="0"/>
                  </a:lnTo>
                  <a:lnTo>
                    <a:pt x="10" y="2"/>
                  </a:lnTo>
                  <a:lnTo>
                    <a:pt x="10" y="2"/>
                  </a:lnTo>
                  <a:lnTo>
                    <a:pt x="10" y="2"/>
                  </a:lnTo>
                  <a:lnTo>
                    <a:pt x="10" y="4"/>
                  </a:lnTo>
                  <a:lnTo>
                    <a:pt x="10"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84"/>
            <p:cNvSpPr>
              <a:spLocks/>
            </p:cNvSpPr>
            <p:nvPr/>
          </p:nvSpPr>
          <p:spPr bwMode="auto">
            <a:xfrm>
              <a:off x="2300288" y="5576888"/>
              <a:ext cx="15875" cy="6350"/>
            </a:xfrm>
            <a:custGeom>
              <a:avLst/>
              <a:gdLst>
                <a:gd name="T0" fmla="*/ 10 w 10"/>
                <a:gd name="T1" fmla="*/ 4 h 4"/>
                <a:gd name="T2" fmla="*/ 10 w 10"/>
                <a:gd name="T3" fmla="*/ 4 h 4"/>
                <a:gd name="T4" fmla="*/ 7 w 10"/>
                <a:gd name="T5" fmla="*/ 4 h 4"/>
                <a:gd name="T6" fmla="*/ 7 w 10"/>
                <a:gd name="T7" fmla="*/ 2 h 4"/>
                <a:gd name="T8" fmla="*/ 7 w 10"/>
                <a:gd name="T9" fmla="*/ 2 h 4"/>
                <a:gd name="T10" fmla="*/ 7 w 10"/>
                <a:gd name="T11" fmla="*/ 2 h 4"/>
                <a:gd name="T12" fmla="*/ 7 w 10"/>
                <a:gd name="T13" fmla="*/ 2 h 4"/>
                <a:gd name="T14" fmla="*/ 7 w 10"/>
                <a:gd name="T15" fmla="*/ 2 h 4"/>
                <a:gd name="T16" fmla="*/ 7 w 10"/>
                <a:gd name="T17" fmla="*/ 2 h 4"/>
                <a:gd name="T18" fmla="*/ 5 w 10"/>
                <a:gd name="T19" fmla="*/ 2 h 4"/>
                <a:gd name="T20" fmla="*/ 3 w 10"/>
                <a:gd name="T21" fmla="*/ 2 h 4"/>
                <a:gd name="T22" fmla="*/ 3 w 10"/>
                <a:gd name="T23" fmla="*/ 2 h 4"/>
                <a:gd name="T24" fmla="*/ 0 w 10"/>
                <a:gd name="T25" fmla="*/ 2 h 4"/>
                <a:gd name="T26" fmla="*/ 0 w 10"/>
                <a:gd name="T27" fmla="*/ 2 h 4"/>
                <a:gd name="T28" fmla="*/ 0 w 10"/>
                <a:gd name="T29" fmla="*/ 2 h 4"/>
                <a:gd name="T30" fmla="*/ 0 w 10"/>
                <a:gd name="T31" fmla="*/ 0 h 4"/>
                <a:gd name="T32" fmla="*/ 5 w 10"/>
                <a:gd name="T33" fmla="*/ 0 h 4"/>
                <a:gd name="T34" fmla="*/ 10 w 10"/>
                <a:gd name="T35" fmla="*/ 2 h 4"/>
                <a:gd name="T36" fmla="*/ 10 w 10"/>
                <a:gd name="T37" fmla="*/ 2 h 4"/>
                <a:gd name="T38" fmla="*/ 10 w 10"/>
                <a:gd name="T39" fmla="*/ 2 h 4"/>
                <a:gd name="T40" fmla="*/ 10 w 10"/>
                <a:gd name="T41" fmla="*/ 4 h 4"/>
                <a:gd name="T42" fmla="*/ 10 w 10"/>
                <a:gd name="T4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4">
                  <a:moveTo>
                    <a:pt x="10" y="4"/>
                  </a:moveTo>
                  <a:lnTo>
                    <a:pt x="10" y="4"/>
                  </a:lnTo>
                  <a:lnTo>
                    <a:pt x="7" y="4"/>
                  </a:lnTo>
                  <a:lnTo>
                    <a:pt x="7" y="2"/>
                  </a:lnTo>
                  <a:lnTo>
                    <a:pt x="7" y="2"/>
                  </a:lnTo>
                  <a:lnTo>
                    <a:pt x="7" y="2"/>
                  </a:lnTo>
                  <a:lnTo>
                    <a:pt x="7" y="2"/>
                  </a:lnTo>
                  <a:lnTo>
                    <a:pt x="7" y="2"/>
                  </a:lnTo>
                  <a:lnTo>
                    <a:pt x="7" y="2"/>
                  </a:lnTo>
                  <a:lnTo>
                    <a:pt x="5" y="2"/>
                  </a:lnTo>
                  <a:lnTo>
                    <a:pt x="3" y="2"/>
                  </a:lnTo>
                  <a:lnTo>
                    <a:pt x="3" y="2"/>
                  </a:lnTo>
                  <a:lnTo>
                    <a:pt x="0" y="2"/>
                  </a:lnTo>
                  <a:lnTo>
                    <a:pt x="0" y="2"/>
                  </a:lnTo>
                  <a:lnTo>
                    <a:pt x="0" y="2"/>
                  </a:lnTo>
                  <a:lnTo>
                    <a:pt x="0" y="0"/>
                  </a:lnTo>
                  <a:lnTo>
                    <a:pt x="5" y="0"/>
                  </a:lnTo>
                  <a:lnTo>
                    <a:pt x="10" y="2"/>
                  </a:lnTo>
                  <a:lnTo>
                    <a:pt x="10" y="2"/>
                  </a:lnTo>
                  <a:lnTo>
                    <a:pt x="10" y="2"/>
                  </a:lnTo>
                  <a:lnTo>
                    <a:pt x="10" y="4"/>
                  </a:lnTo>
                  <a:lnTo>
                    <a:pt x="10"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285"/>
            <p:cNvSpPr>
              <a:spLocks/>
            </p:cNvSpPr>
            <p:nvPr/>
          </p:nvSpPr>
          <p:spPr bwMode="auto">
            <a:xfrm>
              <a:off x="2289176" y="5519738"/>
              <a:ext cx="7938" cy="7938"/>
            </a:xfrm>
            <a:custGeom>
              <a:avLst/>
              <a:gdLst>
                <a:gd name="T0" fmla="*/ 5 w 5"/>
                <a:gd name="T1" fmla="*/ 5 h 5"/>
                <a:gd name="T2" fmla="*/ 5 w 5"/>
                <a:gd name="T3" fmla="*/ 5 h 5"/>
                <a:gd name="T4" fmla="*/ 5 w 5"/>
                <a:gd name="T5" fmla="*/ 5 h 5"/>
                <a:gd name="T6" fmla="*/ 3 w 5"/>
                <a:gd name="T7" fmla="*/ 5 h 5"/>
                <a:gd name="T8" fmla="*/ 3 w 5"/>
                <a:gd name="T9" fmla="*/ 5 h 5"/>
                <a:gd name="T10" fmla="*/ 0 w 5"/>
                <a:gd name="T11" fmla="*/ 0 h 5"/>
                <a:gd name="T12" fmla="*/ 0 w 5"/>
                <a:gd name="T13" fmla="*/ 0 h 5"/>
                <a:gd name="T14" fmla="*/ 0 w 5"/>
                <a:gd name="T15" fmla="*/ 0 h 5"/>
                <a:gd name="T16" fmla="*/ 3 w 5"/>
                <a:gd name="T17" fmla="*/ 0 h 5"/>
                <a:gd name="T18" fmla="*/ 3 w 5"/>
                <a:gd name="T19" fmla="*/ 0 h 5"/>
                <a:gd name="T20" fmla="*/ 5 w 5"/>
                <a:gd name="T21" fmla="*/ 3 h 5"/>
                <a:gd name="T22" fmla="*/ 5 w 5"/>
                <a:gd name="T23" fmla="*/ 3 h 5"/>
                <a:gd name="T24" fmla="*/ 5 w 5"/>
                <a:gd name="T25" fmla="*/ 5 h 5"/>
                <a:gd name="T26" fmla="*/ 5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5" y="5"/>
                  </a:moveTo>
                  <a:lnTo>
                    <a:pt x="5" y="5"/>
                  </a:lnTo>
                  <a:lnTo>
                    <a:pt x="5" y="5"/>
                  </a:lnTo>
                  <a:lnTo>
                    <a:pt x="3" y="5"/>
                  </a:lnTo>
                  <a:lnTo>
                    <a:pt x="3" y="5"/>
                  </a:lnTo>
                  <a:lnTo>
                    <a:pt x="0" y="0"/>
                  </a:lnTo>
                  <a:lnTo>
                    <a:pt x="0" y="0"/>
                  </a:lnTo>
                  <a:lnTo>
                    <a:pt x="0" y="0"/>
                  </a:lnTo>
                  <a:lnTo>
                    <a:pt x="3" y="0"/>
                  </a:lnTo>
                  <a:lnTo>
                    <a:pt x="3" y="0"/>
                  </a:lnTo>
                  <a:lnTo>
                    <a:pt x="5" y="3"/>
                  </a:lnTo>
                  <a:lnTo>
                    <a:pt x="5" y="3"/>
                  </a:lnTo>
                  <a:lnTo>
                    <a:pt x="5" y="5"/>
                  </a:lnTo>
                  <a:lnTo>
                    <a:pt x="5"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86"/>
            <p:cNvSpPr>
              <a:spLocks/>
            </p:cNvSpPr>
            <p:nvPr/>
          </p:nvSpPr>
          <p:spPr bwMode="auto">
            <a:xfrm>
              <a:off x="2289176" y="5519738"/>
              <a:ext cx="7938" cy="7938"/>
            </a:xfrm>
            <a:custGeom>
              <a:avLst/>
              <a:gdLst>
                <a:gd name="T0" fmla="*/ 5 w 5"/>
                <a:gd name="T1" fmla="*/ 5 h 5"/>
                <a:gd name="T2" fmla="*/ 5 w 5"/>
                <a:gd name="T3" fmla="*/ 5 h 5"/>
                <a:gd name="T4" fmla="*/ 5 w 5"/>
                <a:gd name="T5" fmla="*/ 5 h 5"/>
                <a:gd name="T6" fmla="*/ 3 w 5"/>
                <a:gd name="T7" fmla="*/ 5 h 5"/>
                <a:gd name="T8" fmla="*/ 3 w 5"/>
                <a:gd name="T9" fmla="*/ 5 h 5"/>
                <a:gd name="T10" fmla="*/ 0 w 5"/>
                <a:gd name="T11" fmla="*/ 0 h 5"/>
                <a:gd name="T12" fmla="*/ 0 w 5"/>
                <a:gd name="T13" fmla="*/ 0 h 5"/>
                <a:gd name="T14" fmla="*/ 0 w 5"/>
                <a:gd name="T15" fmla="*/ 0 h 5"/>
                <a:gd name="T16" fmla="*/ 3 w 5"/>
                <a:gd name="T17" fmla="*/ 0 h 5"/>
                <a:gd name="T18" fmla="*/ 3 w 5"/>
                <a:gd name="T19" fmla="*/ 0 h 5"/>
                <a:gd name="T20" fmla="*/ 5 w 5"/>
                <a:gd name="T21" fmla="*/ 3 h 5"/>
                <a:gd name="T22" fmla="*/ 5 w 5"/>
                <a:gd name="T23" fmla="*/ 3 h 5"/>
                <a:gd name="T24" fmla="*/ 5 w 5"/>
                <a:gd name="T25" fmla="*/ 5 h 5"/>
                <a:gd name="T26" fmla="*/ 5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5" y="5"/>
                  </a:moveTo>
                  <a:lnTo>
                    <a:pt x="5" y="5"/>
                  </a:lnTo>
                  <a:lnTo>
                    <a:pt x="5" y="5"/>
                  </a:lnTo>
                  <a:lnTo>
                    <a:pt x="3" y="5"/>
                  </a:lnTo>
                  <a:lnTo>
                    <a:pt x="3" y="5"/>
                  </a:lnTo>
                  <a:lnTo>
                    <a:pt x="0" y="0"/>
                  </a:lnTo>
                  <a:lnTo>
                    <a:pt x="0" y="0"/>
                  </a:lnTo>
                  <a:lnTo>
                    <a:pt x="0" y="0"/>
                  </a:lnTo>
                  <a:lnTo>
                    <a:pt x="3" y="0"/>
                  </a:lnTo>
                  <a:lnTo>
                    <a:pt x="3" y="0"/>
                  </a:lnTo>
                  <a:lnTo>
                    <a:pt x="5" y="3"/>
                  </a:lnTo>
                  <a:lnTo>
                    <a:pt x="5" y="3"/>
                  </a:lnTo>
                  <a:lnTo>
                    <a:pt x="5" y="5"/>
                  </a:lnTo>
                  <a:lnTo>
                    <a:pt x="5"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87"/>
            <p:cNvSpPr>
              <a:spLocks/>
            </p:cNvSpPr>
            <p:nvPr/>
          </p:nvSpPr>
          <p:spPr bwMode="auto">
            <a:xfrm>
              <a:off x="2263776" y="5362575"/>
              <a:ext cx="6350" cy="7938"/>
            </a:xfrm>
            <a:custGeom>
              <a:avLst/>
              <a:gdLst>
                <a:gd name="T0" fmla="*/ 2 w 4"/>
                <a:gd name="T1" fmla="*/ 2 h 5"/>
                <a:gd name="T2" fmla="*/ 0 w 4"/>
                <a:gd name="T3" fmla="*/ 2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2 w 4"/>
                <a:gd name="T17" fmla="*/ 0 h 5"/>
                <a:gd name="T18" fmla="*/ 2 w 4"/>
                <a:gd name="T19" fmla="*/ 0 h 5"/>
                <a:gd name="T20" fmla="*/ 4 w 4"/>
                <a:gd name="T21" fmla="*/ 2 h 5"/>
                <a:gd name="T22" fmla="*/ 4 w 4"/>
                <a:gd name="T23" fmla="*/ 2 h 5"/>
                <a:gd name="T24" fmla="*/ 4 w 4"/>
                <a:gd name="T25" fmla="*/ 2 h 5"/>
                <a:gd name="T26" fmla="*/ 4 w 4"/>
                <a:gd name="T27" fmla="*/ 2 h 5"/>
                <a:gd name="T28" fmla="*/ 4 w 4"/>
                <a:gd name="T29" fmla="*/ 2 h 5"/>
                <a:gd name="T30" fmla="*/ 4 w 4"/>
                <a:gd name="T31" fmla="*/ 2 h 5"/>
                <a:gd name="T32" fmla="*/ 2 w 4"/>
                <a:gd name="T33" fmla="*/ 2 h 5"/>
                <a:gd name="T34" fmla="*/ 2 w 4"/>
                <a:gd name="T35" fmla="*/ 5 h 5"/>
                <a:gd name="T36" fmla="*/ 2 w 4"/>
                <a:gd name="T37" fmla="*/ 2 h 5"/>
                <a:gd name="T38" fmla="*/ 2 w 4"/>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2" y="2"/>
                  </a:moveTo>
                  <a:lnTo>
                    <a:pt x="0" y="2"/>
                  </a:lnTo>
                  <a:lnTo>
                    <a:pt x="0" y="0"/>
                  </a:lnTo>
                  <a:lnTo>
                    <a:pt x="0" y="0"/>
                  </a:lnTo>
                  <a:lnTo>
                    <a:pt x="0" y="0"/>
                  </a:lnTo>
                  <a:lnTo>
                    <a:pt x="0" y="0"/>
                  </a:lnTo>
                  <a:lnTo>
                    <a:pt x="0" y="0"/>
                  </a:lnTo>
                  <a:lnTo>
                    <a:pt x="0" y="0"/>
                  </a:lnTo>
                  <a:lnTo>
                    <a:pt x="2" y="0"/>
                  </a:lnTo>
                  <a:lnTo>
                    <a:pt x="2" y="0"/>
                  </a:lnTo>
                  <a:lnTo>
                    <a:pt x="4" y="2"/>
                  </a:lnTo>
                  <a:lnTo>
                    <a:pt x="4" y="2"/>
                  </a:lnTo>
                  <a:lnTo>
                    <a:pt x="4" y="2"/>
                  </a:lnTo>
                  <a:lnTo>
                    <a:pt x="4" y="2"/>
                  </a:lnTo>
                  <a:lnTo>
                    <a:pt x="4" y="2"/>
                  </a:lnTo>
                  <a:lnTo>
                    <a:pt x="4" y="2"/>
                  </a:lnTo>
                  <a:lnTo>
                    <a:pt x="2" y="2"/>
                  </a:lnTo>
                  <a:lnTo>
                    <a:pt x="2" y="5"/>
                  </a:lnTo>
                  <a:lnTo>
                    <a:pt x="2" y="2"/>
                  </a:lnTo>
                  <a:lnTo>
                    <a:pt x="2"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88"/>
            <p:cNvSpPr>
              <a:spLocks/>
            </p:cNvSpPr>
            <p:nvPr/>
          </p:nvSpPr>
          <p:spPr bwMode="auto">
            <a:xfrm>
              <a:off x="2263776" y="5362575"/>
              <a:ext cx="6350" cy="7938"/>
            </a:xfrm>
            <a:custGeom>
              <a:avLst/>
              <a:gdLst>
                <a:gd name="T0" fmla="*/ 2 w 4"/>
                <a:gd name="T1" fmla="*/ 2 h 5"/>
                <a:gd name="T2" fmla="*/ 0 w 4"/>
                <a:gd name="T3" fmla="*/ 2 h 5"/>
                <a:gd name="T4" fmla="*/ 0 w 4"/>
                <a:gd name="T5" fmla="*/ 0 h 5"/>
                <a:gd name="T6" fmla="*/ 0 w 4"/>
                <a:gd name="T7" fmla="*/ 0 h 5"/>
                <a:gd name="T8" fmla="*/ 0 w 4"/>
                <a:gd name="T9" fmla="*/ 0 h 5"/>
                <a:gd name="T10" fmla="*/ 0 w 4"/>
                <a:gd name="T11" fmla="*/ 0 h 5"/>
                <a:gd name="T12" fmla="*/ 0 w 4"/>
                <a:gd name="T13" fmla="*/ 0 h 5"/>
                <a:gd name="T14" fmla="*/ 0 w 4"/>
                <a:gd name="T15" fmla="*/ 0 h 5"/>
                <a:gd name="T16" fmla="*/ 2 w 4"/>
                <a:gd name="T17" fmla="*/ 0 h 5"/>
                <a:gd name="T18" fmla="*/ 2 w 4"/>
                <a:gd name="T19" fmla="*/ 0 h 5"/>
                <a:gd name="T20" fmla="*/ 4 w 4"/>
                <a:gd name="T21" fmla="*/ 2 h 5"/>
                <a:gd name="T22" fmla="*/ 4 w 4"/>
                <a:gd name="T23" fmla="*/ 2 h 5"/>
                <a:gd name="T24" fmla="*/ 4 w 4"/>
                <a:gd name="T25" fmla="*/ 2 h 5"/>
                <a:gd name="T26" fmla="*/ 4 w 4"/>
                <a:gd name="T27" fmla="*/ 2 h 5"/>
                <a:gd name="T28" fmla="*/ 4 w 4"/>
                <a:gd name="T29" fmla="*/ 2 h 5"/>
                <a:gd name="T30" fmla="*/ 4 w 4"/>
                <a:gd name="T31" fmla="*/ 2 h 5"/>
                <a:gd name="T32" fmla="*/ 2 w 4"/>
                <a:gd name="T33" fmla="*/ 2 h 5"/>
                <a:gd name="T34" fmla="*/ 2 w 4"/>
                <a:gd name="T35" fmla="*/ 5 h 5"/>
                <a:gd name="T36" fmla="*/ 2 w 4"/>
                <a:gd name="T37" fmla="*/ 2 h 5"/>
                <a:gd name="T38" fmla="*/ 2 w 4"/>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5">
                  <a:moveTo>
                    <a:pt x="2" y="2"/>
                  </a:moveTo>
                  <a:lnTo>
                    <a:pt x="0" y="2"/>
                  </a:lnTo>
                  <a:lnTo>
                    <a:pt x="0" y="0"/>
                  </a:lnTo>
                  <a:lnTo>
                    <a:pt x="0" y="0"/>
                  </a:lnTo>
                  <a:lnTo>
                    <a:pt x="0" y="0"/>
                  </a:lnTo>
                  <a:lnTo>
                    <a:pt x="0" y="0"/>
                  </a:lnTo>
                  <a:lnTo>
                    <a:pt x="0" y="0"/>
                  </a:lnTo>
                  <a:lnTo>
                    <a:pt x="0" y="0"/>
                  </a:lnTo>
                  <a:lnTo>
                    <a:pt x="2" y="0"/>
                  </a:lnTo>
                  <a:lnTo>
                    <a:pt x="2" y="0"/>
                  </a:lnTo>
                  <a:lnTo>
                    <a:pt x="4" y="2"/>
                  </a:lnTo>
                  <a:lnTo>
                    <a:pt x="4" y="2"/>
                  </a:lnTo>
                  <a:lnTo>
                    <a:pt x="4" y="2"/>
                  </a:lnTo>
                  <a:lnTo>
                    <a:pt x="4" y="2"/>
                  </a:lnTo>
                  <a:lnTo>
                    <a:pt x="4" y="2"/>
                  </a:lnTo>
                  <a:lnTo>
                    <a:pt x="4" y="2"/>
                  </a:lnTo>
                  <a:lnTo>
                    <a:pt x="2" y="2"/>
                  </a:lnTo>
                  <a:lnTo>
                    <a:pt x="2" y="5"/>
                  </a:lnTo>
                  <a:lnTo>
                    <a:pt x="2" y="2"/>
                  </a:lnTo>
                  <a:lnTo>
                    <a:pt x="2"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89"/>
            <p:cNvSpPr>
              <a:spLocks/>
            </p:cNvSpPr>
            <p:nvPr/>
          </p:nvSpPr>
          <p:spPr bwMode="auto">
            <a:xfrm>
              <a:off x="2586038" y="5722938"/>
              <a:ext cx="14288" cy="3175"/>
            </a:xfrm>
            <a:custGeom>
              <a:avLst/>
              <a:gdLst>
                <a:gd name="T0" fmla="*/ 7 w 9"/>
                <a:gd name="T1" fmla="*/ 2 h 2"/>
                <a:gd name="T2" fmla="*/ 5 w 9"/>
                <a:gd name="T3" fmla="*/ 0 h 2"/>
                <a:gd name="T4" fmla="*/ 5 w 9"/>
                <a:gd name="T5" fmla="*/ 0 h 2"/>
                <a:gd name="T6" fmla="*/ 5 w 9"/>
                <a:gd name="T7" fmla="*/ 0 h 2"/>
                <a:gd name="T8" fmla="*/ 2 w 9"/>
                <a:gd name="T9" fmla="*/ 0 h 2"/>
                <a:gd name="T10" fmla="*/ 0 w 9"/>
                <a:gd name="T11" fmla="*/ 0 h 2"/>
                <a:gd name="T12" fmla="*/ 0 w 9"/>
                <a:gd name="T13" fmla="*/ 0 h 2"/>
                <a:gd name="T14" fmla="*/ 0 w 9"/>
                <a:gd name="T15" fmla="*/ 0 h 2"/>
                <a:gd name="T16" fmla="*/ 0 w 9"/>
                <a:gd name="T17" fmla="*/ 0 h 2"/>
                <a:gd name="T18" fmla="*/ 0 w 9"/>
                <a:gd name="T19" fmla="*/ 0 h 2"/>
                <a:gd name="T20" fmla="*/ 0 w 9"/>
                <a:gd name="T21" fmla="*/ 0 h 2"/>
                <a:gd name="T22" fmla="*/ 2 w 9"/>
                <a:gd name="T23" fmla="*/ 0 h 2"/>
                <a:gd name="T24" fmla="*/ 2 w 9"/>
                <a:gd name="T25" fmla="*/ 0 h 2"/>
                <a:gd name="T26" fmla="*/ 2 w 9"/>
                <a:gd name="T27" fmla="*/ 0 h 2"/>
                <a:gd name="T28" fmla="*/ 5 w 9"/>
                <a:gd name="T29" fmla="*/ 0 h 2"/>
                <a:gd name="T30" fmla="*/ 7 w 9"/>
                <a:gd name="T31" fmla="*/ 0 h 2"/>
                <a:gd name="T32" fmla="*/ 7 w 9"/>
                <a:gd name="T33" fmla="*/ 0 h 2"/>
                <a:gd name="T34" fmla="*/ 9 w 9"/>
                <a:gd name="T35" fmla="*/ 0 h 2"/>
                <a:gd name="T36" fmla="*/ 9 w 9"/>
                <a:gd name="T37" fmla="*/ 0 h 2"/>
                <a:gd name="T38" fmla="*/ 9 w 9"/>
                <a:gd name="T39" fmla="*/ 0 h 2"/>
                <a:gd name="T40" fmla="*/ 9 w 9"/>
                <a:gd name="T41" fmla="*/ 0 h 2"/>
                <a:gd name="T42" fmla="*/ 9 w 9"/>
                <a:gd name="T43" fmla="*/ 0 h 2"/>
                <a:gd name="T44" fmla="*/ 7 w 9"/>
                <a:gd name="T45" fmla="*/ 0 h 2"/>
                <a:gd name="T46" fmla="*/ 7 w 9"/>
                <a:gd name="T47" fmla="*/ 0 h 2"/>
                <a:gd name="T48" fmla="*/ 7 w 9"/>
                <a:gd name="T4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2">
                  <a:moveTo>
                    <a:pt x="7" y="2"/>
                  </a:moveTo>
                  <a:lnTo>
                    <a:pt x="5" y="0"/>
                  </a:lnTo>
                  <a:lnTo>
                    <a:pt x="5" y="0"/>
                  </a:lnTo>
                  <a:lnTo>
                    <a:pt x="5" y="0"/>
                  </a:lnTo>
                  <a:lnTo>
                    <a:pt x="2" y="0"/>
                  </a:lnTo>
                  <a:lnTo>
                    <a:pt x="0" y="0"/>
                  </a:lnTo>
                  <a:lnTo>
                    <a:pt x="0" y="0"/>
                  </a:lnTo>
                  <a:lnTo>
                    <a:pt x="0" y="0"/>
                  </a:lnTo>
                  <a:lnTo>
                    <a:pt x="0" y="0"/>
                  </a:lnTo>
                  <a:lnTo>
                    <a:pt x="0" y="0"/>
                  </a:lnTo>
                  <a:lnTo>
                    <a:pt x="0" y="0"/>
                  </a:lnTo>
                  <a:lnTo>
                    <a:pt x="2" y="0"/>
                  </a:lnTo>
                  <a:lnTo>
                    <a:pt x="2" y="0"/>
                  </a:lnTo>
                  <a:lnTo>
                    <a:pt x="2" y="0"/>
                  </a:lnTo>
                  <a:lnTo>
                    <a:pt x="5" y="0"/>
                  </a:lnTo>
                  <a:lnTo>
                    <a:pt x="7" y="0"/>
                  </a:lnTo>
                  <a:lnTo>
                    <a:pt x="7" y="0"/>
                  </a:lnTo>
                  <a:lnTo>
                    <a:pt x="9" y="0"/>
                  </a:lnTo>
                  <a:lnTo>
                    <a:pt x="9" y="0"/>
                  </a:lnTo>
                  <a:lnTo>
                    <a:pt x="9" y="0"/>
                  </a:lnTo>
                  <a:lnTo>
                    <a:pt x="9" y="0"/>
                  </a:lnTo>
                  <a:lnTo>
                    <a:pt x="9" y="0"/>
                  </a:lnTo>
                  <a:lnTo>
                    <a:pt x="7" y="0"/>
                  </a:lnTo>
                  <a:lnTo>
                    <a:pt x="7" y="0"/>
                  </a:lnTo>
                  <a:lnTo>
                    <a:pt x="7"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90"/>
            <p:cNvSpPr>
              <a:spLocks/>
            </p:cNvSpPr>
            <p:nvPr/>
          </p:nvSpPr>
          <p:spPr bwMode="auto">
            <a:xfrm>
              <a:off x="2586038" y="5722938"/>
              <a:ext cx="14288" cy="3175"/>
            </a:xfrm>
            <a:custGeom>
              <a:avLst/>
              <a:gdLst>
                <a:gd name="T0" fmla="*/ 7 w 9"/>
                <a:gd name="T1" fmla="*/ 2 h 2"/>
                <a:gd name="T2" fmla="*/ 5 w 9"/>
                <a:gd name="T3" fmla="*/ 0 h 2"/>
                <a:gd name="T4" fmla="*/ 5 w 9"/>
                <a:gd name="T5" fmla="*/ 0 h 2"/>
                <a:gd name="T6" fmla="*/ 5 w 9"/>
                <a:gd name="T7" fmla="*/ 0 h 2"/>
                <a:gd name="T8" fmla="*/ 2 w 9"/>
                <a:gd name="T9" fmla="*/ 0 h 2"/>
                <a:gd name="T10" fmla="*/ 0 w 9"/>
                <a:gd name="T11" fmla="*/ 0 h 2"/>
                <a:gd name="T12" fmla="*/ 0 w 9"/>
                <a:gd name="T13" fmla="*/ 0 h 2"/>
                <a:gd name="T14" fmla="*/ 0 w 9"/>
                <a:gd name="T15" fmla="*/ 0 h 2"/>
                <a:gd name="T16" fmla="*/ 0 w 9"/>
                <a:gd name="T17" fmla="*/ 0 h 2"/>
                <a:gd name="T18" fmla="*/ 0 w 9"/>
                <a:gd name="T19" fmla="*/ 0 h 2"/>
                <a:gd name="T20" fmla="*/ 0 w 9"/>
                <a:gd name="T21" fmla="*/ 0 h 2"/>
                <a:gd name="T22" fmla="*/ 2 w 9"/>
                <a:gd name="T23" fmla="*/ 0 h 2"/>
                <a:gd name="T24" fmla="*/ 2 w 9"/>
                <a:gd name="T25" fmla="*/ 0 h 2"/>
                <a:gd name="T26" fmla="*/ 2 w 9"/>
                <a:gd name="T27" fmla="*/ 0 h 2"/>
                <a:gd name="T28" fmla="*/ 5 w 9"/>
                <a:gd name="T29" fmla="*/ 0 h 2"/>
                <a:gd name="T30" fmla="*/ 7 w 9"/>
                <a:gd name="T31" fmla="*/ 0 h 2"/>
                <a:gd name="T32" fmla="*/ 7 w 9"/>
                <a:gd name="T33" fmla="*/ 0 h 2"/>
                <a:gd name="T34" fmla="*/ 9 w 9"/>
                <a:gd name="T35" fmla="*/ 0 h 2"/>
                <a:gd name="T36" fmla="*/ 9 w 9"/>
                <a:gd name="T37" fmla="*/ 0 h 2"/>
                <a:gd name="T38" fmla="*/ 9 w 9"/>
                <a:gd name="T39" fmla="*/ 0 h 2"/>
                <a:gd name="T40" fmla="*/ 9 w 9"/>
                <a:gd name="T41" fmla="*/ 0 h 2"/>
                <a:gd name="T42" fmla="*/ 9 w 9"/>
                <a:gd name="T43" fmla="*/ 0 h 2"/>
                <a:gd name="T44" fmla="*/ 7 w 9"/>
                <a:gd name="T45" fmla="*/ 0 h 2"/>
                <a:gd name="T46" fmla="*/ 7 w 9"/>
                <a:gd name="T47" fmla="*/ 0 h 2"/>
                <a:gd name="T48" fmla="*/ 7 w 9"/>
                <a:gd name="T4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2">
                  <a:moveTo>
                    <a:pt x="7" y="2"/>
                  </a:moveTo>
                  <a:lnTo>
                    <a:pt x="5" y="0"/>
                  </a:lnTo>
                  <a:lnTo>
                    <a:pt x="5" y="0"/>
                  </a:lnTo>
                  <a:lnTo>
                    <a:pt x="5" y="0"/>
                  </a:lnTo>
                  <a:lnTo>
                    <a:pt x="2" y="0"/>
                  </a:lnTo>
                  <a:lnTo>
                    <a:pt x="0" y="0"/>
                  </a:lnTo>
                  <a:lnTo>
                    <a:pt x="0" y="0"/>
                  </a:lnTo>
                  <a:lnTo>
                    <a:pt x="0" y="0"/>
                  </a:lnTo>
                  <a:lnTo>
                    <a:pt x="0" y="0"/>
                  </a:lnTo>
                  <a:lnTo>
                    <a:pt x="0" y="0"/>
                  </a:lnTo>
                  <a:lnTo>
                    <a:pt x="0" y="0"/>
                  </a:lnTo>
                  <a:lnTo>
                    <a:pt x="2" y="0"/>
                  </a:lnTo>
                  <a:lnTo>
                    <a:pt x="2" y="0"/>
                  </a:lnTo>
                  <a:lnTo>
                    <a:pt x="2" y="0"/>
                  </a:lnTo>
                  <a:lnTo>
                    <a:pt x="5" y="0"/>
                  </a:lnTo>
                  <a:lnTo>
                    <a:pt x="7" y="0"/>
                  </a:lnTo>
                  <a:lnTo>
                    <a:pt x="7" y="0"/>
                  </a:lnTo>
                  <a:lnTo>
                    <a:pt x="9" y="0"/>
                  </a:lnTo>
                  <a:lnTo>
                    <a:pt x="9" y="0"/>
                  </a:lnTo>
                  <a:lnTo>
                    <a:pt x="9" y="0"/>
                  </a:lnTo>
                  <a:lnTo>
                    <a:pt x="9" y="0"/>
                  </a:lnTo>
                  <a:lnTo>
                    <a:pt x="9" y="0"/>
                  </a:lnTo>
                  <a:lnTo>
                    <a:pt x="7" y="0"/>
                  </a:lnTo>
                  <a:lnTo>
                    <a:pt x="7" y="0"/>
                  </a:lnTo>
                  <a:lnTo>
                    <a:pt x="7"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91"/>
            <p:cNvSpPr>
              <a:spLocks/>
            </p:cNvSpPr>
            <p:nvPr/>
          </p:nvSpPr>
          <p:spPr bwMode="auto">
            <a:xfrm>
              <a:off x="2266951" y="5205413"/>
              <a:ext cx="7938" cy="6350"/>
            </a:xfrm>
            <a:custGeom>
              <a:avLst/>
              <a:gdLst>
                <a:gd name="T0" fmla="*/ 2 w 5"/>
                <a:gd name="T1" fmla="*/ 4 h 4"/>
                <a:gd name="T2" fmla="*/ 0 w 5"/>
                <a:gd name="T3" fmla="*/ 2 h 4"/>
                <a:gd name="T4" fmla="*/ 0 w 5"/>
                <a:gd name="T5" fmla="*/ 2 h 4"/>
                <a:gd name="T6" fmla="*/ 0 w 5"/>
                <a:gd name="T7" fmla="*/ 2 h 4"/>
                <a:gd name="T8" fmla="*/ 0 w 5"/>
                <a:gd name="T9" fmla="*/ 2 h 4"/>
                <a:gd name="T10" fmla="*/ 0 w 5"/>
                <a:gd name="T11" fmla="*/ 2 h 4"/>
                <a:gd name="T12" fmla="*/ 0 w 5"/>
                <a:gd name="T13" fmla="*/ 0 h 4"/>
                <a:gd name="T14" fmla="*/ 0 w 5"/>
                <a:gd name="T15" fmla="*/ 0 h 4"/>
                <a:gd name="T16" fmla="*/ 2 w 5"/>
                <a:gd name="T17" fmla="*/ 0 h 4"/>
                <a:gd name="T18" fmla="*/ 2 w 5"/>
                <a:gd name="T19" fmla="*/ 0 h 4"/>
                <a:gd name="T20" fmla="*/ 5 w 5"/>
                <a:gd name="T21" fmla="*/ 2 h 4"/>
                <a:gd name="T22" fmla="*/ 2 w 5"/>
                <a:gd name="T23" fmla="*/ 4 h 4"/>
                <a:gd name="T24" fmla="*/ 2 w 5"/>
                <a:gd name="T25" fmla="*/ 4 h 4"/>
                <a:gd name="T26" fmla="*/ 2 w 5"/>
                <a:gd name="T27" fmla="*/ 4 h 4"/>
                <a:gd name="T28" fmla="*/ 2 w 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
                  <a:moveTo>
                    <a:pt x="2" y="4"/>
                  </a:moveTo>
                  <a:lnTo>
                    <a:pt x="0" y="2"/>
                  </a:lnTo>
                  <a:lnTo>
                    <a:pt x="0" y="2"/>
                  </a:lnTo>
                  <a:lnTo>
                    <a:pt x="0" y="2"/>
                  </a:lnTo>
                  <a:lnTo>
                    <a:pt x="0" y="2"/>
                  </a:lnTo>
                  <a:lnTo>
                    <a:pt x="0" y="2"/>
                  </a:lnTo>
                  <a:lnTo>
                    <a:pt x="0" y="0"/>
                  </a:lnTo>
                  <a:lnTo>
                    <a:pt x="0" y="0"/>
                  </a:lnTo>
                  <a:lnTo>
                    <a:pt x="2" y="0"/>
                  </a:lnTo>
                  <a:lnTo>
                    <a:pt x="2" y="0"/>
                  </a:lnTo>
                  <a:lnTo>
                    <a:pt x="5" y="2"/>
                  </a:lnTo>
                  <a:lnTo>
                    <a:pt x="2" y="4"/>
                  </a:lnTo>
                  <a:lnTo>
                    <a:pt x="2" y="4"/>
                  </a:lnTo>
                  <a:lnTo>
                    <a:pt x="2" y="4"/>
                  </a:lnTo>
                  <a:lnTo>
                    <a:pt x="2"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92"/>
            <p:cNvSpPr>
              <a:spLocks/>
            </p:cNvSpPr>
            <p:nvPr/>
          </p:nvSpPr>
          <p:spPr bwMode="auto">
            <a:xfrm>
              <a:off x="2266951" y="5205413"/>
              <a:ext cx="7938" cy="6350"/>
            </a:xfrm>
            <a:custGeom>
              <a:avLst/>
              <a:gdLst>
                <a:gd name="T0" fmla="*/ 2 w 5"/>
                <a:gd name="T1" fmla="*/ 4 h 4"/>
                <a:gd name="T2" fmla="*/ 0 w 5"/>
                <a:gd name="T3" fmla="*/ 2 h 4"/>
                <a:gd name="T4" fmla="*/ 0 w 5"/>
                <a:gd name="T5" fmla="*/ 2 h 4"/>
                <a:gd name="T6" fmla="*/ 0 w 5"/>
                <a:gd name="T7" fmla="*/ 2 h 4"/>
                <a:gd name="T8" fmla="*/ 0 w 5"/>
                <a:gd name="T9" fmla="*/ 2 h 4"/>
                <a:gd name="T10" fmla="*/ 0 w 5"/>
                <a:gd name="T11" fmla="*/ 2 h 4"/>
                <a:gd name="T12" fmla="*/ 0 w 5"/>
                <a:gd name="T13" fmla="*/ 0 h 4"/>
                <a:gd name="T14" fmla="*/ 0 w 5"/>
                <a:gd name="T15" fmla="*/ 0 h 4"/>
                <a:gd name="T16" fmla="*/ 2 w 5"/>
                <a:gd name="T17" fmla="*/ 0 h 4"/>
                <a:gd name="T18" fmla="*/ 2 w 5"/>
                <a:gd name="T19" fmla="*/ 0 h 4"/>
                <a:gd name="T20" fmla="*/ 5 w 5"/>
                <a:gd name="T21" fmla="*/ 2 h 4"/>
                <a:gd name="T22" fmla="*/ 2 w 5"/>
                <a:gd name="T23" fmla="*/ 4 h 4"/>
                <a:gd name="T24" fmla="*/ 2 w 5"/>
                <a:gd name="T25" fmla="*/ 4 h 4"/>
                <a:gd name="T26" fmla="*/ 2 w 5"/>
                <a:gd name="T27" fmla="*/ 4 h 4"/>
                <a:gd name="T28" fmla="*/ 2 w 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
                  <a:moveTo>
                    <a:pt x="2" y="4"/>
                  </a:moveTo>
                  <a:lnTo>
                    <a:pt x="0" y="2"/>
                  </a:lnTo>
                  <a:lnTo>
                    <a:pt x="0" y="2"/>
                  </a:lnTo>
                  <a:lnTo>
                    <a:pt x="0" y="2"/>
                  </a:lnTo>
                  <a:lnTo>
                    <a:pt x="0" y="2"/>
                  </a:lnTo>
                  <a:lnTo>
                    <a:pt x="0" y="2"/>
                  </a:lnTo>
                  <a:lnTo>
                    <a:pt x="0" y="0"/>
                  </a:lnTo>
                  <a:lnTo>
                    <a:pt x="0" y="0"/>
                  </a:lnTo>
                  <a:lnTo>
                    <a:pt x="2" y="0"/>
                  </a:lnTo>
                  <a:lnTo>
                    <a:pt x="2" y="0"/>
                  </a:lnTo>
                  <a:lnTo>
                    <a:pt x="5" y="2"/>
                  </a:lnTo>
                  <a:lnTo>
                    <a:pt x="2" y="4"/>
                  </a:lnTo>
                  <a:lnTo>
                    <a:pt x="2" y="4"/>
                  </a:lnTo>
                  <a:lnTo>
                    <a:pt x="2" y="4"/>
                  </a:lnTo>
                  <a:lnTo>
                    <a:pt x="2"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93"/>
            <p:cNvSpPr>
              <a:spLocks/>
            </p:cNvSpPr>
            <p:nvPr/>
          </p:nvSpPr>
          <p:spPr bwMode="auto">
            <a:xfrm>
              <a:off x="2622551" y="5681663"/>
              <a:ext cx="12700" cy="6350"/>
            </a:xfrm>
            <a:custGeom>
              <a:avLst/>
              <a:gdLst>
                <a:gd name="T0" fmla="*/ 3 w 8"/>
                <a:gd name="T1" fmla="*/ 0 h 4"/>
                <a:gd name="T2" fmla="*/ 3 w 8"/>
                <a:gd name="T3" fmla="*/ 0 h 4"/>
                <a:gd name="T4" fmla="*/ 8 w 8"/>
                <a:gd name="T5" fmla="*/ 0 h 4"/>
                <a:gd name="T6" fmla="*/ 8 w 8"/>
                <a:gd name="T7" fmla="*/ 2 h 4"/>
                <a:gd name="T8" fmla="*/ 8 w 8"/>
                <a:gd name="T9" fmla="*/ 4 h 4"/>
                <a:gd name="T10" fmla="*/ 8 w 8"/>
                <a:gd name="T11" fmla="*/ 4 h 4"/>
                <a:gd name="T12" fmla="*/ 8 w 8"/>
                <a:gd name="T13" fmla="*/ 4 h 4"/>
                <a:gd name="T14" fmla="*/ 0 w 8"/>
                <a:gd name="T15" fmla="*/ 0 h 4"/>
                <a:gd name="T16" fmla="*/ 0 w 8"/>
                <a:gd name="T17" fmla="*/ 0 h 4"/>
                <a:gd name="T18" fmla="*/ 0 w 8"/>
                <a:gd name="T19" fmla="*/ 0 h 4"/>
                <a:gd name="T20" fmla="*/ 0 w 8"/>
                <a:gd name="T21" fmla="*/ 0 h 4"/>
                <a:gd name="T22" fmla="*/ 0 w 8"/>
                <a:gd name="T23" fmla="*/ 0 h 4"/>
                <a:gd name="T24" fmla="*/ 0 w 8"/>
                <a:gd name="T25" fmla="*/ 0 h 4"/>
                <a:gd name="T26" fmla="*/ 3 w 8"/>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4">
                  <a:moveTo>
                    <a:pt x="3" y="0"/>
                  </a:moveTo>
                  <a:lnTo>
                    <a:pt x="3" y="0"/>
                  </a:lnTo>
                  <a:lnTo>
                    <a:pt x="8" y="0"/>
                  </a:lnTo>
                  <a:lnTo>
                    <a:pt x="8" y="2"/>
                  </a:lnTo>
                  <a:lnTo>
                    <a:pt x="8" y="4"/>
                  </a:lnTo>
                  <a:lnTo>
                    <a:pt x="8" y="4"/>
                  </a:lnTo>
                  <a:lnTo>
                    <a:pt x="8" y="4"/>
                  </a:lnTo>
                  <a:lnTo>
                    <a:pt x="0" y="0"/>
                  </a:lnTo>
                  <a:lnTo>
                    <a:pt x="0" y="0"/>
                  </a:lnTo>
                  <a:lnTo>
                    <a:pt x="0" y="0"/>
                  </a:lnTo>
                  <a:lnTo>
                    <a:pt x="0" y="0"/>
                  </a:lnTo>
                  <a:lnTo>
                    <a:pt x="0" y="0"/>
                  </a:lnTo>
                  <a:lnTo>
                    <a:pt x="0" y="0"/>
                  </a:lnTo>
                  <a:lnTo>
                    <a:pt x="3" y="0"/>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94"/>
            <p:cNvSpPr>
              <a:spLocks/>
            </p:cNvSpPr>
            <p:nvPr/>
          </p:nvSpPr>
          <p:spPr bwMode="auto">
            <a:xfrm>
              <a:off x="2622551" y="5681663"/>
              <a:ext cx="12700" cy="6350"/>
            </a:xfrm>
            <a:custGeom>
              <a:avLst/>
              <a:gdLst>
                <a:gd name="T0" fmla="*/ 3 w 8"/>
                <a:gd name="T1" fmla="*/ 0 h 4"/>
                <a:gd name="T2" fmla="*/ 3 w 8"/>
                <a:gd name="T3" fmla="*/ 0 h 4"/>
                <a:gd name="T4" fmla="*/ 8 w 8"/>
                <a:gd name="T5" fmla="*/ 0 h 4"/>
                <a:gd name="T6" fmla="*/ 8 w 8"/>
                <a:gd name="T7" fmla="*/ 2 h 4"/>
                <a:gd name="T8" fmla="*/ 8 w 8"/>
                <a:gd name="T9" fmla="*/ 4 h 4"/>
                <a:gd name="T10" fmla="*/ 8 w 8"/>
                <a:gd name="T11" fmla="*/ 4 h 4"/>
                <a:gd name="T12" fmla="*/ 8 w 8"/>
                <a:gd name="T13" fmla="*/ 4 h 4"/>
                <a:gd name="T14" fmla="*/ 0 w 8"/>
                <a:gd name="T15" fmla="*/ 0 h 4"/>
                <a:gd name="T16" fmla="*/ 0 w 8"/>
                <a:gd name="T17" fmla="*/ 0 h 4"/>
                <a:gd name="T18" fmla="*/ 0 w 8"/>
                <a:gd name="T19" fmla="*/ 0 h 4"/>
                <a:gd name="T20" fmla="*/ 0 w 8"/>
                <a:gd name="T21" fmla="*/ 0 h 4"/>
                <a:gd name="T22" fmla="*/ 0 w 8"/>
                <a:gd name="T23" fmla="*/ 0 h 4"/>
                <a:gd name="T24" fmla="*/ 0 w 8"/>
                <a:gd name="T25" fmla="*/ 0 h 4"/>
                <a:gd name="T26" fmla="*/ 3 w 8"/>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4">
                  <a:moveTo>
                    <a:pt x="3" y="0"/>
                  </a:moveTo>
                  <a:lnTo>
                    <a:pt x="3" y="0"/>
                  </a:lnTo>
                  <a:lnTo>
                    <a:pt x="8" y="0"/>
                  </a:lnTo>
                  <a:lnTo>
                    <a:pt x="8" y="2"/>
                  </a:lnTo>
                  <a:lnTo>
                    <a:pt x="8" y="4"/>
                  </a:lnTo>
                  <a:lnTo>
                    <a:pt x="8" y="4"/>
                  </a:lnTo>
                  <a:lnTo>
                    <a:pt x="8" y="4"/>
                  </a:lnTo>
                  <a:lnTo>
                    <a:pt x="0" y="0"/>
                  </a:lnTo>
                  <a:lnTo>
                    <a:pt x="0" y="0"/>
                  </a:lnTo>
                  <a:lnTo>
                    <a:pt x="0" y="0"/>
                  </a:lnTo>
                  <a:lnTo>
                    <a:pt x="0" y="0"/>
                  </a:lnTo>
                  <a:lnTo>
                    <a:pt x="0" y="0"/>
                  </a:lnTo>
                  <a:lnTo>
                    <a:pt x="0" y="0"/>
                  </a:lnTo>
                  <a:lnTo>
                    <a:pt x="3"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95"/>
            <p:cNvSpPr>
              <a:spLocks/>
            </p:cNvSpPr>
            <p:nvPr/>
          </p:nvSpPr>
          <p:spPr bwMode="auto">
            <a:xfrm>
              <a:off x="2247901" y="5546725"/>
              <a:ext cx="7938" cy="3175"/>
            </a:xfrm>
            <a:custGeom>
              <a:avLst/>
              <a:gdLst>
                <a:gd name="T0" fmla="*/ 3 w 5"/>
                <a:gd name="T1" fmla="*/ 2 h 2"/>
                <a:gd name="T2" fmla="*/ 0 w 5"/>
                <a:gd name="T3" fmla="*/ 2 h 2"/>
                <a:gd name="T4" fmla="*/ 0 w 5"/>
                <a:gd name="T5" fmla="*/ 0 h 2"/>
                <a:gd name="T6" fmla="*/ 5 w 5"/>
                <a:gd name="T7" fmla="*/ 0 h 2"/>
                <a:gd name="T8" fmla="*/ 5 w 5"/>
                <a:gd name="T9" fmla="*/ 0 h 2"/>
                <a:gd name="T10" fmla="*/ 5 w 5"/>
                <a:gd name="T11" fmla="*/ 0 h 2"/>
                <a:gd name="T12" fmla="*/ 5 w 5"/>
                <a:gd name="T13" fmla="*/ 0 h 2"/>
                <a:gd name="T14" fmla="*/ 3 w 5"/>
                <a:gd name="T15" fmla="*/ 2 h 2"/>
                <a:gd name="T16" fmla="*/ 3 w 5"/>
                <a:gd name="T17" fmla="*/ 2 h 2"/>
                <a:gd name="T18" fmla="*/ 3 w 5"/>
                <a:gd name="T19" fmla="*/ 2 h 2"/>
                <a:gd name="T20" fmla="*/ 3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3" y="2"/>
                  </a:moveTo>
                  <a:lnTo>
                    <a:pt x="0" y="2"/>
                  </a:lnTo>
                  <a:lnTo>
                    <a:pt x="0" y="0"/>
                  </a:lnTo>
                  <a:lnTo>
                    <a:pt x="5" y="0"/>
                  </a:lnTo>
                  <a:lnTo>
                    <a:pt x="5" y="0"/>
                  </a:lnTo>
                  <a:lnTo>
                    <a:pt x="5" y="0"/>
                  </a:lnTo>
                  <a:lnTo>
                    <a:pt x="5" y="0"/>
                  </a:lnTo>
                  <a:lnTo>
                    <a:pt x="3" y="2"/>
                  </a:lnTo>
                  <a:lnTo>
                    <a:pt x="3" y="2"/>
                  </a:lnTo>
                  <a:lnTo>
                    <a:pt x="3" y="2"/>
                  </a:lnTo>
                  <a:lnTo>
                    <a:pt x="3"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96"/>
            <p:cNvSpPr>
              <a:spLocks/>
            </p:cNvSpPr>
            <p:nvPr/>
          </p:nvSpPr>
          <p:spPr bwMode="auto">
            <a:xfrm>
              <a:off x="2247901" y="5546725"/>
              <a:ext cx="7938" cy="3175"/>
            </a:xfrm>
            <a:custGeom>
              <a:avLst/>
              <a:gdLst>
                <a:gd name="T0" fmla="*/ 3 w 5"/>
                <a:gd name="T1" fmla="*/ 2 h 2"/>
                <a:gd name="T2" fmla="*/ 0 w 5"/>
                <a:gd name="T3" fmla="*/ 2 h 2"/>
                <a:gd name="T4" fmla="*/ 0 w 5"/>
                <a:gd name="T5" fmla="*/ 0 h 2"/>
                <a:gd name="T6" fmla="*/ 5 w 5"/>
                <a:gd name="T7" fmla="*/ 0 h 2"/>
                <a:gd name="T8" fmla="*/ 5 w 5"/>
                <a:gd name="T9" fmla="*/ 0 h 2"/>
                <a:gd name="T10" fmla="*/ 5 w 5"/>
                <a:gd name="T11" fmla="*/ 0 h 2"/>
                <a:gd name="T12" fmla="*/ 5 w 5"/>
                <a:gd name="T13" fmla="*/ 0 h 2"/>
                <a:gd name="T14" fmla="*/ 3 w 5"/>
                <a:gd name="T15" fmla="*/ 2 h 2"/>
                <a:gd name="T16" fmla="*/ 3 w 5"/>
                <a:gd name="T17" fmla="*/ 2 h 2"/>
                <a:gd name="T18" fmla="*/ 3 w 5"/>
                <a:gd name="T19" fmla="*/ 2 h 2"/>
                <a:gd name="T20" fmla="*/ 3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3" y="2"/>
                  </a:moveTo>
                  <a:lnTo>
                    <a:pt x="0" y="2"/>
                  </a:lnTo>
                  <a:lnTo>
                    <a:pt x="0" y="0"/>
                  </a:lnTo>
                  <a:lnTo>
                    <a:pt x="5" y="0"/>
                  </a:lnTo>
                  <a:lnTo>
                    <a:pt x="5" y="0"/>
                  </a:lnTo>
                  <a:lnTo>
                    <a:pt x="5" y="0"/>
                  </a:lnTo>
                  <a:lnTo>
                    <a:pt x="5" y="0"/>
                  </a:lnTo>
                  <a:lnTo>
                    <a:pt x="3" y="2"/>
                  </a:lnTo>
                  <a:lnTo>
                    <a:pt x="3" y="2"/>
                  </a:lnTo>
                  <a:lnTo>
                    <a:pt x="3" y="2"/>
                  </a:lnTo>
                  <a:lnTo>
                    <a:pt x="3"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97"/>
            <p:cNvSpPr>
              <a:spLocks/>
            </p:cNvSpPr>
            <p:nvPr/>
          </p:nvSpPr>
          <p:spPr bwMode="auto">
            <a:xfrm>
              <a:off x="2255838" y="5178425"/>
              <a:ext cx="7938" cy="4763"/>
            </a:xfrm>
            <a:custGeom>
              <a:avLst/>
              <a:gdLst>
                <a:gd name="T0" fmla="*/ 5 w 5"/>
                <a:gd name="T1" fmla="*/ 3 h 3"/>
                <a:gd name="T2" fmla="*/ 5 w 5"/>
                <a:gd name="T3" fmla="*/ 3 h 3"/>
                <a:gd name="T4" fmla="*/ 0 w 5"/>
                <a:gd name="T5" fmla="*/ 3 h 3"/>
                <a:gd name="T6" fmla="*/ 0 w 5"/>
                <a:gd name="T7" fmla="*/ 3 h 3"/>
                <a:gd name="T8" fmla="*/ 0 w 5"/>
                <a:gd name="T9" fmla="*/ 3 h 3"/>
                <a:gd name="T10" fmla="*/ 0 w 5"/>
                <a:gd name="T11" fmla="*/ 3 h 3"/>
                <a:gd name="T12" fmla="*/ 0 w 5"/>
                <a:gd name="T13" fmla="*/ 0 h 3"/>
                <a:gd name="T14" fmla="*/ 0 w 5"/>
                <a:gd name="T15" fmla="*/ 0 h 3"/>
                <a:gd name="T16" fmla="*/ 2 w 5"/>
                <a:gd name="T17" fmla="*/ 0 h 3"/>
                <a:gd name="T18" fmla="*/ 2 w 5"/>
                <a:gd name="T19" fmla="*/ 0 h 3"/>
                <a:gd name="T20" fmla="*/ 2 w 5"/>
                <a:gd name="T21" fmla="*/ 0 h 3"/>
                <a:gd name="T22" fmla="*/ 5 w 5"/>
                <a:gd name="T23" fmla="*/ 0 h 3"/>
                <a:gd name="T24" fmla="*/ 5 w 5"/>
                <a:gd name="T25" fmla="*/ 0 h 3"/>
                <a:gd name="T26" fmla="*/ 5 w 5"/>
                <a:gd name="T27" fmla="*/ 3 h 3"/>
                <a:gd name="T28" fmla="*/ 5 w 5"/>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5" y="3"/>
                  </a:moveTo>
                  <a:lnTo>
                    <a:pt x="5" y="3"/>
                  </a:lnTo>
                  <a:lnTo>
                    <a:pt x="0" y="3"/>
                  </a:lnTo>
                  <a:lnTo>
                    <a:pt x="0" y="3"/>
                  </a:lnTo>
                  <a:lnTo>
                    <a:pt x="0" y="3"/>
                  </a:lnTo>
                  <a:lnTo>
                    <a:pt x="0" y="3"/>
                  </a:lnTo>
                  <a:lnTo>
                    <a:pt x="0" y="0"/>
                  </a:lnTo>
                  <a:lnTo>
                    <a:pt x="0" y="0"/>
                  </a:lnTo>
                  <a:lnTo>
                    <a:pt x="2" y="0"/>
                  </a:lnTo>
                  <a:lnTo>
                    <a:pt x="2" y="0"/>
                  </a:lnTo>
                  <a:lnTo>
                    <a:pt x="2" y="0"/>
                  </a:lnTo>
                  <a:lnTo>
                    <a:pt x="5" y="0"/>
                  </a:lnTo>
                  <a:lnTo>
                    <a:pt x="5" y="0"/>
                  </a:lnTo>
                  <a:lnTo>
                    <a:pt x="5" y="3"/>
                  </a:lnTo>
                  <a:lnTo>
                    <a:pt x="5"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98"/>
            <p:cNvSpPr>
              <a:spLocks/>
            </p:cNvSpPr>
            <p:nvPr/>
          </p:nvSpPr>
          <p:spPr bwMode="auto">
            <a:xfrm>
              <a:off x="2255838" y="5178425"/>
              <a:ext cx="7938" cy="4763"/>
            </a:xfrm>
            <a:custGeom>
              <a:avLst/>
              <a:gdLst>
                <a:gd name="T0" fmla="*/ 5 w 5"/>
                <a:gd name="T1" fmla="*/ 3 h 3"/>
                <a:gd name="T2" fmla="*/ 5 w 5"/>
                <a:gd name="T3" fmla="*/ 3 h 3"/>
                <a:gd name="T4" fmla="*/ 0 w 5"/>
                <a:gd name="T5" fmla="*/ 3 h 3"/>
                <a:gd name="T6" fmla="*/ 0 w 5"/>
                <a:gd name="T7" fmla="*/ 3 h 3"/>
                <a:gd name="T8" fmla="*/ 0 w 5"/>
                <a:gd name="T9" fmla="*/ 3 h 3"/>
                <a:gd name="T10" fmla="*/ 0 w 5"/>
                <a:gd name="T11" fmla="*/ 3 h 3"/>
                <a:gd name="T12" fmla="*/ 0 w 5"/>
                <a:gd name="T13" fmla="*/ 0 h 3"/>
                <a:gd name="T14" fmla="*/ 0 w 5"/>
                <a:gd name="T15" fmla="*/ 0 h 3"/>
                <a:gd name="T16" fmla="*/ 2 w 5"/>
                <a:gd name="T17" fmla="*/ 0 h 3"/>
                <a:gd name="T18" fmla="*/ 2 w 5"/>
                <a:gd name="T19" fmla="*/ 0 h 3"/>
                <a:gd name="T20" fmla="*/ 2 w 5"/>
                <a:gd name="T21" fmla="*/ 0 h 3"/>
                <a:gd name="T22" fmla="*/ 5 w 5"/>
                <a:gd name="T23" fmla="*/ 0 h 3"/>
                <a:gd name="T24" fmla="*/ 5 w 5"/>
                <a:gd name="T25" fmla="*/ 0 h 3"/>
                <a:gd name="T26" fmla="*/ 5 w 5"/>
                <a:gd name="T27" fmla="*/ 3 h 3"/>
                <a:gd name="T28" fmla="*/ 5 w 5"/>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
                  <a:moveTo>
                    <a:pt x="5" y="3"/>
                  </a:moveTo>
                  <a:lnTo>
                    <a:pt x="5" y="3"/>
                  </a:lnTo>
                  <a:lnTo>
                    <a:pt x="0" y="3"/>
                  </a:lnTo>
                  <a:lnTo>
                    <a:pt x="0" y="3"/>
                  </a:lnTo>
                  <a:lnTo>
                    <a:pt x="0" y="3"/>
                  </a:lnTo>
                  <a:lnTo>
                    <a:pt x="0" y="3"/>
                  </a:lnTo>
                  <a:lnTo>
                    <a:pt x="0" y="0"/>
                  </a:lnTo>
                  <a:lnTo>
                    <a:pt x="0" y="0"/>
                  </a:lnTo>
                  <a:lnTo>
                    <a:pt x="2" y="0"/>
                  </a:lnTo>
                  <a:lnTo>
                    <a:pt x="2" y="0"/>
                  </a:lnTo>
                  <a:lnTo>
                    <a:pt x="2" y="0"/>
                  </a:lnTo>
                  <a:lnTo>
                    <a:pt x="5" y="0"/>
                  </a:lnTo>
                  <a:lnTo>
                    <a:pt x="5" y="0"/>
                  </a:lnTo>
                  <a:lnTo>
                    <a:pt x="5" y="3"/>
                  </a:lnTo>
                  <a:lnTo>
                    <a:pt x="5"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99"/>
            <p:cNvSpPr>
              <a:spLocks/>
            </p:cNvSpPr>
            <p:nvPr/>
          </p:nvSpPr>
          <p:spPr bwMode="auto">
            <a:xfrm>
              <a:off x="2289176" y="5500688"/>
              <a:ext cx="11113" cy="4763"/>
            </a:xfrm>
            <a:custGeom>
              <a:avLst/>
              <a:gdLst>
                <a:gd name="T0" fmla="*/ 5 w 7"/>
                <a:gd name="T1" fmla="*/ 3 h 3"/>
                <a:gd name="T2" fmla="*/ 3 w 7"/>
                <a:gd name="T3" fmla="*/ 3 h 3"/>
                <a:gd name="T4" fmla="*/ 3 w 7"/>
                <a:gd name="T5" fmla="*/ 3 h 3"/>
                <a:gd name="T6" fmla="*/ 3 w 7"/>
                <a:gd name="T7" fmla="*/ 3 h 3"/>
                <a:gd name="T8" fmla="*/ 0 w 7"/>
                <a:gd name="T9" fmla="*/ 0 h 3"/>
                <a:gd name="T10" fmla="*/ 3 w 7"/>
                <a:gd name="T11" fmla="*/ 0 h 3"/>
                <a:gd name="T12" fmla="*/ 3 w 7"/>
                <a:gd name="T13" fmla="*/ 0 h 3"/>
                <a:gd name="T14" fmla="*/ 3 w 7"/>
                <a:gd name="T15" fmla="*/ 0 h 3"/>
                <a:gd name="T16" fmla="*/ 5 w 7"/>
                <a:gd name="T17" fmla="*/ 0 h 3"/>
                <a:gd name="T18" fmla="*/ 5 w 7"/>
                <a:gd name="T19" fmla="*/ 0 h 3"/>
                <a:gd name="T20" fmla="*/ 5 w 7"/>
                <a:gd name="T21" fmla="*/ 0 h 3"/>
                <a:gd name="T22" fmla="*/ 5 w 7"/>
                <a:gd name="T23" fmla="*/ 0 h 3"/>
                <a:gd name="T24" fmla="*/ 5 w 7"/>
                <a:gd name="T25" fmla="*/ 0 h 3"/>
                <a:gd name="T26" fmla="*/ 5 w 7"/>
                <a:gd name="T27" fmla="*/ 0 h 3"/>
                <a:gd name="T28" fmla="*/ 7 w 7"/>
                <a:gd name="T29" fmla="*/ 0 h 3"/>
                <a:gd name="T30" fmla="*/ 5 w 7"/>
                <a:gd name="T31" fmla="*/ 3 h 3"/>
                <a:gd name="T32" fmla="*/ 5 w 7"/>
                <a:gd name="T33" fmla="*/ 3 h 3"/>
                <a:gd name="T34" fmla="*/ 5 w 7"/>
                <a:gd name="T35" fmla="*/ 3 h 3"/>
                <a:gd name="T36" fmla="*/ 5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5" y="3"/>
                  </a:moveTo>
                  <a:lnTo>
                    <a:pt x="3" y="3"/>
                  </a:lnTo>
                  <a:lnTo>
                    <a:pt x="3" y="3"/>
                  </a:lnTo>
                  <a:lnTo>
                    <a:pt x="3" y="3"/>
                  </a:lnTo>
                  <a:lnTo>
                    <a:pt x="0" y="0"/>
                  </a:lnTo>
                  <a:lnTo>
                    <a:pt x="3" y="0"/>
                  </a:lnTo>
                  <a:lnTo>
                    <a:pt x="3" y="0"/>
                  </a:lnTo>
                  <a:lnTo>
                    <a:pt x="3" y="0"/>
                  </a:lnTo>
                  <a:lnTo>
                    <a:pt x="5" y="0"/>
                  </a:lnTo>
                  <a:lnTo>
                    <a:pt x="5" y="0"/>
                  </a:lnTo>
                  <a:lnTo>
                    <a:pt x="5" y="0"/>
                  </a:lnTo>
                  <a:lnTo>
                    <a:pt x="5" y="0"/>
                  </a:lnTo>
                  <a:lnTo>
                    <a:pt x="5" y="0"/>
                  </a:lnTo>
                  <a:lnTo>
                    <a:pt x="5" y="0"/>
                  </a:lnTo>
                  <a:lnTo>
                    <a:pt x="7" y="0"/>
                  </a:lnTo>
                  <a:lnTo>
                    <a:pt x="5" y="3"/>
                  </a:lnTo>
                  <a:lnTo>
                    <a:pt x="5" y="3"/>
                  </a:lnTo>
                  <a:lnTo>
                    <a:pt x="5" y="3"/>
                  </a:lnTo>
                  <a:lnTo>
                    <a:pt x="5"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00"/>
            <p:cNvSpPr>
              <a:spLocks/>
            </p:cNvSpPr>
            <p:nvPr/>
          </p:nvSpPr>
          <p:spPr bwMode="auto">
            <a:xfrm>
              <a:off x="2289176" y="5500688"/>
              <a:ext cx="11113" cy="4763"/>
            </a:xfrm>
            <a:custGeom>
              <a:avLst/>
              <a:gdLst>
                <a:gd name="T0" fmla="*/ 5 w 7"/>
                <a:gd name="T1" fmla="*/ 3 h 3"/>
                <a:gd name="T2" fmla="*/ 3 w 7"/>
                <a:gd name="T3" fmla="*/ 3 h 3"/>
                <a:gd name="T4" fmla="*/ 3 w 7"/>
                <a:gd name="T5" fmla="*/ 3 h 3"/>
                <a:gd name="T6" fmla="*/ 3 w 7"/>
                <a:gd name="T7" fmla="*/ 3 h 3"/>
                <a:gd name="T8" fmla="*/ 0 w 7"/>
                <a:gd name="T9" fmla="*/ 0 h 3"/>
                <a:gd name="T10" fmla="*/ 3 w 7"/>
                <a:gd name="T11" fmla="*/ 0 h 3"/>
                <a:gd name="T12" fmla="*/ 3 w 7"/>
                <a:gd name="T13" fmla="*/ 0 h 3"/>
                <a:gd name="T14" fmla="*/ 3 w 7"/>
                <a:gd name="T15" fmla="*/ 0 h 3"/>
                <a:gd name="T16" fmla="*/ 5 w 7"/>
                <a:gd name="T17" fmla="*/ 0 h 3"/>
                <a:gd name="T18" fmla="*/ 5 w 7"/>
                <a:gd name="T19" fmla="*/ 0 h 3"/>
                <a:gd name="T20" fmla="*/ 5 w 7"/>
                <a:gd name="T21" fmla="*/ 0 h 3"/>
                <a:gd name="T22" fmla="*/ 5 w 7"/>
                <a:gd name="T23" fmla="*/ 0 h 3"/>
                <a:gd name="T24" fmla="*/ 5 w 7"/>
                <a:gd name="T25" fmla="*/ 0 h 3"/>
                <a:gd name="T26" fmla="*/ 5 w 7"/>
                <a:gd name="T27" fmla="*/ 0 h 3"/>
                <a:gd name="T28" fmla="*/ 7 w 7"/>
                <a:gd name="T29" fmla="*/ 0 h 3"/>
                <a:gd name="T30" fmla="*/ 5 w 7"/>
                <a:gd name="T31" fmla="*/ 3 h 3"/>
                <a:gd name="T32" fmla="*/ 5 w 7"/>
                <a:gd name="T33" fmla="*/ 3 h 3"/>
                <a:gd name="T34" fmla="*/ 5 w 7"/>
                <a:gd name="T35" fmla="*/ 3 h 3"/>
                <a:gd name="T36" fmla="*/ 5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5" y="3"/>
                  </a:moveTo>
                  <a:lnTo>
                    <a:pt x="3" y="3"/>
                  </a:lnTo>
                  <a:lnTo>
                    <a:pt x="3" y="3"/>
                  </a:lnTo>
                  <a:lnTo>
                    <a:pt x="3" y="3"/>
                  </a:lnTo>
                  <a:lnTo>
                    <a:pt x="0" y="0"/>
                  </a:lnTo>
                  <a:lnTo>
                    <a:pt x="3" y="0"/>
                  </a:lnTo>
                  <a:lnTo>
                    <a:pt x="3" y="0"/>
                  </a:lnTo>
                  <a:lnTo>
                    <a:pt x="3" y="0"/>
                  </a:lnTo>
                  <a:lnTo>
                    <a:pt x="5" y="0"/>
                  </a:lnTo>
                  <a:lnTo>
                    <a:pt x="5" y="0"/>
                  </a:lnTo>
                  <a:lnTo>
                    <a:pt x="5" y="0"/>
                  </a:lnTo>
                  <a:lnTo>
                    <a:pt x="5" y="0"/>
                  </a:lnTo>
                  <a:lnTo>
                    <a:pt x="5" y="0"/>
                  </a:lnTo>
                  <a:lnTo>
                    <a:pt x="5" y="0"/>
                  </a:lnTo>
                  <a:lnTo>
                    <a:pt x="7" y="0"/>
                  </a:lnTo>
                  <a:lnTo>
                    <a:pt x="5" y="3"/>
                  </a:lnTo>
                  <a:lnTo>
                    <a:pt x="5" y="3"/>
                  </a:lnTo>
                  <a:lnTo>
                    <a:pt x="5" y="3"/>
                  </a:lnTo>
                  <a:lnTo>
                    <a:pt x="5"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01"/>
            <p:cNvSpPr>
              <a:spLocks/>
            </p:cNvSpPr>
            <p:nvPr/>
          </p:nvSpPr>
          <p:spPr bwMode="auto">
            <a:xfrm>
              <a:off x="2263776" y="5294313"/>
              <a:ext cx="6350" cy="7938"/>
            </a:xfrm>
            <a:custGeom>
              <a:avLst/>
              <a:gdLst>
                <a:gd name="T0" fmla="*/ 0 w 4"/>
                <a:gd name="T1" fmla="*/ 5 h 5"/>
                <a:gd name="T2" fmla="*/ 0 w 4"/>
                <a:gd name="T3" fmla="*/ 3 h 5"/>
                <a:gd name="T4" fmla="*/ 0 w 4"/>
                <a:gd name="T5" fmla="*/ 3 h 5"/>
                <a:gd name="T6" fmla="*/ 0 w 4"/>
                <a:gd name="T7" fmla="*/ 3 h 5"/>
                <a:gd name="T8" fmla="*/ 2 w 4"/>
                <a:gd name="T9" fmla="*/ 0 h 5"/>
                <a:gd name="T10" fmla="*/ 2 w 4"/>
                <a:gd name="T11" fmla="*/ 0 h 5"/>
                <a:gd name="T12" fmla="*/ 4 w 4"/>
                <a:gd name="T13" fmla="*/ 0 h 5"/>
                <a:gd name="T14" fmla="*/ 4 w 4"/>
                <a:gd name="T15" fmla="*/ 0 h 5"/>
                <a:gd name="T16" fmla="*/ 4 w 4"/>
                <a:gd name="T17" fmla="*/ 0 h 5"/>
                <a:gd name="T18" fmla="*/ 4 w 4"/>
                <a:gd name="T19" fmla="*/ 3 h 5"/>
                <a:gd name="T20" fmla="*/ 4 w 4"/>
                <a:gd name="T21" fmla="*/ 3 h 5"/>
                <a:gd name="T22" fmla="*/ 4 w 4"/>
                <a:gd name="T23" fmla="*/ 3 h 5"/>
                <a:gd name="T24" fmla="*/ 4 w 4"/>
                <a:gd name="T25" fmla="*/ 3 h 5"/>
                <a:gd name="T26" fmla="*/ 2 w 4"/>
                <a:gd name="T27" fmla="*/ 5 h 5"/>
                <a:gd name="T28" fmla="*/ 0 w 4"/>
                <a:gd name="T29" fmla="*/ 5 h 5"/>
                <a:gd name="T30" fmla="*/ 0 w 4"/>
                <a:gd name="T31" fmla="*/ 5 h 5"/>
                <a:gd name="T32" fmla="*/ 0 w 4"/>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0" y="5"/>
                  </a:moveTo>
                  <a:lnTo>
                    <a:pt x="0" y="3"/>
                  </a:lnTo>
                  <a:lnTo>
                    <a:pt x="0" y="3"/>
                  </a:lnTo>
                  <a:lnTo>
                    <a:pt x="0" y="3"/>
                  </a:lnTo>
                  <a:lnTo>
                    <a:pt x="2" y="0"/>
                  </a:lnTo>
                  <a:lnTo>
                    <a:pt x="2" y="0"/>
                  </a:lnTo>
                  <a:lnTo>
                    <a:pt x="4" y="0"/>
                  </a:lnTo>
                  <a:lnTo>
                    <a:pt x="4" y="0"/>
                  </a:lnTo>
                  <a:lnTo>
                    <a:pt x="4" y="0"/>
                  </a:lnTo>
                  <a:lnTo>
                    <a:pt x="4" y="3"/>
                  </a:lnTo>
                  <a:lnTo>
                    <a:pt x="4" y="3"/>
                  </a:lnTo>
                  <a:lnTo>
                    <a:pt x="4" y="3"/>
                  </a:lnTo>
                  <a:lnTo>
                    <a:pt x="4" y="3"/>
                  </a:lnTo>
                  <a:lnTo>
                    <a:pt x="2" y="5"/>
                  </a:lnTo>
                  <a:lnTo>
                    <a:pt x="0" y="5"/>
                  </a:lnTo>
                  <a:lnTo>
                    <a:pt x="0"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02"/>
            <p:cNvSpPr>
              <a:spLocks/>
            </p:cNvSpPr>
            <p:nvPr/>
          </p:nvSpPr>
          <p:spPr bwMode="auto">
            <a:xfrm>
              <a:off x="2263776" y="5294313"/>
              <a:ext cx="6350" cy="7938"/>
            </a:xfrm>
            <a:custGeom>
              <a:avLst/>
              <a:gdLst>
                <a:gd name="T0" fmla="*/ 0 w 4"/>
                <a:gd name="T1" fmla="*/ 5 h 5"/>
                <a:gd name="T2" fmla="*/ 0 w 4"/>
                <a:gd name="T3" fmla="*/ 3 h 5"/>
                <a:gd name="T4" fmla="*/ 0 w 4"/>
                <a:gd name="T5" fmla="*/ 3 h 5"/>
                <a:gd name="T6" fmla="*/ 0 w 4"/>
                <a:gd name="T7" fmla="*/ 3 h 5"/>
                <a:gd name="T8" fmla="*/ 2 w 4"/>
                <a:gd name="T9" fmla="*/ 0 h 5"/>
                <a:gd name="T10" fmla="*/ 2 w 4"/>
                <a:gd name="T11" fmla="*/ 0 h 5"/>
                <a:gd name="T12" fmla="*/ 4 w 4"/>
                <a:gd name="T13" fmla="*/ 0 h 5"/>
                <a:gd name="T14" fmla="*/ 4 w 4"/>
                <a:gd name="T15" fmla="*/ 0 h 5"/>
                <a:gd name="T16" fmla="*/ 4 w 4"/>
                <a:gd name="T17" fmla="*/ 0 h 5"/>
                <a:gd name="T18" fmla="*/ 4 w 4"/>
                <a:gd name="T19" fmla="*/ 3 h 5"/>
                <a:gd name="T20" fmla="*/ 4 w 4"/>
                <a:gd name="T21" fmla="*/ 3 h 5"/>
                <a:gd name="T22" fmla="*/ 4 w 4"/>
                <a:gd name="T23" fmla="*/ 3 h 5"/>
                <a:gd name="T24" fmla="*/ 4 w 4"/>
                <a:gd name="T25" fmla="*/ 3 h 5"/>
                <a:gd name="T26" fmla="*/ 2 w 4"/>
                <a:gd name="T27" fmla="*/ 5 h 5"/>
                <a:gd name="T28" fmla="*/ 0 w 4"/>
                <a:gd name="T29" fmla="*/ 5 h 5"/>
                <a:gd name="T30" fmla="*/ 0 w 4"/>
                <a:gd name="T31" fmla="*/ 5 h 5"/>
                <a:gd name="T32" fmla="*/ 0 w 4"/>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0" y="5"/>
                  </a:moveTo>
                  <a:lnTo>
                    <a:pt x="0" y="3"/>
                  </a:lnTo>
                  <a:lnTo>
                    <a:pt x="0" y="3"/>
                  </a:lnTo>
                  <a:lnTo>
                    <a:pt x="0" y="3"/>
                  </a:lnTo>
                  <a:lnTo>
                    <a:pt x="2" y="0"/>
                  </a:lnTo>
                  <a:lnTo>
                    <a:pt x="2" y="0"/>
                  </a:lnTo>
                  <a:lnTo>
                    <a:pt x="4" y="0"/>
                  </a:lnTo>
                  <a:lnTo>
                    <a:pt x="4" y="0"/>
                  </a:lnTo>
                  <a:lnTo>
                    <a:pt x="4" y="0"/>
                  </a:lnTo>
                  <a:lnTo>
                    <a:pt x="4" y="3"/>
                  </a:lnTo>
                  <a:lnTo>
                    <a:pt x="4" y="3"/>
                  </a:lnTo>
                  <a:lnTo>
                    <a:pt x="4" y="3"/>
                  </a:lnTo>
                  <a:lnTo>
                    <a:pt x="4" y="3"/>
                  </a:lnTo>
                  <a:lnTo>
                    <a:pt x="2" y="5"/>
                  </a:lnTo>
                  <a:lnTo>
                    <a:pt x="0" y="5"/>
                  </a:lnTo>
                  <a:lnTo>
                    <a:pt x="0"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03"/>
            <p:cNvSpPr>
              <a:spLocks/>
            </p:cNvSpPr>
            <p:nvPr/>
          </p:nvSpPr>
          <p:spPr bwMode="auto">
            <a:xfrm>
              <a:off x="2233613" y="5186363"/>
              <a:ext cx="3175" cy="7938"/>
            </a:xfrm>
            <a:custGeom>
              <a:avLst/>
              <a:gdLst>
                <a:gd name="T0" fmla="*/ 0 w 2"/>
                <a:gd name="T1" fmla="*/ 5 h 5"/>
                <a:gd name="T2" fmla="*/ 0 w 2"/>
                <a:gd name="T3" fmla="*/ 5 h 5"/>
                <a:gd name="T4" fmla="*/ 0 w 2"/>
                <a:gd name="T5" fmla="*/ 5 h 5"/>
                <a:gd name="T6" fmla="*/ 0 w 2"/>
                <a:gd name="T7" fmla="*/ 2 h 5"/>
                <a:gd name="T8" fmla="*/ 0 w 2"/>
                <a:gd name="T9" fmla="*/ 2 h 5"/>
                <a:gd name="T10" fmla="*/ 0 w 2"/>
                <a:gd name="T11" fmla="*/ 2 h 5"/>
                <a:gd name="T12" fmla="*/ 0 w 2"/>
                <a:gd name="T13" fmla="*/ 2 h 5"/>
                <a:gd name="T14" fmla="*/ 0 w 2"/>
                <a:gd name="T15" fmla="*/ 0 h 5"/>
                <a:gd name="T16" fmla="*/ 0 w 2"/>
                <a:gd name="T17" fmla="*/ 0 h 5"/>
                <a:gd name="T18" fmla="*/ 0 w 2"/>
                <a:gd name="T19" fmla="*/ 0 h 5"/>
                <a:gd name="T20" fmla="*/ 0 w 2"/>
                <a:gd name="T21" fmla="*/ 0 h 5"/>
                <a:gd name="T22" fmla="*/ 2 w 2"/>
                <a:gd name="T23" fmla="*/ 2 h 5"/>
                <a:gd name="T24" fmla="*/ 2 w 2"/>
                <a:gd name="T25" fmla="*/ 5 h 5"/>
                <a:gd name="T26" fmla="*/ 2 w 2"/>
                <a:gd name="T27" fmla="*/ 5 h 5"/>
                <a:gd name="T28" fmla="*/ 0 w 2"/>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0" y="5"/>
                  </a:moveTo>
                  <a:lnTo>
                    <a:pt x="0" y="5"/>
                  </a:lnTo>
                  <a:lnTo>
                    <a:pt x="0" y="5"/>
                  </a:lnTo>
                  <a:lnTo>
                    <a:pt x="0" y="2"/>
                  </a:lnTo>
                  <a:lnTo>
                    <a:pt x="0" y="2"/>
                  </a:lnTo>
                  <a:lnTo>
                    <a:pt x="0" y="2"/>
                  </a:lnTo>
                  <a:lnTo>
                    <a:pt x="0" y="2"/>
                  </a:lnTo>
                  <a:lnTo>
                    <a:pt x="0" y="0"/>
                  </a:lnTo>
                  <a:lnTo>
                    <a:pt x="0" y="0"/>
                  </a:lnTo>
                  <a:lnTo>
                    <a:pt x="0" y="0"/>
                  </a:lnTo>
                  <a:lnTo>
                    <a:pt x="0" y="0"/>
                  </a:lnTo>
                  <a:lnTo>
                    <a:pt x="2" y="2"/>
                  </a:lnTo>
                  <a:lnTo>
                    <a:pt x="2" y="5"/>
                  </a:lnTo>
                  <a:lnTo>
                    <a:pt x="2"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04"/>
            <p:cNvSpPr>
              <a:spLocks/>
            </p:cNvSpPr>
            <p:nvPr/>
          </p:nvSpPr>
          <p:spPr bwMode="auto">
            <a:xfrm>
              <a:off x="2233613" y="5186363"/>
              <a:ext cx="3175" cy="7938"/>
            </a:xfrm>
            <a:custGeom>
              <a:avLst/>
              <a:gdLst>
                <a:gd name="T0" fmla="*/ 0 w 2"/>
                <a:gd name="T1" fmla="*/ 5 h 5"/>
                <a:gd name="T2" fmla="*/ 0 w 2"/>
                <a:gd name="T3" fmla="*/ 5 h 5"/>
                <a:gd name="T4" fmla="*/ 0 w 2"/>
                <a:gd name="T5" fmla="*/ 5 h 5"/>
                <a:gd name="T6" fmla="*/ 0 w 2"/>
                <a:gd name="T7" fmla="*/ 2 h 5"/>
                <a:gd name="T8" fmla="*/ 0 w 2"/>
                <a:gd name="T9" fmla="*/ 2 h 5"/>
                <a:gd name="T10" fmla="*/ 0 w 2"/>
                <a:gd name="T11" fmla="*/ 2 h 5"/>
                <a:gd name="T12" fmla="*/ 0 w 2"/>
                <a:gd name="T13" fmla="*/ 2 h 5"/>
                <a:gd name="T14" fmla="*/ 0 w 2"/>
                <a:gd name="T15" fmla="*/ 0 h 5"/>
                <a:gd name="T16" fmla="*/ 0 w 2"/>
                <a:gd name="T17" fmla="*/ 0 h 5"/>
                <a:gd name="T18" fmla="*/ 0 w 2"/>
                <a:gd name="T19" fmla="*/ 0 h 5"/>
                <a:gd name="T20" fmla="*/ 0 w 2"/>
                <a:gd name="T21" fmla="*/ 0 h 5"/>
                <a:gd name="T22" fmla="*/ 2 w 2"/>
                <a:gd name="T23" fmla="*/ 2 h 5"/>
                <a:gd name="T24" fmla="*/ 2 w 2"/>
                <a:gd name="T25" fmla="*/ 5 h 5"/>
                <a:gd name="T26" fmla="*/ 2 w 2"/>
                <a:gd name="T27" fmla="*/ 5 h 5"/>
                <a:gd name="T28" fmla="*/ 0 w 2"/>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0" y="5"/>
                  </a:moveTo>
                  <a:lnTo>
                    <a:pt x="0" y="5"/>
                  </a:lnTo>
                  <a:lnTo>
                    <a:pt x="0" y="5"/>
                  </a:lnTo>
                  <a:lnTo>
                    <a:pt x="0" y="2"/>
                  </a:lnTo>
                  <a:lnTo>
                    <a:pt x="0" y="2"/>
                  </a:lnTo>
                  <a:lnTo>
                    <a:pt x="0" y="2"/>
                  </a:lnTo>
                  <a:lnTo>
                    <a:pt x="0" y="2"/>
                  </a:lnTo>
                  <a:lnTo>
                    <a:pt x="0" y="0"/>
                  </a:lnTo>
                  <a:lnTo>
                    <a:pt x="0" y="0"/>
                  </a:lnTo>
                  <a:lnTo>
                    <a:pt x="0" y="0"/>
                  </a:lnTo>
                  <a:lnTo>
                    <a:pt x="0" y="0"/>
                  </a:lnTo>
                  <a:lnTo>
                    <a:pt x="2" y="2"/>
                  </a:lnTo>
                  <a:lnTo>
                    <a:pt x="2" y="5"/>
                  </a:lnTo>
                  <a:lnTo>
                    <a:pt x="2"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305"/>
            <p:cNvSpPr>
              <a:spLocks/>
            </p:cNvSpPr>
            <p:nvPr/>
          </p:nvSpPr>
          <p:spPr bwMode="auto">
            <a:xfrm>
              <a:off x="2282826" y="5164138"/>
              <a:ext cx="6350" cy="6350"/>
            </a:xfrm>
            <a:custGeom>
              <a:avLst/>
              <a:gdLst>
                <a:gd name="T0" fmla="*/ 4 w 4"/>
                <a:gd name="T1" fmla="*/ 4 h 4"/>
                <a:gd name="T2" fmla="*/ 0 w 4"/>
                <a:gd name="T3" fmla="*/ 2 h 4"/>
                <a:gd name="T4" fmla="*/ 0 w 4"/>
                <a:gd name="T5" fmla="*/ 2 h 4"/>
                <a:gd name="T6" fmla="*/ 0 w 4"/>
                <a:gd name="T7" fmla="*/ 0 h 4"/>
                <a:gd name="T8" fmla="*/ 0 w 4"/>
                <a:gd name="T9" fmla="*/ 0 h 4"/>
                <a:gd name="T10" fmla="*/ 4 w 4"/>
                <a:gd name="T11" fmla="*/ 2 h 4"/>
                <a:gd name="T12" fmla="*/ 4 w 4"/>
                <a:gd name="T13" fmla="*/ 4 h 4"/>
                <a:gd name="T14" fmla="*/ 4 w 4"/>
                <a:gd name="T15" fmla="*/ 4 h 4"/>
                <a:gd name="T16" fmla="*/ 4 w 4"/>
                <a:gd name="T17" fmla="*/ 4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0" y="2"/>
                  </a:lnTo>
                  <a:lnTo>
                    <a:pt x="0" y="2"/>
                  </a:lnTo>
                  <a:lnTo>
                    <a:pt x="0" y="0"/>
                  </a:lnTo>
                  <a:lnTo>
                    <a:pt x="0" y="0"/>
                  </a:lnTo>
                  <a:lnTo>
                    <a:pt x="4" y="2"/>
                  </a:lnTo>
                  <a:lnTo>
                    <a:pt x="4" y="4"/>
                  </a:lnTo>
                  <a:lnTo>
                    <a:pt x="4" y="4"/>
                  </a:lnTo>
                  <a:lnTo>
                    <a:pt x="4" y="4"/>
                  </a:lnTo>
                  <a:lnTo>
                    <a:pt x="4"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06"/>
            <p:cNvSpPr>
              <a:spLocks/>
            </p:cNvSpPr>
            <p:nvPr/>
          </p:nvSpPr>
          <p:spPr bwMode="auto">
            <a:xfrm>
              <a:off x="2282826" y="5164138"/>
              <a:ext cx="6350" cy="6350"/>
            </a:xfrm>
            <a:custGeom>
              <a:avLst/>
              <a:gdLst>
                <a:gd name="T0" fmla="*/ 4 w 4"/>
                <a:gd name="T1" fmla="*/ 4 h 4"/>
                <a:gd name="T2" fmla="*/ 0 w 4"/>
                <a:gd name="T3" fmla="*/ 2 h 4"/>
                <a:gd name="T4" fmla="*/ 0 w 4"/>
                <a:gd name="T5" fmla="*/ 2 h 4"/>
                <a:gd name="T6" fmla="*/ 0 w 4"/>
                <a:gd name="T7" fmla="*/ 0 h 4"/>
                <a:gd name="T8" fmla="*/ 0 w 4"/>
                <a:gd name="T9" fmla="*/ 0 h 4"/>
                <a:gd name="T10" fmla="*/ 4 w 4"/>
                <a:gd name="T11" fmla="*/ 2 h 4"/>
                <a:gd name="T12" fmla="*/ 4 w 4"/>
                <a:gd name="T13" fmla="*/ 4 h 4"/>
                <a:gd name="T14" fmla="*/ 4 w 4"/>
                <a:gd name="T15" fmla="*/ 4 h 4"/>
                <a:gd name="T16" fmla="*/ 4 w 4"/>
                <a:gd name="T17" fmla="*/ 4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0" y="2"/>
                  </a:lnTo>
                  <a:lnTo>
                    <a:pt x="0" y="2"/>
                  </a:lnTo>
                  <a:lnTo>
                    <a:pt x="0" y="0"/>
                  </a:lnTo>
                  <a:lnTo>
                    <a:pt x="0" y="0"/>
                  </a:lnTo>
                  <a:lnTo>
                    <a:pt x="4" y="2"/>
                  </a:lnTo>
                  <a:lnTo>
                    <a:pt x="4" y="4"/>
                  </a:lnTo>
                  <a:lnTo>
                    <a:pt x="4" y="4"/>
                  </a:lnTo>
                  <a:lnTo>
                    <a:pt x="4" y="4"/>
                  </a:lnTo>
                  <a:lnTo>
                    <a:pt x="4"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07"/>
            <p:cNvSpPr>
              <a:spLocks/>
            </p:cNvSpPr>
            <p:nvPr/>
          </p:nvSpPr>
          <p:spPr bwMode="auto">
            <a:xfrm>
              <a:off x="2236788" y="5373688"/>
              <a:ext cx="11113" cy="3175"/>
            </a:xfrm>
            <a:custGeom>
              <a:avLst/>
              <a:gdLst>
                <a:gd name="T0" fmla="*/ 0 w 7"/>
                <a:gd name="T1" fmla="*/ 2 h 2"/>
                <a:gd name="T2" fmla="*/ 0 w 7"/>
                <a:gd name="T3" fmla="*/ 2 h 2"/>
                <a:gd name="T4" fmla="*/ 0 w 7"/>
                <a:gd name="T5" fmla="*/ 2 h 2"/>
                <a:gd name="T6" fmla="*/ 0 w 7"/>
                <a:gd name="T7" fmla="*/ 2 h 2"/>
                <a:gd name="T8" fmla="*/ 0 w 7"/>
                <a:gd name="T9" fmla="*/ 0 h 2"/>
                <a:gd name="T10" fmla="*/ 3 w 7"/>
                <a:gd name="T11" fmla="*/ 0 h 2"/>
                <a:gd name="T12" fmla="*/ 5 w 7"/>
                <a:gd name="T13" fmla="*/ 0 h 2"/>
                <a:gd name="T14" fmla="*/ 5 w 7"/>
                <a:gd name="T15" fmla="*/ 0 h 2"/>
                <a:gd name="T16" fmla="*/ 7 w 7"/>
                <a:gd name="T17" fmla="*/ 0 h 2"/>
                <a:gd name="T18" fmla="*/ 5 w 7"/>
                <a:gd name="T19" fmla="*/ 2 h 2"/>
                <a:gd name="T20" fmla="*/ 3 w 7"/>
                <a:gd name="T21" fmla="*/ 2 h 2"/>
                <a:gd name="T22" fmla="*/ 3 w 7"/>
                <a:gd name="T23" fmla="*/ 2 h 2"/>
                <a:gd name="T24" fmla="*/ 3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0" y="2"/>
                  </a:lnTo>
                  <a:lnTo>
                    <a:pt x="0" y="2"/>
                  </a:lnTo>
                  <a:lnTo>
                    <a:pt x="0" y="0"/>
                  </a:lnTo>
                  <a:lnTo>
                    <a:pt x="3" y="0"/>
                  </a:lnTo>
                  <a:lnTo>
                    <a:pt x="5" y="0"/>
                  </a:lnTo>
                  <a:lnTo>
                    <a:pt x="5" y="0"/>
                  </a:lnTo>
                  <a:lnTo>
                    <a:pt x="7" y="0"/>
                  </a:lnTo>
                  <a:lnTo>
                    <a:pt x="5" y="2"/>
                  </a:lnTo>
                  <a:lnTo>
                    <a:pt x="3" y="2"/>
                  </a:lnTo>
                  <a:lnTo>
                    <a:pt x="3" y="2"/>
                  </a:lnTo>
                  <a:lnTo>
                    <a:pt x="3" y="2"/>
                  </a:lnTo>
                  <a:lnTo>
                    <a:pt x="0"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08"/>
            <p:cNvSpPr>
              <a:spLocks/>
            </p:cNvSpPr>
            <p:nvPr/>
          </p:nvSpPr>
          <p:spPr bwMode="auto">
            <a:xfrm>
              <a:off x="2236788" y="5373688"/>
              <a:ext cx="11113" cy="3175"/>
            </a:xfrm>
            <a:custGeom>
              <a:avLst/>
              <a:gdLst>
                <a:gd name="T0" fmla="*/ 0 w 7"/>
                <a:gd name="T1" fmla="*/ 2 h 2"/>
                <a:gd name="T2" fmla="*/ 0 w 7"/>
                <a:gd name="T3" fmla="*/ 2 h 2"/>
                <a:gd name="T4" fmla="*/ 0 w 7"/>
                <a:gd name="T5" fmla="*/ 2 h 2"/>
                <a:gd name="T6" fmla="*/ 0 w 7"/>
                <a:gd name="T7" fmla="*/ 2 h 2"/>
                <a:gd name="T8" fmla="*/ 0 w 7"/>
                <a:gd name="T9" fmla="*/ 0 h 2"/>
                <a:gd name="T10" fmla="*/ 3 w 7"/>
                <a:gd name="T11" fmla="*/ 0 h 2"/>
                <a:gd name="T12" fmla="*/ 5 w 7"/>
                <a:gd name="T13" fmla="*/ 0 h 2"/>
                <a:gd name="T14" fmla="*/ 5 w 7"/>
                <a:gd name="T15" fmla="*/ 0 h 2"/>
                <a:gd name="T16" fmla="*/ 7 w 7"/>
                <a:gd name="T17" fmla="*/ 0 h 2"/>
                <a:gd name="T18" fmla="*/ 5 w 7"/>
                <a:gd name="T19" fmla="*/ 2 h 2"/>
                <a:gd name="T20" fmla="*/ 3 w 7"/>
                <a:gd name="T21" fmla="*/ 2 h 2"/>
                <a:gd name="T22" fmla="*/ 3 w 7"/>
                <a:gd name="T23" fmla="*/ 2 h 2"/>
                <a:gd name="T24" fmla="*/ 3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0" y="2"/>
                  </a:lnTo>
                  <a:lnTo>
                    <a:pt x="0" y="2"/>
                  </a:lnTo>
                  <a:lnTo>
                    <a:pt x="0" y="0"/>
                  </a:lnTo>
                  <a:lnTo>
                    <a:pt x="3" y="0"/>
                  </a:lnTo>
                  <a:lnTo>
                    <a:pt x="5" y="0"/>
                  </a:lnTo>
                  <a:lnTo>
                    <a:pt x="5" y="0"/>
                  </a:lnTo>
                  <a:lnTo>
                    <a:pt x="7" y="0"/>
                  </a:lnTo>
                  <a:lnTo>
                    <a:pt x="5" y="2"/>
                  </a:lnTo>
                  <a:lnTo>
                    <a:pt x="3" y="2"/>
                  </a:lnTo>
                  <a:lnTo>
                    <a:pt x="3" y="2"/>
                  </a:lnTo>
                  <a:lnTo>
                    <a:pt x="3" y="2"/>
                  </a:lnTo>
                  <a:lnTo>
                    <a:pt x="0"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09"/>
            <p:cNvSpPr>
              <a:spLocks/>
            </p:cNvSpPr>
            <p:nvPr/>
          </p:nvSpPr>
          <p:spPr bwMode="auto">
            <a:xfrm>
              <a:off x="2247901" y="5538788"/>
              <a:ext cx="11113" cy="7938"/>
            </a:xfrm>
            <a:custGeom>
              <a:avLst/>
              <a:gdLst>
                <a:gd name="T0" fmla="*/ 0 w 7"/>
                <a:gd name="T1" fmla="*/ 5 h 5"/>
                <a:gd name="T2" fmla="*/ 0 w 7"/>
                <a:gd name="T3" fmla="*/ 5 h 5"/>
                <a:gd name="T4" fmla="*/ 0 w 7"/>
                <a:gd name="T5" fmla="*/ 5 h 5"/>
                <a:gd name="T6" fmla="*/ 0 w 7"/>
                <a:gd name="T7" fmla="*/ 5 h 5"/>
                <a:gd name="T8" fmla="*/ 0 w 7"/>
                <a:gd name="T9" fmla="*/ 2 h 5"/>
                <a:gd name="T10" fmla="*/ 0 w 7"/>
                <a:gd name="T11" fmla="*/ 2 h 5"/>
                <a:gd name="T12" fmla="*/ 5 w 7"/>
                <a:gd name="T13" fmla="*/ 0 h 5"/>
                <a:gd name="T14" fmla="*/ 7 w 7"/>
                <a:gd name="T15" fmla="*/ 0 h 5"/>
                <a:gd name="T16" fmla="*/ 5 w 7"/>
                <a:gd name="T17" fmla="*/ 5 h 5"/>
                <a:gd name="T18" fmla="*/ 3 w 7"/>
                <a:gd name="T19" fmla="*/ 5 h 5"/>
                <a:gd name="T20" fmla="*/ 3 w 7"/>
                <a:gd name="T21" fmla="*/ 5 h 5"/>
                <a:gd name="T22" fmla="*/ 0 w 7"/>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0" y="5"/>
                  </a:moveTo>
                  <a:lnTo>
                    <a:pt x="0" y="5"/>
                  </a:lnTo>
                  <a:lnTo>
                    <a:pt x="0" y="5"/>
                  </a:lnTo>
                  <a:lnTo>
                    <a:pt x="0" y="5"/>
                  </a:lnTo>
                  <a:lnTo>
                    <a:pt x="0" y="2"/>
                  </a:lnTo>
                  <a:lnTo>
                    <a:pt x="0" y="2"/>
                  </a:lnTo>
                  <a:lnTo>
                    <a:pt x="5" y="0"/>
                  </a:lnTo>
                  <a:lnTo>
                    <a:pt x="7" y="0"/>
                  </a:lnTo>
                  <a:lnTo>
                    <a:pt x="5" y="5"/>
                  </a:lnTo>
                  <a:lnTo>
                    <a:pt x="3" y="5"/>
                  </a:lnTo>
                  <a:lnTo>
                    <a:pt x="3"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0"/>
            <p:cNvSpPr>
              <a:spLocks/>
            </p:cNvSpPr>
            <p:nvPr/>
          </p:nvSpPr>
          <p:spPr bwMode="auto">
            <a:xfrm>
              <a:off x="2247901" y="5538788"/>
              <a:ext cx="11113" cy="7938"/>
            </a:xfrm>
            <a:custGeom>
              <a:avLst/>
              <a:gdLst>
                <a:gd name="T0" fmla="*/ 0 w 7"/>
                <a:gd name="T1" fmla="*/ 5 h 5"/>
                <a:gd name="T2" fmla="*/ 0 w 7"/>
                <a:gd name="T3" fmla="*/ 5 h 5"/>
                <a:gd name="T4" fmla="*/ 0 w 7"/>
                <a:gd name="T5" fmla="*/ 5 h 5"/>
                <a:gd name="T6" fmla="*/ 0 w 7"/>
                <a:gd name="T7" fmla="*/ 5 h 5"/>
                <a:gd name="T8" fmla="*/ 0 w 7"/>
                <a:gd name="T9" fmla="*/ 2 h 5"/>
                <a:gd name="T10" fmla="*/ 0 w 7"/>
                <a:gd name="T11" fmla="*/ 2 h 5"/>
                <a:gd name="T12" fmla="*/ 5 w 7"/>
                <a:gd name="T13" fmla="*/ 0 h 5"/>
                <a:gd name="T14" fmla="*/ 7 w 7"/>
                <a:gd name="T15" fmla="*/ 0 h 5"/>
                <a:gd name="T16" fmla="*/ 5 w 7"/>
                <a:gd name="T17" fmla="*/ 5 h 5"/>
                <a:gd name="T18" fmla="*/ 3 w 7"/>
                <a:gd name="T19" fmla="*/ 5 h 5"/>
                <a:gd name="T20" fmla="*/ 3 w 7"/>
                <a:gd name="T21" fmla="*/ 5 h 5"/>
                <a:gd name="T22" fmla="*/ 0 w 7"/>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0" y="5"/>
                  </a:moveTo>
                  <a:lnTo>
                    <a:pt x="0" y="5"/>
                  </a:lnTo>
                  <a:lnTo>
                    <a:pt x="0" y="5"/>
                  </a:lnTo>
                  <a:lnTo>
                    <a:pt x="0" y="5"/>
                  </a:lnTo>
                  <a:lnTo>
                    <a:pt x="0" y="2"/>
                  </a:lnTo>
                  <a:lnTo>
                    <a:pt x="0" y="2"/>
                  </a:lnTo>
                  <a:lnTo>
                    <a:pt x="5" y="0"/>
                  </a:lnTo>
                  <a:lnTo>
                    <a:pt x="7" y="0"/>
                  </a:lnTo>
                  <a:lnTo>
                    <a:pt x="5" y="5"/>
                  </a:lnTo>
                  <a:lnTo>
                    <a:pt x="3" y="5"/>
                  </a:lnTo>
                  <a:lnTo>
                    <a:pt x="3"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11"/>
            <p:cNvSpPr>
              <a:spLocks/>
            </p:cNvSpPr>
            <p:nvPr/>
          </p:nvSpPr>
          <p:spPr bwMode="auto">
            <a:xfrm>
              <a:off x="2270126" y="5170488"/>
              <a:ext cx="12700" cy="7938"/>
            </a:xfrm>
            <a:custGeom>
              <a:avLst/>
              <a:gdLst>
                <a:gd name="T0" fmla="*/ 0 w 8"/>
                <a:gd name="T1" fmla="*/ 5 h 5"/>
                <a:gd name="T2" fmla="*/ 0 w 8"/>
                <a:gd name="T3" fmla="*/ 5 h 5"/>
                <a:gd name="T4" fmla="*/ 0 w 8"/>
                <a:gd name="T5" fmla="*/ 3 h 5"/>
                <a:gd name="T6" fmla="*/ 0 w 8"/>
                <a:gd name="T7" fmla="*/ 3 h 5"/>
                <a:gd name="T8" fmla="*/ 0 w 8"/>
                <a:gd name="T9" fmla="*/ 3 h 5"/>
                <a:gd name="T10" fmla="*/ 0 w 8"/>
                <a:gd name="T11" fmla="*/ 3 h 5"/>
                <a:gd name="T12" fmla="*/ 0 w 8"/>
                <a:gd name="T13" fmla="*/ 3 h 5"/>
                <a:gd name="T14" fmla="*/ 3 w 8"/>
                <a:gd name="T15" fmla="*/ 3 h 5"/>
                <a:gd name="T16" fmla="*/ 5 w 8"/>
                <a:gd name="T17" fmla="*/ 0 h 5"/>
                <a:gd name="T18" fmla="*/ 8 w 8"/>
                <a:gd name="T19" fmla="*/ 3 h 5"/>
                <a:gd name="T20" fmla="*/ 5 w 8"/>
                <a:gd name="T21" fmla="*/ 3 h 5"/>
                <a:gd name="T22" fmla="*/ 3 w 8"/>
                <a:gd name="T23" fmla="*/ 3 h 5"/>
                <a:gd name="T24" fmla="*/ 0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0" y="5"/>
                  </a:moveTo>
                  <a:lnTo>
                    <a:pt x="0" y="5"/>
                  </a:lnTo>
                  <a:lnTo>
                    <a:pt x="0" y="3"/>
                  </a:lnTo>
                  <a:lnTo>
                    <a:pt x="0" y="3"/>
                  </a:lnTo>
                  <a:lnTo>
                    <a:pt x="0" y="3"/>
                  </a:lnTo>
                  <a:lnTo>
                    <a:pt x="0" y="3"/>
                  </a:lnTo>
                  <a:lnTo>
                    <a:pt x="0" y="3"/>
                  </a:lnTo>
                  <a:lnTo>
                    <a:pt x="3" y="3"/>
                  </a:lnTo>
                  <a:lnTo>
                    <a:pt x="5" y="0"/>
                  </a:lnTo>
                  <a:lnTo>
                    <a:pt x="8" y="3"/>
                  </a:lnTo>
                  <a:lnTo>
                    <a:pt x="5" y="3"/>
                  </a:lnTo>
                  <a:lnTo>
                    <a:pt x="3" y="3"/>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12"/>
            <p:cNvSpPr>
              <a:spLocks/>
            </p:cNvSpPr>
            <p:nvPr/>
          </p:nvSpPr>
          <p:spPr bwMode="auto">
            <a:xfrm>
              <a:off x="2270126" y="5170488"/>
              <a:ext cx="12700" cy="7938"/>
            </a:xfrm>
            <a:custGeom>
              <a:avLst/>
              <a:gdLst>
                <a:gd name="T0" fmla="*/ 0 w 8"/>
                <a:gd name="T1" fmla="*/ 5 h 5"/>
                <a:gd name="T2" fmla="*/ 0 w 8"/>
                <a:gd name="T3" fmla="*/ 5 h 5"/>
                <a:gd name="T4" fmla="*/ 0 w 8"/>
                <a:gd name="T5" fmla="*/ 3 h 5"/>
                <a:gd name="T6" fmla="*/ 0 w 8"/>
                <a:gd name="T7" fmla="*/ 3 h 5"/>
                <a:gd name="T8" fmla="*/ 0 w 8"/>
                <a:gd name="T9" fmla="*/ 3 h 5"/>
                <a:gd name="T10" fmla="*/ 0 w 8"/>
                <a:gd name="T11" fmla="*/ 3 h 5"/>
                <a:gd name="T12" fmla="*/ 0 w 8"/>
                <a:gd name="T13" fmla="*/ 3 h 5"/>
                <a:gd name="T14" fmla="*/ 3 w 8"/>
                <a:gd name="T15" fmla="*/ 3 h 5"/>
                <a:gd name="T16" fmla="*/ 5 w 8"/>
                <a:gd name="T17" fmla="*/ 0 h 5"/>
                <a:gd name="T18" fmla="*/ 8 w 8"/>
                <a:gd name="T19" fmla="*/ 3 h 5"/>
                <a:gd name="T20" fmla="*/ 5 w 8"/>
                <a:gd name="T21" fmla="*/ 3 h 5"/>
                <a:gd name="T22" fmla="*/ 3 w 8"/>
                <a:gd name="T23" fmla="*/ 3 h 5"/>
                <a:gd name="T24" fmla="*/ 0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0" y="5"/>
                  </a:moveTo>
                  <a:lnTo>
                    <a:pt x="0" y="5"/>
                  </a:lnTo>
                  <a:lnTo>
                    <a:pt x="0" y="3"/>
                  </a:lnTo>
                  <a:lnTo>
                    <a:pt x="0" y="3"/>
                  </a:lnTo>
                  <a:lnTo>
                    <a:pt x="0" y="3"/>
                  </a:lnTo>
                  <a:lnTo>
                    <a:pt x="0" y="3"/>
                  </a:lnTo>
                  <a:lnTo>
                    <a:pt x="0" y="3"/>
                  </a:lnTo>
                  <a:lnTo>
                    <a:pt x="3" y="3"/>
                  </a:lnTo>
                  <a:lnTo>
                    <a:pt x="5" y="0"/>
                  </a:lnTo>
                  <a:lnTo>
                    <a:pt x="8" y="3"/>
                  </a:lnTo>
                  <a:lnTo>
                    <a:pt x="5" y="3"/>
                  </a:lnTo>
                  <a:lnTo>
                    <a:pt x="3" y="3"/>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13"/>
            <p:cNvSpPr>
              <a:spLocks/>
            </p:cNvSpPr>
            <p:nvPr/>
          </p:nvSpPr>
          <p:spPr bwMode="auto">
            <a:xfrm>
              <a:off x="2589213" y="5703888"/>
              <a:ext cx="7938" cy="7938"/>
            </a:xfrm>
            <a:custGeom>
              <a:avLst/>
              <a:gdLst>
                <a:gd name="T0" fmla="*/ 0 w 5"/>
                <a:gd name="T1" fmla="*/ 5 h 5"/>
                <a:gd name="T2" fmla="*/ 0 w 5"/>
                <a:gd name="T3" fmla="*/ 5 h 5"/>
                <a:gd name="T4" fmla="*/ 3 w 5"/>
                <a:gd name="T5" fmla="*/ 2 h 5"/>
                <a:gd name="T6" fmla="*/ 3 w 5"/>
                <a:gd name="T7" fmla="*/ 2 h 5"/>
                <a:gd name="T8" fmla="*/ 3 w 5"/>
                <a:gd name="T9" fmla="*/ 0 h 5"/>
                <a:gd name="T10" fmla="*/ 3 w 5"/>
                <a:gd name="T11" fmla="*/ 0 h 5"/>
                <a:gd name="T12" fmla="*/ 5 w 5"/>
                <a:gd name="T13" fmla="*/ 2 h 5"/>
                <a:gd name="T14" fmla="*/ 5 w 5"/>
                <a:gd name="T15" fmla="*/ 2 h 5"/>
                <a:gd name="T16" fmla="*/ 5 w 5"/>
                <a:gd name="T17" fmla="*/ 2 h 5"/>
                <a:gd name="T18" fmla="*/ 5 w 5"/>
                <a:gd name="T19" fmla="*/ 2 h 5"/>
                <a:gd name="T20" fmla="*/ 5 w 5"/>
                <a:gd name="T21" fmla="*/ 2 h 5"/>
                <a:gd name="T22" fmla="*/ 5 w 5"/>
                <a:gd name="T23" fmla="*/ 5 h 5"/>
                <a:gd name="T24" fmla="*/ 5 w 5"/>
                <a:gd name="T25" fmla="*/ 5 h 5"/>
                <a:gd name="T26" fmla="*/ 3 w 5"/>
                <a:gd name="T27" fmla="*/ 5 h 5"/>
                <a:gd name="T28" fmla="*/ 3 w 5"/>
                <a:gd name="T29" fmla="*/ 5 h 5"/>
                <a:gd name="T30" fmla="*/ 0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0" y="5"/>
                  </a:moveTo>
                  <a:lnTo>
                    <a:pt x="0" y="5"/>
                  </a:lnTo>
                  <a:lnTo>
                    <a:pt x="3" y="2"/>
                  </a:lnTo>
                  <a:lnTo>
                    <a:pt x="3" y="2"/>
                  </a:lnTo>
                  <a:lnTo>
                    <a:pt x="3" y="0"/>
                  </a:lnTo>
                  <a:lnTo>
                    <a:pt x="3" y="0"/>
                  </a:lnTo>
                  <a:lnTo>
                    <a:pt x="5" y="2"/>
                  </a:lnTo>
                  <a:lnTo>
                    <a:pt x="5" y="2"/>
                  </a:lnTo>
                  <a:lnTo>
                    <a:pt x="5" y="2"/>
                  </a:lnTo>
                  <a:lnTo>
                    <a:pt x="5" y="2"/>
                  </a:lnTo>
                  <a:lnTo>
                    <a:pt x="5" y="2"/>
                  </a:lnTo>
                  <a:lnTo>
                    <a:pt x="5" y="5"/>
                  </a:lnTo>
                  <a:lnTo>
                    <a:pt x="5" y="5"/>
                  </a:lnTo>
                  <a:lnTo>
                    <a:pt x="3" y="5"/>
                  </a:lnTo>
                  <a:lnTo>
                    <a:pt x="3"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14"/>
            <p:cNvSpPr>
              <a:spLocks/>
            </p:cNvSpPr>
            <p:nvPr/>
          </p:nvSpPr>
          <p:spPr bwMode="auto">
            <a:xfrm>
              <a:off x="2589213" y="5703888"/>
              <a:ext cx="7938" cy="7938"/>
            </a:xfrm>
            <a:custGeom>
              <a:avLst/>
              <a:gdLst>
                <a:gd name="T0" fmla="*/ 0 w 5"/>
                <a:gd name="T1" fmla="*/ 5 h 5"/>
                <a:gd name="T2" fmla="*/ 0 w 5"/>
                <a:gd name="T3" fmla="*/ 5 h 5"/>
                <a:gd name="T4" fmla="*/ 3 w 5"/>
                <a:gd name="T5" fmla="*/ 2 h 5"/>
                <a:gd name="T6" fmla="*/ 3 w 5"/>
                <a:gd name="T7" fmla="*/ 2 h 5"/>
                <a:gd name="T8" fmla="*/ 3 w 5"/>
                <a:gd name="T9" fmla="*/ 0 h 5"/>
                <a:gd name="T10" fmla="*/ 3 w 5"/>
                <a:gd name="T11" fmla="*/ 0 h 5"/>
                <a:gd name="T12" fmla="*/ 5 w 5"/>
                <a:gd name="T13" fmla="*/ 2 h 5"/>
                <a:gd name="T14" fmla="*/ 5 w 5"/>
                <a:gd name="T15" fmla="*/ 2 h 5"/>
                <a:gd name="T16" fmla="*/ 5 w 5"/>
                <a:gd name="T17" fmla="*/ 2 h 5"/>
                <a:gd name="T18" fmla="*/ 5 w 5"/>
                <a:gd name="T19" fmla="*/ 2 h 5"/>
                <a:gd name="T20" fmla="*/ 5 w 5"/>
                <a:gd name="T21" fmla="*/ 2 h 5"/>
                <a:gd name="T22" fmla="*/ 5 w 5"/>
                <a:gd name="T23" fmla="*/ 5 h 5"/>
                <a:gd name="T24" fmla="*/ 5 w 5"/>
                <a:gd name="T25" fmla="*/ 5 h 5"/>
                <a:gd name="T26" fmla="*/ 3 w 5"/>
                <a:gd name="T27" fmla="*/ 5 h 5"/>
                <a:gd name="T28" fmla="*/ 3 w 5"/>
                <a:gd name="T29" fmla="*/ 5 h 5"/>
                <a:gd name="T30" fmla="*/ 0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0" y="5"/>
                  </a:moveTo>
                  <a:lnTo>
                    <a:pt x="0" y="5"/>
                  </a:lnTo>
                  <a:lnTo>
                    <a:pt x="3" y="2"/>
                  </a:lnTo>
                  <a:lnTo>
                    <a:pt x="3" y="2"/>
                  </a:lnTo>
                  <a:lnTo>
                    <a:pt x="3" y="0"/>
                  </a:lnTo>
                  <a:lnTo>
                    <a:pt x="3" y="0"/>
                  </a:lnTo>
                  <a:lnTo>
                    <a:pt x="5" y="2"/>
                  </a:lnTo>
                  <a:lnTo>
                    <a:pt x="5" y="2"/>
                  </a:lnTo>
                  <a:lnTo>
                    <a:pt x="5" y="2"/>
                  </a:lnTo>
                  <a:lnTo>
                    <a:pt x="5" y="2"/>
                  </a:lnTo>
                  <a:lnTo>
                    <a:pt x="5" y="2"/>
                  </a:lnTo>
                  <a:lnTo>
                    <a:pt x="5" y="5"/>
                  </a:lnTo>
                  <a:lnTo>
                    <a:pt x="5" y="5"/>
                  </a:lnTo>
                  <a:lnTo>
                    <a:pt x="3" y="5"/>
                  </a:lnTo>
                  <a:lnTo>
                    <a:pt x="3"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15"/>
            <p:cNvSpPr>
              <a:spLocks/>
            </p:cNvSpPr>
            <p:nvPr/>
          </p:nvSpPr>
          <p:spPr bwMode="auto">
            <a:xfrm>
              <a:off x="2274888" y="5359400"/>
              <a:ext cx="11113" cy="6350"/>
            </a:xfrm>
            <a:custGeom>
              <a:avLst/>
              <a:gdLst>
                <a:gd name="T0" fmla="*/ 7 w 7"/>
                <a:gd name="T1" fmla="*/ 4 h 4"/>
                <a:gd name="T2" fmla="*/ 5 w 7"/>
                <a:gd name="T3" fmla="*/ 4 h 4"/>
                <a:gd name="T4" fmla="*/ 5 w 7"/>
                <a:gd name="T5" fmla="*/ 4 h 4"/>
                <a:gd name="T6" fmla="*/ 2 w 7"/>
                <a:gd name="T7" fmla="*/ 2 h 4"/>
                <a:gd name="T8" fmla="*/ 0 w 7"/>
                <a:gd name="T9" fmla="*/ 2 h 4"/>
                <a:gd name="T10" fmla="*/ 0 w 7"/>
                <a:gd name="T11" fmla="*/ 2 h 4"/>
                <a:gd name="T12" fmla="*/ 0 w 7"/>
                <a:gd name="T13" fmla="*/ 0 h 4"/>
                <a:gd name="T14" fmla="*/ 0 w 7"/>
                <a:gd name="T15" fmla="*/ 0 h 4"/>
                <a:gd name="T16" fmla="*/ 2 w 7"/>
                <a:gd name="T17" fmla="*/ 0 h 4"/>
                <a:gd name="T18" fmla="*/ 2 w 7"/>
                <a:gd name="T19" fmla="*/ 0 h 4"/>
                <a:gd name="T20" fmla="*/ 2 w 7"/>
                <a:gd name="T21" fmla="*/ 0 h 4"/>
                <a:gd name="T22" fmla="*/ 5 w 7"/>
                <a:gd name="T23" fmla="*/ 2 h 4"/>
                <a:gd name="T24" fmla="*/ 7 w 7"/>
                <a:gd name="T25" fmla="*/ 2 h 4"/>
                <a:gd name="T26" fmla="*/ 7 w 7"/>
                <a:gd name="T27" fmla="*/ 2 h 4"/>
                <a:gd name="T28" fmla="*/ 7 w 7"/>
                <a:gd name="T29" fmla="*/ 2 h 4"/>
                <a:gd name="T30" fmla="*/ 7 w 7"/>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4">
                  <a:moveTo>
                    <a:pt x="7" y="4"/>
                  </a:moveTo>
                  <a:lnTo>
                    <a:pt x="5" y="4"/>
                  </a:lnTo>
                  <a:lnTo>
                    <a:pt x="5" y="4"/>
                  </a:lnTo>
                  <a:lnTo>
                    <a:pt x="2" y="2"/>
                  </a:lnTo>
                  <a:lnTo>
                    <a:pt x="0" y="2"/>
                  </a:lnTo>
                  <a:lnTo>
                    <a:pt x="0" y="2"/>
                  </a:lnTo>
                  <a:lnTo>
                    <a:pt x="0" y="0"/>
                  </a:lnTo>
                  <a:lnTo>
                    <a:pt x="0" y="0"/>
                  </a:lnTo>
                  <a:lnTo>
                    <a:pt x="2" y="0"/>
                  </a:lnTo>
                  <a:lnTo>
                    <a:pt x="2" y="0"/>
                  </a:lnTo>
                  <a:lnTo>
                    <a:pt x="2" y="0"/>
                  </a:lnTo>
                  <a:lnTo>
                    <a:pt x="5" y="2"/>
                  </a:lnTo>
                  <a:lnTo>
                    <a:pt x="7" y="2"/>
                  </a:lnTo>
                  <a:lnTo>
                    <a:pt x="7" y="2"/>
                  </a:lnTo>
                  <a:lnTo>
                    <a:pt x="7" y="2"/>
                  </a:lnTo>
                  <a:lnTo>
                    <a:pt x="7"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6"/>
            <p:cNvSpPr>
              <a:spLocks/>
            </p:cNvSpPr>
            <p:nvPr/>
          </p:nvSpPr>
          <p:spPr bwMode="auto">
            <a:xfrm>
              <a:off x="2274888" y="5359400"/>
              <a:ext cx="11113" cy="6350"/>
            </a:xfrm>
            <a:custGeom>
              <a:avLst/>
              <a:gdLst>
                <a:gd name="T0" fmla="*/ 7 w 7"/>
                <a:gd name="T1" fmla="*/ 4 h 4"/>
                <a:gd name="T2" fmla="*/ 5 w 7"/>
                <a:gd name="T3" fmla="*/ 4 h 4"/>
                <a:gd name="T4" fmla="*/ 5 w 7"/>
                <a:gd name="T5" fmla="*/ 4 h 4"/>
                <a:gd name="T6" fmla="*/ 2 w 7"/>
                <a:gd name="T7" fmla="*/ 2 h 4"/>
                <a:gd name="T8" fmla="*/ 0 w 7"/>
                <a:gd name="T9" fmla="*/ 2 h 4"/>
                <a:gd name="T10" fmla="*/ 0 w 7"/>
                <a:gd name="T11" fmla="*/ 2 h 4"/>
                <a:gd name="T12" fmla="*/ 0 w 7"/>
                <a:gd name="T13" fmla="*/ 0 h 4"/>
                <a:gd name="T14" fmla="*/ 0 w 7"/>
                <a:gd name="T15" fmla="*/ 0 h 4"/>
                <a:gd name="T16" fmla="*/ 2 w 7"/>
                <a:gd name="T17" fmla="*/ 0 h 4"/>
                <a:gd name="T18" fmla="*/ 2 w 7"/>
                <a:gd name="T19" fmla="*/ 0 h 4"/>
                <a:gd name="T20" fmla="*/ 2 w 7"/>
                <a:gd name="T21" fmla="*/ 0 h 4"/>
                <a:gd name="T22" fmla="*/ 5 w 7"/>
                <a:gd name="T23" fmla="*/ 2 h 4"/>
                <a:gd name="T24" fmla="*/ 7 w 7"/>
                <a:gd name="T25" fmla="*/ 2 h 4"/>
                <a:gd name="T26" fmla="*/ 7 w 7"/>
                <a:gd name="T27" fmla="*/ 2 h 4"/>
                <a:gd name="T28" fmla="*/ 7 w 7"/>
                <a:gd name="T29" fmla="*/ 2 h 4"/>
                <a:gd name="T30" fmla="*/ 7 w 7"/>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4">
                  <a:moveTo>
                    <a:pt x="7" y="4"/>
                  </a:moveTo>
                  <a:lnTo>
                    <a:pt x="5" y="4"/>
                  </a:lnTo>
                  <a:lnTo>
                    <a:pt x="5" y="4"/>
                  </a:lnTo>
                  <a:lnTo>
                    <a:pt x="2" y="2"/>
                  </a:lnTo>
                  <a:lnTo>
                    <a:pt x="0" y="2"/>
                  </a:lnTo>
                  <a:lnTo>
                    <a:pt x="0" y="2"/>
                  </a:lnTo>
                  <a:lnTo>
                    <a:pt x="0" y="0"/>
                  </a:lnTo>
                  <a:lnTo>
                    <a:pt x="0" y="0"/>
                  </a:lnTo>
                  <a:lnTo>
                    <a:pt x="2" y="0"/>
                  </a:lnTo>
                  <a:lnTo>
                    <a:pt x="2" y="0"/>
                  </a:lnTo>
                  <a:lnTo>
                    <a:pt x="2" y="0"/>
                  </a:lnTo>
                  <a:lnTo>
                    <a:pt x="5" y="2"/>
                  </a:lnTo>
                  <a:lnTo>
                    <a:pt x="7" y="2"/>
                  </a:lnTo>
                  <a:lnTo>
                    <a:pt x="7" y="2"/>
                  </a:lnTo>
                  <a:lnTo>
                    <a:pt x="7" y="2"/>
                  </a:lnTo>
                  <a:lnTo>
                    <a:pt x="7"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17"/>
            <p:cNvSpPr>
              <a:spLocks/>
            </p:cNvSpPr>
            <p:nvPr/>
          </p:nvSpPr>
          <p:spPr bwMode="auto">
            <a:xfrm>
              <a:off x="2300288" y="5186363"/>
              <a:ext cx="7938" cy="3175"/>
            </a:xfrm>
            <a:custGeom>
              <a:avLst/>
              <a:gdLst>
                <a:gd name="T0" fmla="*/ 0 w 5"/>
                <a:gd name="T1" fmla="*/ 2 h 2"/>
                <a:gd name="T2" fmla="*/ 0 w 5"/>
                <a:gd name="T3" fmla="*/ 2 h 2"/>
                <a:gd name="T4" fmla="*/ 0 w 5"/>
                <a:gd name="T5" fmla="*/ 0 h 2"/>
                <a:gd name="T6" fmla="*/ 0 w 5"/>
                <a:gd name="T7" fmla="*/ 0 h 2"/>
                <a:gd name="T8" fmla="*/ 0 w 5"/>
                <a:gd name="T9" fmla="*/ 0 h 2"/>
                <a:gd name="T10" fmla="*/ 3 w 5"/>
                <a:gd name="T11" fmla="*/ 0 h 2"/>
                <a:gd name="T12" fmla="*/ 3 w 5"/>
                <a:gd name="T13" fmla="*/ 0 h 2"/>
                <a:gd name="T14" fmla="*/ 3 w 5"/>
                <a:gd name="T15" fmla="*/ 0 h 2"/>
                <a:gd name="T16" fmla="*/ 5 w 5"/>
                <a:gd name="T17" fmla="*/ 0 h 2"/>
                <a:gd name="T18" fmla="*/ 3 w 5"/>
                <a:gd name="T19" fmla="*/ 2 h 2"/>
                <a:gd name="T20" fmla="*/ 3 w 5"/>
                <a:gd name="T21" fmla="*/ 2 h 2"/>
                <a:gd name="T22" fmla="*/ 3 w 5"/>
                <a:gd name="T23" fmla="*/ 2 h 2"/>
                <a:gd name="T24" fmla="*/ 3 w 5"/>
                <a:gd name="T25" fmla="*/ 2 h 2"/>
                <a:gd name="T26" fmla="*/ 0 w 5"/>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0" y="2"/>
                  </a:moveTo>
                  <a:lnTo>
                    <a:pt x="0" y="2"/>
                  </a:lnTo>
                  <a:lnTo>
                    <a:pt x="0" y="0"/>
                  </a:lnTo>
                  <a:lnTo>
                    <a:pt x="0" y="0"/>
                  </a:lnTo>
                  <a:lnTo>
                    <a:pt x="0" y="0"/>
                  </a:lnTo>
                  <a:lnTo>
                    <a:pt x="3" y="0"/>
                  </a:lnTo>
                  <a:lnTo>
                    <a:pt x="3" y="0"/>
                  </a:lnTo>
                  <a:lnTo>
                    <a:pt x="3" y="0"/>
                  </a:lnTo>
                  <a:lnTo>
                    <a:pt x="5" y="0"/>
                  </a:lnTo>
                  <a:lnTo>
                    <a:pt x="3" y="2"/>
                  </a:lnTo>
                  <a:lnTo>
                    <a:pt x="3" y="2"/>
                  </a:lnTo>
                  <a:lnTo>
                    <a:pt x="3" y="2"/>
                  </a:lnTo>
                  <a:lnTo>
                    <a:pt x="3" y="2"/>
                  </a:lnTo>
                  <a:lnTo>
                    <a:pt x="0"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18"/>
            <p:cNvSpPr>
              <a:spLocks/>
            </p:cNvSpPr>
            <p:nvPr/>
          </p:nvSpPr>
          <p:spPr bwMode="auto">
            <a:xfrm>
              <a:off x="2300288" y="5186363"/>
              <a:ext cx="7938" cy="3175"/>
            </a:xfrm>
            <a:custGeom>
              <a:avLst/>
              <a:gdLst>
                <a:gd name="T0" fmla="*/ 0 w 5"/>
                <a:gd name="T1" fmla="*/ 2 h 2"/>
                <a:gd name="T2" fmla="*/ 0 w 5"/>
                <a:gd name="T3" fmla="*/ 2 h 2"/>
                <a:gd name="T4" fmla="*/ 0 w 5"/>
                <a:gd name="T5" fmla="*/ 0 h 2"/>
                <a:gd name="T6" fmla="*/ 0 w 5"/>
                <a:gd name="T7" fmla="*/ 0 h 2"/>
                <a:gd name="T8" fmla="*/ 0 w 5"/>
                <a:gd name="T9" fmla="*/ 0 h 2"/>
                <a:gd name="T10" fmla="*/ 3 w 5"/>
                <a:gd name="T11" fmla="*/ 0 h 2"/>
                <a:gd name="T12" fmla="*/ 3 w 5"/>
                <a:gd name="T13" fmla="*/ 0 h 2"/>
                <a:gd name="T14" fmla="*/ 3 w 5"/>
                <a:gd name="T15" fmla="*/ 0 h 2"/>
                <a:gd name="T16" fmla="*/ 5 w 5"/>
                <a:gd name="T17" fmla="*/ 0 h 2"/>
                <a:gd name="T18" fmla="*/ 3 w 5"/>
                <a:gd name="T19" fmla="*/ 2 h 2"/>
                <a:gd name="T20" fmla="*/ 3 w 5"/>
                <a:gd name="T21" fmla="*/ 2 h 2"/>
                <a:gd name="T22" fmla="*/ 3 w 5"/>
                <a:gd name="T23" fmla="*/ 2 h 2"/>
                <a:gd name="T24" fmla="*/ 3 w 5"/>
                <a:gd name="T25" fmla="*/ 2 h 2"/>
                <a:gd name="T26" fmla="*/ 0 w 5"/>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0" y="2"/>
                  </a:moveTo>
                  <a:lnTo>
                    <a:pt x="0" y="2"/>
                  </a:lnTo>
                  <a:lnTo>
                    <a:pt x="0" y="0"/>
                  </a:lnTo>
                  <a:lnTo>
                    <a:pt x="0" y="0"/>
                  </a:lnTo>
                  <a:lnTo>
                    <a:pt x="0" y="0"/>
                  </a:lnTo>
                  <a:lnTo>
                    <a:pt x="3" y="0"/>
                  </a:lnTo>
                  <a:lnTo>
                    <a:pt x="3" y="0"/>
                  </a:lnTo>
                  <a:lnTo>
                    <a:pt x="3" y="0"/>
                  </a:lnTo>
                  <a:lnTo>
                    <a:pt x="5" y="0"/>
                  </a:lnTo>
                  <a:lnTo>
                    <a:pt x="3" y="2"/>
                  </a:lnTo>
                  <a:lnTo>
                    <a:pt x="3" y="2"/>
                  </a:lnTo>
                  <a:lnTo>
                    <a:pt x="3" y="2"/>
                  </a:lnTo>
                  <a:lnTo>
                    <a:pt x="3" y="2"/>
                  </a:lnTo>
                  <a:lnTo>
                    <a:pt x="0"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19"/>
            <p:cNvSpPr>
              <a:spLocks/>
            </p:cNvSpPr>
            <p:nvPr/>
          </p:nvSpPr>
          <p:spPr bwMode="auto">
            <a:xfrm>
              <a:off x="2286001" y="5153025"/>
              <a:ext cx="11113" cy="6350"/>
            </a:xfrm>
            <a:custGeom>
              <a:avLst/>
              <a:gdLst>
                <a:gd name="T0" fmla="*/ 5 w 7"/>
                <a:gd name="T1" fmla="*/ 4 h 4"/>
                <a:gd name="T2" fmla="*/ 2 w 7"/>
                <a:gd name="T3" fmla="*/ 2 h 4"/>
                <a:gd name="T4" fmla="*/ 2 w 7"/>
                <a:gd name="T5" fmla="*/ 2 h 4"/>
                <a:gd name="T6" fmla="*/ 0 w 7"/>
                <a:gd name="T7" fmla="*/ 2 h 4"/>
                <a:gd name="T8" fmla="*/ 0 w 7"/>
                <a:gd name="T9" fmla="*/ 2 h 4"/>
                <a:gd name="T10" fmla="*/ 0 w 7"/>
                <a:gd name="T11" fmla="*/ 2 h 4"/>
                <a:gd name="T12" fmla="*/ 0 w 7"/>
                <a:gd name="T13" fmla="*/ 2 h 4"/>
                <a:gd name="T14" fmla="*/ 2 w 7"/>
                <a:gd name="T15" fmla="*/ 0 h 4"/>
                <a:gd name="T16" fmla="*/ 2 w 7"/>
                <a:gd name="T17" fmla="*/ 0 h 4"/>
                <a:gd name="T18" fmla="*/ 2 w 7"/>
                <a:gd name="T19" fmla="*/ 0 h 4"/>
                <a:gd name="T20" fmla="*/ 2 w 7"/>
                <a:gd name="T21" fmla="*/ 0 h 4"/>
                <a:gd name="T22" fmla="*/ 5 w 7"/>
                <a:gd name="T23" fmla="*/ 2 h 4"/>
                <a:gd name="T24" fmla="*/ 7 w 7"/>
                <a:gd name="T25" fmla="*/ 2 h 4"/>
                <a:gd name="T26" fmla="*/ 7 w 7"/>
                <a:gd name="T27" fmla="*/ 2 h 4"/>
                <a:gd name="T28" fmla="*/ 5 w 7"/>
                <a:gd name="T29" fmla="*/ 2 h 4"/>
                <a:gd name="T30" fmla="*/ 5 w 7"/>
                <a:gd name="T31" fmla="*/ 4 h 4"/>
                <a:gd name="T32" fmla="*/ 5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5" y="4"/>
                  </a:moveTo>
                  <a:lnTo>
                    <a:pt x="2" y="2"/>
                  </a:lnTo>
                  <a:lnTo>
                    <a:pt x="2" y="2"/>
                  </a:lnTo>
                  <a:lnTo>
                    <a:pt x="0" y="2"/>
                  </a:lnTo>
                  <a:lnTo>
                    <a:pt x="0" y="2"/>
                  </a:lnTo>
                  <a:lnTo>
                    <a:pt x="0" y="2"/>
                  </a:lnTo>
                  <a:lnTo>
                    <a:pt x="0" y="2"/>
                  </a:lnTo>
                  <a:lnTo>
                    <a:pt x="2" y="0"/>
                  </a:lnTo>
                  <a:lnTo>
                    <a:pt x="2" y="0"/>
                  </a:lnTo>
                  <a:lnTo>
                    <a:pt x="2" y="0"/>
                  </a:lnTo>
                  <a:lnTo>
                    <a:pt x="2" y="0"/>
                  </a:lnTo>
                  <a:lnTo>
                    <a:pt x="5" y="2"/>
                  </a:lnTo>
                  <a:lnTo>
                    <a:pt x="7" y="2"/>
                  </a:lnTo>
                  <a:lnTo>
                    <a:pt x="7" y="2"/>
                  </a:lnTo>
                  <a:lnTo>
                    <a:pt x="5" y="2"/>
                  </a:lnTo>
                  <a:lnTo>
                    <a:pt x="5" y="4"/>
                  </a:lnTo>
                  <a:lnTo>
                    <a:pt x="5"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20"/>
            <p:cNvSpPr>
              <a:spLocks/>
            </p:cNvSpPr>
            <p:nvPr/>
          </p:nvSpPr>
          <p:spPr bwMode="auto">
            <a:xfrm>
              <a:off x="2286001" y="5153025"/>
              <a:ext cx="11113" cy="6350"/>
            </a:xfrm>
            <a:custGeom>
              <a:avLst/>
              <a:gdLst>
                <a:gd name="T0" fmla="*/ 5 w 7"/>
                <a:gd name="T1" fmla="*/ 4 h 4"/>
                <a:gd name="T2" fmla="*/ 2 w 7"/>
                <a:gd name="T3" fmla="*/ 2 h 4"/>
                <a:gd name="T4" fmla="*/ 2 w 7"/>
                <a:gd name="T5" fmla="*/ 2 h 4"/>
                <a:gd name="T6" fmla="*/ 0 w 7"/>
                <a:gd name="T7" fmla="*/ 2 h 4"/>
                <a:gd name="T8" fmla="*/ 0 w 7"/>
                <a:gd name="T9" fmla="*/ 2 h 4"/>
                <a:gd name="T10" fmla="*/ 0 w 7"/>
                <a:gd name="T11" fmla="*/ 2 h 4"/>
                <a:gd name="T12" fmla="*/ 0 w 7"/>
                <a:gd name="T13" fmla="*/ 2 h 4"/>
                <a:gd name="T14" fmla="*/ 2 w 7"/>
                <a:gd name="T15" fmla="*/ 0 h 4"/>
                <a:gd name="T16" fmla="*/ 2 w 7"/>
                <a:gd name="T17" fmla="*/ 0 h 4"/>
                <a:gd name="T18" fmla="*/ 2 w 7"/>
                <a:gd name="T19" fmla="*/ 0 h 4"/>
                <a:gd name="T20" fmla="*/ 2 w 7"/>
                <a:gd name="T21" fmla="*/ 0 h 4"/>
                <a:gd name="T22" fmla="*/ 5 w 7"/>
                <a:gd name="T23" fmla="*/ 2 h 4"/>
                <a:gd name="T24" fmla="*/ 7 w 7"/>
                <a:gd name="T25" fmla="*/ 2 h 4"/>
                <a:gd name="T26" fmla="*/ 7 w 7"/>
                <a:gd name="T27" fmla="*/ 2 h 4"/>
                <a:gd name="T28" fmla="*/ 5 w 7"/>
                <a:gd name="T29" fmla="*/ 2 h 4"/>
                <a:gd name="T30" fmla="*/ 5 w 7"/>
                <a:gd name="T31" fmla="*/ 4 h 4"/>
                <a:gd name="T32" fmla="*/ 5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5" y="4"/>
                  </a:moveTo>
                  <a:lnTo>
                    <a:pt x="2" y="2"/>
                  </a:lnTo>
                  <a:lnTo>
                    <a:pt x="2" y="2"/>
                  </a:lnTo>
                  <a:lnTo>
                    <a:pt x="0" y="2"/>
                  </a:lnTo>
                  <a:lnTo>
                    <a:pt x="0" y="2"/>
                  </a:lnTo>
                  <a:lnTo>
                    <a:pt x="0" y="2"/>
                  </a:lnTo>
                  <a:lnTo>
                    <a:pt x="0" y="2"/>
                  </a:lnTo>
                  <a:lnTo>
                    <a:pt x="2" y="0"/>
                  </a:lnTo>
                  <a:lnTo>
                    <a:pt x="2" y="0"/>
                  </a:lnTo>
                  <a:lnTo>
                    <a:pt x="2" y="0"/>
                  </a:lnTo>
                  <a:lnTo>
                    <a:pt x="2" y="0"/>
                  </a:lnTo>
                  <a:lnTo>
                    <a:pt x="5" y="2"/>
                  </a:lnTo>
                  <a:lnTo>
                    <a:pt x="7" y="2"/>
                  </a:lnTo>
                  <a:lnTo>
                    <a:pt x="7" y="2"/>
                  </a:lnTo>
                  <a:lnTo>
                    <a:pt x="5" y="2"/>
                  </a:lnTo>
                  <a:lnTo>
                    <a:pt x="5" y="4"/>
                  </a:lnTo>
                  <a:lnTo>
                    <a:pt x="5"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21"/>
            <p:cNvSpPr>
              <a:spLocks/>
            </p:cNvSpPr>
            <p:nvPr/>
          </p:nvSpPr>
          <p:spPr bwMode="auto">
            <a:xfrm>
              <a:off x="2278063" y="5186363"/>
              <a:ext cx="11113" cy="3175"/>
            </a:xfrm>
            <a:custGeom>
              <a:avLst/>
              <a:gdLst>
                <a:gd name="T0" fmla="*/ 5 w 7"/>
                <a:gd name="T1" fmla="*/ 2 h 2"/>
                <a:gd name="T2" fmla="*/ 5 w 7"/>
                <a:gd name="T3" fmla="*/ 2 h 2"/>
                <a:gd name="T4" fmla="*/ 0 w 7"/>
                <a:gd name="T5" fmla="*/ 2 h 2"/>
                <a:gd name="T6" fmla="*/ 0 w 7"/>
                <a:gd name="T7" fmla="*/ 2 h 2"/>
                <a:gd name="T8" fmla="*/ 0 w 7"/>
                <a:gd name="T9" fmla="*/ 0 h 2"/>
                <a:gd name="T10" fmla="*/ 3 w 7"/>
                <a:gd name="T11" fmla="*/ 0 h 2"/>
                <a:gd name="T12" fmla="*/ 3 w 7"/>
                <a:gd name="T13" fmla="*/ 0 h 2"/>
                <a:gd name="T14" fmla="*/ 3 w 7"/>
                <a:gd name="T15" fmla="*/ 0 h 2"/>
                <a:gd name="T16" fmla="*/ 5 w 7"/>
                <a:gd name="T17" fmla="*/ 0 h 2"/>
                <a:gd name="T18" fmla="*/ 5 w 7"/>
                <a:gd name="T19" fmla="*/ 0 h 2"/>
                <a:gd name="T20" fmla="*/ 5 w 7"/>
                <a:gd name="T21" fmla="*/ 0 h 2"/>
                <a:gd name="T22" fmla="*/ 5 w 7"/>
                <a:gd name="T23" fmla="*/ 0 h 2"/>
                <a:gd name="T24" fmla="*/ 7 w 7"/>
                <a:gd name="T25" fmla="*/ 0 h 2"/>
                <a:gd name="T26" fmla="*/ 7 w 7"/>
                <a:gd name="T27" fmla="*/ 0 h 2"/>
                <a:gd name="T28" fmla="*/ 7 w 7"/>
                <a:gd name="T29" fmla="*/ 2 h 2"/>
                <a:gd name="T30" fmla="*/ 7 w 7"/>
                <a:gd name="T31" fmla="*/ 2 h 2"/>
                <a:gd name="T32" fmla="*/ 7 w 7"/>
                <a:gd name="T33" fmla="*/ 2 h 2"/>
                <a:gd name="T34" fmla="*/ 5 w 7"/>
                <a:gd name="T35" fmla="*/ 2 h 2"/>
                <a:gd name="T36" fmla="*/ 5 w 7"/>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5" y="2"/>
                  </a:moveTo>
                  <a:lnTo>
                    <a:pt x="5" y="2"/>
                  </a:lnTo>
                  <a:lnTo>
                    <a:pt x="0" y="2"/>
                  </a:lnTo>
                  <a:lnTo>
                    <a:pt x="0" y="2"/>
                  </a:lnTo>
                  <a:lnTo>
                    <a:pt x="0" y="0"/>
                  </a:lnTo>
                  <a:lnTo>
                    <a:pt x="3" y="0"/>
                  </a:lnTo>
                  <a:lnTo>
                    <a:pt x="3" y="0"/>
                  </a:lnTo>
                  <a:lnTo>
                    <a:pt x="3" y="0"/>
                  </a:lnTo>
                  <a:lnTo>
                    <a:pt x="5" y="0"/>
                  </a:lnTo>
                  <a:lnTo>
                    <a:pt x="5" y="0"/>
                  </a:lnTo>
                  <a:lnTo>
                    <a:pt x="5" y="0"/>
                  </a:lnTo>
                  <a:lnTo>
                    <a:pt x="5" y="0"/>
                  </a:lnTo>
                  <a:lnTo>
                    <a:pt x="7" y="0"/>
                  </a:lnTo>
                  <a:lnTo>
                    <a:pt x="7" y="0"/>
                  </a:lnTo>
                  <a:lnTo>
                    <a:pt x="7" y="2"/>
                  </a:lnTo>
                  <a:lnTo>
                    <a:pt x="7" y="2"/>
                  </a:lnTo>
                  <a:lnTo>
                    <a:pt x="7" y="2"/>
                  </a:lnTo>
                  <a:lnTo>
                    <a:pt x="5" y="2"/>
                  </a:lnTo>
                  <a:lnTo>
                    <a:pt x="5"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22"/>
            <p:cNvSpPr>
              <a:spLocks/>
            </p:cNvSpPr>
            <p:nvPr/>
          </p:nvSpPr>
          <p:spPr bwMode="auto">
            <a:xfrm>
              <a:off x="2278063" y="5186363"/>
              <a:ext cx="11113" cy="3175"/>
            </a:xfrm>
            <a:custGeom>
              <a:avLst/>
              <a:gdLst>
                <a:gd name="T0" fmla="*/ 5 w 7"/>
                <a:gd name="T1" fmla="*/ 2 h 2"/>
                <a:gd name="T2" fmla="*/ 5 w 7"/>
                <a:gd name="T3" fmla="*/ 2 h 2"/>
                <a:gd name="T4" fmla="*/ 0 w 7"/>
                <a:gd name="T5" fmla="*/ 2 h 2"/>
                <a:gd name="T6" fmla="*/ 0 w 7"/>
                <a:gd name="T7" fmla="*/ 2 h 2"/>
                <a:gd name="T8" fmla="*/ 0 w 7"/>
                <a:gd name="T9" fmla="*/ 0 h 2"/>
                <a:gd name="T10" fmla="*/ 3 w 7"/>
                <a:gd name="T11" fmla="*/ 0 h 2"/>
                <a:gd name="T12" fmla="*/ 3 w 7"/>
                <a:gd name="T13" fmla="*/ 0 h 2"/>
                <a:gd name="T14" fmla="*/ 3 w 7"/>
                <a:gd name="T15" fmla="*/ 0 h 2"/>
                <a:gd name="T16" fmla="*/ 5 w 7"/>
                <a:gd name="T17" fmla="*/ 0 h 2"/>
                <a:gd name="T18" fmla="*/ 5 w 7"/>
                <a:gd name="T19" fmla="*/ 0 h 2"/>
                <a:gd name="T20" fmla="*/ 5 w 7"/>
                <a:gd name="T21" fmla="*/ 0 h 2"/>
                <a:gd name="T22" fmla="*/ 5 w 7"/>
                <a:gd name="T23" fmla="*/ 0 h 2"/>
                <a:gd name="T24" fmla="*/ 7 w 7"/>
                <a:gd name="T25" fmla="*/ 0 h 2"/>
                <a:gd name="T26" fmla="*/ 7 w 7"/>
                <a:gd name="T27" fmla="*/ 0 h 2"/>
                <a:gd name="T28" fmla="*/ 7 w 7"/>
                <a:gd name="T29" fmla="*/ 2 h 2"/>
                <a:gd name="T30" fmla="*/ 7 w 7"/>
                <a:gd name="T31" fmla="*/ 2 h 2"/>
                <a:gd name="T32" fmla="*/ 7 w 7"/>
                <a:gd name="T33" fmla="*/ 2 h 2"/>
                <a:gd name="T34" fmla="*/ 5 w 7"/>
                <a:gd name="T35" fmla="*/ 2 h 2"/>
                <a:gd name="T36" fmla="*/ 5 w 7"/>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2">
                  <a:moveTo>
                    <a:pt x="5" y="2"/>
                  </a:moveTo>
                  <a:lnTo>
                    <a:pt x="5" y="2"/>
                  </a:lnTo>
                  <a:lnTo>
                    <a:pt x="0" y="2"/>
                  </a:lnTo>
                  <a:lnTo>
                    <a:pt x="0" y="2"/>
                  </a:lnTo>
                  <a:lnTo>
                    <a:pt x="0" y="0"/>
                  </a:lnTo>
                  <a:lnTo>
                    <a:pt x="3" y="0"/>
                  </a:lnTo>
                  <a:lnTo>
                    <a:pt x="3" y="0"/>
                  </a:lnTo>
                  <a:lnTo>
                    <a:pt x="3" y="0"/>
                  </a:lnTo>
                  <a:lnTo>
                    <a:pt x="5" y="0"/>
                  </a:lnTo>
                  <a:lnTo>
                    <a:pt x="5" y="0"/>
                  </a:lnTo>
                  <a:lnTo>
                    <a:pt x="5" y="0"/>
                  </a:lnTo>
                  <a:lnTo>
                    <a:pt x="5" y="0"/>
                  </a:lnTo>
                  <a:lnTo>
                    <a:pt x="7" y="0"/>
                  </a:lnTo>
                  <a:lnTo>
                    <a:pt x="7" y="0"/>
                  </a:lnTo>
                  <a:lnTo>
                    <a:pt x="7" y="2"/>
                  </a:lnTo>
                  <a:lnTo>
                    <a:pt x="7" y="2"/>
                  </a:lnTo>
                  <a:lnTo>
                    <a:pt x="7" y="2"/>
                  </a:lnTo>
                  <a:lnTo>
                    <a:pt x="5" y="2"/>
                  </a:lnTo>
                  <a:lnTo>
                    <a:pt x="5"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23"/>
            <p:cNvSpPr>
              <a:spLocks/>
            </p:cNvSpPr>
            <p:nvPr/>
          </p:nvSpPr>
          <p:spPr bwMode="auto">
            <a:xfrm>
              <a:off x="2233613" y="5329238"/>
              <a:ext cx="11113" cy="3175"/>
            </a:xfrm>
            <a:custGeom>
              <a:avLst/>
              <a:gdLst>
                <a:gd name="T0" fmla="*/ 5 w 7"/>
                <a:gd name="T1" fmla="*/ 2 h 2"/>
                <a:gd name="T2" fmla="*/ 2 w 7"/>
                <a:gd name="T3" fmla="*/ 2 h 2"/>
                <a:gd name="T4" fmla="*/ 2 w 7"/>
                <a:gd name="T5" fmla="*/ 2 h 2"/>
                <a:gd name="T6" fmla="*/ 2 w 7"/>
                <a:gd name="T7" fmla="*/ 2 h 2"/>
                <a:gd name="T8" fmla="*/ 0 w 7"/>
                <a:gd name="T9" fmla="*/ 0 h 2"/>
                <a:gd name="T10" fmla="*/ 2 w 7"/>
                <a:gd name="T11" fmla="*/ 0 h 2"/>
                <a:gd name="T12" fmla="*/ 2 w 7"/>
                <a:gd name="T13" fmla="*/ 0 h 2"/>
                <a:gd name="T14" fmla="*/ 5 w 7"/>
                <a:gd name="T15" fmla="*/ 0 h 2"/>
                <a:gd name="T16" fmla="*/ 5 w 7"/>
                <a:gd name="T17" fmla="*/ 0 h 2"/>
                <a:gd name="T18" fmla="*/ 5 w 7"/>
                <a:gd name="T19" fmla="*/ 0 h 2"/>
                <a:gd name="T20" fmla="*/ 7 w 7"/>
                <a:gd name="T21" fmla="*/ 0 h 2"/>
                <a:gd name="T22" fmla="*/ 7 w 7"/>
                <a:gd name="T23" fmla="*/ 2 h 2"/>
                <a:gd name="T24" fmla="*/ 7 w 7"/>
                <a:gd name="T25" fmla="*/ 2 h 2"/>
                <a:gd name="T26" fmla="*/ 5 w 7"/>
                <a:gd name="T27" fmla="*/ 2 h 2"/>
                <a:gd name="T28" fmla="*/ 5 w 7"/>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
                  <a:moveTo>
                    <a:pt x="5" y="2"/>
                  </a:moveTo>
                  <a:lnTo>
                    <a:pt x="2" y="2"/>
                  </a:lnTo>
                  <a:lnTo>
                    <a:pt x="2" y="2"/>
                  </a:lnTo>
                  <a:lnTo>
                    <a:pt x="2" y="2"/>
                  </a:lnTo>
                  <a:lnTo>
                    <a:pt x="0" y="0"/>
                  </a:lnTo>
                  <a:lnTo>
                    <a:pt x="2" y="0"/>
                  </a:lnTo>
                  <a:lnTo>
                    <a:pt x="2" y="0"/>
                  </a:lnTo>
                  <a:lnTo>
                    <a:pt x="5" y="0"/>
                  </a:lnTo>
                  <a:lnTo>
                    <a:pt x="5" y="0"/>
                  </a:lnTo>
                  <a:lnTo>
                    <a:pt x="5" y="0"/>
                  </a:lnTo>
                  <a:lnTo>
                    <a:pt x="7" y="0"/>
                  </a:lnTo>
                  <a:lnTo>
                    <a:pt x="7" y="2"/>
                  </a:lnTo>
                  <a:lnTo>
                    <a:pt x="7" y="2"/>
                  </a:lnTo>
                  <a:lnTo>
                    <a:pt x="5" y="2"/>
                  </a:lnTo>
                  <a:lnTo>
                    <a:pt x="5"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24"/>
            <p:cNvSpPr>
              <a:spLocks/>
            </p:cNvSpPr>
            <p:nvPr/>
          </p:nvSpPr>
          <p:spPr bwMode="auto">
            <a:xfrm>
              <a:off x="2233613" y="5329238"/>
              <a:ext cx="11113" cy="3175"/>
            </a:xfrm>
            <a:custGeom>
              <a:avLst/>
              <a:gdLst>
                <a:gd name="T0" fmla="*/ 5 w 7"/>
                <a:gd name="T1" fmla="*/ 2 h 2"/>
                <a:gd name="T2" fmla="*/ 2 w 7"/>
                <a:gd name="T3" fmla="*/ 2 h 2"/>
                <a:gd name="T4" fmla="*/ 2 w 7"/>
                <a:gd name="T5" fmla="*/ 2 h 2"/>
                <a:gd name="T6" fmla="*/ 2 w 7"/>
                <a:gd name="T7" fmla="*/ 2 h 2"/>
                <a:gd name="T8" fmla="*/ 0 w 7"/>
                <a:gd name="T9" fmla="*/ 0 h 2"/>
                <a:gd name="T10" fmla="*/ 2 w 7"/>
                <a:gd name="T11" fmla="*/ 0 h 2"/>
                <a:gd name="T12" fmla="*/ 2 w 7"/>
                <a:gd name="T13" fmla="*/ 0 h 2"/>
                <a:gd name="T14" fmla="*/ 5 w 7"/>
                <a:gd name="T15" fmla="*/ 0 h 2"/>
                <a:gd name="T16" fmla="*/ 5 w 7"/>
                <a:gd name="T17" fmla="*/ 0 h 2"/>
                <a:gd name="T18" fmla="*/ 5 w 7"/>
                <a:gd name="T19" fmla="*/ 0 h 2"/>
                <a:gd name="T20" fmla="*/ 7 w 7"/>
                <a:gd name="T21" fmla="*/ 0 h 2"/>
                <a:gd name="T22" fmla="*/ 7 w 7"/>
                <a:gd name="T23" fmla="*/ 2 h 2"/>
                <a:gd name="T24" fmla="*/ 7 w 7"/>
                <a:gd name="T25" fmla="*/ 2 h 2"/>
                <a:gd name="T26" fmla="*/ 5 w 7"/>
                <a:gd name="T27" fmla="*/ 2 h 2"/>
                <a:gd name="T28" fmla="*/ 5 w 7"/>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
                  <a:moveTo>
                    <a:pt x="5" y="2"/>
                  </a:moveTo>
                  <a:lnTo>
                    <a:pt x="2" y="2"/>
                  </a:lnTo>
                  <a:lnTo>
                    <a:pt x="2" y="2"/>
                  </a:lnTo>
                  <a:lnTo>
                    <a:pt x="2" y="2"/>
                  </a:lnTo>
                  <a:lnTo>
                    <a:pt x="0" y="0"/>
                  </a:lnTo>
                  <a:lnTo>
                    <a:pt x="2" y="0"/>
                  </a:lnTo>
                  <a:lnTo>
                    <a:pt x="2" y="0"/>
                  </a:lnTo>
                  <a:lnTo>
                    <a:pt x="5" y="0"/>
                  </a:lnTo>
                  <a:lnTo>
                    <a:pt x="5" y="0"/>
                  </a:lnTo>
                  <a:lnTo>
                    <a:pt x="5" y="0"/>
                  </a:lnTo>
                  <a:lnTo>
                    <a:pt x="7" y="0"/>
                  </a:lnTo>
                  <a:lnTo>
                    <a:pt x="7" y="2"/>
                  </a:lnTo>
                  <a:lnTo>
                    <a:pt x="7" y="2"/>
                  </a:lnTo>
                  <a:lnTo>
                    <a:pt x="5" y="2"/>
                  </a:lnTo>
                  <a:lnTo>
                    <a:pt x="5"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25"/>
            <p:cNvSpPr>
              <a:spLocks/>
            </p:cNvSpPr>
            <p:nvPr/>
          </p:nvSpPr>
          <p:spPr bwMode="auto">
            <a:xfrm>
              <a:off x="2470151" y="5676900"/>
              <a:ext cx="11113" cy="4763"/>
            </a:xfrm>
            <a:custGeom>
              <a:avLst/>
              <a:gdLst>
                <a:gd name="T0" fmla="*/ 2 w 7"/>
                <a:gd name="T1" fmla="*/ 3 h 3"/>
                <a:gd name="T2" fmla="*/ 2 w 7"/>
                <a:gd name="T3" fmla="*/ 3 h 3"/>
                <a:gd name="T4" fmla="*/ 2 w 7"/>
                <a:gd name="T5" fmla="*/ 3 h 3"/>
                <a:gd name="T6" fmla="*/ 0 w 7"/>
                <a:gd name="T7" fmla="*/ 3 h 3"/>
                <a:gd name="T8" fmla="*/ 0 w 7"/>
                <a:gd name="T9" fmla="*/ 3 h 3"/>
                <a:gd name="T10" fmla="*/ 2 w 7"/>
                <a:gd name="T11" fmla="*/ 3 h 3"/>
                <a:gd name="T12" fmla="*/ 2 w 7"/>
                <a:gd name="T13" fmla="*/ 3 h 3"/>
                <a:gd name="T14" fmla="*/ 7 w 7"/>
                <a:gd name="T15" fmla="*/ 0 h 3"/>
                <a:gd name="T16" fmla="*/ 7 w 7"/>
                <a:gd name="T17" fmla="*/ 0 h 3"/>
                <a:gd name="T18" fmla="*/ 7 w 7"/>
                <a:gd name="T19" fmla="*/ 0 h 3"/>
                <a:gd name="T20" fmla="*/ 7 w 7"/>
                <a:gd name="T21" fmla="*/ 0 h 3"/>
                <a:gd name="T22" fmla="*/ 7 w 7"/>
                <a:gd name="T23" fmla="*/ 0 h 3"/>
                <a:gd name="T24" fmla="*/ 7 w 7"/>
                <a:gd name="T25" fmla="*/ 0 h 3"/>
                <a:gd name="T26" fmla="*/ 7 w 7"/>
                <a:gd name="T27" fmla="*/ 3 h 3"/>
                <a:gd name="T28" fmla="*/ 4 w 7"/>
                <a:gd name="T29" fmla="*/ 3 h 3"/>
                <a:gd name="T30" fmla="*/ 2 w 7"/>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
                  <a:moveTo>
                    <a:pt x="2" y="3"/>
                  </a:moveTo>
                  <a:lnTo>
                    <a:pt x="2" y="3"/>
                  </a:lnTo>
                  <a:lnTo>
                    <a:pt x="2" y="3"/>
                  </a:lnTo>
                  <a:lnTo>
                    <a:pt x="0" y="3"/>
                  </a:lnTo>
                  <a:lnTo>
                    <a:pt x="0" y="3"/>
                  </a:lnTo>
                  <a:lnTo>
                    <a:pt x="2" y="3"/>
                  </a:lnTo>
                  <a:lnTo>
                    <a:pt x="2" y="3"/>
                  </a:lnTo>
                  <a:lnTo>
                    <a:pt x="7" y="0"/>
                  </a:lnTo>
                  <a:lnTo>
                    <a:pt x="7" y="0"/>
                  </a:lnTo>
                  <a:lnTo>
                    <a:pt x="7" y="0"/>
                  </a:lnTo>
                  <a:lnTo>
                    <a:pt x="7" y="0"/>
                  </a:lnTo>
                  <a:lnTo>
                    <a:pt x="7" y="0"/>
                  </a:lnTo>
                  <a:lnTo>
                    <a:pt x="7" y="0"/>
                  </a:lnTo>
                  <a:lnTo>
                    <a:pt x="7" y="3"/>
                  </a:lnTo>
                  <a:lnTo>
                    <a:pt x="4" y="3"/>
                  </a:lnTo>
                  <a:lnTo>
                    <a:pt x="2"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26"/>
            <p:cNvSpPr>
              <a:spLocks/>
            </p:cNvSpPr>
            <p:nvPr/>
          </p:nvSpPr>
          <p:spPr bwMode="auto">
            <a:xfrm>
              <a:off x="2470151" y="5676900"/>
              <a:ext cx="11113" cy="4763"/>
            </a:xfrm>
            <a:custGeom>
              <a:avLst/>
              <a:gdLst>
                <a:gd name="T0" fmla="*/ 2 w 7"/>
                <a:gd name="T1" fmla="*/ 3 h 3"/>
                <a:gd name="T2" fmla="*/ 2 w 7"/>
                <a:gd name="T3" fmla="*/ 3 h 3"/>
                <a:gd name="T4" fmla="*/ 2 w 7"/>
                <a:gd name="T5" fmla="*/ 3 h 3"/>
                <a:gd name="T6" fmla="*/ 0 w 7"/>
                <a:gd name="T7" fmla="*/ 3 h 3"/>
                <a:gd name="T8" fmla="*/ 0 w 7"/>
                <a:gd name="T9" fmla="*/ 3 h 3"/>
                <a:gd name="T10" fmla="*/ 2 w 7"/>
                <a:gd name="T11" fmla="*/ 3 h 3"/>
                <a:gd name="T12" fmla="*/ 2 w 7"/>
                <a:gd name="T13" fmla="*/ 3 h 3"/>
                <a:gd name="T14" fmla="*/ 7 w 7"/>
                <a:gd name="T15" fmla="*/ 0 h 3"/>
                <a:gd name="T16" fmla="*/ 7 w 7"/>
                <a:gd name="T17" fmla="*/ 0 h 3"/>
                <a:gd name="T18" fmla="*/ 7 w 7"/>
                <a:gd name="T19" fmla="*/ 0 h 3"/>
                <a:gd name="T20" fmla="*/ 7 w 7"/>
                <a:gd name="T21" fmla="*/ 0 h 3"/>
                <a:gd name="T22" fmla="*/ 7 w 7"/>
                <a:gd name="T23" fmla="*/ 0 h 3"/>
                <a:gd name="T24" fmla="*/ 7 w 7"/>
                <a:gd name="T25" fmla="*/ 0 h 3"/>
                <a:gd name="T26" fmla="*/ 7 w 7"/>
                <a:gd name="T27" fmla="*/ 3 h 3"/>
                <a:gd name="T28" fmla="*/ 4 w 7"/>
                <a:gd name="T29" fmla="*/ 3 h 3"/>
                <a:gd name="T30" fmla="*/ 2 w 7"/>
                <a:gd name="T3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
                  <a:moveTo>
                    <a:pt x="2" y="3"/>
                  </a:moveTo>
                  <a:lnTo>
                    <a:pt x="2" y="3"/>
                  </a:lnTo>
                  <a:lnTo>
                    <a:pt x="2" y="3"/>
                  </a:lnTo>
                  <a:lnTo>
                    <a:pt x="0" y="3"/>
                  </a:lnTo>
                  <a:lnTo>
                    <a:pt x="0" y="3"/>
                  </a:lnTo>
                  <a:lnTo>
                    <a:pt x="2" y="3"/>
                  </a:lnTo>
                  <a:lnTo>
                    <a:pt x="2" y="3"/>
                  </a:lnTo>
                  <a:lnTo>
                    <a:pt x="7" y="0"/>
                  </a:lnTo>
                  <a:lnTo>
                    <a:pt x="7" y="0"/>
                  </a:lnTo>
                  <a:lnTo>
                    <a:pt x="7" y="0"/>
                  </a:lnTo>
                  <a:lnTo>
                    <a:pt x="7" y="0"/>
                  </a:lnTo>
                  <a:lnTo>
                    <a:pt x="7" y="0"/>
                  </a:lnTo>
                  <a:lnTo>
                    <a:pt x="7" y="0"/>
                  </a:lnTo>
                  <a:lnTo>
                    <a:pt x="7" y="3"/>
                  </a:lnTo>
                  <a:lnTo>
                    <a:pt x="4" y="3"/>
                  </a:lnTo>
                  <a:lnTo>
                    <a:pt x="2"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27"/>
            <p:cNvSpPr>
              <a:spLocks/>
            </p:cNvSpPr>
            <p:nvPr/>
          </p:nvSpPr>
          <p:spPr bwMode="auto">
            <a:xfrm>
              <a:off x="2274888" y="5594350"/>
              <a:ext cx="11113" cy="7938"/>
            </a:xfrm>
            <a:custGeom>
              <a:avLst/>
              <a:gdLst>
                <a:gd name="T0" fmla="*/ 7 w 7"/>
                <a:gd name="T1" fmla="*/ 3 h 5"/>
                <a:gd name="T2" fmla="*/ 7 w 7"/>
                <a:gd name="T3" fmla="*/ 3 h 5"/>
                <a:gd name="T4" fmla="*/ 5 w 7"/>
                <a:gd name="T5" fmla="*/ 3 h 5"/>
                <a:gd name="T6" fmla="*/ 5 w 7"/>
                <a:gd name="T7" fmla="*/ 3 h 5"/>
                <a:gd name="T8" fmla="*/ 2 w 7"/>
                <a:gd name="T9" fmla="*/ 5 h 5"/>
                <a:gd name="T10" fmla="*/ 2 w 7"/>
                <a:gd name="T11" fmla="*/ 5 h 5"/>
                <a:gd name="T12" fmla="*/ 0 w 7"/>
                <a:gd name="T13" fmla="*/ 3 h 5"/>
                <a:gd name="T14" fmla="*/ 0 w 7"/>
                <a:gd name="T15" fmla="*/ 3 h 5"/>
                <a:gd name="T16" fmla="*/ 0 w 7"/>
                <a:gd name="T17" fmla="*/ 3 h 5"/>
                <a:gd name="T18" fmla="*/ 2 w 7"/>
                <a:gd name="T19" fmla="*/ 3 h 5"/>
                <a:gd name="T20" fmla="*/ 2 w 7"/>
                <a:gd name="T21" fmla="*/ 0 h 5"/>
                <a:gd name="T22" fmla="*/ 5 w 7"/>
                <a:gd name="T23" fmla="*/ 0 h 5"/>
                <a:gd name="T24" fmla="*/ 5 w 7"/>
                <a:gd name="T25" fmla="*/ 0 h 5"/>
                <a:gd name="T26" fmla="*/ 5 w 7"/>
                <a:gd name="T27" fmla="*/ 0 h 5"/>
                <a:gd name="T28" fmla="*/ 7 w 7"/>
                <a:gd name="T29" fmla="*/ 0 h 5"/>
                <a:gd name="T30" fmla="*/ 7 w 7"/>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7" y="3"/>
                  </a:moveTo>
                  <a:lnTo>
                    <a:pt x="7" y="3"/>
                  </a:lnTo>
                  <a:lnTo>
                    <a:pt x="5" y="3"/>
                  </a:lnTo>
                  <a:lnTo>
                    <a:pt x="5" y="3"/>
                  </a:lnTo>
                  <a:lnTo>
                    <a:pt x="2" y="5"/>
                  </a:lnTo>
                  <a:lnTo>
                    <a:pt x="2" y="5"/>
                  </a:lnTo>
                  <a:lnTo>
                    <a:pt x="0" y="3"/>
                  </a:lnTo>
                  <a:lnTo>
                    <a:pt x="0" y="3"/>
                  </a:lnTo>
                  <a:lnTo>
                    <a:pt x="0" y="3"/>
                  </a:lnTo>
                  <a:lnTo>
                    <a:pt x="2" y="3"/>
                  </a:lnTo>
                  <a:lnTo>
                    <a:pt x="2" y="0"/>
                  </a:lnTo>
                  <a:lnTo>
                    <a:pt x="5" y="0"/>
                  </a:lnTo>
                  <a:lnTo>
                    <a:pt x="5" y="0"/>
                  </a:lnTo>
                  <a:lnTo>
                    <a:pt x="5" y="0"/>
                  </a:lnTo>
                  <a:lnTo>
                    <a:pt x="7" y="0"/>
                  </a:lnTo>
                  <a:lnTo>
                    <a:pt x="7"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28"/>
            <p:cNvSpPr>
              <a:spLocks/>
            </p:cNvSpPr>
            <p:nvPr/>
          </p:nvSpPr>
          <p:spPr bwMode="auto">
            <a:xfrm>
              <a:off x="2274888" y="5594350"/>
              <a:ext cx="11113" cy="7938"/>
            </a:xfrm>
            <a:custGeom>
              <a:avLst/>
              <a:gdLst>
                <a:gd name="T0" fmla="*/ 7 w 7"/>
                <a:gd name="T1" fmla="*/ 3 h 5"/>
                <a:gd name="T2" fmla="*/ 7 w 7"/>
                <a:gd name="T3" fmla="*/ 3 h 5"/>
                <a:gd name="T4" fmla="*/ 5 w 7"/>
                <a:gd name="T5" fmla="*/ 3 h 5"/>
                <a:gd name="T6" fmla="*/ 5 w 7"/>
                <a:gd name="T7" fmla="*/ 3 h 5"/>
                <a:gd name="T8" fmla="*/ 2 w 7"/>
                <a:gd name="T9" fmla="*/ 5 h 5"/>
                <a:gd name="T10" fmla="*/ 2 w 7"/>
                <a:gd name="T11" fmla="*/ 5 h 5"/>
                <a:gd name="T12" fmla="*/ 0 w 7"/>
                <a:gd name="T13" fmla="*/ 3 h 5"/>
                <a:gd name="T14" fmla="*/ 0 w 7"/>
                <a:gd name="T15" fmla="*/ 3 h 5"/>
                <a:gd name="T16" fmla="*/ 0 w 7"/>
                <a:gd name="T17" fmla="*/ 3 h 5"/>
                <a:gd name="T18" fmla="*/ 2 w 7"/>
                <a:gd name="T19" fmla="*/ 3 h 5"/>
                <a:gd name="T20" fmla="*/ 2 w 7"/>
                <a:gd name="T21" fmla="*/ 0 h 5"/>
                <a:gd name="T22" fmla="*/ 5 w 7"/>
                <a:gd name="T23" fmla="*/ 0 h 5"/>
                <a:gd name="T24" fmla="*/ 5 w 7"/>
                <a:gd name="T25" fmla="*/ 0 h 5"/>
                <a:gd name="T26" fmla="*/ 5 w 7"/>
                <a:gd name="T27" fmla="*/ 0 h 5"/>
                <a:gd name="T28" fmla="*/ 7 w 7"/>
                <a:gd name="T29" fmla="*/ 0 h 5"/>
                <a:gd name="T30" fmla="*/ 7 w 7"/>
                <a:gd name="T3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7" y="3"/>
                  </a:moveTo>
                  <a:lnTo>
                    <a:pt x="7" y="3"/>
                  </a:lnTo>
                  <a:lnTo>
                    <a:pt x="5" y="3"/>
                  </a:lnTo>
                  <a:lnTo>
                    <a:pt x="5" y="3"/>
                  </a:lnTo>
                  <a:lnTo>
                    <a:pt x="2" y="5"/>
                  </a:lnTo>
                  <a:lnTo>
                    <a:pt x="2" y="5"/>
                  </a:lnTo>
                  <a:lnTo>
                    <a:pt x="0" y="3"/>
                  </a:lnTo>
                  <a:lnTo>
                    <a:pt x="0" y="3"/>
                  </a:lnTo>
                  <a:lnTo>
                    <a:pt x="0" y="3"/>
                  </a:lnTo>
                  <a:lnTo>
                    <a:pt x="2" y="3"/>
                  </a:lnTo>
                  <a:lnTo>
                    <a:pt x="2" y="0"/>
                  </a:lnTo>
                  <a:lnTo>
                    <a:pt x="5" y="0"/>
                  </a:lnTo>
                  <a:lnTo>
                    <a:pt x="5" y="0"/>
                  </a:lnTo>
                  <a:lnTo>
                    <a:pt x="5" y="0"/>
                  </a:lnTo>
                  <a:lnTo>
                    <a:pt x="7" y="0"/>
                  </a:lnTo>
                  <a:lnTo>
                    <a:pt x="7"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29"/>
            <p:cNvSpPr>
              <a:spLocks/>
            </p:cNvSpPr>
            <p:nvPr/>
          </p:nvSpPr>
          <p:spPr bwMode="auto">
            <a:xfrm>
              <a:off x="2247901" y="5175250"/>
              <a:ext cx="4763" cy="7938"/>
            </a:xfrm>
            <a:custGeom>
              <a:avLst/>
              <a:gdLst>
                <a:gd name="T0" fmla="*/ 0 w 3"/>
                <a:gd name="T1" fmla="*/ 5 h 5"/>
                <a:gd name="T2" fmla="*/ 0 w 3"/>
                <a:gd name="T3" fmla="*/ 5 h 5"/>
                <a:gd name="T4" fmla="*/ 0 w 3"/>
                <a:gd name="T5" fmla="*/ 5 h 5"/>
                <a:gd name="T6" fmla="*/ 0 w 3"/>
                <a:gd name="T7" fmla="*/ 2 h 5"/>
                <a:gd name="T8" fmla="*/ 0 w 3"/>
                <a:gd name="T9" fmla="*/ 2 h 5"/>
                <a:gd name="T10" fmla="*/ 0 w 3"/>
                <a:gd name="T11" fmla="*/ 2 h 5"/>
                <a:gd name="T12" fmla="*/ 0 w 3"/>
                <a:gd name="T13" fmla="*/ 0 h 5"/>
                <a:gd name="T14" fmla="*/ 0 w 3"/>
                <a:gd name="T15" fmla="*/ 0 h 5"/>
                <a:gd name="T16" fmla="*/ 0 w 3"/>
                <a:gd name="T17" fmla="*/ 0 h 5"/>
                <a:gd name="T18" fmla="*/ 0 w 3"/>
                <a:gd name="T19" fmla="*/ 0 h 5"/>
                <a:gd name="T20" fmla="*/ 3 w 3"/>
                <a:gd name="T21" fmla="*/ 0 h 5"/>
                <a:gd name="T22" fmla="*/ 3 w 3"/>
                <a:gd name="T23" fmla="*/ 2 h 5"/>
                <a:gd name="T24" fmla="*/ 3 w 3"/>
                <a:gd name="T25" fmla="*/ 2 h 5"/>
                <a:gd name="T26" fmla="*/ 3 w 3"/>
                <a:gd name="T27" fmla="*/ 2 h 5"/>
                <a:gd name="T28" fmla="*/ 3 w 3"/>
                <a:gd name="T29" fmla="*/ 5 h 5"/>
                <a:gd name="T30" fmla="*/ 3 w 3"/>
                <a:gd name="T31" fmla="*/ 5 h 5"/>
                <a:gd name="T32" fmla="*/ 0 w 3"/>
                <a:gd name="T33" fmla="*/ 5 h 5"/>
                <a:gd name="T34" fmla="*/ 0 w 3"/>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0" y="5"/>
                  </a:moveTo>
                  <a:lnTo>
                    <a:pt x="0" y="5"/>
                  </a:lnTo>
                  <a:lnTo>
                    <a:pt x="0" y="5"/>
                  </a:lnTo>
                  <a:lnTo>
                    <a:pt x="0" y="2"/>
                  </a:lnTo>
                  <a:lnTo>
                    <a:pt x="0" y="2"/>
                  </a:lnTo>
                  <a:lnTo>
                    <a:pt x="0" y="2"/>
                  </a:lnTo>
                  <a:lnTo>
                    <a:pt x="0" y="0"/>
                  </a:lnTo>
                  <a:lnTo>
                    <a:pt x="0" y="0"/>
                  </a:lnTo>
                  <a:lnTo>
                    <a:pt x="0" y="0"/>
                  </a:lnTo>
                  <a:lnTo>
                    <a:pt x="0" y="0"/>
                  </a:lnTo>
                  <a:lnTo>
                    <a:pt x="3" y="0"/>
                  </a:lnTo>
                  <a:lnTo>
                    <a:pt x="3" y="2"/>
                  </a:lnTo>
                  <a:lnTo>
                    <a:pt x="3" y="2"/>
                  </a:lnTo>
                  <a:lnTo>
                    <a:pt x="3" y="2"/>
                  </a:lnTo>
                  <a:lnTo>
                    <a:pt x="3" y="5"/>
                  </a:lnTo>
                  <a:lnTo>
                    <a:pt x="3" y="5"/>
                  </a:lnTo>
                  <a:lnTo>
                    <a:pt x="0" y="5"/>
                  </a:lnTo>
                  <a:lnTo>
                    <a:pt x="0"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30"/>
            <p:cNvSpPr>
              <a:spLocks/>
            </p:cNvSpPr>
            <p:nvPr/>
          </p:nvSpPr>
          <p:spPr bwMode="auto">
            <a:xfrm>
              <a:off x="2247901" y="5175250"/>
              <a:ext cx="4763" cy="7938"/>
            </a:xfrm>
            <a:custGeom>
              <a:avLst/>
              <a:gdLst>
                <a:gd name="T0" fmla="*/ 0 w 3"/>
                <a:gd name="T1" fmla="*/ 5 h 5"/>
                <a:gd name="T2" fmla="*/ 0 w 3"/>
                <a:gd name="T3" fmla="*/ 5 h 5"/>
                <a:gd name="T4" fmla="*/ 0 w 3"/>
                <a:gd name="T5" fmla="*/ 5 h 5"/>
                <a:gd name="T6" fmla="*/ 0 w 3"/>
                <a:gd name="T7" fmla="*/ 2 h 5"/>
                <a:gd name="T8" fmla="*/ 0 w 3"/>
                <a:gd name="T9" fmla="*/ 2 h 5"/>
                <a:gd name="T10" fmla="*/ 0 w 3"/>
                <a:gd name="T11" fmla="*/ 2 h 5"/>
                <a:gd name="T12" fmla="*/ 0 w 3"/>
                <a:gd name="T13" fmla="*/ 0 h 5"/>
                <a:gd name="T14" fmla="*/ 0 w 3"/>
                <a:gd name="T15" fmla="*/ 0 h 5"/>
                <a:gd name="T16" fmla="*/ 0 w 3"/>
                <a:gd name="T17" fmla="*/ 0 h 5"/>
                <a:gd name="T18" fmla="*/ 0 w 3"/>
                <a:gd name="T19" fmla="*/ 0 h 5"/>
                <a:gd name="T20" fmla="*/ 3 w 3"/>
                <a:gd name="T21" fmla="*/ 0 h 5"/>
                <a:gd name="T22" fmla="*/ 3 w 3"/>
                <a:gd name="T23" fmla="*/ 2 h 5"/>
                <a:gd name="T24" fmla="*/ 3 w 3"/>
                <a:gd name="T25" fmla="*/ 2 h 5"/>
                <a:gd name="T26" fmla="*/ 3 w 3"/>
                <a:gd name="T27" fmla="*/ 2 h 5"/>
                <a:gd name="T28" fmla="*/ 3 w 3"/>
                <a:gd name="T29" fmla="*/ 5 h 5"/>
                <a:gd name="T30" fmla="*/ 3 w 3"/>
                <a:gd name="T31" fmla="*/ 5 h 5"/>
                <a:gd name="T32" fmla="*/ 0 w 3"/>
                <a:gd name="T33" fmla="*/ 5 h 5"/>
                <a:gd name="T34" fmla="*/ 0 w 3"/>
                <a:gd name="T3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5">
                  <a:moveTo>
                    <a:pt x="0" y="5"/>
                  </a:moveTo>
                  <a:lnTo>
                    <a:pt x="0" y="5"/>
                  </a:lnTo>
                  <a:lnTo>
                    <a:pt x="0" y="5"/>
                  </a:lnTo>
                  <a:lnTo>
                    <a:pt x="0" y="2"/>
                  </a:lnTo>
                  <a:lnTo>
                    <a:pt x="0" y="2"/>
                  </a:lnTo>
                  <a:lnTo>
                    <a:pt x="0" y="2"/>
                  </a:lnTo>
                  <a:lnTo>
                    <a:pt x="0" y="0"/>
                  </a:lnTo>
                  <a:lnTo>
                    <a:pt x="0" y="0"/>
                  </a:lnTo>
                  <a:lnTo>
                    <a:pt x="0" y="0"/>
                  </a:lnTo>
                  <a:lnTo>
                    <a:pt x="0" y="0"/>
                  </a:lnTo>
                  <a:lnTo>
                    <a:pt x="3" y="0"/>
                  </a:lnTo>
                  <a:lnTo>
                    <a:pt x="3" y="2"/>
                  </a:lnTo>
                  <a:lnTo>
                    <a:pt x="3" y="2"/>
                  </a:lnTo>
                  <a:lnTo>
                    <a:pt x="3" y="2"/>
                  </a:lnTo>
                  <a:lnTo>
                    <a:pt x="3" y="5"/>
                  </a:lnTo>
                  <a:lnTo>
                    <a:pt x="3" y="5"/>
                  </a:lnTo>
                  <a:lnTo>
                    <a:pt x="0" y="5"/>
                  </a:lnTo>
                  <a:lnTo>
                    <a:pt x="0"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31"/>
            <p:cNvSpPr>
              <a:spLocks/>
            </p:cNvSpPr>
            <p:nvPr/>
          </p:nvSpPr>
          <p:spPr bwMode="auto">
            <a:xfrm>
              <a:off x="2608263" y="5722938"/>
              <a:ext cx="7938" cy="3175"/>
            </a:xfrm>
            <a:custGeom>
              <a:avLst/>
              <a:gdLst>
                <a:gd name="T0" fmla="*/ 5 w 5"/>
                <a:gd name="T1" fmla="*/ 2 h 2"/>
                <a:gd name="T2" fmla="*/ 0 w 5"/>
                <a:gd name="T3" fmla="*/ 0 h 2"/>
                <a:gd name="T4" fmla="*/ 0 w 5"/>
                <a:gd name="T5" fmla="*/ 0 h 2"/>
                <a:gd name="T6" fmla="*/ 0 w 5"/>
                <a:gd name="T7" fmla="*/ 0 h 2"/>
                <a:gd name="T8" fmla="*/ 0 w 5"/>
                <a:gd name="T9" fmla="*/ 0 h 2"/>
                <a:gd name="T10" fmla="*/ 0 w 5"/>
                <a:gd name="T11" fmla="*/ 0 h 2"/>
                <a:gd name="T12" fmla="*/ 2 w 5"/>
                <a:gd name="T13" fmla="*/ 0 h 2"/>
                <a:gd name="T14" fmla="*/ 5 w 5"/>
                <a:gd name="T15" fmla="*/ 0 h 2"/>
                <a:gd name="T16" fmla="*/ 5 w 5"/>
                <a:gd name="T17" fmla="*/ 0 h 2"/>
                <a:gd name="T18" fmla="*/ 5 w 5"/>
                <a:gd name="T19" fmla="*/ 2 h 2"/>
                <a:gd name="T20" fmla="*/ 5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5" y="2"/>
                  </a:moveTo>
                  <a:lnTo>
                    <a:pt x="0" y="0"/>
                  </a:lnTo>
                  <a:lnTo>
                    <a:pt x="0" y="0"/>
                  </a:lnTo>
                  <a:lnTo>
                    <a:pt x="0" y="0"/>
                  </a:lnTo>
                  <a:lnTo>
                    <a:pt x="0" y="0"/>
                  </a:lnTo>
                  <a:lnTo>
                    <a:pt x="0" y="0"/>
                  </a:lnTo>
                  <a:lnTo>
                    <a:pt x="2" y="0"/>
                  </a:lnTo>
                  <a:lnTo>
                    <a:pt x="5" y="0"/>
                  </a:lnTo>
                  <a:lnTo>
                    <a:pt x="5" y="0"/>
                  </a:lnTo>
                  <a:lnTo>
                    <a:pt x="5" y="2"/>
                  </a:lnTo>
                  <a:lnTo>
                    <a:pt x="5"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2"/>
            <p:cNvSpPr>
              <a:spLocks/>
            </p:cNvSpPr>
            <p:nvPr/>
          </p:nvSpPr>
          <p:spPr bwMode="auto">
            <a:xfrm>
              <a:off x="2608263" y="5722938"/>
              <a:ext cx="7938" cy="3175"/>
            </a:xfrm>
            <a:custGeom>
              <a:avLst/>
              <a:gdLst>
                <a:gd name="T0" fmla="*/ 5 w 5"/>
                <a:gd name="T1" fmla="*/ 2 h 2"/>
                <a:gd name="T2" fmla="*/ 0 w 5"/>
                <a:gd name="T3" fmla="*/ 0 h 2"/>
                <a:gd name="T4" fmla="*/ 0 w 5"/>
                <a:gd name="T5" fmla="*/ 0 h 2"/>
                <a:gd name="T6" fmla="*/ 0 w 5"/>
                <a:gd name="T7" fmla="*/ 0 h 2"/>
                <a:gd name="T8" fmla="*/ 0 w 5"/>
                <a:gd name="T9" fmla="*/ 0 h 2"/>
                <a:gd name="T10" fmla="*/ 0 w 5"/>
                <a:gd name="T11" fmla="*/ 0 h 2"/>
                <a:gd name="T12" fmla="*/ 2 w 5"/>
                <a:gd name="T13" fmla="*/ 0 h 2"/>
                <a:gd name="T14" fmla="*/ 5 w 5"/>
                <a:gd name="T15" fmla="*/ 0 h 2"/>
                <a:gd name="T16" fmla="*/ 5 w 5"/>
                <a:gd name="T17" fmla="*/ 0 h 2"/>
                <a:gd name="T18" fmla="*/ 5 w 5"/>
                <a:gd name="T19" fmla="*/ 2 h 2"/>
                <a:gd name="T20" fmla="*/ 5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5" y="2"/>
                  </a:moveTo>
                  <a:lnTo>
                    <a:pt x="0" y="0"/>
                  </a:lnTo>
                  <a:lnTo>
                    <a:pt x="0" y="0"/>
                  </a:lnTo>
                  <a:lnTo>
                    <a:pt x="0" y="0"/>
                  </a:lnTo>
                  <a:lnTo>
                    <a:pt x="0" y="0"/>
                  </a:lnTo>
                  <a:lnTo>
                    <a:pt x="0" y="0"/>
                  </a:lnTo>
                  <a:lnTo>
                    <a:pt x="2" y="0"/>
                  </a:lnTo>
                  <a:lnTo>
                    <a:pt x="5" y="0"/>
                  </a:lnTo>
                  <a:lnTo>
                    <a:pt x="5" y="0"/>
                  </a:lnTo>
                  <a:lnTo>
                    <a:pt x="5" y="2"/>
                  </a:lnTo>
                  <a:lnTo>
                    <a:pt x="5"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33"/>
            <p:cNvSpPr>
              <a:spLocks/>
            </p:cNvSpPr>
            <p:nvPr/>
          </p:nvSpPr>
          <p:spPr bwMode="auto">
            <a:xfrm>
              <a:off x="2286001" y="5216525"/>
              <a:ext cx="11113" cy="3175"/>
            </a:xfrm>
            <a:custGeom>
              <a:avLst/>
              <a:gdLst>
                <a:gd name="T0" fmla="*/ 2 w 7"/>
                <a:gd name="T1" fmla="*/ 2 h 2"/>
                <a:gd name="T2" fmla="*/ 0 w 7"/>
                <a:gd name="T3" fmla="*/ 0 h 2"/>
                <a:gd name="T4" fmla="*/ 0 w 7"/>
                <a:gd name="T5" fmla="*/ 0 h 2"/>
                <a:gd name="T6" fmla="*/ 0 w 7"/>
                <a:gd name="T7" fmla="*/ 0 h 2"/>
                <a:gd name="T8" fmla="*/ 0 w 7"/>
                <a:gd name="T9" fmla="*/ 0 h 2"/>
                <a:gd name="T10" fmla="*/ 0 w 7"/>
                <a:gd name="T11" fmla="*/ 0 h 2"/>
                <a:gd name="T12" fmla="*/ 2 w 7"/>
                <a:gd name="T13" fmla="*/ 0 h 2"/>
                <a:gd name="T14" fmla="*/ 2 w 7"/>
                <a:gd name="T15" fmla="*/ 0 h 2"/>
                <a:gd name="T16" fmla="*/ 5 w 7"/>
                <a:gd name="T17" fmla="*/ 0 h 2"/>
                <a:gd name="T18" fmla="*/ 7 w 7"/>
                <a:gd name="T19" fmla="*/ 0 h 2"/>
                <a:gd name="T20" fmla="*/ 7 w 7"/>
                <a:gd name="T21" fmla="*/ 0 h 2"/>
                <a:gd name="T22" fmla="*/ 7 w 7"/>
                <a:gd name="T23" fmla="*/ 0 h 2"/>
                <a:gd name="T24" fmla="*/ 5 w 7"/>
                <a:gd name="T25" fmla="*/ 0 h 2"/>
                <a:gd name="T26" fmla="*/ 5 w 7"/>
                <a:gd name="T27" fmla="*/ 2 h 2"/>
                <a:gd name="T28" fmla="*/ 2 w 7"/>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
                  <a:moveTo>
                    <a:pt x="2" y="2"/>
                  </a:moveTo>
                  <a:lnTo>
                    <a:pt x="0" y="0"/>
                  </a:lnTo>
                  <a:lnTo>
                    <a:pt x="0" y="0"/>
                  </a:lnTo>
                  <a:lnTo>
                    <a:pt x="0" y="0"/>
                  </a:lnTo>
                  <a:lnTo>
                    <a:pt x="0" y="0"/>
                  </a:lnTo>
                  <a:lnTo>
                    <a:pt x="0" y="0"/>
                  </a:lnTo>
                  <a:lnTo>
                    <a:pt x="2" y="0"/>
                  </a:lnTo>
                  <a:lnTo>
                    <a:pt x="2" y="0"/>
                  </a:lnTo>
                  <a:lnTo>
                    <a:pt x="5" y="0"/>
                  </a:lnTo>
                  <a:lnTo>
                    <a:pt x="7" y="0"/>
                  </a:lnTo>
                  <a:lnTo>
                    <a:pt x="7" y="0"/>
                  </a:lnTo>
                  <a:lnTo>
                    <a:pt x="7" y="0"/>
                  </a:lnTo>
                  <a:lnTo>
                    <a:pt x="5" y="0"/>
                  </a:lnTo>
                  <a:lnTo>
                    <a:pt x="5" y="2"/>
                  </a:lnTo>
                  <a:lnTo>
                    <a:pt x="2"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34"/>
            <p:cNvSpPr>
              <a:spLocks/>
            </p:cNvSpPr>
            <p:nvPr/>
          </p:nvSpPr>
          <p:spPr bwMode="auto">
            <a:xfrm>
              <a:off x="2286001" y="5216525"/>
              <a:ext cx="11113" cy="3175"/>
            </a:xfrm>
            <a:custGeom>
              <a:avLst/>
              <a:gdLst>
                <a:gd name="T0" fmla="*/ 2 w 7"/>
                <a:gd name="T1" fmla="*/ 2 h 2"/>
                <a:gd name="T2" fmla="*/ 0 w 7"/>
                <a:gd name="T3" fmla="*/ 0 h 2"/>
                <a:gd name="T4" fmla="*/ 0 w 7"/>
                <a:gd name="T5" fmla="*/ 0 h 2"/>
                <a:gd name="T6" fmla="*/ 0 w 7"/>
                <a:gd name="T7" fmla="*/ 0 h 2"/>
                <a:gd name="T8" fmla="*/ 0 w 7"/>
                <a:gd name="T9" fmla="*/ 0 h 2"/>
                <a:gd name="T10" fmla="*/ 0 w 7"/>
                <a:gd name="T11" fmla="*/ 0 h 2"/>
                <a:gd name="T12" fmla="*/ 2 w 7"/>
                <a:gd name="T13" fmla="*/ 0 h 2"/>
                <a:gd name="T14" fmla="*/ 2 w 7"/>
                <a:gd name="T15" fmla="*/ 0 h 2"/>
                <a:gd name="T16" fmla="*/ 5 w 7"/>
                <a:gd name="T17" fmla="*/ 0 h 2"/>
                <a:gd name="T18" fmla="*/ 7 w 7"/>
                <a:gd name="T19" fmla="*/ 0 h 2"/>
                <a:gd name="T20" fmla="*/ 7 w 7"/>
                <a:gd name="T21" fmla="*/ 0 h 2"/>
                <a:gd name="T22" fmla="*/ 7 w 7"/>
                <a:gd name="T23" fmla="*/ 0 h 2"/>
                <a:gd name="T24" fmla="*/ 5 w 7"/>
                <a:gd name="T25" fmla="*/ 0 h 2"/>
                <a:gd name="T26" fmla="*/ 5 w 7"/>
                <a:gd name="T27" fmla="*/ 2 h 2"/>
                <a:gd name="T28" fmla="*/ 2 w 7"/>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
                  <a:moveTo>
                    <a:pt x="2" y="2"/>
                  </a:moveTo>
                  <a:lnTo>
                    <a:pt x="0" y="0"/>
                  </a:lnTo>
                  <a:lnTo>
                    <a:pt x="0" y="0"/>
                  </a:lnTo>
                  <a:lnTo>
                    <a:pt x="0" y="0"/>
                  </a:lnTo>
                  <a:lnTo>
                    <a:pt x="0" y="0"/>
                  </a:lnTo>
                  <a:lnTo>
                    <a:pt x="0" y="0"/>
                  </a:lnTo>
                  <a:lnTo>
                    <a:pt x="2" y="0"/>
                  </a:lnTo>
                  <a:lnTo>
                    <a:pt x="2" y="0"/>
                  </a:lnTo>
                  <a:lnTo>
                    <a:pt x="5" y="0"/>
                  </a:lnTo>
                  <a:lnTo>
                    <a:pt x="7" y="0"/>
                  </a:lnTo>
                  <a:lnTo>
                    <a:pt x="7" y="0"/>
                  </a:lnTo>
                  <a:lnTo>
                    <a:pt x="7" y="0"/>
                  </a:lnTo>
                  <a:lnTo>
                    <a:pt x="5" y="0"/>
                  </a:lnTo>
                  <a:lnTo>
                    <a:pt x="5" y="2"/>
                  </a:lnTo>
                  <a:lnTo>
                    <a:pt x="2"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35"/>
            <p:cNvSpPr>
              <a:spLocks/>
            </p:cNvSpPr>
            <p:nvPr/>
          </p:nvSpPr>
          <p:spPr bwMode="auto">
            <a:xfrm>
              <a:off x="2289176" y="5527675"/>
              <a:ext cx="7938" cy="3175"/>
            </a:xfrm>
            <a:custGeom>
              <a:avLst/>
              <a:gdLst>
                <a:gd name="T0" fmla="*/ 3 w 5"/>
                <a:gd name="T1" fmla="*/ 2 h 2"/>
                <a:gd name="T2" fmla="*/ 0 w 5"/>
                <a:gd name="T3" fmla="*/ 2 h 2"/>
                <a:gd name="T4" fmla="*/ 0 w 5"/>
                <a:gd name="T5" fmla="*/ 2 h 2"/>
                <a:gd name="T6" fmla="*/ 0 w 5"/>
                <a:gd name="T7" fmla="*/ 0 h 2"/>
                <a:gd name="T8" fmla="*/ 0 w 5"/>
                <a:gd name="T9" fmla="*/ 0 h 2"/>
                <a:gd name="T10" fmla="*/ 0 w 5"/>
                <a:gd name="T11" fmla="*/ 0 h 2"/>
                <a:gd name="T12" fmla="*/ 3 w 5"/>
                <a:gd name="T13" fmla="*/ 0 h 2"/>
                <a:gd name="T14" fmla="*/ 3 w 5"/>
                <a:gd name="T15" fmla="*/ 0 h 2"/>
                <a:gd name="T16" fmla="*/ 3 w 5"/>
                <a:gd name="T17" fmla="*/ 0 h 2"/>
                <a:gd name="T18" fmla="*/ 3 w 5"/>
                <a:gd name="T19" fmla="*/ 0 h 2"/>
                <a:gd name="T20" fmla="*/ 5 w 5"/>
                <a:gd name="T21" fmla="*/ 2 h 2"/>
                <a:gd name="T22" fmla="*/ 5 w 5"/>
                <a:gd name="T23" fmla="*/ 2 h 2"/>
                <a:gd name="T24" fmla="*/ 3 w 5"/>
                <a:gd name="T25" fmla="*/ 2 h 2"/>
                <a:gd name="T26" fmla="*/ 3 w 5"/>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3" y="2"/>
                  </a:moveTo>
                  <a:lnTo>
                    <a:pt x="0" y="2"/>
                  </a:lnTo>
                  <a:lnTo>
                    <a:pt x="0" y="2"/>
                  </a:lnTo>
                  <a:lnTo>
                    <a:pt x="0" y="0"/>
                  </a:lnTo>
                  <a:lnTo>
                    <a:pt x="0" y="0"/>
                  </a:lnTo>
                  <a:lnTo>
                    <a:pt x="0" y="0"/>
                  </a:lnTo>
                  <a:lnTo>
                    <a:pt x="3" y="0"/>
                  </a:lnTo>
                  <a:lnTo>
                    <a:pt x="3" y="0"/>
                  </a:lnTo>
                  <a:lnTo>
                    <a:pt x="3" y="0"/>
                  </a:lnTo>
                  <a:lnTo>
                    <a:pt x="3" y="0"/>
                  </a:lnTo>
                  <a:lnTo>
                    <a:pt x="5" y="2"/>
                  </a:lnTo>
                  <a:lnTo>
                    <a:pt x="5" y="2"/>
                  </a:lnTo>
                  <a:lnTo>
                    <a:pt x="3" y="2"/>
                  </a:lnTo>
                  <a:lnTo>
                    <a:pt x="3"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36"/>
            <p:cNvSpPr>
              <a:spLocks/>
            </p:cNvSpPr>
            <p:nvPr/>
          </p:nvSpPr>
          <p:spPr bwMode="auto">
            <a:xfrm>
              <a:off x="2289176" y="5527675"/>
              <a:ext cx="7938" cy="3175"/>
            </a:xfrm>
            <a:custGeom>
              <a:avLst/>
              <a:gdLst>
                <a:gd name="T0" fmla="*/ 3 w 5"/>
                <a:gd name="T1" fmla="*/ 2 h 2"/>
                <a:gd name="T2" fmla="*/ 0 w 5"/>
                <a:gd name="T3" fmla="*/ 2 h 2"/>
                <a:gd name="T4" fmla="*/ 0 w 5"/>
                <a:gd name="T5" fmla="*/ 2 h 2"/>
                <a:gd name="T6" fmla="*/ 0 w 5"/>
                <a:gd name="T7" fmla="*/ 0 h 2"/>
                <a:gd name="T8" fmla="*/ 0 w 5"/>
                <a:gd name="T9" fmla="*/ 0 h 2"/>
                <a:gd name="T10" fmla="*/ 0 w 5"/>
                <a:gd name="T11" fmla="*/ 0 h 2"/>
                <a:gd name="T12" fmla="*/ 3 w 5"/>
                <a:gd name="T13" fmla="*/ 0 h 2"/>
                <a:gd name="T14" fmla="*/ 3 w 5"/>
                <a:gd name="T15" fmla="*/ 0 h 2"/>
                <a:gd name="T16" fmla="*/ 3 w 5"/>
                <a:gd name="T17" fmla="*/ 0 h 2"/>
                <a:gd name="T18" fmla="*/ 3 w 5"/>
                <a:gd name="T19" fmla="*/ 0 h 2"/>
                <a:gd name="T20" fmla="*/ 5 w 5"/>
                <a:gd name="T21" fmla="*/ 2 h 2"/>
                <a:gd name="T22" fmla="*/ 5 w 5"/>
                <a:gd name="T23" fmla="*/ 2 h 2"/>
                <a:gd name="T24" fmla="*/ 3 w 5"/>
                <a:gd name="T25" fmla="*/ 2 h 2"/>
                <a:gd name="T26" fmla="*/ 3 w 5"/>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3" y="2"/>
                  </a:moveTo>
                  <a:lnTo>
                    <a:pt x="0" y="2"/>
                  </a:lnTo>
                  <a:lnTo>
                    <a:pt x="0" y="2"/>
                  </a:lnTo>
                  <a:lnTo>
                    <a:pt x="0" y="0"/>
                  </a:lnTo>
                  <a:lnTo>
                    <a:pt x="0" y="0"/>
                  </a:lnTo>
                  <a:lnTo>
                    <a:pt x="0" y="0"/>
                  </a:lnTo>
                  <a:lnTo>
                    <a:pt x="3" y="0"/>
                  </a:lnTo>
                  <a:lnTo>
                    <a:pt x="3" y="0"/>
                  </a:lnTo>
                  <a:lnTo>
                    <a:pt x="3" y="0"/>
                  </a:lnTo>
                  <a:lnTo>
                    <a:pt x="3" y="0"/>
                  </a:lnTo>
                  <a:lnTo>
                    <a:pt x="5" y="2"/>
                  </a:lnTo>
                  <a:lnTo>
                    <a:pt x="5" y="2"/>
                  </a:lnTo>
                  <a:lnTo>
                    <a:pt x="3" y="2"/>
                  </a:lnTo>
                  <a:lnTo>
                    <a:pt x="3"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337"/>
            <p:cNvSpPr>
              <a:spLocks/>
            </p:cNvSpPr>
            <p:nvPr/>
          </p:nvSpPr>
          <p:spPr bwMode="auto">
            <a:xfrm>
              <a:off x="2289176" y="5159375"/>
              <a:ext cx="7938" cy="4763"/>
            </a:xfrm>
            <a:custGeom>
              <a:avLst/>
              <a:gdLst>
                <a:gd name="T0" fmla="*/ 3 w 5"/>
                <a:gd name="T1" fmla="*/ 3 h 3"/>
                <a:gd name="T2" fmla="*/ 0 w 5"/>
                <a:gd name="T3" fmla="*/ 3 h 3"/>
                <a:gd name="T4" fmla="*/ 0 w 5"/>
                <a:gd name="T5" fmla="*/ 3 h 3"/>
                <a:gd name="T6" fmla="*/ 0 w 5"/>
                <a:gd name="T7" fmla="*/ 3 h 3"/>
                <a:gd name="T8" fmla="*/ 5 w 5"/>
                <a:gd name="T9" fmla="*/ 0 h 3"/>
                <a:gd name="T10" fmla="*/ 5 w 5"/>
                <a:gd name="T11" fmla="*/ 3 h 3"/>
                <a:gd name="T12" fmla="*/ 5 w 5"/>
                <a:gd name="T13" fmla="*/ 3 h 3"/>
                <a:gd name="T14" fmla="*/ 5 w 5"/>
                <a:gd name="T15" fmla="*/ 3 h 3"/>
                <a:gd name="T16" fmla="*/ 5 w 5"/>
                <a:gd name="T17" fmla="*/ 3 h 3"/>
                <a:gd name="T18" fmla="*/ 5 w 5"/>
                <a:gd name="T19" fmla="*/ 3 h 3"/>
                <a:gd name="T20" fmla="*/ 3 w 5"/>
                <a:gd name="T21" fmla="*/ 3 h 3"/>
                <a:gd name="T22" fmla="*/ 3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3"/>
                  </a:moveTo>
                  <a:lnTo>
                    <a:pt x="0" y="3"/>
                  </a:lnTo>
                  <a:lnTo>
                    <a:pt x="0" y="3"/>
                  </a:lnTo>
                  <a:lnTo>
                    <a:pt x="0" y="3"/>
                  </a:lnTo>
                  <a:lnTo>
                    <a:pt x="5" y="0"/>
                  </a:lnTo>
                  <a:lnTo>
                    <a:pt x="5" y="3"/>
                  </a:lnTo>
                  <a:lnTo>
                    <a:pt x="5" y="3"/>
                  </a:lnTo>
                  <a:lnTo>
                    <a:pt x="5" y="3"/>
                  </a:lnTo>
                  <a:lnTo>
                    <a:pt x="5" y="3"/>
                  </a:lnTo>
                  <a:lnTo>
                    <a:pt x="5" y="3"/>
                  </a:lnTo>
                  <a:lnTo>
                    <a:pt x="3" y="3"/>
                  </a:lnTo>
                  <a:lnTo>
                    <a:pt x="3"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338"/>
            <p:cNvSpPr>
              <a:spLocks/>
            </p:cNvSpPr>
            <p:nvPr/>
          </p:nvSpPr>
          <p:spPr bwMode="auto">
            <a:xfrm>
              <a:off x="2289176" y="5159375"/>
              <a:ext cx="7938" cy="4763"/>
            </a:xfrm>
            <a:custGeom>
              <a:avLst/>
              <a:gdLst>
                <a:gd name="T0" fmla="*/ 3 w 5"/>
                <a:gd name="T1" fmla="*/ 3 h 3"/>
                <a:gd name="T2" fmla="*/ 0 w 5"/>
                <a:gd name="T3" fmla="*/ 3 h 3"/>
                <a:gd name="T4" fmla="*/ 0 w 5"/>
                <a:gd name="T5" fmla="*/ 3 h 3"/>
                <a:gd name="T6" fmla="*/ 0 w 5"/>
                <a:gd name="T7" fmla="*/ 3 h 3"/>
                <a:gd name="T8" fmla="*/ 5 w 5"/>
                <a:gd name="T9" fmla="*/ 0 h 3"/>
                <a:gd name="T10" fmla="*/ 5 w 5"/>
                <a:gd name="T11" fmla="*/ 3 h 3"/>
                <a:gd name="T12" fmla="*/ 5 w 5"/>
                <a:gd name="T13" fmla="*/ 3 h 3"/>
                <a:gd name="T14" fmla="*/ 5 w 5"/>
                <a:gd name="T15" fmla="*/ 3 h 3"/>
                <a:gd name="T16" fmla="*/ 5 w 5"/>
                <a:gd name="T17" fmla="*/ 3 h 3"/>
                <a:gd name="T18" fmla="*/ 5 w 5"/>
                <a:gd name="T19" fmla="*/ 3 h 3"/>
                <a:gd name="T20" fmla="*/ 3 w 5"/>
                <a:gd name="T21" fmla="*/ 3 h 3"/>
                <a:gd name="T22" fmla="*/ 3 w 5"/>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3"/>
                  </a:moveTo>
                  <a:lnTo>
                    <a:pt x="0" y="3"/>
                  </a:lnTo>
                  <a:lnTo>
                    <a:pt x="0" y="3"/>
                  </a:lnTo>
                  <a:lnTo>
                    <a:pt x="0" y="3"/>
                  </a:lnTo>
                  <a:lnTo>
                    <a:pt x="5" y="0"/>
                  </a:lnTo>
                  <a:lnTo>
                    <a:pt x="5" y="3"/>
                  </a:lnTo>
                  <a:lnTo>
                    <a:pt x="5" y="3"/>
                  </a:lnTo>
                  <a:lnTo>
                    <a:pt x="5" y="3"/>
                  </a:lnTo>
                  <a:lnTo>
                    <a:pt x="5" y="3"/>
                  </a:lnTo>
                  <a:lnTo>
                    <a:pt x="5" y="3"/>
                  </a:lnTo>
                  <a:lnTo>
                    <a:pt x="3" y="3"/>
                  </a:lnTo>
                  <a:lnTo>
                    <a:pt x="3"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439"/>
            <p:cNvSpPr/>
            <p:nvPr/>
          </p:nvSpPr>
          <p:spPr>
            <a:xfrm>
              <a:off x="107504" y="5085184"/>
              <a:ext cx="2448272" cy="1569660"/>
            </a:xfrm>
            <a:prstGeom prst="rect">
              <a:avLst/>
            </a:prstGeom>
          </p:spPr>
          <p:txBody>
            <a:bodyPr wrap="square">
              <a:spAutoFit/>
            </a:bodyPr>
            <a:lstStyle/>
            <a:p>
              <a:r>
                <a:rPr lang="en-GB" b="1" dirty="0" smtClean="0"/>
                <a:t>2011-2012</a:t>
              </a:r>
              <a:endParaRPr lang="en-GB" dirty="0" smtClean="0"/>
            </a:p>
            <a:p>
              <a:r>
                <a:rPr lang="en-GB" dirty="0" smtClean="0"/>
                <a:t>WFP linkages with Private sector for logistic of Food access/and stock. </a:t>
              </a:r>
            </a:p>
            <a:p>
              <a:endParaRPr lang="en-GB" dirty="0" smtClean="0"/>
            </a:p>
            <a:p>
              <a:endParaRPr lang="en-GB" dirty="0" smtClean="0"/>
            </a:p>
            <a:p>
              <a:r>
                <a:rPr lang="en-GB" dirty="0" smtClean="0"/>
                <a:t>=&gt; Agreed protocols for emergency  response. </a:t>
              </a:r>
              <a:endParaRPr lang="en-GB" dirty="0"/>
            </a:p>
          </p:txBody>
        </p:sp>
        <p:sp>
          <p:nvSpPr>
            <p:cNvPr id="441" name="Rectangle 440"/>
            <p:cNvSpPr/>
            <p:nvPr/>
          </p:nvSpPr>
          <p:spPr>
            <a:xfrm>
              <a:off x="2889251" y="5085184"/>
              <a:ext cx="1935832" cy="830997"/>
            </a:xfrm>
            <a:prstGeom prst="rect">
              <a:avLst/>
            </a:prstGeom>
          </p:spPr>
          <p:txBody>
            <a:bodyPr wrap="square">
              <a:spAutoFit/>
            </a:bodyPr>
            <a:lstStyle/>
            <a:p>
              <a:r>
                <a:rPr lang="en-GB" b="1" dirty="0" smtClean="0"/>
                <a:t>2013-2014</a:t>
              </a:r>
              <a:endParaRPr lang="en-GB" dirty="0" smtClean="0"/>
            </a:p>
            <a:p>
              <a:r>
                <a:rPr lang="en-GB" dirty="0" smtClean="0"/>
                <a:t>Update private public protocols -  increase # companies involved. </a:t>
              </a:r>
              <a:endParaRPr lang="en-GB" dirty="0"/>
            </a:p>
          </p:txBody>
        </p:sp>
        <p:sp>
          <p:nvSpPr>
            <p:cNvPr id="442" name="Rectangle 441"/>
            <p:cNvSpPr/>
            <p:nvPr/>
          </p:nvSpPr>
          <p:spPr>
            <a:xfrm>
              <a:off x="4839757" y="5099700"/>
              <a:ext cx="2342447" cy="1569660"/>
            </a:xfrm>
            <a:prstGeom prst="rect">
              <a:avLst/>
            </a:prstGeom>
          </p:spPr>
          <p:txBody>
            <a:bodyPr wrap="square">
              <a:spAutoFit/>
            </a:bodyPr>
            <a:lstStyle/>
            <a:p>
              <a:r>
                <a:rPr lang="en-GB" b="1" dirty="0" smtClean="0"/>
                <a:t>2015-2016</a:t>
              </a:r>
              <a:endParaRPr lang="en-GB" dirty="0" smtClean="0"/>
            </a:p>
            <a:p>
              <a:r>
                <a:rPr lang="en-GB" dirty="0" smtClean="0"/>
                <a:t>Moving from working with a private company to a business federations to </a:t>
              </a:r>
            </a:p>
            <a:p>
              <a:r>
                <a:rPr lang="en-GB" dirty="0" smtClean="0"/>
                <a:t>a Disaster business support </a:t>
              </a:r>
              <a:r>
                <a:rPr lang="en-GB" dirty="0"/>
                <a:t> </a:t>
              </a:r>
              <a:r>
                <a:rPr lang="en-GB" dirty="0" smtClean="0"/>
                <a:t>“cluster” which group 12 business federations /associations</a:t>
              </a:r>
              <a:endParaRPr lang="en-GB" dirty="0"/>
            </a:p>
          </p:txBody>
        </p:sp>
        <p:sp>
          <p:nvSpPr>
            <p:cNvPr id="443" name="Rectangle 442"/>
            <p:cNvSpPr/>
            <p:nvPr/>
          </p:nvSpPr>
          <p:spPr>
            <a:xfrm>
              <a:off x="7587294" y="4717593"/>
              <a:ext cx="1737234" cy="1015663"/>
            </a:xfrm>
            <a:prstGeom prst="rect">
              <a:avLst/>
            </a:prstGeom>
          </p:spPr>
          <p:txBody>
            <a:bodyPr wrap="square">
              <a:spAutoFit/>
            </a:bodyPr>
            <a:lstStyle/>
            <a:p>
              <a:r>
                <a:rPr lang="en-GB" b="1" dirty="0" smtClean="0"/>
                <a:t>Private –public Protocols </a:t>
              </a:r>
            </a:p>
            <a:p>
              <a:endParaRPr lang="en-GB" b="1" dirty="0" smtClean="0"/>
            </a:p>
            <a:p>
              <a:r>
                <a:rPr lang="en-GB" b="1" dirty="0" smtClean="0"/>
                <a:t>INDECI </a:t>
              </a:r>
              <a:r>
                <a:rPr lang="en-GB" b="1" dirty="0" smtClean="0">
                  <a:sym typeface="Wingdings" panose="05000000000000000000" pitchFamily="2" charset="2"/>
                </a:rPr>
                <a:t> </a:t>
              </a:r>
              <a:r>
                <a:rPr lang="en-GB" b="1" dirty="0" smtClean="0"/>
                <a:t>GEAD </a:t>
              </a:r>
            </a:p>
            <a:p>
              <a:endParaRPr lang="en-GB" dirty="0" smtClean="0"/>
            </a:p>
          </p:txBody>
        </p:sp>
        <p:sp>
          <p:nvSpPr>
            <p:cNvPr id="438" name="Rectangle 437"/>
            <p:cNvSpPr/>
            <p:nvPr/>
          </p:nvSpPr>
          <p:spPr>
            <a:xfrm>
              <a:off x="5617072" y="6610510"/>
              <a:ext cx="3526928" cy="246221"/>
            </a:xfrm>
            <a:prstGeom prst="rect">
              <a:avLst/>
            </a:prstGeom>
          </p:spPr>
          <p:txBody>
            <a:bodyPr wrap="none">
              <a:spAutoFit/>
            </a:bodyPr>
            <a:lstStyle/>
            <a:p>
              <a:r>
                <a:rPr lang="es-PE" sz="1000" b="1" dirty="0"/>
                <a:t>G</a:t>
              </a:r>
              <a:r>
                <a:rPr lang="es-PE" sz="1000" dirty="0"/>
                <a:t>rupo </a:t>
              </a:r>
              <a:r>
                <a:rPr lang="es-PE" sz="1000" b="1" dirty="0"/>
                <a:t>E</a:t>
              </a:r>
              <a:r>
                <a:rPr lang="es-PE" sz="1000" dirty="0"/>
                <a:t>mpresarial de </a:t>
              </a:r>
              <a:r>
                <a:rPr lang="es-PE" sz="1000" b="1" dirty="0"/>
                <a:t>A</a:t>
              </a:r>
              <a:r>
                <a:rPr lang="es-PE" sz="1000" dirty="0"/>
                <a:t>poyo en Caso de </a:t>
              </a:r>
              <a:r>
                <a:rPr lang="es-PE" sz="1000" b="1" dirty="0"/>
                <a:t>D</a:t>
              </a:r>
              <a:r>
                <a:rPr lang="es-PE" sz="1000" dirty="0"/>
                <a:t>esastres </a:t>
              </a:r>
              <a:endParaRPr lang="en-US" sz="1000" dirty="0"/>
            </a:p>
          </p:txBody>
        </p:sp>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47161" y="4720621"/>
              <a:ext cx="347568" cy="784830"/>
            </a:xfrm>
            <a:prstGeom prst="rect">
              <a:avLst/>
            </a:prstGeom>
          </p:spPr>
        </p:pic>
        <p:sp>
          <p:nvSpPr>
            <p:cNvPr id="5" name="Right Arrow 4"/>
            <p:cNvSpPr/>
            <p:nvPr/>
          </p:nvSpPr>
          <p:spPr>
            <a:xfrm>
              <a:off x="4186239" y="5157192"/>
              <a:ext cx="565149" cy="166687"/>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436" name="Right Arrow 435"/>
            <p:cNvSpPr/>
            <p:nvPr/>
          </p:nvSpPr>
          <p:spPr>
            <a:xfrm>
              <a:off x="6239099" y="5134521"/>
              <a:ext cx="565149" cy="166687"/>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439" name="Right Arrow 438"/>
            <p:cNvSpPr/>
            <p:nvPr/>
          </p:nvSpPr>
          <p:spPr>
            <a:xfrm>
              <a:off x="1402984" y="5139965"/>
              <a:ext cx="565149" cy="166687"/>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446" name="TextBox 445"/>
            <p:cNvSpPr txBox="1"/>
            <p:nvPr/>
          </p:nvSpPr>
          <p:spPr>
            <a:xfrm>
              <a:off x="4108997" y="4664169"/>
              <a:ext cx="638316" cy="276999"/>
            </a:xfrm>
            <a:prstGeom prst="rect">
              <a:avLst/>
            </a:prstGeom>
            <a:noFill/>
            <a:effectLst>
              <a:innerShdw blurRad="63500" dist="50800" dir="16200000">
                <a:prstClr val="black">
                  <a:alpha val="50000"/>
                </a:prstClr>
              </a:innerShdw>
            </a:effectLst>
          </p:spPr>
          <p:txBody>
            <a:bodyPr wrap="none" rtlCol="0">
              <a:spAutoFit/>
            </a:bodyPr>
            <a:lstStyle>
              <a:defPPr>
                <a:defRPr lang="en-GB"/>
              </a:defPPr>
              <a:lvl1pPr>
                <a:defRPr b="1">
                  <a:solidFill>
                    <a:schemeClr val="accent2"/>
                  </a:solidFill>
                </a:defRPr>
              </a:lvl1pPr>
            </a:lstStyle>
            <a:p>
              <a:r>
                <a:rPr lang="es-US" dirty="0" err="1" smtClean="0"/>
                <a:t>Peru</a:t>
              </a:r>
              <a:r>
                <a:rPr lang="es-US" dirty="0" smtClean="0"/>
                <a:t> </a:t>
              </a:r>
              <a:endParaRPr lang="en-US" dirty="0"/>
            </a:p>
          </p:txBody>
        </p:sp>
        <p:sp>
          <p:nvSpPr>
            <p:cNvPr id="447" name="Rectangle 446"/>
            <p:cNvSpPr/>
            <p:nvPr/>
          </p:nvSpPr>
          <p:spPr>
            <a:xfrm>
              <a:off x="35496" y="4606433"/>
              <a:ext cx="9057537" cy="2206943"/>
            </a:xfrm>
            <a:prstGeom prst="rect">
              <a:avLst/>
            </a:prstGeom>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grpSp>
      <p:grpSp>
        <p:nvGrpSpPr>
          <p:cNvPr id="11" name="Group 10"/>
          <p:cNvGrpSpPr/>
          <p:nvPr/>
        </p:nvGrpSpPr>
        <p:grpSpPr>
          <a:xfrm>
            <a:off x="2701926" y="1141927"/>
            <a:ext cx="6551661" cy="3128989"/>
            <a:chOff x="2701926" y="1141927"/>
            <a:chExt cx="6551661" cy="3128989"/>
          </a:xfrm>
        </p:grpSpPr>
        <p:sp>
          <p:nvSpPr>
            <p:cNvPr id="207" name="Freeform 349"/>
            <p:cNvSpPr>
              <a:spLocks/>
            </p:cNvSpPr>
            <p:nvPr/>
          </p:nvSpPr>
          <p:spPr bwMode="auto">
            <a:xfrm>
              <a:off x="2751138" y="2474913"/>
              <a:ext cx="30163" cy="14288"/>
            </a:xfrm>
            <a:custGeom>
              <a:avLst/>
              <a:gdLst>
                <a:gd name="T0" fmla="*/ 12 w 19"/>
                <a:gd name="T1" fmla="*/ 9 h 9"/>
                <a:gd name="T2" fmla="*/ 12 w 19"/>
                <a:gd name="T3" fmla="*/ 9 h 9"/>
                <a:gd name="T4" fmla="*/ 9 w 19"/>
                <a:gd name="T5" fmla="*/ 7 h 9"/>
                <a:gd name="T6" fmla="*/ 9 w 19"/>
                <a:gd name="T7" fmla="*/ 7 h 9"/>
                <a:gd name="T8" fmla="*/ 7 w 19"/>
                <a:gd name="T9" fmla="*/ 7 h 9"/>
                <a:gd name="T10" fmla="*/ 7 w 19"/>
                <a:gd name="T11" fmla="*/ 7 h 9"/>
                <a:gd name="T12" fmla="*/ 7 w 19"/>
                <a:gd name="T13" fmla="*/ 7 h 9"/>
                <a:gd name="T14" fmla="*/ 7 w 19"/>
                <a:gd name="T15" fmla="*/ 7 h 9"/>
                <a:gd name="T16" fmla="*/ 2 w 19"/>
                <a:gd name="T17" fmla="*/ 7 h 9"/>
                <a:gd name="T18" fmla="*/ 0 w 19"/>
                <a:gd name="T19" fmla="*/ 7 h 9"/>
                <a:gd name="T20" fmla="*/ 2 w 19"/>
                <a:gd name="T21" fmla="*/ 4 h 9"/>
                <a:gd name="T22" fmla="*/ 7 w 19"/>
                <a:gd name="T23" fmla="*/ 2 h 9"/>
                <a:gd name="T24" fmla="*/ 7 w 19"/>
                <a:gd name="T25" fmla="*/ 2 h 9"/>
                <a:gd name="T26" fmla="*/ 7 w 19"/>
                <a:gd name="T27" fmla="*/ 2 h 9"/>
                <a:gd name="T28" fmla="*/ 7 w 19"/>
                <a:gd name="T29" fmla="*/ 4 h 9"/>
                <a:gd name="T30" fmla="*/ 7 w 19"/>
                <a:gd name="T31" fmla="*/ 4 h 9"/>
                <a:gd name="T32" fmla="*/ 7 w 19"/>
                <a:gd name="T33" fmla="*/ 4 h 9"/>
                <a:gd name="T34" fmla="*/ 7 w 19"/>
                <a:gd name="T35" fmla="*/ 4 h 9"/>
                <a:gd name="T36" fmla="*/ 9 w 19"/>
                <a:gd name="T37" fmla="*/ 7 h 9"/>
                <a:gd name="T38" fmla="*/ 9 w 19"/>
                <a:gd name="T39" fmla="*/ 7 h 9"/>
                <a:gd name="T40" fmla="*/ 12 w 19"/>
                <a:gd name="T41" fmla="*/ 7 h 9"/>
                <a:gd name="T42" fmla="*/ 12 w 19"/>
                <a:gd name="T43" fmla="*/ 7 h 9"/>
                <a:gd name="T44" fmla="*/ 12 w 19"/>
                <a:gd name="T45" fmla="*/ 7 h 9"/>
                <a:gd name="T46" fmla="*/ 14 w 19"/>
                <a:gd name="T47" fmla="*/ 4 h 9"/>
                <a:gd name="T48" fmla="*/ 14 w 19"/>
                <a:gd name="T49" fmla="*/ 2 h 9"/>
                <a:gd name="T50" fmla="*/ 16 w 19"/>
                <a:gd name="T51" fmla="*/ 0 h 9"/>
                <a:gd name="T52" fmla="*/ 19 w 19"/>
                <a:gd name="T53" fmla="*/ 2 h 9"/>
                <a:gd name="T54" fmla="*/ 19 w 19"/>
                <a:gd name="T55" fmla="*/ 4 h 9"/>
                <a:gd name="T56" fmla="*/ 19 w 19"/>
                <a:gd name="T57" fmla="*/ 7 h 9"/>
                <a:gd name="T58" fmla="*/ 16 w 19"/>
                <a:gd name="T59" fmla="*/ 9 h 9"/>
                <a:gd name="T60" fmla="*/ 14 w 19"/>
                <a:gd name="T61" fmla="*/ 9 h 9"/>
                <a:gd name="T62" fmla="*/ 12 w 19"/>
                <a:gd name="T6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9">
                  <a:moveTo>
                    <a:pt x="12" y="9"/>
                  </a:moveTo>
                  <a:lnTo>
                    <a:pt x="12" y="9"/>
                  </a:lnTo>
                  <a:lnTo>
                    <a:pt x="9" y="7"/>
                  </a:lnTo>
                  <a:lnTo>
                    <a:pt x="9" y="7"/>
                  </a:lnTo>
                  <a:lnTo>
                    <a:pt x="7" y="7"/>
                  </a:lnTo>
                  <a:lnTo>
                    <a:pt x="7" y="7"/>
                  </a:lnTo>
                  <a:lnTo>
                    <a:pt x="7" y="7"/>
                  </a:lnTo>
                  <a:lnTo>
                    <a:pt x="7" y="7"/>
                  </a:lnTo>
                  <a:lnTo>
                    <a:pt x="2" y="7"/>
                  </a:lnTo>
                  <a:lnTo>
                    <a:pt x="0" y="7"/>
                  </a:lnTo>
                  <a:lnTo>
                    <a:pt x="2" y="4"/>
                  </a:lnTo>
                  <a:lnTo>
                    <a:pt x="7" y="2"/>
                  </a:lnTo>
                  <a:lnTo>
                    <a:pt x="7" y="2"/>
                  </a:lnTo>
                  <a:lnTo>
                    <a:pt x="7" y="2"/>
                  </a:lnTo>
                  <a:lnTo>
                    <a:pt x="7" y="4"/>
                  </a:lnTo>
                  <a:lnTo>
                    <a:pt x="7" y="4"/>
                  </a:lnTo>
                  <a:lnTo>
                    <a:pt x="7" y="4"/>
                  </a:lnTo>
                  <a:lnTo>
                    <a:pt x="7" y="4"/>
                  </a:lnTo>
                  <a:lnTo>
                    <a:pt x="9" y="7"/>
                  </a:lnTo>
                  <a:lnTo>
                    <a:pt x="9" y="7"/>
                  </a:lnTo>
                  <a:lnTo>
                    <a:pt x="12" y="7"/>
                  </a:lnTo>
                  <a:lnTo>
                    <a:pt x="12" y="7"/>
                  </a:lnTo>
                  <a:lnTo>
                    <a:pt x="12" y="7"/>
                  </a:lnTo>
                  <a:lnTo>
                    <a:pt x="14" y="4"/>
                  </a:lnTo>
                  <a:lnTo>
                    <a:pt x="14" y="2"/>
                  </a:lnTo>
                  <a:lnTo>
                    <a:pt x="16" y="0"/>
                  </a:lnTo>
                  <a:lnTo>
                    <a:pt x="19" y="2"/>
                  </a:lnTo>
                  <a:lnTo>
                    <a:pt x="19" y="4"/>
                  </a:lnTo>
                  <a:lnTo>
                    <a:pt x="19" y="7"/>
                  </a:lnTo>
                  <a:lnTo>
                    <a:pt x="16" y="9"/>
                  </a:lnTo>
                  <a:lnTo>
                    <a:pt x="14" y="9"/>
                  </a:lnTo>
                  <a:lnTo>
                    <a:pt x="12" y="9"/>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50"/>
            <p:cNvSpPr>
              <a:spLocks/>
            </p:cNvSpPr>
            <p:nvPr/>
          </p:nvSpPr>
          <p:spPr bwMode="auto">
            <a:xfrm>
              <a:off x="2751138" y="2474913"/>
              <a:ext cx="30163" cy="14288"/>
            </a:xfrm>
            <a:custGeom>
              <a:avLst/>
              <a:gdLst>
                <a:gd name="T0" fmla="*/ 12 w 19"/>
                <a:gd name="T1" fmla="*/ 9 h 9"/>
                <a:gd name="T2" fmla="*/ 12 w 19"/>
                <a:gd name="T3" fmla="*/ 9 h 9"/>
                <a:gd name="T4" fmla="*/ 9 w 19"/>
                <a:gd name="T5" fmla="*/ 7 h 9"/>
                <a:gd name="T6" fmla="*/ 9 w 19"/>
                <a:gd name="T7" fmla="*/ 7 h 9"/>
                <a:gd name="T8" fmla="*/ 7 w 19"/>
                <a:gd name="T9" fmla="*/ 7 h 9"/>
                <a:gd name="T10" fmla="*/ 7 w 19"/>
                <a:gd name="T11" fmla="*/ 7 h 9"/>
                <a:gd name="T12" fmla="*/ 7 w 19"/>
                <a:gd name="T13" fmla="*/ 7 h 9"/>
                <a:gd name="T14" fmla="*/ 7 w 19"/>
                <a:gd name="T15" fmla="*/ 7 h 9"/>
                <a:gd name="T16" fmla="*/ 2 w 19"/>
                <a:gd name="T17" fmla="*/ 7 h 9"/>
                <a:gd name="T18" fmla="*/ 0 w 19"/>
                <a:gd name="T19" fmla="*/ 7 h 9"/>
                <a:gd name="T20" fmla="*/ 2 w 19"/>
                <a:gd name="T21" fmla="*/ 4 h 9"/>
                <a:gd name="T22" fmla="*/ 7 w 19"/>
                <a:gd name="T23" fmla="*/ 2 h 9"/>
                <a:gd name="T24" fmla="*/ 7 w 19"/>
                <a:gd name="T25" fmla="*/ 2 h 9"/>
                <a:gd name="T26" fmla="*/ 7 w 19"/>
                <a:gd name="T27" fmla="*/ 2 h 9"/>
                <a:gd name="T28" fmla="*/ 7 w 19"/>
                <a:gd name="T29" fmla="*/ 4 h 9"/>
                <a:gd name="T30" fmla="*/ 7 w 19"/>
                <a:gd name="T31" fmla="*/ 4 h 9"/>
                <a:gd name="T32" fmla="*/ 7 w 19"/>
                <a:gd name="T33" fmla="*/ 4 h 9"/>
                <a:gd name="T34" fmla="*/ 7 w 19"/>
                <a:gd name="T35" fmla="*/ 4 h 9"/>
                <a:gd name="T36" fmla="*/ 9 w 19"/>
                <a:gd name="T37" fmla="*/ 7 h 9"/>
                <a:gd name="T38" fmla="*/ 9 w 19"/>
                <a:gd name="T39" fmla="*/ 7 h 9"/>
                <a:gd name="T40" fmla="*/ 12 w 19"/>
                <a:gd name="T41" fmla="*/ 7 h 9"/>
                <a:gd name="T42" fmla="*/ 12 w 19"/>
                <a:gd name="T43" fmla="*/ 7 h 9"/>
                <a:gd name="T44" fmla="*/ 12 w 19"/>
                <a:gd name="T45" fmla="*/ 7 h 9"/>
                <a:gd name="T46" fmla="*/ 14 w 19"/>
                <a:gd name="T47" fmla="*/ 4 h 9"/>
                <a:gd name="T48" fmla="*/ 14 w 19"/>
                <a:gd name="T49" fmla="*/ 2 h 9"/>
                <a:gd name="T50" fmla="*/ 16 w 19"/>
                <a:gd name="T51" fmla="*/ 0 h 9"/>
                <a:gd name="T52" fmla="*/ 19 w 19"/>
                <a:gd name="T53" fmla="*/ 2 h 9"/>
                <a:gd name="T54" fmla="*/ 19 w 19"/>
                <a:gd name="T55" fmla="*/ 4 h 9"/>
                <a:gd name="T56" fmla="*/ 19 w 19"/>
                <a:gd name="T57" fmla="*/ 7 h 9"/>
                <a:gd name="T58" fmla="*/ 16 w 19"/>
                <a:gd name="T59" fmla="*/ 9 h 9"/>
                <a:gd name="T60" fmla="*/ 14 w 19"/>
                <a:gd name="T61" fmla="*/ 9 h 9"/>
                <a:gd name="T62" fmla="*/ 12 w 19"/>
                <a:gd name="T6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9">
                  <a:moveTo>
                    <a:pt x="12" y="9"/>
                  </a:moveTo>
                  <a:lnTo>
                    <a:pt x="12" y="9"/>
                  </a:lnTo>
                  <a:lnTo>
                    <a:pt x="9" y="7"/>
                  </a:lnTo>
                  <a:lnTo>
                    <a:pt x="9" y="7"/>
                  </a:lnTo>
                  <a:lnTo>
                    <a:pt x="7" y="7"/>
                  </a:lnTo>
                  <a:lnTo>
                    <a:pt x="7" y="7"/>
                  </a:lnTo>
                  <a:lnTo>
                    <a:pt x="7" y="7"/>
                  </a:lnTo>
                  <a:lnTo>
                    <a:pt x="7" y="7"/>
                  </a:lnTo>
                  <a:lnTo>
                    <a:pt x="2" y="7"/>
                  </a:lnTo>
                  <a:lnTo>
                    <a:pt x="0" y="7"/>
                  </a:lnTo>
                  <a:lnTo>
                    <a:pt x="2" y="4"/>
                  </a:lnTo>
                  <a:lnTo>
                    <a:pt x="7" y="2"/>
                  </a:lnTo>
                  <a:lnTo>
                    <a:pt x="7" y="2"/>
                  </a:lnTo>
                  <a:lnTo>
                    <a:pt x="7" y="2"/>
                  </a:lnTo>
                  <a:lnTo>
                    <a:pt x="7" y="4"/>
                  </a:lnTo>
                  <a:lnTo>
                    <a:pt x="7" y="4"/>
                  </a:lnTo>
                  <a:lnTo>
                    <a:pt x="7" y="4"/>
                  </a:lnTo>
                  <a:lnTo>
                    <a:pt x="7" y="4"/>
                  </a:lnTo>
                  <a:lnTo>
                    <a:pt x="9" y="7"/>
                  </a:lnTo>
                  <a:lnTo>
                    <a:pt x="9" y="7"/>
                  </a:lnTo>
                  <a:lnTo>
                    <a:pt x="12" y="7"/>
                  </a:lnTo>
                  <a:lnTo>
                    <a:pt x="12" y="7"/>
                  </a:lnTo>
                  <a:lnTo>
                    <a:pt x="12" y="7"/>
                  </a:lnTo>
                  <a:lnTo>
                    <a:pt x="14" y="4"/>
                  </a:lnTo>
                  <a:lnTo>
                    <a:pt x="14" y="2"/>
                  </a:lnTo>
                  <a:lnTo>
                    <a:pt x="16" y="0"/>
                  </a:lnTo>
                  <a:lnTo>
                    <a:pt x="19" y="2"/>
                  </a:lnTo>
                  <a:lnTo>
                    <a:pt x="19" y="4"/>
                  </a:lnTo>
                  <a:lnTo>
                    <a:pt x="19" y="7"/>
                  </a:lnTo>
                  <a:lnTo>
                    <a:pt x="16" y="9"/>
                  </a:lnTo>
                  <a:lnTo>
                    <a:pt x="14" y="9"/>
                  </a:lnTo>
                  <a:lnTo>
                    <a:pt x="12" y="9"/>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51"/>
            <p:cNvSpPr>
              <a:spLocks/>
            </p:cNvSpPr>
            <p:nvPr/>
          </p:nvSpPr>
          <p:spPr bwMode="auto">
            <a:xfrm>
              <a:off x="2908301" y="2587625"/>
              <a:ext cx="14288" cy="6350"/>
            </a:xfrm>
            <a:custGeom>
              <a:avLst/>
              <a:gdLst>
                <a:gd name="T0" fmla="*/ 0 w 9"/>
                <a:gd name="T1" fmla="*/ 4 h 4"/>
                <a:gd name="T2" fmla="*/ 0 w 9"/>
                <a:gd name="T3" fmla="*/ 4 h 4"/>
                <a:gd name="T4" fmla="*/ 0 w 9"/>
                <a:gd name="T5" fmla="*/ 4 h 4"/>
                <a:gd name="T6" fmla="*/ 0 w 9"/>
                <a:gd name="T7" fmla="*/ 4 h 4"/>
                <a:gd name="T8" fmla="*/ 0 w 9"/>
                <a:gd name="T9" fmla="*/ 4 h 4"/>
                <a:gd name="T10" fmla="*/ 2 w 9"/>
                <a:gd name="T11" fmla="*/ 2 h 4"/>
                <a:gd name="T12" fmla="*/ 5 w 9"/>
                <a:gd name="T13" fmla="*/ 2 h 4"/>
                <a:gd name="T14" fmla="*/ 5 w 9"/>
                <a:gd name="T15" fmla="*/ 2 h 4"/>
                <a:gd name="T16" fmla="*/ 5 w 9"/>
                <a:gd name="T17" fmla="*/ 0 h 4"/>
                <a:gd name="T18" fmla="*/ 9 w 9"/>
                <a:gd name="T19" fmla="*/ 0 h 4"/>
                <a:gd name="T20" fmla="*/ 9 w 9"/>
                <a:gd name="T21" fmla="*/ 0 h 4"/>
                <a:gd name="T22" fmla="*/ 7 w 9"/>
                <a:gd name="T23" fmla="*/ 4 h 4"/>
                <a:gd name="T24" fmla="*/ 7 w 9"/>
                <a:gd name="T25" fmla="*/ 4 h 4"/>
                <a:gd name="T26" fmla="*/ 7 w 9"/>
                <a:gd name="T27" fmla="*/ 4 h 4"/>
                <a:gd name="T28" fmla="*/ 5 w 9"/>
                <a:gd name="T29" fmla="*/ 4 h 4"/>
                <a:gd name="T30" fmla="*/ 5 w 9"/>
                <a:gd name="T31" fmla="*/ 4 h 4"/>
                <a:gd name="T32" fmla="*/ 2 w 9"/>
                <a:gd name="T33" fmla="*/ 4 h 4"/>
                <a:gd name="T34" fmla="*/ 2 w 9"/>
                <a:gd name="T35" fmla="*/ 4 h 4"/>
                <a:gd name="T36" fmla="*/ 2 w 9"/>
                <a:gd name="T37" fmla="*/ 4 h 4"/>
                <a:gd name="T38" fmla="*/ 0 w 9"/>
                <a:gd name="T39" fmla="*/ 4 h 4"/>
                <a:gd name="T40" fmla="*/ 0 w 9"/>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4">
                  <a:moveTo>
                    <a:pt x="0" y="4"/>
                  </a:moveTo>
                  <a:lnTo>
                    <a:pt x="0" y="4"/>
                  </a:lnTo>
                  <a:lnTo>
                    <a:pt x="0" y="4"/>
                  </a:lnTo>
                  <a:lnTo>
                    <a:pt x="0" y="4"/>
                  </a:lnTo>
                  <a:lnTo>
                    <a:pt x="0" y="4"/>
                  </a:lnTo>
                  <a:lnTo>
                    <a:pt x="2" y="2"/>
                  </a:lnTo>
                  <a:lnTo>
                    <a:pt x="5" y="2"/>
                  </a:lnTo>
                  <a:lnTo>
                    <a:pt x="5" y="2"/>
                  </a:lnTo>
                  <a:lnTo>
                    <a:pt x="5" y="0"/>
                  </a:lnTo>
                  <a:lnTo>
                    <a:pt x="9" y="0"/>
                  </a:lnTo>
                  <a:lnTo>
                    <a:pt x="9" y="0"/>
                  </a:lnTo>
                  <a:lnTo>
                    <a:pt x="7" y="4"/>
                  </a:lnTo>
                  <a:lnTo>
                    <a:pt x="7" y="4"/>
                  </a:lnTo>
                  <a:lnTo>
                    <a:pt x="7" y="4"/>
                  </a:lnTo>
                  <a:lnTo>
                    <a:pt x="5" y="4"/>
                  </a:lnTo>
                  <a:lnTo>
                    <a:pt x="5" y="4"/>
                  </a:lnTo>
                  <a:lnTo>
                    <a:pt x="2" y="4"/>
                  </a:lnTo>
                  <a:lnTo>
                    <a:pt x="2" y="4"/>
                  </a:lnTo>
                  <a:lnTo>
                    <a:pt x="2" y="4"/>
                  </a:lnTo>
                  <a:lnTo>
                    <a:pt x="0" y="4"/>
                  </a:lnTo>
                  <a:lnTo>
                    <a:pt x="0"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52"/>
            <p:cNvSpPr>
              <a:spLocks/>
            </p:cNvSpPr>
            <p:nvPr/>
          </p:nvSpPr>
          <p:spPr bwMode="auto">
            <a:xfrm>
              <a:off x="2908301" y="2587625"/>
              <a:ext cx="14288" cy="6350"/>
            </a:xfrm>
            <a:custGeom>
              <a:avLst/>
              <a:gdLst>
                <a:gd name="T0" fmla="*/ 0 w 9"/>
                <a:gd name="T1" fmla="*/ 4 h 4"/>
                <a:gd name="T2" fmla="*/ 0 w 9"/>
                <a:gd name="T3" fmla="*/ 4 h 4"/>
                <a:gd name="T4" fmla="*/ 0 w 9"/>
                <a:gd name="T5" fmla="*/ 4 h 4"/>
                <a:gd name="T6" fmla="*/ 0 w 9"/>
                <a:gd name="T7" fmla="*/ 4 h 4"/>
                <a:gd name="T8" fmla="*/ 0 w 9"/>
                <a:gd name="T9" fmla="*/ 4 h 4"/>
                <a:gd name="T10" fmla="*/ 2 w 9"/>
                <a:gd name="T11" fmla="*/ 2 h 4"/>
                <a:gd name="T12" fmla="*/ 5 w 9"/>
                <a:gd name="T13" fmla="*/ 2 h 4"/>
                <a:gd name="T14" fmla="*/ 5 w 9"/>
                <a:gd name="T15" fmla="*/ 2 h 4"/>
                <a:gd name="T16" fmla="*/ 5 w 9"/>
                <a:gd name="T17" fmla="*/ 0 h 4"/>
                <a:gd name="T18" fmla="*/ 9 w 9"/>
                <a:gd name="T19" fmla="*/ 0 h 4"/>
                <a:gd name="T20" fmla="*/ 9 w 9"/>
                <a:gd name="T21" fmla="*/ 0 h 4"/>
                <a:gd name="T22" fmla="*/ 7 w 9"/>
                <a:gd name="T23" fmla="*/ 4 h 4"/>
                <a:gd name="T24" fmla="*/ 7 w 9"/>
                <a:gd name="T25" fmla="*/ 4 h 4"/>
                <a:gd name="T26" fmla="*/ 7 w 9"/>
                <a:gd name="T27" fmla="*/ 4 h 4"/>
                <a:gd name="T28" fmla="*/ 5 w 9"/>
                <a:gd name="T29" fmla="*/ 4 h 4"/>
                <a:gd name="T30" fmla="*/ 5 w 9"/>
                <a:gd name="T31" fmla="*/ 4 h 4"/>
                <a:gd name="T32" fmla="*/ 2 w 9"/>
                <a:gd name="T33" fmla="*/ 4 h 4"/>
                <a:gd name="T34" fmla="*/ 2 w 9"/>
                <a:gd name="T35" fmla="*/ 4 h 4"/>
                <a:gd name="T36" fmla="*/ 2 w 9"/>
                <a:gd name="T37" fmla="*/ 4 h 4"/>
                <a:gd name="T38" fmla="*/ 0 w 9"/>
                <a:gd name="T39" fmla="*/ 4 h 4"/>
                <a:gd name="T40" fmla="*/ 0 w 9"/>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4">
                  <a:moveTo>
                    <a:pt x="0" y="4"/>
                  </a:moveTo>
                  <a:lnTo>
                    <a:pt x="0" y="4"/>
                  </a:lnTo>
                  <a:lnTo>
                    <a:pt x="0" y="4"/>
                  </a:lnTo>
                  <a:lnTo>
                    <a:pt x="0" y="4"/>
                  </a:lnTo>
                  <a:lnTo>
                    <a:pt x="0" y="4"/>
                  </a:lnTo>
                  <a:lnTo>
                    <a:pt x="2" y="2"/>
                  </a:lnTo>
                  <a:lnTo>
                    <a:pt x="5" y="2"/>
                  </a:lnTo>
                  <a:lnTo>
                    <a:pt x="5" y="2"/>
                  </a:lnTo>
                  <a:lnTo>
                    <a:pt x="5" y="0"/>
                  </a:lnTo>
                  <a:lnTo>
                    <a:pt x="9" y="0"/>
                  </a:lnTo>
                  <a:lnTo>
                    <a:pt x="9" y="0"/>
                  </a:lnTo>
                  <a:lnTo>
                    <a:pt x="7" y="4"/>
                  </a:lnTo>
                  <a:lnTo>
                    <a:pt x="7" y="4"/>
                  </a:lnTo>
                  <a:lnTo>
                    <a:pt x="7" y="4"/>
                  </a:lnTo>
                  <a:lnTo>
                    <a:pt x="5" y="4"/>
                  </a:lnTo>
                  <a:lnTo>
                    <a:pt x="5" y="4"/>
                  </a:lnTo>
                  <a:lnTo>
                    <a:pt x="2" y="4"/>
                  </a:lnTo>
                  <a:lnTo>
                    <a:pt x="2" y="4"/>
                  </a:lnTo>
                  <a:lnTo>
                    <a:pt x="2" y="4"/>
                  </a:lnTo>
                  <a:lnTo>
                    <a:pt x="0" y="4"/>
                  </a:lnTo>
                  <a:lnTo>
                    <a:pt x="0"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53"/>
            <p:cNvSpPr>
              <a:spLocks/>
            </p:cNvSpPr>
            <p:nvPr/>
          </p:nvSpPr>
          <p:spPr bwMode="auto">
            <a:xfrm>
              <a:off x="2889251" y="2601913"/>
              <a:ext cx="19050" cy="3175"/>
            </a:xfrm>
            <a:custGeom>
              <a:avLst/>
              <a:gdLst>
                <a:gd name="T0" fmla="*/ 10 w 12"/>
                <a:gd name="T1" fmla="*/ 2 h 2"/>
                <a:gd name="T2" fmla="*/ 10 w 12"/>
                <a:gd name="T3" fmla="*/ 2 h 2"/>
                <a:gd name="T4" fmla="*/ 7 w 12"/>
                <a:gd name="T5" fmla="*/ 2 h 2"/>
                <a:gd name="T6" fmla="*/ 5 w 12"/>
                <a:gd name="T7" fmla="*/ 2 h 2"/>
                <a:gd name="T8" fmla="*/ 5 w 12"/>
                <a:gd name="T9" fmla="*/ 2 h 2"/>
                <a:gd name="T10" fmla="*/ 5 w 12"/>
                <a:gd name="T11" fmla="*/ 2 h 2"/>
                <a:gd name="T12" fmla="*/ 2 w 12"/>
                <a:gd name="T13" fmla="*/ 2 h 2"/>
                <a:gd name="T14" fmla="*/ 0 w 12"/>
                <a:gd name="T15" fmla="*/ 0 h 2"/>
                <a:gd name="T16" fmla="*/ 2 w 12"/>
                <a:gd name="T17" fmla="*/ 0 h 2"/>
                <a:gd name="T18" fmla="*/ 5 w 12"/>
                <a:gd name="T19" fmla="*/ 0 h 2"/>
                <a:gd name="T20" fmla="*/ 5 w 12"/>
                <a:gd name="T21" fmla="*/ 0 h 2"/>
                <a:gd name="T22" fmla="*/ 5 w 12"/>
                <a:gd name="T23" fmla="*/ 0 h 2"/>
                <a:gd name="T24" fmla="*/ 5 w 12"/>
                <a:gd name="T25" fmla="*/ 0 h 2"/>
                <a:gd name="T26" fmla="*/ 7 w 12"/>
                <a:gd name="T27" fmla="*/ 0 h 2"/>
                <a:gd name="T28" fmla="*/ 10 w 12"/>
                <a:gd name="T29" fmla="*/ 0 h 2"/>
                <a:gd name="T30" fmla="*/ 10 w 12"/>
                <a:gd name="T31" fmla="*/ 0 h 2"/>
                <a:gd name="T32" fmla="*/ 10 w 12"/>
                <a:gd name="T33" fmla="*/ 0 h 2"/>
                <a:gd name="T34" fmla="*/ 10 w 12"/>
                <a:gd name="T35" fmla="*/ 0 h 2"/>
                <a:gd name="T36" fmla="*/ 10 w 12"/>
                <a:gd name="T37" fmla="*/ 0 h 2"/>
                <a:gd name="T38" fmla="*/ 10 w 12"/>
                <a:gd name="T39" fmla="*/ 2 h 2"/>
                <a:gd name="T40" fmla="*/ 10 w 12"/>
                <a:gd name="T41" fmla="*/ 2 h 2"/>
                <a:gd name="T42" fmla="*/ 12 w 12"/>
                <a:gd name="T43" fmla="*/ 2 h 2"/>
                <a:gd name="T44" fmla="*/ 12 w 12"/>
                <a:gd name="T45" fmla="*/ 2 h 2"/>
                <a:gd name="T46" fmla="*/ 10 w 12"/>
                <a:gd name="T47" fmla="*/ 2 h 2"/>
                <a:gd name="T48" fmla="*/ 10 w 12"/>
                <a:gd name="T4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2">
                  <a:moveTo>
                    <a:pt x="10" y="2"/>
                  </a:moveTo>
                  <a:lnTo>
                    <a:pt x="10" y="2"/>
                  </a:lnTo>
                  <a:lnTo>
                    <a:pt x="7" y="2"/>
                  </a:lnTo>
                  <a:lnTo>
                    <a:pt x="5" y="2"/>
                  </a:lnTo>
                  <a:lnTo>
                    <a:pt x="5" y="2"/>
                  </a:lnTo>
                  <a:lnTo>
                    <a:pt x="5" y="2"/>
                  </a:lnTo>
                  <a:lnTo>
                    <a:pt x="2" y="2"/>
                  </a:lnTo>
                  <a:lnTo>
                    <a:pt x="0" y="0"/>
                  </a:lnTo>
                  <a:lnTo>
                    <a:pt x="2" y="0"/>
                  </a:lnTo>
                  <a:lnTo>
                    <a:pt x="5" y="0"/>
                  </a:lnTo>
                  <a:lnTo>
                    <a:pt x="5" y="0"/>
                  </a:lnTo>
                  <a:lnTo>
                    <a:pt x="5" y="0"/>
                  </a:lnTo>
                  <a:lnTo>
                    <a:pt x="5" y="0"/>
                  </a:lnTo>
                  <a:lnTo>
                    <a:pt x="7" y="0"/>
                  </a:lnTo>
                  <a:lnTo>
                    <a:pt x="10" y="0"/>
                  </a:lnTo>
                  <a:lnTo>
                    <a:pt x="10" y="0"/>
                  </a:lnTo>
                  <a:lnTo>
                    <a:pt x="10" y="0"/>
                  </a:lnTo>
                  <a:lnTo>
                    <a:pt x="10" y="0"/>
                  </a:lnTo>
                  <a:lnTo>
                    <a:pt x="10" y="0"/>
                  </a:lnTo>
                  <a:lnTo>
                    <a:pt x="10" y="2"/>
                  </a:lnTo>
                  <a:lnTo>
                    <a:pt x="10" y="2"/>
                  </a:lnTo>
                  <a:lnTo>
                    <a:pt x="12" y="2"/>
                  </a:lnTo>
                  <a:lnTo>
                    <a:pt x="12" y="2"/>
                  </a:lnTo>
                  <a:lnTo>
                    <a:pt x="10" y="2"/>
                  </a:lnTo>
                  <a:lnTo>
                    <a:pt x="10"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354"/>
            <p:cNvSpPr>
              <a:spLocks/>
            </p:cNvSpPr>
            <p:nvPr/>
          </p:nvSpPr>
          <p:spPr bwMode="auto">
            <a:xfrm>
              <a:off x="2889251" y="2601913"/>
              <a:ext cx="19050" cy="3175"/>
            </a:xfrm>
            <a:custGeom>
              <a:avLst/>
              <a:gdLst>
                <a:gd name="T0" fmla="*/ 10 w 12"/>
                <a:gd name="T1" fmla="*/ 2 h 2"/>
                <a:gd name="T2" fmla="*/ 10 w 12"/>
                <a:gd name="T3" fmla="*/ 2 h 2"/>
                <a:gd name="T4" fmla="*/ 7 w 12"/>
                <a:gd name="T5" fmla="*/ 2 h 2"/>
                <a:gd name="T6" fmla="*/ 5 w 12"/>
                <a:gd name="T7" fmla="*/ 2 h 2"/>
                <a:gd name="T8" fmla="*/ 5 w 12"/>
                <a:gd name="T9" fmla="*/ 2 h 2"/>
                <a:gd name="T10" fmla="*/ 5 w 12"/>
                <a:gd name="T11" fmla="*/ 2 h 2"/>
                <a:gd name="T12" fmla="*/ 2 w 12"/>
                <a:gd name="T13" fmla="*/ 2 h 2"/>
                <a:gd name="T14" fmla="*/ 0 w 12"/>
                <a:gd name="T15" fmla="*/ 0 h 2"/>
                <a:gd name="T16" fmla="*/ 2 w 12"/>
                <a:gd name="T17" fmla="*/ 0 h 2"/>
                <a:gd name="T18" fmla="*/ 5 w 12"/>
                <a:gd name="T19" fmla="*/ 0 h 2"/>
                <a:gd name="T20" fmla="*/ 5 w 12"/>
                <a:gd name="T21" fmla="*/ 0 h 2"/>
                <a:gd name="T22" fmla="*/ 5 w 12"/>
                <a:gd name="T23" fmla="*/ 0 h 2"/>
                <a:gd name="T24" fmla="*/ 5 w 12"/>
                <a:gd name="T25" fmla="*/ 0 h 2"/>
                <a:gd name="T26" fmla="*/ 7 w 12"/>
                <a:gd name="T27" fmla="*/ 0 h 2"/>
                <a:gd name="T28" fmla="*/ 10 w 12"/>
                <a:gd name="T29" fmla="*/ 0 h 2"/>
                <a:gd name="T30" fmla="*/ 10 w 12"/>
                <a:gd name="T31" fmla="*/ 0 h 2"/>
                <a:gd name="T32" fmla="*/ 10 w 12"/>
                <a:gd name="T33" fmla="*/ 0 h 2"/>
                <a:gd name="T34" fmla="*/ 10 w 12"/>
                <a:gd name="T35" fmla="*/ 0 h 2"/>
                <a:gd name="T36" fmla="*/ 10 w 12"/>
                <a:gd name="T37" fmla="*/ 0 h 2"/>
                <a:gd name="T38" fmla="*/ 10 w 12"/>
                <a:gd name="T39" fmla="*/ 2 h 2"/>
                <a:gd name="T40" fmla="*/ 10 w 12"/>
                <a:gd name="T41" fmla="*/ 2 h 2"/>
                <a:gd name="T42" fmla="*/ 12 w 12"/>
                <a:gd name="T43" fmla="*/ 2 h 2"/>
                <a:gd name="T44" fmla="*/ 12 w 12"/>
                <a:gd name="T45" fmla="*/ 2 h 2"/>
                <a:gd name="T46" fmla="*/ 10 w 12"/>
                <a:gd name="T47" fmla="*/ 2 h 2"/>
                <a:gd name="T48" fmla="*/ 10 w 12"/>
                <a:gd name="T4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2">
                  <a:moveTo>
                    <a:pt x="10" y="2"/>
                  </a:moveTo>
                  <a:lnTo>
                    <a:pt x="10" y="2"/>
                  </a:lnTo>
                  <a:lnTo>
                    <a:pt x="7" y="2"/>
                  </a:lnTo>
                  <a:lnTo>
                    <a:pt x="5" y="2"/>
                  </a:lnTo>
                  <a:lnTo>
                    <a:pt x="5" y="2"/>
                  </a:lnTo>
                  <a:lnTo>
                    <a:pt x="5" y="2"/>
                  </a:lnTo>
                  <a:lnTo>
                    <a:pt x="2" y="2"/>
                  </a:lnTo>
                  <a:lnTo>
                    <a:pt x="0" y="0"/>
                  </a:lnTo>
                  <a:lnTo>
                    <a:pt x="2" y="0"/>
                  </a:lnTo>
                  <a:lnTo>
                    <a:pt x="5" y="0"/>
                  </a:lnTo>
                  <a:lnTo>
                    <a:pt x="5" y="0"/>
                  </a:lnTo>
                  <a:lnTo>
                    <a:pt x="5" y="0"/>
                  </a:lnTo>
                  <a:lnTo>
                    <a:pt x="5" y="0"/>
                  </a:lnTo>
                  <a:lnTo>
                    <a:pt x="7" y="0"/>
                  </a:lnTo>
                  <a:lnTo>
                    <a:pt x="10" y="0"/>
                  </a:lnTo>
                  <a:lnTo>
                    <a:pt x="10" y="0"/>
                  </a:lnTo>
                  <a:lnTo>
                    <a:pt x="10" y="0"/>
                  </a:lnTo>
                  <a:lnTo>
                    <a:pt x="10" y="0"/>
                  </a:lnTo>
                  <a:lnTo>
                    <a:pt x="10" y="0"/>
                  </a:lnTo>
                  <a:lnTo>
                    <a:pt x="10" y="2"/>
                  </a:lnTo>
                  <a:lnTo>
                    <a:pt x="10" y="2"/>
                  </a:lnTo>
                  <a:lnTo>
                    <a:pt x="12" y="2"/>
                  </a:lnTo>
                  <a:lnTo>
                    <a:pt x="12" y="2"/>
                  </a:lnTo>
                  <a:lnTo>
                    <a:pt x="10" y="2"/>
                  </a:lnTo>
                  <a:lnTo>
                    <a:pt x="10"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355"/>
            <p:cNvSpPr>
              <a:spLocks/>
            </p:cNvSpPr>
            <p:nvPr/>
          </p:nvSpPr>
          <p:spPr bwMode="auto">
            <a:xfrm>
              <a:off x="2905126" y="2598738"/>
              <a:ext cx="11113" cy="6350"/>
            </a:xfrm>
            <a:custGeom>
              <a:avLst/>
              <a:gdLst>
                <a:gd name="T0" fmla="*/ 4 w 7"/>
                <a:gd name="T1" fmla="*/ 4 h 4"/>
                <a:gd name="T2" fmla="*/ 2 w 7"/>
                <a:gd name="T3" fmla="*/ 4 h 4"/>
                <a:gd name="T4" fmla="*/ 0 w 7"/>
                <a:gd name="T5" fmla="*/ 4 h 4"/>
                <a:gd name="T6" fmla="*/ 0 w 7"/>
                <a:gd name="T7" fmla="*/ 2 h 4"/>
                <a:gd name="T8" fmla="*/ 0 w 7"/>
                <a:gd name="T9" fmla="*/ 2 h 4"/>
                <a:gd name="T10" fmla="*/ 0 w 7"/>
                <a:gd name="T11" fmla="*/ 2 h 4"/>
                <a:gd name="T12" fmla="*/ 0 w 7"/>
                <a:gd name="T13" fmla="*/ 2 h 4"/>
                <a:gd name="T14" fmla="*/ 2 w 7"/>
                <a:gd name="T15" fmla="*/ 2 h 4"/>
                <a:gd name="T16" fmla="*/ 2 w 7"/>
                <a:gd name="T17" fmla="*/ 2 h 4"/>
                <a:gd name="T18" fmla="*/ 2 w 7"/>
                <a:gd name="T19" fmla="*/ 2 h 4"/>
                <a:gd name="T20" fmla="*/ 4 w 7"/>
                <a:gd name="T21" fmla="*/ 2 h 4"/>
                <a:gd name="T22" fmla="*/ 4 w 7"/>
                <a:gd name="T23" fmla="*/ 0 h 4"/>
                <a:gd name="T24" fmla="*/ 7 w 7"/>
                <a:gd name="T25" fmla="*/ 0 h 4"/>
                <a:gd name="T26" fmla="*/ 7 w 7"/>
                <a:gd name="T27" fmla="*/ 2 h 4"/>
                <a:gd name="T28" fmla="*/ 7 w 7"/>
                <a:gd name="T29" fmla="*/ 2 h 4"/>
                <a:gd name="T30" fmla="*/ 7 w 7"/>
                <a:gd name="T31" fmla="*/ 2 h 4"/>
                <a:gd name="T32" fmla="*/ 7 w 7"/>
                <a:gd name="T33" fmla="*/ 2 h 4"/>
                <a:gd name="T34" fmla="*/ 7 w 7"/>
                <a:gd name="T35" fmla="*/ 4 h 4"/>
                <a:gd name="T36" fmla="*/ 4 w 7"/>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4">
                  <a:moveTo>
                    <a:pt x="4" y="4"/>
                  </a:moveTo>
                  <a:lnTo>
                    <a:pt x="2" y="4"/>
                  </a:lnTo>
                  <a:lnTo>
                    <a:pt x="0" y="4"/>
                  </a:lnTo>
                  <a:lnTo>
                    <a:pt x="0" y="2"/>
                  </a:lnTo>
                  <a:lnTo>
                    <a:pt x="0" y="2"/>
                  </a:lnTo>
                  <a:lnTo>
                    <a:pt x="0" y="2"/>
                  </a:lnTo>
                  <a:lnTo>
                    <a:pt x="0" y="2"/>
                  </a:lnTo>
                  <a:lnTo>
                    <a:pt x="2" y="2"/>
                  </a:lnTo>
                  <a:lnTo>
                    <a:pt x="2" y="2"/>
                  </a:lnTo>
                  <a:lnTo>
                    <a:pt x="2" y="2"/>
                  </a:lnTo>
                  <a:lnTo>
                    <a:pt x="4" y="2"/>
                  </a:lnTo>
                  <a:lnTo>
                    <a:pt x="4" y="0"/>
                  </a:lnTo>
                  <a:lnTo>
                    <a:pt x="7" y="0"/>
                  </a:lnTo>
                  <a:lnTo>
                    <a:pt x="7" y="2"/>
                  </a:lnTo>
                  <a:lnTo>
                    <a:pt x="7" y="2"/>
                  </a:lnTo>
                  <a:lnTo>
                    <a:pt x="7" y="2"/>
                  </a:lnTo>
                  <a:lnTo>
                    <a:pt x="7" y="2"/>
                  </a:lnTo>
                  <a:lnTo>
                    <a:pt x="7" y="4"/>
                  </a:lnTo>
                  <a:lnTo>
                    <a:pt x="4" y="4"/>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356"/>
            <p:cNvSpPr>
              <a:spLocks/>
            </p:cNvSpPr>
            <p:nvPr/>
          </p:nvSpPr>
          <p:spPr bwMode="auto">
            <a:xfrm>
              <a:off x="2905126" y="2598738"/>
              <a:ext cx="11113" cy="6350"/>
            </a:xfrm>
            <a:custGeom>
              <a:avLst/>
              <a:gdLst>
                <a:gd name="T0" fmla="*/ 4 w 7"/>
                <a:gd name="T1" fmla="*/ 4 h 4"/>
                <a:gd name="T2" fmla="*/ 2 w 7"/>
                <a:gd name="T3" fmla="*/ 4 h 4"/>
                <a:gd name="T4" fmla="*/ 0 w 7"/>
                <a:gd name="T5" fmla="*/ 4 h 4"/>
                <a:gd name="T6" fmla="*/ 0 w 7"/>
                <a:gd name="T7" fmla="*/ 2 h 4"/>
                <a:gd name="T8" fmla="*/ 0 w 7"/>
                <a:gd name="T9" fmla="*/ 2 h 4"/>
                <a:gd name="T10" fmla="*/ 0 w 7"/>
                <a:gd name="T11" fmla="*/ 2 h 4"/>
                <a:gd name="T12" fmla="*/ 0 w 7"/>
                <a:gd name="T13" fmla="*/ 2 h 4"/>
                <a:gd name="T14" fmla="*/ 2 w 7"/>
                <a:gd name="T15" fmla="*/ 2 h 4"/>
                <a:gd name="T16" fmla="*/ 2 w 7"/>
                <a:gd name="T17" fmla="*/ 2 h 4"/>
                <a:gd name="T18" fmla="*/ 2 w 7"/>
                <a:gd name="T19" fmla="*/ 2 h 4"/>
                <a:gd name="T20" fmla="*/ 4 w 7"/>
                <a:gd name="T21" fmla="*/ 2 h 4"/>
                <a:gd name="T22" fmla="*/ 4 w 7"/>
                <a:gd name="T23" fmla="*/ 0 h 4"/>
                <a:gd name="T24" fmla="*/ 7 w 7"/>
                <a:gd name="T25" fmla="*/ 0 h 4"/>
                <a:gd name="T26" fmla="*/ 7 w 7"/>
                <a:gd name="T27" fmla="*/ 2 h 4"/>
                <a:gd name="T28" fmla="*/ 7 w 7"/>
                <a:gd name="T29" fmla="*/ 2 h 4"/>
                <a:gd name="T30" fmla="*/ 7 w 7"/>
                <a:gd name="T31" fmla="*/ 2 h 4"/>
                <a:gd name="T32" fmla="*/ 7 w 7"/>
                <a:gd name="T33" fmla="*/ 2 h 4"/>
                <a:gd name="T34" fmla="*/ 7 w 7"/>
                <a:gd name="T35" fmla="*/ 4 h 4"/>
                <a:gd name="T36" fmla="*/ 4 w 7"/>
                <a:gd name="T3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4">
                  <a:moveTo>
                    <a:pt x="4" y="4"/>
                  </a:moveTo>
                  <a:lnTo>
                    <a:pt x="2" y="4"/>
                  </a:lnTo>
                  <a:lnTo>
                    <a:pt x="0" y="4"/>
                  </a:lnTo>
                  <a:lnTo>
                    <a:pt x="0" y="2"/>
                  </a:lnTo>
                  <a:lnTo>
                    <a:pt x="0" y="2"/>
                  </a:lnTo>
                  <a:lnTo>
                    <a:pt x="0" y="2"/>
                  </a:lnTo>
                  <a:lnTo>
                    <a:pt x="0" y="2"/>
                  </a:lnTo>
                  <a:lnTo>
                    <a:pt x="2" y="2"/>
                  </a:lnTo>
                  <a:lnTo>
                    <a:pt x="2" y="2"/>
                  </a:lnTo>
                  <a:lnTo>
                    <a:pt x="2" y="2"/>
                  </a:lnTo>
                  <a:lnTo>
                    <a:pt x="4" y="2"/>
                  </a:lnTo>
                  <a:lnTo>
                    <a:pt x="4" y="0"/>
                  </a:lnTo>
                  <a:lnTo>
                    <a:pt x="7" y="0"/>
                  </a:lnTo>
                  <a:lnTo>
                    <a:pt x="7" y="2"/>
                  </a:lnTo>
                  <a:lnTo>
                    <a:pt x="7" y="2"/>
                  </a:lnTo>
                  <a:lnTo>
                    <a:pt x="7" y="2"/>
                  </a:lnTo>
                  <a:lnTo>
                    <a:pt x="7" y="2"/>
                  </a:lnTo>
                  <a:lnTo>
                    <a:pt x="7" y="4"/>
                  </a:lnTo>
                  <a:lnTo>
                    <a:pt x="4" y="4"/>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357"/>
            <p:cNvSpPr>
              <a:spLocks/>
            </p:cNvSpPr>
            <p:nvPr/>
          </p:nvSpPr>
          <p:spPr bwMode="auto">
            <a:xfrm>
              <a:off x="2916238" y="2579688"/>
              <a:ext cx="6350" cy="7938"/>
            </a:xfrm>
            <a:custGeom>
              <a:avLst/>
              <a:gdLst>
                <a:gd name="T0" fmla="*/ 2 w 4"/>
                <a:gd name="T1" fmla="*/ 5 h 5"/>
                <a:gd name="T2" fmla="*/ 2 w 4"/>
                <a:gd name="T3" fmla="*/ 5 h 5"/>
                <a:gd name="T4" fmla="*/ 2 w 4"/>
                <a:gd name="T5" fmla="*/ 5 h 5"/>
                <a:gd name="T6" fmla="*/ 0 w 4"/>
                <a:gd name="T7" fmla="*/ 5 h 5"/>
                <a:gd name="T8" fmla="*/ 0 w 4"/>
                <a:gd name="T9" fmla="*/ 5 h 5"/>
                <a:gd name="T10" fmla="*/ 2 w 4"/>
                <a:gd name="T11" fmla="*/ 0 h 5"/>
                <a:gd name="T12" fmla="*/ 2 w 4"/>
                <a:gd name="T13" fmla="*/ 0 h 5"/>
                <a:gd name="T14" fmla="*/ 2 w 4"/>
                <a:gd name="T15" fmla="*/ 0 h 5"/>
                <a:gd name="T16" fmla="*/ 4 w 4"/>
                <a:gd name="T17" fmla="*/ 0 h 5"/>
                <a:gd name="T18" fmla="*/ 4 w 4"/>
                <a:gd name="T19" fmla="*/ 0 h 5"/>
                <a:gd name="T20" fmla="*/ 4 w 4"/>
                <a:gd name="T21" fmla="*/ 0 h 5"/>
                <a:gd name="T22" fmla="*/ 4 w 4"/>
                <a:gd name="T23" fmla="*/ 0 h 5"/>
                <a:gd name="T24" fmla="*/ 4 w 4"/>
                <a:gd name="T25" fmla="*/ 2 h 5"/>
                <a:gd name="T26" fmla="*/ 4 w 4"/>
                <a:gd name="T27" fmla="*/ 2 h 5"/>
                <a:gd name="T28" fmla="*/ 4 w 4"/>
                <a:gd name="T29" fmla="*/ 2 h 5"/>
                <a:gd name="T30" fmla="*/ 2 w 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5"/>
                  </a:moveTo>
                  <a:lnTo>
                    <a:pt x="2" y="5"/>
                  </a:lnTo>
                  <a:lnTo>
                    <a:pt x="2" y="5"/>
                  </a:lnTo>
                  <a:lnTo>
                    <a:pt x="0" y="5"/>
                  </a:lnTo>
                  <a:lnTo>
                    <a:pt x="0" y="5"/>
                  </a:lnTo>
                  <a:lnTo>
                    <a:pt x="2" y="0"/>
                  </a:lnTo>
                  <a:lnTo>
                    <a:pt x="2" y="0"/>
                  </a:lnTo>
                  <a:lnTo>
                    <a:pt x="2" y="0"/>
                  </a:lnTo>
                  <a:lnTo>
                    <a:pt x="4" y="0"/>
                  </a:lnTo>
                  <a:lnTo>
                    <a:pt x="4" y="0"/>
                  </a:lnTo>
                  <a:lnTo>
                    <a:pt x="4" y="0"/>
                  </a:lnTo>
                  <a:lnTo>
                    <a:pt x="4" y="0"/>
                  </a:lnTo>
                  <a:lnTo>
                    <a:pt x="4" y="2"/>
                  </a:lnTo>
                  <a:lnTo>
                    <a:pt x="4" y="2"/>
                  </a:lnTo>
                  <a:lnTo>
                    <a:pt x="4" y="2"/>
                  </a:lnTo>
                  <a:lnTo>
                    <a:pt x="2" y="5"/>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358"/>
            <p:cNvSpPr>
              <a:spLocks/>
            </p:cNvSpPr>
            <p:nvPr/>
          </p:nvSpPr>
          <p:spPr bwMode="auto">
            <a:xfrm>
              <a:off x="2916238" y="2579688"/>
              <a:ext cx="6350" cy="7938"/>
            </a:xfrm>
            <a:custGeom>
              <a:avLst/>
              <a:gdLst>
                <a:gd name="T0" fmla="*/ 2 w 4"/>
                <a:gd name="T1" fmla="*/ 5 h 5"/>
                <a:gd name="T2" fmla="*/ 2 w 4"/>
                <a:gd name="T3" fmla="*/ 5 h 5"/>
                <a:gd name="T4" fmla="*/ 2 w 4"/>
                <a:gd name="T5" fmla="*/ 5 h 5"/>
                <a:gd name="T6" fmla="*/ 0 w 4"/>
                <a:gd name="T7" fmla="*/ 5 h 5"/>
                <a:gd name="T8" fmla="*/ 0 w 4"/>
                <a:gd name="T9" fmla="*/ 5 h 5"/>
                <a:gd name="T10" fmla="*/ 2 w 4"/>
                <a:gd name="T11" fmla="*/ 0 h 5"/>
                <a:gd name="T12" fmla="*/ 2 w 4"/>
                <a:gd name="T13" fmla="*/ 0 h 5"/>
                <a:gd name="T14" fmla="*/ 2 w 4"/>
                <a:gd name="T15" fmla="*/ 0 h 5"/>
                <a:gd name="T16" fmla="*/ 4 w 4"/>
                <a:gd name="T17" fmla="*/ 0 h 5"/>
                <a:gd name="T18" fmla="*/ 4 w 4"/>
                <a:gd name="T19" fmla="*/ 0 h 5"/>
                <a:gd name="T20" fmla="*/ 4 w 4"/>
                <a:gd name="T21" fmla="*/ 0 h 5"/>
                <a:gd name="T22" fmla="*/ 4 w 4"/>
                <a:gd name="T23" fmla="*/ 0 h 5"/>
                <a:gd name="T24" fmla="*/ 4 w 4"/>
                <a:gd name="T25" fmla="*/ 2 h 5"/>
                <a:gd name="T26" fmla="*/ 4 w 4"/>
                <a:gd name="T27" fmla="*/ 2 h 5"/>
                <a:gd name="T28" fmla="*/ 4 w 4"/>
                <a:gd name="T29" fmla="*/ 2 h 5"/>
                <a:gd name="T30" fmla="*/ 2 w 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5"/>
                  </a:moveTo>
                  <a:lnTo>
                    <a:pt x="2" y="5"/>
                  </a:lnTo>
                  <a:lnTo>
                    <a:pt x="2" y="5"/>
                  </a:lnTo>
                  <a:lnTo>
                    <a:pt x="0" y="5"/>
                  </a:lnTo>
                  <a:lnTo>
                    <a:pt x="0" y="5"/>
                  </a:lnTo>
                  <a:lnTo>
                    <a:pt x="2" y="0"/>
                  </a:lnTo>
                  <a:lnTo>
                    <a:pt x="2" y="0"/>
                  </a:lnTo>
                  <a:lnTo>
                    <a:pt x="2" y="0"/>
                  </a:lnTo>
                  <a:lnTo>
                    <a:pt x="4" y="0"/>
                  </a:lnTo>
                  <a:lnTo>
                    <a:pt x="4" y="0"/>
                  </a:lnTo>
                  <a:lnTo>
                    <a:pt x="4" y="0"/>
                  </a:lnTo>
                  <a:lnTo>
                    <a:pt x="4" y="0"/>
                  </a:lnTo>
                  <a:lnTo>
                    <a:pt x="4" y="2"/>
                  </a:lnTo>
                  <a:lnTo>
                    <a:pt x="4" y="2"/>
                  </a:lnTo>
                  <a:lnTo>
                    <a:pt x="4" y="2"/>
                  </a:lnTo>
                  <a:lnTo>
                    <a:pt x="2" y="5"/>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59"/>
            <p:cNvSpPr>
              <a:spLocks/>
            </p:cNvSpPr>
            <p:nvPr/>
          </p:nvSpPr>
          <p:spPr bwMode="auto">
            <a:xfrm>
              <a:off x="2701926" y="2486025"/>
              <a:ext cx="11113" cy="3175"/>
            </a:xfrm>
            <a:custGeom>
              <a:avLst/>
              <a:gdLst>
                <a:gd name="T0" fmla="*/ 5 w 7"/>
                <a:gd name="T1" fmla="*/ 2 h 2"/>
                <a:gd name="T2" fmla="*/ 5 w 7"/>
                <a:gd name="T3" fmla="*/ 2 h 2"/>
                <a:gd name="T4" fmla="*/ 2 w 7"/>
                <a:gd name="T5" fmla="*/ 2 h 2"/>
                <a:gd name="T6" fmla="*/ 0 w 7"/>
                <a:gd name="T7" fmla="*/ 2 h 2"/>
                <a:gd name="T8" fmla="*/ 0 w 7"/>
                <a:gd name="T9" fmla="*/ 0 h 2"/>
                <a:gd name="T10" fmla="*/ 2 w 7"/>
                <a:gd name="T11" fmla="*/ 0 h 2"/>
                <a:gd name="T12" fmla="*/ 2 w 7"/>
                <a:gd name="T13" fmla="*/ 0 h 2"/>
                <a:gd name="T14" fmla="*/ 2 w 7"/>
                <a:gd name="T15" fmla="*/ 0 h 2"/>
                <a:gd name="T16" fmla="*/ 5 w 7"/>
                <a:gd name="T17" fmla="*/ 0 h 2"/>
                <a:gd name="T18" fmla="*/ 7 w 7"/>
                <a:gd name="T19" fmla="*/ 0 h 2"/>
                <a:gd name="T20" fmla="*/ 7 w 7"/>
                <a:gd name="T21" fmla="*/ 2 h 2"/>
                <a:gd name="T22" fmla="*/ 7 w 7"/>
                <a:gd name="T23" fmla="*/ 2 h 2"/>
                <a:gd name="T24" fmla="*/ 7 w 7"/>
                <a:gd name="T25" fmla="*/ 2 h 2"/>
                <a:gd name="T26" fmla="*/ 5 w 7"/>
                <a:gd name="T27" fmla="*/ 2 h 2"/>
                <a:gd name="T28" fmla="*/ 5 w 7"/>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
                  <a:moveTo>
                    <a:pt x="5" y="2"/>
                  </a:moveTo>
                  <a:lnTo>
                    <a:pt x="5" y="2"/>
                  </a:lnTo>
                  <a:lnTo>
                    <a:pt x="2" y="2"/>
                  </a:lnTo>
                  <a:lnTo>
                    <a:pt x="0" y="2"/>
                  </a:lnTo>
                  <a:lnTo>
                    <a:pt x="0" y="0"/>
                  </a:lnTo>
                  <a:lnTo>
                    <a:pt x="2" y="0"/>
                  </a:lnTo>
                  <a:lnTo>
                    <a:pt x="2" y="0"/>
                  </a:lnTo>
                  <a:lnTo>
                    <a:pt x="2" y="0"/>
                  </a:lnTo>
                  <a:lnTo>
                    <a:pt x="5" y="0"/>
                  </a:lnTo>
                  <a:lnTo>
                    <a:pt x="7" y="0"/>
                  </a:lnTo>
                  <a:lnTo>
                    <a:pt x="7" y="2"/>
                  </a:lnTo>
                  <a:lnTo>
                    <a:pt x="7" y="2"/>
                  </a:lnTo>
                  <a:lnTo>
                    <a:pt x="7" y="2"/>
                  </a:lnTo>
                  <a:lnTo>
                    <a:pt x="5" y="2"/>
                  </a:lnTo>
                  <a:lnTo>
                    <a:pt x="5" y="2"/>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60"/>
            <p:cNvSpPr>
              <a:spLocks/>
            </p:cNvSpPr>
            <p:nvPr/>
          </p:nvSpPr>
          <p:spPr bwMode="auto">
            <a:xfrm>
              <a:off x="2701926" y="2486025"/>
              <a:ext cx="11113" cy="3175"/>
            </a:xfrm>
            <a:custGeom>
              <a:avLst/>
              <a:gdLst>
                <a:gd name="T0" fmla="*/ 5 w 7"/>
                <a:gd name="T1" fmla="*/ 2 h 2"/>
                <a:gd name="T2" fmla="*/ 5 w 7"/>
                <a:gd name="T3" fmla="*/ 2 h 2"/>
                <a:gd name="T4" fmla="*/ 2 w 7"/>
                <a:gd name="T5" fmla="*/ 2 h 2"/>
                <a:gd name="T6" fmla="*/ 0 w 7"/>
                <a:gd name="T7" fmla="*/ 2 h 2"/>
                <a:gd name="T8" fmla="*/ 0 w 7"/>
                <a:gd name="T9" fmla="*/ 0 h 2"/>
                <a:gd name="T10" fmla="*/ 2 w 7"/>
                <a:gd name="T11" fmla="*/ 0 h 2"/>
                <a:gd name="T12" fmla="*/ 2 w 7"/>
                <a:gd name="T13" fmla="*/ 0 h 2"/>
                <a:gd name="T14" fmla="*/ 2 w 7"/>
                <a:gd name="T15" fmla="*/ 0 h 2"/>
                <a:gd name="T16" fmla="*/ 5 w 7"/>
                <a:gd name="T17" fmla="*/ 0 h 2"/>
                <a:gd name="T18" fmla="*/ 7 w 7"/>
                <a:gd name="T19" fmla="*/ 0 h 2"/>
                <a:gd name="T20" fmla="*/ 7 w 7"/>
                <a:gd name="T21" fmla="*/ 2 h 2"/>
                <a:gd name="T22" fmla="*/ 7 w 7"/>
                <a:gd name="T23" fmla="*/ 2 h 2"/>
                <a:gd name="T24" fmla="*/ 7 w 7"/>
                <a:gd name="T25" fmla="*/ 2 h 2"/>
                <a:gd name="T26" fmla="*/ 5 w 7"/>
                <a:gd name="T27" fmla="*/ 2 h 2"/>
                <a:gd name="T28" fmla="*/ 5 w 7"/>
                <a:gd name="T2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
                  <a:moveTo>
                    <a:pt x="5" y="2"/>
                  </a:moveTo>
                  <a:lnTo>
                    <a:pt x="5" y="2"/>
                  </a:lnTo>
                  <a:lnTo>
                    <a:pt x="2" y="2"/>
                  </a:lnTo>
                  <a:lnTo>
                    <a:pt x="0" y="2"/>
                  </a:lnTo>
                  <a:lnTo>
                    <a:pt x="0" y="0"/>
                  </a:lnTo>
                  <a:lnTo>
                    <a:pt x="2" y="0"/>
                  </a:lnTo>
                  <a:lnTo>
                    <a:pt x="2" y="0"/>
                  </a:lnTo>
                  <a:lnTo>
                    <a:pt x="2" y="0"/>
                  </a:lnTo>
                  <a:lnTo>
                    <a:pt x="5" y="0"/>
                  </a:lnTo>
                  <a:lnTo>
                    <a:pt x="7" y="0"/>
                  </a:lnTo>
                  <a:lnTo>
                    <a:pt x="7" y="2"/>
                  </a:lnTo>
                  <a:lnTo>
                    <a:pt x="7" y="2"/>
                  </a:lnTo>
                  <a:lnTo>
                    <a:pt x="7" y="2"/>
                  </a:lnTo>
                  <a:lnTo>
                    <a:pt x="5" y="2"/>
                  </a:lnTo>
                  <a:lnTo>
                    <a:pt x="5" y="2"/>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61"/>
            <p:cNvSpPr>
              <a:spLocks/>
            </p:cNvSpPr>
            <p:nvPr/>
          </p:nvSpPr>
          <p:spPr bwMode="auto">
            <a:xfrm>
              <a:off x="2908301" y="2593975"/>
              <a:ext cx="11113" cy="4763"/>
            </a:xfrm>
            <a:custGeom>
              <a:avLst/>
              <a:gdLst>
                <a:gd name="T0" fmla="*/ 5 w 7"/>
                <a:gd name="T1" fmla="*/ 3 h 3"/>
                <a:gd name="T2" fmla="*/ 2 w 7"/>
                <a:gd name="T3" fmla="*/ 3 h 3"/>
                <a:gd name="T4" fmla="*/ 2 w 7"/>
                <a:gd name="T5" fmla="*/ 3 h 3"/>
                <a:gd name="T6" fmla="*/ 0 w 7"/>
                <a:gd name="T7" fmla="*/ 3 h 3"/>
                <a:gd name="T8" fmla="*/ 0 w 7"/>
                <a:gd name="T9" fmla="*/ 3 h 3"/>
                <a:gd name="T10" fmla="*/ 0 w 7"/>
                <a:gd name="T11" fmla="*/ 0 h 3"/>
                <a:gd name="T12" fmla="*/ 2 w 7"/>
                <a:gd name="T13" fmla="*/ 0 h 3"/>
                <a:gd name="T14" fmla="*/ 5 w 7"/>
                <a:gd name="T15" fmla="*/ 0 h 3"/>
                <a:gd name="T16" fmla="*/ 7 w 7"/>
                <a:gd name="T17" fmla="*/ 0 h 3"/>
                <a:gd name="T18" fmla="*/ 7 w 7"/>
                <a:gd name="T19" fmla="*/ 0 h 3"/>
                <a:gd name="T20" fmla="*/ 5 w 7"/>
                <a:gd name="T21" fmla="*/ 3 h 3"/>
                <a:gd name="T22" fmla="*/ 5 w 7"/>
                <a:gd name="T23" fmla="*/ 3 h 3"/>
                <a:gd name="T24" fmla="*/ 5 w 7"/>
                <a:gd name="T25" fmla="*/ 3 h 3"/>
                <a:gd name="T26" fmla="*/ 5 w 7"/>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3">
                  <a:moveTo>
                    <a:pt x="5" y="3"/>
                  </a:moveTo>
                  <a:lnTo>
                    <a:pt x="2" y="3"/>
                  </a:lnTo>
                  <a:lnTo>
                    <a:pt x="2" y="3"/>
                  </a:lnTo>
                  <a:lnTo>
                    <a:pt x="0" y="3"/>
                  </a:lnTo>
                  <a:lnTo>
                    <a:pt x="0" y="3"/>
                  </a:lnTo>
                  <a:lnTo>
                    <a:pt x="0" y="0"/>
                  </a:lnTo>
                  <a:lnTo>
                    <a:pt x="2" y="0"/>
                  </a:lnTo>
                  <a:lnTo>
                    <a:pt x="5" y="0"/>
                  </a:lnTo>
                  <a:lnTo>
                    <a:pt x="7" y="0"/>
                  </a:lnTo>
                  <a:lnTo>
                    <a:pt x="7" y="0"/>
                  </a:lnTo>
                  <a:lnTo>
                    <a:pt x="5" y="3"/>
                  </a:lnTo>
                  <a:lnTo>
                    <a:pt x="5" y="3"/>
                  </a:lnTo>
                  <a:lnTo>
                    <a:pt x="5" y="3"/>
                  </a:lnTo>
                  <a:lnTo>
                    <a:pt x="5"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62"/>
            <p:cNvSpPr>
              <a:spLocks/>
            </p:cNvSpPr>
            <p:nvPr/>
          </p:nvSpPr>
          <p:spPr bwMode="auto">
            <a:xfrm>
              <a:off x="2908301" y="2593975"/>
              <a:ext cx="11113" cy="4763"/>
            </a:xfrm>
            <a:custGeom>
              <a:avLst/>
              <a:gdLst>
                <a:gd name="T0" fmla="*/ 5 w 7"/>
                <a:gd name="T1" fmla="*/ 3 h 3"/>
                <a:gd name="T2" fmla="*/ 2 w 7"/>
                <a:gd name="T3" fmla="*/ 3 h 3"/>
                <a:gd name="T4" fmla="*/ 2 w 7"/>
                <a:gd name="T5" fmla="*/ 3 h 3"/>
                <a:gd name="T6" fmla="*/ 0 w 7"/>
                <a:gd name="T7" fmla="*/ 3 h 3"/>
                <a:gd name="T8" fmla="*/ 0 w 7"/>
                <a:gd name="T9" fmla="*/ 3 h 3"/>
                <a:gd name="T10" fmla="*/ 0 w 7"/>
                <a:gd name="T11" fmla="*/ 0 h 3"/>
                <a:gd name="T12" fmla="*/ 2 w 7"/>
                <a:gd name="T13" fmla="*/ 0 h 3"/>
                <a:gd name="T14" fmla="*/ 5 w 7"/>
                <a:gd name="T15" fmla="*/ 0 h 3"/>
                <a:gd name="T16" fmla="*/ 7 w 7"/>
                <a:gd name="T17" fmla="*/ 0 h 3"/>
                <a:gd name="T18" fmla="*/ 7 w 7"/>
                <a:gd name="T19" fmla="*/ 0 h 3"/>
                <a:gd name="T20" fmla="*/ 5 w 7"/>
                <a:gd name="T21" fmla="*/ 3 h 3"/>
                <a:gd name="T22" fmla="*/ 5 w 7"/>
                <a:gd name="T23" fmla="*/ 3 h 3"/>
                <a:gd name="T24" fmla="*/ 5 w 7"/>
                <a:gd name="T25" fmla="*/ 3 h 3"/>
                <a:gd name="T26" fmla="*/ 5 w 7"/>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3">
                  <a:moveTo>
                    <a:pt x="5" y="3"/>
                  </a:moveTo>
                  <a:lnTo>
                    <a:pt x="2" y="3"/>
                  </a:lnTo>
                  <a:lnTo>
                    <a:pt x="2" y="3"/>
                  </a:lnTo>
                  <a:lnTo>
                    <a:pt x="0" y="3"/>
                  </a:lnTo>
                  <a:lnTo>
                    <a:pt x="0" y="3"/>
                  </a:lnTo>
                  <a:lnTo>
                    <a:pt x="0" y="0"/>
                  </a:lnTo>
                  <a:lnTo>
                    <a:pt x="2" y="0"/>
                  </a:lnTo>
                  <a:lnTo>
                    <a:pt x="5" y="0"/>
                  </a:lnTo>
                  <a:lnTo>
                    <a:pt x="7" y="0"/>
                  </a:lnTo>
                  <a:lnTo>
                    <a:pt x="7" y="0"/>
                  </a:lnTo>
                  <a:lnTo>
                    <a:pt x="5" y="3"/>
                  </a:lnTo>
                  <a:lnTo>
                    <a:pt x="5" y="3"/>
                  </a:lnTo>
                  <a:lnTo>
                    <a:pt x="5" y="3"/>
                  </a:lnTo>
                  <a:lnTo>
                    <a:pt x="5"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63"/>
            <p:cNvSpPr>
              <a:spLocks/>
            </p:cNvSpPr>
            <p:nvPr/>
          </p:nvSpPr>
          <p:spPr bwMode="auto">
            <a:xfrm>
              <a:off x="2911476" y="2574925"/>
              <a:ext cx="11113" cy="12700"/>
            </a:xfrm>
            <a:custGeom>
              <a:avLst/>
              <a:gdLst>
                <a:gd name="T0" fmla="*/ 7 w 7"/>
                <a:gd name="T1" fmla="*/ 3 h 8"/>
                <a:gd name="T2" fmla="*/ 5 w 7"/>
                <a:gd name="T3" fmla="*/ 3 h 8"/>
                <a:gd name="T4" fmla="*/ 5 w 7"/>
                <a:gd name="T5" fmla="*/ 3 h 8"/>
                <a:gd name="T6" fmla="*/ 5 w 7"/>
                <a:gd name="T7" fmla="*/ 3 h 8"/>
                <a:gd name="T8" fmla="*/ 3 w 7"/>
                <a:gd name="T9" fmla="*/ 5 h 8"/>
                <a:gd name="T10" fmla="*/ 3 w 7"/>
                <a:gd name="T11" fmla="*/ 5 h 8"/>
                <a:gd name="T12" fmla="*/ 3 w 7"/>
                <a:gd name="T13" fmla="*/ 5 h 8"/>
                <a:gd name="T14" fmla="*/ 0 w 7"/>
                <a:gd name="T15" fmla="*/ 8 h 8"/>
                <a:gd name="T16" fmla="*/ 0 w 7"/>
                <a:gd name="T17" fmla="*/ 8 h 8"/>
                <a:gd name="T18" fmla="*/ 0 w 7"/>
                <a:gd name="T19" fmla="*/ 8 h 8"/>
                <a:gd name="T20" fmla="*/ 0 w 7"/>
                <a:gd name="T21" fmla="*/ 5 h 8"/>
                <a:gd name="T22" fmla="*/ 5 w 7"/>
                <a:gd name="T23" fmla="*/ 3 h 8"/>
                <a:gd name="T24" fmla="*/ 7 w 7"/>
                <a:gd name="T25" fmla="*/ 0 h 8"/>
                <a:gd name="T26" fmla="*/ 7 w 7"/>
                <a:gd name="T27" fmla="*/ 0 h 8"/>
                <a:gd name="T28" fmla="*/ 7 w 7"/>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8">
                  <a:moveTo>
                    <a:pt x="7" y="3"/>
                  </a:moveTo>
                  <a:lnTo>
                    <a:pt x="5" y="3"/>
                  </a:lnTo>
                  <a:lnTo>
                    <a:pt x="5" y="3"/>
                  </a:lnTo>
                  <a:lnTo>
                    <a:pt x="5" y="3"/>
                  </a:lnTo>
                  <a:lnTo>
                    <a:pt x="3" y="5"/>
                  </a:lnTo>
                  <a:lnTo>
                    <a:pt x="3" y="5"/>
                  </a:lnTo>
                  <a:lnTo>
                    <a:pt x="3" y="5"/>
                  </a:lnTo>
                  <a:lnTo>
                    <a:pt x="0" y="8"/>
                  </a:lnTo>
                  <a:lnTo>
                    <a:pt x="0" y="8"/>
                  </a:lnTo>
                  <a:lnTo>
                    <a:pt x="0" y="8"/>
                  </a:lnTo>
                  <a:lnTo>
                    <a:pt x="0" y="5"/>
                  </a:lnTo>
                  <a:lnTo>
                    <a:pt x="5" y="3"/>
                  </a:lnTo>
                  <a:lnTo>
                    <a:pt x="7" y="0"/>
                  </a:lnTo>
                  <a:lnTo>
                    <a:pt x="7" y="0"/>
                  </a:lnTo>
                  <a:lnTo>
                    <a:pt x="7"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64"/>
            <p:cNvSpPr>
              <a:spLocks/>
            </p:cNvSpPr>
            <p:nvPr/>
          </p:nvSpPr>
          <p:spPr bwMode="auto">
            <a:xfrm>
              <a:off x="2911476" y="2574925"/>
              <a:ext cx="11113" cy="12700"/>
            </a:xfrm>
            <a:custGeom>
              <a:avLst/>
              <a:gdLst>
                <a:gd name="T0" fmla="*/ 7 w 7"/>
                <a:gd name="T1" fmla="*/ 3 h 8"/>
                <a:gd name="T2" fmla="*/ 5 w 7"/>
                <a:gd name="T3" fmla="*/ 3 h 8"/>
                <a:gd name="T4" fmla="*/ 5 w 7"/>
                <a:gd name="T5" fmla="*/ 3 h 8"/>
                <a:gd name="T6" fmla="*/ 5 w 7"/>
                <a:gd name="T7" fmla="*/ 3 h 8"/>
                <a:gd name="T8" fmla="*/ 3 w 7"/>
                <a:gd name="T9" fmla="*/ 5 h 8"/>
                <a:gd name="T10" fmla="*/ 3 w 7"/>
                <a:gd name="T11" fmla="*/ 5 h 8"/>
                <a:gd name="T12" fmla="*/ 3 w 7"/>
                <a:gd name="T13" fmla="*/ 5 h 8"/>
                <a:gd name="T14" fmla="*/ 0 w 7"/>
                <a:gd name="T15" fmla="*/ 8 h 8"/>
                <a:gd name="T16" fmla="*/ 0 w 7"/>
                <a:gd name="T17" fmla="*/ 8 h 8"/>
                <a:gd name="T18" fmla="*/ 0 w 7"/>
                <a:gd name="T19" fmla="*/ 8 h 8"/>
                <a:gd name="T20" fmla="*/ 0 w 7"/>
                <a:gd name="T21" fmla="*/ 5 h 8"/>
                <a:gd name="T22" fmla="*/ 5 w 7"/>
                <a:gd name="T23" fmla="*/ 3 h 8"/>
                <a:gd name="T24" fmla="*/ 7 w 7"/>
                <a:gd name="T25" fmla="*/ 0 h 8"/>
                <a:gd name="T26" fmla="*/ 7 w 7"/>
                <a:gd name="T27" fmla="*/ 0 h 8"/>
                <a:gd name="T28" fmla="*/ 7 w 7"/>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8">
                  <a:moveTo>
                    <a:pt x="7" y="3"/>
                  </a:moveTo>
                  <a:lnTo>
                    <a:pt x="5" y="3"/>
                  </a:lnTo>
                  <a:lnTo>
                    <a:pt x="5" y="3"/>
                  </a:lnTo>
                  <a:lnTo>
                    <a:pt x="5" y="3"/>
                  </a:lnTo>
                  <a:lnTo>
                    <a:pt x="3" y="5"/>
                  </a:lnTo>
                  <a:lnTo>
                    <a:pt x="3" y="5"/>
                  </a:lnTo>
                  <a:lnTo>
                    <a:pt x="3" y="5"/>
                  </a:lnTo>
                  <a:lnTo>
                    <a:pt x="0" y="8"/>
                  </a:lnTo>
                  <a:lnTo>
                    <a:pt x="0" y="8"/>
                  </a:lnTo>
                  <a:lnTo>
                    <a:pt x="0" y="8"/>
                  </a:lnTo>
                  <a:lnTo>
                    <a:pt x="0" y="5"/>
                  </a:lnTo>
                  <a:lnTo>
                    <a:pt x="5" y="3"/>
                  </a:lnTo>
                  <a:lnTo>
                    <a:pt x="7" y="0"/>
                  </a:lnTo>
                  <a:lnTo>
                    <a:pt x="7" y="0"/>
                  </a:lnTo>
                  <a:lnTo>
                    <a:pt x="7"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65"/>
            <p:cNvSpPr>
              <a:spLocks/>
            </p:cNvSpPr>
            <p:nvPr/>
          </p:nvSpPr>
          <p:spPr bwMode="auto">
            <a:xfrm>
              <a:off x="2916238" y="2593975"/>
              <a:ext cx="11113" cy="4763"/>
            </a:xfrm>
            <a:custGeom>
              <a:avLst/>
              <a:gdLst>
                <a:gd name="T0" fmla="*/ 2 w 7"/>
                <a:gd name="T1" fmla="*/ 3 h 3"/>
                <a:gd name="T2" fmla="*/ 2 w 7"/>
                <a:gd name="T3" fmla="*/ 3 h 3"/>
                <a:gd name="T4" fmla="*/ 2 w 7"/>
                <a:gd name="T5" fmla="*/ 3 h 3"/>
                <a:gd name="T6" fmla="*/ 0 w 7"/>
                <a:gd name="T7" fmla="*/ 3 h 3"/>
                <a:gd name="T8" fmla="*/ 4 w 7"/>
                <a:gd name="T9" fmla="*/ 0 h 3"/>
                <a:gd name="T10" fmla="*/ 7 w 7"/>
                <a:gd name="T11" fmla="*/ 0 h 3"/>
                <a:gd name="T12" fmla="*/ 7 w 7"/>
                <a:gd name="T13" fmla="*/ 0 h 3"/>
                <a:gd name="T14" fmla="*/ 7 w 7"/>
                <a:gd name="T15" fmla="*/ 0 h 3"/>
                <a:gd name="T16" fmla="*/ 7 w 7"/>
                <a:gd name="T17" fmla="*/ 3 h 3"/>
                <a:gd name="T18" fmla="*/ 7 w 7"/>
                <a:gd name="T19" fmla="*/ 3 h 3"/>
                <a:gd name="T20" fmla="*/ 2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2" y="3"/>
                  </a:moveTo>
                  <a:lnTo>
                    <a:pt x="2" y="3"/>
                  </a:lnTo>
                  <a:lnTo>
                    <a:pt x="2" y="3"/>
                  </a:lnTo>
                  <a:lnTo>
                    <a:pt x="0" y="3"/>
                  </a:lnTo>
                  <a:lnTo>
                    <a:pt x="4" y="0"/>
                  </a:lnTo>
                  <a:lnTo>
                    <a:pt x="7" y="0"/>
                  </a:lnTo>
                  <a:lnTo>
                    <a:pt x="7" y="0"/>
                  </a:lnTo>
                  <a:lnTo>
                    <a:pt x="7" y="0"/>
                  </a:lnTo>
                  <a:lnTo>
                    <a:pt x="7" y="3"/>
                  </a:lnTo>
                  <a:lnTo>
                    <a:pt x="7" y="3"/>
                  </a:lnTo>
                  <a:lnTo>
                    <a:pt x="2" y="3"/>
                  </a:lnTo>
                  <a:close/>
                </a:path>
              </a:pathLst>
            </a:custGeom>
            <a:solidFill>
              <a:srgbClr val="4F82BE"/>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66"/>
            <p:cNvSpPr>
              <a:spLocks/>
            </p:cNvSpPr>
            <p:nvPr/>
          </p:nvSpPr>
          <p:spPr bwMode="auto">
            <a:xfrm>
              <a:off x="2916238" y="2593975"/>
              <a:ext cx="11113" cy="4763"/>
            </a:xfrm>
            <a:custGeom>
              <a:avLst/>
              <a:gdLst>
                <a:gd name="T0" fmla="*/ 2 w 7"/>
                <a:gd name="T1" fmla="*/ 3 h 3"/>
                <a:gd name="T2" fmla="*/ 2 w 7"/>
                <a:gd name="T3" fmla="*/ 3 h 3"/>
                <a:gd name="T4" fmla="*/ 2 w 7"/>
                <a:gd name="T5" fmla="*/ 3 h 3"/>
                <a:gd name="T6" fmla="*/ 0 w 7"/>
                <a:gd name="T7" fmla="*/ 3 h 3"/>
                <a:gd name="T8" fmla="*/ 4 w 7"/>
                <a:gd name="T9" fmla="*/ 0 h 3"/>
                <a:gd name="T10" fmla="*/ 7 w 7"/>
                <a:gd name="T11" fmla="*/ 0 h 3"/>
                <a:gd name="T12" fmla="*/ 7 w 7"/>
                <a:gd name="T13" fmla="*/ 0 h 3"/>
                <a:gd name="T14" fmla="*/ 7 w 7"/>
                <a:gd name="T15" fmla="*/ 0 h 3"/>
                <a:gd name="T16" fmla="*/ 7 w 7"/>
                <a:gd name="T17" fmla="*/ 3 h 3"/>
                <a:gd name="T18" fmla="*/ 7 w 7"/>
                <a:gd name="T19" fmla="*/ 3 h 3"/>
                <a:gd name="T20" fmla="*/ 2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2" y="3"/>
                  </a:moveTo>
                  <a:lnTo>
                    <a:pt x="2" y="3"/>
                  </a:lnTo>
                  <a:lnTo>
                    <a:pt x="2" y="3"/>
                  </a:lnTo>
                  <a:lnTo>
                    <a:pt x="0" y="3"/>
                  </a:lnTo>
                  <a:lnTo>
                    <a:pt x="4" y="0"/>
                  </a:lnTo>
                  <a:lnTo>
                    <a:pt x="7" y="0"/>
                  </a:lnTo>
                  <a:lnTo>
                    <a:pt x="7" y="0"/>
                  </a:lnTo>
                  <a:lnTo>
                    <a:pt x="7" y="0"/>
                  </a:lnTo>
                  <a:lnTo>
                    <a:pt x="7" y="3"/>
                  </a:lnTo>
                  <a:lnTo>
                    <a:pt x="7" y="3"/>
                  </a:lnTo>
                  <a:lnTo>
                    <a:pt x="2" y="3"/>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432"/>
            <p:cNvSpPr/>
            <p:nvPr/>
          </p:nvSpPr>
          <p:spPr>
            <a:xfrm>
              <a:off x="5544882" y="2885921"/>
              <a:ext cx="2230697" cy="1384995"/>
            </a:xfrm>
            <a:prstGeom prst="rect">
              <a:avLst/>
            </a:prstGeom>
          </p:spPr>
          <p:txBody>
            <a:bodyPr wrap="square">
              <a:spAutoFit/>
            </a:bodyPr>
            <a:lstStyle/>
            <a:p>
              <a:r>
                <a:rPr lang="en-GB" dirty="0">
                  <a:solidFill>
                    <a:schemeClr val="tx1"/>
                  </a:solidFill>
                  <a:latin typeface="Arial" charset="0"/>
                  <a:cs typeface="ＭＳ Ｐゴシック" charset="0"/>
                </a:rPr>
                <a:t>More than 100 companies y 13 cities </a:t>
              </a:r>
            </a:p>
            <a:p>
              <a:r>
                <a:rPr lang="en-GB" i="1" dirty="0" err="1">
                  <a:solidFill>
                    <a:schemeClr val="tx1"/>
                  </a:solidFill>
                  <a:latin typeface="Arial" charset="0"/>
                  <a:cs typeface="ＭＳ Ｐゴシック" charset="0"/>
                </a:rPr>
                <a:t>servicios</a:t>
              </a:r>
              <a:r>
                <a:rPr lang="en-GB" i="1" dirty="0">
                  <a:solidFill>
                    <a:schemeClr val="tx1"/>
                  </a:solidFill>
                  <a:latin typeface="Arial" charset="0"/>
                  <a:cs typeface="ＭＳ Ｐゴシック" charset="0"/>
                </a:rPr>
                <a:t> de </a:t>
              </a:r>
              <a:r>
                <a:rPr lang="en-GB" i="1" dirty="0" err="1">
                  <a:solidFill>
                    <a:schemeClr val="tx1"/>
                  </a:solidFill>
                  <a:latin typeface="Arial" charset="0"/>
                  <a:cs typeface="ＭＳ Ｐゴシック" charset="0"/>
                </a:rPr>
                <a:t>aseo</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hotelería</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productos</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químicos</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vigilancia</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manufacturas</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restaurantes</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comercios</a:t>
              </a:r>
              <a:r>
                <a:rPr lang="en-GB" i="1" dirty="0">
                  <a:solidFill>
                    <a:schemeClr val="tx1"/>
                  </a:solidFill>
                  <a:latin typeface="Arial" charset="0"/>
                  <a:cs typeface="ＭＳ Ｐゴシック" charset="0"/>
                </a:rPr>
                <a:t>, </a:t>
              </a:r>
              <a:r>
                <a:rPr lang="en-GB" i="1" dirty="0" err="1">
                  <a:solidFill>
                    <a:schemeClr val="tx1"/>
                  </a:solidFill>
                  <a:latin typeface="Arial" charset="0"/>
                  <a:cs typeface="ＭＳ Ｐゴシック" charset="0"/>
                </a:rPr>
                <a:t>auxiliares</a:t>
              </a:r>
              <a:r>
                <a:rPr lang="en-GB" i="1" dirty="0">
                  <a:solidFill>
                    <a:schemeClr val="tx1"/>
                  </a:solidFill>
                  <a:latin typeface="Arial" charset="0"/>
                  <a:cs typeface="ＭＳ Ｐゴシック" charset="0"/>
                </a:rPr>
                <a:t> de </a:t>
              </a:r>
              <a:r>
                <a:rPr lang="en-GB" i="1" dirty="0" err="1">
                  <a:solidFill>
                    <a:schemeClr val="tx1"/>
                  </a:solidFill>
                  <a:latin typeface="Arial" charset="0"/>
                  <a:cs typeface="ＭＳ Ｐゴシック" charset="0"/>
                </a:rPr>
                <a:t>enfermería</a:t>
              </a:r>
              <a:r>
                <a:rPr lang="en-GB" dirty="0">
                  <a:solidFill>
                    <a:schemeClr val="tx1"/>
                  </a:solidFill>
                  <a:latin typeface="Arial" charset="0"/>
                  <a:cs typeface="ＭＳ Ｐゴシック" charset="0"/>
                </a:rPr>
                <a:t>. </a:t>
              </a:r>
            </a:p>
          </p:txBody>
        </p:sp>
        <p:sp>
          <p:nvSpPr>
            <p:cNvPr id="434" name="Rectangle 433"/>
            <p:cNvSpPr/>
            <p:nvPr/>
          </p:nvSpPr>
          <p:spPr>
            <a:xfrm>
              <a:off x="7236296" y="1196752"/>
              <a:ext cx="1862718" cy="1384995"/>
            </a:xfrm>
            <a:prstGeom prst="rect">
              <a:avLst/>
            </a:prstGeom>
          </p:spPr>
          <p:txBody>
            <a:bodyPr wrap="square">
              <a:spAutoFit/>
            </a:bodyPr>
            <a:lstStyle/>
            <a:p>
              <a:r>
                <a:rPr lang="en-US" dirty="0" smtClean="0">
                  <a:solidFill>
                    <a:schemeClr val="tx1"/>
                  </a:solidFill>
                  <a:latin typeface="Arial" charset="0"/>
                  <a:cs typeface="ＭＳ Ｐゴシック" charset="0"/>
                </a:rPr>
                <a:t>Trainings</a:t>
              </a:r>
              <a:r>
                <a:rPr lang="en-US" dirty="0">
                  <a:solidFill>
                    <a:schemeClr val="tx1"/>
                  </a:solidFill>
                  <a:latin typeface="Arial" charset="0"/>
                  <a:cs typeface="ＭＳ Ｐゴシック" charset="0"/>
                </a:rPr>
                <a:t>, </a:t>
              </a:r>
            </a:p>
            <a:p>
              <a:r>
                <a:rPr lang="en-US" dirty="0" smtClean="0">
                  <a:solidFill>
                    <a:schemeClr val="tx1"/>
                  </a:solidFill>
                  <a:latin typeface="Arial" charset="0"/>
                  <a:cs typeface="ＭＳ Ｐゴシック" charset="0"/>
                </a:rPr>
                <a:t>Facilitating </a:t>
              </a:r>
              <a:r>
                <a:rPr lang="en-US" dirty="0">
                  <a:solidFill>
                    <a:schemeClr val="tx1"/>
                  </a:solidFill>
                  <a:latin typeface="Arial" charset="0"/>
                  <a:cs typeface="ＭＳ Ｐゴシック" charset="0"/>
                </a:rPr>
                <a:t>access to formal employment in private and semi-private </a:t>
              </a:r>
              <a:r>
                <a:rPr lang="en-US" dirty="0" smtClean="0">
                  <a:solidFill>
                    <a:schemeClr val="tx1"/>
                  </a:solidFill>
                  <a:latin typeface="Arial" charset="0"/>
                  <a:cs typeface="ＭＳ Ｐゴシック" charset="0"/>
                </a:rPr>
                <a:t>companies,</a:t>
              </a:r>
            </a:p>
            <a:p>
              <a:r>
                <a:rPr lang="en-US" dirty="0" smtClean="0">
                  <a:solidFill>
                    <a:schemeClr val="tx1"/>
                  </a:solidFill>
                  <a:latin typeface="Arial" charset="0"/>
                  <a:cs typeface="ＭＳ Ｐゴシック" charset="0"/>
                </a:rPr>
                <a:t>Support </a:t>
              </a:r>
              <a:r>
                <a:rPr lang="en-US" dirty="0">
                  <a:solidFill>
                    <a:schemeClr val="tx1"/>
                  </a:solidFill>
                  <a:latin typeface="Arial" charset="0"/>
                  <a:cs typeface="ＭＳ Ｐゴシック" charset="0"/>
                </a:rPr>
                <a:t>to small businesses</a:t>
              </a:r>
              <a:endParaRPr lang="en-US" dirty="0"/>
            </a:p>
          </p:txBody>
        </p:sp>
        <p:pic>
          <p:nvPicPr>
            <p:cNvPr id="435" name="Picture 43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16016" y="1406560"/>
              <a:ext cx="1451212" cy="1086336"/>
            </a:xfrm>
            <a:prstGeom prst="rect">
              <a:avLst/>
            </a:prstGeom>
          </p:spPr>
        </p:pic>
        <p:sp>
          <p:nvSpPr>
            <p:cNvPr id="437" name="Rectangle 436"/>
            <p:cNvSpPr/>
            <p:nvPr/>
          </p:nvSpPr>
          <p:spPr>
            <a:xfrm>
              <a:off x="2809875" y="1308406"/>
              <a:ext cx="2198398" cy="1200329"/>
            </a:xfrm>
            <a:prstGeom prst="rect">
              <a:avLst/>
            </a:prstGeom>
          </p:spPr>
          <p:txBody>
            <a:bodyPr wrap="square">
              <a:spAutoFit/>
            </a:bodyPr>
            <a:lstStyle/>
            <a:p>
              <a:r>
                <a:rPr lang="en-US" dirty="0">
                  <a:solidFill>
                    <a:schemeClr val="tx1"/>
                  </a:solidFill>
                  <a:latin typeface="Arial" charset="0"/>
                  <a:cs typeface="ＭＳ Ｐゴシック" charset="0"/>
                </a:rPr>
                <a:t>Support to obtain work contracts or internships;</a:t>
              </a:r>
            </a:p>
            <a:p>
              <a:r>
                <a:rPr lang="en-US" dirty="0" smtClean="0">
                  <a:solidFill>
                    <a:schemeClr val="tx1"/>
                  </a:solidFill>
                  <a:latin typeface="Arial" charset="0"/>
                  <a:cs typeface="ＭＳ Ｐゴシック" charset="0"/>
                </a:rPr>
                <a:t>Assistance </a:t>
              </a:r>
              <a:r>
                <a:rPr lang="en-US" dirty="0">
                  <a:solidFill>
                    <a:schemeClr val="tx1"/>
                  </a:solidFill>
                  <a:latin typeface="Arial" charset="0"/>
                  <a:cs typeface="ＭＳ Ｐゴシック" charset="0"/>
                </a:rPr>
                <a:t>to prepare CVs;</a:t>
              </a:r>
            </a:p>
            <a:p>
              <a:r>
                <a:rPr lang="en-US" dirty="0" smtClean="0">
                  <a:solidFill>
                    <a:schemeClr val="tx1"/>
                  </a:solidFill>
                  <a:latin typeface="Arial" charset="0"/>
                  <a:cs typeface="ＭＳ Ｐゴシック" charset="0"/>
                </a:rPr>
                <a:t>Cash </a:t>
              </a:r>
              <a:r>
                <a:rPr lang="en-US" dirty="0">
                  <a:solidFill>
                    <a:schemeClr val="tx1"/>
                  </a:solidFill>
                  <a:latin typeface="Arial" charset="0"/>
                  <a:cs typeface="ＭＳ Ｐゴシック" charset="0"/>
                </a:rPr>
                <a:t>assistance during training;</a:t>
              </a:r>
            </a:p>
            <a:p>
              <a:r>
                <a:rPr lang="en-US" dirty="0" smtClean="0">
                  <a:solidFill>
                    <a:schemeClr val="tx1"/>
                  </a:solidFill>
                  <a:latin typeface="Arial" charset="0"/>
                  <a:cs typeface="ＭＳ Ｐゴシック" charset="0"/>
                </a:rPr>
                <a:t>Donation of </a:t>
              </a:r>
              <a:r>
                <a:rPr lang="en-US" dirty="0">
                  <a:solidFill>
                    <a:schemeClr val="tx1"/>
                  </a:solidFill>
                  <a:latin typeface="Arial" charset="0"/>
                  <a:cs typeface="ＭＳ Ｐゴシック" charset="0"/>
                </a:rPr>
                <a:t>productive assets</a:t>
              </a:r>
              <a:endParaRPr lang="en-US" dirty="0"/>
            </a:p>
          </p:txBody>
        </p:sp>
        <p:pic>
          <p:nvPicPr>
            <p:cNvPr id="4468" name="Picture 37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865998" y="1196752"/>
              <a:ext cx="1316207" cy="137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4" name="Rectangle 443"/>
            <p:cNvSpPr/>
            <p:nvPr/>
          </p:nvSpPr>
          <p:spPr>
            <a:xfrm>
              <a:off x="2703438" y="1141927"/>
              <a:ext cx="6550149" cy="3128989"/>
            </a:xfrm>
            <a:prstGeom prst="rect">
              <a:avLst/>
            </a:prstGeom>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445" name="TextBox 444"/>
            <p:cNvSpPr txBox="1"/>
            <p:nvPr/>
          </p:nvSpPr>
          <p:spPr>
            <a:xfrm>
              <a:off x="4071909" y="3985826"/>
              <a:ext cx="1039067" cy="276999"/>
            </a:xfrm>
            <a:prstGeom prst="rect">
              <a:avLst/>
            </a:prstGeom>
            <a:noFill/>
            <a:effectLst>
              <a:innerShdw blurRad="63500" dist="50800" dir="16200000">
                <a:prstClr val="black">
                  <a:alpha val="50000"/>
                </a:prstClr>
              </a:innerShdw>
            </a:effectLst>
          </p:spPr>
          <p:txBody>
            <a:bodyPr wrap="none" rtlCol="0">
              <a:spAutoFit/>
            </a:bodyPr>
            <a:lstStyle>
              <a:defPPr>
                <a:defRPr lang="en-GB"/>
              </a:defPPr>
              <a:lvl1pPr>
                <a:defRPr b="1">
                  <a:solidFill>
                    <a:schemeClr val="accent2"/>
                  </a:solidFill>
                </a:defRPr>
              </a:lvl1pPr>
            </a:lstStyle>
            <a:p>
              <a:r>
                <a:rPr lang="es-US" dirty="0" smtClean="0"/>
                <a:t>Colombia </a:t>
              </a:r>
              <a:endParaRPr lang="en-US" dirty="0"/>
            </a:p>
          </p:txBody>
        </p:sp>
        <p:sp>
          <p:nvSpPr>
            <p:cNvPr id="448" name="Left Arrow 447"/>
            <p:cNvSpPr/>
            <p:nvPr/>
          </p:nvSpPr>
          <p:spPr>
            <a:xfrm flipH="1">
              <a:off x="6876256" y="1759124"/>
              <a:ext cx="367939" cy="229716"/>
            </a:xfrm>
            <a:prstGeom prst="lef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449" name="Left Arrow 448"/>
            <p:cNvSpPr/>
            <p:nvPr/>
          </p:nvSpPr>
          <p:spPr>
            <a:xfrm rot="5400000" flipH="1">
              <a:off x="6015057" y="2626116"/>
              <a:ext cx="367939" cy="229716"/>
            </a:xfrm>
            <a:prstGeom prst="lef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450" name="Left Arrow 449"/>
            <p:cNvSpPr/>
            <p:nvPr/>
          </p:nvSpPr>
          <p:spPr>
            <a:xfrm rot="10800000" flipH="1">
              <a:off x="4716016" y="1759124"/>
              <a:ext cx="367939" cy="229716"/>
            </a:xfrm>
            <a:prstGeom prst="lef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grpSp>
    </p:spTree>
    <p:extLst>
      <p:ext uri="{BB962C8B-B14F-4D97-AF65-F5344CB8AC3E}">
        <p14:creationId xmlns:p14="http://schemas.microsoft.com/office/powerpoint/2010/main" val="28727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43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noChangeAspect="1"/>
          </p:cNvGrpSpPr>
          <p:nvPr/>
        </p:nvGrpSpPr>
        <p:grpSpPr bwMode="auto">
          <a:xfrm>
            <a:off x="1549400" y="1714500"/>
            <a:ext cx="1709738" cy="1249363"/>
            <a:chOff x="976" y="1080"/>
            <a:chExt cx="1077" cy="787"/>
          </a:xfrm>
          <a:effectLst/>
        </p:grpSpPr>
        <p:sp>
          <p:nvSpPr>
            <p:cNvPr id="15" name="AutoShape 3"/>
            <p:cNvSpPr>
              <a:spLocks noChangeAspect="1" noChangeArrowheads="1" noTextEdit="1"/>
            </p:cNvSpPr>
            <p:nvPr/>
          </p:nvSpPr>
          <p:spPr bwMode="auto">
            <a:xfrm>
              <a:off x="976" y="1080"/>
              <a:ext cx="1077" cy="7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1824" y="1642"/>
              <a:ext cx="151" cy="225"/>
            </a:xfrm>
            <a:custGeom>
              <a:avLst/>
              <a:gdLst>
                <a:gd name="T0" fmla="*/ 106 w 151"/>
                <a:gd name="T1" fmla="*/ 55 h 225"/>
                <a:gd name="T2" fmla="*/ 116 w 151"/>
                <a:gd name="T3" fmla="*/ 64 h 225"/>
                <a:gd name="T4" fmla="*/ 123 w 151"/>
                <a:gd name="T5" fmla="*/ 69 h 225"/>
                <a:gd name="T6" fmla="*/ 130 w 151"/>
                <a:gd name="T7" fmla="*/ 76 h 225"/>
                <a:gd name="T8" fmla="*/ 125 w 151"/>
                <a:gd name="T9" fmla="*/ 97 h 225"/>
                <a:gd name="T10" fmla="*/ 127 w 151"/>
                <a:gd name="T11" fmla="*/ 102 h 225"/>
                <a:gd name="T12" fmla="*/ 125 w 151"/>
                <a:gd name="T13" fmla="*/ 107 h 225"/>
                <a:gd name="T14" fmla="*/ 113 w 151"/>
                <a:gd name="T15" fmla="*/ 109 h 225"/>
                <a:gd name="T16" fmla="*/ 106 w 151"/>
                <a:gd name="T17" fmla="*/ 116 h 225"/>
                <a:gd name="T18" fmla="*/ 106 w 151"/>
                <a:gd name="T19" fmla="*/ 130 h 225"/>
                <a:gd name="T20" fmla="*/ 104 w 151"/>
                <a:gd name="T21" fmla="*/ 140 h 225"/>
                <a:gd name="T22" fmla="*/ 109 w 151"/>
                <a:gd name="T23" fmla="*/ 147 h 225"/>
                <a:gd name="T24" fmla="*/ 111 w 151"/>
                <a:gd name="T25" fmla="*/ 152 h 225"/>
                <a:gd name="T26" fmla="*/ 116 w 151"/>
                <a:gd name="T27" fmla="*/ 159 h 225"/>
                <a:gd name="T28" fmla="*/ 125 w 151"/>
                <a:gd name="T29" fmla="*/ 166 h 225"/>
                <a:gd name="T30" fmla="*/ 127 w 151"/>
                <a:gd name="T31" fmla="*/ 173 h 225"/>
                <a:gd name="T32" fmla="*/ 139 w 151"/>
                <a:gd name="T33" fmla="*/ 194 h 225"/>
                <a:gd name="T34" fmla="*/ 151 w 151"/>
                <a:gd name="T35" fmla="*/ 201 h 225"/>
                <a:gd name="T36" fmla="*/ 142 w 151"/>
                <a:gd name="T37" fmla="*/ 204 h 225"/>
                <a:gd name="T38" fmla="*/ 132 w 151"/>
                <a:gd name="T39" fmla="*/ 201 h 225"/>
                <a:gd name="T40" fmla="*/ 125 w 151"/>
                <a:gd name="T41" fmla="*/ 201 h 225"/>
                <a:gd name="T42" fmla="*/ 118 w 151"/>
                <a:gd name="T43" fmla="*/ 208 h 225"/>
                <a:gd name="T44" fmla="*/ 113 w 151"/>
                <a:gd name="T45" fmla="*/ 208 h 225"/>
                <a:gd name="T46" fmla="*/ 99 w 151"/>
                <a:gd name="T47" fmla="*/ 216 h 225"/>
                <a:gd name="T48" fmla="*/ 90 w 151"/>
                <a:gd name="T49" fmla="*/ 220 h 225"/>
                <a:gd name="T50" fmla="*/ 83 w 151"/>
                <a:gd name="T51" fmla="*/ 225 h 225"/>
                <a:gd name="T52" fmla="*/ 75 w 151"/>
                <a:gd name="T53" fmla="*/ 223 h 225"/>
                <a:gd name="T54" fmla="*/ 61 w 151"/>
                <a:gd name="T55" fmla="*/ 213 h 225"/>
                <a:gd name="T56" fmla="*/ 54 w 151"/>
                <a:gd name="T57" fmla="*/ 206 h 225"/>
                <a:gd name="T58" fmla="*/ 52 w 151"/>
                <a:gd name="T59" fmla="*/ 194 h 225"/>
                <a:gd name="T60" fmla="*/ 47 w 151"/>
                <a:gd name="T61" fmla="*/ 187 h 225"/>
                <a:gd name="T62" fmla="*/ 45 w 151"/>
                <a:gd name="T63" fmla="*/ 173 h 225"/>
                <a:gd name="T64" fmla="*/ 47 w 151"/>
                <a:gd name="T65" fmla="*/ 161 h 225"/>
                <a:gd name="T66" fmla="*/ 57 w 151"/>
                <a:gd name="T67" fmla="*/ 142 h 225"/>
                <a:gd name="T68" fmla="*/ 52 w 151"/>
                <a:gd name="T69" fmla="*/ 128 h 225"/>
                <a:gd name="T70" fmla="*/ 42 w 151"/>
                <a:gd name="T71" fmla="*/ 126 h 225"/>
                <a:gd name="T72" fmla="*/ 40 w 151"/>
                <a:gd name="T73" fmla="*/ 121 h 225"/>
                <a:gd name="T74" fmla="*/ 40 w 151"/>
                <a:gd name="T75" fmla="*/ 104 h 225"/>
                <a:gd name="T76" fmla="*/ 35 w 151"/>
                <a:gd name="T77" fmla="*/ 102 h 225"/>
                <a:gd name="T78" fmla="*/ 21 w 151"/>
                <a:gd name="T79" fmla="*/ 102 h 225"/>
                <a:gd name="T80" fmla="*/ 2 w 151"/>
                <a:gd name="T81" fmla="*/ 81 h 225"/>
                <a:gd name="T82" fmla="*/ 7 w 151"/>
                <a:gd name="T83" fmla="*/ 74 h 225"/>
                <a:gd name="T84" fmla="*/ 9 w 151"/>
                <a:gd name="T85" fmla="*/ 57 h 225"/>
                <a:gd name="T86" fmla="*/ 21 w 151"/>
                <a:gd name="T87" fmla="*/ 55 h 225"/>
                <a:gd name="T88" fmla="*/ 26 w 151"/>
                <a:gd name="T89" fmla="*/ 52 h 225"/>
                <a:gd name="T90" fmla="*/ 35 w 151"/>
                <a:gd name="T91" fmla="*/ 45 h 225"/>
                <a:gd name="T92" fmla="*/ 28 w 151"/>
                <a:gd name="T93" fmla="*/ 43 h 225"/>
                <a:gd name="T94" fmla="*/ 26 w 151"/>
                <a:gd name="T95" fmla="*/ 38 h 225"/>
                <a:gd name="T96" fmla="*/ 21 w 151"/>
                <a:gd name="T97" fmla="*/ 31 h 225"/>
                <a:gd name="T98" fmla="*/ 28 w 151"/>
                <a:gd name="T99" fmla="*/ 24 h 225"/>
                <a:gd name="T100" fmla="*/ 42 w 151"/>
                <a:gd name="T101" fmla="*/ 17 h 225"/>
                <a:gd name="T102" fmla="*/ 47 w 151"/>
                <a:gd name="T103" fmla="*/ 10 h 225"/>
                <a:gd name="T104" fmla="*/ 42 w 151"/>
                <a:gd name="T105" fmla="*/ 0 h 225"/>
                <a:gd name="T106" fmla="*/ 47 w 151"/>
                <a:gd name="T107" fmla="*/ 5 h 225"/>
                <a:gd name="T108" fmla="*/ 54 w 151"/>
                <a:gd name="T109" fmla="*/ 8 h 225"/>
                <a:gd name="T110" fmla="*/ 71 w 151"/>
                <a:gd name="T111" fmla="*/ 17 h 225"/>
                <a:gd name="T112" fmla="*/ 83 w 151"/>
                <a:gd name="T113" fmla="*/ 31 h 225"/>
                <a:gd name="T114" fmla="*/ 90 w 151"/>
                <a:gd name="T115" fmla="*/ 48 h 225"/>
                <a:gd name="T116" fmla="*/ 85 w 151"/>
                <a:gd name="T117" fmla="*/ 55 h 225"/>
                <a:gd name="T118" fmla="*/ 85 w 151"/>
                <a:gd name="T119" fmla="*/ 67 h 225"/>
                <a:gd name="T120" fmla="*/ 87 w 151"/>
                <a:gd name="T121" fmla="*/ 57 h 225"/>
                <a:gd name="T122" fmla="*/ 97 w 151"/>
                <a:gd name="T123"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225">
                  <a:moveTo>
                    <a:pt x="99" y="55"/>
                  </a:moveTo>
                  <a:lnTo>
                    <a:pt x="99" y="52"/>
                  </a:lnTo>
                  <a:lnTo>
                    <a:pt x="104" y="55"/>
                  </a:lnTo>
                  <a:lnTo>
                    <a:pt x="104" y="55"/>
                  </a:lnTo>
                  <a:lnTo>
                    <a:pt x="104" y="55"/>
                  </a:lnTo>
                  <a:lnTo>
                    <a:pt x="106" y="55"/>
                  </a:lnTo>
                  <a:lnTo>
                    <a:pt x="106" y="57"/>
                  </a:lnTo>
                  <a:lnTo>
                    <a:pt x="106" y="57"/>
                  </a:lnTo>
                  <a:lnTo>
                    <a:pt x="106" y="57"/>
                  </a:lnTo>
                  <a:lnTo>
                    <a:pt x="109" y="57"/>
                  </a:lnTo>
                  <a:lnTo>
                    <a:pt x="111" y="62"/>
                  </a:lnTo>
                  <a:lnTo>
                    <a:pt x="116" y="64"/>
                  </a:lnTo>
                  <a:lnTo>
                    <a:pt x="116" y="64"/>
                  </a:lnTo>
                  <a:lnTo>
                    <a:pt x="118" y="69"/>
                  </a:lnTo>
                  <a:lnTo>
                    <a:pt x="118" y="71"/>
                  </a:lnTo>
                  <a:lnTo>
                    <a:pt x="120" y="69"/>
                  </a:lnTo>
                  <a:lnTo>
                    <a:pt x="120" y="69"/>
                  </a:lnTo>
                  <a:lnTo>
                    <a:pt x="123" y="69"/>
                  </a:lnTo>
                  <a:lnTo>
                    <a:pt x="125" y="71"/>
                  </a:lnTo>
                  <a:lnTo>
                    <a:pt x="127" y="71"/>
                  </a:lnTo>
                  <a:lnTo>
                    <a:pt x="127" y="74"/>
                  </a:lnTo>
                  <a:lnTo>
                    <a:pt x="127" y="74"/>
                  </a:lnTo>
                  <a:lnTo>
                    <a:pt x="130" y="76"/>
                  </a:lnTo>
                  <a:lnTo>
                    <a:pt x="130" y="76"/>
                  </a:lnTo>
                  <a:lnTo>
                    <a:pt x="130" y="81"/>
                  </a:lnTo>
                  <a:lnTo>
                    <a:pt x="130" y="90"/>
                  </a:lnTo>
                  <a:lnTo>
                    <a:pt x="130" y="90"/>
                  </a:lnTo>
                  <a:lnTo>
                    <a:pt x="127" y="93"/>
                  </a:lnTo>
                  <a:lnTo>
                    <a:pt x="127" y="95"/>
                  </a:lnTo>
                  <a:lnTo>
                    <a:pt x="125" y="97"/>
                  </a:lnTo>
                  <a:lnTo>
                    <a:pt x="125" y="97"/>
                  </a:lnTo>
                  <a:lnTo>
                    <a:pt x="125" y="100"/>
                  </a:lnTo>
                  <a:lnTo>
                    <a:pt x="125" y="102"/>
                  </a:lnTo>
                  <a:lnTo>
                    <a:pt x="127" y="102"/>
                  </a:lnTo>
                  <a:lnTo>
                    <a:pt x="127" y="102"/>
                  </a:lnTo>
                  <a:lnTo>
                    <a:pt x="127" y="102"/>
                  </a:lnTo>
                  <a:lnTo>
                    <a:pt x="130" y="104"/>
                  </a:lnTo>
                  <a:lnTo>
                    <a:pt x="127" y="104"/>
                  </a:lnTo>
                  <a:lnTo>
                    <a:pt x="127" y="104"/>
                  </a:lnTo>
                  <a:lnTo>
                    <a:pt x="125" y="104"/>
                  </a:lnTo>
                  <a:lnTo>
                    <a:pt x="125" y="104"/>
                  </a:lnTo>
                  <a:lnTo>
                    <a:pt x="125" y="107"/>
                  </a:lnTo>
                  <a:lnTo>
                    <a:pt x="125" y="109"/>
                  </a:lnTo>
                  <a:lnTo>
                    <a:pt x="123" y="109"/>
                  </a:lnTo>
                  <a:lnTo>
                    <a:pt x="120" y="109"/>
                  </a:lnTo>
                  <a:lnTo>
                    <a:pt x="116" y="109"/>
                  </a:lnTo>
                  <a:lnTo>
                    <a:pt x="116" y="109"/>
                  </a:lnTo>
                  <a:lnTo>
                    <a:pt x="113" y="109"/>
                  </a:lnTo>
                  <a:lnTo>
                    <a:pt x="109" y="112"/>
                  </a:lnTo>
                  <a:lnTo>
                    <a:pt x="106" y="114"/>
                  </a:lnTo>
                  <a:lnTo>
                    <a:pt x="106" y="114"/>
                  </a:lnTo>
                  <a:lnTo>
                    <a:pt x="106" y="116"/>
                  </a:lnTo>
                  <a:lnTo>
                    <a:pt x="106" y="116"/>
                  </a:lnTo>
                  <a:lnTo>
                    <a:pt x="106" y="116"/>
                  </a:lnTo>
                  <a:lnTo>
                    <a:pt x="109" y="119"/>
                  </a:lnTo>
                  <a:lnTo>
                    <a:pt x="109" y="121"/>
                  </a:lnTo>
                  <a:lnTo>
                    <a:pt x="106" y="123"/>
                  </a:lnTo>
                  <a:lnTo>
                    <a:pt x="106" y="128"/>
                  </a:lnTo>
                  <a:lnTo>
                    <a:pt x="106" y="130"/>
                  </a:lnTo>
                  <a:lnTo>
                    <a:pt x="106" y="130"/>
                  </a:lnTo>
                  <a:lnTo>
                    <a:pt x="104" y="133"/>
                  </a:lnTo>
                  <a:lnTo>
                    <a:pt x="104" y="133"/>
                  </a:lnTo>
                  <a:lnTo>
                    <a:pt x="101" y="135"/>
                  </a:lnTo>
                  <a:lnTo>
                    <a:pt x="101" y="135"/>
                  </a:lnTo>
                  <a:lnTo>
                    <a:pt x="101" y="140"/>
                  </a:lnTo>
                  <a:lnTo>
                    <a:pt x="104" y="140"/>
                  </a:lnTo>
                  <a:lnTo>
                    <a:pt x="104" y="142"/>
                  </a:lnTo>
                  <a:lnTo>
                    <a:pt x="106" y="142"/>
                  </a:lnTo>
                  <a:lnTo>
                    <a:pt x="106" y="142"/>
                  </a:lnTo>
                  <a:lnTo>
                    <a:pt x="109" y="145"/>
                  </a:lnTo>
                  <a:lnTo>
                    <a:pt x="109" y="147"/>
                  </a:lnTo>
                  <a:lnTo>
                    <a:pt x="109" y="147"/>
                  </a:lnTo>
                  <a:lnTo>
                    <a:pt x="109" y="147"/>
                  </a:lnTo>
                  <a:lnTo>
                    <a:pt x="109" y="149"/>
                  </a:lnTo>
                  <a:lnTo>
                    <a:pt x="109" y="149"/>
                  </a:lnTo>
                  <a:lnTo>
                    <a:pt x="109" y="149"/>
                  </a:lnTo>
                  <a:lnTo>
                    <a:pt x="111" y="152"/>
                  </a:lnTo>
                  <a:lnTo>
                    <a:pt x="111" y="152"/>
                  </a:lnTo>
                  <a:lnTo>
                    <a:pt x="113" y="154"/>
                  </a:lnTo>
                  <a:lnTo>
                    <a:pt x="116" y="154"/>
                  </a:lnTo>
                  <a:lnTo>
                    <a:pt x="116" y="156"/>
                  </a:lnTo>
                  <a:lnTo>
                    <a:pt x="113" y="159"/>
                  </a:lnTo>
                  <a:lnTo>
                    <a:pt x="116" y="159"/>
                  </a:lnTo>
                  <a:lnTo>
                    <a:pt x="116" y="159"/>
                  </a:lnTo>
                  <a:lnTo>
                    <a:pt x="118" y="159"/>
                  </a:lnTo>
                  <a:lnTo>
                    <a:pt x="120" y="159"/>
                  </a:lnTo>
                  <a:lnTo>
                    <a:pt x="125" y="159"/>
                  </a:lnTo>
                  <a:lnTo>
                    <a:pt x="125" y="161"/>
                  </a:lnTo>
                  <a:lnTo>
                    <a:pt x="125" y="161"/>
                  </a:lnTo>
                  <a:lnTo>
                    <a:pt x="125" y="166"/>
                  </a:lnTo>
                  <a:lnTo>
                    <a:pt x="125" y="166"/>
                  </a:lnTo>
                  <a:lnTo>
                    <a:pt x="127" y="168"/>
                  </a:lnTo>
                  <a:lnTo>
                    <a:pt x="127" y="168"/>
                  </a:lnTo>
                  <a:lnTo>
                    <a:pt x="127" y="168"/>
                  </a:lnTo>
                  <a:lnTo>
                    <a:pt x="127" y="171"/>
                  </a:lnTo>
                  <a:lnTo>
                    <a:pt x="127" y="173"/>
                  </a:lnTo>
                  <a:lnTo>
                    <a:pt x="127" y="175"/>
                  </a:lnTo>
                  <a:lnTo>
                    <a:pt x="130" y="178"/>
                  </a:lnTo>
                  <a:lnTo>
                    <a:pt x="137" y="187"/>
                  </a:lnTo>
                  <a:lnTo>
                    <a:pt x="137" y="187"/>
                  </a:lnTo>
                  <a:lnTo>
                    <a:pt x="139" y="192"/>
                  </a:lnTo>
                  <a:lnTo>
                    <a:pt x="139" y="194"/>
                  </a:lnTo>
                  <a:lnTo>
                    <a:pt x="142" y="197"/>
                  </a:lnTo>
                  <a:lnTo>
                    <a:pt x="144" y="199"/>
                  </a:lnTo>
                  <a:lnTo>
                    <a:pt x="146" y="199"/>
                  </a:lnTo>
                  <a:lnTo>
                    <a:pt x="146" y="199"/>
                  </a:lnTo>
                  <a:lnTo>
                    <a:pt x="149" y="201"/>
                  </a:lnTo>
                  <a:lnTo>
                    <a:pt x="151" y="201"/>
                  </a:lnTo>
                  <a:lnTo>
                    <a:pt x="151" y="201"/>
                  </a:lnTo>
                  <a:lnTo>
                    <a:pt x="149" y="204"/>
                  </a:lnTo>
                  <a:lnTo>
                    <a:pt x="146" y="204"/>
                  </a:lnTo>
                  <a:lnTo>
                    <a:pt x="146" y="204"/>
                  </a:lnTo>
                  <a:lnTo>
                    <a:pt x="146" y="204"/>
                  </a:lnTo>
                  <a:lnTo>
                    <a:pt x="142" y="204"/>
                  </a:lnTo>
                  <a:lnTo>
                    <a:pt x="142" y="204"/>
                  </a:lnTo>
                  <a:lnTo>
                    <a:pt x="142" y="204"/>
                  </a:lnTo>
                  <a:lnTo>
                    <a:pt x="139" y="204"/>
                  </a:lnTo>
                  <a:lnTo>
                    <a:pt x="135" y="204"/>
                  </a:lnTo>
                  <a:lnTo>
                    <a:pt x="132" y="201"/>
                  </a:lnTo>
                  <a:lnTo>
                    <a:pt x="132" y="201"/>
                  </a:lnTo>
                  <a:lnTo>
                    <a:pt x="132" y="201"/>
                  </a:lnTo>
                  <a:lnTo>
                    <a:pt x="132" y="199"/>
                  </a:lnTo>
                  <a:lnTo>
                    <a:pt x="130" y="201"/>
                  </a:lnTo>
                  <a:lnTo>
                    <a:pt x="127" y="201"/>
                  </a:lnTo>
                  <a:lnTo>
                    <a:pt x="127" y="201"/>
                  </a:lnTo>
                  <a:lnTo>
                    <a:pt x="125" y="201"/>
                  </a:lnTo>
                  <a:lnTo>
                    <a:pt x="125" y="201"/>
                  </a:lnTo>
                  <a:lnTo>
                    <a:pt x="125" y="201"/>
                  </a:lnTo>
                  <a:lnTo>
                    <a:pt x="120" y="204"/>
                  </a:lnTo>
                  <a:lnTo>
                    <a:pt x="120" y="204"/>
                  </a:lnTo>
                  <a:lnTo>
                    <a:pt x="120" y="206"/>
                  </a:lnTo>
                  <a:lnTo>
                    <a:pt x="118" y="208"/>
                  </a:lnTo>
                  <a:lnTo>
                    <a:pt x="118" y="208"/>
                  </a:lnTo>
                  <a:lnTo>
                    <a:pt x="118" y="211"/>
                  </a:lnTo>
                  <a:lnTo>
                    <a:pt x="116" y="211"/>
                  </a:lnTo>
                  <a:lnTo>
                    <a:pt x="116" y="211"/>
                  </a:lnTo>
                  <a:lnTo>
                    <a:pt x="113" y="211"/>
                  </a:lnTo>
                  <a:lnTo>
                    <a:pt x="113" y="208"/>
                  </a:lnTo>
                  <a:lnTo>
                    <a:pt x="111" y="208"/>
                  </a:lnTo>
                  <a:lnTo>
                    <a:pt x="109" y="211"/>
                  </a:lnTo>
                  <a:lnTo>
                    <a:pt x="104" y="213"/>
                  </a:lnTo>
                  <a:lnTo>
                    <a:pt x="104" y="213"/>
                  </a:lnTo>
                  <a:lnTo>
                    <a:pt x="104" y="216"/>
                  </a:lnTo>
                  <a:lnTo>
                    <a:pt x="99" y="216"/>
                  </a:lnTo>
                  <a:lnTo>
                    <a:pt x="97" y="213"/>
                  </a:lnTo>
                  <a:lnTo>
                    <a:pt x="94" y="213"/>
                  </a:lnTo>
                  <a:lnTo>
                    <a:pt x="92" y="216"/>
                  </a:lnTo>
                  <a:lnTo>
                    <a:pt x="90" y="218"/>
                  </a:lnTo>
                  <a:lnTo>
                    <a:pt x="90" y="220"/>
                  </a:lnTo>
                  <a:lnTo>
                    <a:pt x="90" y="220"/>
                  </a:lnTo>
                  <a:lnTo>
                    <a:pt x="90" y="223"/>
                  </a:lnTo>
                  <a:lnTo>
                    <a:pt x="87" y="223"/>
                  </a:lnTo>
                  <a:lnTo>
                    <a:pt x="87" y="223"/>
                  </a:lnTo>
                  <a:lnTo>
                    <a:pt x="83" y="223"/>
                  </a:lnTo>
                  <a:lnTo>
                    <a:pt x="83" y="223"/>
                  </a:lnTo>
                  <a:lnTo>
                    <a:pt x="83" y="225"/>
                  </a:lnTo>
                  <a:lnTo>
                    <a:pt x="80" y="225"/>
                  </a:lnTo>
                  <a:lnTo>
                    <a:pt x="80" y="225"/>
                  </a:lnTo>
                  <a:lnTo>
                    <a:pt x="78" y="225"/>
                  </a:lnTo>
                  <a:lnTo>
                    <a:pt x="78" y="225"/>
                  </a:lnTo>
                  <a:lnTo>
                    <a:pt x="75" y="225"/>
                  </a:lnTo>
                  <a:lnTo>
                    <a:pt x="75" y="223"/>
                  </a:lnTo>
                  <a:lnTo>
                    <a:pt x="75" y="223"/>
                  </a:lnTo>
                  <a:lnTo>
                    <a:pt x="75" y="223"/>
                  </a:lnTo>
                  <a:lnTo>
                    <a:pt x="73" y="223"/>
                  </a:lnTo>
                  <a:lnTo>
                    <a:pt x="71" y="220"/>
                  </a:lnTo>
                  <a:lnTo>
                    <a:pt x="66" y="220"/>
                  </a:lnTo>
                  <a:lnTo>
                    <a:pt x="61" y="213"/>
                  </a:lnTo>
                  <a:lnTo>
                    <a:pt x="59" y="211"/>
                  </a:lnTo>
                  <a:lnTo>
                    <a:pt x="59" y="211"/>
                  </a:lnTo>
                  <a:lnTo>
                    <a:pt x="54" y="208"/>
                  </a:lnTo>
                  <a:lnTo>
                    <a:pt x="54" y="208"/>
                  </a:lnTo>
                  <a:lnTo>
                    <a:pt x="52" y="208"/>
                  </a:lnTo>
                  <a:lnTo>
                    <a:pt x="54" y="206"/>
                  </a:lnTo>
                  <a:lnTo>
                    <a:pt x="54" y="206"/>
                  </a:lnTo>
                  <a:lnTo>
                    <a:pt x="52" y="206"/>
                  </a:lnTo>
                  <a:lnTo>
                    <a:pt x="52" y="206"/>
                  </a:lnTo>
                  <a:lnTo>
                    <a:pt x="50" y="204"/>
                  </a:lnTo>
                  <a:lnTo>
                    <a:pt x="52" y="199"/>
                  </a:lnTo>
                  <a:lnTo>
                    <a:pt x="52" y="194"/>
                  </a:lnTo>
                  <a:lnTo>
                    <a:pt x="52" y="192"/>
                  </a:lnTo>
                  <a:lnTo>
                    <a:pt x="50" y="192"/>
                  </a:lnTo>
                  <a:lnTo>
                    <a:pt x="47" y="190"/>
                  </a:lnTo>
                  <a:lnTo>
                    <a:pt x="47" y="190"/>
                  </a:lnTo>
                  <a:lnTo>
                    <a:pt x="47" y="190"/>
                  </a:lnTo>
                  <a:lnTo>
                    <a:pt x="47" y="187"/>
                  </a:lnTo>
                  <a:lnTo>
                    <a:pt x="47" y="187"/>
                  </a:lnTo>
                  <a:lnTo>
                    <a:pt x="45" y="182"/>
                  </a:lnTo>
                  <a:lnTo>
                    <a:pt x="45" y="182"/>
                  </a:lnTo>
                  <a:lnTo>
                    <a:pt x="42" y="180"/>
                  </a:lnTo>
                  <a:lnTo>
                    <a:pt x="42" y="175"/>
                  </a:lnTo>
                  <a:lnTo>
                    <a:pt x="45" y="173"/>
                  </a:lnTo>
                  <a:lnTo>
                    <a:pt x="45" y="171"/>
                  </a:lnTo>
                  <a:lnTo>
                    <a:pt x="45" y="168"/>
                  </a:lnTo>
                  <a:lnTo>
                    <a:pt x="45" y="164"/>
                  </a:lnTo>
                  <a:lnTo>
                    <a:pt x="47" y="161"/>
                  </a:lnTo>
                  <a:lnTo>
                    <a:pt x="47" y="161"/>
                  </a:lnTo>
                  <a:lnTo>
                    <a:pt x="47" y="161"/>
                  </a:lnTo>
                  <a:lnTo>
                    <a:pt x="50" y="159"/>
                  </a:lnTo>
                  <a:lnTo>
                    <a:pt x="50" y="154"/>
                  </a:lnTo>
                  <a:lnTo>
                    <a:pt x="47" y="154"/>
                  </a:lnTo>
                  <a:lnTo>
                    <a:pt x="50" y="152"/>
                  </a:lnTo>
                  <a:lnTo>
                    <a:pt x="54" y="149"/>
                  </a:lnTo>
                  <a:lnTo>
                    <a:pt x="57" y="142"/>
                  </a:lnTo>
                  <a:lnTo>
                    <a:pt x="57" y="140"/>
                  </a:lnTo>
                  <a:lnTo>
                    <a:pt x="52" y="135"/>
                  </a:lnTo>
                  <a:lnTo>
                    <a:pt x="52" y="133"/>
                  </a:lnTo>
                  <a:lnTo>
                    <a:pt x="52" y="133"/>
                  </a:lnTo>
                  <a:lnTo>
                    <a:pt x="52" y="130"/>
                  </a:lnTo>
                  <a:lnTo>
                    <a:pt x="52" y="128"/>
                  </a:lnTo>
                  <a:lnTo>
                    <a:pt x="52" y="128"/>
                  </a:lnTo>
                  <a:lnTo>
                    <a:pt x="52" y="128"/>
                  </a:lnTo>
                  <a:lnTo>
                    <a:pt x="50" y="126"/>
                  </a:lnTo>
                  <a:lnTo>
                    <a:pt x="45" y="123"/>
                  </a:lnTo>
                  <a:lnTo>
                    <a:pt x="45" y="123"/>
                  </a:lnTo>
                  <a:lnTo>
                    <a:pt x="42" y="126"/>
                  </a:lnTo>
                  <a:lnTo>
                    <a:pt x="40" y="123"/>
                  </a:lnTo>
                  <a:lnTo>
                    <a:pt x="38" y="123"/>
                  </a:lnTo>
                  <a:lnTo>
                    <a:pt x="38" y="123"/>
                  </a:lnTo>
                  <a:lnTo>
                    <a:pt x="40" y="121"/>
                  </a:lnTo>
                  <a:lnTo>
                    <a:pt x="40" y="121"/>
                  </a:lnTo>
                  <a:lnTo>
                    <a:pt x="40" y="121"/>
                  </a:lnTo>
                  <a:lnTo>
                    <a:pt x="42" y="119"/>
                  </a:lnTo>
                  <a:lnTo>
                    <a:pt x="42" y="116"/>
                  </a:lnTo>
                  <a:lnTo>
                    <a:pt x="42" y="114"/>
                  </a:lnTo>
                  <a:lnTo>
                    <a:pt x="42" y="109"/>
                  </a:lnTo>
                  <a:lnTo>
                    <a:pt x="42" y="107"/>
                  </a:lnTo>
                  <a:lnTo>
                    <a:pt x="40" y="104"/>
                  </a:lnTo>
                  <a:lnTo>
                    <a:pt x="40" y="104"/>
                  </a:lnTo>
                  <a:lnTo>
                    <a:pt x="40" y="102"/>
                  </a:lnTo>
                  <a:lnTo>
                    <a:pt x="40" y="102"/>
                  </a:lnTo>
                  <a:lnTo>
                    <a:pt x="38" y="100"/>
                  </a:lnTo>
                  <a:lnTo>
                    <a:pt x="35" y="102"/>
                  </a:lnTo>
                  <a:lnTo>
                    <a:pt x="35" y="102"/>
                  </a:lnTo>
                  <a:lnTo>
                    <a:pt x="33" y="102"/>
                  </a:lnTo>
                  <a:lnTo>
                    <a:pt x="26" y="104"/>
                  </a:lnTo>
                  <a:lnTo>
                    <a:pt x="26" y="102"/>
                  </a:lnTo>
                  <a:lnTo>
                    <a:pt x="26" y="102"/>
                  </a:lnTo>
                  <a:lnTo>
                    <a:pt x="21" y="102"/>
                  </a:lnTo>
                  <a:lnTo>
                    <a:pt x="21" y="102"/>
                  </a:lnTo>
                  <a:lnTo>
                    <a:pt x="21" y="102"/>
                  </a:lnTo>
                  <a:lnTo>
                    <a:pt x="19" y="102"/>
                  </a:lnTo>
                  <a:lnTo>
                    <a:pt x="16" y="100"/>
                  </a:lnTo>
                  <a:lnTo>
                    <a:pt x="9" y="90"/>
                  </a:lnTo>
                  <a:lnTo>
                    <a:pt x="0" y="81"/>
                  </a:lnTo>
                  <a:lnTo>
                    <a:pt x="2" y="81"/>
                  </a:lnTo>
                  <a:lnTo>
                    <a:pt x="2" y="78"/>
                  </a:lnTo>
                  <a:lnTo>
                    <a:pt x="2" y="78"/>
                  </a:lnTo>
                  <a:lnTo>
                    <a:pt x="5" y="76"/>
                  </a:lnTo>
                  <a:lnTo>
                    <a:pt x="5" y="76"/>
                  </a:lnTo>
                  <a:lnTo>
                    <a:pt x="5" y="76"/>
                  </a:lnTo>
                  <a:lnTo>
                    <a:pt x="7" y="74"/>
                  </a:lnTo>
                  <a:lnTo>
                    <a:pt x="9" y="69"/>
                  </a:lnTo>
                  <a:lnTo>
                    <a:pt x="9" y="67"/>
                  </a:lnTo>
                  <a:lnTo>
                    <a:pt x="7" y="62"/>
                  </a:lnTo>
                  <a:lnTo>
                    <a:pt x="7" y="62"/>
                  </a:lnTo>
                  <a:lnTo>
                    <a:pt x="7" y="60"/>
                  </a:lnTo>
                  <a:lnTo>
                    <a:pt x="9" y="57"/>
                  </a:lnTo>
                  <a:lnTo>
                    <a:pt x="12" y="57"/>
                  </a:lnTo>
                  <a:lnTo>
                    <a:pt x="12" y="57"/>
                  </a:lnTo>
                  <a:lnTo>
                    <a:pt x="14" y="57"/>
                  </a:lnTo>
                  <a:lnTo>
                    <a:pt x="16" y="55"/>
                  </a:lnTo>
                  <a:lnTo>
                    <a:pt x="19" y="55"/>
                  </a:lnTo>
                  <a:lnTo>
                    <a:pt x="21" y="55"/>
                  </a:lnTo>
                  <a:lnTo>
                    <a:pt x="21" y="55"/>
                  </a:lnTo>
                  <a:lnTo>
                    <a:pt x="21" y="55"/>
                  </a:lnTo>
                  <a:lnTo>
                    <a:pt x="24" y="55"/>
                  </a:lnTo>
                  <a:lnTo>
                    <a:pt x="24" y="52"/>
                  </a:lnTo>
                  <a:lnTo>
                    <a:pt x="26" y="52"/>
                  </a:lnTo>
                  <a:lnTo>
                    <a:pt x="26" y="52"/>
                  </a:lnTo>
                  <a:lnTo>
                    <a:pt x="28" y="52"/>
                  </a:lnTo>
                  <a:lnTo>
                    <a:pt x="28" y="50"/>
                  </a:lnTo>
                  <a:lnTo>
                    <a:pt x="31" y="50"/>
                  </a:lnTo>
                  <a:lnTo>
                    <a:pt x="33" y="45"/>
                  </a:lnTo>
                  <a:lnTo>
                    <a:pt x="35" y="45"/>
                  </a:lnTo>
                  <a:lnTo>
                    <a:pt x="35" y="45"/>
                  </a:lnTo>
                  <a:lnTo>
                    <a:pt x="33" y="43"/>
                  </a:lnTo>
                  <a:lnTo>
                    <a:pt x="33" y="43"/>
                  </a:lnTo>
                  <a:lnTo>
                    <a:pt x="33" y="43"/>
                  </a:lnTo>
                  <a:lnTo>
                    <a:pt x="28" y="43"/>
                  </a:lnTo>
                  <a:lnTo>
                    <a:pt x="28" y="43"/>
                  </a:lnTo>
                  <a:lnTo>
                    <a:pt x="28" y="43"/>
                  </a:lnTo>
                  <a:lnTo>
                    <a:pt x="26" y="45"/>
                  </a:lnTo>
                  <a:lnTo>
                    <a:pt x="24" y="43"/>
                  </a:lnTo>
                  <a:lnTo>
                    <a:pt x="24" y="41"/>
                  </a:lnTo>
                  <a:lnTo>
                    <a:pt x="24" y="41"/>
                  </a:lnTo>
                  <a:lnTo>
                    <a:pt x="24" y="38"/>
                  </a:lnTo>
                  <a:lnTo>
                    <a:pt x="26" y="38"/>
                  </a:lnTo>
                  <a:lnTo>
                    <a:pt x="26" y="38"/>
                  </a:lnTo>
                  <a:lnTo>
                    <a:pt x="24" y="36"/>
                  </a:lnTo>
                  <a:lnTo>
                    <a:pt x="24" y="34"/>
                  </a:lnTo>
                  <a:lnTo>
                    <a:pt x="21" y="34"/>
                  </a:lnTo>
                  <a:lnTo>
                    <a:pt x="21" y="34"/>
                  </a:lnTo>
                  <a:lnTo>
                    <a:pt x="21" y="31"/>
                  </a:lnTo>
                  <a:lnTo>
                    <a:pt x="21" y="31"/>
                  </a:lnTo>
                  <a:lnTo>
                    <a:pt x="24" y="31"/>
                  </a:lnTo>
                  <a:lnTo>
                    <a:pt x="26" y="29"/>
                  </a:lnTo>
                  <a:lnTo>
                    <a:pt x="26" y="26"/>
                  </a:lnTo>
                  <a:lnTo>
                    <a:pt x="26" y="24"/>
                  </a:lnTo>
                  <a:lnTo>
                    <a:pt x="28" y="24"/>
                  </a:lnTo>
                  <a:lnTo>
                    <a:pt x="33" y="22"/>
                  </a:lnTo>
                  <a:lnTo>
                    <a:pt x="35" y="19"/>
                  </a:lnTo>
                  <a:lnTo>
                    <a:pt x="35" y="19"/>
                  </a:lnTo>
                  <a:lnTo>
                    <a:pt x="40" y="17"/>
                  </a:lnTo>
                  <a:lnTo>
                    <a:pt x="40" y="17"/>
                  </a:lnTo>
                  <a:lnTo>
                    <a:pt x="42" y="17"/>
                  </a:lnTo>
                  <a:lnTo>
                    <a:pt x="42" y="15"/>
                  </a:lnTo>
                  <a:lnTo>
                    <a:pt x="42" y="12"/>
                  </a:lnTo>
                  <a:lnTo>
                    <a:pt x="45" y="12"/>
                  </a:lnTo>
                  <a:lnTo>
                    <a:pt x="45" y="12"/>
                  </a:lnTo>
                  <a:lnTo>
                    <a:pt x="45" y="12"/>
                  </a:lnTo>
                  <a:lnTo>
                    <a:pt x="47" y="10"/>
                  </a:lnTo>
                  <a:lnTo>
                    <a:pt x="47" y="10"/>
                  </a:lnTo>
                  <a:lnTo>
                    <a:pt x="50" y="10"/>
                  </a:lnTo>
                  <a:lnTo>
                    <a:pt x="50" y="8"/>
                  </a:lnTo>
                  <a:lnTo>
                    <a:pt x="47" y="5"/>
                  </a:lnTo>
                  <a:lnTo>
                    <a:pt x="42" y="3"/>
                  </a:lnTo>
                  <a:lnTo>
                    <a:pt x="42" y="0"/>
                  </a:lnTo>
                  <a:lnTo>
                    <a:pt x="45" y="3"/>
                  </a:lnTo>
                  <a:lnTo>
                    <a:pt x="45" y="3"/>
                  </a:lnTo>
                  <a:lnTo>
                    <a:pt x="47" y="3"/>
                  </a:lnTo>
                  <a:lnTo>
                    <a:pt x="47" y="5"/>
                  </a:lnTo>
                  <a:lnTo>
                    <a:pt x="47" y="5"/>
                  </a:lnTo>
                  <a:lnTo>
                    <a:pt x="47" y="5"/>
                  </a:lnTo>
                  <a:lnTo>
                    <a:pt x="47" y="8"/>
                  </a:lnTo>
                  <a:lnTo>
                    <a:pt x="50" y="8"/>
                  </a:lnTo>
                  <a:lnTo>
                    <a:pt x="50" y="8"/>
                  </a:lnTo>
                  <a:lnTo>
                    <a:pt x="50" y="5"/>
                  </a:lnTo>
                  <a:lnTo>
                    <a:pt x="50" y="5"/>
                  </a:lnTo>
                  <a:lnTo>
                    <a:pt x="54" y="8"/>
                  </a:lnTo>
                  <a:lnTo>
                    <a:pt x="54" y="8"/>
                  </a:lnTo>
                  <a:lnTo>
                    <a:pt x="64" y="12"/>
                  </a:lnTo>
                  <a:lnTo>
                    <a:pt x="68" y="17"/>
                  </a:lnTo>
                  <a:lnTo>
                    <a:pt x="68" y="17"/>
                  </a:lnTo>
                  <a:lnTo>
                    <a:pt x="71" y="17"/>
                  </a:lnTo>
                  <a:lnTo>
                    <a:pt x="71" y="17"/>
                  </a:lnTo>
                  <a:lnTo>
                    <a:pt x="71" y="19"/>
                  </a:lnTo>
                  <a:lnTo>
                    <a:pt x="75" y="22"/>
                  </a:lnTo>
                  <a:lnTo>
                    <a:pt x="80" y="26"/>
                  </a:lnTo>
                  <a:lnTo>
                    <a:pt x="80" y="26"/>
                  </a:lnTo>
                  <a:lnTo>
                    <a:pt x="80" y="29"/>
                  </a:lnTo>
                  <a:lnTo>
                    <a:pt x="83" y="31"/>
                  </a:lnTo>
                  <a:lnTo>
                    <a:pt x="85" y="31"/>
                  </a:lnTo>
                  <a:lnTo>
                    <a:pt x="90" y="36"/>
                  </a:lnTo>
                  <a:lnTo>
                    <a:pt x="90" y="38"/>
                  </a:lnTo>
                  <a:lnTo>
                    <a:pt x="90" y="43"/>
                  </a:lnTo>
                  <a:lnTo>
                    <a:pt x="90" y="45"/>
                  </a:lnTo>
                  <a:lnTo>
                    <a:pt x="90" y="48"/>
                  </a:lnTo>
                  <a:lnTo>
                    <a:pt x="90" y="48"/>
                  </a:lnTo>
                  <a:lnTo>
                    <a:pt x="87" y="48"/>
                  </a:lnTo>
                  <a:lnTo>
                    <a:pt x="87" y="50"/>
                  </a:lnTo>
                  <a:lnTo>
                    <a:pt x="87" y="50"/>
                  </a:lnTo>
                  <a:lnTo>
                    <a:pt x="87" y="50"/>
                  </a:lnTo>
                  <a:lnTo>
                    <a:pt x="85" y="55"/>
                  </a:lnTo>
                  <a:lnTo>
                    <a:pt x="85" y="55"/>
                  </a:lnTo>
                  <a:lnTo>
                    <a:pt x="85" y="60"/>
                  </a:lnTo>
                  <a:lnTo>
                    <a:pt x="85" y="64"/>
                  </a:lnTo>
                  <a:lnTo>
                    <a:pt x="85" y="67"/>
                  </a:lnTo>
                  <a:lnTo>
                    <a:pt x="85" y="67"/>
                  </a:lnTo>
                  <a:lnTo>
                    <a:pt x="85" y="67"/>
                  </a:lnTo>
                  <a:lnTo>
                    <a:pt x="87" y="64"/>
                  </a:lnTo>
                  <a:lnTo>
                    <a:pt x="87" y="64"/>
                  </a:lnTo>
                  <a:lnTo>
                    <a:pt x="87" y="62"/>
                  </a:lnTo>
                  <a:lnTo>
                    <a:pt x="87" y="62"/>
                  </a:lnTo>
                  <a:lnTo>
                    <a:pt x="87" y="60"/>
                  </a:lnTo>
                  <a:lnTo>
                    <a:pt x="87" y="57"/>
                  </a:lnTo>
                  <a:lnTo>
                    <a:pt x="90" y="55"/>
                  </a:lnTo>
                  <a:lnTo>
                    <a:pt x="90" y="52"/>
                  </a:lnTo>
                  <a:lnTo>
                    <a:pt x="92" y="52"/>
                  </a:lnTo>
                  <a:lnTo>
                    <a:pt x="92" y="52"/>
                  </a:lnTo>
                  <a:lnTo>
                    <a:pt x="94" y="52"/>
                  </a:lnTo>
                  <a:lnTo>
                    <a:pt x="97" y="52"/>
                  </a:lnTo>
                  <a:lnTo>
                    <a:pt x="97" y="52"/>
                  </a:lnTo>
                  <a:lnTo>
                    <a:pt x="99" y="5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1824" y="1642"/>
              <a:ext cx="151" cy="225"/>
            </a:xfrm>
            <a:custGeom>
              <a:avLst/>
              <a:gdLst>
                <a:gd name="T0" fmla="*/ 106 w 151"/>
                <a:gd name="T1" fmla="*/ 55 h 225"/>
                <a:gd name="T2" fmla="*/ 116 w 151"/>
                <a:gd name="T3" fmla="*/ 64 h 225"/>
                <a:gd name="T4" fmla="*/ 123 w 151"/>
                <a:gd name="T5" fmla="*/ 69 h 225"/>
                <a:gd name="T6" fmla="*/ 130 w 151"/>
                <a:gd name="T7" fmla="*/ 76 h 225"/>
                <a:gd name="T8" fmla="*/ 125 w 151"/>
                <a:gd name="T9" fmla="*/ 97 h 225"/>
                <a:gd name="T10" fmla="*/ 127 w 151"/>
                <a:gd name="T11" fmla="*/ 102 h 225"/>
                <a:gd name="T12" fmla="*/ 125 w 151"/>
                <a:gd name="T13" fmla="*/ 107 h 225"/>
                <a:gd name="T14" fmla="*/ 113 w 151"/>
                <a:gd name="T15" fmla="*/ 109 h 225"/>
                <a:gd name="T16" fmla="*/ 106 w 151"/>
                <a:gd name="T17" fmla="*/ 116 h 225"/>
                <a:gd name="T18" fmla="*/ 106 w 151"/>
                <a:gd name="T19" fmla="*/ 130 h 225"/>
                <a:gd name="T20" fmla="*/ 104 w 151"/>
                <a:gd name="T21" fmla="*/ 140 h 225"/>
                <a:gd name="T22" fmla="*/ 109 w 151"/>
                <a:gd name="T23" fmla="*/ 147 h 225"/>
                <a:gd name="T24" fmla="*/ 111 w 151"/>
                <a:gd name="T25" fmla="*/ 152 h 225"/>
                <a:gd name="T26" fmla="*/ 116 w 151"/>
                <a:gd name="T27" fmla="*/ 159 h 225"/>
                <a:gd name="T28" fmla="*/ 125 w 151"/>
                <a:gd name="T29" fmla="*/ 166 h 225"/>
                <a:gd name="T30" fmla="*/ 127 w 151"/>
                <a:gd name="T31" fmla="*/ 173 h 225"/>
                <a:gd name="T32" fmla="*/ 139 w 151"/>
                <a:gd name="T33" fmla="*/ 194 h 225"/>
                <a:gd name="T34" fmla="*/ 151 w 151"/>
                <a:gd name="T35" fmla="*/ 201 h 225"/>
                <a:gd name="T36" fmla="*/ 142 w 151"/>
                <a:gd name="T37" fmla="*/ 204 h 225"/>
                <a:gd name="T38" fmla="*/ 132 w 151"/>
                <a:gd name="T39" fmla="*/ 201 h 225"/>
                <a:gd name="T40" fmla="*/ 125 w 151"/>
                <a:gd name="T41" fmla="*/ 201 h 225"/>
                <a:gd name="T42" fmla="*/ 118 w 151"/>
                <a:gd name="T43" fmla="*/ 208 h 225"/>
                <a:gd name="T44" fmla="*/ 113 w 151"/>
                <a:gd name="T45" fmla="*/ 208 h 225"/>
                <a:gd name="T46" fmla="*/ 99 w 151"/>
                <a:gd name="T47" fmla="*/ 216 h 225"/>
                <a:gd name="T48" fmla="*/ 90 w 151"/>
                <a:gd name="T49" fmla="*/ 220 h 225"/>
                <a:gd name="T50" fmla="*/ 83 w 151"/>
                <a:gd name="T51" fmla="*/ 225 h 225"/>
                <a:gd name="T52" fmla="*/ 75 w 151"/>
                <a:gd name="T53" fmla="*/ 223 h 225"/>
                <a:gd name="T54" fmla="*/ 61 w 151"/>
                <a:gd name="T55" fmla="*/ 213 h 225"/>
                <a:gd name="T56" fmla="*/ 54 w 151"/>
                <a:gd name="T57" fmla="*/ 206 h 225"/>
                <a:gd name="T58" fmla="*/ 52 w 151"/>
                <a:gd name="T59" fmla="*/ 194 h 225"/>
                <a:gd name="T60" fmla="*/ 47 w 151"/>
                <a:gd name="T61" fmla="*/ 187 h 225"/>
                <a:gd name="T62" fmla="*/ 45 w 151"/>
                <a:gd name="T63" fmla="*/ 173 h 225"/>
                <a:gd name="T64" fmla="*/ 47 w 151"/>
                <a:gd name="T65" fmla="*/ 161 h 225"/>
                <a:gd name="T66" fmla="*/ 57 w 151"/>
                <a:gd name="T67" fmla="*/ 142 h 225"/>
                <a:gd name="T68" fmla="*/ 52 w 151"/>
                <a:gd name="T69" fmla="*/ 128 h 225"/>
                <a:gd name="T70" fmla="*/ 42 w 151"/>
                <a:gd name="T71" fmla="*/ 126 h 225"/>
                <a:gd name="T72" fmla="*/ 40 w 151"/>
                <a:gd name="T73" fmla="*/ 121 h 225"/>
                <a:gd name="T74" fmla="*/ 40 w 151"/>
                <a:gd name="T75" fmla="*/ 104 h 225"/>
                <a:gd name="T76" fmla="*/ 35 w 151"/>
                <a:gd name="T77" fmla="*/ 102 h 225"/>
                <a:gd name="T78" fmla="*/ 21 w 151"/>
                <a:gd name="T79" fmla="*/ 102 h 225"/>
                <a:gd name="T80" fmla="*/ 2 w 151"/>
                <a:gd name="T81" fmla="*/ 81 h 225"/>
                <a:gd name="T82" fmla="*/ 7 w 151"/>
                <a:gd name="T83" fmla="*/ 74 h 225"/>
                <a:gd name="T84" fmla="*/ 9 w 151"/>
                <a:gd name="T85" fmla="*/ 57 h 225"/>
                <a:gd name="T86" fmla="*/ 21 w 151"/>
                <a:gd name="T87" fmla="*/ 55 h 225"/>
                <a:gd name="T88" fmla="*/ 26 w 151"/>
                <a:gd name="T89" fmla="*/ 52 h 225"/>
                <a:gd name="T90" fmla="*/ 35 w 151"/>
                <a:gd name="T91" fmla="*/ 45 h 225"/>
                <a:gd name="T92" fmla="*/ 28 w 151"/>
                <a:gd name="T93" fmla="*/ 43 h 225"/>
                <a:gd name="T94" fmla="*/ 26 w 151"/>
                <a:gd name="T95" fmla="*/ 38 h 225"/>
                <a:gd name="T96" fmla="*/ 21 w 151"/>
                <a:gd name="T97" fmla="*/ 31 h 225"/>
                <a:gd name="T98" fmla="*/ 28 w 151"/>
                <a:gd name="T99" fmla="*/ 24 h 225"/>
                <a:gd name="T100" fmla="*/ 42 w 151"/>
                <a:gd name="T101" fmla="*/ 17 h 225"/>
                <a:gd name="T102" fmla="*/ 47 w 151"/>
                <a:gd name="T103" fmla="*/ 10 h 225"/>
                <a:gd name="T104" fmla="*/ 42 w 151"/>
                <a:gd name="T105" fmla="*/ 0 h 225"/>
                <a:gd name="T106" fmla="*/ 47 w 151"/>
                <a:gd name="T107" fmla="*/ 5 h 225"/>
                <a:gd name="T108" fmla="*/ 54 w 151"/>
                <a:gd name="T109" fmla="*/ 8 h 225"/>
                <a:gd name="T110" fmla="*/ 71 w 151"/>
                <a:gd name="T111" fmla="*/ 17 h 225"/>
                <a:gd name="T112" fmla="*/ 83 w 151"/>
                <a:gd name="T113" fmla="*/ 31 h 225"/>
                <a:gd name="T114" fmla="*/ 90 w 151"/>
                <a:gd name="T115" fmla="*/ 48 h 225"/>
                <a:gd name="T116" fmla="*/ 85 w 151"/>
                <a:gd name="T117" fmla="*/ 55 h 225"/>
                <a:gd name="T118" fmla="*/ 85 w 151"/>
                <a:gd name="T119" fmla="*/ 67 h 225"/>
                <a:gd name="T120" fmla="*/ 87 w 151"/>
                <a:gd name="T121" fmla="*/ 57 h 225"/>
                <a:gd name="T122" fmla="*/ 97 w 151"/>
                <a:gd name="T123" fmla="*/ 5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225">
                  <a:moveTo>
                    <a:pt x="99" y="55"/>
                  </a:moveTo>
                  <a:lnTo>
                    <a:pt x="99" y="52"/>
                  </a:lnTo>
                  <a:lnTo>
                    <a:pt x="104" y="55"/>
                  </a:lnTo>
                  <a:lnTo>
                    <a:pt x="104" y="55"/>
                  </a:lnTo>
                  <a:lnTo>
                    <a:pt x="104" y="55"/>
                  </a:lnTo>
                  <a:lnTo>
                    <a:pt x="106" y="55"/>
                  </a:lnTo>
                  <a:lnTo>
                    <a:pt x="106" y="57"/>
                  </a:lnTo>
                  <a:lnTo>
                    <a:pt x="106" y="57"/>
                  </a:lnTo>
                  <a:lnTo>
                    <a:pt x="106" y="57"/>
                  </a:lnTo>
                  <a:lnTo>
                    <a:pt x="109" y="57"/>
                  </a:lnTo>
                  <a:lnTo>
                    <a:pt x="111" y="62"/>
                  </a:lnTo>
                  <a:lnTo>
                    <a:pt x="116" y="64"/>
                  </a:lnTo>
                  <a:lnTo>
                    <a:pt x="116" y="64"/>
                  </a:lnTo>
                  <a:lnTo>
                    <a:pt x="118" y="69"/>
                  </a:lnTo>
                  <a:lnTo>
                    <a:pt x="118" y="71"/>
                  </a:lnTo>
                  <a:lnTo>
                    <a:pt x="120" y="69"/>
                  </a:lnTo>
                  <a:lnTo>
                    <a:pt x="120" y="69"/>
                  </a:lnTo>
                  <a:lnTo>
                    <a:pt x="123" y="69"/>
                  </a:lnTo>
                  <a:lnTo>
                    <a:pt x="125" y="71"/>
                  </a:lnTo>
                  <a:lnTo>
                    <a:pt x="127" y="71"/>
                  </a:lnTo>
                  <a:lnTo>
                    <a:pt x="127" y="74"/>
                  </a:lnTo>
                  <a:lnTo>
                    <a:pt x="127" y="74"/>
                  </a:lnTo>
                  <a:lnTo>
                    <a:pt x="130" y="76"/>
                  </a:lnTo>
                  <a:lnTo>
                    <a:pt x="130" y="76"/>
                  </a:lnTo>
                  <a:lnTo>
                    <a:pt x="130" y="81"/>
                  </a:lnTo>
                  <a:lnTo>
                    <a:pt x="130" y="90"/>
                  </a:lnTo>
                  <a:lnTo>
                    <a:pt x="130" y="90"/>
                  </a:lnTo>
                  <a:lnTo>
                    <a:pt x="127" y="93"/>
                  </a:lnTo>
                  <a:lnTo>
                    <a:pt x="127" y="95"/>
                  </a:lnTo>
                  <a:lnTo>
                    <a:pt x="125" y="97"/>
                  </a:lnTo>
                  <a:lnTo>
                    <a:pt x="125" y="97"/>
                  </a:lnTo>
                  <a:lnTo>
                    <a:pt x="125" y="100"/>
                  </a:lnTo>
                  <a:lnTo>
                    <a:pt x="125" y="102"/>
                  </a:lnTo>
                  <a:lnTo>
                    <a:pt x="127" y="102"/>
                  </a:lnTo>
                  <a:lnTo>
                    <a:pt x="127" y="102"/>
                  </a:lnTo>
                  <a:lnTo>
                    <a:pt x="127" y="102"/>
                  </a:lnTo>
                  <a:lnTo>
                    <a:pt x="130" y="104"/>
                  </a:lnTo>
                  <a:lnTo>
                    <a:pt x="127" y="104"/>
                  </a:lnTo>
                  <a:lnTo>
                    <a:pt x="127" y="104"/>
                  </a:lnTo>
                  <a:lnTo>
                    <a:pt x="125" y="104"/>
                  </a:lnTo>
                  <a:lnTo>
                    <a:pt x="125" y="104"/>
                  </a:lnTo>
                  <a:lnTo>
                    <a:pt x="125" y="107"/>
                  </a:lnTo>
                  <a:lnTo>
                    <a:pt x="125" y="109"/>
                  </a:lnTo>
                  <a:lnTo>
                    <a:pt x="123" y="109"/>
                  </a:lnTo>
                  <a:lnTo>
                    <a:pt x="120" y="109"/>
                  </a:lnTo>
                  <a:lnTo>
                    <a:pt x="116" y="109"/>
                  </a:lnTo>
                  <a:lnTo>
                    <a:pt x="116" y="109"/>
                  </a:lnTo>
                  <a:lnTo>
                    <a:pt x="113" y="109"/>
                  </a:lnTo>
                  <a:lnTo>
                    <a:pt x="109" y="112"/>
                  </a:lnTo>
                  <a:lnTo>
                    <a:pt x="106" y="114"/>
                  </a:lnTo>
                  <a:lnTo>
                    <a:pt x="106" y="114"/>
                  </a:lnTo>
                  <a:lnTo>
                    <a:pt x="106" y="116"/>
                  </a:lnTo>
                  <a:lnTo>
                    <a:pt x="106" y="116"/>
                  </a:lnTo>
                  <a:lnTo>
                    <a:pt x="106" y="116"/>
                  </a:lnTo>
                  <a:lnTo>
                    <a:pt x="109" y="119"/>
                  </a:lnTo>
                  <a:lnTo>
                    <a:pt x="109" y="121"/>
                  </a:lnTo>
                  <a:lnTo>
                    <a:pt x="106" y="123"/>
                  </a:lnTo>
                  <a:lnTo>
                    <a:pt x="106" y="128"/>
                  </a:lnTo>
                  <a:lnTo>
                    <a:pt x="106" y="130"/>
                  </a:lnTo>
                  <a:lnTo>
                    <a:pt x="106" y="130"/>
                  </a:lnTo>
                  <a:lnTo>
                    <a:pt x="104" y="133"/>
                  </a:lnTo>
                  <a:lnTo>
                    <a:pt x="104" y="133"/>
                  </a:lnTo>
                  <a:lnTo>
                    <a:pt x="101" y="135"/>
                  </a:lnTo>
                  <a:lnTo>
                    <a:pt x="101" y="135"/>
                  </a:lnTo>
                  <a:lnTo>
                    <a:pt x="101" y="140"/>
                  </a:lnTo>
                  <a:lnTo>
                    <a:pt x="104" y="140"/>
                  </a:lnTo>
                  <a:lnTo>
                    <a:pt x="104" y="142"/>
                  </a:lnTo>
                  <a:lnTo>
                    <a:pt x="106" y="142"/>
                  </a:lnTo>
                  <a:lnTo>
                    <a:pt x="106" y="142"/>
                  </a:lnTo>
                  <a:lnTo>
                    <a:pt x="109" y="145"/>
                  </a:lnTo>
                  <a:lnTo>
                    <a:pt x="109" y="147"/>
                  </a:lnTo>
                  <a:lnTo>
                    <a:pt x="109" y="147"/>
                  </a:lnTo>
                  <a:lnTo>
                    <a:pt x="109" y="147"/>
                  </a:lnTo>
                  <a:lnTo>
                    <a:pt x="109" y="149"/>
                  </a:lnTo>
                  <a:lnTo>
                    <a:pt x="109" y="149"/>
                  </a:lnTo>
                  <a:lnTo>
                    <a:pt x="109" y="149"/>
                  </a:lnTo>
                  <a:lnTo>
                    <a:pt x="111" y="152"/>
                  </a:lnTo>
                  <a:lnTo>
                    <a:pt x="111" y="152"/>
                  </a:lnTo>
                  <a:lnTo>
                    <a:pt x="113" y="154"/>
                  </a:lnTo>
                  <a:lnTo>
                    <a:pt x="116" y="154"/>
                  </a:lnTo>
                  <a:lnTo>
                    <a:pt x="116" y="156"/>
                  </a:lnTo>
                  <a:lnTo>
                    <a:pt x="113" y="159"/>
                  </a:lnTo>
                  <a:lnTo>
                    <a:pt x="116" y="159"/>
                  </a:lnTo>
                  <a:lnTo>
                    <a:pt x="116" y="159"/>
                  </a:lnTo>
                  <a:lnTo>
                    <a:pt x="118" y="159"/>
                  </a:lnTo>
                  <a:lnTo>
                    <a:pt x="120" y="159"/>
                  </a:lnTo>
                  <a:lnTo>
                    <a:pt x="125" y="159"/>
                  </a:lnTo>
                  <a:lnTo>
                    <a:pt x="125" y="161"/>
                  </a:lnTo>
                  <a:lnTo>
                    <a:pt x="125" y="161"/>
                  </a:lnTo>
                  <a:lnTo>
                    <a:pt x="125" y="166"/>
                  </a:lnTo>
                  <a:lnTo>
                    <a:pt x="125" y="166"/>
                  </a:lnTo>
                  <a:lnTo>
                    <a:pt x="127" y="168"/>
                  </a:lnTo>
                  <a:lnTo>
                    <a:pt x="127" y="168"/>
                  </a:lnTo>
                  <a:lnTo>
                    <a:pt x="127" y="168"/>
                  </a:lnTo>
                  <a:lnTo>
                    <a:pt x="127" y="171"/>
                  </a:lnTo>
                  <a:lnTo>
                    <a:pt x="127" y="173"/>
                  </a:lnTo>
                  <a:lnTo>
                    <a:pt x="127" y="175"/>
                  </a:lnTo>
                  <a:lnTo>
                    <a:pt x="130" y="178"/>
                  </a:lnTo>
                  <a:lnTo>
                    <a:pt x="137" y="187"/>
                  </a:lnTo>
                  <a:lnTo>
                    <a:pt x="137" y="187"/>
                  </a:lnTo>
                  <a:lnTo>
                    <a:pt x="139" y="192"/>
                  </a:lnTo>
                  <a:lnTo>
                    <a:pt x="139" y="194"/>
                  </a:lnTo>
                  <a:lnTo>
                    <a:pt x="142" y="197"/>
                  </a:lnTo>
                  <a:lnTo>
                    <a:pt x="144" y="199"/>
                  </a:lnTo>
                  <a:lnTo>
                    <a:pt x="146" y="199"/>
                  </a:lnTo>
                  <a:lnTo>
                    <a:pt x="146" y="199"/>
                  </a:lnTo>
                  <a:lnTo>
                    <a:pt x="149" y="201"/>
                  </a:lnTo>
                  <a:lnTo>
                    <a:pt x="151" y="201"/>
                  </a:lnTo>
                  <a:lnTo>
                    <a:pt x="151" y="201"/>
                  </a:lnTo>
                  <a:lnTo>
                    <a:pt x="149" y="204"/>
                  </a:lnTo>
                  <a:lnTo>
                    <a:pt x="146" y="204"/>
                  </a:lnTo>
                  <a:lnTo>
                    <a:pt x="146" y="204"/>
                  </a:lnTo>
                  <a:lnTo>
                    <a:pt x="146" y="204"/>
                  </a:lnTo>
                  <a:lnTo>
                    <a:pt x="142" y="204"/>
                  </a:lnTo>
                  <a:lnTo>
                    <a:pt x="142" y="204"/>
                  </a:lnTo>
                  <a:lnTo>
                    <a:pt x="142" y="204"/>
                  </a:lnTo>
                  <a:lnTo>
                    <a:pt x="139" y="204"/>
                  </a:lnTo>
                  <a:lnTo>
                    <a:pt x="135" y="204"/>
                  </a:lnTo>
                  <a:lnTo>
                    <a:pt x="132" y="201"/>
                  </a:lnTo>
                  <a:lnTo>
                    <a:pt x="132" y="201"/>
                  </a:lnTo>
                  <a:lnTo>
                    <a:pt x="132" y="201"/>
                  </a:lnTo>
                  <a:lnTo>
                    <a:pt x="132" y="199"/>
                  </a:lnTo>
                  <a:lnTo>
                    <a:pt x="130" y="201"/>
                  </a:lnTo>
                  <a:lnTo>
                    <a:pt x="127" y="201"/>
                  </a:lnTo>
                  <a:lnTo>
                    <a:pt x="127" y="201"/>
                  </a:lnTo>
                  <a:lnTo>
                    <a:pt x="125" y="201"/>
                  </a:lnTo>
                  <a:lnTo>
                    <a:pt x="125" y="201"/>
                  </a:lnTo>
                  <a:lnTo>
                    <a:pt x="125" y="201"/>
                  </a:lnTo>
                  <a:lnTo>
                    <a:pt x="120" y="204"/>
                  </a:lnTo>
                  <a:lnTo>
                    <a:pt x="120" y="204"/>
                  </a:lnTo>
                  <a:lnTo>
                    <a:pt x="120" y="206"/>
                  </a:lnTo>
                  <a:lnTo>
                    <a:pt x="118" y="208"/>
                  </a:lnTo>
                  <a:lnTo>
                    <a:pt x="118" y="208"/>
                  </a:lnTo>
                  <a:lnTo>
                    <a:pt x="118" y="211"/>
                  </a:lnTo>
                  <a:lnTo>
                    <a:pt x="116" y="211"/>
                  </a:lnTo>
                  <a:lnTo>
                    <a:pt x="116" y="211"/>
                  </a:lnTo>
                  <a:lnTo>
                    <a:pt x="113" y="211"/>
                  </a:lnTo>
                  <a:lnTo>
                    <a:pt x="113" y="208"/>
                  </a:lnTo>
                  <a:lnTo>
                    <a:pt x="111" y="208"/>
                  </a:lnTo>
                  <a:lnTo>
                    <a:pt x="109" y="211"/>
                  </a:lnTo>
                  <a:lnTo>
                    <a:pt x="104" y="213"/>
                  </a:lnTo>
                  <a:lnTo>
                    <a:pt x="104" y="213"/>
                  </a:lnTo>
                  <a:lnTo>
                    <a:pt x="104" y="216"/>
                  </a:lnTo>
                  <a:lnTo>
                    <a:pt x="99" y="216"/>
                  </a:lnTo>
                  <a:lnTo>
                    <a:pt x="97" y="213"/>
                  </a:lnTo>
                  <a:lnTo>
                    <a:pt x="94" y="213"/>
                  </a:lnTo>
                  <a:lnTo>
                    <a:pt x="92" y="216"/>
                  </a:lnTo>
                  <a:lnTo>
                    <a:pt x="90" y="218"/>
                  </a:lnTo>
                  <a:lnTo>
                    <a:pt x="90" y="220"/>
                  </a:lnTo>
                  <a:lnTo>
                    <a:pt x="90" y="220"/>
                  </a:lnTo>
                  <a:lnTo>
                    <a:pt x="90" y="223"/>
                  </a:lnTo>
                  <a:lnTo>
                    <a:pt x="87" y="223"/>
                  </a:lnTo>
                  <a:lnTo>
                    <a:pt x="87" y="223"/>
                  </a:lnTo>
                  <a:lnTo>
                    <a:pt x="83" y="223"/>
                  </a:lnTo>
                  <a:lnTo>
                    <a:pt x="83" y="223"/>
                  </a:lnTo>
                  <a:lnTo>
                    <a:pt x="83" y="225"/>
                  </a:lnTo>
                  <a:lnTo>
                    <a:pt x="80" y="225"/>
                  </a:lnTo>
                  <a:lnTo>
                    <a:pt x="80" y="225"/>
                  </a:lnTo>
                  <a:lnTo>
                    <a:pt x="78" y="225"/>
                  </a:lnTo>
                  <a:lnTo>
                    <a:pt x="78" y="225"/>
                  </a:lnTo>
                  <a:lnTo>
                    <a:pt x="75" y="225"/>
                  </a:lnTo>
                  <a:lnTo>
                    <a:pt x="75" y="223"/>
                  </a:lnTo>
                  <a:lnTo>
                    <a:pt x="75" y="223"/>
                  </a:lnTo>
                  <a:lnTo>
                    <a:pt x="75" y="223"/>
                  </a:lnTo>
                  <a:lnTo>
                    <a:pt x="73" y="223"/>
                  </a:lnTo>
                  <a:lnTo>
                    <a:pt x="71" y="220"/>
                  </a:lnTo>
                  <a:lnTo>
                    <a:pt x="66" y="220"/>
                  </a:lnTo>
                  <a:lnTo>
                    <a:pt x="61" y="213"/>
                  </a:lnTo>
                  <a:lnTo>
                    <a:pt x="59" y="211"/>
                  </a:lnTo>
                  <a:lnTo>
                    <a:pt x="59" y="211"/>
                  </a:lnTo>
                  <a:lnTo>
                    <a:pt x="54" y="208"/>
                  </a:lnTo>
                  <a:lnTo>
                    <a:pt x="54" y="208"/>
                  </a:lnTo>
                  <a:lnTo>
                    <a:pt x="52" y="208"/>
                  </a:lnTo>
                  <a:lnTo>
                    <a:pt x="54" y="206"/>
                  </a:lnTo>
                  <a:lnTo>
                    <a:pt x="54" y="206"/>
                  </a:lnTo>
                  <a:lnTo>
                    <a:pt x="52" y="206"/>
                  </a:lnTo>
                  <a:lnTo>
                    <a:pt x="52" y="206"/>
                  </a:lnTo>
                  <a:lnTo>
                    <a:pt x="50" y="204"/>
                  </a:lnTo>
                  <a:lnTo>
                    <a:pt x="52" y="199"/>
                  </a:lnTo>
                  <a:lnTo>
                    <a:pt x="52" y="194"/>
                  </a:lnTo>
                  <a:lnTo>
                    <a:pt x="52" y="192"/>
                  </a:lnTo>
                  <a:lnTo>
                    <a:pt x="50" y="192"/>
                  </a:lnTo>
                  <a:lnTo>
                    <a:pt x="47" y="190"/>
                  </a:lnTo>
                  <a:lnTo>
                    <a:pt x="47" y="190"/>
                  </a:lnTo>
                  <a:lnTo>
                    <a:pt x="47" y="190"/>
                  </a:lnTo>
                  <a:lnTo>
                    <a:pt x="47" y="187"/>
                  </a:lnTo>
                  <a:lnTo>
                    <a:pt x="47" y="187"/>
                  </a:lnTo>
                  <a:lnTo>
                    <a:pt x="45" y="182"/>
                  </a:lnTo>
                  <a:lnTo>
                    <a:pt x="45" y="182"/>
                  </a:lnTo>
                  <a:lnTo>
                    <a:pt x="42" y="180"/>
                  </a:lnTo>
                  <a:lnTo>
                    <a:pt x="42" y="175"/>
                  </a:lnTo>
                  <a:lnTo>
                    <a:pt x="45" y="173"/>
                  </a:lnTo>
                  <a:lnTo>
                    <a:pt x="45" y="171"/>
                  </a:lnTo>
                  <a:lnTo>
                    <a:pt x="45" y="168"/>
                  </a:lnTo>
                  <a:lnTo>
                    <a:pt x="45" y="164"/>
                  </a:lnTo>
                  <a:lnTo>
                    <a:pt x="47" y="161"/>
                  </a:lnTo>
                  <a:lnTo>
                    <a:pt x="47" y="161"/>
                  </a:lnTo>
                  <a:lnTo>
                    <a:pt x="47" y="161"/>
                  </a:lnTo>
                  <a:lnTo>
                    <a:pt x="50" y="159"/>
                  </a:lnTo>
                  <a:lnTo>
                    <a:pt x="50" y="154"/>
                  </a:lnTo>
                  <a:lnTo>
                    <a:pt x="47" y="154"/>
                  </a:lnTo>
                  <a:lnTo>
                    <a:pt x="50" y="152"/>
                  </a:lnTo>
                  <a:lnTo>
                    <a:pt x="54" y="149"/>
                  </a:lnTo>
                  <a:lnTo>
                    <a:pt x="57" y="142"/>
                  </a:lnTo>
                  <a:lnTo>
                    <a:pt x="57" y="140"/>
                  </a:lnTo>
                  <a:lnTo>
                    <a:pt x="52" y="135"/>
                  </a:lnTo>
                  <a:lnTo>
                    <a:pt x="52" y="133"/>
                  </a:lnTo>
                  <a:lnTo>
                    <a:pt x="52" y="133"/>
                  </a:lnTo>
                  <a:lnTo>
                    <a:pt x="52" y="130"/>
                  </a:lnTo>
                  <a:lnTo>
                    <a:pt x="52" y="128"/>
                  </a:lnTo>
                  <a:lnTo>
                    <a:pt x="52" y="128"/>
                  </a:lnTo>
                  <a:lnTo>
                    <a:pt x="52" y="128"/>
                  </a:lnTo>
                  <a:lnTo>
                    <a:pt x="50" y="126"/>
                  </a:lnTo>
                  <a:lnTo>
                    <a:pt x="45" y="123"/>
                  </a:lnTo>
                  <a:lnTo>
                    <a:pt x="45" y="123"/>
                  </a:lnTo>
                  <a:lnTo>
                    <a:pt x="42" y="126"/>
                  </a:lnTo>
                  <a:lnTo>
                    <a:pt x="40" y="123"/>
                  </a:lnTo>
                  <a:lnTo>
                    <a:pt x="38" y="123"/>
                  </a:lnTo>
                  <a:lnTo>
                    <a:pt x="38" y="123"/>
                  </a:lnTo>
                  <a:lnTo>
                    <a:pt x="40" y="121"/>
                  </a:lnTo>
                  <a:lnTo>
                    <a:pt x="40" y="121"/>
                  </a:lnTo>
                  <a:lnTo>
                    <a:pt x="40" y="121"/>
                  </a:lnTo>
                  <a:lnTo>
                    <a:pt x="42" y="119"/>
                  </a:lnTo>
                  <a:lnTo>
                    <a:pt x="42" y="116"/>
                  </a:lnTo>
                  <a:lnTo>
                    <a:pt x="42" y="114"/>
                  </a:lnTo>
                  <a:lnTo>
                    <a:pt x="42" y="109"/>
                  </a:lnTo>
                  <a:lnTo>
                    <a:pt x="42" y="107"/>
                  </a:lnTo>
                  <a:lnTo>
                    <a:pt x="40" y="104"/>
                  </a:lnTo>
                  <a:lnTo>
                    <a:pt x="40" y="104"/>
                  </a:lnTo>
                  <a:lnTo>
                    <a:pt x="40" y="102"/>
                  </a:lnTo>
                  <a:lnTo>
                    <a:pt x="40" y="102"/>
                  </a:lnTo>
                  <a:lnTo>
                    <a:pt x="38" y="100"/>
                  </a:lnTo>
                  <a:lnTo>
                    <a:pt x="35" y="102"/>
                  </a:lnTo>
                  <a:lnTo>
                    <a:pt x="35" y="102"/>
                  </a:lnTo>
                  <a:lnTo>
                    <a:pt x="33" y="102"/>
                  </a:lnTo>
                  <a:lnTo>
                    <a:pt x="26" y="104"/>
                  </a:lnTo>
                  <a:lnTo>
                    <a:pt x="26" y="102"/>
                  </a:lnTo>
                  <a:lnTo>
                    <a:pt x="26" y="102"/>
                  </a:lnTo>
                  <a:lnTo>
                    <a:pt x="21" y="102"/>
                  </a:lnTo>
                  <a:lnTo>
                    <a:pt x="21" y="102"/>
                  </a:lnTo>
                  <a:lnTo>
                    <a:pt x="21" y="102"/>
                  </a:lnTo>
                  <a:lnTo>
                    <a:pt x="19" y="102"/>
                  </a:lnTo>
                  <a:lnTo>
                    <a:pt x="16" y="100"/>
                  </a:lnTo>
                  <a:lnTo>
                    <a:pt x="9" y="90"/>
                  </a:lnTo>
                  <a:lnTo>
                    <a:pt x="0" y="81"/>
                  </a:lnTo>
                  <a:lnTo>
                    <a:pt x="2" y="81"/>
                  </a:lnTo>
                  <a:lnTo>
                    <a:pt x="2" y="78"/>
                  </a:lnTo>
                  <a:lnTo>
                    <a:pt x="2" y="78"/>
                  </a:lnTo>
                  <a:lnTo>
                    <a:pt x="5" y="76"/>
                  </a:lnTo>
                  <a:lnTo>
                    <a:pt x="5" y="76"/>
                  </a:lnTo>
                  <a:lnTo>
                    <a:pt x="5" y="76"/>
                  </a:lnTo>
                  <a:lnTo>
                    <a:pt x="7" y="74"/>
                  </a:lnTo>
                  <a:lnTo>
                    <a:pt x="9" y="69"/>
                  </a:lnTo>
                  <a:lnTo>
                    <a:pt x="9" y="67"/>
                  </a:lnTo>
                  <a:lnTo>
                    <a:pt x="7" y="62"/>
                  </a:lnTo>
                  <a:lnTo>
                    <a:pt x="7" y="62"/>
                  </a:lnTo>
                  <a:lnTo>
                    <a:pt x="7" y="60"/>
                  </a:lnTo>
                  <a:lnTo>
                    <a:pt x="9" y="57"/>
                  </a:lnTo>
                  <a:lnTo>
                    <a:pt x="12" y="57"/>
                  </a:lnTo>
                  <a:lnTo>
                    <a:pt x="12" y="57"/>
                  </a:lnTo>
                  <a:lnTo>
                    <a:pt x="14" y="57"/>
                  </a:lnTo>
                  <a:lnTo>
                    <a:pt x="16" y="55"/>
                  </a:lnTo>
                  <a:lnTo>
                    <a:pt x="19" y="55"/>
                  </a:lnTo>
                  <a:lnTo>
                    <a:pt x="21" y="55"/>
                  </a:lnTo>
                  <a:lnTo>
                    <a:pt x="21" y="55"/>
                  </a:lnTo>
                  <a:lnTo>
                    <a:pt x="21" y="55"/>
                  </a:lnTo>
                  <a:lnTo>
                    <a:pt x="24" y="55"/>
                  </a:lnTo>
                  <a:lnTo>
                    <a:pt x="24" y="52"/>
                  </a:lnTo>
                  <a:lnTo>
                    <a:pt x="26" y="52"/>
                  </a:lnTo>
                  <a:lnTo>
                    <a:pt x="26" y="52"/>
                  </a:lnTo>
                  <a:lnTo>
                    <a:pt x="28" y="52"/>
                  </a:lnTo>
                  <a:lnTo>
                    <a:pt x="28" y="50"/>
                  </a:lnTo>
                  <a:lnTo>
                    <a:pt x="31" y="50"/>
                  </a:lnTo>
                  <a:lnTo>
                    <a:pt x="33" y="45"/>
                  </a:lnTo>
                  <a:lnTo>
                    <a:pt x="35" y="45"/>
                  </a:lnTo>
                  <a:lnTo>
                    <a:pt x="35" y="45"/>
                  </a:lnTo>
                  <a:lnTo>
                    <a:pt x="33" y="43"/>
                  </a:lnTo>
                  <a:lnTo>
                    <a:pt x="33" y="43"/>
                  </a:lnTo>
                  <a:lnTo>
                    <a:pt x="33" y="43"/>
                  </a:lnTo>
                  <a:lnTo>
                    <a:pt x="28" y="43"/>
                  </a:lnTo>
                  <a:lnTo>
                    <a:pt x="28" y="43"/>
                  </a:lnTo>
                  <a:lnTo>
                    <a:pt x="28" y="43"/>
                  </a:lnTo>
                  <a:lnTo>
                    <a:pt x="26" y="45"/>
                  </a:lnTo>
                  <a:lnTo>
                    <a:pt x="24" y="43"/>
                  </a:lnTo>
                  <a:lnTo>
                    <a:pt x="24" y="41"/>
                  </a:lnTo>
                  <a:lnTo>
                    <a:pt x="24" y="41"/>
                  </a:lnTo>
                  <a:lnTo>
                    <a:pt x="24" y="38"/>
                  </a:lnTo>
                  <a:lnTo>
                    <a:pt x="26" y="38"/>
                  </a:lnTo>
                  <a:lnTo>
                    <a:pt x="26" y="38"/>
                  </a:lnTo>
                  <a:lnTo>
                    <a:pt x="24" y="36"/>
                  </a:lnTo>
                  <a:lnTo>
                    <a:pt x="24" y="34"/>
                  </a:lnTo>
                  <a:lnTo>
                    <a:pt x="21" y="34"/>
                  </a:lnTo>
                  <a:lnTo>
                    <a:pt x="21" y="34"/>
                  </a:lnTo>
                  <a:lnTo>
                    <a:pt x="21" y="31"/>
                  </a:lnTo>
                  <a:lnTo>
                    <a:pt x="21" y="31"/>
                  </a:lnTo>
                  <a:lnTo>
                    <a:pt x="24" y="31"/>
                  </a:lnTo>
                  <a:lnTo>
                    <a:pt x="26" y="29"/>
                  </a:lnTo>
                  <a:lnTo>
                    <a:pt x="26" y="26"/>
                  </a:lnTo>
                  <a:lnTo>
                    <a:pt x="26" y="24"/>
                  </a:lnTo>
                  <a:lnTo>
                    <a:pt x="28" y="24"/>
                  </a:lnTo>
                  <a:lnTo>
                    <a:pt x="33" y="22"/>
                  </a:lnTo>
                  <a:lnTo>
                    <a:pt x="35" y="19"/>
                  </a:lnTo>
                  <a:lnTo>
                    <a:pt x="35" y="19"/>
                  </a:lnTo>
                  <a:lnTo>
                    <a:pt x="40" y="17"/>
                  </a:lnTo>
                  <a:lnTo>
                    <a:pt x="40" y="17"/>
                  </a:lnTo>
                  <a:lnTo>
                    <a:pt x="42" y="17"/>
                  </a:lnTo>
                  <a:lnTo>
                    <a:pt x="42" y="15"/>
                  </a:lnTo>
                  <a:lnTo>
                    <a:pt x="42" y="12"/>
                  </a:lnTo>
                  <a:lnTo>
                    <a:pt x="45" y="12"/>
                  </a:lnTo>
                  <a:lnTo>
                    <a:pt x="45" y="12"/>
                  </a:lnTo>
                  <a:lnTo>
                    <a:pt x="45" y="12"/>
                  </a:lnTo>
                  <a:lnTo>
                    <a:pt x="47" y="10"/>
                  </a:lnTo>
                  <a:lnTo>
                    <a:pt x="47" y="10"/>
                  </a:lnTo>
                  <a:lnTo>
                    <a:pt x="50" y="10"/>
                  </a:lnTo>
                  <a:lnTo>
                    <a:pt x="50" y="8"/>
                  </a:lnTo>
                  <a:lnTo>
                    <a:pt x="47" y="5"/>
                  </a:lnTo>
                  <a:lnTo>
                    <a:pt x="42" y="3"/>
                  </a:lnTo>
                  <a:lnTo>
                    <a:pt x="42" y="0"/>
                  </a:lnTo>
                  <a:lnTo>
                    <a:pt x="45" y="3"/>
                  </a:lnTo>
                  <a:lnTo>
                    <a:pt x="45" y="3"/>
                  </a:lnTo>
                  <a:lnTo>
                    <a:pt x="47" y="3"/>
                  </a:lnTo>
                  <a:lnTo>
                    <a:pt x="47" y="5"/>
                  </a:lnTo>
                  <a:lnTo>
                    <a:pt x="47" y="5"/>
                  </a:lnTo>
                  <a:lnTo>
                    <a:pt x="47" y="5"/>
                  </a:lnTo>
                  <a:lnTo>
                    <a:pt x="47" y="8"/>
                  </a:lnTo>
                  <a:lnTo>
                    <a:pt x="50" y="8"/>
                  </a:lnTo>
                  <a:lnTo>
                    <a:pt x="50" y="8"/>
                  </a:lnTo>
                  <a:lnTo>
                    <a:pt x="50" y="5"/>
                  </a:lnTo>
                  <a:lnTo>
                    <a:pt x="50" y="5"/>
                  </a:lnTo>
                  <a:lnTo>
                    <a:pt x="54" y="8"/>
                  </a:lnTo>
                  <a:lnTo>
                    <a:pt x="54" y="8"/>
                  </a:lnTo>
                  <a:lnTo>
                    <a:pt x="64" y="12"/>
                  </a:lnTo>
                  <a:lnTo>
                    <a:pt x="68" y="17"/>
                  </a:lnTo>
                  <a:lnTo>
                    <a:pt x="68" y="17"/>
                  </a:lnTo>
                  <a:lnTo>
                    <a:pt x="71" y="17"/>
                  </a:lnTo>
                  <a:lnTo>
                    <a:pt x="71" y="17"/>
                  </a:lnTo>
                  <a:lnTo>
                    <a:pt x="71" y="19"/>
                  </a:lnTo>
                  <a:lnTo>
                    <a:pt x="75" y="22"/>
                  </a:lnTo>
                  <a:lnTo>
                    <a:pt x="80" y="26"/>
                  </a:lnTo>
                  <a:lnTo>
                    <a:pt x="80" y="26"/>
                  </a:lnTo>
                  <a:lnTo>
                    <a:pt x="80" y="29"/>
                  </a:lnTo>
                  <a:lnTo>
                    <a:pt x="83" y="31"/>
                  </a:lnTo>
                  <a:lnTo>
                    <a:pt x="85" y="31"/>
                  </a:lnTo>
                  <a:lnTo>
                    <a:pt x="90" y="36"/>
                  </a:lnTo>
                  <a:lnTo>
                    <a:pt x="90" y="38"/>
                  </a:lnTo>
                  <a:lnTo>
                    <a:pt x="90" y="43"/>
                  </a:lnTo>
                  <a:lnTo>
                    <a:pt x="90" y="45"/>
                  </a:lnTo>
                  <a:lnTo>
                    <a:pt x="90" y="48"/>
                  </a:lnTo>
                  <a:lnTo>
                    <a:pt x="90" y="48"/>
                  </a:lnTo>
                  <a:lnTo>
                    <a:pt x="87" y="48"/>
                  </a:lnTo>
                  <a:lnTo>
                    <a:pt x="87" y="50"/>
                  </a:lnTo>
                  <a:lnTo>
                    <a:pt x="87" y="50"/>
                  </a:lnTo>
                  <a:lnTo>
                    <a:pt x="87" y="50"/>
                  </a:lnTo>
                  <a:lnTo>
                    <a:pt x="85" y="55"/>
                  </a:lnTo>
                  <a:lnTo>
                    <a:pt x="85" y="55"/>
                  </a:lnTo>
                  <a:lnTo>
                    <a:pt x="85" y="60"/>
                  </a:lnTo>
                  <a:lnTo>
                    <a:pt x="85" y="64"/>
                  </a:lnTo>
                  <a:lnTo>
                    <a:pt x="85" y="67"/>
                  </a:lnTo>
                  <a:lnTo>
                    <a:pt x="85" y="67"/>
                  </a:lnTo>
                  <a:lnTo>
                    <a:pt x="85" y="67"/>
                  </a:lnTo>
                  <a:lnTo>
                    <a:pt x="87" y="64"/>
                  </a:lnTo>
                  <a:lnTo>
                    <a:pt x="87" y="64"/>
                  </a:lnTo>
                  <a:lnTo>
                    <a:pt x="87" y="62"/>
                  </a:lnTo>
                  <a:lnTo>
                    <a:pt x="87" y="62"/>
                  </a:lnTo>
                  <a:lnTo>
                    <a:pt x="87" y="60"/>
                  </a:lnTo>
                  <a:lnTo>
                    <a:pt x="87" y="57"/>
                  </a:lnTo>
                  <a:lnTo>
                    <a:pt x="90" y="55"/>
                  </a:lnTo>
                  <a:lnTo>
                    <a:pt x="90" y="52"/>
                  </a:lnTo>
                  <a:lnTo>
                    <a:pt x="92" y="52"/>
                  </a:lnTo>
                  <a:lnTo>
                    <a:pt x="92" y="52"/>
                  </a:lnTo>
                  <a:lnTo>
                    <a:pt x="94" y="52"/>
                  </a:lnTo>
                  <a:lnTo>
                    <a:pt x="97" y="52"/>
                  </a:lnTo>
                  <a:lnTo>
                    <a:pt x="97" y="52"/>
                  </a:lnTo>
                  <a:lnTo>
                    <a:pt x="99"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1925" y="1720"/>
              <a:ext cx="126" cy="128"/>
            </a:xfrm>
            <a:custGeom>
              <a:avLst/>
              <a:gdLst>
                <a:gd name="T0" fmla="*/ 95 w 126"/>
                <a:gd name="T1" fmla="*/ 5 h 128"/>
                <a:gd name="T2" fmla="*/ 95 w 126"/>
                <a:gd name="T3" fmla="*/ 5 h 128"/>
                <a:gd name="T4" fmla="*/ 93 w 126"/>
                <a:gd name="T5" fmla="*/ 0 h 128"/>
                <a:gd name="T6" fmla="*/ 104 w 126"/>
                <a:gd name="T7" fmla="*/ 3 h 128"/>
                <a:gd name="T8" fmla="*/ 119 w 126"/>
                <a:gd name="T9" fmla="*/ 5 h 128"/>
                <a:gd name="T10" fmla="*/ 126 w 126"/>
                <a:gd name="T11" fmla="*/ 10 h 128"/>
                <a:gd name="T12" fmla="*/ 123 w 126"/>
                <a:gd name="T13" fmla="*/ 17 h 128"/>
                <a:gd name="T14" fmla="*/ 121 w 126"/>
                <a:gd name="T15" fmla="*/ 22 h 128"/>
                <a:gd name="T16" fmla="*/ 116 w 126"/>
                <a:gd name="T17" fmla="*/ 24 h 128"/>
                <a:gd name="T18" fmla="*/ 111 w 126"/>
                <a:gd name="T19" fmla="*/ 29 h 128"/>
                <a:gd name="T20" fmla="*/ 111 w 126"/>
                <a:gd name="T21" fmla="*/ 38 h 128"/>
                <a:gd name="T22" fmla="*/ 111 w 126"/>
                <a:gd name="T23" fmla="*/ 45 h 128"/>
                <a:gd name="T24" fmla="*/ 111 w 126"/>
                <a:gd name="T25" fmla="*/ 50 h 128"/>
                <a:gd name="T26" fmla="*/ 116 w 126"/>
                <a:gd name="T27" fmla="*/ 64 h 128"/>
                <a:gd name="T28" fmla="*/ 126 w 126"/>
                <a:gd name="T29" fmla="*/ 74 h 128"/>
                <a:gd name="T30" fmla="*/ 123 w 126"/>
                <a:gd name="T31" fmla="*/ 83 h 128"/>
                <a:gd name="T32" fmla="*/ 119 w 126"/>
                <a:gd name="T33" fmla="*/ 88 h 128"/>
                <a:gd name="T34" fmla="*/ 119 w 126"/>
                <a:gd name="T35" fmla="*/ 97 h 128"/>
                <a:gd name="T36" fmla="*/ 116 w 126"/>
                <a:gd name="T37" fmla="*/ 104 h 128"/>
                <a:gd name="T38" fmla="*/ 111 w 126"/>
                <a:gd name="T39" fmla="*/ 109 h 128"/>
                <a:gd name="T40" fmla="*/ 104 w 126"/>
                <a:gd name="T41" fmla="*/ 114 h 128"/>
                <a:gd name="T42" fmla="*/ 102 w 126"/>
                <a:gd name="T43" fmla="*/ 109 h 128"/>
                <a:gd name="T44" fmla="*/ 97 w 126"/>
                <a:gd name="T45" fmla="*/ 109 h 128"/>
                <a:gd name="T46" fmla="*/ 78 w 126"/>
                <a:gd name="T47" fmla="*/ 109 h 128"/>
                <a:gd name="T48" fmla="*/ 67 w 126"/>
                <a:gd name="T49" fmla="*/ 107 h 128"/>
                <a:gd name="T50" fmla="*/ 64 w 126"/>
                <a:gd name="T51" fmla="*/ 109 h 128"/>
                <a:gd name="T52" fmla="*/ 67 w 126"/>
                <a:gd name="T53" fmla="*/ 121 h 128"/>
                <a:gd name="T54" fmla="*/ 64 w 126"/>
                <a:gd name="T55" fmla="*/ 128 h 128"/>
                <a:gd name="T56" fmla="*/ 57 w 126"/>
                <a:gd name="T57" fmla="*/ 126 h 128"/>
                <a:gd name="T58" fmla="*/ 50 w 126"/>
                <a:gd name="T59" fmla="*/ 123 h 128"/>
                <a:gd name="T60" fmla="*/ 43 w 126"/>
                <a:gd name="T61" fmla="*/ 121 h 128"/>
                <a:gd name="T62" fmla="*/ 36 w 126"/>
                <a:gd name="T63" fmla="*/ 109 h 128"/>
                <a:gd name="T64" fmla="*/ 26 w 126"/>
                <a:gd name="T65" fmla="*/ 95 h 128"/>
                <a:gd name="T66" fmla="*/ 26 w 126"/>
                <a:gd name="T67" fmla="*/ 90 h 128"/>
                <a:gd name="T68" fmla="*/ 24 w 126"/>
                <a:gd name="T69" fmla="*/ 83 h 128"/>
                <a:gd name="T70" fmla="*/ 15 w 126"/>
                <a:gd name="T71" fmla="*/ 81 h 128"/>
                <a:gd name="T72" fmla="*/ 15 w 126"/>
                <a:gd name="T73" fmla="*/ 76 h 128"/>
                <a:gd name="T74" fmla="*/ 8 w 126"/>
                <a:gd name="T75" fmla="*/ 71 h 128"/>
                <a:gd name="T76" fmla="*/ 8 w 126"/>
                <a:gd name="T77" fmla="*/ 69 h 128"/>
                <a:gd name="T78" fmla="*/ 5 w 126"/>
                <a:gd name="T79" fmla="*/ 64 h 128"/>
                <a:gd name="T80" fmla="*/ 0 w 126"/>
                <a:gd name="T81" fmla="*/ 57 h 128"/>
                <a:gd name="T82" fmla="*/ 5 w 126"/>
                <a:gd name="T83" fmla="*/ 52 h 128"/>
                <a:gd name="T84" fmla="*/ 8 w 126"/>
                <a:gd name="T85" fmla="*/ 43 h 128"/>
                <a:gd name="T86" fmla="*/ 5 w 126"/>
                <a:gd name="T87" fmla="*/ 38 h 128"/>
                <a:gd name="T88" fmla="*/ 12 w 126"/>
                <a:gd name="T89" fmla="*/ 31 h 128"/>
                <a:gd name="T90" fmla="*/ 22 w 126"/>
                <a:gd name="T91" fmla="*/ 31 h 128"/>
                <a:gd name="T92" fmla="*/ 24 w 126"/>
                <a:gd name="T93" fmla="*/ 26 h 128"/>
                <a:gd name="T94" fmla="*/ 26 w 126"/>
                <a:gd name="T95" fmla="*/ 24 h 128"/>
                <a:gd name="T96" fmla="*/ 24 w 126"/>
                <a:gd name="T97" fmla="*/ 22 h 128"/>
                <a:gd name="T98" fmla="*/ 29 w 126"/>
                <a:gd name="T99" fmla="*/ 15 h 128"/>
                <a:gd name="T100" fmla="*/ 29 w 126"/>
                <a:gd name="T101" fmla="*/ 8 h 128"/>
                <a:gd name="T102" fmla="*/ 43 w 126"/>
                <a:gd name="T103" fmla="*/ 0 h 128"/>
                <a:gd name="T104" fmla="*/ 57 w 126"/>
                <a:gd name="T105" fmla="*/ 3 h 128"/>
                <a:gd name="T106" fmla="*/ 67 w 126"/>
                <a:gd name="T107" fmla="*/ 10 h 128"/>
                <a:gd name="T108" fmla="*/ 67 w 126"/>
                <a:gd name="T109" fmla="*/ 5 h 128"/>
                <a:gd name="T110" fmla="*/ 76 w 126"/>
                <a:gd name="T111" fmla="*/ 0 h 128"/>
                <a:gd name="T112" fmla="*/ 83 w 126"/>
                <a:gd name="T113" fmla="*/ 3 h 128"/>
                <a:gd name="T114" fmla="*/ 90 w 126"/>
                <a:gd name="T11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28">
                  <a:moveTo>
                    <a:pt x="90" y="5"/>
                  </a:moveTo>
                  <a:lnTo>
                    <a:pt x="93" y="5"/>
                  </a:lnTo>
                  <a:lnTo>
                    <a:pt x="95" y="5"/>
                  </a:lnTo>
                  <a:lnTo>
                    <a:pt x="95" y="5"/>
                  </a:lnTo>
                  <a:lnTo>
                    <a:pt x="100" y="5"/>
                  </a:lnTo>
                  <a:lnTo>
                    <a:pt x="97" y="5"/>
                  </a:lnTo>
                  <a:lnTo>
                    <a:pt x="95" y="5"/>
                  </a:lnTo>
                  <a:lnTo>
                    <a:pt x="95" y="5"/>
                  </a:lnTo>
                  <a:lnTo>
                    <a:pt x="90" y="3"/>
                  </a:lnTo>
                  <a:lnTo>
                    <a:pt x="90" y="3"/>
                  </a:lnTo>
                  <a:lnTo>
                    <a:pt x="90" y="3"/>
                  </a:lnTo>
                  <a:lnTo>
                    <a:pt x="93" y="0"/>
                  </a:lnTo>
                  <a:lnTo>
                    <a:pt x="95" y="0"/>
                  </a:lnTo>
                  <a:lnTo>
                    <a:pt x="97" y="0"/>
                  </a:lnTo>
                  <a:lnTo>
                    <a:pt x="102" y="0"/>
                  </a:lnTo>
                  <a:lnTo>
                    <a:pt x="104" y="3"/>
                  </a:lnTo>
                  <a:lnTo>
                    <a:pt x="104" y="3"/>
                  </a:lnTo>
                  <a:lnTo>
                    <a:pt x="114" y="3"/>
                  </a:lnTo>
                  <a:lnTo>
                    <a:pt x="116" y="3"/>
                  </a:lnTo>
                  <a:lnTo>
                    <a:pt x="119" y="5"/>
                  </a:lnTo>
                  <a:lnTo>
                    <a:pt x="119" y="5"/>
                  </a:lnTo>
                  <a:lnTo>
                    <a:pt x="123" y="5"/>
                  </a:lnTo>
                  <a:lnTo>
                    <a:pt x="126" y="8"/>
                  </a:lnTo>
                  <a:lnTo>
                    <a:pt x="126" y="10"/>
                  </a:lnTo>
                  <a:lnTo>
                    <a:pt x="123" y="12"/>
                  </a:lnTo>
                  <a:lnTo>
                    <a:pt x="123" y="12"/>
                  </a:lnTo>
                  <a:lnTo>
                    <a:pt x="123" y="15"/>
                  </a:lnTo>
                  <a:lnTo>
                    <a:pt x="123" y="17"/>
                  </a:lnTo>
                  <a:lnTo>
                    <a:pt x="123" y="17"/>
                  </a:lnTo>
                  <a:lnTo>
                    <a:pt x="121" y="17"/>
                  </a:lnTo>
                  <a:lnTo>
                    <a:pt x="121" y="19"/>
                  </a:lnTo>
                  <a:lnTo>
                    <a:pt x="121" y="22"/>
                  </a:lnTo>
                  <a:lnTo>
                    <a:pt x="121" y="22"/>
                  </a:lnTo>
                  <a:lnTo>
                    <a:pt x="119" y="22"/>
                  </a:lnTo>
                  <a:lnTo>
                    <a:pt x="119" y="22"/>
                  </a:lnTo>
                  <a:lnTo>
                    <a:pt x="116" y="24"/>
                  </a:lnTo>
                  <a:lnTo>
                    <a:pt x="116" y="24"/>
                  </a:lnTo>
                  <a:lnTo>
                    <a:pt x="114" y="26"/>
                  </a:lnTo>
                  <a:lnTo>
                    <a:pt x="114" y="29"/>
                  </a:lnTo>
                  <a:lnTo>
                    <a:pt x="111" y="29"/>
                  </a:lnTo>
                  <a:lnTo>
                    <a:pt x="111" y="31"/>
                  </a:lnTo>
                  <a:lnTo>
                    <a:pt x="111" y="31"/>
                  </a:lnTo>
                  <a:lnTo>
                    <a:pt x="111" y="36"/>
                  </a:lnTo>
                  <a:lnTo>
                    <a:pt x="111" y="38"/>
                  </a:lnTo>
                  <a:lnTo>
                    <a:pt x="111" y="38"/>
                  </a:lnTo>
                  <a:lnTo>
                    <a:pt x="111" y="41"/>
                  </a:lnTo>
                  <a:lnTo>
                    <a:pt x="111" y="43"/>
                  </a:lnTo>
                  <a:lnTo>
                    <a:pt x="111" y="45"/>
                  </a:lnTo>
                  <a:lnTo>
                    <a:pt x="111" y="45"/>
                  </a:lnTo>
                  <a:lnTo>
                    <a:pt x="111" y="45"/>
                  </a:lnTo>
                  <a:lnTo>
                    <a:pt x="111" y="50"/>
                  </a:lnTo>
                  <a:lnTo>
                    <a:pt x="111" y="50"/>
                  </a:lnTo>
                  <a:lnTo>
                    <a:pt x="114" y="55"/>
                  </a:lnTo>
                  <a:lnTo>
                    <a:pt x="114" y="57"/>
                  </a:lnTo>
                  <a:lnTo>
                    <a:pt x="114" y="60"/>
                  </a:lnTo>
                  <a:lnTo>
                    <a:pt x="116" y="64"/>
                  </a:lnTo>
                  <a:lnTo>
                    <a:pt x="119" y="67"/>
                  </a:lnTo>
                  <a:lnTo>
                    <a:pt x="121" y="69"/>
                  </a:lnTo>
                  <a:lnTo>
                    <a:pt x="121" y="69"/>
                  </a:lnTo>
                  <a:lnTo>
                    <a:pt x="126" y="74"/>
                  </a:lnTo>
                  <a:lnTo>
                    <a:pt x="126" y="74"/>
                  </a:lnTo>
                  <a:lnTo>
                    <a:pt x="126" y="78"/>
                  </a:lnTo>
                  <a:lnTo>
                    <a:pt x="123" y="83"/>
                  </a:lnTo>
                  <a:lnTo>
                    <a:pt x="123" y="83"/>
                  </a:lnTo>
                  <a:lnTo>
                    <a:pt x="121" y="83"/>
                  </a:lnTo>
                  <a:lnTo>
                    <a:pt x="119" y="86"/>
                  </a:lnTo>
                  <a:lnTo>
                    <a:pt x="119" y="88"/>
                  </a:lnTo>
                  <a:lnTo>
                    <a:pt x="119" y="88"/>
                  </a:lnTo>
                  <a:lnTo>
                    <a:pt x="119" y="90"/>
                  </a:lnTo>
                  <a:lnTo>
                    <a:pt x="119" y="90"/>
                  </a:lnTo>
                  <a:lnTo>
                    <a:pt x="121" y="93"/>
                  </a:lnTo>
                  <a:lnTo>
                    <a:pt x="119" y="97"/>
                  </a:lnTo>
                  <a:lnTo>
                    <a:pt x="119" y="100"/>
                  </a:lnTo>
                  <a:lnTo>
                    <a:pt x="119" y="100"/>
                  </a:lnTo>
                  <a:lnTo>
                    <a:pt x="116" y="100"/>
                  </a:lnTo>
                  <a:lnTo>
                    <a:pt x="116" y="104"/>
                  </a:lnTo>
                  <a:lnTo>
                    <a:pt x="116" y="104"/>
                  </a:lnTo>
                  <a:lnTo>
                    <a:pt x="114" y="107"/>
                  </a:lnTo>
                  <a:lnTo>
                    <a:pt x="114" y="107"/>
                  </a:lnTo>
                  <a:lnTo>
                    <a:pt x="111" y="109"/>
                  </a:lnTo>
                  <a:lnTo>
                    <a:pt x="109" y="112"/>
                  </a:lnTo>
                  <a:lnTo>
                    <a:pt x="107" y="114"/>
                  </a:lnTo>
                  <a:lnTo>
                    <a:pt x="107" y="114"/>
                  </a:lnTo>
                  <a:lnTo>
                    <a:pt x="104" y="114"/>
                  </a:lnTo>
                  <a:lnTo>
                    <a:pt x="104" y="112"/>
                  </a:lnTo>
                  <a:lnTo>
                    <a:pt x="104" y="112"/>
                  </a:lnTo>
                  <a:lnTo>
                    <a:pt x="104" y="109"/>
                  </a:lnTo>
                  <a:lnTo>
                    <a:pt x="102" y="109"/>
                  </a:lnTo>
                  <a:lnTo>
                    <a:pt x="102" y="109"/>
                  </a:lnTo>
                  <a:lnTo>
                    <a:pt x="100" y="109"/>
                  </a:lnTo>
                  <a:lnTo>
                    <a:pt x="100" y="109"/>
                  </a:lnTo>
                  <a:lnTo>
                    <a:pt x="97" y="109"/>
                  </a:lnTo>
                  <a:lnTo>
                    <a:pt x="95" y="107"/>
                  </a:lnTo>
                  <a:lnTo>
                    <a:pt x="93" y="107"/>
                  </a:lnTo>
                  <a:lnTo>
                    <a:pt x="90" y="107"/>
                  </a:lnTo>
                  <a:lnTo>
                    <a:pt x="78" y="109"/>
                  </a:lnTo>
                  <a:lnTo>
                    <a:pt x="74" y="112"/>
                  </a:lnTo>
                  <a:lnTo>
                    <a:pt x="69" y="109"/>
                  </a:lnTo>
                  <a:lnTo>
                    <a:pt x="67" y="107"/>
                  </a:lnTo>
                  <a:lnTo>
                    <a:pt x="67" y="107"/>
                  </a:lnTo>
                  <a:lnTo>
                    <a:pt x="67" y="107"/>
                  </a:lnTo>
                  <a:lnTo>
                    <a:pt x="64" y="107"/>
                  </a:lnTo>
                  <a:lnTo>
                    <a:pt x="64" y="107"/>
                  </a:lnTo>
                  <a:lnTo>
                    <a:pt x="64" y="109"/>
                  </a:lnTo>
                  <a:lnTo>
                    <a:pt x="62" y="112"/>
                  </a:lnTo>
                  <a:lnTo>
                    <a:pt x="60" y="116"/>
                  </a:lnTo>
                  <a:lnTo>
                    <a:pt x="62" y="116"/>
                  </a:lnTo>
                  <a:lnTo>
                    <a:pt x="67" y="121"/>
                  </a:lnTo>
                  <a:lnTo>
                    <a:pt x="67" y="126"/>
                  </a:lnTo>
                  <a:lnTo>
                    <a:pt x="67" y="128"/>
                  </a:lnTo>
                  <a:lnTo>
                    <a:pt x="64" y="128"/>
                  </a:lnTo>
                  <a:lnTo>
                    <a:pt x="64" y="128"/>
                  </a:lnTo>
                  <a:lnTo>
                    <a:pt x="64" y="128"/>
                  </a:lnTo>
                  <a:lnTo>
                    <a:pt x="62" y="128"/>
                  </a:lnTo>
                  <a:lnTo>
                    <a:pt x="60" y="128"/>
                  </a:lnTo>
                  <a:lnTo>
                    <a:pt x="57" y="126"/>
                  </a:lnTo>
                  <a:lnTo>
                    <a:pt x="55" y="126"/>
                  </a:lnTo>
                  <a:lnTo>
                    <a:pt x="50" y="126"/>
                  </a:lnTo>
                  <a:lnTo>
                    <a:pt x="50" y="123"/>
                  </a:lnTo>
                  <a:lnTo>
                    <a:pt x="50" y="123"/>
                  </a:lnTo>
                  <a:lnTo>
                    <a:pt x="48" y="123"/>
                  </a:lnTo>
                  <a:lnTo>
                    <a:pt x="45" y="121"/>
                  </a:lnTo>
                  <a:lnTo>
                    <a:pt x="45" y="121"/>
                  </a:lnTo>
                  <a:lnTo>
                    <a:pt x="43" y="121"/>
                  </a:lnTo>
                  <a:lnTo>
                    <a:pt x="41" y="119"/>
                  </a:lnTo>
                  <a:lnTo>
                    <a:pt x="38" y="116"/>
                  </a:lnTo>
                  <a:lnTo>
                    <a:pt x="38" y="114"/>
                  </a:lnTo>
                  <a:lnTo>
                    <a:pt x="36" y="109"/>
                  </a:lnTo>
                  <a:lnTo>
                    <a:pt x="36" y="109"/>
                  </a:lnTo>
                  <a:lnTo>
                    <a:pt x="29" y="100"/>
                  </a:lnTo>
                  <a:lnTo>
                    <a:pt x="26" y="97"/>
                  </a:lnTo>
                  <a:lnTo>
                    <a:pt x="26" y="95"/>
                  </a:lnTo>
                  <a:lnTo>
                    <a:pt x="26" y="93"/>
                  </a:lnTo>
                  <a:lnTo>
                    <a:pt x="26" y="90"/>
                  </a:lnTo>
                  <a:lnTo>
                    <a:pt x="26" y="90"/>
                  </a:lnTo>
                  <a:lnTo>
                    <a:pt x="26" y="90"/>
                  </a:lnTo>
                  <a:lnTo>
                    <a:pt x="24" y="88"/>
                  </a:lnTo>
                  <a:lnTo>
                    <a:pt x="24" y="88"/>
                  </a:lnTo>
                  <a:lnTo>
                    <a:pt x="24" y="83"/>
                  </a:lnTo>
                  <a:lnTo>
                    <a:pt x="24" y="83"/>
                  </a:lnTo>
                  <a:lnTo>
                    <a:pt x="24" y="81"/>
                  </a:lnTo>
                  <a:lnTo>
                    <a:pt x="19" y="81"/>
                  </a:lnTo>
                  <a:lnTo>
                    <a:pt x="17" y="81"/>
                  </a:lnTo>
                  <a:lnTo>
                    <a:pt x="15" y="81"/>
                  </a:lnTo>
                  <a:lnTo>
                    <a:pt x="15" y="81"/>
                  </a:lnTo>
                  <a:lnTo>
                    <a:pt x="12" y="81"/>
                  </a:lnTo>
                  <a:lnTo>
                    <a:pt x="15" y="78"/>
                  </a:lnTo>
                  <a:lnTo>
                    <a:pt x="15" y="76"/>
                  </a:lnTo>
                  <a:lnTo>
                    <a:pt x="12" y="76"/>
                  </a:lnTo>
                  <a:lnTo>
                    <a:pt x="10" y="74"/>
                  </a:lnTo>
                  <a:lnTo>
                    <a:pt x="10" y="74"/>
                  </a:lnTo>
                  <a:lnTo>
                    <a:pt x="8" y="71"/>
                  </a:lnTo>
                  <a:lnTo>
                    <a:pt x="8" y="71"/>
                  </a:lnTo>
                  <a:lnTo>
                    <a:pt x="8" y="71"/>
                  </a:lnTo>
                  <a:lnTo>
                    <a:pt x="8" y="69"/>
                  </a:lnTo>
                  <a:lnTo>
                    <a:pt x="8" y="69"/>
                  </a:lnTo>
                  <a:lnTo>
                    <a:pt x="8" y="69"/>
                  </a:lnTo>
                  <a:lnTo>
                    <a:pt x="8" y="67"/>
                  </a:lnTo>
                  <a:lnTo>
                    <a:pt x="5" y="64"/>
                  </a:lnTo>
                  <a:lnTo>
                    <a:pt x="5" y="64"/>
                  </a:lnTo>
                  <a:lnTo>
                    <a:pt x="3" y="64"/>
                  </a:lnTo>
                  <a:lnTo>
                    <a:pt x="3" y="62"/>
                  </a:lnTo>
                  <a:lnTo>
                    <a:pt x="0" y="62"/>
                  </a:lnTo>
                  <a:lnTo>
                    <a:pt x="0" y="57"/>
                  </a:lnTo>
                  <a:lnTo>
                    <a:pt x="0" y="57"/>
                  </a:lnTo>
                  <a:lnTo>
                    <a:pt x="3" y="55"/>
                  </a:lnTo>
                  <a:lnTo>
                    <a:pt x="3" y="55"/>
                  </a:lnTo>
                  <a:lnTo>
                    <a:pt x="5" y="52"/>
                  </a:lnTo>
                  <a:lnTo>
                    <a:pt x="5" y="52"/>
                  </a:lnTo>
                  <a:lnTo>
                    <a:pt x="5" y="50"/>
                  </a:lnTo>
                  <a:lnTo>
                    <a:pt x="5" y="45"/>
                  </a:lnTo>
                  <a:lnTo>
                    <a:pt x="8" y="43"/>
                  </a:lnTo>
                  <a:lnTo>
                    <a:pt x="8" y="41"/>
                  </a:lnTo>
                  <a:lnTo>
                    <a:pt x="5" y="38"/>
                  </a:lnTo>
                  <a:lnTo>
                    <a:pt x="5" y="38"/>
                  </a:lnTo>
                  <a:lnTo>
                    <a:pt x="5" y="38"/>
                  </a:lnTo>
                  <a:lnTo>
                    <a:pt x="5" y="36"/>
                  </a:lnTo>
                  <a:lnTo>
                    <a:pt x="5" y="36"/>
                  </a:lnTo>
                  <a:lnTo>
                    <a:pt x="8" y="34"/>
                  </a:lnTo>
                  <a:lnTo>
                    <a:pt x="12" y="31"/>
                  </a:lnTo>
                  <a:lnTo>
                    <a:pt x="15" y="31"/>
                  </a:lnTo>
                  <a:lnTo>
                    <a:pt x="15" y="31"/>
                  </a:lnTo>
                  <a:lnTo>
                    <a:pt x="19" y="31"/>
                  </a:lnTo>
                  <a:lnTo>
                    <a:pt x="22" y="31"/>
                  </a:lnTo>
                  <a:lnTo>
                    <a:pt x="24" y="31"/>
                  </a:lnTo>
                  <a:lnTo>
                    <a:pt x="24" y="29"/>
                  </a:lnTo>
                  <a:lnTo>
                    <a:pt x="24" y="26"/>
                  </a:lnTo>
                  <a:lnTo>
                    <a:pt x="24" y="26"/>
                  </a:lnTo>
                  <a:lnTo>
                    <a:pt x="26" y="26"/>
                  </a:lnTo>
                  <a:lnTo>
                    <a:pt x="26" y="26"/>
                  </a:lnTo>
                  <a:lnTo>
                    <a:pt x="29" y="26"/>
                  </a:lnTo>
                  <a:lnTo>
                    <a:pt x="26" y="24"/>
                  </a:lnTo>
                  <a:lnTo>
                    <a:pt x="26" y="24"/>
                  </a:lnTo>
                  <a:lnTo>
                    <a:pt x="26" y="24"/>
                  </a:lnTo>
                  <a:lnTo>
                    <a:pt x="24" y="24"/>
                  </a:lnTo>
                  <a:lnTo>
                    <a:pt x="24" y="22"/>
                  </a:lnTo>
                  <a:lnTo>
                    <a:pt x="24" y="19"/>
                  </a:lnTo>
                  <a:lnTo>
                    <a:pt x="24" y="19"/>
                  </a:lnTo>
                  <a:lnTo>
                    <a:pt x="26" y="17"/>
                  </a:lnTo>
                  <a:lnTo>
                    <a:pt x="29" y="15"/>
                  </a:lnTo>
                  <a:lnTo>
                    <a:pt x="29" y="15"/>
                  </a:lnTo>
                  <a:lnTo>
                    <a:pt x="29" y="10"/>
                  </a:lnTo>
                  <a:lnTo>
                    <a:pt x="29" y="10"/>
                  </a:lnTo>
                  <a:lnTo>
                    <a:pt x="29" y="8"/>
                  </a:lnTo>
                  <a:lnTo>
                    <a:pt x="31" y="3"/>
                  </a:lnTo>
                  <a:lnTo>
                    <a:pt x="34" y="0"/>
                  </a:lnTo>
                  <a:lnTo>
                    <a:pt x="34" y="0"/>
                  </a:lnTo>
                  <a:lnTo>
                    <a:pt x="43" y="0"/>
                  </a:lnTo>
                  <a:lnTo>
                    <a:pt x="45" y="3"/>
                  </a:lnTo>
                  <a:lnTo>
                    <a:pt x="48" y="3"/>
                  </a:lnTo>
                  <a:lnTo>
                    <a:pt x="50" y="3"/>
                  </a:lnTo>
                  <a:lnTo>
                    <a:pt x="57" y="3"/>
                  </a:lnTo>
                  <a:lnTo>
                    <a:pt x="64" y="5"/>
                  </a:lnTo>
                  <a:lnTo>
                    <a:pt x="67" y="8"/>
                  </a:lnTo>
                  <a:lnTo>
                    <a:pt x="67" y="10"/>
                  </a:lnTo>
                  <a:lnTo>
                    <a:pt x="67" y="10"/>
                  </a:lnTo>
                  <a:lnTo>
                    <a:pt x="67" y="10"/>
                  </a:lnTo>
                  <a:lnTo>
                    <a:pt x="67" y="10"/>
                  </a:lnTo>
                  <a:lnTo>
                    <a:pt x="67" y="8"/>
                  </a:lnTo>
                  <a:lnTo>
                    <a:pt x="67" y="5"/>
                  </a:lnTo>
                  <a:lnTo>
                    <a:pt x="69" y="3"/>
                  </a:lnTo>
                  <a:lnTo>
                    <a:pt x="69" y="3"/>
                  </a:lnTo>
                  <a:lnTo>
                    <a:pt x="71" y="0"/>
                  </a:lnTo>
                  <a:lnTo>
                    <a:pt x="76" y="0"/>
                  </a:lnTo>
                  <a:lnTo>
                    <a:pt x="78" y="0"/>
                  </a:lnTo>
                  <a:lnTo>
                    <a:pt x="83" y="3"/>
                  </a:lnTo>
                  <a:lnTo>
                    <a:pt x="83" y="3"/>
                  </a:lnTo>
                  <a:lnTo>
                    <a:pt x="83" y="3"/>
                  </a:lnTo>
                  <a:lnTo>
                    <a:pt x="86" y="3"/>
                  </a:lnTo>
                  <a:lnTo>
                    <a:pt x="88" y="3"/>
                  </a:lnTo>
                  <a:lnTo>
                    <a:pt x="88" y="3"/>
                  </a:lnTo>
                  <a:lnTo>
                    <a:pt x="90" y="3"/>
                  </a:lnTo>
                  <a:lnTo>
                    <a:pt x="90" y="5"/>
                  </a:lnTo>
                  <a:lnTo>
                    <a:pt x="90" y="5"/>
                  </a:lnTo>
                  <a:lnTo>
                    <a:pt x="90" y="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1925" y="1720"/>
              <a:ext cx="126" cy="128"/>
            </a:xfrm>
            <a:custGeom>
              <a:avLst/>
              <a:gdLst>
                <a:gd name="T0" fmla="*/ 95 w 126"/>
                <a:gd name="T1" fmla="*/ 5 h 128"/>
                <a:gd name="T2" fmla="*/ 95 w 126"/>
                <a:gd name="T3" fmla="*/ 5 h 128"/>
                <a:gd name="T4" fmla="*/ 93 w 126"/>
                <a:gd name="T5" fmla="*/ 0 h 128"/>
                <a:gd name="T6" fmla="*/ 104 w 126"/>
                <a:gd name="T7" fmla="*/ 3 h 128"/>
                <a:gd name="T8" fmla="*/ 119 w 126"/>
                <a:gd name="T9" fmla="*/ 5 h 128"/>
                <a:gd name="T10" fmla="*/ 126 w 126"/>
                <a:gd name="T11" fmla="*/ 10 h 128"/>
                <a:gd name="T12" fmla="*/ 123 w 126"/>
                <a:gd name="T13" fmla="*/ 17 h 128"/>
                <a:gd name="T14" fmla="*/ 121 w 126"/>
                <a:gd name="T15" fmla="*/ 22 h 128"/>
                <a:gd name="T16" fmla="*/ 116 w 126"/>
                <a:gd name="T17" fmla="*/ 24 h 128"/>
                <a:gd name="T18" fmla="*/ 111 w 126"/>
                <a:gd name="T19" fmla="*/ 29 h 128"/>
                <a:gd name="T20" fmla="*/ 111 w 126"/>
                <a:gd name="T21" fmla="*/ 38 h 128"/>
                <a:gd name="T22" fmla="*/ 111 w 126"/>
                <a:gd name="T23" fmla="*/ 45 h 128"/>
                <a:gd name="T24" fmla="*/ 111 w 126"/>
                <a:gd name="T25" fmla="*/ 50 h 128"/>
                <a:gd name="T26" fmla="*/ 116 w 126"/>
                <a:gd name="T27" fmla="*/ 64 h 128"/>
                <a:gd name="T28" fmla="*/ 126 w 126"/>
                <a:gd name="T29" fmla="*/ 74 h 128"/>
                <a:gd name="T30" fmla="*/ 123 w 126"/>
                <a:gd name="T31" fmla="*/ 83 h 128"/>
                <a:gd name="T32" fmla="*/ 119 w 126"/>
                <a:gd name="T33" fmla="*/ 88 h 128"/>
                <a:gd name="T34" fmla="*/ 119 w 126"/>
                <a:gd name="T35" fmla="*/ 97 h 128"/>
                <a:gd name="T36" fmla="*/ 116 w 126"/>
                <a:gd name="T37" fmla="*/ 104 h 128"/>
                <a:gd name="T38" fmla="*/ 111 w 126"/>
                <a:gd name="T39" fmla="*/ 109 h 128"/>
                <a:gd name="T40" fmla="*/ 104 w 126"/>
                <a:gd name="T41" fmla="*/ 114 h 128"/>
                <a:gd name="T42" fmla="*/ 102 w 126"/>
                <a:gd name="T43" fmla="*/ 109 h 128"/>
                <a:gd name="T44" fmla="*/ 97 w 126"/>
                <a:gd name="T45" fmla="*/ 109 h 128"/>
                <a:gd name="T46" fmla="*/ 78 w 126"/>
                <a:gd name="T47" fmla="*/ 109 h 128"/>
                <a:gd name="T48" fmla="*/ 67 w 126"/>
                <a:gd name="T49" fmla="*/ 107 h 128"/>
                <a:gd name="T50" fmla="*/ 64 w 126"/>
                <a:gd name="T51" fmla="*/ 109 h 128"/>
                <a:gd name="T52" fmla="*/ 67 w 126"/>
                <a:gd name="T53" fmla="*/ 121 h 128"/>
                <a:gd name="T54" fmla="*/ 64 w 126"/>
                <a:gd name="T55" fmla="*/ 128 h 128"/>
                <a:gd name="T56" fmla="*/ 57 w 126"/>
                <a:gd name="T57" fmla="*/ 126 h 128"/>
                <a:gd name="T58" fmla="*/ 50 w 126"/>
                <a:gd name="T59" fmla="*/ 123 h 128"/>
                <a:gd name="T60" fmla="*/ 43 w 126"/>
                <a:gd name="T61" fmla="*/ 121 h 128"/>
                <a:gd name="T62" fmla="*/ 36 w 126"/>
                <a:gd name="T63" fmla="*/ 109 h 128"/>
                <a:gd name="T64" fmla="*/ 26 w 126"/>
                <a:gd name="T65" fmla="*/ 95 h 128"/>
                <a:gd name="T66" fmla="*/ 26 w 126"/>
                <a:gd name="T67" fmla="*/ 90 h 128"/>
                <a:gd name="T68" fmla="*/ 24 w 126"/>
                <a:gd name="T69" fmla="*/ 83 h 128"/>
                <a:gd name="T70" fmla="*/ 15 w 126"/>
                <a:gd name="T71" fmla="*/ 81 h 128"/>
                <a:gd name="T72" fmla="*/ 15 w 126"/>
                <a:gd name="T73" fmla="*/ 76 h 128"/>
                <a:gd name="T74" fmla="*/ 8 w 126"/>
                <a:gd name="T75" fmla="*/ 71 h 128"/>
                <a:gd name="T76" fmla="*/ 8 w 126"/>
                <a:gd name="T77" fmla="*/ 69 h 128"/>
                <a:gd name="T78" fmla="*/ 5 w 126"/>
                <a:gd name="T79" fmla="*/ 64 h 128"/>
                <a:gd name="T80" fmla="*/ 0 w 126"/>
                <a:gd name="T81" fmla="*/ 57 h 128"/>
                <a:gd name="T82" fmla="*/ 5 w 126"/>
                <a:gd name="T83" fmla="*/ 52 h 128"/>
                <a:gd name="T84" fmla="*/ 8 w 126"/>
                <a:gd name="T85" fmla="*/ 43 h 128"/>
                <a:gd name="T86" fmla="*/ 5 w 126"/>
                <a:gd name="T87" fmla="*/ 38 h 128"/>
                <a:gd name="T88" fmla="*/ 12 w 126"/>
                <a:gd name="T89" fmla="*/ 31 h 128"/>
                <a:gd name="T90" fmla="*/ 22 w 126"/>
                <a:gd name="T91" fmla="*/ 31 h 128"/>
                <a:gd name="T92" fmla="*/ 24 w 126"/>
                <a:gd name="T93" fmla="*/ 26 h 128"/>
                <a:gd name="T94" fmla="*/ 26 w 126"/>
                <a:gd name="T95" fmla="*/ 24 h 128"/>
                <a:gd name="T96" fmla="*/ 24 w 126"/>
                <a:gd name="T97" fmla="*/ 22 h 128"/>
                <a:gd name="T98" fmla="*/ 29 w 126"/>
                <a:gd name="T99" fmla="*/ 15 h 128"/>
                <a:gd name="T100" fmla="*/ 29 w 126"/>
                <a:gd name="T101" fmla="*/ 8 h 128"/>
                <a:gd name="T102" fmla="*/ 43 w 126"/>
                <a:gd name="T103" fmla="*/ 0 h 128"/>
                <a:gd name="T104" fmla="*/ 57 w 126"/>
                <a:gd name="T105" fmla="*/ 3 h 128"/>
                <a:gd name="T106" fmla="*/ 67 w 126"/>
                <a:gd name="T107" fmla="*/ 10 h 128"/>
                <a:gd name="T108" fmla="*/ 67 w 126"/>
                <a:gd name="T109" fmla="*/ 5 h 128"/>
                <a:gd name="T110" fmla="*/ 76 w 126"/>
                <a:gd name="T111" fmla="*/ 0 h 128"/>
                <a:gd name="T112" fmla="*/ 83 w 126"/>
                <a:gd name="T113" fmla="*/ 3 h 128"/>
                <a:gd name="T114" fmla="*/ 90 w 126"/>
                <a:gd name="T11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 h="128">
                  <a:moveTo>
                    <a:pt x="90" y="5"/>
                  </a:moveTo>
                  <a:lnTo>
                    <a:pt x="93" y="5"/>
                  </a:lnTo>
                  <a:lnTo>
                    <a:pt x="95" y="5"/>
                  </a:lnTo>
                  <a:lnTo>
                    <a:pt x="95" y="5"/>
                  </a:lnTo>
                  <a:lnTo>
                    <a:pt x="100" y="5"/>
                  </a:lnTo>
                  <a:lnTo>
                    <a:pt x="97" y="5"/>
                  </a:lnTo>
                  <a:lnTo>
                    <a:pt x="95" y="5"/>
                  </a:lnTo>
                  <a:lnTo>
                    <a:pt x="95" y="5"/>
                  </a:lnTo>
                  <a:lnTo>
                    <a:pt x="90" y="3"/>
                  </a:lnTo>
                  <a:lnTo>
                    <a:pt x="90" y="3"/>
                  </a:lnTo>
                  <a:lnTo>
                    <a:pt x="90" y="3"/>
                  </a:lnTo>
                  <a:lnTo>
                    <a:pt x="93" y="0"/>
                  </a:lnTo>
                  <a:lnTo>
                    <a:pt x="95" y="0"/>
                  </a:lnTo>
                  <a:lnTo>
                    <a:pt x="97" y="0"/>
                  </a:lnTo>
                  <a:lnTo>
                    <a:pt x="102" y="0"/>
                  </a:lnTo>
                  <a:lnTo>
                    <a:pt x="104" y="3"/>
                  </a:lnTo>
                  <a:lnTo>
                    <a:pt x="104" y="3"/>
                  </a:lnTo>
                  <a:lnTo>
                    <a:pt x="114" y="3"/>
                  </a:lnTo>
                  <a:lnTo>
                    <a:pt x="116" y="3"/>
                  </a:lnTo>
                  <a:lnTo>
                    <a:pt x="119" y="5"/>
                  </a:lnTo>
                  <a:lnTo>
                    <a:pt x="119" y="5"/>
                  </a:lnTo>
                  <a:lnTo>
                    <a:pt x="123" y="5"/>
                  </a:lnTo>
                  <a:lnTo>
                    <a:pt x="126" y="8"/>
                  </a:lnTo>
                  <a:lnTo>
                    <a:pt x="126" y="10"/>
                  </a:lnTo>
                  <a:lnTo>
                    <a:pt x="123" y="12"/>
                  </a:lnTo>
                  <a:lnTo>
                    <a:pt x="123" y="12"/>
                  </a:lnTo>
                  <a:lnTo>
                    <a:pt x="123" y="15"/>
                  </a:lnTo>
                  <a:lnTo>
                    <a:pt x="123" y="17"/>
                  </a:lnTo>
                  <a:lnTo>
                    <a:pt x="123" y="17"/>
                  </a:lnTo>
                  <a:lnTo>
                    <a:pt x="121" y="17"/>
                  </a:lnTo>
                  <a:lnTo>
                    <a:pt x="121" y="19"/>
                  </a:lnTo>
                  <a:lnTo>
                    <a:pt x="121" y="22"/>
                  </a:lnTo>
                  <a:lnTo>
                    <a:pt x="121" y="22"/>
                  </a:lnTo>
                  <a:lnTo>
                    <a:pt x="119" y="22"/>
                  </a:lnTo>
                  <a:lnTo>
                    <a:pt x="119" y="22"/>
                  </a:lnTo>
                  <a:lnTo>
                    <a:pt x="116" y="24"/>
                  </a:lnTo>
                  <a:lnTo>
                    <a:pt x="116" y="24"/>
                  </a:lnTo>
                  <a:lnTo>
                    <a:pt x="114" y="26"/>
                  </a:lnTo>
                  <a:lnTo>
                    <a:pt x="114" y="29"/>
                  </a:lnTo>
                  <a:lnTo>
                    <a:pt x="111" y="29"/>
                  </a:lnTo>
                  <a:lnTo>
                    <a:pt x="111" y="31"/>
                  </a:lnTo>
                  <a:lnTo>
                    <a:pt x="111" y="31"/>
                  </a:lnTo>
                  <a:lnTo>
                    <a:pt x="111" y="36"/>
                  </a:lnTo>
                  <a:lnTo>
                    <a:pt x="111" y="38"/>
                  </a:lnTo>
                  <a:lnTo>
                    <a:pt x="111" y="38"/>
                  </a:lnTo>
                  <a:lnTo>
                    <a:pt x="111" y="41"/>
                  </a:lnTo>
                  <a:lnTo>
                    <a:pt x="111" y="43"/>
                  </a:lnTo>
                  <a:lnTo>
                    <a:pt x="111" y="45"/>
                  </a:lnTo>
                  <a:lnTo>
                    <a:pt x="111" y="45"/>
                  </a:lnTo>
                  <a:lnTo>
                    <a:pt x="111" y="45"/>
                  </a:lnTo>
                  <a:lnTo>
                    <a:pt x="111" y="50"/>
                  </a:lnTo>
                  <a:lnTo>
                    <a:pt x="111" y="50"/>
                  </a:lnTo>
                  <a:lnTo>
                    <a:pt x="114" y="55"/>
                  </a:lnTo>
                  <a:lnTo>
                    <a:pt x="114" y="57"/>
                  </a:lnTo>
                  <a:lnTo>
                    <a:pt x="114" y="60"/>
                  </a:lnTo>
                  <a:lnTo>
                    <a:pt x="116" y="64"/>
                  </a:lnTo>
                  <a:lnTo>
                    <a:pt x="119" y="67"/>
                  </a:lnTo>
                  <a:lnTo>
                    <a:pt x="121" y="69"/>
                  </a:lnTo>
                  <a:lnTo>
                    <a:pt x="121" y="69"/>
                  </a:lnTo>
                  <a:lnTo>
                    <a:pt x="126" y="74"/>
                  </a:lnTo>
                  <a:lnTo>
                    <a:pt x="126" y="74"/>
                  </a:lnTo>
                  <a:lnTo>
                    <a:pt x="126" y="78"/>
                  </a:lnTo>
                  <a:lnTo>
                    <a:pt x="123" y="83"/>
                  </a:lnTo>
                  <a:lnTo>
                    <a:pt x="123" y="83"/>
                  </a:lnTo>
                  <a:lnTo>
                    <a:pt x="121" y="83"/>
                  </a:lnTo>
                  <a:lnTo>
                    <a:pt x="119" y="86"/>
                  </a:lnTo>
                  <a:lnTo>
                    <a:pt x="119" y="88"/>
                  </a:lnTo>
                  <a:lnTo>
                    <a:pt x="119" y="88"/>
                  </a:lnTo>
                  <a:lnTo>
                    <a:pt x="119" y="90"/>
                  </a:lnTo>
                  <a:lnTo>
                    <a:pt x="119" y="90"/>
                  </a:lnTo>
                  <a:lnTo>
                    <a:pt x="121" y="93"/>
                  </a:lnTo>
                  <a:lnTo>
                    <a:pt x="119" y="97"/>
                  </a:lnTo>
                  <a:lnTo>
                    <a:pt x="119" y="100"/>
                  </a:lnTo>
                  <a:lnTo>
                    <a:pt x="119" y="100"/>
                  </a:lnTo>
                  <a:lnTo>
                    <a:pt x="116" y="100"/>
                  </a:lnTo>
                  <a:lnTo>
                    <a:pt x="116" y="104"/>
                  </a:lnTo>
                  <a:lnTo>
                    <a:pt x="116" y="104"/>
                  </a:lnTo>
                  <a:lnTo>
                    <a:pt x="114" y="107"/>
                  </a:lnTo>
                  <a:lnTo>
                    <a:pt x="114" y="107"/>
                  </a:lnTo>
                  <a:lnTo>
                    <a:pt x="111" y="109"/>
                  </a:lnTo>
                  <a:lnTo>
                    <a:pt x="109" y="112"/>
                  </a:lnTo>
                  <a:lnTo>
                    <a:pt x="107" y="114"/>
                  </a:lnTo>
                  <a:lnTo>
                    <a:pt x="107" y="114"/>
                  </a:lnTo>
                  <a:lnTo>
                    <a:pt x="104" y="114"/>
                  </a:lnTo>
                  <a:lnTo>
                    <a:pt x="104" y="112"/>
                  </a:lnTo>
                  <a:lnTo>
                    <a:pt x="104" y="112"/>
                  </a:lnTo>
                  <a:lnTo>
                    <a:pt x="104" y="109"/>
                  </a:lnTo>
                  <a:lnTo>
                    <a:pt x="102" y="109"/>
                  </a:lnTo>
                  <a:lnTo>
                    <a:pt x="102" y="109"/>
                  </a:lnTo>
                  <a:lnTo>
                    <a:pt x="100" y="109"/>
                  </a:lnTo>
                  <a:lnTo>
                    <a:pt x="100" y="109"/>
                  </a:lnTo>
                  <a:lnTo>
                    <a:pt x="97" y="109"/>
                  </a:lnTo>
                  <a:lnTo>
                    <a:pt x="95" y="107"/>
                  </a:lnTo>
                  <a:lnTo>
                    <a:pt x="93" y="107"/>
                  </a:lnTo>
                  <a:lnTo>
                    <a:pt x="90" y="107"/>
                  </a:lnTo>
                  <a:lnTo>
                    <a:pt x="78" y="109"/>
                  </a:lnTo>
                  <a:lnTo>
                    <a:pt x="74" y="112"/>
                  </a:lnTo>
                  <a:lnTo>
                    <a:pt x="69" y="109"/>
                  </a:lnTo>
                  <a:lnTo>
                    <a:pt x="67" y="107"/>
                  </a:lnTo>
                  <a:lnTo>
                    <a:pt x="67" y="107"/>
                  </a:lnTo>
                  <a:lnTo>
                    <a:pt x="67" y="107"/>
                  </a:lnTo>
                  <a:lnTo>
                    <a:pt x="64" y="107"/>
                  </a:lnTo>
                  <a:lnTo>
                    <a:pt x="64" y="107"/>
                  </a:lnTo>
                  <a:lnTo>
                    <a:pt x="64" y="109"/>
                  </a:lnTo>
                  <a:lnTo>
                    <a:pt x="62" y="112"/>
                  </a:lnTo>
                  <a:lnTo>
                    <a:pt x="60" y="116"/>
                  </a:lnTo>
                  <a:lnTo>
                    <a:pt x="62" y="116"/>
                  </a:lnTo>
                  <a:lnTo>
                    <a:pt x="67" y="121"/>
                  </a:lnTo>
                  <a:lnTo>
                    <a:pt x="67" y="126"/>
                  </a:lnTo>
                  <a:lnTo>
                    <a:pt x="67" y="128"/>
                  </a:lnTo>
                  <a:lnTo>
                    <a:pt x="64" y="128"/>
                  </a:lnTo>
                  <a:lnTo>
                    <a:pt x="64" y="128"/>
                  </a:lnTo>
                  <a:lnTo>
                    <a:pt x="64" y="128"/>
                  </a:lnTo>
                  <a:lnTo>
                    <a:pt x="62" y="128"/>
                  </a:lnTo>
                  <a:lnTo>
                    <a:pt x="60" y="128"/>
                  </a:lnTo>
                  <a:lnTo>
                    <a:pt x="57" y="126"/>
                  </a:lnTo>
                  <a:lnTo>
                    <a:pt x="55" y="126"/>
                  </a:lnTo>
                  <a:lnTo>
                    <a:pt x="50" y="126"/>
                  </a:lnTo>
                  <a:lnTo>
                    <a:pt x="50" y="123"/>
                  </a:lnTo>
                  <a:lnTo>
                    <a:pt x="50" y="123"/>
                  </a:lnTo>
                  <a:lnTo>
                    <a:pt x="48" y="123"/>
                  </a:lnTo>
                  <a:lnTo>
                    <a:pt x="45" y="121"/>
                  </a:lnTo>
                  <a:lnTo>
                    <a:pt x="45" y="121"/>
                  </a:lnTo>
                  <a:lnTo>
                    <a:pt x="43" y="121"/>
                  </a:lnTo>
                  <a:lnTo>
                    <a:pt x="41" y="119"/>
                  </a:lnTo>
                  <a:lnTo>
                    <a:pt x="38" y="116"/>
                  </a:lnTo>
                  <a:lnTo>
                    <a:pt x="38" y="114"/>
                  </a:lnTo>
                  <a:lnTo>
                    <a:pt x="36" y="109"/>
                  </a:lnTo>
                  <a:lnTo>
                    <a:pt x="36" y="109"/>
                  </a:lnTo>
                  <a:lnTo>
                    <a:pt x="29" y="100"/>
                  </a:lnTo>
                  <a:lnTo>
                    <a:pt x="26" y="97"/>
                  </a:lnTo>
                  <a:lnTo>
                    <a:pt x="26" y="95"/>
                  </a:lnTo>
                  <a:lnTo>
                    <a:pt x="26" y="93"/>
                  </a:lnTo>
                  <a:lnTo>
                    <a:pt x="26" y="90"/>
                  </a:lnTo>
                  <a:lnTo>
                    <a:pt x="26" y="90"/>
                  </a:lnTo>
                  <a:lnTo>
                    <a:pt x="26" y="90"/>
                  </a:lnTo>
                  <a:lnTo>
                    <a:pt x="24" y="88"/>
                  </a:lnTo>
                  <a:lnTo>
                    <a:pt x="24" y="88"/>
                  </a:lnTo>
                  <a:lnTo>
                    <a:pt x="24" y="83"/>
                  </a:lnTo>
                  <a:lnTo>
                    <a:pt x="24" y="83"/>
                  </a:lnTo>
                  <a:lnTo>
                    <a:pt x="24" y="81"/>
                  </a:lnTo>
                  <a:lnTo>
                    <a:pt x="19" y="81"/>
                  </a:lnTo>
                  <a:lnTo>
                    <a:pt x="17" y="81"/>
                  </a:lnTo>
                  <a:lnTo>
                    <a:pt x="15" y="81"/>
                  </a:lnTo>
                  <a:lnTo>
                    <a:pt x="15" y="81"/>
                  </a:lnTo>
                  <a:lnTo>
                    <a:pt x="12" y="81"/>
                  </a:lnTo>
                  <a:lnTo>
                    <a:pt x="15" y="78"/>
                  </a:lnTo>
                  <a:lnTo>
                    <a:pt x="15" y="76"/>
                  </a:lnTo>
                  <a:lnTo>
                    <a:pt x="12" y="76"/>
                  </a:lnTo>
                  <a:lnTo>
                    <a:pt x="10" y="74"/>
                  </a:lnTo>
                  <a:lnTo>
                    <a:pt x="10" y="74"/>
                  </a:lnTo>
                  <a:lnTo>
                    <a:pt x="8" y="71"/>
                  </a:lnTo>
                  <a:lnTo>
                    <a:pt x="8" y="71"/>
                  </a:lnTo>
                  <a:lnTo>
                    <a:pt x="8" y="71"/>
                  </a:lnTo>
                  <a:lnTo>
                    <a:pt x="8" y="69"/>
                  </a:lnTo>
                  <a:lnTo>
                    <a:pt x="8" y="69"/>
                  </a:lnTo>
                  <a:lnTo>
                    <a:pt x="8" y="69"/>
                  </a:lnTo>
                  <a:lnTo>
                    <a:pt x="8" y="67"/>
                  </a:lnTo>
                  <a:lnTo>
                    <a:pt x="5" y="64"/>
                  </a:lnTo>
                  <a:lnTo>
                    <a:pt x="5" y="64"/>
                  </a:lnTo>
                  <a:lnTo>
                    <a:pt x="3" y="64"/>
                  </a:lnTo>
                  <a:lnTo>
                    <a:pt x="3" y="62"/>
                  </a:lnTo>
                  <a:lnTo>
                    <a:pt x="0" y="62"/>
                  </a:lnTo>
                  <a:lnTo>
                    <a:pt x="0" y="57"/>
                  </a:lnTo>
                  <a:lnTo>
                    <a:pt x="0" y="57"/>
                  </a:lnTo>
                  <a:lnTo>
                    <a:pt x="3" y="55"/>
                  </a:lnTo>
                  <a:lnTo>
                    <a:pt x="3" y="55"/>
                  </a:lnTo>
                  <a:lnTo>
                    <a:pt x="5" y="52"/>
                  </a:lnTo>
                  <a:lnTo>
                    <a:pt x="5" y="52"/>
                  </a:lnTo>
                  <a:lnTo>
                    <a:pt x="5" y="50"/>
                  </a:lnTo>
                  <a:lnTo>
                    <a:pt x="5" y="45"/>
                  </a:lnTo>
                  <a:lnTo>
                    <a:pt x="8" y="43"/>
                  </a:lnTo>
                  <a:lnTo>
                    <a:pt x="8" y="41"/>
                  </a:lnTo>
                  <a:lnTo>
                    <a:pt x="5" y="38"/>
                  </a:lnTo>
                  <a:lnTo>
                    <a:pt x="5" y="38"/>
                  </a:lnTo>
                  <a:lnTo>
                    <a:pt x="5" y="38"/>
                  </a:lnTo>
                  <a:lnTo>
                    <a:pt x="5" y="36"/>
                  </a:lnTo>
                  <a:lnTo>
                    <a:pt x="5" y="36"/>
                  </a:lnTo>
                  <a:lnTo>
                    <a:pt x="8" y="34"/>
                  </a:lnTo>
                  <a:lnTo>
                    <a:pt x="12" y="31"/>
                  </a:lnTo>
                  <a:lnTo>
                    <a:pt x="15" y="31"/>
                  </a:lnTo>
                  <a:lnTo>
                    <a:pt x="15" y="31"/>
                  </a:lnTo>
                  <a:lnTo>
                    <a:pt x="19" y="31"/>
                  </a:lnTo>
                  <a:lnTo>
                    <a:pt x="22" y="31"/>
                  </a:lnTo>
                  <a:lnTo>
                    <a:pt x="24" y="31"/>
                  </a:lnTo>
                  <a:lnTo>
                    <a:pt x="24" y="29"/>
                  </a:lnTo>
                  <a:lnTo>
                    <a:pt x="24" y="26"/>
                  </a:lnTo>
                  <a:lnTo>
                    <a:pt x="24" y="26"/>
                  </a:lnTo>
                  <a:lnTo>
                    <a:pt x="26" y="26"/>
                  </a:lnTo>
                  <a:lnTo>
                    <a:pt x="26" y="26"/>
                  </a:lnTo>
                  <a:lnTo>
                    <a:pt x="29" y="26"/>
                  </a:lnTo>
                  <a:lnTo>
                    <a:pt x="26" y="24"/>
                  </a:lnTo>
                  <a:lnTo>
                    <a:pt x="26" y="24"/>
                  </a:lnTo>
                  <a:lnTo>
                    <a:pt x="26" y="24"/>
                  </a:lnTo>
                  <a:lnTo>
                    <a:pt x="24" y="24"/>
                  </a:lnTo>
                  <a:lnTo>
                    <a:pt x="24" y="22"/>
                  </a:lnTo>
                  <a:lnTo>
                    <a:pt x="24" y="19"/>
                  </a:lnTo>
                  <a:lnTo>
                    <a:pt x="24" y="19"/>
                  </a:lnTo>
                  <a:lnTo>
                    <a:pt x="26" y="17"/>
                  </a:lnTo>
                  <a:lnTo>
                    <a:pt x="29" y="15"/>
                  </a:lnTo>
                  <a:lnTo>
                    <a:pt x="29" y="15"/>
                  </a:lnTo>
                  <a:lnTo>
                    <a:pt x="29" y="10"/>
                  </a:lnTo>
                  <a:lnTo>
                    <a:pt x="29" y="10"/>
                  </a:lnTo>
                  <a:lnTo>
                    <a:pt x="29" y="8"/>
                  </a:lnTo>
                  <a:lnTo>
                    <a:pt x="31" y="3"/>
                  </a:lnTo>
                  <a:lnTo>
                    <a:pt x="34" y="0"/>
                  </a:lnTo>
                  <a:lnTo>
                    <a:pt x="34" y="0"/>
                  </a:lnTo>
                  <a:lnTo>
                    <a:pt x="43" y="0"/>
                  </a:lnTo>
                  <a:lnTo>
                    <a:pt x="45" y="3"/>
                  </a:lnTo>
                  <a:lnTo>
                    <a:pt x="48" y="3"/>
                  </a:lnTo>
                  <a:lnTo>
                    <a:pt x="50" y="3"/>
                  </a:lnTo>
                  <a:lnTo>
                    <a:pt x="57" y="3"/>
                  </a:lnTo>
                  <a:lnTo>
                    <a:pt x="64" y="5"/>
                  </a:lnTo>
                  <a:lnTo>
                    <a:pt x="67" y="8"/>
                  </a:lnTo>
                  <a:lnTo>
                    <a:pt x="67" y="10"/>
                  </a:lnTo>
                  <a:lnTo>
                    <a:pt x="67" y="10"/>
                  </a:lnTo>
                  <a:lnTo>
                    <a:pt x="67" y="10"/>
                  </a:lnTo>
                  <a:lnTo>
                    <a:pt x="67" y="10"/>
                  </a:lnTo>
                  <a:lnTo>
                    <a:pt x="67" y="8"/>
                  </a:lnTo>
                  <a:lnTo>
                    <a:pt x="67" y="5"/>
                  </a:lnTo>
                  <a:lnTo>
                    <a:pt x="69" y="3"/>
                  </a:lnTo>
                  <a:lnTo>
                    <a:pt x="69" y="3"/>
                  </a:lnTo>
                  <a:lnTo>
                    <a:pt x="71" y="0"/>
                  </a:lnTo>
                  <a:lnTo>
                    <a:pt x="76" y="0"/>
                  </a:lnTo>
                  <a:lnTo>
                    <a:pt x="78" y="0"/>
                  </a:lnTo>
                  <a:lnTo>
                    <a:pt x="83" y="3"/>
                  </a:lnTo>
                  <a:lnTo>
                    <a:pt x="83" y="3"/>
                  </a:lnTo>
                  <a:lnTo>
                    <a:pt x="83" y="3"/>
                  </a:lnTo>
                  <a:lnTo>
                    <a:pt x="86" y="3"/>
                  </a:lnTo>
                  <a:lnTo>
                    <a:pt x="88" y="3"/>
                  </a:lnTo>
                  <a:lnTo>
                    <a:pt x="88" y="3"/>
                  </a:lnTo>
                  <a:lnTo>
                    <a:pt x="90" y="3"/>
                  </a:lnTo>
                  <a:lnTo>
                    <a:pt x="90" y="5"/>
                  </a:lnTo>
                  <a:lnTo>
                    <a:pt x="90" y="5"/>
                  </a:lnTo>
                  <a:lnTo>
                    <a:pt x="9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1807" y="1557"/>
              <a:ext cx="43" cy="41"/>
            </a:xfrm>
            <a:custGeom>
              <a:avLst/>
              <a:gdLst>
                <a:gd name="T0" fmla="*/ 26 w 43"/>
                <a:gd name="T1" fmla="*/ 17 h 41"/>
                <a:gd name="T2" fmla="*/ 31 w 43"/>
                <a:gd name="T3" fmla="*/ 17 h 41"/>
                <a:gd name="T4" fmla="*/ 31 w 43"/>
                <a:gd name="T5" fmla="*/ 17 h 41"/>
                <a:gd name="T6" fmla="*/ 31 w 43"/>
                <a:gd name="T7" fmla="*/ 19 h 41"/>
                <a:gd name="T8" fmla="*/ 29 w 43"/>
                <a:gd name="T9" fmla="*/ 19 h 41"/>
                <a:gd name="T10" fmla="*/ 29 w 43"/>
                <a:gd name="T11" fmla="*/ 26 h 41"/>
                <a:gd name="T12" fmla="*/ 29 w 43"/>
                <a:gd name="T13" fmla="*/ 31 h 41"/>
                <a:gd name="T14" fmla="*/ 26 w 43"/>
                <a:gd name="T15" fmla="*/ 38 h 41"/>
                <a:gd name="T16" fmla="*/ 24 w 43"/>
                <a:gd name="T17" fmla="*/ 38 h 41"/>
                <a:gd name="T18" fmla="*/ 17 w 43"/>
                <a:gd name="T19" fmla="*/ 41 h 41"/>
                <a:gd name="T20" fmla="*/ 10 w 43"/>
                <a:gd name="T21" fmla="*/ 38 h 41"/>
                <a:gd name="T22" fmla="*/ 5 w 43"/>
                <a:gd name="T23" fmla="*/ 38 h 41"/>
                <a:gd name="T24" fmla="*/ 3 w 43"/>
                <a:gd name="T25" fmla="*/ 41 h 41"/>
                <a:gd name="T26" fmla="*/ 3 w 43"/>
                <a:gd name="T27" fmla="*/ 41 h 41"/>
                <a:gd name="T28" fmla="*/ 5 w 43"/>
                <a:gd name="T29" fmla="*/ 38 h 41"/>
                <a:gd name="T30" fmla="*/ 15 w 43"/>
                <a:gd name="T31" fmla="*/ 34 h 41"/>
                <a:gd name="T32" fmla="*/ 15 w 43"/>
                <a:gd name="T33" fmla="*/ 34 h 41"/>
                <a:gd name="T34" fmla="*/ 15 w 43"/>
                <a:gd name="T35" fmla="*/ 24 h 41"/>
                <a:gd name="T36" fmla="*/ 12 w 43"/>
                <a:gd name="T37" fmla="*/ 22 h 41"/>
                <a:gd name="T38" fmla="*/ 10 w 43"/>
                <a:gd name="T39" fmla="*/ 22 h 41"/>
                <a:gd name="T40" fmla="*/ 10 w 43"/>
                <a:gd name="T41" fmla="*/ 19 h 41"/>
                <a:gd name="T42" fmla="*/ 15 w 43"/>
                <a:gd name="T43" fmla="*/ 19 h 41"/>
                <a:gd name="T44" fmla="*/ 17 w 43"/>
                <a:gd name="T45" fmla="*/ 17 h 41"/>
                <a:gd name="T46" fmla="*/ 24 w 43"/>
                <a:gd name="T47" fmla="*/ 17 h 41"/>
                <a:gd name="T48" fmla="*/ 26 w 43"/>
                <a:gd name="T49" fmla="*/ 17 h 41"/>
                <a:gd name="T50" fmla="*/ 36 w 43"/>
                <a:gd name="T51" fmla="*/ 8 h 41"/>
                <a:gd name="T52" fmla="*/ 33 w 43"/>
                <a:gd name="T53" fmla="*/ 5 h 41"/>
                <a:gd name="T54" fmla="*/ 38 w 43"/>
                <a:gd name="T55" fmla="*/ 3 h 41"/>
                <a:gd name="T56" fmla="*/ 43 w 43"/>
                <a:gd name="T57" fmla="*/ 0 h 41"/>
                <a:gd name="T58" fmla="*/ 43 w 43"/>
                <a:gd name="T59" fmla="*/ 3 h 41"/>
                <a:gd name="T60" fmla="*/ 41 w 43"/>
                <a:gd name="T61" fmla="*/ 5 h 41"/>
                <a:gd name="T62" fmla="*/ 38 w 43"/>
                <a:gd name="T63" fmla="*/ 5 h 41"/>
                <a:gd name="T64" fmla="*/ 36 w 43"/>
                <a:gd name="T6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26" y="17"/>
                  </a:moveTo>
                  <a:lnTo>
                    <a:pt x="26" y="17"/>
                  </a:lnTo>
                  <a:lnTo>
                    <a:pt x="29" y="17"/>
                  </a:lnTo>
                  <a:lnTo>
                    <a:pt x="31" y="17"/>
                  </a:lnTo>
                  <a:lnTo>
                    <a:pt x="31" y="17"/>
                  </a:lnTo>
                  <a:lnTo>
                    <a:pt x="31" y="17"/>
                  </a:lnTo>
                  <a:lnTo>
                    <a:pt x="31" y="19"/>
                  </a:lnTo>
                  <a:lnTo>
                    <a:pt x="31" y="19"/>
                  </a:lnTo>
                  <a:lnTo>
                    <a:pt x="29" y="19"/>
                  </a:lnTo>
                  <a:lnTo>
                    <a:pt x="29" y="19"/>
                  </a:lnTo>
                  <a:lnTo>
                    <a:pt x="29" y="22"/>
                  </a:lnTo>
                  <a:lnTo>
                    <a:pt x="29" y="26"/>
                  </a:lnTo>
                  <a:lnTo>
                    <a:pt x="29" y="29"/>
                  </a:lnTo>
                  <a:lnTo>
                    <a:pt x="29" y="31"/>
                  </a:lnTo>
                  <a:lnTo>
                    <a:pt x="29" y="36"/>
                  </a:lnTo>
                  <a:lnTo>
                    <a:pt x="26" y="38"/>
                  </a:lnTo>
                  <a:lnTo>
                    <a:pt x="26" y="38"/>
                  </a:lnTo>
                  <a:lnTo>
                    <a:pt x="24" y="38"/>
                  </a:lnTo>
                  <a:lnTo>
                    <a:pt x="24" y="41"/>
                  </a:lnTo>
                  <a:lnTo>
                    <a:pt x="17" y="41"/>
                  </a:lnTo>
                  <a:lnTo>
                    <a:pt x="15" y="41"/>
                  </a:lnTo>
                  <a:lnTo>
                    <a:pt x="10" y="38"/>
                  </a:lnTo>
                  <a:lnTo>
                    <a:pt x="7" y="38"/>
                  </a:lnTo>
                  <a:lnTo>
                    <a:pt x="5" y="38"/>
                  </a:lnTo>
                  <a:lnTo>
                    <a:pt x="5" y="38"/>
                  </a:lnTo>
                  <a:lnTo>
                    <a:pt x="3" y="41"/>
                  </a:lnTo>
                  <a:lnTo>
                    <a:pt x="3" y="41"/>
                  </a:lnTo>
                  <a:lnTo>
                    <a:pt x="3" y="41"/>
                  </a:lnTo>
                  <a:lnTo>
                    <a:pt x="0" y="41"/>
                  </a:lnTo>
                  <a:lnTo>
                    <a:pt x="5" y="38"/>
                  </a:lnTo>
                  <a:lnTo>
                    <a:pt x="10" y="36"/>
                  </a:lnTo>
                  <a:lnTo>
                    <a:pt x="15" y="34"/>
                  </a:lnTo>
                  <a:lnTo>
                    <a:pt x="15" y="34"/>
                  </a:lnTo>
                  <a:lnTo>
                    <a:pt x="15" y="34"/>
                  </a:lnTo>
                  <a:lnTo>
                    <a:pt x="15" y="24"/>
                  </a:lnTo>
                  <a:lnTo>
                    <a:pt x="15" y="24"/>
                  </a:lnTo>
                  <a:lnTo>
                    <a:pt x="15" y="22"/>
                  </a:lnTo>
                  <a:lnTo>
                    <a:pt x="12" y="22"/>
                  </a:lnTo>
                  <a:lnTo>
                    <a:pt x="12" y="22"/>
                  </a:lnTo>
                  <a:lnTo>
                    <a:pt x="10" y="22"/>
                  </a:lnTo>
                  <a:lnTo>
                    <a:pt x="10" y="22"/>
                  </a:lnTo>
                  <a:lnTo>
                    <a:pt x="10" y="19"/>
                  </a:lnTo>
                  <a:lnTo>
                    <a:pt x="12" y="19"/>
                  </a:lnTo>
                  <a:lnTo>
                    <a:pt x="15" y="19"/>
                  </a:lnTo>
                  <a:lnTo>
                    <a:pt x="17" y="19"/>
                  </a:lnTo>
                  <a:lnTo>
                    <a:pt x="17" y="17"/>
                  </a:lnTo>
                  <a:lnTo>
                    <a:pt x="22" y="17"/>
                  </a:lnTo>
                  <a:lnTo>
                    <a:pt x="24" y="17"/>
                  </a:lnTo>
                  <a:lnTo>
                    <a:pt x="24" y="17"/>
                  </a:lnTo>
                  <a:lnTo>
                    <a:pt x="26" y="17"/>
                  </a:lnTo>
                  <a:lnTo>
                    <a:pt x="26" y="17"/>
                  </a:lnTo>
                  <a:close/>
                  <a:moveTo>
                    <a:pt x="36" y="8"/>
                  </a:moveTo>
                  <a:lnTo>
                    <a:pt x="33" y="5"/>
                  </a:lnTo>
                  <a:lnTo>
                    <a:pt x="33" y="5"/>
                  </a:lnTo>
                  <a:lnTo>
                    <a:pt x="36" y="3"/>
                  </a:lnTo>
                  <a:lnTo>
                    <a:pt x="38" y="3"/>
                  </a:lnTo>
                  <a:lnTo>
                    <a:pt x="41" y="3"/>
                  </a:lnTo>
                  <a:lnTo>
                    <a:pt x="43" y="0"/>
                  </a:lnTo>
                  <a:lnTo>
                    <a:pt x="43" y="0"/>
                  </a:lnTo>
                  <a:lnTo>
                    <a:pt x="43" y="3"/>
                  </a:lnTo>
                  <a:lnTo>
                    <a:pt x="43" y="3"/>
                  </a:lnTo>
                  <a:lnTo>
                    <a:pt x="41" y="5"/>
                  </a:lnTo>
                  <a:lnTo>
                    <a:pt x="41" y="5"/>
                  </a:lnTo>
                  <a:lnTo>
                    <a:pt x="38" y="5"/>
                  </a:lnTo>
                  <a:lnTo>
                    <a:pt x="38" y="5"/>
                  </a:lnTo>
                  <a:lnTo>
                    <a:pt x="36" y="5"/>
                  </a:lnTo>
                  <a:lnTo>
                    <a:pt x="36" y="8"/>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p:nvSpPr>
          <p:spPr bwMode="auto">
            <a:xfrm>
              <a:off x="1807" y="1557"/>
              <a:ext cx="43" cy="41"/>
            </a:xfrm>
            <a:custGeom>
              <a:avLst/>
              <a:gdLst>
                <a:gd name="T0" fmla="*/ 26 w 43"/>
                <a:gd name="T1" fmla="*/ 17 h 41"/>
                <a:gd name="T2" fmla="*/ 31 w 43"/>
                <a:gd name="T3" fmla="*/ 17 h 41"/>
                <a:gd name="T4" fmla="*/ 31 w 43"/>
                <a:gd name="T5" fmla="*/ 17 h 41"/>
                <a:gd name="T6" fmla="*/ 31 w 43"/>
                <a:gd name="T7" fmla="*/ 19 h 41"/>
                <a:gd name="T8" fmla="*/ 29 w 43"/>
                <a:gd name="T9" fmla="*/ 19 h 41"/>
                <a:gd name="T10" fmla="*/ 29 w 43"/>
                <a:gd name="T11" fmla="*/ 26 h 41"/>
                <a:gd name="T12" fmla="*/ 29 w 43"/>
                <a:gd name="T13" fmla="*/ 31 h 41"/>
                <a:gd name="T14" fmla="*/ 26 w 43"/>
                <a:gd name="T15" fmla="*/ 38 h 41"/>
                <a:gd name="T16" fmla="*/ 24 w 43"/>
                <a:gd name="T17" fmla="*/ 38 h 41"/>
                <a:gd name="T18" fmla="*/ 17 w 43"/>
                <a:gd name="T19" fmla="*/ 41 h 41"/>
                <a:gd name="T20" fmla="*/ 10 w 43"/>
                <a:gd name="T21" fmla="*/ 38 h 41"/>
                <a:gd name="T22" fmla="*/ 5 w 43"/>
                <a:gd name="T23" fmla="*/ 38 h 41"/>
                <a:gd name="T24" fmla="*/ 3 w 43"/>
                <a:gd name="T25" fmla="*/ 41 h 41"/>
                <a:gd name="T26" fmla="*/ 3 w 43"/>
                <a:gd name="T27" fmla="*/ 41 h 41"/>
                <a:gd name="T28" fmla="*/ 5 w 43"/>
                <a:gd name="T29" fmla="*/ 38 h 41"/>
                <a:gd name="T30" fmla="*/ 15 w 43"/>
                <a:gd name="T31" fmla="*/ 34 h 41"/>
                <a:gd name="T32" fmla="*/ 15 w 43"/>
                <a:gd name="T33" fmla="*/ 34 h 41"/>
                <a:gd name="T34" fmla="*/ 15 w 43"/>
                <a:gd name="T35" fmla="*/ 24 h 41"/>
                <a:gd name="T36" fmla="*/ 12 w 43"/>
                <a:gd name="T37" fmla="*/ 22 h 41"/>
                <a:gd name="T38" fmla="*/ 10 w 43"/>
                <a:gd name="T39" fmla="*/ 22 h 41"/>
                <a:gd name="T40" fmla="*/ 10 w 43"/>
                <a:gd name="T41" fmla="*/ 19 h 41"/>
                <a:gd name="T42" fmla="*/ 15 w 43"/>
                <a:gd name="T43" fmla="*/ 19 h 41"/>
                <a:gd name="T44" fmla="*/ 17 w 43"/>
                <a:gd name="T45" fmla="*/ 17 h 41"/>
                <a:gd name="T46" fmla="*/ 24 w 43"/>
                <a:gd name="T47" fmla="*/ 17 h 41"/>
                <a:gd name="T48" fmla="*/ 26 w 43"/>
                <a:gd name="T49" fmla="*/ 17 h 41"/>
                <a:gd name="T50" fmla="*/ 36 w 43"/>
                <a:gd name="T51" fmla="*/ 8 h 41"/>
                <a:gd name="T52" fmla="*/ 33 w 43"/>
                <a:gd name="T53" fmla="*/ 5 h 41"/>
                <a:gd name="T54" fmla="*/ 38 w 43"/>
                <a:gd name="T55" fmla="*/ 3 h 41"/>
                <a:gd name="T56" fmla="*/ 43 w 43"/>
                <a:gd name="T57" fmla="*/ 0 h 41"/>
                <a:gd name="T58" fmla="*/ 43 w 43"/>
                <a:gd name="T59" fmla="*/ 3 h 41"/>
                <a:gd name="T60" fmla="*/ 41 w 43"/>
                <a:gd name="T61" fmla="*/ 5 h 41"/>
                <a:gd name="T62" fmla="*/ 38 w 43"/>
                <a:gd name="T63" fmla="*/ 5 h 41"/>
                <a:gd name="T64" fmla="*/ 36 w 43"/>
                <a:gd name="T65"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26" y="17"/>
                  </a:moveTo>
                  <a:lnTo>
                    <a:pt x="26" y="17"/>
                  </a:lnTo>
                  <a:lnTo>
                    <a:pt x="29" y="17"/>
                  </a:lnTo>
                  <a:lnTo>
                    <a:pt x="31" y="17"/>
                  </a:lnTo>
                  <a:lnTo>
                    <a:pt x="31" y="17"/>
                  </a:lnTo>
                  <a:lnTo>
                    <a:pt x="31" y="17"/>
                  </a:lnTo>
                  <a:lnTo>
                    <a:pt x="31" y="19"/>
                  </a:lnTo>
                  <a:lnTo>
                    <a:pt x="31" y="19"/>
                  </a:lnTo>
                  <a:lnTo>
                    <a:pt x="29" y="19"/>
                  </a:lnTo>
                  <a:lnTo>
                    <a:pt x="29" y="19"/>
                  </a:lnTo>
                  <a:lnTo>
                    <a:pt x="29" y="22"/>
                  </a:lnTo>
                  <a:lnTo>
                    <a:pt x="29" y="26"/>
                  </a:lnTo>
                  <a:lnTo>
                    <a:pt x="29" y="29"/>
                  </a:lnTo>
                  <a:lnTo>
                    <a:pt x="29" y="31"/>
                  </a:lnTo>
                  <a:lnTo>
                    <a:pt x="29" y="36"/>
                  </a:lnTo>
                  <a:lnTo>
                    <a:pt x="26" y="38"/>
                  </a:lnTo>
                  <a:lnTo>
                    <a:pt x="26" y="38"/>
                  </a:lnTo>
                  <a:lnTo>
                    <a:pt x="24" y="38"/>
                  </a:lnTo>
                  <a:lnTo>
                    <a:pt x="24" y="41"/>
                  </a:lnTo>
                  <a:lnTo>
                    <a:pt x="17" y="41"/>
                  </a:lnTo>
                  <a:lnTo>
                    <a:pt x="15" y="41"/>
                  </a:lnTo>
                  <a:lnTo>
                    <a:pt x="10" y="38"/>
                  </a:lnTo>
                  <a:lnTo>
                    <a:pt x="7" y="38"/>
                  </a:lnTo>
                  <a:lnTo>
                    <a:pt x="5" y="38"/>
                  </a:lnTo>
                  <a:lnTo>
                    <a:pt x="5" y="38"/>
                  </a:lnTo>
                  <a:lnTo>
                    <a:pt x="3" y="41"/>
                  </a:lnTo>
                  <a:lnTo>
                    <a:pt x="3" y="41"/>
                  </a:lnTo>
                  <a:lnTo>
                    <a:pt x="3" y="41"/>
                  </a:lnTo>
                  <a:lnTo>
                    <a:pt x="0" y="41"/>
                  </a:lnTo>
                  <a:lnTo>
                    <a:pt x="5" y="38"/>
                  </a:lnTo>
                  <a:lnTo>
                    <a:pt x="10" y="36"/>
                  </a:lnTo>
                  <a:lnTo>
                    <a:pt x="15" y="34"/>
                  </a:lnTo>
                  <a:lnTo>
                    <a:pt x="15" y="34"/>
                  </a:lnTo>
                  <a:lnTo>
                    <a:pt x="15" y="34"/>
                  </a:lnTo>
                  <a:lnTo>
                    <a:pt x="15" y="24"/>
                  </a:lnTo>
                  <a:lnTo>
                    <a:pt x="15" y="24"/>
                  </a:lnTo>
                  <a:lnTo>
                    <a:pt x="15" y="22"/>
                  </a:lnTo>
                  <a:lnTo>
                    <a:pt x="12" y="22"/>
                  </a:lnTo>
                  <a:lnTo>
                    <a:pt x="12" y="22"/>
                  </a:lnTo>
                  <a:lnTo>
                    <a:pt x="10" y="22"/>
                  </a:lnTo>
                  <a:lnTo>
                    <a:pt x="10" y="22"/>
                  </a:lnTo>
                  <a:lnTo>
                    <a:pt x="10" y="19"/>
                  </a:lnTo>
                  <a:lnTo>
                    <a:pt x="12" y="19"/>
                  </a:lnTo>
                  <a:lnTo>
                    <a:pt x="15" y="19"/>
                  </a:lnTo>
                  <a:lnTo>
                    <a:pt x="17" y="19"/>
                  </a:lnTo>
                  <a:lnTo>
                    <a:pt x="17" y="17"/>
                  </a:lnTo>
                  <a:lnTo>
                    <a:pt x="22" y="17"/>
                  </a:lnTo>
                  <a:lnTo>
                    <a:pt x="24" y="17"/>
                  </a:lnTo>
                  <a:lnTo>
                    <a:pt x="24" y="17"/>
                  </a:lnTo>
                  <a:lnTo>
                    <a:pt x="26" y="17"/>
                  </a:lnTo>
                  <a:lnTo>
                    <a:pt x="26" y="17"/>
                  </a:lnTo>
                  <a:moveTo>
                    <a:pt x="36" y="8"/>
                  </a:moveTo>
                  <a:lnTo>
                    <a:pt x="33" y="5"/>
                  </a:lnTo>
                  <a:lnTo>
                    <a:pt x="33" y="5"/>
                  </a:lnTo>
                  <a:lnTo>
                    <a:pt x="36" y="3"/>
                  </a:lnTo>
                  <a:lnTo>
                    <a:pt x="38" y="3"/>
                  </a:lnTo>
                  <a:lnTo>
                    <a:pt x="41" y="3"/>
                  </a:lnTo>
                  <a:lnTo>
                    <a:pt x="43" y="0"/>
                  </a:lnTo>
                  <a:lnTo>
                    <a:pt x="43" y="0"/>
                  </a:lnTo>
                  <a:lnTo>
                    <a:pt x="43" y="3"/>
                  </a:lnTo>
                  <a:lnTo>
                    <a:pt x="43" y="3"/>
                  </a:lnTo>
                  <a:lnTo>
                    <a:pt x="41" y="5"/>
                  </a:lnTo>
                  <a:lnTo>
                    <a:pt x="41" y="5"/>
                  </a:lnTo>
                  <a:lnTo>
                    <a:pt x="38" y="5"/>
                  </a:lnTo>
                  <a:lnTo>
                    <a:pt x="38" y="5"/>
                  </a:lnTo>
                  <a:lnTo>
                    <a:pt x="36" y="5"/>
                  </a:lnTo>
                  <a:lnTo>
                    <a:pt x="36"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1878" y="1496"/>
              <a:ext cx="7" cy="9"/>
            </a:xfrm>
            <a:custGeom>
              <a:avLst/>
              <a:gdLst>
                <a:gd name="T0" fmla="*/ 3 w 7"/>
                <a:gd name="T1" fmla="*/ 9 h 9"/>
                <a:gd name="T2" fmla="*/ 3 w 7"/>
                <a:gd name="T3" fmla="*/ 9 h 9"/>
                <a:gd name="T4" fmla="*/ 3 w 7"/>
                <a:gd name="T5" fmla="*/ 9 h 9"/>
                <a:gd name="T6" fmla="*/ 0 w 7"/>
                <a:gd name="T7" fmla="*/ 9 h 9"/>
                <a:gd name="T8" fmla="*/ 0 w 7"/>
                <a:gd name="T9" fmla="*/ 7 h 9"/>
                <a:gd name="T10" fmla="*/ 0 w 7"/>
                <a:gd name="T11" fmla="*/ 7 h 9"/>
                <a:gd name="T12" fmla="*/ 0 w 7"/>
                <a:gd name="T13" fmla="*/ 2 h 9"/>
                <a:gd name="T14" fmla="*/ 0 w 7"/>
                <a:gd name="T15" fmla="*/ 2 h 9"/>
                <a:gd name="T16" fmla="*/ 0 w 7"/>
                <a:gd name="T17" fmla="*/ 2 h 9"/>
                <a:gd name="T18" fmla="*/ 0 w 7"/>
                <a:gd name="T19" fmla="*/ 0 h 9"/>
                <a:gd name="T20" fmla="*/ 0 w 7"/>
                <a:gd name="T21" fmla="*/ 0 h 9"/>
                <a:gd name="T22" fmla="*/ 0 w 7"/>
                <a:gd name="T23" fmla="*/ 0 h 9"/>
                <a:gd name="T24" fmla="*/ 0 w 7"/>
                <a:gd name="T25" fmla="*/ 0 h 9"/>
                <a:gd name="T26" fmla="*/ 3 w 7"/>
                <a:gd name="T27" fmla="*/ 2 h 9"/>
                <a:gd name="T28" fmla="*/ 3 w 7"/>
                <a:gd name="T29" fmla="*/ 2 h 9"/>
                <a:gd name="T30" fmla="*/ 3 w 7"/>
                <a:gd name="T31" fmla="*/ 2 h 9"/>
                <a:gd name="T32" fmla="*/ 3 w 7"/>
                <a:gd name="T33" fmla="*/ 2 h 9"/>
                <a:gd name="T34" fmla="*/ 3 w 7"/>
                <a:gd name="T35" fmla="*/ 5 h 9"/>
                <a:gd name="T36" fmla="*/ 5 w 7"/>
                <a:gd name="T37" fmla="*/ 5 h 9"/>
                <a:gd name="T38" fmla="*/ 5 w 7"/>
                <a:gd name="T39" fmla="*/ 5 h 9"/>
                <a:gd name="T40" fmla="*/ 5 w 7"/>
                <a:gd name="T41" fmla="*/ 5 h 9"/>
                <a:gd name="T42" fmla="*/ 7 w 7"/>
                <a:gd name="T43" fmla="*/ 7 h 9"/>
                <a:gd name="T44" fmla="*/ 7 w 7"/>
                <a:gd name="T45" fmla="*/ 7 h 9"/>
                <a:gd name="T46" fmla="*/ 7 w 7"/>
                <a:gd name="T47" fmla="*/ 7 h 9"/>
                <a:gd name="T48" fmla="*/ 5 w 7"/>
                <a:gd name="T49" fmla="*/ 7 h 9"/>
                <a:gd name="T50" fmla="*/ 5 w 7"/>
                <a:gd name="T51" fmla="*/ 7 h 9"/>
                <a:gd name="T52" fmla="*/ 5 w 7"/>
                <a:gd name="T53" fmla="*/ 7 h 9"/>
                <a:gd name="T54" fmla="*/ 5 w 7"/>
                <a:gd name="T55" fmla="*/ 9 h 9"/>
                <a:gd name="T56" fmla="*/ 5 w 7"/>
                <a:gd name="T57" fmla="*/ 9 h 9"/>
                <a:gd name="T58" fmla="*/ 5 w 7"/>
                <a:gd name="T59" fmla="*/ 9 h 9"/>
                <a:gd name="T60" fmla="*/ 3 w 7"/>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9">
                  <a:moveTo>
                    <a:pt x="3" y="9"/>
                  </a:moveTo>
                  <a:lnTo>
                    <a:pt x="3" y="9"/>
                  </a:lnTo>
                  <a:lnTo>
                    <a:pt x="3" y="9"/>
                  </a:lnTo>
                  <a:lnTo>
                    <a:pt x="0" y="9"/>
                  </a:lnTo>
                  <a:lnTo>
                    <a:pt x="0" y="7"/>
                  </a:lnTo>
                  <a:lnTo>
                    <a:pt x="0" y="7"/>
                  </a:lnTo>
                  <a:lnTo>
                    <a:pt x="0" y="2"/>
                  </a:lnTo>
                  <a:lnTo>
                    <a:pt x="0" y="2"/>
                  </a:lnTo>
                  <a:lnTo>
                    <a:pt x="0" y="2"/>
                  </a:lnTo>
                  <a:lnTo>
                    <a:pt x="0" y="0"/>
                  </a:lnTo>
                  <a:lnTo>
                    <a:pt x="0" y="0"/>
                  </a:lnTo>
                  <a:lnTo>
                    <a:pt x="0" y="0"/>
                  </a:lnTo>
                  <a:lnTo>
                    <a:pt x="0" y="0"/>
                  </a:lnTo>
                  <a:lnTo>
                    <a:pt x="3" y="2"/>
                  </a:lnTo>
                  <a:lnTo>
                    <a:pt x="3" y="2"/>
                  </a:lnTo>
                  <a:lnTo>
                    <a:pt x="3" y="2"/>
                  </a:lnTo>
                  <a:lnTo>
                    <a:pt x="3" y="2"/>
                  </a:lnTo>
                  <a:lnTo>
                    <a:pt x="3" y="5"/>
                  </a:lnTo>
                  <a:lnTo>
                    <a:pt x="5" y="5"/>
                  </a:lnTo>
                  <a:lnTo>
                    <a:pt x="5" y="5"/>
                  </a:lnTo>
                  <a:lnTo>
                    <a:pt x="5" y="5"/>
                  </a:lnTo>
                  <a:lnTo>
                    <a:pt x="7" y="7"/>
                  </a:lnTo>
                  <a:lnTo>
                    <a:pt x="7" y="7"/>
                  </a:lnTo>
                  <a:lnTo>
                    <a:pt x="7" y="7"/>
                  </a:lnTo>
                  <a:lnTo>
                    <a:pt x="5" y="7"/>
                  </a:lnTo>
                  <a:lnTo>
                    <a:pt x="5" y="7"/>
                  </a:lnTo>
                  <a:lnTo>
                    <a:pt x="5" y="7"/>
                  </a:lnTo>
                  <a:lnTo>
                    <a:pt x="5" y="9"/>
                  </a:lnTo>
                  <a:lnTo>
                    <a:pt x="5" y="9"/>
                  </a:lnTo>
                  <a:lnTo>
                    <a:pt x="5" y="9"/>
                  </a:lnTo>
                  <a:lnTo>
                    <a:pt x="3" y="9"/>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1878" y="1496"/>
              <a:ext cx="7" cy="9"/>
            </a:xfrm>
            <a:custGeom>
              <a:avLst/>
              <a:gdLst>
                <a:gd name="T0" fmla="*/ 3 w 7"/>
                <a:gd name="T1" fmla="*/ 9 h 9"/>
                <a:gd name="T2" fmla="*/ 3 w 7"/>
                <a:gd name="T3" fmla="*/ 9 h 9"/>
                <a:gd name="T4" fmla="*/ 3 w 7"/>
                <a:gd name="T5" fmla="*/ 9 h 9"/>
                <a:gd name="T6" fmla="*/ 0 w 7"/>
                <a:gd name="T7" fmla="*/ 9 h 9"/>
                <a:gd name="T8" fmla="*/ 0 w 7"/>
                <a:gd name="T9" fmla="*/ 7 h 9"/>
                <a:gd name="T10" fmla="*/ 0 w 7"/>
                <a:gd name="T11" fmla="*/ 7 h 9"/>
                <a:gd name="T12" fmla="*/ 0 w 7"/>
                <a:gd name="T13" fmla="*/ 2 h 9"/>
                <a:gd name="T14" fmla="*/ 0 w 7"/>
                <a:gd name="T15" fmla="*/ 2 h 9"/>
                <a:gd name="T16" fmla="*/ 0 w 7"/>
                <a:gd name="T17" fmla="*/ 2 h 9"/>
                <a:gd name="T18" fmla="*/ 0 w 7"/>
                <a:gd name="T19" fmla="*/ 0 h 9"/>
                <a:gd name="T20" fmla="*/ 0 w 7"/>
                <a:gd name="T21" fmla="*/ 0 h 9"/>
                <a:gd name="T22" fmla="*/ 0 w 7"/>
                <a:gd name="T23" fmla="*/ 0 h 9"/>
                <a:gd name="T24" fmla="*/ 0 w 7"/>
                <a:gd name="T25" fmla="*/ 0 h 9"/>
                <a:gd name="T26" fmla="*/ 3 w 7"/>
                <a:gd name="T27" fmla="*/ 2 h 9"/>
                <a:gd name="T28" fmla="*/ 3 w 7"/>
                <a:gd name="T29" fmla="*/ 2 h 9"/>
                <a:gd name="T30" fmla="*/ 3 w 7"/>
                <a:gd name="T31" fmla="*/ 2 h 9"/>
                <a:gd name="T32" fmla="*/ 3 w 7"/>
                <a:gd name="T33" fmla="*/ 2 h 9"/>
                <a:gd name="T34" fmla="*/ 3 w 7"/>
                <a:gd name="T35" fmla="*/ 5 h 9"/>
                <a:gd name="T36" fmla="*/ 5 w 7"/>
                <a:gd name="T37" fmla="*/ 5 h 9"/>
                <a:gd name="T38" fmla="*/ 5 w 7"/>
                <a:gd name="T39" fmla="*/ 5 h 9"/>
                <a:gd name="T40" fmla="*/ 5 w 7"/>
                <a:gd name="T41" fmla="*/ 5 h 9"/>
                <a:gd name="T42" fmla="*/ 7 w 7"/>
                <a:gd name="T43" fmla="*/ 7 h 9"/>
                <a:gd name="T44" fmla="*/ 7 w 7"/>
                <a:gd name="T45" fmla="*/ 7 h 9"/>
                <a:gd name="T46" fmla="*/ 7 w 7"/>
                <a:gd name="T47" fmla="*/ 7 h 9"/>
                <a:gd name="T48" fmla="*/ 5 w 7"/>
                <a:gd name="T49" fmla="*/ 7 h 9"/>
                <a:gd name="T50" fmla="*/ 5 w 7"/>
                <a:gd name="T51" fmla="*/ 7 h 9"/>
                <a:gd name="T52" fmla="*/ 5 w 7"/>
                <a:gd name="T53" fmla="*/ 7 h 9"/>
                <a:gd name="T54" fmla="*/ 5 w 7"/>
                <a:gd name="T55" fmla="*/ 9 h 9"/>
                <a:gd name="T56" fmla="*/ 5 w 7"/>
                <a:gd name="T57" fmla="*/ 9 h 9"/>
                <a:gd name="T58" fmla="*/ 5 w 7"/>
                <a:gd name="T59" fmla="*/ 9 h 9"/>
                <a:gd name="T60" fmla="*/ 3 w 7"/>
                <a:gd name="T6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9">
                  <a:moveTo>
                    <a:pt x="3" y="9"/>
                  </a:moveTo>
                  <a:lnTo>
                    <a:pt x="3" y="9"/>
                  </a:lnTo>
                  <a:lnTo>
                    <a:pt x="3" y="9"/>
                  </a:lnTo>
                  <a:lnTo>
                    <a:pt x="0" y="9"/>
                  </a:lnTo>
                  <a:lnTo>
                    <a:pt x="0" y="7"/>
                  </a:lnTo>
                  <a:lnTo>
                    <a:pt x="0" y="7"/>
                  </a:lnTo>
                  <a:lnTo>
                    <a:pt x="0" y="2"/>
                  </a:lnTo>
                  <a:lnTo>
                    <a:pt x="0" y="2"/>
                  </a:lnTo>
                  <a:lnTo>
                    <a:pt x="0" y="2"/>
                  </a:lnTo>
                  <a:lnTo>
                    <a:pt x="0" y="0"/>
                  </a:lnTo>
                  <a:lnTo>
                    <a:pt x="0" y="0"/>
                  </a:lnTo>
                  <a:lnTo>
                    <a:pt x="0" y="0"/>
                  </a:lnTo>
                  <a:lnTo>
                    <a:pt x="0" y="0"/>
                  </a:lnTo>
                  <a:lnTo>
                    <a:pt x="3" y="2"/>
                  </a:lnTo>
                  <a:lnTo>
                    <a:pt x="3" y="2"/>
                  </a:lnTo>
                  <a:lnTo>
                    <a:pt x="3" y="2"/>
                  </a:lnTo>
                  <a:lnTo>
                    <a:pt x="3" y="2"/>
                  </a:lnTo>
                  <a:lnTo>
                    <a:pt x="3" y="5"/>
                  </a:lnTo>
                  <a:lnTo>
                    <a:pt x="5" y="5"/>
                  </a:lnTo>
                  <a:lnTo>
                    <a:pt x="5" y="5"/>
                  </a:lnTo>
                  <a:lnTo>
                    <a:pt x="5" y="5"/>
                  </a:lnTo>
                  <a:lnTo>
                    <a:pt x="7" y="7"/>
                  </a:lnTo>
                  <a:lnTo>
                    <a:pt x="7" y="7"/>
                  </a:lnTo>
                  <a:lnTo>
                    <a:pt x="7" y="7"/>
                  </a:lnTo>
                  <a:lnTo>
                    <a:pt x="5" y="7"/>
                  </a:lnTo>
                  <a:lnTo>
                    <a:pt x="5" y="7"/>
                  </a:lnTo>
                  <a:lnTo>
                    <a:pt x="5" y="7"/>
                  </a:lnTo>
                  <a:lnTo>
                    <a:pt x="5" y="9"/>
                  </a:lnTo>
                  <a:lnTo>
                    <a:pt x="5" y="9"/>
                  </a:lnTo>
                  <a:lnTo>
                    <a:pt x="5" y="9"/>
                  </a:lnTo>
                  <a:lnTo>
                    <a:pt x="3"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1822" y="1427"/>
              <a:ext cx="7" cy="12"/>
            </a:xfrm>
            <a:custGeom>
              <a:avLst/>
              <a:gdLst>
                <a:gd name="T0" fmla="*/ 4 w 7"/>
                <a:gd name="T1" fmla="*/ 12 h 12"/>
                <a:gd name="T2" fmla="*/ 4 w 7"/>
                <a:gd name="T3" fmla="*/ 12 h 12"/>
                <a:gd name="T4" fmla="*/ 2 w 7"/>
                <a:gd name="T5" fmla="*/ 12 h 12"/>
                <a:gd name="T6" fmla="*/ 2 w 7"/>
                <a:gd name="T7" fmla="*/ 12 h 12"/>
                <a:gd name="T8" fmla="*/ 4 w 7"/>
                <a:gd name="T9" fmla="*/ 10 h 12"/>
                <a:gd name="T10" fmla="*/ 2 w 7"/>
                <a:gd name="T11" fmla="*/ 10 h 12"/>
                <a:gd name="T12" fmla="*/ 2 w 7"/>
                <a:gd name="T13" fmla="*/ 8 h 12"/>
                <a:gd name="T14" fmla="*/ 2 w 7"/>
                <a:gd name="T15" fmla="*/ 5 h 12"/>
                <a:gd name="T16" fmla="*/ 2 w 7"/>
                <a:gd name="T17" fmla="*/ 5 h 12"/>
                <a:gd name="T18" fmla="*/ 0 w 7"/>
                <a:gd name="T19" fmla="*/ 5 h 12"/>
                <a:gd name="T20" fmla="*/ 0 w 7"/>
                <a:gd name="T21" fmla="*/ 5 h 12"/>
                <a:gd name="T22" fmla="*/ 0 w 7"/>
                <a:gd name="T23" fmla="*/ 3 h 12"/>
                <a:gd name="T24" fmla="*/ 0 w 7"/>
                <a:gd name="T25" fmla="*/ 0 h 12"/>
                <a:gd name="T26" fmla="*/ 0 w 7"/>
                <a:gd name="T27" fmla="*/ 0 h 12"/>
                <a:gd name="T28" fmla="*/ 0 w 7"/>
                <a:gd name="T29" fmla="*/ 0 h 12"/>
                <a:gd name="T30" fmla="*/ 0 w 7"/>
                <a:gd name="T31" fmla="*/ 0 h 12"/>
                <a:gd name="T32" fmla="*/ 2 w 7"/>
                <a:gd name="T33" fmla="*/ 0 h 12"/>
                <a:gd name="T34" fmla="*/ 4 w 7"/>
                <a:gd name="T35" fmla="*/ 0 h 12"/>
                <a:gd name="T36" fmla="*/ 4 w 7"/>
                <a:gd name="T37" fmla="*/ 0 h 12"/>
                <a:gd name="T38" fmla="*/ 7 w 7"/>
                <a:gd name="T39" fmla="*/ 3 h 12"/>
                <a:gd name="T40" fmla="*/ 7 w 7"/>
                <a:gd name="T41" fmla="*/ 5 h 12"/>
                <a:gd name="T42" fmla="*/ 7 w 7"/>
                <a:gd name="T43" fmla="*/ 10 h 12"/>
                <a:gd name="T44" fmla="*/ 7 w 7"/>
                <a:gd name="T45" fmla="*/ 10 h 12"/>
                <a:gd name="T46" fmla="*/ 7 w 7"/>
                <a:gd name="T47" fmla="*/ 12 h 12"/>
                <a:gd name="T48" fmla="*/ 7 w 7"/>
                <a:gd name="T49" fmla="*/ 12 h 12"/>
                <a:gd name="T50" fmla="*/ 7 w 7"/>
                <a:gd name="T51" fmla="*/ 12 h 12"/>
                <a:gd name="T52" fmla="*/ 4 w 7"/>
                <a:gd name="T5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4" y="12"/>
                  </a:moveTo>
                  <a:lnTo>
                    <a:pt x="4" y="12"/>
                  </a:lnTo>
                  <a:lnTo>
                    <a:pt x="2" y="12"/>
                  </a:lnTo>
                  <a:lnTo>
                    <a:pt x="2" y="12"/>
                  </a:lnTo>
                  <a:lnTo>
                    <a:pt x="4" y="10"/>
                  </a:lnTo>
                  <a:lnTo>
                    <a:pt x="2" y="10"/>
                  </a:lnTo>
                  <a:lnTo>
                    <a:pt x="2" y="8"/>
                  </a:lnTo>
                  <a:lnTo>
                    <a:pt x="2" y="5"/>
                  </a:lnTo>
                  <a:lnTo>
                    <a:pt x="2" y="5"/>
                  </a:lnTo>
                  <a:lnTo>
                    <a:pt x="0" y="5"/>
                  </a:lnTo>
                  <a:lnTo>
                    <a:pt x="0" y="5"/>
                  </a:lnTo>
                  <a:lnTo>
                    <a:pt x="0" y="3"/>
                  </a:lnTo>
                  <a:lnTo>
                    <a:pt x="0" y="0"/>
                  </a:lnTo>
                  <a:lnTo>
                    <a:pt x="0" y="0"/>
                  </a:lnTo>
                  <a:lnTo>
                    <a:pt x="0" y="0"/>
                  </a:lnTo>
                  <a:lnTo>
                    <a:pt x="0" y="0"/>
                  </a:lnTo>
                  <a:lnTo>
                    <a:pt x="2" y="0"/>
                  </a:lnTo>
                  <a:lnTo>
                    <a:pt x="4" y="0"/>
                  </a:lnTo>
                  <a:lnTo>
                    <a:pt x="4" y="0"/>
                  </a:lnTo>
                  <a:lnTo>
                    <a:pt x="7" y="3"/>
                  </a:lnTo>
                  <a:lnTo>
                    <a:pt x="7" y="5"/>
                  </a:lnTo>
                  <a:lnTo>
                    <a:pt x="7" y="10"/>
                  </a:lnTo>
                  <a:lnTo>
                    <a:pt x="7" y="10"/>
                  </a:lnTo>
                  <a:lnTo>
                    <a:pt x="7" y="12"/>
                  </a:lnTo>
                  <a:lnTo>
                    <a:pt x="7" y="12"/>
                  </a:lnTo>
                  <a:lnTo>
                    <a:pt x="7" y="12"/>
                  </a:lnTo>
                  <a:lnTo>
                    <a:pt x="4" y="1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1822" y="1427"/>
              <a:ext cx="7" cy="12"/>
            </a:xfrm>
            <a:custGeom>
              <a:avLst/>
              <a:gdLst>
                <a:gd name="T0" fmla="*/ 4 w 7"/>
                <a:gd name="T1" fmla="*/ 12 h 12"/>
                <a:gd name="T2" fmla="*/ 4 w 7"/>
                <a:gd name="T3" fmla="*/ 12 h 12"/>
                <a:gd name="T4" fmla="*/ 2 w 7"/>
                <a:gd name="T5" fmla="*/ 12 h 12"/>
                <a:gd name="T6" fmla="*/ 2 w 7"/>
                <a:gd name="T7" fmla="*/ 12 h 12"/>
                <a:gd name="T8" fmla="*/ 4 w 7"/>
                <a:gd name="T9" fmla="*/ 10 h 12"/>
                <a:gd name="T10" fmla="*/ 2 w 7"/>
                <a:gd name="T11" fmla="*/ 10 h 12"/>
                <a:gd name="T12" fmla="*/ 2 w 7"/>
                <a:gd name="T13" fmla="*/ 8 h 12"/>
                <a:gd name="T14" fmla="*/ 2 w 7"/>
                <a:gd name="T15" fmla="*/ 5 h 12"/>
                <a:gd name="T16" fmla="*/ 2 w 7"/>
                <a:gd name="T17" fmla="*/ 5 h 12"/>
                <a:gd name="T18" fmla="*/ 0 w 7"/>
                <a:gd name="T19" fmla="*/ 5 h 12"/>
                <a:gd name="T20" fmla="*/ 0 w 7"/>
                <a:gd name="T21" fmla="*/ 5 h 12"/>
                <a:gd name="T22" fmla="*/ 0 w 7"/>
                <a:gd name="T23" fmla="*/ 3 h 12"/>
                <a:gd name="T24" fmla="*/ 0 w 7"/>
                <a:gd name="T25" fmla="*/ 0 h 12"/>
                <a:gd name="T26" fmla="*/ 0 w 7"/>
                <a:gd name="T27" fmla="*/ 0 h 12"/>
                <a:gd name="T28" fmla="*/ 0 w 7"/>
                <a:gd name="T29" fmla="*/ 0 h 12"/>
                <a:gd name="T30" fmla="*/ 0 w 7"/>
                <a:gd name="T31" fmla="*/ 0 h 12"/>
                <a:gd name="T32" fmla="*/ 2 w 7"/>
                <a:gd name="T33" fmla="*/ 0 h 12"/>
                <a:gd name="T34" fmla="*/ 4 w 7"/>
                <a:gd name="T35" fmla="*/ 0 h 12"/>
                <a:gd name="T36" fmla="*/ 4 w 7"/>
                <a:gd name="T37" fmla="*/ 0 h 12"/>
                <a:gd name="T38" fmla="*/ 7 w 7"/>
                <a:gd name="T39" fmla="*/ 3 h 12"/>
                <a:gd name="T40" fmla="*/ 7 w 7"/>
                <a:gd name="T41" fmla="*/ 5 h 12"/>
                <a:gd name="T42" fmla="*/ 7 w 7"/>
                <a:gd name="T43" fmla="*/ 10 h 12"/>
                <a:gd name="T44" fmla="*/ 7 w 7"/>
                <a:gd name="T45" fmla="*/ 10 h 12"/>
                <a:gd name="T46" fmla="*/ 7 w 7"/>
                <a:gd name="T47" fmla="*/ 12 h 12"/>
                <a:gd name="T48" fmla="*/ 7 w 7"/>
                <a:gd name="T49" fmla="*/ 12 h 12"/>
                <a:gd name="T50" fmla="*/ 7 w 7"/>
                <a:gd name="T51" fmla="*/ 12 h 12"/>
                <a:gd name="T52" fmla="*/ 4 w 7"/>
                <a:gd name="T5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2">
                  <a:moveTo>
                    <a:pt x="4" y="12"/>
                  </a:moveTo>
                  <a:lnTo>
                    <a:pt x="4" y="12"/>
                  </a:lnTo>
                  <a:lnTo>
                    <a:pt x="2" y="12"/>
                  </a:lnTo>
                  <a:lnTo>
                    <a:pt x="2" y="12"/>
                  </a:lnTo>
                  <a:lnTo>
                    <a:pt x="4" y="10"/>
                  </a:lnTo>
                  <a:lnTo>
                    <a:pt x="2" y="10"/>
                  </a:lnTo>
                  <a:lnTo>
                    <a:pt x="2" y="8"/>
                  </a:lnTo>
                  <a:lnTo>
                    <a:pt x="2" y="5"/>
                  </a:lnTo>
                  <a:lnTo>
                    <a:pt x="2" y="5"/>
                  </a:lnTo>
                  <a:lnTo>
                    <a:pt x="0" y="5"/>
                  </a:lnTo>
                  <a:lnTo>
                    <a:pt x="0" y="5"/>
                  </a:lnTo>
                  <a:lnTo>
                    <a:pt x="0" y="3"/>
                  </a:lnTo>
                  <a:lnTo>
                    <a:pt x="0" y="0"/>
                  </a:lnTo>
                  <a:lnTo>
                    <a:pt x="0" y="0"/>
                  </a:lnTo>
                  <a:lnTo>
                    <a:pt x="0" y="0"/>
                  </a:lnTo>
                  <a:lnTo>
                    <a:pt x="0" y="0"/>
                  </a:lnTo>
                  <a:lnTo>
                    <a:pt x="2" y="0"/>
                  </a:lnTo>
                  <a:lnTo>
                    <a:pt x="4" y="0"/>
                  </a:lnTo>
                  <a:lnTo>
                    <a:pt x="4" y="0"/>
                  </a:lnTo>
                  <a:lnTo>
                    <a:pt x="7" y="3"/>
                  </a:lnTo>
                  <a:lnTo>
                    <a:pt x="7" y="5"/>
                  </a:lnTo>
                  <a:lnTo>
                    <a:pt x="7" y="10"/>
                  </a:lnTo>
                  <a:lnTo>
                    <a:pt x="7" y="10"/>
                  </a:lnTo>
                  <a:lnTo>
                    <a:pt x="7" y="12"/>
                  </a:lnTo>
                  <a:lnTo>
                    <a:pt x="7" y="12"/>
                  </a:lnTo>
                  <a:lnTo>
                    <a:pt x="7" y="12"/>
                  </a:lnTo>
                  <a:lnTo>
                    <a:pt x="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p:cNvSpPr>
            <p:nvPr/>
          </p:nvSpPr>
          <p:spPr bwMode="auto">
            <a:xfrm>
              <a:off x="1812" y="1531"/>
              <a:ext cx="7" cy="8"/>
            </a:xfrm>
            <a:custGeom>
              <a:avLst/>
              <a:gdLst>
                <a:gd name="T0" fmla="*/ 5 w 7"/>
                <a:gd name="T1" fmla="*/ 0 h 8"/>
                <a:gd name="T2" fmla="*/ 7 w 7"/>
                <a:gd name="T3" fmla="*/ 0 h 8"/>
                <a:gd name="T4" fmla="*/ 7 w 7"/>
                <a:gd name="T5" fmla="*/ 0 h 8"/>
                <a:gd name="T6" fmla="*/ 7 w 7"/>
                <a:gd name="T7" fmla="*/ 3 h 8"/>
                <a:gd name="T8" fmla="*/ 5 w 7"/>
                <a:gd name="T9" fmla="*/ 5 h 8"/>
                <a:gd name="T10" fmla="*/ 5 w 7"/>
                <a:gd name="T11" fmla="*/ 5 h 8"/>
                <a:gd name="T12" fmla="*/ 5 w 7"/>
                <a:gd name="T13" fmla="*/ 5 h 8"/>
                <a:gd name="T14" fmla="*/ 5 w 7"/>
                <a:gd name="T15" fmla="*/ 5 h 8"/>
                <a:gd name="T16" fmla="*/ 2 w 7"/>
                <a:gd name="T17" fmla="*/ 5 h 8"/>
                <a:gd name="T18" fmla="*/ 2 w 7"/>
                <a:gd name="T19" fmla="*/ 8 h 8"/>
                <a:gd name="T20" fmla="*/ 2 w 7"/>
                <a:gd name="T21" fmla="*/ 8 h 8"/>
                <a:gd name="T22" fmla="*/ 0 w 7"/>
                <a:gd name="T23" fmla="*/ 8 h 8"/>
                <a:gd name="T24" fmla="*/ 2 w 7"/>
                <a:gd name="T25" fmla="*/ 0 h 8"/>
                <a:gd name="T26" fmla="*/ 2 w 7"/>
                <a:gd name="T27" fmla="*/ 0 h 8"/>
                <a:gd name="T28" fmla="*/ 2 w 7"/>
                <a:gd name="T29" fmla="*/ 0 h 8"/>
                <a:gd name="T30" fmla="*/ 5 w 7"/>
                <a:gd name="T31" fmla="*/ 0 h 8"/>
                <a:gd name="T32" fmla="*/ 5 w 7"/>
                <a:gd name="T33" fmla="*/ 0 h 8"/>
                <a:gd name="T34" fmla="*/ 5 w 7"/>
                <a:gd name="T35" fmla="*/ 0 h 8"/>
                <a:gd name="T36" fmla="*/ 5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5" y="0"/>
                  </a:moveTo>
                  <a:lnTo>
                    <a:pt x="7" y="0"/>
                  </a:lnTo>
                  <a:lnTo>
                    <a:pt x="7" y="0"/>
                  </a:lnTo>
                  <a:lnTo>
                    <a:pt x="7" y="3"/>
                  </a:lnTo>
                  <a:lnTo>
                    <a:pt x="5" y="5"/>
                  </a:lnTo>
                  <a:lnTo>
                    <a:pt x="5" y="5"/>
                  </a:lnTo>
                  <a:lnTo>
                    <a:pt x="5" y="5"/>
                  </a:lnTo>
                  <a:lnTo>
                    <a:pt x="5" y="5"/>
                  </a:lnTo>
                  <a:lnTo>
                    <a:pt x="2" y="5"/>
                  </a:lnTo>
                  <a:lnTo>
                    <a:pt x="2" y="8"/>
                  </a:lnTo>
                  <a:lnTo>
                    <a:pt x="2" y="8"/>
                  </a:lnTo>
                  <a:lnTo>
                    <a:pt x="0" y="8"/>
                  </a:lnTo>
                  <a:lnTo>
                    <a:pt x="2" y="0"/>
                  </a:lnTo>
                  <a:lnTo>
                    <a:pt x="2" y="0"/>
                  </a:lnTo>
                  <a:lnTo>
                    <a:pt x="2" y="0"/>
                  </a:lnTo>
                  <a:lnTo>
                    <a:pt x="5" y="0"/>
                  </a:lnTo>
                  <a:lnTo>
                    <a:pt x="5" y="0"/>
                  </a:lnTo>
                  <a:lnTo>
                    <a:pt x="5" y="0"/>
                  </a:lnTo>
                  <a:lnTo>
                    <a:pt x="5"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p:cNvSpPr>
              <a:spLocks/>
            </p:cNvSpPr>
            <p:nvPr/>
          </p:nvSpPr>
          <p:spPr bwMode="auto">
            <a:xfrm>
              <a:off x="1812" y="1531"/>
              <a:ext cx="7" cy="8"/>
            </a:xfrm>
            <a:custGeom>
              <a:avLst/>
              <a:gdLst>
                <a:gd name="T0" fmla="*/ 5 w 7"/>
                <a:gd name="T1" fmla="*/ 0 h 8"/>
                <a:gd name="T2" fmla="*/ 7 w 7"/>
                <a:gd name="T3" fmla="*/ 0 h 8"/>
                <a:gd name="T4" fmla="*/ 7 w 7"/>
                <a:gd name="T5" fmla="*/ 0 h 8"/>
                <a:gd name="T6" fmla="*/ 7 w 7"/>
                <a:gd name="T7" fmla="*/ 3 h 8"/>
                <a:gd name="T8" fmla="*/ 5 w 7"/>
                <a:gd name="T9" fmla="*/ 5 h 8"/>
                <a:gd name="T10" fmla="*/ 5 w 7"/>
                <a:gd name="T11" fmla="*/ 5 h 8"/>
                <a:gd name="T12" fmla="*/ 5 w 7"/>
                <a:gd name="T13" fmla="*/ 5 h 8"/>
                <a:gd name="T14" fmla="*/ 5 w 7"/>
                <a:gd name="T15" fmla="*/ 5 h 8"/>
                <a:gd name="T16" fmla="*/ 2 w 7"/>
                <a:gd name="T17" fmla="*/ 5 h 8"/>
                <a:gd name="T18" fmla="*/ 2 w 7"/>
                <a:gd name="T19" fmla="*/ 8 h 8"/>
                <a:gd name="T20" fmla="*/ 2 w 7"/>
                <a:gd name="T21" fmla="*/ 8 h 8"/>
                <a:gd name="T22" fmla="*/ 0 w 7"/>
                <a:gd name="T23" fmla="*/ 8 h 8"/>
                <a:gd name="T24" fmla="*/ 2 w 7"/>
                <a:gd name="T25" fmla="*/ 0 h 8"/>
                <a:gd name="T26" fmla="*/ 2 w 7"/>
                <a:gd name="T27" fmla="*/ 0 h 8"/>
                <a:gd name="T28" fmla="*/ 2 w 7"/>
                <a:gd name="T29" fmla="*/ 0 h 8"/>
                <a:gd name="T30" fmla="*/ 5 w 7"/>
                <a:gd name="T31" fmla="*/ 0 h 8"/>
                <a:gd name="T32" fmla="*/ 5 w 7"/>
                <a:gd name="T33" fmla="*/ 0 h 8"/>
                <a:gd name="T34" fmla="*/ 5 w 7"/>
                <a:gd name="T35" fmla="*/ 0 h 8"/>
                <a:gd name="T36" fmla="*/ 5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5" y="0"/>
                  </a:moveTo>
                  <a:lnTo>
                    <a:pt x="7" y="0"/>
                  </a:lnTo>
                  <a:lnTo>
                    <a:pt x="7" y="0"/>
                  </a:lnTo>
                  <a:lnTo>
                    <a:pt x="7" y="3"/>
                  </a:lnTo>
                  <a:lnTo>
                    <a:pt x="5" y="5"/>
                  </a:lnTo>
                  <a:lnTo>
                    <a:pt x="5" y="5"/>
                  </a:lnTo>
                  <a:lnTo>
                    <a:pt x="5" y="5"/>
                  </a:lnTo>
                  <a:lnTo>
                    <a:pt x="5" y="5"/>
                  </a:lnTo>
                  <a:lnTo>
                    <a:pt x="2" y="5"/>
                  </a:lnTo>
                  <a:lnTo>
                    <a:pt x="2" y="8"/>
                  </a:lnTo>
                  <a:lnTo>
                    <a:pt x="2" y="8"/>
                  </a:lnTo>
                  <a:lnTo>
                    <a:pt x="0" y="8"/>
                  </a:lnTo>
                  <a:lnTo>
                    <a:pt x="2" y="0"/>
                  </a:lnTo>
                  <a:lnTo>
                    <a:pt x="2" y="0"/>
                  </a:lnTo>
                  <a:lnTo>
                    <a:pt x="2" y="0"/>
                  </a:lnTo>
                  <a:lnTo>
                    <a:pt x="5" y="0"/>
                  </a:lnTo>
                  <a:lnTo>
                    <a:pt x="5" y="0"/>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p:cNvSpPr>
              <a:spLocks noEditPoints="1"/>
            </p:cNvSpPr>
            <p:nvPr/>
          </p:nvSpPr>
          <p:spPr bwMode="auto">
            <a:xfrm>
              <a:off x="1812" y="1399"/>
              <a:ext cx="19" cy="21"/>
            </a:xfrm>
            <a:custGeom>
              <a:avLst/>
              <a:gdLst>
                <a:gd name="T0" fmla="*/ 10 w 19"/>
                <a:gd name="T1" fmla="*/ 5 h 21"/>
                <a:gd name="T2" fmla="*/ 7 w 19"/>
                <a:gd name="T3" fmla="*/ 2 h 21"/>
                <a:gd name="T4" fmla="*/ 7 w 19"/>
                <a:gd name="T5" fmla="*/ 2 h 21"/>
                <a:gd name="T6" fmla="*/ 10 w 19"/>
                <a:gd name="T7" fmla="*/ 2 h 21"/>
                <a:gd name="T8" fmla="*/ 12 w 19"/>
                <a:gd name="T9" fmla="*/ 2 h 21"/>
                <a:gd name="T10" fmla="*/ 12 w 19"/>
                <a:gd name="T11" fmla="*/ 2 h 21"/>
                <a:gd name="T12" fmla="*/ 12 w 19"/>
                <a:gd name="T13" fmla="*/ 5 h 21"/>
                <a:gd name="T14" fmla="*/ 14 w 19"/>
                <a:gd name="T15" fmla="*/ 5 h 21"/>
                <a:gd name="T16" fmla="*/ 14 w 19"/>
                <a:gd name="T17" fmla="*/ 7 h 21"/>
                <a:gd name="T18" fmla="*/ 17 w 19"/>
                <a:gd name="T19" fmla="*/ 7 h 21"/>
                <a:gd name="T20" fmla="*/ 17 w 19"/>
                <a:gd name="T21" fmla="*/ 7 h 21"/>
                <a:gd name="T22" fmla="*/ 19 w 19"/>
                <a:gd name="T23" fmla="*/ 7 h 21"/>
                <a:gd name="T24" fmla="*/ 10 w 19"/>
                <a:gd name="T25" fmla="*/ 10 h 21"/>
                <a:gd name="T26" fmla="*/ 10 w 19"/>
                <a:gd name="T27" fmla="*/ 10 h 21"/>
                <a:gd name="T28" fmla="*/ 10 w 19"/>
                <a:gd name="T29" fmla="*/ 10 h 21"/>
                <a:gd name="T30" fmla="*/ 7 w 19"/>
                <a:gd name="T31" fmla="*/ 10 h 21"/>
                <a:gd name="T32" fmla="*/ 7 w 19"/>
                <a:gd name="T33" fmla="*/ 10 h 21"/>
                <a:gd name="T34" fmla="*/ 7 w 19"/>
                <a:gd name="T35" fmla="*/ 12 h 21"/>
                <a:gd name="T36" fmla="*/ 7 w 19"/>
                <a:gd name="T37" fmla="*/ 14 h 21"/>
                <a:gd name="T38" fmla="*/ 7 w 19"/>
                <a:gd name="T39" fmla="*/ 17 h 21"/>
                <a:gd name="T40" fmla="*/ 5 w 19"/>
                <a:gd name="T41" fmla="*/ 17 h 21"/>
                <a:gd name="T42" fmla="*/ 2 w 19"/>
                <a:gd name="T43" fmla="*/ 17 h 21"/>
                <a:gd name="T44" fmla="*/ 0 w 19"/>
                <a:gd name="T45" fmla="*/ 10 h 21"/>
                <a:gd name="T46" fmla="*/ 0 w 19"/>
                <a:gd name="T47" fmla="*/ 7 h 21"/>
                <a:gd name="T48" fmla="*/ 2 w 19"/>
                <a:gd name="T49" fmla="*/ 5 h 21"/>
                <a:gd name="T50" fmla="*/ 2 w 19"/>
                <a:gd name="T51" fmla="*/ 5 h 21"/>
                <a:gd name="T52" fmla="*/ 5 w 19"/>
                <a:gd name="T53" fmla="*/ 7 h 21"/>
                <a:gd name="T54" fmla="*/ 7 w 19"/>
                <a:gd name="T55" fmla="*/ 7 h 21"/>
                <a:gd name="T56" fmla="*/ 17 w 19"/>
                <a:gd name="T57" fmla="*/ 21 h 21"/>
                <a:gd name="T58" fmla="*/ 14 w 19"/>
                <a:gd name="T59" fmla="*/ 19 h 21"/>
                <a:gd name="T60" fmla="*/ 14 w 19"/>
                <a:gd name="T61" fmla="*/ 19 h 21"/>
                <a:gd name="T62" fmla="*/ 17 w 19"/>
                <a:gd name="T63" fmla="*/ 17 h 21"/>
                <a:gd name="T64" fmla="*/ 17 w 19"/>
                <a:gd name="T65" fmla="*/ 17 h 21"/>
                <a:gd name="T66" fmla="*/ 19 w 19"/>
                <a:gd name="T67" fmla="*/ 19 h 21"/>
                <a:gd name="T68" fmla="*/ 17 w 19"/>
                <a:gd name="T69" fmla="*/ 19 h 21"/>
                <a:gd name="T70" fmla="*/ 17 w 19"/>
                <a:gd name="T7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1">
                  <a:moveTo>
                    <a:pt x="7" y="7"/>
                  </a:moveTo>
                  <a:lnTo>
                    <a:pt x="10" y="5"/>
                  </a:lnTo>
                  <a:lnTo>
                    <a:pt x="10" y="5"/>
                  </a:lnTo>
                  <a:lnTo>
                    <a:pt x="7" y="2"/>
                  </a:lnTo>
                  <a:lnTo>
                    <a:pt x="7" y="2"/>
                  </a:lnTo>
                  <a:lnTo>
                    <a:pt x="7" y="2"/>
                  </a:lnTo>
                  <a:lnTo>
                    <a:pt x="10" y="2"/>
                  </a:lnTo>
                  <a:lnTo>
                    <a:pt x="10" y="2"/>
                  </a:lnTo>
                  <a:lnTo>
                    <a:pt x="10" y="0"/>
                  </a:lnTo>
                  <a:lnTo>
                    <a:pt x="12" y="2"/>
                  </a:lnTo>
                  <a:lnTo>
                    <a:pt x="12" y="2"/>
                  </a:lnTo>
                  <a:lnTo>
                    <a:pt x="12" y="2"/>
                  </a:lnTo>
                  <a:lnTo>
                    <a:pt x="12" y="2"/>
                  </a:lnTo>
                  <a:lnTo>
                    <a:pt x="12" y="5"/>
                  </a:lnTo>
                  <a:lnTo>
                    <a:pt x="12" y="5"/>
                  </a:lnTo>
                  <a:lnTo>
                    <a:pt x="14" y="5"/>
                  </a:lnTo>
                  <a:lnTo>
                    <a:pt x="14" y="5"/>
                  </a:lnTo>
                  <a:lnTo>
                    <a:pt x="14" y="7"/>
                  </a:lnTo>
                  <a:lnTo>
                    <a:pt x="14" y="7"/>
                  </a:lnTo>
                  <a:lnTo>
                    <a:pt x="17" y="7"/>
                  </a:lnTo>
                  <a:lnTo>
                    <a:pt x="17" y="7"/>
                  </a:lnTo>
                  <a:lnTo>
                    <a:pt x="17" y="7"/>
                  </a:lnTo>
                  <a:lnTo>
                    <a:pt x="17" y="7"/>
                  </a:lnTo>
                  <a:lnTo>
                    <a:pt x="19" y="7"/>
                  </a:lnTo>
                  <a:lnTo>
                    <a:pt x="17" y="10"/>
                  </a:lnTo>
                  <a:lnTo>
                    <a:pt x="10" y="10"/>
                  </a:lnTo>
                  <a:lnTo>
                    <a:pt x="10" y="10"/>
                  </a:lnTo>
                  <a:lnTo>
                    <a:pt x="10" y="10"/>
                  </a:lnTo>
                  <a:lnTo>
                    <a:pt x="10" y="10"/>
                  </a:lnTo>
                  <a:lnTo>
                    <a:pt x="10" y="10"/>
                  </a:lnTo>
                  <a:lnTo>
                    <a:pt x="7" y="10"/>
                  </a:lnTo>
                  <a:lnTo>
                    <a:pt x="7" y="10"/>
                  </a:lnTo>
                  <a:lnTo>
                    <a:pt x="7" y="10"/>
                  </a:lnTo>
                  <a:lnTo>
                    <a:pt x="7" y="10"/>
                  </a:lnTo>
                  <a:lnTo>
                    <a:pt x="7" y="12"/>
                  </a:lnTo>
                  <a:lnTo>
                    <a:pt x="7" y="12"/>
                  </a:lnTo>
                  <a:lnTo>
                    <a:pt x="7" y="14"/>
                  </a:lnTo>
                  <a:lnTo>
                    <a:pt x="7" y="14"/>
                  </a:lnTo>
                  <a:lnTo>
                    <a:pt x="7" y="14"/>
                  </a:lnTo>
                  <a:lnTo>
                    <a:pt x="7" y="17"/>
                  </a:lnTo>
                  <a:lnTo>
                    <a:pt x="5" y="17"/>
                  </a:lnTo>
                  <a:lnTo>
                    <a:pt x="5" y="17"/>
                  </a:lnTo>
                  <a:lnTo>
                    <a:pt x="2" y="19"/>
                  </a:lnTo>
                  <a:lnTo>
                    <a:pt x="2" y="17"/>
                  </a:lnTo>
                  <a:lnTo>
                    <a:pt x="2" y="14"/>
                  </a:lnTo>
                  <a:lnTo>
                    <a:pt x="0" y="10"/>
                  </a:lnTo>
                  <a:lnTo>
                    <a:pt x="0" y="7"/>
                  </a:lnTo>
                  <a:lnTo>
                    <a:pt x="0" y="7"/>
                  </a:lnTo>
                  <a:lnTo>
                    <a:pt x="0" y="7"/>
                  </a:lnTo>
                  <a:lnTo>
                    <a:pt x="2" y="5"/>
                  </a:lnTo>
                  <a:lnTo>
                    <a:pt x="2" y="5"/>
                  </a:lnTo>
                  <a:lnTo>
                    <a:pt x="2" y="5"/>
                  </a:lnTo>
                  <a:lnTo>
                    <a:pt x="5" y="7"/>
                  </a:lnTo>
                  <a:lnTo>
                    <a:pt x="5" y="7"/>
                  </a:lnTo>
                  <a:lnTo>
                    <a:pt x="7" y="7"/>
                  </a:lnTo>
                  <a:lnTo>
                    <a:pt x="7" y="7"/>
                  </a:lnTo>
                  <a:lnTo>
                    <a:pt x="7" y="7"/>
                  </a:lnTo>
                  <a:close/>
                  <a:moveTo>
                    <a:pt x="17" y="21"/>
                  </a:moveTo>
                  <a:lnTo>
                    <a:pt x="17" y="21"/>
                  </a:lnTo>
                  <a:lnTo>
                    <a:pt x="14" y="19"/>
                  </a:lnTo>
                  <a:lnTo>
                    <a:pt x="14" y="19"/>
                  </a:lnTo>
                  <a:lnTo>
                    <a:pt x="14" y="19"/>
                  </a:lnTo>
                  <a:lnTo>
                    <a:pt x="14" y="17"/>
                  </a:lnTo>
                  <a:lnTo>
                    <a:pt x="17" y="17"/>
                  </a:lnTo>
                  <a:lnTo>
                    <a:pt x="17" y="17"/>
                  </a:lnTo>
                  <a:lnTo>
                    <a:pt x="17" y="17"/>
                  </a:lnTo>
                  <a:lnTo>
                    <a:pt x="19" y="19"/>
                  </a:lnTo>
                  <a:lnTo>
                    <a:pt x="19" y="19"/>
                  </a:lnTo>
                  <a:lnTo>
                    <a:pt x="19" y="19"/>
                  </a:lnTo>
                  <a:lnTo>
                    <a:pt x="17" y="19"/>
                  </a:lnTo>
                  <a:lnTo>
                    <a:pt x="17" y="21"/>
                  </a:lnTo>
                  <a:lnTo>
                    <a:pt x="17" y="21"/>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noEditPoints="1"/>
            </p:cNvSpPr>
            <p:nvPr/>
          </p:nvSpPr>
          <p:spPr bwMode="auto">
            <a:xfrm>
              <a:off x="1812" y="1399"/>
              <a:ext cx="19" cy="21"/>
            </a:xfrm>
            <a:custGeom>
              <a:avLst/>
              <a:gdLst>
                <a:gd name="T0" fmla="*/ 10 w 19"/>
                <a:gd name="T1" fmla="*/ 5 h 21"/>
                <a:gd name="T2" fmla="*/ 7 w 19"/>
                <a:gd name="T3" fmla="*/ 2 h 21"/>
                <a:gd name="T4" fmla="*/ 7 w 19"/>
                <a:gd name="T5" fmla="*/ 2 h 21"/>
                <a:gd name="T6" fmla="*/ 10 w 19"/>
                <a:gd name="T7" fmla="*/ 2 h 21"/>
                <a:gd name="T8" fmla="*/ 12 w 19"/>
                <a:gd name="T9" fmla="*/ 2 h 21"/>
                <a:gd name="T10" fmla="*/ 12 w 19"/>
                <a:gd name="T11" fmla="*/ 2 h 21"/>
                <a:gd name="T12" fmla="*/ 12 w 19"/>
                <a:gd name="T13" fmla="*/ 5 h 21"/>
                <a:gd name="T14" fmla="*/ 14 w 19"/>
                <a:gd name="T15" fmla="*/ 5 h 21"/>
                <a:gd name="T16" fmla="*/ 14 w 19"/>
                <a:gd name="T17" fmla="*/ 7 h 21"/>
                <a:gd name="T18" fmla="*/ 17 w 19"/>
                <a:gd name="T19" fmla="*/ 7 h 21"/>
                <a:gd name="T20" fmla="*/ 17 w 19"/>
                <a:gd name="T21" fmla="*/ 7 h 21"/>
                <a:gd name="T22" fmla="*/ 19 w 19"/>
                <a:gd name="T23" fmla="*/ 7 h 21"/>
                <a:gd name="T24" fmla="*/ 10 w 19"/>
                <a:gd name="T25" fmla="*/ 10 h 21"/>
                <a:gd name="T26" fmla="*/ 10 w 19"/>
                <a:gd name="T27" fmla="*/ 10 h 21"/>
                <a:gd name="T28" fmla="*/ 10 w 19"/>
                <a:gd name="T29" fmla="*/ 10 h 21"/>
                <a:gd name="T30" fmla="*/ 7 w 19"/>
                <a:gd name="T31" fmla="*/ 10 h 21"/>
                <a:gd name="T32" fmla="*/ 7 w 19"/>
                <a:gd name="T33" fmla="*/ 10 h 21"/>
                <a:gd name="T34" fmla="*/ 7 w 19"/>
                <a:gd name="T35" fmla="*/ 12 h 21"/>
                <a:gd name="T36" fmla="*/ 7 w 19"/>
                <a:gd name="T37" fmla="*/ 14 h 21"/>
                <a:gd name="T38" fmla="*/ 7 w 19"/>
                <a:gd name="T39" fmla="*/ 17 h 21"/>
                <a:gd name="T40" fmla="*/ 5 w 19"/>
                <a:gd name="T41" fmla="*/ 17 h 21"/>
                <a:gd name="T42" fmla="*/ 2 w 19"/>
                <a:gd name="T43" fmla="*/ 17 h 21"/>
                <a:gd name="T44" fmla="*/ 0 w 19"/>
                <a:gd name="T45" fmla="*/ 10 h 21"/>
                <a:gd name="T46" fmla="*/ 0 w 19"/>
                <a:gd name="T47" fmla="*/ 7 h 21"/>
                <a:gd name="T48" fmla="*/ 2 w 19"/>
                <a:gd name="T49" fmla="*/ 5 h 21"/>
                <a:gd name="T50" fmla="*/ 2 w 19"/>
                <a:gd name="T51" fmla="*/ 5 h 21"/>
                <a:gd name="T52" fmla="*/ 5 w 19"/>
                <a:gd name="T53" fmla="*/ 7 h 21"/>
                <a:gd name="T54" fmla="*/ 7 w 19"/>
                <a:gd name="T55" fmla="*/ 7 h 21"/>
                <a:gd name="T56" fmla="*/ 17 w 19"/>
                <a:gd name="T57" fmla="*/ 21 h 21"/>
                <a:gd name="T58" fmla="*/ 14 w 19"/>
                <a:gd name="T59" fmla="*/ 19 h 21"/>
                <a:gd name="T60" fmla="*/ 14 w 19"/>
                <a:gd name="T61" fmla="*/ 19 h 21"/>
                <a:gd name="T62" fmla="*/ 17 w 19"/>
                <a:gd name="T63" fmla="*/ 17 h 21"/>
                <a:gd name="T64" fmla="*/ 17 w 19"/>
                <a:gd name="T65" fmla="*/ 17 h 21"/>
                <a:gd name="T66" fmla="*/ 19 w 19"/>
                <a:gd name="T67" fmla="*/ 19 h 21"/>
                <a:gd name="T68" fmla="*/ 17 w 19"/>
                <a:gd name="T69" fmla="*/ 19 h 21"/>
                <a:gd name="T70" fmla="*/ 17 w 19"/>
                <a:gd name="T7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1">
                  <a:moveTo>
                    <a:pt x="7" y="7"/>
                  </a:moveTo>
                  <a:lnTo>
                    <a:pt x="10" y="5"/>
                  </a:lnTo>
                  <a:lnTo>
                    <a:pt x="10" y="5"/>
                  </a:lnTo>
                  <a:lnTo>
                    <a:pt x="7" y="2"/>
                  </a:lnTo>
                  <a:lnTo>
                    <a:pt x="7" y="2"/>
                  </a:lnTo>
                  <a:lnTo>
                    <a:pt x="7" y="2"/>
                  </a:lnTo>
                  <a:lnTo>
                    <a:pt x="10" y="2"/>
                  </a:lnTo>
                  <a:lnTo>
                    <a:pt x="10" y="2"/>
                  </a:lnTo>
                  <a:lnTo>
                    <a:pt x="10" y="0"/>
                  </a:lnTo>
                  <a:lnTo>
                    <a:pt x="12" y="2"/>
                  </a:lnTo>
                  <a:lnTo>
                    <a:pt x="12" y="2"/>
                  </a:lnTo>
                  <a:lnTo>
                    <a:pt x="12" y="2"/>
                  </a:lnTo>
                  <a:lnTo>
                    <a:pt x="12" y="2"/>
                  </a:lnTo>
                  <a:lnTo>
                    <a:pt x="12" y="5"/>
                  </a:lnTo>
                  <a:lnTo>
                    <a:pt x="12" y="5"/>
                  </a:lnTo>
                  <a:lnTo>
                    <a:pt x="14" y="5"/>
                  </a:lnTo>
                  <a:lnTo>
                    <a:pt x="14" y="5"/>
                  </a:lnTo>
                  <a:lnTo>
                    <a:pt x="14" y="7"/>
                  </a:lnTo>
                  <a:lnTo>
                    <a:pt x="14" y="7"/>
                  </a:lnTo>
                  <a:lnTo>
                    <a:pt x="17" y="7"/>
                  </a:lnTo>
                  <a:lnTo>
                    <a:pt x="17" y="7"/>
                  </a:lnTo>
                  <a:lnTo>
                    <a:pt x="17" y="7"/>
                  </a:lnTo>
                  <a:lnTo>
                    <a:pt x="17" y="7"/>
                  </a:lnTo>
                  <a:lnTo>
                    <a:pt x="19" y="7"/>
                  </a:lnTo>
                  <a:lnTo>
                    <a:pt x="17" y="10"/>
                  </a:lnTo>
                  <a:lnTo>
                    <a:pt x="10" y="10"/>
                  </a:lnTo>
                  <a:lnTo>
                    <a:pt x="10" y="10"/>
                  </a:lnTo>
                  <a:lnTo>
                    <a:pt x="10" y="10"/>
                  </a:lnTo>
                  <a:lnTo>
                    <a:pt x="10" y="10"/>
                  </a:lnTo>
                  <a:lnTo>
                    <a:pt x="10" y="10"/>
                  </a:lnTo>
                  <a:lnTo>
                    <a:pt x="7" y="10"/>
                  </a:lnTo>
                  <a:lnTo>
                    <a:pt x="7" y="10"/>
                  </a:lnTo>
                  <a:lnTo>
                    <a:pt x="7" y="10"/>
                  </a:lnTo>
                  <a:lnTo>
                    <a:pt x="7" y="10"/>
                  </a:lnTo>
                  <a:lnTo>
                    <a:pt x="7" y="12"/>
                  </a:lnTo>
                  <a:lnTo>
                    <a:pt x="7" y="12"/>
                  </a:lnTo>
                  <a:lnTo>
                    <a:pt x="7" y="14"/>
                  </a:lnTo>
                  <a:lnTo>
                    <a:pt x="7" y="14"/>
                  </a:lnTo>
                  <a:lnTo>
                    <a:pt x="7" y="14"/>
                  </a:lnTo>
                  <a:lnTo>
                    <a:pt x="7" y="17"/>
                  </a:lnTo>
                  <a:lnTo>
                    <a:pt x="5" y="17"/>
                  </a:lnTo>
                  <a:lnTo>
                    <a:pt x="5" y="17"/>
                  </a:lnTo>
                  <a:lnTo>
                    <a:pt x="2" y="19"/>
                  </a:lnTo>
                  <a:lnTo>
                    <a:pt x="2" y="17"/>
                  </a:lnTo>
                  <a:lnTo>
                    <a:pt x="2" y="14"/>
                  </a:lnTo>
                  <a:lnTo>
                    <a:pt x="0" y="10"/>
                  </a:lnTo>
                  <a:lnTo>
                    <a:pt x="0" y="7"/>
                  </a:lnTo>
                  <a:lnTo>
                    <a:pt x="0" y="7"/>
                  </a:lnTo>
                  <a:lnTo>
                    <a:pt x="0" y="7"/>
                  </a:lnTo>
                  <a:lnTo>
                    <a:pt x="2" y="5"/>
                  </a:lnTo>
                  <a:lnTo>
                    <a:pt x="2" y="5"/>
                  </a:lnTo>
                  <a:lnTo>
                    <a:pt x="2" y="5"/>
                  </a:lnTo>
                  <a:lnTo>
                    <a:pt x="5" y="7"/>
                  </a:lnTo>
                  <a:lnTo>
                    <a:pt x="5" y="7"/>
                  </a:lnTo>
                  <a:lnTo>
                    <a:pt x="7" y="7"/>
                  </a:lnTo>
                  <a:lnTo>
                    <a:pt x="7" y="7"/>
                  </a:lnTo>
                  <a:lnTo>
                    <a:pt x="7" y="7"/>
                  </a:lnTo>
                  <a:moveTo>
                    <a:pt x="17" y="21"/>
                  </a:moveTo>
                  <a:lnTo>
                    <a:pt x="17" y="21"/>
                  </a:lnTo>
                  <a:lnTo>
                    <a:pt x="14" y="19"/>
                  </a:lnTo>
                  <a:lnTo>
                    <a:pt x="14" y="19"/>
                  </a:lnTo>
                  <a:lnTo>
                    <a:pt x="14" y="19"/>
                  </a:lnTo>
                  <a:lnTo>
                    <a:pt x="14" y="17"/>
                  </a:lnTo>
                  <a:lnTo>
                    <a:pt x="17" y="17"/>
                  </a:lnTo>
                  <a:lnTo>
                    <a:pt x="17" y="17"/>
                  </a:lnTo>
                  <a:lnTo>
                    <a:pt x="17" y="17"/>
                  </a:lnTo>
                  <a:lnTo>
                    <a:pt x="19" y="19"/>
                  </a:lnTo>
                  <a:lnTo>
                    <a:pt x="19" y="19"/>
                  </a:lnTo>
                  <a:lnTo>
                    <a:pt x="19" y="19"/>
                  </a:lnTo>
                  <a:lnTo>
                    <a:pt x="17" y="19"/>
                  </a:lnTo>
                  <a:lnTo>
                    <a:pt x="17" y="21"/>
                  </a:lnTo>
                  <a:lnTo>
                    <a:pt x="17"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p:cNvSpPr>
              <a:spLocks/>
            </p:cNvSpPr>
            <p:nvPr/>
          </p:nvSpPr>
          <p:spPr bwMode="auto">
            <a:xfrm>
              <a:off x="1829" y="1449"/>
              <a:ext cx="14" cy="16"/>
            </a:xfrm>
            <a:custGeom>
              <a:avLst/>
              <a:gdLst>
                <a:gd name="T0" fmla="*/ 11 w 14"/>
                <a:gd name="T1" fmla="*/ 16 h 16"/>
                <a:gd name="T2" fmla="*/ 11 w 14"/>
                <a:gd name="T3" fmla="*/ 14 h 16"/>
                <a:gd name="T4" fmla="*/ 9 w 14"/>
                <a:gd name="T5" fmla="*/ 14 h 16"/>
                <a:gd name="T6" fmla="*/ 7 w 14"/>
                <a:gd name="T7" fmla="*/ 14 h 16"/>
                <a:gd name="T8" fmla="*/ 7 w 14"/>
                <a:gd name="T9" fmla="*/ 14 h 16"/>
                <a:gd name="T10" fmla="*/ 2 w 14"/>
                <a:gd name="T11" fmla="*/ 7 h 16"/>
                <a:gd name="T12" fmla="*/ 0 w 14"/>
                <a:gd name="T13" fmla="*/ 2 h 16"/>
                <a:gd name="T14" fmla="*/ 0 w 14"/>
                <a:gd name="T15" fmla="*/ 2 h 16"/>
                <a:gd name="T16" fmla="*/ 2 w 14"/>
                <a:gd name="T17" fmla="*/ 2 h 16"/>
                <a:gd name="T18" fmla="*/ 2 w 14"/>
                <a:gd name="T19" fmla="*/ 2 h 16"/>
                <a:gd name="T20" fmla="*/ 2 w 14"/>
                <a:gd name="T21" fmla="*/ 0 h 16"/>
                <a:gd name="T22" fmla="*/ 2 w 14"/>
                <a:gd name="T23" fmla="*/ 0 h 16"/>
                <a:gd name="T24" fmla="*/ 2 w 14"/>
                <a:gd name="T25" fmla="*/ 0 h 16"/>
                <a:gd name="T26" fmla="*/ 4 w 14"/>
                <a:gd name="T27" fmla="*/ 2 h 16"/>
                <a:gd name="T28" fmla="*/ 7 w 14"/>
                <a:gd name="T29" fmla="*/ 2 h 16"/>
                <a:gd name="T30" fmla="*/ 9 w 14"/>
                <a:gd name="T31" fmla="*/ 4 h 16"/>
                <a:gd name="T32" fmla="*/ 9 w 14"/>
                <a:gd name="T33" fmla="*/ 4 h 16"/>
                <a:gd name="T34" fmla="*/ 9 w 14"/>
                <a:gd name="T35" fmla="*/ 7 h 16"/>
                <a:gd name="T36" fmla="*/ 11 w 14"/>
                <a:gd name="T37" fmla="*/ 9 h 16"/>
                <a:gd name="T38" fmla="*/ 11 w 14"/>
                <a:gd name="T39" fmla="*/ 9 h 16"/>
                <a:gd name="T40" fmla="*/ 14 w 14"/>
                <a:gd name="T41" fmla="*/ 14 h 16"/>
                <a:gd name="T42" fmla="*/ 14 w 14"/>
                <a:gd name="T43" fmla="*/ 14 h 16"/>
                <a:gd name="T44" fmla="*/ 14 w 14"/>
                <a:gd name="T45" fmla="*/ 14 h 16"/>
                <a:gd name="T46" fmla="*/ 11 w 14"/>
                <a:gd name="T47" fmla="*/ 14 h 16"/>
                <a:gd name="T48" fmla="*/ 11 w 14"/>
                <a:gd name="T49" fmla="*/ 16 h 16"/>
                <a:gd name="T50" fmla="*/ 11 w 14"/>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6">
                  <a:moveTo>
                    <a:pt x="11" y="16"/>
                  </a:moveTo>
                  <a:lnTo>
                    <a:pt x="11" y="14"/>
                  </a:lnTo>
                  <a:lnTo>
                    <a:pt x="9" y="14"/>
                  </a:lnTo>
                  <a:lnTo>
                    <a:pt x="7" y="14"/>
                  </a:lnTo>
                  <a:lnTo>
                    <a:pt x="7" y="14"/>
                  </a:lnTo>
                  <a:lnTo>
                    <a:pt x="2" y="7"/>
                  </a:lnTo>
                  <a:lnTo>
                    <a:pt x="0" y="2"/>
                  </a:lnTo>
                  <a:lnTo>
                    <a:pt x="0" y="2"/>
                  </a:lnTo>
                  <a:lnTo>
                    <a:pt x="2" y="2"/>
                  </a:lnTo>
                  <a:lnTo>
                    <a:pt x="2" y="2"/>
                  </a:lnTo>
                  <a:lnTo>
                    <a:pt x="2" y="0"/>
                  </a:lnTo>
                  <a:lnTo>
                    <a:pt x="2" y="0"/>
                  </a:lnTo>
                  <a:lnTo>
                    <a:pt x="2" y="0"/>
                  </a:lnTo>
                  <a:lnTo>
                    <a:pt x="4" y="2"/>
                  </a:lnTo>
                  <a:lnTo>
                    <a:pt x="7" y="2"/>
                  </a:lnTo>
                  <a:lnTo>
                    <a:pt x="9" y="4"/>
                  </a:lnTo>
                  <a:lnTo>
                    <a:pt x="9" y="4"/>
                  </a:lnTo>
                  <a:lnTo>
                    <a:pt x="9" y="7"/>
                  </a:lnTo>
                  <a:lnTo>
                    <a:pt x="11" y="9"/>
                  </a:lnTo>
                  <a:lnTo>
                    <a:pt x="11" y="9"/>
                  </a:lnTo>
                  <a:lnTo>
                    <a:pt x="14" y="14"/>
                  </a:lnTo>
                  <a:lnTo>
                    <a:pt x="14" y="14"/>
                  </a:lnTo>
                  <a:lnTo>
                    <a:pt x="14" y="14"/>
                  </a:lnTo>
                  <a:lnTo>
                    <a:pt x="11" y="14"/>
                  </a:lnTo>
                  <a:lnTo>
                    <a:pt x="11" y="16"/>
                  </a:lnTo>
                  <a:lnTo>
                    <a:pt x="11" y="16"/>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p:cNvSpPr>
              <a:spLocks/>
            </p:cNvSpPr>
            <p:nvPr/>
          </p:nvSpPr>
          <p:spPr bwMode="auto">
            <a:xfrm>
              <a:off x="1829" y="1449"/>
              <a:ext cx="14" cy="16"/>
            </a:xfrm>
            <a:custGeom>
              <a:avLst/>
              <a:gdLst>
                <a:gd name="T0" fmla="*/ 11 w 14"/>
                <a:gd name="T1" fmla="*/ 16 h 16"/>
                <a:gd name="T2" fmla="*/ 11 w 14"/>
                <a:gd name="T3" fmla="*/ 14 h 16"/>
                <a:gd name="T4" fmla="*/ 9 w 14"/>
                <a:gd name="T5" fmla="*/ 14 h 16"/>
                <a:gd name="T6" fmla="*/ 7 w 14"/>
                <a:gd name="T7" fmla="*/ 14 h 16"/>
                <a:gd name="T8" fmla="*/ 7 w 14"/>
                <a:gd name="T9" fmla="*/ 14 h 16"/>
                <a:gd name="T10" fmla="*/ 2 w 14"/>
                <a:gd name="T11" fmla="*/ 7 h 16"/>
                <a:gd name="T12" fmla="*/ 0 w 14"/>
                <a:gd name="T13" fmla="*/ 2 h 16"/>
                <a:gd name="T14" fmla="*/ 0 w 14"/>
                <a:gd name="T15" fmla="*/ 2 h 16"/>
                <a:gd name="T16" fmla="*/ 2 w 14"/>
                <a:gd name="T17" fmla="*/ 2 h 16"/>
                <a:gd name="T18" fmla="*/ 2 w 14"/>
                <a:gd name="T19" fmla="*/ 2 h 16"/>
                <a:gd name="T20" fmla="*/ 2 w 14"/>
                <a:gd name="T21" fmla="*/ 0 h 16"/>
                <a:gd name="T22" fmla="*/ 2 w 14"/>
                <a:gd name="T23" fmla="*/ 0 h 16"/>
                <a:gd name="T24" fmla="*/ 2 w 14"/>
                <a:gd name="T25" fmla="*/ 0 h 16"/>
                <a:gd name="T26" fmla="*/ 4 w 14"/>
                <a:gd name="T27" fmla="*/ 2 h 16"/>
                <a:gd name="T28" fmla="*/ 7 w 14"/>
                <a:gd name="T29" fmla="*/ 2 h 16"/>
                <a:gd name="T30" fmla="*/ 9 w 14"/>
                <a:gd name="T31" fmla="*/ 4 h 16"/>
                <a:gd name="T32" fmla="*/ 9 w 14"/>
                <a:gd name="T33" fmla="*/ 4 h 16"/>
                <a:gd name="T34" fmla="*/ 9 w 14"/>
                <a:gd name="T35" fmla="*/ 7 h 16"/>
                <a:gd name="T36" fmla="*/ 11 w 14"/>
                <a:gd name="T37" fmla="*/ 9 h 16"/>
                <a:gd name="T38" fmla="*/ 11 w 14"/>
                <a:gd name="T39" fmla="*/ 9 h 16"/>
                <a:gd name="T40" fmla="*/ 14 w 14"/>
                <a:gd name="T41" fmla="*/ 14 h 16"/>
                <a:gd name="T42" fmla="*/ 14 w 14"/>
                <a:gd name="T43" fmla="*/ 14 h 16"/>
                <a:gd name="T44" fmla="*/ 14 w 14"/>
                <a:gd name="T45" fmla="*/ 14 h 16"/>
                <a:gd name="T46" fmla="*/ 11 w 14"/>
                <a:gd name="T47" fmla="*/ 14 h 16"/>
                <a:gd name="T48" fmla="*/ 11 w 14"/>
                <a:gd name="T49" fmla="*/ 16 h 16"/>
                <a:gd name="T50" fmla="*/ 11 w 14"/>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6">
                  <a:moveTo>
                    <a:pt x="11" y="16"/>
                  </a:moveTo>
                  <a:lnTo>
                    <a:pt x="11" y="14"/>
                  </a:lnTo>
                  <a:lnTo>
                    <a:pt x="9" y="14"/>
                  </a:lnTo>
                  <a:lnTo>
                    <a:pt x="7" y="14"/>
                  </a:lnTo>
                  <a:lnTo>
                    <a:pt x="7" y="14"/>
                  </a:lnTo>
                  <a:lnTo>
                    <a:pt x="2" y="7"/>
                  </a:lnTo>
                  <a:lnTo>
                    <a:pt x="0" y="2"/>
                  </a:lnTo>
                  <a:lnTo>
                    <a:pt x="0" y="2"/>
                  </a:lnTo>
                  <a:lnTo>
                    <a:pt x="2" y="2"/>
                  </a:lnTo>
                  <a:lnTo>
                    <a:pt x="2" y="2"/>
                  </a:lnTo>
                  <a:lnTo>
                    <a:pt x="2" y="0"/>
                  </a:lnTo>
                  <a:lnTo>
                    <a:pt x="2" y="0"/>
                  </a:lnTo>
                  <a:lnTo>
                    <a:pt x="2" y="0"/>
                  </a:lnTo>
                  <a:lnTo>
                    <a:pt x="4" y="2"/>
                  </a:lnTo>
                  <a:lnTo>
                    <a:pt x="7" y="2"/>
                  </a:lnTo>
                  <a:lnTo>
                    <a:pt x="9" y="4"/>
                  </a:lnTo>
                  <a:lnTo>
                    <a:pt x="9" y="4"/>
                  </a:lnTo>
                  <a:lnTo>
                    <a:pt x="9" y="7"/>
                  </a:lnTo>
                  <a:lnTo>
                    <a:pt x="11" y="9"/>
                  </a:lnTo>
                  <a:lnTo>
                    <a:pt x="11" y="9"/>
                  </a:lnTo>
                  <a:lnTo>
                    <a:pt x="14" y="14"/>
                  </a:lnTo>
                  <a:lnTo>
                    <a:pt x="14" y="14"/>
                  </a:lnTo>
                  <a:lnTo>
                    <a:pt x="14" y="14"/>
                  </a:lnTo>
                  <a:lnTo>
                    <a:pt x="11" y="14"/>
                  </a:lnTo>
                  <a:lnTo>
                    <a:pt x="11" y="16"/>
                  </a:lnTo>
                  <a:lnTo>
                    <a:pt x="11"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p:cNvSpPr>
              <a:spLocks/>
            </p:cNvSpPr>
            <p:nvPr/>
          </p:nvSpPr>
          <p:spPr bwMode="auto">
            <a:xfrm>
              <a:off x="1833" y="1472"/>
              <a:ext cx="7" cy="15"/>
            </a:xfrm>
            <a:custGeom>
              <a:avLst/>
              <a:gdLst>
                <a:gd name="T0" fmla="*/ 5 w 7"/>
                <a:gd name="T1" fmla="*/ 15 h 15"/>
                <a:gd name="T2" fmla="*/ 5 w 7"/>
                <a:gd name="T3" fmla="*/ 12 h 15"/>
                <a:gd name="T4" fmla="*/ 5 w 7"/>
                <a:gd name="T5" fmla="*/ 12 h 15"/>
                <a:gd name="T6" fmla="*/ 3 w 7"/>
                <a:gd name="T7" fmla="*/ 12 h 15"/>
                <a:gd name="T8" fmla="*/ 3 w 7"/>
                <a:gd name="T9" fmla="*/ 12 h 15"/>
                <a:gd name="T10" fmla="*/ 3 w 7"/>
                <a:gd name="T11" fmla="*/ 12 h 15"/>
                <a:gd name="T12" fmla="*/ 3 w 7"/>
                <a:gd name="T13" fmla="*/ 12 h 15"/>
                <a:gd name="T14" fmla="*/ 3 w 7"/>
                <a:gd name="T15" fmla="*/ 12 h 15"/>
                <a:gd name="T16" fmla="*/ 3 w 7"/>
                <a:gd name="T17" fmla="*/ 12 h 15"/>
                <a:gd name="T18" fmla="*/ 0 w 7"/>
                <a:gd name="T19" fmla="*/ 10 h 15"/>
                <a:gd name="T20" fmla="*/ 0 w 7"/>
                <a:gd name="T21" fmla="*/ 10 h 15"/>
                <a:gd name="T22" fmla="*/ 0 w 7"/>
                <a:gd name="T23" fmla="*/ 7 h 15"/>
                <a:gd name="T24" fmla="*/ 0 w 7"/>
                <a:gd name="T25" fmla="*/ 7 h 15"/>
                <a:gd name="T26" fmla="*/ 3 w 7"/>
                <a:gd name="T27" fmla="*/ 5 h 15"/>
                <a:gd name="T28" fmla="*/ 3 w 7"/>
                <a:gd name="T29" fmla="*/ 5 h 15"/>
                <a:gd name="T30" fmla="*/ 5 w 7"/>
                <a:gd name="T31" fmla="*/ 0 h 15"/>
                <a:gd name="T32" fmla="*/ 5 w 7"/>
                <a:gd name="T33" fmla="*/ 0 h 15"/>
                <a:gd name="T34" fmla="*/ 5 w 7"/>
                <a:gd name="T35" fmla="*/ 0 h 15"/>
                <a:gd name="T36" fmla="*/ 7 w 7"/>
                <a:gd name="T37" fmla="*/ 5 h 15"/>
                <a:gd name="T38" fmla="*/ 7 w 7"/>
                <a:gd name="T39" fmla="*/ 5 h 15"/>
                <a:gd name="T40" fmla="*/ 7 w 7"/>
                <a:gd name="T41" fmla="*/ 5 h 15"/>
                <a:gd name="T42" fmla="*/ 7 w 7"/>
                <a:gd name="T43" fmla="*/ 10 h 15"/>
                <a:gd name="T44" fmla="*/ 7 w 7"/>
                <a:gd name="T45" fmla="*/ 10 h 15"/>
                <a:gd name="T46" fmla="*/ 7 w 7"/>
                <a:gd name="T47" fmla="*/ 12 h 15"/>
                <a:gd name="T48" fmla="*/ 5 w 7"/>
                <a:gd name="T49" fmla="*/ 12 h 15"/>
                <a:gd name="T50" fmla="*/ 5 w 7"/>
                <a:gd name="T51" fmla="*/ 15 h 15"/>
                <a:gd name="T52" fmla="*/ 5 w 7"/>
                <a:gd name="T5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5">
                  <a:moveTo>
                    <a:pt x="5" y="15"/>
                  </a:moveTo>
                  <a:lnTo>
                    <a:pt x="5" y="12"/>
                  </a:lnTo>
                  <a:lnTo>
                    <a:pt x="5" y="12"/>
                  </a:lnTo>
                  <a:lnTo>
                    <a:pt x="3" y="12"/>
                  </a:lnTo>
                  <a:lnTo>
                    <a:pt x="3" y="12"/>
                  </a:lnTo>
                  <a:lnTo>
                    <a:pt x="3" y="12"/>
                  </a:lnTo>
                  <a:lnTo>
                    <a:pt x="3" y="12"/>
                  </a:lnTo>
                  <a:lnTo>
                    <a:pt x="3" y="12"/>
                  </a:lnTo>
                  <a:lnTo>
                    <a:pt x="3" y="12"/>
                  </a:lnTo>
                  <a:lnTo>
                    <a:pt x="0" y="10"/>
                  </a:lnTo>
                  <a:lnTo>
                    <a:pt x="0" y="10"/>
                  </a:lnTo>
                  <a:lnTo>
                    <a:pt x="0" y="7"/>
                  </a:lnTo>
                  <a:lnTo>
                    <a:pt x="0" y="7"/>
                  </a:lnTo>
                  <a:lnTo>
                    <a:pt x="3" y="5"/>
                  </a:lnTo>
                  <a:lnTo>
                    <a:pt x="3" y="5"/>
                  </a:lnTo>
                  <a:lnTo>
                    <a:pt x="5" y="0"/>
                  </a:lnTo>
                  <a:lnTo>
                    <a:pt x="5" y="0"/>
                  </a:lnTo>
                  <a:lnTo>
                    <a:pt x="5" y="0"/>
                  </a:lnTo>
                  <a:lnTo>
                    <a:pt x="7" y="5"/>
                  </a:lnTo>
                  <a:lnTo>
                    <a:pt x="7" y="5"/>
                  </a:lnTo>
                  <a:lnTo>
                    <a:pt x="7" y="5"/>
                  </a:lnTo>
                  <a:lnTo>
                    <a:pt x="7" y="10"/>
                  </a:lnTo>
                  <a:lnTo>
                    <a:pt x="7" y="10"/>
                  </a:lnTo>
                  <a:lnTo>
                    <a:pt x="7" y="12"/>
                  </a:lnTo>
                  <a:lnTo>
                    <a:pt x="5" y="12"/>
                  </a:lnTo>
                  <a:lnTo>
                    <a:pt x="5" y="15"/>
                  </a:lnTo>
                  <a:lnTo>
                    <a:pt x="5" y="1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p:cNvSpPr>
              <a:spLocks/>
            </p:cNvSpPr>
            <p:nvPr/>
          </p:nvSpPr>
          <p:spPr bwMode="auto">
            <a:xfrm>
              <a:off x="1833" y="1472"/>
              <a:ext cx="7" cy="15"/>
            </a:xfrm>
            <a:custGeom>
              <a:avLst/>
              <a:gdLst>
                <a:gd name="T0" fmla="*/ 5 w 7"/>
                <a:gd name="T1" fmla="*/ 15 h 15"/>
                <a:gd name="T2" fmla="*/ 5 w 7"/>
                <a:gd name="T3" fmla="*/ 12 h 15"/>
                <a:gd name="T4" fmla="*/ 5 w 7"/>
                <a:gd name="T5" fmla="*/ 12 h 15"/>
                <a:gd name="T6" fmla="*/ 3 w 7"/>
                <a:gd name="T7" fmla="*/ 12 h 15"/>
                <a:gd name="T8" fmla="*/ 3 w 7"/>
                <a:gd name="T9" fmla="*/ 12 h 15"/>
                <a:gd name="T10" fmla="*/ 3 w 7"/>
                <a:gd name="T11" fmla="*/ 12 h 15"/>
                <a:gd name="T12" fmla="*/ 3 w 7"/>
                <a:gd name="T13" fmla="*/ 12 h 15"/>
                <a:gd name="T14" fmla="*/ 3 w 7"/>
                <a:gd name="T15" fmla="*/ 12 h 15"/>
                <a:gd name="T16" fmla="*/ 3 w 7"/>
                <a:gd name="T17" fmla="*/ 12 h 15"/>
                <a:gd name="T18" fmla="*/ 0 w 7"/>
                <a:gd name="T19" fmla="*/ 10 h 15"/>
                <a:gd name="T20" fmla="*/ 0 w 7"/>
                <a:gd name="T21" fmla="*/ 10 h 15"/>
                <a:gd name="T22" fmla="*/ 0 w 7"/>
                <a:gd name="T23" fmla="*/ 7 h 15"/>
                <a:gd name="T24" fmla="*/ 0 w 7"/>
                <a:gd name="T25" fmla="*/ 7 h 15"/>
                <a:gd name="T26" fmla="*/ 3 w 7"/>
                <a:gd name="T27" fmla="*/ 5 h 15"/>
                <a:gd name="T28" fmla="*/ 3 w 7"/>
                <a:gd name="T29" fmla="*/ 5 h 15"/>
                <a:gd name="T30" fmla="*/ 5 w 7"/>
                <a:gd name="T31" fmla="*/ 0 h 15"/>
                <a:gd name="T32" fmla="*/ 5 w 7"/>
                <a:gd name="T33" fmla="*/ 0 h 15"/>
                <a:gd name="T34" fmla="*/ 5 w 7"/>
                <a:gd name="T35" fmla="*/ 0 h 15"/>
                <a:gd name="T36" fmla="*/ 7 w 7"/>
                <a:gd name="T37" fmla="*/ 5 h 15"/>
                <a:gd name="T38" fmla="*/ 7 w 7"/>
                <a:gd name="T39" fmla="*/ 5 h 15"/>
                <a:gd name="T40" fmla="*/ 7 w 7"/>
                <a:gd name="T41" fmla="*/ 5 h 15"/>
                <a:gd name="T42" fmla="*/ 7 w 7"/>
                <a:gd name="T43" fmla="*/ 10 h 15"/>
                <a:gd name="T44" fmla="*/ 7 w 7"/>
                <a:gd name="T45" fmla="*/ 10 h 15"/>
                <a:gd name="T46" fmla="*/ 7 w 7"/>
                <a:gd name="T47" fmla="*/ 12 h 15"/>
                <a:gd name="T48" fmla="*/ 5 w 7"/>
                <a:gd name="T49" fmla="*/ 12 h 15"/>
                <a:gd name="T50" fmla="*/ 5 w 7"/>
                <a:gd name="T51" fmla="*/ 15 h 15"/>
                <a:gd name="T52" fmla="*/ 5 w 7"/>
                <a:gd name="T5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15">
                  <a:moveTo>
                    <a:pt x="5" y="15"/>
                  </a:moveTo>
                  <a:lnTo>
                    <a:pt x="5" y="12"/>
                  </a:lnTo>
                  <a:lnTo>
                    <a:pt x="5" y="12"/>
                  </a:lnTo>
                  <a:lnTo>
                    <a:pt x="3" y="12"/>
                  </a:lnTo>
                  <a:lnTo>
                    <a:pt x="3" y="12"/>
                  </a:lnTo>
                  <a:lnTo>
                    <a:pt x="3" y="12"/>
                  </a:lnTo>
                  <a:lnTo>
                    <a:pt x="3" y="12"/>
                  </a:lnTo>
                  <a:lnTo>
                    <a:pt x="3" y="12"/>
                  </a:lnTo>
                  <a:lnTo>
                    <a:pt x="3" y="12"/>
                  </a:lnTo>
                  <a:lnTo>
                    <a:pt x="0" y="10"/>
                  </a:lnTo>
                  <a:lnTo>
                    <a:pt x="0" y="10"/>
                  </a:lnTo>
                  <a:lnTo>
                    <a:pt x="0" y="7"/>
                  </a:lnTo>
                  <a:lnTo>
                    <a:pt x="0" y="7"/>
                  </a:lnTo>
                  <a:lnTo>
                    <a:pt x="3" y="5"/>
                  </a:lnTo>
                  <a:lnTo>
                    <a:pt x="3" y="5"/>
                  </a:lnTo>
                  <a:lnTo>
                    <a:pt x="5" y="0"/>
                  </a:lnTo>
                  <a:lnTo>
                    <a:pt x="5" y="0"/>
                  </a:lnTo>
                  <a:lnTo>
                    <a:pt x="5" y="0"/>
                  </a:lnTo>
                  <a:lnTo>
                    <a:pt x="7" y="5"/>
                  </a:lnTo>
                  <a:lnTo>
                    <a:pt x="7" y="5"/>
                  </a:lnTo>
                  <a:lnTo>
                    <a:pt x="7" y="5"/>
                  </a:lnTo>
                  <a:lnTo>
                    <a:pt x="7" y="10"/>
                  </a:lnTo>
                  <a:lnTo>
                    <a:pt x="7" y="10"/>
                  </a:lnTo>
                  <a:lnTo>
                    <a:pt x="7" y="12"/>
                  </a:lnTo>
                  <a:lnTo>
                    <a:pt x="5" y="12"/>
                  </a:lnTo>
                  <a:lnTo>
                    <a:pt x="5" y="15"/>
                  </a:lnTo>
                  <a:lnTo>
                    <a:pt x="5"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1829" y="1496"/>
              <a:ext cx="4" cy="7"/>
            </a:xfrm>
            <a:custGeom>
              <a:avLst/>
              <a:gdLst>
                <a:gd name="T0" fmla="*/ 2 w 4"/>
                <a:gd name="T1" fmla="*/ 7 h 7"/>
                <a:gd name="T2" fmla="*/ 0 w 4"/>
                <a:gd name="T3" fmla="*/ 7 h 7"/>
                <a:gd name="T4" fmla="*/ 0 w 4"/>
                <a:gd name="T5" fmla="*/ 5 h 7"/>
                <a:gd name="T6" fmla="*/ 0 w 4"/>
                <a:gd name="T7" fmla="*/ 5 h 7"/>
                <a:gd name="T8" fmla="*/ 0 w 4"/>
                <a:gd name="T9" fmla="*/ 2 h 7"/>
                <a:gd name="T10" fmla="*/ 0 w 4"/>
                <a:gd name="T11" fmla="*/ 2 h 7"/>
                <a:gd name="T12" fmla="*/ 2 w 4"/>
                <a:gd name="T13" fmla="*/ 0 h 7"/>
                <a:gd name="T14" fmla="*/ 2 w 4"/>
                <a:gd name="T15" fmla="*/ 0 h 7"/>
                <a:gd name="T16" fmla="*/ 4 w 4"/>
                <a:gd name="T17" fmla="*/ 0 h 7"/>
                <a:gd name="T18" fmla="*/ 4 w 4"/>
                <a:gd name="T19" fmla="*/ 0 h 7"/>
                <a:gd name="T20" fmla="*/ 4 w 4"/>
                <a:gd name="T21" fmla="*/ 2 h 7"/>
                <a:gd name="T22" fmla="*/ 4 w 4"/>
                <a:gd name="T23" fmla="*/ 2 h 7"/>
                <a:gd name="T24" fmla="*/ 4 w 4"/>
                <a:gd name="T25" fmla="*/ 5 h 7"/>
                <a:gd name="T26" fmla="*/ 2 w 4"/>
                <a:gd name="T27" fmla="*/ 5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5"/>
                  </a:lnTo>
                  <a:lnTo>
                    <a:pt x="0" y="5"/>
                  </a:lnTo>
                  <a:lnTo>
                    <a:pt x="0" y="2"/>
                  </a:lnTo>
                  <a:lnTo>
                    <a:pt x="0" y="2"/>
                  </a:lnTo>
                  <a:lnTo>
                    <a:pt x="2" y="0"/>
                  </a:lnTo>
                  <a:lnTo>
                    <a:pt x="2" y="0"/>
                  </a:lnTo>
                  <a:lnTo>
                    <a:pt x="4" y="0"/>
                  </a:lnTo>
                  <a:lnTo>
                    <a:pt x="4" y="0"/>
                  </a:lnTo>
                  <a:lnTo>
                    <a:pt x="4" y="2"/>
                  </a:lnTo>
                  <a:lnTo>
                    <a:pt x="4" y="2"/>
                  </a:lnTo>
                  <a:lnTo>
                    <a:pt x="4" y="5"/>
                  </a:lnTo>
                  <a:lnTo>
                    <a:pt x="2" y="5"/>
                  </a:lnTo>
                  <a:lnTo>
                    <a:pt x="2" y="7"/>
                  </a:lnTo>
                  <a:lnTo>
                    <a:pt x="2" y="7"/>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p:cNvSpPr>
              <a:spLocks/>
            </p:cNvSpPr>
            <p:nvPr/>
          </p:nvSpPr>
          <p:spPr bwMode="auto">
            <a:xfrm>
              <a:off x="1829" y="1496"/>
              <a:ext cx="4" cy="7"/>
            </a:xfrm>
            <a:custGeom>
              <a:avLst/>
              <a:gdLst>
                <a:gd name="T0" fmla="*/ 2 w 4"/>
                <a:gd name="T1" fmla="*/ 7 h 7"/>
                <a:gd name="T2" fmla="*/ 0 w 4"/>
                <a:gd name="T3" fmla="*/ 7 h 7"/>
                <a:gd name="T4" fmla="*/ 0 w 4"/>
                <a:gd name="T5" fmla="*/ 5 h 7"/>
                <a:gd name="T6" fmla="*/ 0 w 4"/>
                <a:gd name="T7" fmla="*/ 5 h 7"/>
                <a:gd name="T8" fmla="*/ 0 w 4"/>
                <a:gd name="T9" fmla="*/ 2 h 7"/>
                <a:gd name="T10" fmla="*/ 0 w 4"/>
                <a:gd name="T11" fmla="*/ 2 h 7"/>
                <a:gd name="T12" fmla="*/ 2 w 4"/>
                <a:gd name="T13" fmla="*/ 0 h 7"/>
                <a:gd name="T14" fmla="*/ 2 w 4"/>
                <a:gd name="T15" fmla="*/ 0 h 7"/>
                <a:gd name="T16" fmla="*/ 4 w 4"/>
                <a:gd name="T17" fmla="*/ 0 h 7"/>
                <a:gd name="T18" fmla="*/ 4 w 4"/>
                <a:gd name="T19" fmla="*/ 0 h 7"/>
                <a:gd name="T20" fmla="*/ 4 w 4"/>
                <a:gd name="T21" fmla="*/ 2 h 7"/>
                <a:gd name="T22" fmla="*/ 4 w 4"/>
                <a:gd name="T23" fmla="*/ 2 h 7"/>
                <a:gd name="T24" fmla="*/ 4 w 4"/>
                <a:gd name="T25" fmla="*/ 5 h 7"/>
                <a:gd name="T26" fmla="*/ 2 w 4"/>
                <a:gd name="T27" fmla="*/ 5 h 7"/>
                <a:gd name="T28" fmla="*/ 2 w 4"/>
                <a:gd name="T29" fmla="*/ 7 h 7"/>
                <a:gd name="T30" fmla="*/ 2 w 4"/>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7">
                  <a:moveTo>
                    <a:pt x="2" y="7"/>
                  </a:moveTo>
                  <a:lnTo>
                    <a:pt x="0" y="7"/>
                  </a:lnTo>
                  <a:lnTo>
                    <a:pt x="0" y="5"/>
                  </a:lnTo>
                  <a:lnTo>
                    <a:pt x="0" y="5"/>
                  </a:lnTo>
                  <a:lnTo>
                    <a:pt x="0" y="2"/>
                  </a:lnTo>
                  <a:lnTo>
                    <a:pt x="0" y="2"/>
                  </a:lnTo>
                  <a:lnTo>
                    <a:pt x="2" y="0"/>
                  </a:lnTo>
                  <a:lnTo>
                    <a:pt x="2" y="0"/>
                  </a:lnTo>
                  <a:lnTo>
                    <a:pt x="4" y="0"/>
                  </a:lnTo>
                  <a:lnTo>
                    <a:pt x="4" y="0"/>
                  </a:lnTo>
                  <a:lnTo>
                    <a:pt x="4" y="2"/>
                  </a:lnTo>
                  <a:lnTo>
                    <a:pt x="4" y="2"/>
                  </a:lnTo>
                  <a:lnTo>
                    <a:pt x="4" y="5"/>
                  </a:lnTo>
                  <a:lnTo>
                    <a:pt x="2" y="5"/>
                  </a:lnTo>
                  <a:lnTo>
                    <a:pt x="2" y="7"/>
                  </a:lnTo>
                  <a:lnTo>
                    <a:pt x="2"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p:cNvSpPr>
              <a:spLocks noEditPoints="1"/>
            </p:cNvSpPr>
            <p:nvPr/>
          </p:nvSpPr>
          <p:spPr bwMode="auto">
            <a:xfrm>
              <a:off x="1500" y="1295"/>
              <a:ext cx="114" cy="71"/>
            </a:xfrm>
            <a:custGeom>
              <a:avLst/>
              <a:gdLst>
                <a:gd name="T0" fmla="*/ 57 w 114"/>
                <a:gd name="T1" fmla="*/ 52 h 71"/>
                <a:gd name="T2" fmla="*/ 50 w 114"/>
                <a:gd name="T3" fmla="*/ 52 h 71"/>
                <a:gd name="T4" fmla="*/ 48 w 114"/>
                <a:gd name="T5" fmla="*/ 54 h 71"/>
                <a:gd name="T6" fmla="*/ 45 w 114"/>
                <a:gd name="T7" fmla="*/ 50 h 71"/>
                <a:gd name="T8" fmla="*/ 40 w 114"/>
                <a:gd name="T9" fmla="*/ 45 h 71"/>
                <a:gd name="T10" fmla="*/ 40 w 114"/>
                <a:gd name="T11" fmla="*/ 47 h 71"/>
                <a:gd name="T12" fmla="*/ 31 w 114"/>
                <a:gd name="T13" fmla="*/ 50 h 71"/>
                <a:gd name="T14" fmla="*/ 29 w 114"/>
                <a:gd name="T15" fmla="*/ 52 h 71"/>
                <a:gd name="T16" fmla="*/ 29 w 114"/>
                <a:gd name="T17" fmla="*/ 54 h 71"/>
                <a:gd name="T18" fmla="*/ 24 w 114"/>
                <a:gd name="T19" fmla="*/ 64 h 71"/>
                <a:gd name="T20" fmla="*/ 12 w 114"/>
                <a:gd name="T21" fmla="*/ 62 h 71"/>
                <a:gd name="T22" fmla="*/ 7 w 114"/>
                <a:gd name="T23" fmla="*/ 59 h 71"/>
                <a:gd name="T24" fmla="*/ 10 w 114"/>
                <a:gd name="T25" fmla="*/ 50 h 71"/>
                <a:gd name="T26" fmla="*/ 5 w 114"/>
                <a:gd name="T27" fmla="*/ 47 h 71"/>
                <a:gd name="T28" fmla="*/ 0 w 114"/>
                <a:gd name="T29" fmla="*/ 40 h 71"/>
                <a:gd name="T30" fmla="*/ 5 w 114"/>
                <a:gd name="T31" fmla="*/ 40 h 71"/>
                <a:gd name="T32" fmla="*/ 7 w 114"/>
                <a:gd name="T33" fmla="*/ 38 h 71"/>
                <a:gd name="T34" fmla="*/ 10 w 114"/>
                <a:gd name="T35" fmla="*/ 36 h 71"/>
                <a:gd name="T36" fmla="*/ 12 w 114"/>
                <a:gd name="T37" fmla="*/ 24 h 71"/>
                <a:gd name="T38" fmla="*/ 10 w 114"/>
                <a:gd name="T39" fmla="*/ 21 h 71"/>
                <a:gd name="T40" fmla="*/ 10 w 114"/>
                <a:gd name="T41" fmla="*/ 14 h 71"/>
                <a:gd name="T42" fmla="*/ 10 w 114"/>
                <a:gd name="T43" fmla="*/ 12 h 71"/>
                <a:gd name="T44" fmla="*/ 10 w 114"/>
                <a:gd name="T45" fmla="*/ 7 h 71"/>
                <a:gd name="T46" fmla="*/ 7 w 114"/>
                <a:gd name="T47" fmla="*/ 5 h 71"/>
                <a:gd name="T48" fmla="*/ 17 w 114"/>
                <a:gd name="T49" fmla="*/ 0 h 71"/>
                <a:gd name="T50" fmla="*/ 24 w 114"/>
                <a:gd name="T51" fmla="*/ 5 h 71"/>
                <a:gd name="T52" fmla="*/ 29 w 114"/>
                <a:gd name="T53" fmla="*/ 0 h 71"/>
                <a:gd name="T54" fmla="*/ 36 w 114"/>
                <a:gd name="T55" fmla="*/ 2 h 71"/>
                <a:gd name="T56" fmla="*/ 45 w 114"/>
                <a:gd name="T57" fmla="*/ 5 h 71"/>
                <a:gd name="T58" fmla="*/ 52 w 114"/>
                <a:gd name="T59" fmla="*/ 7 h 71"/>
                <a:gd name="T60" fmla="*/ 57 w 114"/>
                <a:gd name="T61" fmla="*/ 10 h 71"/>
                <a:gd name="T62" fmla="*/ 59 w 114"/>
                <a:gd name="T63" fmla="*/ 7 h 71"/>
                <a:gd name="T64" fmla="*/ 64 w 114"/>
                <a:gd name="T65" fmla="*/ 10 h 71"/>
                <a:gd name="T66" fmla="*/ 66 w 114"/>
                <a:gd name="T67" fmla="*/ 17 h 71"/>
                <a:gd name="T68" fmla="*/ 71 w 114"/>
                <a:gd name="T69" fmla="*/ 19 h 71"/>
                <a:gd name="T70" fmla="*/ 83 w 114"/>
                <a:gd name="T71" fmla="*/ 19 h 71"/>
                <a:gd name="T72" fmla="*/ 88 w 114"/>
                <a:gd name="T73" fmla="*/ 21 h 71"/>
                <a:gd name="T74" fmla="*/ 74 w 114"/>
                <a:gd name="T75" fmla="*/ 21 h 71"/>
                <a:gd name="T76" fmla="*/ 74 w 114"/>
                <a:gd name="T77" fmla="*/ 26 h 71"/>
                <a:gd name="T78" fmla="*/ 78 w 114"/>
                <a:gd name="T79" fmla="*/ 26 h 71"/>
                <a:gd name="T80" fmla="*/ 81 w 114"/>
                <a:gd name="T81" fmla="*/ 26 h 71"/>
                <a:gd name="T82" fmla="*/ 92 w 114"/>
                <a:gd name="T83" fmla="*/ 28 h 71"/>
                <a:gd name="T84" fmla="*/ 100 w 114"/>
                <a:gd name="T85" fmla="*/ 31 h 71"/>
                <a:gd name="T86" fmla="*/ 107 w 114"/>
                <a:gd name="T87" fmla="*/ 36 h 71"/>
                <a:gd name="T88" fmla="*/ 114 w 114"/>
                <a:gd name="T89" fmla="*/ 43 h 71"/>
                <a:gd name="T90" fmla="*/ 107 w 114"/>
                <a:gd name="T91" fmla="*/ 47 h 71"/>
                <a:gd name="T92" fmla="*/ 104 w 114"/>
                <a:gd name="T93" fmla="*/ 52 h 71"/>
                <a:gd name="T94" fmla="*/ 100 w 114"/>
                <a:gd name="T95" fmla="*/ 52 h 71"/>
                <a:gd name="T96" fmla="*/ 97 w 114"/>
                <a:gd name="T97" fmla="*/ 47 h 71"/>
                <a:gd name="T98" fmla="*/ 90 w 114"/>
                <a:gd name="T99" fmla="*/ 47 h 71"/>
                <a:gd name="T100" fmla="*/ 76 w 114"/>
                <a:gd name="T101" fmla="*/ 47 h 71"/>
                <a:gd name="T102" fmla="*/ 64 w 114"/>
                <a:gd name="T103" fmla="*/ 45 h 71"/>
                <a:gd name="T104" fmla="*/ 104 w 114"/>
                <a:gd name="T105" fmla="*/ 57 h 71"/>
                <a:gd name="T106" fmla="*/ 100 w 114"/>
                <a:gd name="T107" fmla="*/ 57 h 71"/>
                <a:gd name="T108" fmla="*/ 104 w 114"/>
                <a:gd name="T10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71">
                  <a:moveTo>
                    <a:pt x="62" y="47"/>
                  </a:moveTo>
                  <a:lnTo>
                    <a:pt x="62" y="47"/>
                  </a:lnTo>
                  <a:lnTo>
                    <a:pt x="62" y="47"/>
                  </a:lnTo>
                  <a:lnTo>
                    <a:pt x="59" y="50"/>
                  </a:lnTo>
                  <a:lnTo>
                    <a:pt x="59" y="50"/>
                  </a:lnTo>
                  <a:lnTo>
                    <a:pt x="57" y="52"/>
                  </a:lnTo>
                  <a:lnTo>
                    <a:pt x="57" y="52"/>
                  </a:lnTo>
                  <a:lnTo>
                    <a:pt x="57" y="52"/>
                  </a:lnTo>
                  <a:lnTo>
                    <a:pt x="57" y="52"/>
                  </a:lnTo>
                  <a:lnTo>
                    <a:pt x="55" y="52"/>
                  </a:lnTo>
                  <a:lnTo>
                    <a:pt x="52" y="52"/>
                  </a:lnTo>
                  <a:lnTo>
                    <a:pt x="50" y="52"/>
                  </a:lnTo>
                  <a:lnTo>
                    <a:pt x="50" y="52"/>
                  </a:lnTo>
                  <a:lnTo>
                    <a:pt x="50" y="52"/>
                  </a:lnTo>
                  <a:lnTo>
                    <a:pt x="48" y="52"/>
                  </a:lnTo>
                  <a:lnTo>
                    <a:pt x="48" y="54"/>
                  </a:lnTo>
                  <a:lnTo>
                    <a:pt x="48" y="54"/>
                  </a:lnTo>
                  <a:lnTo>
                    <a:pt x="48" y="54"/>
                  </a:lnTo>
                  <a:lnTo>
                    <a:pt x="45" y="52"/>
                  </a:lnTo>
                  <a:lnTo>
                    <a:pt x="45" y="52"/>
                  </a:lnTo>
                  <a:lnTo>
                    <a:pt x="45" y="52"/>
                  </a:lnTo>
                  <a:lnTo>
                    <a:pt x="45" y="52"/>
                  </a:lnTo>
                  <a:lnTo>
                    <a:pt x="43" y="52"/>
                  </a:lnTo>
                  <a:lnTo>
                    <a:pt x="45" y="50"/>
                  </a:lnTo>
                  <a:lnTo>
                    <a:pt x="45" y="47"/>
                  </a:lnTo>
                  <a:lnTo>
                    <a:pt x="43" y="47"/>
                  </a:lnTo>
                  <a:lnTo>
                    <a:pt x="43" y="47"/>
                  </a:lnTo>
                  <a:lnTo>
                    <a:pt x="43" y="47"/>
                  </a:lnTo>
                  <a:lnTo>
                    <a:pt x="43" y="47"/>
                  </a:lnTo>
                  <a:lnTo>
                    <a:pt x="40" y="45"/>
                  </a:lnTo>
                  <a:lnTo>
                    <a:pt x="40" y="47"/>
                  </a:lnTo>
                  <a:lnTo>
                    <a:pt x="40" y="47"/>
                  </a:lnTo>
                  <a:lnTo>
                    <a:pt x="40" y="47"/>
                  </a:lnTo>
                  <a:lnTo>
                    <a:pt x="40" y="47"/>
                  </a:lnTo>
                  <a:lnTo>
                    <a:pt x="40" y="47"/>
                  </a:lnTo>
                  <a:lnTo>
                    <a:pt x="40" y="47"/>
                  </a:lnTo>
                  <a:lnTo>
                    <a:pt x="40" y="47"/>
                  </a:lnTo>
                  <a:lnTo>
                    <a:pt x="40" y="50"/>
                  </a:lnTo>
                  <a:lnTo>
                    <a:pt x="38" y="50"/>
                  </a:lnTo>
                  <a:lnTo>
                    <a:pt x="36" y="50"/>
                  </a:lnTo>
                  <a:lnTo>
                    <a:pt x="33" y="52"/>
                  </a:lnTo>
                  <a:lnTo>
                    <a:pt x="31" y="50"/>
                  </a:lnTo>
                  <a:lnTo>
                    <a:pt x="31" y="50"/>
                  </a:lnTo>
                  <a:lnTo>
                    <a:pt x="31" y="50"/>
                  </a:lnTo>
                  <a:lnTo>
                    <a:pt x="29" y="50"/>
                  </a:lnTo>
                  <a:lnTo>
                    <a:pt x="29" y="50"/>
                  </a:lnTo>
                  <a:lnTo>
                    <a:pt x="29" y="50"/>
                  </a:lnTo>
                  <a:lnTo>
                    <a:pt x="29" y="52"/>
                  </a:lnTo>
                  <a:lnTo>
                    <a:pt x="29" y="52"/>
                  </a:lnTo>
                  <a:lnTo>
                    <a:pt x="29" y="52"/>
                  </a:lnTo>
                  <a:lnTo>
                    <a:pt x="29" y="54"/>
                  </a:lnTo>
                  <a:lnTo>
                    <a:pt x="29" y="54"/>
                  </a:lnTo>
                  <a:lnTo>
                    <a:pt x="29" y="54"/>
                  </a:lnTo>
                  <a:lnTo>
                    <a:pt x="29" y="54"/>
                  </a:lnTo>
                  <a:lnTo>
                    <a:pt x="29" y="57"/>
                  </a:lnTo>
                  <a:lnTo>
                    <a:pt x="26" y="62"/>
                  </a:lnTo>
                  <a:lnTo>
                    <a:pt x="26" y="62"/>
                  </a:lnTo>
                  <a:lnTo>
                    <a:pt x="24" y="62"/>
                  </a:lnTo>
                  <a:lnTo>
                    <a:pt x="24" y="62"/>
                  </a:lnTo>
                  <a:lnTo>
                    <a:pt x="24" y="64"/>
                  </a:lnTo>
                  <a:lnTo>
                    <a:pt x="24" y="64"/>
                  </a:lnTo>
                  <a:lnTo>
                    <a:pt x="19" y="71"/>
                  </a:lnTo>
                  <a:lnTo>
                    <a:pt x="19" y="71"/>
                  </a:lnTo>
                  <a:lnTo>
                    <a:pt x="19" y="71"/>
                  </a:lnTo>
                  <a:lnTo>
                    <a:pt x="12" y="64"/>
                  </a:lnTo>
                  <a:lnTo>
                    <a:pt x="12" y="62"/>
                  </a:lnTo>
                  <a:lnTo>
                    <a:pt x="12" y="62"/>
                  </a:lnTo>
                  <a:lnTo>
                    <a:pt x="10" y="59"/>
                  </a:lnTo>
                  <a:lnTo>
                    <a:pt x="10" y="59"/>
                  </a:lnTo>
                  <a:lnTo>
                    <a:pt x="10" y="59"/>
                  </a:lnTo>
                  <a:lnTo>
                    <a:pt x="7" y="59"/>
                  </a:lnTo>
                  <a:lnTo>
                    <a:pt x="7" y="59"/>
                  </a:lnTo>
                  <a:lnTo>
                    <a:pt x="7" y="57"/>
                  </a:lnTo>
                  <a:lnTo>
                    <a:pt x="7" y="54"/>
                  </a:lnTo>
                  <a:lnTo>
                    <a:pt x="7" y="54"/>
                  </a:lnTo>
                  <a:lnTo>
                    <a:pt x="7" y="54"/>
                  </a:lnTo>
                  <a:lnTo>
                    <a:pt x="10" y="50"/>
                  </a:lnTo>
                  <a:lnTo>
                    <a:pt x="10" y="50"/>
                  </a:lnTo>
                  <a:lnTo>
                    <a:pt x="10" y="50"/>
                  </a:lnTo>
                  <a:lnTo>
                    <a:pt x="10" y="50"/>
                  </a:lnTo>
                  <a:lnTo>
                    <a:pt x="10" y="50"/>
                  </a:lnTo>
                  <a:lnTo>
                    <a:pt x="7" y="47"/>
                  </a:lnTo>
                  <a:lnTo>
                    <a:pt x="7" y="47"/>
                  </a:lnTo>
                  <a:lnTo>
                    <a:pt x="5" y="47"/>
                  </a:lnTo>
                  <a:lnTo>
                    <a:pt x="3" y="45"/>
                  </a:lnTo>
                  <a:lnTo>
                    <a:pt x="3" y="45"/>
                  </a:lnTo>
                  <a:lnTo>
                    <a:pt x="5" y="45"/>
                  </a:lnTo>
                  <a:lnTo>
                    <a:pt x="5" y="45"/>
                  </a:lnTo>
                  <a:lnTo>
                    <a:pt x="3" y="43"/>
                  </a:lnTo>
                  <a:lnTo>
                    <a:pt x="0" y="40"/>
                  </a:lnTo>
                  <a:lnTo>
                    <a:pt x="0" y="40"/>
                  </a:lnTo>
                  <a:lnTo>
                    <a:pt x="0" y="40"/>
                  </a:lnTo>
                  <a:lnTo>
                    <a:pt x="3" y="40"/>
                  </a:lnTo>
                  <a:lnTo>
                    <a:pt x="3" y="40"/>
                  </a:lnTo>
                  <a:lnTo>
                    <a:pt x="3" y="40"/>
                  </a:lnTo>
                  <a:lnTo>
                    <a:pt x="5" y="40"/>
                  </a:lnTo>
                  <a:lnTo>
                    <a:pt x="5" y="40"/>
                  </a:lnTo>
                  <a:lnTo>
                    <a:pt x="5" y="40"/>
                  </a:lnTo>
                  <a:lnTo>
                    <a:pt x="7" y="40"/>
                  </a:lnTo>
                  <a:lnTo>
                    <a:pt x="7" y="38"/>
                  </a:lnTo>
                  <a:lnTo>
                    <a:pt x="7" y="38"/>
                  </a:lnTo>
                  <a:lnTo>
                    <a:pt x="7" y="38"/>
                  </a:lnTo>
                  <a:lnTo>
                    <a:pt x="7" y="38"/>
                  </a:lnTo>
                  <a:lnTo>
                    <a:pt x="10" y="38"/>
                  </a:lnTo>
                  <a:lnTo>
                    <a:pt x="10" y="38"/>
                  </a:lnTo>
                  <a:lnTo>
                    <a:pt x="10" y="38"/>
                  </a:lnTo>
                  <a:lnTo>
                    <a:pt x="10" y="36"/>
                  </a:lnTo>
                  <a:lnTo>
                    <a:pt x="10" y="36"/>
                  </a:lnTo>
                  <a:lnTo>
                    <a:pt x="10" y="36"/>
                  </a:lnTo>
                  <a:lnTo>
                    <a:pt x="10" y="33"/>
                  </a:lnTo>
                  <a:lnTo>
                    <a:pt x="7" y="31"/>
                  </a:lnTo>
                  <a:lnTo>
                    <a:pt x="7" y="28"/>
                  </a:lnTo>
                  <a:lnTo>
                    <a:pt x="12" y="26"/>
                  </a:lnTo>
                  <a:lnTo>
                    <a:pt x="12" y="24"/>
                  </a:lnTo>
                  <a:lnTo>
                    <a:pt x="12" y="24"/>
                  </a:lnTo>
                  <a:lnTo>
                    <a:pt x="12" y="21"/>
                  </a:lnTo>
                  <a:lnTo>
                    <a:pt x="12" y="21"/>
                  </a:lnTo>
                  <a:lnTo>
                    <a:pt x="12" y="21"/>
                  </a:lnTo>
                  <a:lnTo>
                    <a:pt x="10" y="21"/>
                  </a:lnTo>
                  <a:lnTo>
                    <a:pt x="10" y="21"/>
                  </a:lnTo>
                  <a:lnTo>
                    <a:pt x="10" y="21"/>
                  </a:lnTo>
                  <a:lnTo>
                    <a:pt x="10" y="21"/>
                  </a:lnTo>
                  <a:lnTo>
                    <a:pt x="10" y="19"/>
                  </a:lnTo>
                  <a:lnTo>
                    <a:pt x="10" y="17"/>
                  </a:lnTo>
                  <a:lnTo>
                    <a:pt x="10" y="17"/>
                  </a:lnTo>
                  <a:lnTo>
                    <a:pt x="10" y="14"/>
                  </a:lnTo>
                  <a:lnTo>
                    <a:pt x="10" y="14"/>
                  </a:lnTo>
                  <a:lnTo>
                    <a:pt x="10" y="12"/>
                  </a:lnTo>
                  <a:lnTo>
                    <a:pt x="10" y="12"/>
                  </a:lnTo>
                  <a:lnTo>
                    <a:pt x="10" y="12"/>
                  </a:lnTo>
                  <a:lnTo>
                    <a:pt x="10" y="12"/>
                  </a:lnTo>
                  <a:lnTo>
                    <a:pt x="10" y="12"/>
                  </a:lnTo>
                  <a:lnTo>
                    <a:pt x="10" y="10"/>
                  </a:lnTo>
                  <a:lnTo>
                    <a:pt x="10" y="10"/>
                  </a:lnTo>
                  <a:lnTo>
                    <a:pt x="10" y="10"/>
                  </a:lnTo>
                  <a:lnTo>
                    <a:pt x="10" y="7"/>
                  </a:lnTo>
                  <a:lnTo>
                    <a:pt x="10" y="7"/>
                  </a:lnTo>
                  <a:lnTo>
                    <a:pt x="10" y="7"/>
                  </a:lnTo>
                  <a:lnTo>
                    <a:pt x="7" y="7"/>
                  </a:lnTo>
                  <a:lnTo>
                    <a:pt x="10" y="7"/>
                  </a:lnTo>
                  <a:lnTo>
                    <a:pt x="10" y="7"/>
                  </a:lnTo>
                  <a:lnTo>
                    <a:pt x="10" y="5"/>
                  </a:lnTo>
                  <a:lnTo>
                    <a:pt x="7" y="5"/>
                  </a:lnTo>
                  <a:lnTo>
                    <a:pt x="7" y="5"/>
                  </a:lnTo>
                  <a:lnTo>
                    <a:pt x="7" y="5"/>
                  </a:lnTo>
                  <a:lnTo>
                    <a:pt x="10" y="2"/>
                  </a:lnTo>
                  <a:lnTo>
                    <a:pt x="12" y="0"/>
                  </a:lnTo>
                  <a:lnTo>
                    <a:pt x="15" y="0"/>
                  </a:lnTo>
                  <a:lnTo>
                    <a:pt x="15" y="0"/>
                  </a:lnTo>
                  <a:lnTo>
                    <a:pt x="17" y="0"/>
                  </a:lnTo>
                  <a:lnTo>
                    <a:pt x="17" y="2"/>
                  </a:lnTo>
                  <a:lnTo>
                    <a:pt x="19" y="2"/>
                  </a:lnTo>
                  <a:lnTo>
                    <a:pt x="19" y="2"/>
                  </a:lnTo>
                  <a:lnTo>
                    <a:pt x="19" y="2"/>
                  </a:lnTo>
                  <a:lnTo>
                    <a:pt x="22" y="2"/>
                  </a:lnTo>
                  <a:lnTo>
                    <a:pt x="24" y="5"/>
                  </a:lnTo>
                  <a:lnTo>
                    <a:pt x="24" y="5"/>
                  </a:lnTo>
                  <a:lnTo>
                    <a:pt x="24" y="2"/>
                  </a:lnTo>
                  <a:lnTo>
                    <a:pt x="26" y="2"/>
                  </a:lnTo>
                  <a:lnTo>
                    <a:pt x="29" y="2"/>
                  </a:lnTo>
                  <a:lnTo>
                    <a:pt x="29" y="2"/>
                  </a:lnTo>
                  <a:lnTo>
                    <a:pt x="29" y="0"/>
                  </a:lnTo>
                  <a:lnTo>
                    <a:pt x="31" y="0"/>
                  </a:lnTo>
                  <a:lnTo>
                    <a:pt x="31" y="0"/>
                  </a:lnTo>
                  <a:lnTo>
                    <a:pt x="31" y="0"/>
                  </a:lnTo>
                  <a:lnTo>
                    <a:pt x="31" y="0"/>
                  </a:lnTo>
                  <a:lnTo>
                    <a:pt x="36" y="0"/>
                  </a:lnTo>
                  <a:lnTo>
                    <a:pt x="36" y="2"/>
                  </a:lnTo>
                  <a:lnTo>
                    <a:pt x="38" y="2"/>
                  </a:lnTo>
                  <a:lnTo>
                    <a:pt x="38" y="2"/>
                  </a:lnTo>
                  <a:lnTo>
                    <a:pt x="40" y="5"/>
                  </a:lnTo>
                  <a:lnTo>
                    <a:pt x="43" y="5"/>
                  </a:lnTo>
                  <a:lnTo>
                    <a:pt x="45" y="5"/>
                  </a:lnTo>
                  <a:lnTo>
                    <a:pt x="45" y="5"/>
                  </a:lnTo>
                  <a:lnTo>
                    <a:pt x="48" y="5"/>
                  </a:lnTo>
                  <a:lnTo>
                    <a:pt x="48" y="5"/>
                  </a:lnTo>
                  <a:lnTo>
                    <a:pt x="48" y="5"/>
                  </a:lnTo>
                  <a:lnTo>
                    <a:pt x="50" y="7"/>
                  </a:lnTo>
                  <a:lnTo>
                    <a:pt x="50" y="7"/>
                  </a:lnTo>
                  <a:lnTo>
                    <a:pt x="52" y="7"/>
                  </a:lnTo>
                  <a:lnTo>
                    <a:pt x="52" y="10"/>
                  </a:lnTo>
                  <a:lnTo>
                    <a:pt x="52" y="10"/>
                  </a:lnTo>
                  <a:lnTo>
                    <a:pt x="52" y="10"/>
                  </a:lnTo>
                  <a:lnTo>
                    <a:pt x="55" y="10"/>
                  </a:lnTo>
                  <a:lnTo>
                    <a:pt x="57" y="10"/>
                  </a:lnTo>
                  <a:lnTo>
                    <a:pt x="57" y="10"/>
                  </a:lnTo>
                  <a:lnTo>
                    <a:pt x="57" y="10"/>
                  </a:lnTo>
                  <a:lnTo>
                    <a:pt x="59" y="10"/>
                  </a:lnTo>
                  <a:lnTo>
                    <a:pt x="59" y="10"/>
                  </a:lnTo>
                  <a:lnTo>
                    <a:pt x="59" y="10"/>
                  </a:lnTo>
                  <a:lnTo>
                    <a:pt x="59" y="10"/>
                  </a:lnTo>
                  <a:lnTo>
                    <a:pt x="59" y="7"/>
                  </a:lnTo>
                  <a:lnTo>
                    <a:pt x="62" y="7"/>
                  </a:lnTo>
                  <a:lnTo>
                    <a:pt x="62" y="7"/>
                  </a:lnTo>
                  <a:lnTo>
                    <a:pt x="64" y="7"/>
                  </a:lnTo>
                  <a:lnTo>
                    <a:pt x="64" y="10"/>
                  </a:lnTo>
                  <a:lnTo>
                    <a:pt x="64" y="10"/>
                  </a:lnTo>
                  <a:lnTo>
                    <a:pt x="64" y="10"/>
                  </a:lnTo>
                  <a:lnTo>
                    <a:pt x="66" y="10"/>
                  </a:lnTo>
                  <a:lnTo>
                    <a:pt x="66" y="10"/>
                  </a:lnTo>
                  <a:lnTo>
                    <a:pt x="64" y="12"/>
                  </a:lnTo>
                  <a:lnTo>
                    <a:pt x="66" y="14"/>
                  </a:lnTo>
                  <a:lnTo>
                    <a:pt x="66" y="17"/>
                  </a:lnTo>
                  <a:lnTo>
                    <a:pt x="66" y="17"/>
                  </a:lnTo>
                  <a:lnTo>
                    <a:pt x="66" y="19"/>
                  </a:lnTo>
                  <a:lnTo>
                    <a:pt x="66" y="19"/>
                  </a:lnTo>
                  <a:lnTo>
                    <a:pt x="69" y="19"/>
                  </a:lnTo>
                  <a:lnTo>
                    <a:pt x="69" y="19"/>
                  </a:lnTo>
                  <a:lnTo>
                    <a:pt x="71" y="19"/>
                  </a:lnTo>
                  <a:lnTo>
                    <a:pt x="71" y="19"/>
                  </a:lnTo>
                  <a:lnTo>
                    <a:pt x="71" y="19"/>
                  </a:lnTo>
                  <a:lnTo>
                    <a:pt x="71" y="19"/>
                  </a:lnTo>
                  <a:lnTo>
                    <a:pt x="76" y="19"/>
                  </a:lnTo>
                  <a:lnTo>
                    <a:pt x="76" y="19"/>
                  </a:lnTo>
                  <a:lnTo>
                    <a:pt x="78" y="19"/>
                  </a:lnTo>
                  <a:lnTo>
                    <a:pt x="83" y="19"/>
                  </a:lnTo>
                  <a:lnTo>
                    <a:pt x="83" y="19"/>
                  </a:lnTo>
                  <a:lnTo>
                    <a:pt x="85" y="19"/>
                  </a:lnTo>
                  <a:lnTo>
                    <a:pt x="85" y="17"/>
                  </a:lnTo>
                  <a:lnTo>
                    <a:pt x="85" y="17"/>
                  </a:lnTo>
                  <a:lnTo>
                    <a:pt x="88" y="19"/>
                  </a:lnTo>
                  <a:lnTo>
                    <a:pt x="88" y="21"/>
                  </a:lnTo>
                  <a:lnTo>
                    <a:pt x="88" y="21"/>
                  </a:lnTo>
                  <a:lnTo>
                    <a:pt x="85" y="24"/>
                  </a:lnTo>
                  <a:lnTo>
                    <a:pt x="85" y="24"/>
                  </a:lnTo>
                  <a:lnTo>
                    <a:pt x="85" y="24"/>
                  </a:lnTo>
                  <a:lnTo>
                    <a:pt x="81" y="24"/>
                  </a:lnTo>
                  <a:lnTo>
                    <a:pt x="74" y="21"/>
                  </a:lnTo>
                  <a:lnTo>
                    <a:pt x="74" y="21"/>
                  </a:lnTo>
                  <a:lnTo>
                    <a:pt x="74" y="21"/>
                  </a:lnTo>
                  <a:lnTo>
                    <a:pt x="74" y="26"/>
                  </a:lnTo>
                  <a:lnTo>
                    <a:pt x="74" y="26"/>
                  </a:lnTo>
                  <a:lnTo>
                    <a:pt x="74" y="26"/>
                  </a:lnTo>
                  <a:lnTo>
                    <a:pt x="74" y="26"/>
                  </a:lnTo>
                  <a:lnTo>
                    <a:pt x="74" y="26"/>
                  </a:lnTo>
                  <a:lnTo>
                    <a:pt x="76" y="26"/>
                  </a:lnTo>
                  <a:lnTo>
                    <a:pt x="76" y="26"/>
                  </a:lnTo>
                  <a:lnTo>
                    <a:pt x="78" y="26"/>
                  </a:lnTo>
                  <a:lnTo>
                    <a:pt x="78" y="26"/>
                  </a:lnTo>
                  <a:lnTo>
                    <a:pt x="78" y="26"/>
                  </a:lnTo>
                  <a:lnTo>
                    <a:pt x="81" y="26"/>
                  </a:lnTo>
                  <a:lnTo>
                    <a:pt x="81" y="26"/>
                  </a:lnTo>
                  <a:lnTo>
                    <a:pt x="81" y="26"/>
                  </a:lnTo>
                  <a:lnTo>
                    <a:pt x="81" y="26"/>
                  </a:lnTo>
                  <a:lnTo>
                    <a:pt x="81" y="26"/>
                  </a:lnTo>
                  <a:lnTo>
                    <a:pt x="81" y="26"/>
                  </a:lnTo>
                  <a:lnTo>
                    <a:pt x="81" y="26"/>
                  </a:lnTo>
                  <a:lnTo>
                    <a:pt x="81" y="26"/>
                  </a:lnTo>
                  <a:lnTo>
                    <a:pt x="85" y="28"/>
                  </a:lnTo>
                  <a:lnTo>
                    <a:pt x="85" y="28"/>
                  </a:lnTo>
                  <a:lnTo>
                    <a:pt x="88" y="28"/>
                  </a:lnTo>
                  <a:lnTo>
                    <a:pt x="92" y="28"/>
                  </a:lnTo>
                  <a:lnTo>
                    <a:pt x="92" y="28"/>
                  </a:lnTo>
                  <a:lnTo>
                    <a:pt x="95" y="28"/>
                  </a:lnTo>
                  <a:lnTo>
                    <a:pt x="95" y="28"/>
                  </a:lnTo>
                  <a:lnTo>
                    <a:pt x="95" y="28"/>
                  </a:lnTo>
                  <a:lnTo>
                    <a:pt x="100" y="31"/>
                  </a:lnTo>
                  <a:lnTo>
                    <a:pt x="100" y="31"/>
                  </a:lnTo>
                  <a:lnTo>
                    <a:pt x="102" y="31"/>
                  </a:lnTo>
                  <a:lnTo>
                    <a:pt x="102" y="31"/>
                  </a:lnTo>
                  <a:lnTo>
                    <a:pt x="102" y="33"/>
                  </a:lnTo>
                  <a:lnTo>
                    <a:pt x="104" y="33"/>
                  </a:lnTo>
                  <a:lnTo>
                    <a:pt x="107" y="36"/>
                  </a:lnTo>
                  <a:lnTo>
                    <a:pt x="107" y="36"/>
                  </a:lnTo>
                  <a:lnTo>
                    <a:pt x="109" y="38"/>
                  </a:lnTo>
                  <a:lnTo>
                    <a:pt x="111" y="40"/>
                  </a:lnTo>
                  <a:lnTo>
                    <a:pt x="111" y="40"/>
                  </a:lnTo>
                  <a:lnTo>
                    <a:pt x="114" y="40"/>
                  </a:lnTo>
                  <a:lnTo>
                    <a:pt x="114" y="40"/>
                  </a:lnTo>
                  <a:lnTo>
                    <a:pt x="114" y="43"/>
                  </a:lnTo>
                  <a:lnTo>
                    <a:pt x="109" y="50"/>
                  </a:lnTo>
                  <a:lnTo>
                    <a:pt x="109" y="50"/>
                  </a:lnTo>
                  <a:lnTo>
                    <a:pt x="109" y="50"/>
                  </a:lnTo>
                  <a:lnTo>
                    <a:pt x="107" y="50"/>
                  </a:lnTo>
                  <a:lnTo>
                    <a:pt x="107" y="50"/>
                  </a:lnTo>
                  <a:lnTo>
                    <a:pt x="107" y="47"/>
                  </a:lnTo>
                  <a:lnTo>
                    <a:pt x="104" y="47"/>
                  </a:lnTo>
                  <a:lnTo>
                    <a:pt x="104" y="47"/>
                  </a:lnTo>
                  <a:lnTo>
                    <a:pt x="104" y="47"/>
                  </a:lnTo>
                  <a:lnTo>
                    <a:pt x="104" y="52"/>
                  </a:lnTo>
                  <a:lnTo>
                    <a:pt x="104" y="52"/>
                  </a:lnTo>
                  <a:lnTo>
                    <a:pt x="104" y="52"/>
                  </a:lnTo>
                  <a:lnTo>
                    <a:pt x="102" y="52"/>
                  </a:lnTo>
                  <a:lnTo>
                    <a:pt x="102" y="52"/>
                  </a:lnTo>
                  <a:lnTo>
                    <a:pt x="100" y="52"/>
                  </a:lnTo>
                  <a:lnTo>
                    <a:pt x="100" y="52"/>
                  </a:lnTo>
                  <a:lnTo>
                    <a:pt x="100" y="52"/>
                  </a:lnTo>
                  <a:lnTo>
                    <a:pt x="100" y="52"/>
                  </a:lnTo>
                  <a:lnTo>
                    <a:pt x="97" y="50"/>
                  </a:lnTo>
                  <a:lnTo>
                    <a:pt x="97" y="47"/>
                  </a:lnTo>
                  <a:lnTo>
                    <a:pt x="97" y="47"/>
                  </a:lnTo>
                  <a:lnTo>
                    <a:pt x="97" y="47"/>
                  </a:lnTo>
                  <a:lnTo>
                    <a:pt x="97" y="47"/>
                  </a:lnTo>
                  <a:lnTo>
                    <a:pt x="97" y="47"/>
                  </a:lnTo>
                  <a:lnTo>
                    <a:pt x="95" y="47"/>
                  </a:lnTo>
                  <a:lnTo>
                    <a:pt x="95" y="47"/>
                  </a:lnTo>
                  <a:lnTo>
                    <a:pt x="95" y="47"/>
                  </a:lnTo>
                  <a:lnTo>
                    <a:pt x="92" y="47"/>
                  </a:lnTo>
                  <a:lnTo>
                    <a:pt x="90" y="47"/>
                  </a:lnTo>
                  <a:lnTo>
                    <a:pt x="90" y="47"/>
                  </a:lnTo>
                  <a:lnTo>
                    <a:pt x="88" y="47"/>
                  </a:lnTo>
                  <a:lnTo>
                    <a:pt x="85" y="47"/>
                  </a:lnTo>
                  <a:lnTo>
                    <a:pt x="81" y="47"/>
                  </a:lnTo>
                  <a:lnTo>
                    <a:pt x="78" y="47"/>
                  </a:lnTo>
                  <a:lnTo>
                    <a:pt x="76" y="47"/>
                  </a:lnTo>
                  <a:lnTo>
                    <a:pt x="76" y="47"/>
                  </a:lnTo>
                  <a:lnTo>
                    <a:pt x="71" y="45"/>
                  </a:lnTo>
                  <a:lnTo>
                    <a:pt x="69" y="45"/>
                  </a:lnTo>
                  <a:lnTo>
                    <a:pt x="69" y="45"/>
                  </a:lnTo>
                  <a:lnTo>
                    <a:pt x="66" y="45"/>
                  </a:lnTo>
                  <a:lnTo>
                    <a:pt x="64" y="45"/>
                  </a:lnTo>
                  <a:lnTo>
                    <a:pt x="64" y="45"/>
                  </a:lnTo>
                  <a:lnTo>
                    <a:pt x="64" y="45"/>
                  </a:lnTo>
                  <a:lnTo>
                    <a:pt x="64" y="47"/>
                  </a:lnTo>
                  <a:lnTo>
                    <a:pt x="62" y="47"/>
                  </a:lnTo>
                  <a:close/>
                  <a:moveTo>
                    <a:pt x="104" y="57"/>
                  </a:moveTo>
                  <a:lnTo>
                    <a:pt x="104" y="57"/>
                  </a:lnTo>
                  <a:lnTo>
                    <a:pt x="104" y="57"/>
                  </a:lnTo>
                  <a:lnTo>
                    <a:pt x="104" y="54"/>
                  </a:lnTo>
                  <a:lnTo>
                    <a:pt x="102" y="57"/>
                  </a:lnTo>
                  <a:lnTo>
                    <a:pt x="102" y="57"/>
                  </a:lnTo>
                  <a:lnTo>
                    <a:pt x="102" y="57"/>
                  </a:lnTo>
                  <a:lnTo>
                    <a:pt x="102" y="57"/>
                  </a:lnTo>
                  <a:lnTo>
                    <a:pt x="100" y="57"/>
                  </a:lnTo>
                  <a:lnTo>
                    <a:pt x="100" y="54"/>
                  </a:lnTo>
                  <a:lnTo>
                    <a:pt x="100" y="54"/>
                  </a:lnTo>
                  <a:lnTo>
                    <a:pt x="100" y="54"/>
                  </a:lnTo>
                  <a:lnTo>
                    <a:pt x="100" y="54"/>
                  </a:lnTo>
                  <a:lnTo>
                    <a:pt x="104" y="54"/>
                  </a:lnTo>
                  <a:lnTo>
                    <a:pt x="104" y="54"/>
                  </a:lnTo>
                  <a:lnTo>
                    <a:pt x="104" y="54"/>
                  </a:lnTo>
                  <a:lnTo>
                    <a:pt x="104" y="54"/>
                  </a:lnTo>
                  <a:lnTo>
                    <a:pt x="107" y="57"/>
                  </a:lnTo>
                  <a:lnTo>
                    <a:pt x="104" y="57"/>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noEditPoints="1"/>
            </p:cNvSpPr>
            <p:nvPr/>
          </p:nvSpPr>
          <p:spPr bwMode="auto">
            <a:xfrm>
              <a:off x="1500" y="1295"/>
              <a:ext cx="114" cy="71"/>
            </a:xfrm>
            <a:custGeom>
              <a:avLst/>
              <a:gdLst>
                <a:gd name="T0" fmla="*/ 57 w 114"/>
                <a:gd name="T1" fmla="*/ 52 h 71"/>
                <a:gd name="T2" fmla="*/ 50 w 114"/>
                <a:gd name="T3" fmla="*/ 52 h 71"/>
                <a:gd name="T4" fmla="*/ 48 w 114"/>
                <a:gd name="T5" fmla="*/ 54 h 71"/>
                <a:gd name="T6" fmla="*/ 45 w 114"/>
                <a:gd name="T7" fmla="*/ 50 h 71"/>
                <a:gd name="T8" fmla="*/ 40 w 114"/>
                <a:gd name="T9" fmla="*/ 45 h 71"/>
                <a:gd name="T10" fmla="*/ 40 w 114"/>
                <a:gd name="T11" fmla="*/ 47 h 71"/>
                <a:gd name="T12" fmla="*/ 31 w 114"/>
                <a:gd name="T13" fmla="*/ 50 h 71"/>
                <a:gd name="T14" fmla="*/ 29 w 114"/>
                <a:gd name="T15" fmla="*/ 52 h 71"/>
                <a:gd name="T16" fmla="*/ 29 w 114"/>
                <a:gd name="T17" fmla="*/ 54 h 71"/>
                <a:gd name="T18" fmla="*/ 24 w 114"/>
                <a:gd name="T19" fmla="*/ 64 h 71"/>
                <a:gd name="T20" fmla="*/ 12 w 114"/>
                <a:gd name="T21" fmla="*/ 62 h 71"/>
                <a:gd name="T22" fmla="*/ 7 w 114"/>
                <a:gd name="T23" fmla="*/ 59 h 71"/>
                <a:gd name="T24" fmla="*/ 10 w 114"/>
                <a:gd name="T25" fmla="*/ 50 h 71"/>
                <a:gd name="T26" fmla="*/ 5 w 114"/>
                <a:gd name="T27" fmla="*/ 47 h 71"/>
                <a:gd name="T28" fmla="*/ 0 w 114"/>
                <a:gd name="T29" fmla="*/ 40 h 71"/>
                <a:gd name="T30" fmla="*/ 5 w 114"/>
                <a:gd name="T31" fmla="*/ 40 h 71"/>
                <a:gd name="T32" fmla="*/ 7 w 114"/>
                <a:gd name="T33" fmla="*/ 38 h 71"/>
                <a:gd name="T34" fmla="*/ 10 w 114"/>
                <a:gd name="T35" fmla="*/ 36 h 71"/>
                <a:gd name="T36" fmla="*/ 12 w 114"/>
                <a:gd name="T37" fmla="*/ 24 h 71"/>
                <a:gd name="T38" fmla="*/ 10 w 114"/>
                <a:gd name="T39" fmla="*/ 21 h 71"/>
                <a:gd name="T40" fmla="*/ 10 w 114"/>
                <a:gd name="T41" fmla="*/ 14 h 71"/>
                <a:gd name="T42" fmla="*/ 10 w 114"/>
                <a:gd name="T43" fmla="*/ 12 h 71"/>
                <a:gd name="T44" fmla="*/ 10 w 114"/>
                <a:gd name="T45" fmla="*/ 7 h 71"/>
                <a:gd name="T46" fmla="*/ 7 w 114"/>
                <a:gd name="T47" fmla="*/ 5 h 71"/>
                <a:gd name="T48" fmla="*/ 17 w 114"/>
                <a:gd name="T49" fmla="*/ 0 h 71"/>
                <a:gd name="T50" fmla="*/ 24 w 114"/>
                <a:gd name="T51" fmla="*/ 5 h 71"/>
                <a:gd name="T52" fmla="*/ 29 w 114"/>
                <a:gd name="T53" fmla="*/ 0 h 71"/>
                <a:gd name="T54" fmla="*/ 36 w 114"/>
                <a:gd name="T55" fmla="*/ 2 h 71"/>
                <a:gd name="T56" fmla="*/ 45 w 114"/>
                <a:gd name="T57" fmla="*/ 5 h 71"/>
                <a:gd name="T58" fmla="*/ 52 w 114"/>
                <a:gd name="T59" fmla="*/ 7 h 71"/>
                <a:gd name="T60" fmla="*/ 57 w 114"/>
                <a:gd name="T61" fmla="*/ 10 h 71"/>
                <a:gd name="T62" fmla="*/ 59 w 114"/>
                <a:gd name="T63" fmla="*/ 7 h 71"/>
                <a:gd name="T64" fmla="*/ 64 w 114"/>
                <a:gd name="T65" fmla="*/ 10 h 71"/>
                <a:gd name="T66" fmla="*/ 66 w 114"/>
                <a:gd name="T67" fmla="*/ 17 h 71"/>
                <a:gd name="T68" fmla="*/ 71 w 114"/>
                <a:gd name="T69" fmla="*/ 19 h 71"/>
                <a:gd name="T70" fmla="*/ 83 w 114"/>
                <a:gd name="T71" fmla="*/ 19 h 71"/>
                <a:gd name="T72" fmla="*/ 88 w 114"/>
                <a:gd name="T73" fmla="*/ 21 h 71"/>
                <a:gd name="T74" fmla="*/ 74 w 114"/>
                <a:gd name="T75" fmla="*/ 21 h 71"/>
                <a:gd name="T76" fmla="*/ 74 w 114"/>
                <a:gd name="T77" fmla="*/ 26 h 71"/>
                <a:gd name="T78" fmla="*/ 78 w 114"/>
                <a:gd name="T79" fmla="*/ 26 h 71"/>
                <a:gd name="T80" fmla="*/ 81 w 114"/>
                <a:gd name="T81" fmla="*/ 26 h 71"/>
                <a:gd name="T82" fmla="*/ 92 w 114"/>
                <a:gd name="T83" fmla="*/ 28 h 71"/>
                <a:gd name="T84" fmla="*/ 100 w 114"/>
                <a:gd name="T85" fmla="*/ 31 h 71"/>
                <a:gd name="T86" fmla="*/ 107 w 114"/>
                <a:gd name="T87" fmla="*/ 36 h 71"/>
                <a:gd name="T88" fmla="*/ 114 w 114"/>
                <a:gd name="T89" fmla="*/ 43 h 71"/>
                <a:gd name="T90" fmla="*/ 107 w 114"/>
                <a:gd name="T91" fmla="*/ 47 h 71"/>
                <a:gd name="T92" fmla="*/ 104 w 114"/>
                <a:gd name="T93" fmla="*/ 52 h 71"/>
                <a:gd name="T94" fmla="*/ 100 w 114"/>
                <a:gd name="T95" fmla="*/ 52 h 71"/>
                <a:gd name="T96" fmla="*/ 97 w 114"/>
                <a:gd name="T97" fmla="*/ 47 h 71"/>
                <a:gd name="T98" fmla="*/ 90 w 114"/>
                <a:gd name="T99" fmla="*/ 47 h 71"/>
                <a:gd name="T100" fmla="*/ 76 w 114"/>
                <a:gd name="T101" fmla="*/ 47 h 71"/>
                <a:gd name="T102" fmla="*/ 64 w 114"/>
                <a:gd name="T103" fmla="*/ 45 h 71"/>
                <a:gd name="T104" fmla="*/ 104 w 114"/>
                <a:gd name="T105" fmla="*/ 57 h 71"/>
                <a:gd name="T106" fmla="*/ 100 w 114"/>
                <a:gd name="T107" fmla="*/ 57 h 71"/>
                <a:gd name="T108" fmla="*/ 104 w 114"/>
                <a:gd name="T109"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71">
                  <a:moveTo>
                    <a:pt x="62" y="47"/>
                  </a:moveTo>
                  <a:lnTo>
                    <a:pt x="62" y="47"/>
                  </a:lnTo>
                  <a:lnTo>
                    <a:pt x="62" y="47"/>
                  </a:lnTo>
                  <a:lnTo>
                    <a:pt x="59" y="50"/>
                  </a:lnTo>
                  <a:lnTo>
                    <a:pt x="59" y="50"/>
                  </a:lnTo>
                  <a:lnTo>
                    <a:pt x="57" y="52"/>
                  </a:lnTo>
                  <a:lnTo>
                    <a:pt x="57" y="52"/>
                  </a:lnTo>
                  <a:lnTo>
                    <a:pt x="57" y="52"/>
                  </a:lnTo>
                  <a:lnTo>
                    <a:pt x="57" y="52"/>
                  </a:lnTo>
                  <a:lnTo>
                    <a:pt x="55" y="52"/>
                  </a:lnTo>
                  <a:lnTo>
                    <a:pt x="52" y="52"/>
                  </a:lnTo>
                  <a:lnTo>
                    <a:pt x="50" y="52"/>
                  </a:lnTo>
                  <a:lnTo>
                    <a:pt x="50" y="52"/>
                  </a:lnTo>
                  <a:lnTo>
                    <a:pt x="50" y="52"/>
                  </a:lnTo>
                  <a:lnTo>
                    <a:pt x="48" y="52"/>
                  </a:lnTo>
                  <a:lnTo>
                    <a:pt x="48" y="54"/>
                  </a:lnTo>
                  <a:lnTo>
                    <a:pt x="48" y="54"/>
                  </a:lnTo>
                  <a:lnTo>
                    <a:pt x="48" y="54"/>
                  </a:lnTo>
                  <a:lnTo>
                    <a:pt x="45" y="52"/>
                  </a:lnTo>
                  <a:lnTo>
                    <a:pt x="45" y="52"/>
                  </a:lnTo>
                  <a:lnTo>
                    <a:pt x="45" y="52"/>
                  </a:lnTo>
                  <a:lnTo>
                    <a:pt x="45" y="52"/>
                  </a:lnTo>
                  <a:lnTo>
                    <a:pt x="43" y="52"/>
                  </a:lnTo>
                  <a:lnTo>
                    <a:pt x="45" y="50"/>
                  </a:lnTo>
                  <a:lnTo>
                    <a:pt x="45" y="47"/>
                  </a:lnTo>
                  <a:lnTo>
                    <a:pt x="43" y="47"/>
                  </a:lnTo>
                  <a:lnTo>
                    <a:pt x="43" y="47"/>
                  </a:lnTo>
                  <a:lnTo>
                    <a:pt x="43" y="47"/>
                  </a:lnTo>
                  <a:lnTo>
                    <a:pt x="43" y="47"/>
                  </a:lnTo>
                  <a:lnTo>
                    <a:pt x="40" y="45"/>
                  </a:lnTo>
                  <a:lnTo>
                    <a:pt x="40" y="47"/>
                  </a:lnTo>
                  <a:lnTo>
                    <a:pt x="40" y="47"/>
                  </a:lnTo>
                  <a:lnTo>
                    <a:pt x="40" y="47"/>
                  </a:lnTo>
                  <a:lnTo>
                    <a:pt x="40" y="47"/>
                  </a:lnTo>
                  <a:lnTo>
                    <a:pt x="40" y="47"/>
                  </a:lnTo>
                  <a:lnTo>
                    <a:pt x="40" y="47"/>
                  </a:lnTo>
                  <a:lnTo>
                    <a:pt x="40" y="47"/>
                  </a:lnTo>
                  <a:lnTo>
                    <a:pt x="40" y="50"/>
                  </a:lnTo>
                  <a:lnTo>
                    <a:pt x="38" y="50"/>
                  </a:lnTo>
                  <a:lnTo>
                    <a:pt x="36" y="50"/>
                  </a:lnTo>
                  <a:lnTo>
                    <a:pt x="33" y="52"/>
                  </a:lnTo>
                  <a:lnTo>
                    <a:pt x="31" y="50"/>
                  </a:lnTo>
                  <a:lnTo>
                    <a:pt x="31" y="50"/>
                  </a:lnTo>
                  <a:lnTo>
                    <a:pt x="31" y="50"/>
                  </a:lnTo>
                  <a:lnTo>
                    <a:pt x="29" y="50"/>
                  </a:lnTo>
                  <a:lnTo>
                    <a:pt x="29" y="50"/>
                  </a:lnTo>
                  <a:lnTo>
                    <a:pt x="29" y="50"/>
                  </a:lnTo>
                  <a:lnTo>
                    <a:pt x="29" y="52"/>
                  </a:lnTo>
                  <a:lnTo>
                    <a:pt x="29" y="52"/>
                  </a:lnTo>
                  <a:lnTo>
                    <a:pt x="29" y="52"/>
                  </a:lnTo>
                  <a:lnTo>
                    <a:pt x="29" y="54"/>
                  </a:lnTo>
                  <a:lnTo>
                    <a:pt x="29" y="54"/>
                  </a:lnTo>
                  <a:lnTo>
                    <a:pt x="29" y="54"/>
                  </a:lnTo>
                  <a:lnTo>
                    <a:pt x="29" y="54"/>
                  </a:lnTo>
                  <a:lnTo>
                    <a:pt x="29" y="57"/>
                  </a:lnTo>
                  <a:lnTo>
                    <a:pt x="26" y="62"/>
                  </a:lnTo>
                  <a:lnTo>
                    <a:pt x="26" y="62"/>
                  </a:lnTo>
                  <a:lnTo>
                    <a:pt x="24" y="62"/>
                  </a:lnTo>
                  <a:lnTo>
                    <a:pt x="24" y="62"/>
                  </a:lnTo>
                  <a:lnTo>
                    <a:pt x="24" y="64"/>
                  </a:lnTo>
                  <a:lnTo>
                    <a:pt x="24" y="64"/>
                  </a:lnTo>
                  <a:lnTo>
                    <a:pt x="19" y="71"/>
                  </a:lnTo>
                  <a:lnTo>
                    <a:pt x="19" y="71"/>
                  </a:lnTo>
                  <a:lnTo>
                    <a:pt x="19" y="71"/>
                  </a:lnTo>
                  <a:lnTo>
                    <a:pt x="12" y="64"/>
                  </a:lnTo>
                  <a:lnTo>
                    <a:pt x="12" y="62"/>
                  </a:lnTo>
                  <a:lnTo>
                    <a:pt x="12" y="62"/>
                  </a:lnTo>
                  <a:lnTo>
                    <a:pt x="10" y="59"/>
                  </a:lnTo>
                  <a:lnTo>
                    <a:pt x="10" y="59"/>
                  </a:lnTo>
                  <a:lnTo>
                    <a:pt x="10" y="59"/>
                  </a:lnTo>
                  <a:lnTo>
                    <a:pt x="7" y="59"/>
                  </a:lnTo>
                  <a:lnTo>
                    <a:pt x="7" y="59"/>
                  </a:lnTo>
                  <a:lnTo>
                    <a:pt x="7" y="57"/>
                  </a:lnTo>
                  <a:lnTo>
                    <a:pt x="7" y="54"/>
                  </a:lnTo>
                  <a:lnTo>
                    <a:pt x="7" y="54"/>
                  </a:lnTo>
                  <a:lnTo>
                    <a:pt x="7" y="54"/>
                  </a:lnTo>
                  <a:lnTo>
                    <a:pt x="10" y="50"/>
                  </a:lnTo>
                  <a:lnTo>
                    <a:pt x="10" y="50"/>
                  </a:lnTo>
                  <a:lnTo>
                    <a:pt x="10" y="50"/>
                  </a:lnTo>
                  <a:lnTo>
                    <a:pt x="10" y="50"/>
                  </a:lnTo>
                  <a:lnTo>
                    <a:pt x="10" y="50"/>
                  </a:lnTo>
                  <a:lnTo>
                    <a:pt x="7" y="47"/>
                  </a:lnTo>
                  <a:lnTo>
                    <a:pt x="7" y="47"/>
                  </a:lnTo>
                  <a:lnTo>
                    <a:pt x="5" y="47"/>
                  </a:lnTo>
                  <a:lnTo>
                    <a:pt x="3" y="45"/>
                  </a:lnTo>
                  <a:lnTo>
                    <a:pt x="3" y="45"/>
                  </a:lnTo>
                  <a:lnTo>
                    <a:pt x="5" y="45"/>
                  </a:lnTo>
                  <a:lnTo>
                    <a:pt x="5" y="45"/>
                  </a:lnTo>
                  <a:lnTo>
                    <a:pt x="3" y="43"/>
                  </a:lnTo>
                  <a:lnTo>
                    <a:pt x="0" y="40"/>
                  </a:lnTo>
                  <a:lnTo>
                    <a:pt x="0" y="40"/>
                  </a:lnTo>
                  <a:lnTo>
                    <a:pt x="0" y="40"/>
                  </a:lnTo>
                  <a:lnTo>
                    <a:pt x="3" y="40"/>
                  </a:lnTo>
                  <a:lnTo>
                    <a:pt x="3" y="40"/>
                  </a:lnTo>
                  <a:lnTo>
                    <a:pt x="3" y="40"/>
                  </a:lnTo>
                  <a:lnTo>
                    <a:pt x="5" y="40"/>
                  </a:lnTo>
                  <a:lnTo>
                    <a:pt x="5" y="40"/>
                  </a:lnTo>
                  <a:lnTo>
                    <a:pt x="5" y="40"/>
                  </a:lnTo>
                  <a:lnTo>
                    <a:pt x="7" y="40"/>
                  </a:lnTo>
                  <a:lnTo>
                    <a:pt x="7" y="38"/>
                  </a:lnTo>
                  <a:lnTo>
                    <a:pt x="7" y="38"/>
                  </a:lnTo>
                  <a:lnTo>
                    <a:pt x="7" y="38"/>
                  </a:lnTo>
                  <a:lnTo>
                    <a:pt x="7" y="38"/>
                  </a:lnTo>
                  <a:lnTo>
                    <a:pt x="10" y="38"/>
                  </a:lnTo>
                  <a:lnTo>
                    <a:pt x="10" y="38"/>
                  </a:lnTo>
                  <a:lnTo>
                    <a:pt x="10" y="38"/>
                  </a:lnTo>
                  <a:lnTo>
                    <a:pt x="10" y="36"/>
                  </a:lnTo>
                  <a:lnTo>
                    <a:pt x="10" y="36"/>
                  </a:lnTo>
                  <a:lnTo>
                    <a:pt x="10" y="36"/>
                  </a:lnTo>
                  <a:lnTo>
                    <a:pt x="10" y="33"/>
                  </a:lnTo>
                  <a:lnTo>
                    <a:pt x="7" y="31"/>
                  </a:lnTo>
                  <a:lnTo>
                    <a:pt x="7" y="28"/>
                  </a:lnTo>
                  <a:lnTo>
                    <a:pt x="12" y="26"/>
                  </a:lnTo>
                  <a:lnTo>
                    <a:pt x="12" y="24"/>
                  </a:lnTo>
                  <a:lnTo>
                    <a:pt x="12" y="24"/>
                  </a:lnTo>
                  <a:lnTo>
                    <a:pt x="12" y="21"/>
                  </a:lnTo>
                  <a:lnTo>
                    <a:pt x="12" y="21"/>
                  </a:lnTo>
                  <a:lnTo>
                    <a:pt x="12" y="21"/>
                  </a:lnTo>
                  <a:lnTo>
                    <a:pt x="10" y="21"/>
                  </a:lnTo>
                  <a:lnTo>
                    <a:pt x="10" y="21"/>
                  </a:lnTo>
                  <a:lnTo>
                    <a:pt x="10" y="21"/>
                  </a:lnTo>
                  <a:lnTo>
                    <a:pt x="10" y="21"/>
                  </a:lnTo>
                  <a:lnTo>
                    <a:pt x="10" y="19"/>
                  </a:lnTo>
                  <a:lnTo>
                    <a:pt x="10" y="17"/>
                  </a:lnTo>
                  <a:lnTo>
                    <a:pt x="10" y="17"/>
                  </a:lnTo>
                  <a:lnTo>
                    <a:pt x="10" y="14"/>
                  </a:lnTo>
                  <a:lnTo>
                    <a:pt x="10" y="14"/>
                  </a:lnTo>
                  <a:lnTo>
                    <a:pt x="10" y="12"/>
                  </a:lnTo>
                  <a:lnTo>
                    <a:pt x="10" y="12"/>
                  </a:lnTo>
                  <a:lnTo>
                    <a:pt x="10" y="12"/>
                  </a:lnTo>
                  <a:lnTo>
                    <a:pt x="10" y="12"/>
                  </a:lnTo>
                  <a:lnTo>
                    <a:pt x="10" y="12"/>
                  </a:lnTo>
                  <a:lnTo>
                    <a:pt x="10" y="10"/>
                  </a:lnTo>
                  <a:lnTo>
                    <a:pt x="10" y="10"/>
                  </a:lnTo>
                  <a:lnTo>
                    <a:pt x="10" y="10"/>
                  </a:lnTo>
                  <a:lnTo>
                    <a:pt x="10" y="7"/>
                  </a:lnTo>
                  <a:lnTo>
                    <a:pt x="10" y="7"/>
                  </a:lnTo>
                  <a:lnTo>
                    <a:pt x="10" y="7"/>
                  </a:lnTo>
                  <a:lnTo>
                    <a:pt x="7" y="7"/>
                  </a:lnTo>
                  <a:lnTo>
                    <a:pt x="10" y="7"/>
                  </a:lnTo>
                  <a:lnTo>
                    <a:pt x="10" y="7"/>
                  </a:lnTo>
                  <a:lnTo>
                    <a:pt x="10" y="5"/>
                  </a:lnTo>
                  <a:lnTo>
                    <a:pt x="7" y="5"/>
                  </a:lnTo>
                  <a:lnTo>
                    <a:pt x="7" y="5"/>
                  </a:lnTo>
                  <a:lnTo>
                    <a:pt x="7" y="5"/>
                  </a:lnTo>
                  <a:lnTo>
                    <a:pt x="10" y="2"/>
                  </a:lnTo>
                  <a:lnTo>
                    <a:pt x="12" y="0"/>
                  </a:lnTo>
                  <a:lnTo>
                    <a:pt x="15" y="0"/>
                  </a:lnTo>
                  <a:lnTo>
                    <a:pt x="15" y="0"/>
                  </a:lnTo>
                  <a:lnTo>
                    <a:pt x="17" y="0"/>
                  </a:lnTo>
                  <a:lnTo>
                    <a:pt x="17" y="2"/>
                  </a:lnTo>
                  <a:lnTo>
                    <a:pt x="19" y="2"/>
                  </a:lnTo>
                  <a:lnTo>
                    <a:pt x="19" y="2"/>
                  </a:lnTo>
                  <a:lnTo>
                    <a:pt x="19" y="2"/>
                  </a:lnTo>
                  <a:lnTo>
                    <a:pt x="22" y="2"/>
                  </a:lnTo>
                  <a:lnTo>
                    <a:pt x="24" y="5"/>
                  </a:lnTo>
                  <a:lnTo>
                    <a:pt x="24" y="5"/>
                  </a:lnTo>
                  <a:lnTo>
                    <a:pt x="24" y="2"/>
                  </a:lnTo>
                  <a:lnTo>
                    <a:pt x="26" y="2"/>
                  </a:lnTo>
                  <a:lnTo>
                    <a:pt x="29" y="2"/>
                  </a:lnTo>
                  <a:lnTo>
                    <a:pt x="29" y="2"/>
                  </a:lnTo>
                  <a:lnTo>
                    <a:pt x="29" y="0"/>
                  </a:lnTo>
                  <a:lnTo>
                    <a:pt x="31" y="0"/>
                  </a:lnTo>
                  <a:lnTo>
                    <a:pt x="31" y="0"/>
                  </a:lnTo>
                  <a:lnTo>
                    <a:pt x="31" y="0"/>
                  </a:lnTo>
                  <a:lnTo>
                    <a:pt x="31" y="0"/>
                  </a:lnTo>
                  <a:lnTo>
                    <a:pt x="36" y="0"/>
                  </a:lnTo>
                  <a:lnTo>
                    <a:pt x="36" y="2"/>
                  </a:lnTo>
                  <a:lnTo>
                    <a:pt x="38" y="2"/>
                  </a:lnTo>
                  <a:lnTo>
                    <a:pt x="38" y="2"/>
                  </a:lnTo>
                  <a:lnTo>
                    <a:pt x="40" y="5"/>
                  </a:lnTo>
                  <a:lnTo>
                    <a:pt x="43" y="5"/>
                  </a:lnTo>
                  <a:lnTo>
                    <a:pt x="45" y="5"/>
                  </a:lnTo>
                  <a:lnTo>
                    <a:pt x="45" y="5"/>
                  </a:lnTo>
                  <a:lnTo>
                    <a:pt x="48" y="5"/>
                  </a:lnTo>
                  <a:lnTo>
                    <a:pt x="48" y="5"/>
                  </a:lnTo>
                  <a:lnTo>
                    <a:pt x="48" y="5"/>
                  </a:lnTo>
                  <a:lnTo>
                    <a:pt x="50" y="7"/>
                  </a:lnTo>
                  <a:lnTo>
                    <a:pt x="50" y="7"/>
                  </a:lnTo>
                  <a:lnTo>
                    <a:pt x="52" y="7"/>
                  </a:lnTo>
                  <a:lnTo>
                    <a:pt x="52" y="10"/>
                  </a:lnTo>
                  <a:lnTo>
                    <a:pt x="52" y="10"/>
                  </a:lnTo>
                  <a:lnTo>
                    <a:pt x="52" y="10"/>
                  </a:lnTo>
                  <a:lnTo>
                    <a:pt x="55" y="10"/>
                  </a:lnTo>
                  <a:lnTo>
                    <a:pt x="57" y="10"/>
                  </a:lnTo>
                  <a:lnTo>
                    <a:pt x="57" y="10"/>
                  </a:lnTo>
                  <a:lnTo>
                    <a:pt x="57" y="10"/>
                  </a:lnTo>
                  <a:lnTo>
                    <a:pt x="59" y="10"/>
                  </a:lnTo>
                  <a:lnTo>
                    <a:pt x="59" y="10"/>
                  </a:lnTo>
                  <a:lnTo>
                    <a:pt x="59" y="10"/>
                  </a:lnTo>
                  <a:lnTo>
                    <a:pt x="59" y="10"/>
                  </a:lnTo>
                  <a:lnTo>
                    <a:pt x="59" y="7"/>
                  </a:lnTo>
                  <a:lnTo>
                    <a:pt x="62" y="7"/>
                  </a:lnTo>
                  <a:lnTo>
                    <a:pt x="62" y="7"/>
                  </a:lnTo>
                  <a:lnTo>
                    <a:pt x="64" y="7"/>
                  </a:lnTo>
                  <a:lnTo>
                    <a:pt x="64" y="10"/>
                  </a:lnTo>
                  <a:lnTo>
                    <a:pt x="64" y="10"/>
                  </a:lnTo>
                  <a:lnTo>
                    <a:pt x="64" y="10"/>
                  </a:lnTo>
                  <a:lnTo>
                    <a:pt x="66" y="10"/>
                  </a:lnTo>
                  <a:lnTo>
                    <a:pt x="66" y="10"/>
                  </a:lnTo>
                  <a:lnTo>
                    <a:pt x="64" y="12"/>
                  </a:lnTo>
                  <a:lnTo>
                    <a:pt x="66" y="14"/>
                  </a:lnTo>
                  <a:lnTo>
                    <a:pt x="66" y="17"/>
                  </a:lnTo>
                  <a:lnTo>
                    <a:pt x="66" y="17"/>
                  </a:lnTo>
                  <a:lnTo>
                    <a:pt x="66" y="19"/>
                  </a:lnTo>
                  <a:lnTo>
                    <a:pt x="66" y="19"/>
                  </a:lnTo>
                  <a:lnTo>
                    <a:pt x="69" y="19"/>
                  </a:lnTo>
                  <a:lnTo>
                    <a:pt x="69" y="19"/>
                  </a:lnTo>
                  <a:lnTo>
                    <a:pt x="71" y="19"/>
                  </a:lnTo>
                  <a:lnTo>
                    <a:pt x="71" y="19"/>
                  </a:lnTo>
                  <a:lnTo>
                    <a:pt x="71" y="19"/>
                  </a:lnTo>
                  <a:lnTo>
                    <a:pt x="71" y="19"/>
                  </a:lnTo>
                  <a:lnTo>
                    <a:pt x="76" y="19"/>
                  </a:lnTo>
                  <a:lnTo>
                    <a:pt x="76" y="19"/>
                  </a:lnTo>
                  <a:lnTo>
                    <a:pt x="78" y="19"/>
                  </a:lnTo>
                  <a:lnTo>
                    <a:pt x="83" y="19"/>
                  </a:lnTo>
                  <a:lnTo>
                    <a:pt x="83" y="19"/>
                  </a:lnTo>
                  <a:lnTo>
                    <a:pt x="85" y="19"/>
                  </a:lnTo>
                  <a:lnTo>
                    <a:pt x="85" y="17"/>
                  </a:lnTo>
                  <a:lnTo>
                    <a:pt x="85" y="17"/>
                  </a:lnTo>
                  <a:lnTo>
                    <a:pt x="88" y="19"/>
                  </a:lnTo>
                  <a:lnTo>
                    <a:pt x="88" y="21"/>
                  </a:lnTo>
                  <a:lnTo>
                    <a:pt x="88" y="21"/>
                  </a:lnTo>
                  <a:lnTo>
                    <a:pt x="85" y="24"/>
                  </a:lnTo>
                  <a:lnTo>
                    <a:pt x="85" y="24"/>
                  </a:lnTo>
                  <a:lnTo>
                    <a:pt x="85" y="24"/>
                  </a:lnTo>
                  <a:lnTo>
                    <a:pt x="81" y="24"/>
                  </a:lnTo>
                  <a:lnTo>
                    <a:pt x="74" y="21"/>
                  </a:lnTo>
                  <a:lnTo>
                    <a:pt x="74" y="21"/>
                  </a:lnTo>
                  <a:lnTo>
                    <a:pt x="74" y="21"/>
                  </a:lnTo>
                  <a:lnTo>
                    <a:pt x="74" y="26"/>
                  </a:lnTo>
                  <a:lnTo>
                    <a:pt x="74" y="26"/>
                  </a:lnTo>
                  <a:lnTo>
                    <a:pt x="74" y="26"/>
                  </a:lnTo>
                  <a:lnTo>
                    <a:pt x="74" y="26"/>
                  </a:lnTo>
                  <a:lnTo>
                    <a:pt x="74" y="26"/>
                  </a:lnTo>
                  <a:lnTo>
                    <a:pt x="76" y="26"/>
                  </a:lnTo>
                  <a:lnTo>
                    <a:pt x="76" y="26"/>
                  </a:lnTo>
                  <a:lnTo>
                    <a:pt x="78" y="26"/>
                  </a:lnTo>
                  <a:lnTo>
                    <a:pt x="78" y="26"/>
                  </a:lnTo>
                  <a:lnTo>
                    <a:pt x="78" y="26"/>
                  </a:lnTo>
                  <a:lnTo>
                    <a:pt x="81" y="26"/>
                  </a:lnTo>
                  <a:lnTo>
                    <a:pt x="81" y="26"/>
                  </a:lnTo>
                  <a:lnTo>
                    <a:pt x="81" y="26"/>
                  </a:lnTo>
                  <a:lnTo>
                    <a:pt x="81" y="26"/>
                  </a:lnTo>
                  <a:lnTo>
                    <a:pt x="81" y="26"/>
                  </a:lnTo>
                  <a:lnTo>
                    <a:pt x="81" y="26"/>
                  </a:lnTo>
                  <a:lnTo>
                    <a:pt x="81" y="26"/>
                  </a:lnTo>
                  <a:lnTo>
                    <a:pt x="81" y="26"/>
                  </a:lnTo>
                  <a:lnTo>
                    <a:pt x="85" y="28"/>
                  </a:lnTo>
                  <a:lnTo>
                    <a:pt x="85" y="28"/>
                  </a:lnTo>
                  <a:lnTo>
                    <a:pt x="88" y="28"/>
                  </a:lnTo>
                  <a:lnTo>
                    <a:pt x="92" y="28"/>
                  </a:lnTo>
                  <a:lnTo>
                    <a:pt x="92" y="28"/>
                  </a:lnTo>
                  <a:lnTo>
                    <a:pt x="95" y="28"/>
                  </a:lnTo>
                  <a:lnTo>
                    <a:pt x="95" y="28"/>
                  </a:lnTo>
                  <a:lnTo>
                    <a:pt x="95" y="28"/>
                  </a:lnTo>
                  <a:lnTo>
                    <a:pt x="100" y="31"/>
                  </a:lnTo>
                  <a:lnTo>
                    <a:pt x="100" y="31"/>
                  </a:lnTo>
                  <a:lnTo>
                    <a:pt x="102" y="31"/>
                  </a:lnTo>
                  <a:lnTo>
                    <a:pt x="102" y="31"/>
                  </a:lnTo>
                  <a:lnTo>
                    <a:pt x="102" y="33"/>
                  </a:lnTo>
                  <a:lnTo>
                    <a:pt x="104" y="33"/>
                  </a:lnTo>
                  <a:lnTo>
                    <a:pt x="107" y="36"/>
                  </a:lnTo>
                  <a:lnTo>
                    <a:pt x="107" y="36"/>
                  </a:lnTo>
                  <a:lnTo>
                    <a:pt x="109" y="38"/>
                  </a:lnTo>
                  <a:lnTo>
                    <a:pt x="111" y="40"/>
                  </a:lnTo>
                  <a:lnTo>
                    <a:pt x="111" y="40"/>
                  </a:lnTo>
                  <a:lnTo>
                    <a:pt x="114" y="40"/>
                  </a:lnTo>
                  <a:lnTo>
                    <a:pt x="114" y="40"/>
                  </a:lnTo>
                  <a:lnTo>
                    <a:pt x="114" y="43"/>
                  </a:lnTo>
                  <a:lnTo>
                    <a:pt x="109" y="50"/>
                  </a:lnTo>
                  <a:lnTo>
                    <a:pt x="109" y="50"/>
                  </a:lnTo>
                  <a:lnTo>
                    <a:pt x="109" y="50"/>
                  </a:lnTo>
                  <a:lnTo>
                    <a:pt x="107" y="50"/>
                  </a:lnTo>
                  <a:lnTo>
                    <a:pt x="107" y="50"/>
                  </a:lnTo>
                  <a:lnTo>
                    <a:pt x="107" y="47"/>
                  </a:lnTo>
                  <a:lnTo>
                    <a:pt x="104" y="47"/>
                  </a:lnTo>
                  <a:lnTo>
                    <a:pt x="104" y="47"/>
                  </a:lnTo>
                  <a:lnTo>
                    <a:pt x="104" y="47"/>
                  </a:lnTo>
                  <a:lnTo>
                    <a:pt x="104" y="52"/>
                  </a:lnTo>
                  <a:lnTo>
                    <a:pt x="104" y="52"/>
                  </a:lnTo>
                  <a:lnTo>
                    <a:pt x="104" y="52"/>
                  </a:lnTo>
                  <a:lnTo>
                    <a:pt x="102" y="52"/>
                  </a:lnTo>
                  <a:lnTo>
                    <a:pt x="102" y="52"/>
                  </a:lnTo>
                  <a:lnTo>
                    <a:pt x="100" y="52"/>
                  </a:lnTo>
                  <a:lnTo>
                    <a:pt x="100" y="52"/>
                  </a:lnTo>
                  <a:lnTo>
                    <a:pt x="100" y="52"/>
                  </a:lnTo>
                  <a:lnTo>
                    <a:pt x="100" y="52"/>
                  </a:lnTo>
                  <a:lnTo>
                    <a:pt x="97" y="50"/>
                  </a:lnTo>
                  <a:lnTo>
                    <a:pt x="97" y="47"/>
                  </a:lnTo>
                  <a:lnTo>
                    <a:pt x="97" y="47"/>
                  </a:lnTo>
                  <a:lnTo>
                    <a:pt x="97" y="47"/>
                  </a:lnTo>
                  <a:lnTo>
                    <a:pt x="97" y="47"/>
                  </a:lnTo>
                  <a:lnTo>
                    <a:pt x="97" y="47"/>
                  </a:lnTo>
                  <a:lnTo>
                    <a:pt x="95" y="47"/>
                  </a:lnTo>
                  <a:lnTo>
                    <a:pt x="95" y="47"/>
                  </a:lnTo>
                  <a:lnTo>
                    <a:pt x="95" y="47"/>
                  </a:lnTo>
                  <a:lnTo>
                    <a:pt x="92" y="47"/>
                  </a:lnTo>
                  <a:lnTo>
                    <a:pt x="90" y="47"/>
                  </a:lnTo>
                  <a:lnTo>
                    <a:pt x="90" y="47"/>
                  </a:lnTo>
                  <a:lnTo>
                    <a:pt x="88" y="47"/>
                  </a:lnTo>
                  <a:lnTo>
                    <a:pt x="85" y="47"/>
                  </a:lnTo>
                  <a:lnTo>
                    <a:pt x="81" y="47"/>
                  </a:lnTo>
                  <a:lnTo>
                    <a:pt x="78" y="47"/>
                  </a:lnTo>
                  <a:lnTo>
                    <a:pt x="76" y="47"/>
                  </a:lnTo>
                  <a:lnTo>
                    <a:pt x="76" y="47"/>
                  </a:lnTo>
                  <a:lnTo>
                    <a:pt x="71" y="45"/>
                  </a:lnTo>
                  <a:lnTo>
                    <a:pt x="69" y="45"/>
                  </a:lnTo>
                  <a:lnTo>
                    <a:pt x="69" y="45"/>
                  </a:lnTo>
                  <a:lnTo>
                    <a:pt x="66" y="45"/>
                  </a:lnTo>
                  <a:lnTo>
                    <a:pt x="64" y="45"/>
                  </a:lnTo>
                  <a:lnTo>
                    <a:pt x="64" y="45"/>
                  </a:lnTo>
                  <a:lnTo>
                    <a:pt x="64" y="45"/>
                  </a:lnTo>
                  <a:lnTo>
                    <a:pt x="64" y="47"/>
                  </a:lnTo>
                  <a:lnTo>
                    <a:pt x="62" y="47"/>
                  </a:lnTo>
                  <a:moveTo>
                    <a:pt x="104" y="57"/>
                  </a:moveTo>
                  <a:lnTo>
                    <a:pt x="104" y="57"/>
                  </a:lnTo>
                  <a:lnTo>
                    <a:pt x="104" y="57"/>
                  </a:lnTo>
                  <a:lnTo>
                    <a:pt x="104" y="54"/>
                  </a:lnTo>
                  <a:lnTo>
                    <a:pt x="102" y="57"/>
                  </a:lnTo>
                  <a:lnTo>
                    <a:pt x="102" y="57"/>
                  </a:lnTo>
                  <a:lnTo>
                    <a:pt x="102" y="57"/>
                  </a:lnTo>
                  <a:lnTo>
                    <a:pt x="102" y="57"/>
                  </a:lnTo>
                  <a:lnTo>
                    <a:pt x="100" y="57"/>
                  </a:lnTo>
                  <a:lnTo>
                    <a:pt x="100" y="54"/>
                  </a:lnTo>
                  <a:lnTo>
                    <a:pt x="100" y="54"/>
                  </a:lnTo>
                  <a:lnTo>
                    <a:pt x="100" y="54"/>
                  </a:lnTo>
                  <a:lnTo>
                    <a:pt x="100" y="54"/>
                  </a:lnTo>
                  <a:lnTo>
                    <a:pt x="104" y="54"/>
                  </a:lnTo>
                  <a:lnTo>
                    <a:pt x="104" y="54"/>
                  </a:lnTo>
                  <a:lnTo>
                    <a:pt x="104" y="54"/>
                  </a:lnTo>
                  <a:lnTo>
                    <a:pt x="104" y="54"/>
                  </a:lnTo>
                  <a:lnTo>
                    <a:pt x="107" y="57"/>
                  </a:lnTo>
                  <a:lnTo>
                    <a:pt x="104"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p:cNvSpPr>
              <a:spLocks/>
            </p:cNvSpPr>
            <p:nvPr/>
          </p:nvSpPr>
          <p:spPr bwMode="auto">
            <a:xfrm>
              <a:off x="1307" y="1338"/>
              <a:ext cx="66" cy="26"/>
            </a:xfrm>
            <a:custGeom>
              <a:avLst/>
              <a:gdLst>
                <a:gd name="T0" fmla="*/ 49 w 66"/>
                <a:gd name="T1" fmla="*/ 19 h 26"/>
                <a:gd name="T2" fmla="*/ 49 w 66"/>
                <a:gd name="T3" fmla="*/ 19 h 26"/>
                <a:gd name="T4" fmla="*/ 47 w 66"/>
                <a:gd name="T5" fmla="*/ 16 h 26"/>
                <a:gd name="T6" fmla="*/ 45 w 66"/>
                <a:gd name="T7" fmla="*/ 19 h 26"/>
                <a:gd name="T8" fmla="*/ 42 w 66"/>
                <a:gd name="T9" fmla="*/ 21 h 26"/>
                <a:gd name="T10" fmla="*/ 40 w 66"/>
                <a:gd name="T11" fmla="*/ 19 h 26"/>
                <a:gd name="T12" fmla="*/ 37 w 66"/>
                <a:gd name="T13" fmla="*/ 19 h 26"/>
                <a:gd name="T14" fmla="*/ 35 w 66"/>
                <a:gd name="T15" fmla="*/ 23 h 26"/>
                <a:gd name="T16" fmla="*/ 37 w 66"/>
                <a:gd name="T17" fmla="*/ 26 h 26"/>
                <a:gd name="T18" fmla="*/ 35 w 66"/>
                <a:gd name="T19" fmla="*/ 26 h 26"/>
                <a:gd name="T20" fmla="*/ 35 w 66"/>
                <a:gd name="T21" fmla="*/ 26 h 26"/>
                <a:gd name="T22" fmla="*/ 28 w 66"/>
                <a:gd name="T23" fmla="*/ 21 h 26"/>
                <a:gd name="T24" fmla="*/ 26 w 66"/>
                <a:gd name="T25" fmla="*/ 21 h 26"/>
                <a:gd name="T26" fmla="*/ 23 w 66"/>
                <a:gd name="T27" fmla="*/ 21 h 26"/>
                <a:gd name="T28" fmla="*/ 19 w 66"/>
                <a:gd name="T29" fmla="*/ 21 h 26"/>
                <a:gd name="T30" fmla="*/ 16 w 66"/>
                <a:gd name="T31" fmla="*/ 16 h 26"/>
                <a:gd name="T32" fmla="*/ 14 w 66"/>
                <a:gd name="T33" fmla="*/ 16 h 26"/>
                <a:gd name="T34" fmla="*/ 11 w 66"/>
                <a:gd name="T35" fmla="*/ 16 h 26"/>
                <a:gd name="T36" fmla="*/ 11 w 66"/>
                <a:gd name="T37" fmla="*/ 14 h 26"/>
                <a:gd name="T38" fmla="*/ 9 w 66"/>
                <a:gd name="T39" fmla="*/ 9 h 26"/>
                <a:gd name="T40" fmla="*/ 4 w 66"/>
                <a:gd name="T41" fmla="*/ 11 h 26"/>
                <a:gd name="T42" fmla="*/ 2 w 66"/>
                <a:gd name="T43" fmla="*/ 11 h 26"/>
                <a:gd name="T44" fmla="*/ 0 w 66"/>
                <a:gd name="T45" fmla="*/ 9 h 26"/>
                <a:gd name="T46" fmla="*/ 0 w 66"/>
                <a:gd name="T47" fmla="*/ 9 h 26"/>
                <a:gd name="T48" fmla="*/ 0 w 66"/>
                <a:gd name="T49" fmla="*/ 4 h 26"/>
                <a:gd name="T50" fmla="*/ 11 w 66"/>
                <a:gd name="T51" fmla="*/ 2 h 26"/>
                <a:gd name="T52" fmla="*/ 14 w 66"/>
                <a:gd name="T53" fmla="*/ 0 h 26"/>
                <a:gd name="T54" fmla="*/ 19 w 66"/>
                <a:gd name="T55" fmla="*/ 2 h 26"/>
                <a:gd name="T56" fmla="*/ 21 w 66"/>
                <a:gd name="T57" fmla="*/ 2 h 26"/>
                <a:gd name="T58" fmla="*/ 23 w 66"/>
                <a:gd name="T59" fmla="*/ 2 h 26"/>
                <a:gd name="T60" fmla="*/ 28 w 66"/>
                <a:gd name="T61" fmla="*/ 2 h 26"/>
                <a:gd name="T62" fmla="*/ 30 w 66"/>
                <a:gd name="T63" fmla="*/ 2 h 26"/>
                <a:gd name="T64" fmla="*/ 35 w 66"/>
                <a:gd name="T65" fmla="*/ 4 h 26"/>
                <a:gd name="T66" fmla="*/ 40 w 66"/>
                <a:gd name="T67" fmla="*/ 4 h 26"/>
                <a:gd name="T68" fmla="*/ 42 w 66"/>
                <a:gd name="T69" fmla="*/ 4 h 26"/>
                <a:gd name="T70" fmla="*/ 47 w 66"/>
                <a:gd name="T71" fmla="*/ 7 h 26"/>
                <a:gd name="T72" fmla="*/ 49 w 66"/>
                <a:gd name="T73" fmla="*/ 9 h 26"/>
                <a:gd name="T74" fmla="*/ 52 w 66"/>
                <a:gd name="T75" fmla="*/ 9 h 26"/>
                <a:gd name="T76" fmla="*/ 59 w 66"/>
                <a:gd name="T77" fmla="*/ 11 h 26"/>
                <a:gd name="T78" fmla="*/ 61 w 66"/>
                <a:gd name="T79" fmla="*/ 11 h 26"/>
                <a:gd name="T80" fmla="*/ 63 w 66"/>
                <a:gd name="T81" fmla="*/ 16 h 26"/>
                <a:gd name="T82" fmla="*/ 66 w 66"/>
                <a:gd name="T83" fmla="*/ 19 h 26"/>
                <a:gd name="T84" fmla="*/ 61 w 66"/>
                <a:gd name="T85" fmla="*/ 21 h 26"/>
                <a:gd name="T86" fmla="*/ 54 w 66"/>
                <a:gd name="T8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6">
                  <a:moveTo>
                    <a:pt x="52" y="19"/>
                  </a:moveTo>
                  <a:lnTo>
                    <a:pt x="52" y="19"/>
                  </a:lnTo>
                  <a:lnTo>
                    <a:pt x="49" y="19"/>
                  </a:lnTo>
                  <a:lnTo>
                    <a:pt x="49" y="19"/>
                  </a:lnTo>
                  <a:lnTo>
                    <a:pt x="49" y="19"/>
                  </a:lnTo>
                  <a:lnTo>
                    <a:pt x="49" y="19"/>
                  </a:lnTo>
                  <a:lnTo>
                    <a:pt x="47" y="19"/>
                  </a:lnTo>
                  <a:lnTo>
                    <a:pt x="47" y="16"/>
                  </a:lnTo>
                  <a:lnTo>
                    <a:pt x="47" y="16"/>
                  </a:lnTo>
                  <a:lnTo>
                    <a:pt x="47" y="16"/>
                  </a:lnTo>
                  <a:lnTo>
                    <a:pt x="47" y="16"/>
                  </a:lnTo>
                  <a:lnTo>
                    <a:pt x="45" y="19"/>
                  </a:lnTo>
                  <a:lnTo>
                    <a:pt x="45" y="21"/>
                  </a:lnTo>
                  <a:lnTo>
                    <a:pt x="45" y="21"/>
                  </a:lnTo>
                  <a:lnTo>
                    <a:pt x="42" y="21"/>
                  </a:lnTo>
                  <a:lnTo>
                    <a:pt x="42" y="21"/>
                  </a:lnTo>
                  <a:lnTo>
                    <a:pt x="40" y="19"/>
                  </a:lnTo>
                  <a:lnTo>
                    <a:pt x="40" y="19"/>
                  </a:lnTo>
                  <a:lnTo>
                    <a:pt x="40" y="19"/>
                  </a:lnTo>
                  <a:lnTo>
                    <a:pt x="37" y="19"/>
                  </a:lnTo>
                  <a:lnTo>
                    <a:pt x="37" y="19"/>
                  </a:lnTo>
                  <a:lnTo>
                    <a:pt x="37" y="21"/>
                  </a:lnTo>
                  <a:lnTo>
                    <a:pt x="37" y="21"/>
                  </a:lnTo>
                  <a:lnTo>
                    <a:pt x="35" y="23"/>
                  </a:lnTo>
                  <a:lnTo>
                    <a:pt x="37" y="23"/>
                  </a:lnTo>
                  <a:lnTo>
                    <a:pt x="37" y="26"/>
                  </a:lnTo>
                  <a:lnTo>
                    <a:pt x="37" y="26"/>
                  </a:lnTo>
                  <a:lnTo>
                    <a:pt x="37" y="26"/>
                  </a:lnTo>
                  <a:lnTo>
                    <a:pt x="37" y="26"/>
                  </a:lnTo>
                  <a:lnTo>
                    <a:pt x="35" y="26"/>
                  </a:lnTo>
                  <a:lnTo>
                    <a:pt x="35" y="26"/>
                  </a:lnTo>
                  <a:lnTo>
                    <a:pt x="35" y="26"/>
                  </a:lnTo>
                  <a:lnTo>
                    <a:pt x="35" y="26"/>
                  </a:lnTo>
                  <a:lnTo>
                    <a:pt x="35" y="26"/>
                  </a:lnTo>
                  <a:lnTo>
                    <a:pt x="30" y="21"/>
                  </a:lnTo>
                  <a:lnTo>
                    <a:pt x="28" y="21"/>
                  </a:lnTo>
                  <a:lnTo>
                    <a:pt x="28" y="21"/>
                  </a:lnTo>
                  <a:lnTo>
                    <a:pt x="28" y="21"/>
                  </a:lnTo>
                  <a:lnTo>
                    <a:pt x="26" y="21"/>
                  </a:lnTo>
                  <a:lnTo>
                    <a:pt x="26" y="21"/>
                  </a:lnTo>
                  <a:lnTo>
                    <a:pt x="26" y="21"/>
                  </a:lnTo>
                  <a:lnTo>
                    <a:pt x="23" y="21"/>
                  </a:lnTo>
                  <a:lnTo>
                    <a:pt x="23" y="21"/>
                  </a:lnTo>
                  <a:lnTo>
                    <a:pt x="19" y="21"/>
                  </a:lnTo>
                  <a:lnTo>
                    <a:pt x="19" y="21"/>
                  </a:lnTo>
                  <a:lnTo>
                    <a:pt x="16" y="19"/>
                  </a:lnTo>
                  <a:lnTo>
                    <a:pt x="16" y="19"/>
                  </a:lnTo>
                  <a:lnTo>
                    <a:pt x="16" y="16"/>
                  </a:lnTo>
                  <a:lnTo>
                    <a:pt x="16" y="16"/>
                  </a:lnTo>
                  <a:lnTo>
                    <a:pt x="16" y="16"/>
                  </a:lnTo>
                  <a:lnTo>
                    <a:pt x="14" y="16"/>
                  </a:lnTo>
                  <a:lnTo>
                    <a:pt x="14" y="16"/>
                  </a:lnTo>
                  <a:lnTo>
                    <a:pt x="14" y="16"/>
                  </a:lnTo>
                  <a:lnTo>
                    <a:pt x="11" y="16"/>
                  </a:lnTo>
                  <a:lnTo>
                    <a:pt x="11" y="14"/>
                  </a:lnTo>
                  <a:lnTo>
                    <a:pt x="11" y="14"/>
                  </a:lnTo>
                  <a:lnTo>
                    <a:pt x="11" y="14"/>
                  </a:lnTo>
                  <a:lnTo>
                    <a:pt x="9" y="11"/>
                  </a:lnTo>
                  <a:lnTo>
                    <a:pt x="9" y="11"/>
                  </a:lnTo>
                  <a:lnTo>
                    <a:pt x="9" y="9"/>
                  </a:lnTo>
                  <a:lnTo>
                    <a:pt x="7" y="9"/>
                  </a:lnTo>
                  <a:lnTo>
                    <a:pt x="7" y="9"/>
                  </a:lnTo>
                  <a:lnTo>
                    <a:pt x="4" y="11"/>
                  </a:lnTo>
                  <a:lnTo>
                    <a:pt x="4" y="11"/>
                  </a:lnTo>
                  <a:lnTo>
                    <a:pt x="4" y="11"/>
                  </a:lnTo>
                  <a:lnTo>
                    <a:pt x="2" y="11"/>
                  </a:lnTo>
                  <a:lnTo>
                    <a:pt x="0" y="9"/>
                  </a:lnTo>
                  <a:lnTo>
                    <a:pt x="0" y="9"/>
                  </a:lnTo>
                  <a:lnTo>
                    <a:pt x="0" y="9"/>
                  </a:lnTo>
                  <a:lnTo>
                    <a:pt x="0" y="9"/>
                  </a:lnTo>
                  <a:lnTo>
                    <a:pt x="0" y="9"/>
                  </a:lnTo>
                  <a:lnTo>
                    <a:pt x="0" y="9"/>
                  </a:lnTo>
                  <a:lnTo>
                    <a:pt x="0" y="7"/>
                  </a:lnTo>
                  <a:lnTo>
                    <a:pt x="0" y="7"/>
                  </a:lnTo>
                  <a:lnTo>
                    <a:pt x="0" y="4"/>
                  </a:lnTo>
                  <a:lnTo>
                    <a:pt x="4" y="2"/>
                  </a:lnTo>
                  <a:lnTo>
                    <a:pt x="9" y="2"/>
                  </a:lnTo>
                  <a:lnTo>
                    <a:pt x="11" y="2"/>
                  </a:lnTo>
                  <a:lnTo>
                    <a:pt x="14" y="2"/>
                  </a:lnTo>
                  <a:lnTo>
                    <a:pt x="14" y="2"/>
                  </a:lnTo>
                  <a:lnTo>
                    <a:pt x="14" y="0"/>
                  </a:lnTo>
                  <a:lnTo>
                    <a:pt x="14" y="0"/>
                  </a:lnTo>
                  <a:lnTo>
                    <a:pt x="16" y="0"/>
                  </a:lnTo>
                  <a:lnTo>
                    <a:pt x="19" y="2"/>
                  </a:lnTo>
                  <a:lnTo>
                    <a:pt x="21" y="2"/>
                  </a:lnTo>
                  <a:lnTo>
                    <a:pt x="21" y="2"/>
                  </a:lnTo>
                  <a:lnTo>
                    <a:pt x="21" y="2"/>
                  </a:lnTo>
                  <a:lnTo>
                    <a:pt x="23" y="2"/>
                  </a:lnTo>
                  <a:lnTo>
                    <a:pt x="23" y="2"/>
                  </a:lnTo>
                  <a:lnTo>
                    <a:pt x="23" y="2"/>
                  </a:lnTo>
                  <a:lnTo>
                    <a:pt x="26" y="2"/>
                  </a:lnTo>
                  <a:lnTo>
                    <a:pt x="28" y="2"/>
                  </a:lnTo>
                  <a:lnTo>
                    <a:pt x="28" y="2"/>
                  </a:lnTo>
                  <a:lnTo>
                    <a:pt x="28" y="2"/>
                  </a:lnTo>
                  <a:lnTo>
                    <a:pt x="30" y="2"/>
                  </a:lnTo>
                  <a:lnTo>
                    <a:pt x="30" y="2"/>
                  </a:lnTo>
                  <a:lnTo>
                    <a:pt x="33" y="2"/>
                  </a:lnTo>
                  <a:lnTo>
                    <a:pt x="35" y="2"/>
                  </a:lnTo>
                  <a:lnTo>
                    <a:pt x="35" y="4"/>
                  </a:lnTo>
                  <a:lnTo>
                    <a:pt x="37" y="4"/>
                  </a:lnTo>
                  <a:lnTo>
                    <a:pt x="37" y="4"/>
                  </a:lnTo>
                  <a:lnTo>
                    <a:pt x="40" y="4"/>
                  </a:lnTo>
                  <a:lnTo>
                    <a:pt x="40" y="4"/>
                  </a:lnTo>
                  <a:lnTo>
                    <a:pt x="40" y="4"/>
                  </a:lnTo>
                  <a:lnTo>
                    <a:pt x="42" y="4"/>
                  </a:lnTo>
                  <a:lnTo>
                    <a:pt x="45" y="4"/>
                  </a:lnTo>
                  <a:lnTo>
                    <a:pt x="45" y="4"/>
                  </a:lnTo>
                  <a:lnTo>
                    <a:pt x="47" y="7"/>
                  </a:lnTo>
                  <a:lnTo>
                    <a:pt x="47" y="7"/>
                  </a:lnTo>
                  <a:lnTo>
                    <a:pt x="47" y="9"/>
                  </a:lnTo>
                  <a:lnTo>
                    <a:pt x="49" y="9"/>
                  </a:lnTo>
                  <a:lnTo>
                    <a:pt x="49" y="9"/>
                  </a:lnTo>
                  <a:lnTo>
                    <a:pt x="52" y="9"/>
                  </a:lnTo>
                  <a:lnTo>
                    <a:pt x="52" y="9"/>
                  </a:lnTo>
                  <a:lnTo>
                    <a:pt x="54" y="11"/>
                  </a:lnTo>
                  <a:lnTo>
                    <a:pt x="56" y="11"/>
                  </a:lnTo>
                  <a:lnTo>
                    <a:pt x="59" y="11"/>
                  </a:lnTo>
                  <a:lnTo>
                    <a:pt x="61" y="11"/>
                  </a:lnTo>
                  <a:lnTo>
                    <a:pt x="61" y="11"/>
                  </a:lnTo>
                  <a:lnTo>
                    <a:pt x="61" y="11"/>
                  </a:lnTo>
                  <a:lnTo>
                    <a:pt x="63" y="14"/>
                  </a:lnTo>
                  <a:lnTo>
                    <a:pt x="63" y="14"/>
                  </a:lnTo>
                  <a:lnTo>
                    <a:pt x="63" y="16"/>
                  </a:lnTo>
                  <a:lnTo>
                    <a:pt x="63" y="16"/>
                  </a:lnTo>
                  <a:lnTo>
                    <a:pt x="66" y="19"/>
                  </a:lnTo>
                  <a:lnTo>
                    <a:pt x="66" y="19"/>
                  </a:lnTo>
                  <a:lnTo>
                    <a:pt x="63" y="21"/>
                  </a:lnTo>
                  <a:lnTo>
                    <a:pt x="63" y="21"/>
                  </a:lnTo>
                  <a:lnTo>
                    <a:pt x="61" y="21"/>
                  </a:lnTo>
                  <a:lnTo>
                    <a:pt x="56" y="21"/>
                  </a:lnTo>
                  <a:lnTo>
                    <a:pt x="54" y="21"/>
                  </a:lnTo>
                  <a:lnTo>
                    <a:pt x="54" y="21"/>
                  </a:lnTo>
                  <a:lnTo>
                    <a:pt x="52" y="19"/>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p:cNvSpPr>
              <a:spLocks/>
            </p:cNvSpPr>
            <p:nvPr/>
          </p:nvSpPr>
          <p:spPr bwMode="auto">
            <a:xfrm>
              <a:off x="1307" y="1338"/>
              <a:ext cx="66" cy="26"/>
            </a:xfrm>
            <a:custGeom>
              <a:avLst/>
              <a:gdLst>
                <a:gd name="T0" fmla="*/ 49 w 66"/>
                <a:gd name="T1" fmla="*/ 19 h 26"/>
                <a:gd name="T2" fmla="*/ 49 w 66"/>
                <a:gd name="T3" fmla="*/ 19 h 26"/>
                <a:gd name="T4" fmla="*/ 47 w 66"/>
                <a:gd name="T5" fmla="*/ 16 h 26"/>
                <a:gd name="T6" fmla="*/ 45 w 66"/>
                <a:gd name="T7" fmla="*/ 19 h 26"/>
                <a:gd name="T8" fmla="*/ 42 w 66"/>
                <a:gd name="T9" fmla="*/ 21 h 26"/>
                <a:gd name="T10" fmla="*/ 40 w 66"/>
                <a:gd name="T11" fmla="*/ 19 h 26"/>
                <a:gd name="T12" fmla="*/ 37 w 66"/>
                <a:gd name="T13" fmla="*/ 19 h 26"/>
                <a:gd name="T14" fmla="*/ 35 w 66"/>
                <a:gd name="T15" fmla="*/ 23 h 26"/>
                <a:gd name="T16" fmla="*/ 37 w 66"/>
                <a:gd name="T17" fmla="*/ 26 h 26"/>
                <a:gd name="T18" fmla="*/ 35 w 66"/>
                <a:gd name="T19" fmla="*/ 26 h 26"/>
                <a:gd name="T20" fmla="*/ 35 w 66"/>
                <a:gd name="T21" fmla="*/ 26 h 26"/>
                <a:gd name="T22" fmla="*/ 28 w 66"/>
                <a:gd name="T23" fmla="*/ 21 h 26"/>
                <a:gd name="T24" fmla="*/ 26 w 66"/>
                <a:gd name="T25" fmla="*/ 21 h 26"/>
                <a:gd name="T26" fmla="*/ 23 w 66"/>
                <a:gd name="T27" fmla="*/ 21 h 26"/>
                <a:gd name="T28" fmla="*/ 19 w 66"/>
                <a:gd name="T29" fmla="*/ 21 h 26"/>
                <a:gd name="T30" fmla="*/ 16 w 66"/>
                <a:gd name="T31" fmla="*/ 16 h 26"/>
                <a:gd name="T32" fmla="*/ 14 w 66"/>
                <a:gd name="T33" fmla="*/ 16 h 26"/>
                <a:gd name="T34" fmla="*/ 11 w 66"/>
                <a:gd name="T35" fmla="*/ 16 h 26"/>
                <a:gd name="T36" fmla="*/ 11 w 66"/>
                <a:gd name="T37" fmla="*/ 14 h 26"/>
                <a:gd name="T38" fmla="*/ 9 w 66"/>
                <a:gd name="T39" fmla="*/ 9 h 26"/>
                <a:gd name="T40" fmla="*/ 4 w 66"/>
                <a:gd name="T41" fmla="*/ 11 h 26"/>
                <a:gd name="T42" fmla="*/ 2 w 66"/>
                <a:gd name="T43" fmla="*/ 11 h 26"/>
                <a:gd name="T44" fmla="*/ 0 w 66"/>
                <a:gd name="T45" fmla="*/ 9 h 26"/>
                <a:gd name="T46" fmla="*/ 0 w 66"/>
                <a:gd name="T47" fmla="*/ 9 h 26"/>
                <a:gd name="T48" fmla="*/ 0 w 66"/>
                <a:gd name="T49" fmla="*/ 4 h 26"/>
                <a:gd name="T50" fmla="*/ 11 w 66"/>
                <a:gd name="T51" fmla="*/ 2 h 26"/>
                <a:gd name="T52" fmla="*/ 14 w 66"/>
                <a:gd name="T53" fmla="*/ 0 h 26"/>
                <a:gd name="T54" fmla="*/ 19 w 66"/>
                <a:gd name="T55" fmla="*/ 2 h 26"/>
                <a:gd name="T56" fmla="*/ 21 w 66"/>
                <a:gd name="T57" fmla="*/ 2 h 26"/>
                <a:gd name="T58" fmla="*/ 23 w 66"/>
                <a:gd name="T59" fmla="*/ 2 h 26"/>
                <a:gd name="T60" fmla="*/ 28 w 66"/>
                <a:gd name="T61" fmla="*/ 2 h 26"/>
                <a:gd name="T62" fmla="*/ 30 w 66"/>
                <a:gd name="T63" fmla="*/ 2 h 26"/>
                <a:gd name="T64" fmla="*/ 35 w 66"/>
                <a:gd name="T65" fmla="*/ 4 h 26"/>
                <a:gd name="T66" fmla="*/ 40 w 66"/>
                <a:gd name="T67" fmla="*/ 4 h 26"/>
                <a:gd name="T68" fmla="*/ 42 w 66"/>
                <a:gd name="T69" fmla="*/ 4 h 26"/>
                <a:gd name="T70" fmla="*/ 47 w 66"/>
                <a:gd name="T71" fmla="*/ 7 h 26"/>
                <a:gd name="T72" fmla="*/ 49 w 66"/>
                <a:gd name="T73" fmla="*/ 9 h 26"/>
                <a:gd name="T74" fmla="*/ 52 w 66"/>
                <a:gd name="T75" fmla="*/ 9 h 26"/>
                <a:gd name="T76" fmla="*/ 59 w 66"/>
                <a:gd name="T77" fmla="*/ 11 h 26"/>
                <a:gd name="T78" fmla="*/ 61 w 66"/>
                <a:gd name="T79" fmla="*/ 11 h 26"/>
                <a:gd name="T80" fmla="*/ 63 w 66"/>
                <a:gd name="T81" fmla="*/ 16 h 26"/>
                <a:gd name="T82" fmla="*/ 66 w 66"/>
                <a:gd name="T83" fmla="*/ 19 h 26"/>
                <a:gd name="T84" fmla="*/ 61 w 66"/>
                <a:gd name="T85" fmla="*/ 21 h 26"/>
                <a:gd name="T86" fmla="*/ 54 w 66"/>
                <a:gd name="T8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 h="26">
                  <a:moveTo>
                    <a:pt x="52" y="19"/>
                  </a:moveTo>
                  <a:lnTo>
                    <a:pt x="52" y="19"/>
                  </a:lnTo>
                  <a:lnTo>
                    <a:pt x="49" y="19"/>
                  </a:lnTo>
                  <a:lnTo>
                    <a:pt x="49" y="19"/>
                  </a:lnTo>
                  <a:lnTo>
                    <a:pt x="49" y="19"/>
                  </a:lnTo>
                  <a:lnTo>
                    <a:pt x="49" y="19"/>
                  </a:lnTo>
                  <a:lnTo>
                    <a:pt x="47" y="19"/>
                  </a:lnTo>
                  <a:lnTo>
                    <a:pt x="47" y="16"/>
                  </a:lnTo>
                  <a:lnTo>
                    <a:pt x="47" y="16"/>
                  </a:lnTo>
                  <a:lnTo>
                    <a:pt x="47" y="16"/>
                  </a:lnTo>
                  <a:lnTo>
                    <a:pt x="47" y="16"/>
                  </a:lnTo>
                  <a:lnTo>
                    <a:pt x="45" y="19"/>
                  </a:lnTo>
                  <a:lnTo>
                    <a:pt x="45" y="21"/>
                  </a:lnTo>
                  <a:lnTo>
                    <a:pt x="45" y="21"/>
                  </a:lnTo>
                  <a:lnTo>
                    <a:pt x="42" y="21"/>
                  </a:lnTo>
                  <a:lnTo>
                    <a:pt x="42" y="21"/>
                  </a:lnTo>
                  <a:lnTo>
                    <a:pt x="40" y="19"/>
                  </a:lnTo>
                  <a:lnTo>
                    <a:pt x="40" y="19"/>
                  </a:lnTo>
                  <a:lnTo>
                    <a:pt x="40" y="19"/>
                  </a:lnTo>
                  <a:lnTo>
                    <a:pt x="37" y="19"/>
                  </a:lnTo>
                  <a:lnTo>
                    <a:pt x="37" y="19"/>
                  </a:lnTo>
                  <a:lnTo>
                    <a:pt x="37" y="21"/>
                  </a:lnTo>
                  <a:lnTo>
                    <a:pt x="37" y="21"/>
                  </a:lnTo>
                  <a:lnTo>
                    <a:pt x="35" y="23"/>
                  </a:lnTo>
                  <a:lnTo>
                    <a:pt x="37" y="23"/>
                  </a:lnTo>
                  <a:lnTo>
                    <a:pt x="37" y="26"/>
                  </a:lnTo>
                  <a:lnTo>
                    <a:pt x="37" y="26"/>
                  </a:lnTo>
                  <a:lnTo>
                    <a:pt x="37" y="26"/>
                  </a:lnTo>
                  <a:lnTo>
                    <a:pt x="37" y="26"/>
                  </a:lnTo>
                  <a:lnTo>
                    <a:pt x="35" y="26"/>
                  </a:lnTo>
                  <a:lnTo>
                    <a:pt x="35" y="26"/>
                  </a:lnTo>
                  <a:lnTo>
                    <a:pt x="35" y="26"/>
                  </a:lnTo>
                  <a:lnTo>
                    <a:pt x="35" y="26"/>
                  </a:lnTo>
                  <a:lnTo>
                    <a:pt x="35" y="26"/>
                  </a:lnTo>
                  <a:lnTo>
                    <a:pt x="30" y="21"/>
                  </a:lnTo>
                  <a:lnTo>
                    <a:pt x="28" y="21"/>
                  </a:lnTo>
                  <a:lnTo>
                    <a:pt x="28" y="21"/>
                  </a:lnTo>
                  <a:lnTo>
                    <a:pt x="28" y="21"/>
                  </a:lnTo>
                  <a:lnTo>
                    <a:pt x="26" y="21"/>
                  </a:lnTo>
                  <a:lnTo>
                    <a:pt x="26" y="21"/>
                  </a:lnTo>
                  <a:lnTo>
                    <a:pt x="26" y="21"/>
                  </a:lnTo>
                  <a:lnTo>
                    <a:pt x="23" y="21"/>
                  </a:lnTo>
                  <a:lnTo>
                    <a:pt x="23" y="21"/>
                  </a:lnTo>
                  <a:lnTo>
                    <a:pt x="19" y="21"/>
                  </a:lnTo>
                  <a:lnTo>
                    <a:pt x="19" y="21"/>
                  </a:lnTo>
                  <a:lnTo>
                    <a:pt x="16" y="19"/>
                  </a:lnTo>
                  <a:lnTo>
                    <a:pt x="16" y="19"/>
                  </a:lnTo>
                  <a:lnTo>
                    <a:pt x="16" y="16"/>
                  </a:lnTo>
                  <a:lnTo>
                    <a:pt x="16" y="16"/>
                  </a:lnTo>
                  <a:lnTo>
                    <a:pt x="16" y="16"/>
                  </a:lnTo>
                  <a:lnTo>
                    <a:pt x="14" y="16"/>
                  </a:lnTo>
                  <a:lnTo>
                    <a:pt x="14" y="16"/>
                  </a:lnTo>
                  <a:lnTo>
                    <a:pt x="14" y="16"/>
                  </a:lnTo>
                  <a:lnTo>
                    <a:pt x="11" y="16"/>
                  </a:lnTo>
                  <a:lnTo>
                    <a:pt x="11" y="14"/>
                  </a:lnTo>
                  <a:lnTo>
                    <a:pt x="11" y="14"/>
                  </a:lnTo>
                  <a:lnTo>
                    <a:pt x="11" y="14"/>
                  </a:lnTo>
                  <a:lnTo>
                    <a:pt x="9" y="11"/>
                  </a:lnTo>
                  <a:lnTo>
                    <a:pt x="9" y="11"/>
                  </a:lnTo>
                  <a:lnTo>
                    <a:pt x="9" y="9"/>
                  </a:lnTo>
                  <a:lnTo>
                    <a:pt x="7" y="9"/>
                  </a:lnTo>
                  <a:lnTo>
                    <a:pt x="7" y="9"/>
                  </a:lnTo>
                  <a:lnTo>
                    <a:pt x="4" y="11"/>
                  </a:lnTo>
                  <a:lnTo>
                    <a:pt x="4" y="11"/>
                  </a:lnTo>
                  <a:lnTo>
                    <a:pt x="4" y="11"/>
                  </a:lnTo>
                  <a:lnTo>
                    <a:pt x="2" y="11"/>
                  </a:lnTo>
                  <a:lnTo>
                    <a:pt x="0" y="9"/>
                  </a:lnTo>
                  <a:lnTo>
                    <a:pt x="0" y="9"/>
                  </a:lnTo>
                  <a:lnTo>
                    <a:pt x="0" y="9"/>
                  </a:lnTo>
                  <a:lnTo>
                    <a:pt x="0" y="9"/>
                  </a:lnTo>
                  <a:lnTo>
                    <a:pt x="0" y="9"/>
                  </a:lnTo>
                  <a:lnTo>
                    <a:pt x="0" y="9"/>
                  </a:lnTo>
                  <a:lnTo>
                    <a:pt x="0" y="7"/>
                  </a:lnTo>
                  <a:lnTo>
                    <a:pt x="0" y="7"/>
                  </a:lnTo>
                  <a:lnTo>
                    <a:pt x="0" y="4"/>
                  </a:lnTo>
                  <a:lnTo>
                    <a:pt x="4" y="2"/>
                  </a:lnTo>
                  <a:lnTo>
                    <a:pt x="9" y="2"/>
                  </a:lnTo>
                  <a:lnTo>
                    <a:pt x="11" y="2"/>
                  </a:lnTo>
                  <a:lnTo>
                    <a:pt x="14" y="2"/>
                  </a:lnTo>
                  <a:lnTo>
                    <a:pt x="14" y="2"/>
                  </a:lnTo>
                  <a:lnTo>
                    <a:pt x="14" y="0"/>
                  </a:lnTo>
                  <a:lnTo>
                    <a:pt x="14" y="0"/>
                  </a:lnTo>
                  <a:lnTo>
                    <a:pt x="16" y="0"/>
                  </a:lnTo>
                  <a:lnTo>
                    <a:pt x="19" y="2"/>
                  </a:lnTo>
                  <a:lnTo>
                    <a:pt x="21" y="2"/>
                  </a:lnTo>
                  <a:lnTo>
                    <a:pt x="21" y="2"/>
                  </a:lnTo>
                  <a:lnTo>
                    <a:pt x="21" y="2"/>
                  </a:lnTo>
                  <a:lnTo>
                    <a:pt x="23" y="2"/>
                  </a:lnTo>
                  <a:lnTo>
                    <a:pt x="23" y="2"/>
                  </a:lnTo>
                  <a:lnTo>
                    <a:pt x="23" y="2"/>
                  </a:lnTo>
                  <a:lnTo>
                    <a:pt x="26" y="2"/>
                  </a:lnTo>
                  <a:lnTo>
                    <a:pt x="28" y="2"/>
                  </a:lnTo>
                  <a:lnTo>
                    <a:pt x="28" y="2"/>
                  </a:lnTo>
                  <a:lnTo>
                    <a:pt x="28" y="2"/>
                  </a:lnTo>
                  <a:lnTo>
                    <a:pt x="30" y="2"/>
                  </a:lnTo>
                  <a:lnTo>
                    <a:pt x="30" y="2"/>
                  </a:lnTo>
                  <a:lnTo>
                    <a:pt x="33" y="2"/>
                  </a:lnTo>
                  <a:lnTo>
                    <a:pt x="35" y="2"/>
                  </a:lnTo>
                  <a:lnTo>
                    <a:pt x="35" y="4"/>
                  </a:lnTo>
                  <a:lnTo>
                    <a:pt x="37" y="4"/>
                  </a:lnTo>
                  <a:lnTo>
                    <a:pt x="37" y="4"/>
                  </a:lnTo>
                  <a:lnTo>
                    <a:pt x="40" y="4"/>
                  </a:lnTo>
                  <a:lnTo>
                    <a:pt x="40" y="4"/>
                  </a:lnTo>
                  <a:lnTo>
                    <a:pt x="40" y="4"/>
                  </a:lnTo>
                  <a:lnTo>
                    <a:pt x="42" y="4"/>
                  </a:lnTo>
                  <a:lnTo>
                    <a:pt x="45" y="4"/>
                  </a:lnTo>
                  <a:lnTo>
                    <a:pt x="45" y="4"/>
                  </a:lnTo>
                  <a:lnTo>
                    <a:pt x="47" y="7"/>
                  </a:lnTo>
                  <a:lnTo>
                    <a:pt x="47" y="7"/>
                  </a:lnTo>
                  <a:lnTo>
                    <a:pt x="47" y="9"/>
                  </a:lnTo>
                  <a:lnTo>
                    <a:pt x="49" y="9"/>
                  </a:lnTo>
                  <a:lnTo>
                    <a:pt x="49" y="9"/>
                  </a:lnTo>
                  <a:lnTo>
                    <a:pt x="52" y="9"/>
                  </a:lnTo>
                  <a:lnTo>
                    <a:pt x="52" y="9"/>
                  </a:lnTo>
                  <a:lnTo>
                    <a:pt x="54" y="11"/>
                  </a:lnTo>
                  <a:lnTo>
                    <a:pt x="56" y="11"/>
                  </a:lnTo>
                  <a:lnTo>
                    <a:pt x="59" y="11"/>
                  </a:lnTo>
                  <a:lnTo>
                    <a:pt x="61" y="11"/>
                  </a:lnTo>
                  <a:lnTo>
                    <a:pt x="61" y="11"/>
                  </a:lnTo>
                  <a:lnTo>
                    <a:pt x="61" y="11"/>
                  </a:lnTo>
                  <a:lnTo>
                    <a:pt x="63" y="14"/>
                  </a:lnTo>
                  <a:lnTo>
                    <a:pt x="63" y="14"/>
                  </a:lnTo>
                  <a:lnTo>
                    <a:pt x="63" y="16"/>
                  </a:lnTo>
                  <a:lnTo>
                    <a:pt x="63" y="16"/>
                  </a:lnTo>
                  <a:lnTo>
                    <a:pt x="66" y="19"/>
                  </a:lnTo>
                  <a:lnTo>
                    <a:pt x="66" y="19"/>
                  </a:lnTo>
                  <a:lnTo>
                    <a:pt x="63" y="21"/>
                  </a:lnTo>
                  <a:lnTo>
                    <a:pt x="63" y="21"/>
                  </a:lnTo>
                  <a:lnTo>
                    <a:pt x="61" y="21"/>
                  </a:lnTo>
                  <a:lnTo>
                    <a:pt x="56" y="21"/>
                  </a:lnTo>
                  <a:lnTo>
                    <a:pt x="54" y="21"/>
                  </a:lnTo>
                  <a:lnTo>
                    <a:pt x="54" y="21"/>
                  </a:lnTo>
                  <a:lnTo>
                    <a:pt x="52"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
            <p:cNvSpPr>
              <a:spLocks noEditPoints="1"/>
            </p:cNvSpPr>
            <p:nvPr/>
          </p:nvSpPr>
          <p:spPr bwMode="auto">
            <a:xfrm>
              <a:off x="1288" y="1082"/>
              <a:ext cx="191" cy="182"/>
            </a:xfrm>
            <a:custGeom>
              <a:avLst/>
              <a:gdLst>
                <a:gd name="T0" fmla="*/ 35 w 191"/>
                <a:gd name="T1" fmla="*/ 67 h 182"/>
                <a:gd name="T2" fmla="*/ 28 w 191"/>
                <a:gd name="T3" fmla="*/ 81 h 182"/>
                <a:gd name="T4" fmla="*/ 19 w 191"/>
                <a:gd name="T5" fmla="*/ 74 h 182"/>
                <a:gd name="T6" fmla="*/ 23 w 191"/>
                <a:gd name="T7" fmla="*/ 71 h 182"/>
                <a:gd name="T8" fmla="*/ 23 w 191"/>
                <a:gd name="T9" fmla="*/ 62 h 182"/>
                <a:gd name="T10" fmla="*/ 160 w 191"/>
                <a:gd name="T11" fmla="*/ 182 h 182"/>
                <a:gd name="T12" fmla="*/ 175 w 191"/>
                <a:gd name="T13" fmla="*/ 178 h 182"/>
                <a:gd name="T14" fmla="*/ 182 w 191"/>
                <a:gd name="T15" fmla="*/ 171 h 182"/>
                <a:gd name="T16" fmla="*/ 167 w 191"/>
                <a:gd name="T17" fmla="*/ 182 h 182"/>
                <a:gd name="T18" fmla="*/ 40 w 191"/>
                <a:gd name="T19" fmla="*/ 81 h 182"/>
                <a:gd name="T20" fmla="*/ 38 w 191"/>
                <a:gd name="T21" fmla="*/ 88 h 182"/>
                <a:gd name="T22" fmla="*/ 42 w 191"/>
                <a:gd name="T23" fmla="*/ 83 h 182"/>
                <a:gd name="T24" fmla="*/ 42 w 191"/>
                <a:gd name="T25" fmla="*/ 97 h 182"/>
                <a:gd name="T26" fmla="*/ 42 w 191"/>
                <a:gd name="T27" fmla="*/ 95 h 182"/>
                <a:gd name="T28" fmla="*/ 33 w 191"/>
                <a:gd name="T29" fmla="*/ 88 h 182"/>
                <a:gd name="T30" fmla="*/ 38 w 191"/>
                <a:gd name="T31" fmla="*/ 0 h 182"/>
                <a:gd name="T32" fmla="*/ 45 w 191"/>
                <a:gd name="T33" fmla="*/ 3 h 182"/>
                <a:gd name="T34" fmla="*/ 59 w 191"/>
                <a:gd name="T35" fmla="*/ 12 h 182"/>
                <a:gd name="T36" fmla="*/ 54 w 191"/>
                <a:gd name="T37" fmla="*/ 22 h 182"/>
                <a:gd name="T38" fmla="*/ 54 w 191"/>
                <a:gd name="T39" fmla="*/ 31 h 182"/>
                <a:gd name="T40" fmla="*/ 47 w 191"/>
                <a:gd name="T41" fmla="*/ 26 h 182"/>
                <a:gd name="T42" fmla="*/ 56 w 191"/>
                <a:gd name="T43" fmla="*/ 12 h 182"/>
                <a:gd name="T44" fmla="*/ 49 w 191"/>
                <a:gd name="T45" fmla="*/ 10 h 182"/>
                <a:gd name="T46" fmla="*/ 40 w 191"/>
                <a:gd name="T47" fmla="*/ 3 h 182"/>
                <a:gd name="T48" fmla="*/ 7 w 191"/>
                <a:gd name="T49" fmla="*/ 12 h 182"/>
                <a:gd name="T50" fmla="*/ 5 w 191"/>
                <a:gd name="T51" fmla="*/ 10 h 182"/>
                <a:gd name="T52" fmla="*/ 14 w 191"/>
                <a:gd name="T53" fmla="*/ 5 h 182"/>
                <a:gd name="T54" fmla="*/ 26 w 191"/>
                <a:gd name="T55" fmla="*/ 8 h 182"/>
                <a:gd name="T56" fmla="*/ 30 w 191"/>
                <a:gd name="T57" fmla="*/ 8 h 182"/>
                <a:gd name="T58" fmla="*/ 9 w 191"/>
                <a:gd name="T59" fmla="*/ 12 h 182"/>
                <a:gd name="T60" fmla="*/ 82 w 191"/>
                <a:gd name="T61" fmla="*/ 50 h 182"/>
                <a:gd name="T62" fmla="*/ 85 w 191"/>
                <a:gd name="T63" fmla="*/ 67 h 182"/>
                <a:gd name="T64" fmla="*/ 85 w 191"/>
                <a:gd name="T65" fmla="*/ 55 h 182"/>
                <a:gd name="T66" fmla="*/ 80 w 191"/>
                <a:gd name="T67" fmla="*/ 50 h 182"/>
                <a:gd name="T68" fmla="*/ 73 w 191"/>
                <a:gd name="T69" fmla="*/ 48 h 182"/>
                <a:gd name="T70" fmla="*/ 68 w 191"/>
                <a:gd name="T71" fmla="*/ 41 h 182"/>
                <a:gd name="T72" fmla="*/ 156 w 191"/>
                <a:gd name="T73" fmla="*/ 135 h 182"/>
                <a:gd name="T74" fmla="*/ 153 w 191"/>
                <a:gd name="T75" fmla="*/ 133 h 182"/>
                <a:gd name="T76" fmla="*/ 156 w 191"/>
                <a:gd name="T77" fmla="*/ 128 h 182"/>
                <a:gd name="T78" fmla="*/ 146 w 191"/>
                <a:gd name="T79" fmla="*/ 142 h 182"/>
                <a:gd name="T80" fmla="*/ 106 w 191"/>
                <a:gd name="T81" fmla="*/ 81 h 182"/>
                <a:gd name="T82" fmla="*/ 99 w 191"/>
                <a:gd name="T83" fmla="*/ 69 h 182"/>
                <a:gd name="T84" fmla="*/ 104 w 191"/>
                <a:gd name="T85" fmla="*/ 71 h 182"/>
                <a:gd name="T86" fmla="*/ 111 w 191"/>
                <a:gd name="T87" fmla="*/ 83 h 182"/>
                <a:gd name="T88" fmla="*/ 113 w 191"/>
                <a:gd name="T89" fmla="*/ 100 h 182"/>
                <a:gd name="T90" fmla="*/ 120 w 191"/>
                <a:gd name="T91" fmla="*/ 114 h 182"/>
                <a:gd name="T92" fmla="*/ 127 w 191"/>
                <a:gd name="T93" fmla="*/ 121 h 182"/>
                <a:gd name="T94" fmla="*/ 123 w 191"/>
                <a:gd name="T95" fmla="*/ 119 h 182"/>
                <a:gd name="T96" fmla="*/ 116 w 191"/>
                <a:gd name="T97" fmla="*/ 116 h 182"/>
                <a:gd name="T98" fmla="*/ 118 w 191"/>
                <a:gd name="T99" fmla="*/ 111 h 182"/>
                <a:gd name="T100" fmla="*/ 149 w 191"/>
                <a:gd name="T101" fmla="*/ 130 h 182"/>
                <a:gd name="T102" fmla="*/ 151 w 191"/>
                <a:gd name="T103" fmla="*/ 128 h 182"/>
                <a:gd name="T104" fmla="*/ 182 w 191"/>
                <a:gd name="T105" fmla="*/ 140 h 182"/>
                <a:gd name="T106" fmla="*/ 177 w 191"/>
                <a:gd name="T107" fmla="*/ 137 h 182"/>
                <a:gd name="T108" fmla="*/ 189 w 191"/>
                <a:gd name="T109" fmla="*/ 142 h 182"/>
                <a:gd name="T110" fmla="*/ 45 w 191"/>
                <a:gd name="T111" fmla="*/ 57 h 182"/>
                <a:gd name="T112" fmla="*/ 49 w 191"/>
                <a:gd name="T113" fmla="*/ 57 h 182"/>
                <a:gd name="T114" fmla="*/ 137 w 191"/>
                <a:gd name="T115" fmla="*/ 90 h 182"/>
                <a:gd name="T116" fmla="*/ 94 w 191"/>
                <a:gd name="T117" fmla="*/ 100 h 182"/>
                <a:gd name="T118" fmla="*/ 90 w 191"/>
                <a:gd name="T11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82">
                  <a:moveTo>
                    <a:pt x="23" y="52"/>
                  </a:moveTo>
                  <a:lnTo>
                    <a:pt x="23" y="52"/>
                  </a:lnTo>
                  <a:lnTo>
                    <a:pt x="28" y="52"/>
                  </a:lnTo>
                  <a:lnTo>
                    <a:pt x="30" y="55"/>
                  </a:lnTo>
                  <a:lnTo>
                    <a:pt x="30" y="60"/>
                  </a:lnTo>
                  <a:lnTo>
                    <a:pt x="33" y="64"/>
                  </a:lnTo>
                  <a:lnTo>
                    <a:pt x="35" y="64"/>
                  </a:lnTo>
                  <a:lnTo>
                    <a:pt x="35" y="64"/>
                  </a:lnTo>
                  <a:lnTo>
                    <a:pt x="35" y="67"/>
                  </a:lnTo>
                  <a:lnTo>
                    <a:pt x="38" y="67"/>
                  </a:lnTo>
                  <a:lnTo>
                    <a:pt x="38" y="71"/>
                  </a:lnTo>
                  <a:lnTo>
                    <a:pt x="38" y="74"/>
                  </a:lnTo>
                  <a:lnTo>
                    <a:pt x="38" y="74"/>
                  </a:lnTo>
                  <a:lnTo>
                    <a:pt x="38" y="76"/>
                  </a:lnTo>
                  <a:lnTo>
                    <a:pt x="35" y="76"/>
                  </a:lnTo>
                  <a:lnTo>
                    <a:pt x="35" y="76"/>
                  </a:lnTo>
                  <a:lnTo>
                    <a:pt x="33" y="78"/>
                  </a:lnTo>
                  <a:lnTo>
                    <a:pt x="28" y="81"/>
                  </a:lnTo>
                  <a:lnTo>
                    <a:pt x="28" y="81"/>
                  </a:lnTo>
                  <a:lnTo>
                    <a:pt x="28" y="78"/>
                  </a:lnTo>
                  <a:lnTo>
                    <a:pt x="28" y="78"/>
                  </a:lnTo>
                  <a:lnTo>
                    <a:pt x="28" y="78"/>
                  </a:lnTo>
                  <a:lnTo>
                    <a:pt x="23" y="76"/>
                  </a:lnTo>
                  <a:lnTo>
                    <a:pt x="21" y="74"/>
                  </a:lnTo>
                  <a:lnTo>
                    <a:pt x="21" y="74"/>
                  </a:lnTo>
                  <a:lnTo>
                    <a:pt x="19" y="74"/>
                  </a:lnTo>
                  <a:lnTo>
                    <a:pt x="19" y="74"/>
                  </a:lnTo>
                  <a:lnTo>
                    <a:pt x="19" y="71"/>
                  </a:lnTo>
                  <a:lnTo>
                    <a:pt x="16" y="71"/>
                  </a:lnTo>
                  <a:lnTo>
                    <a:pt x="21" y="67"/>
                  </a:lnTo>
                  <a:lnTo>
                    <a:pt x="21" y="69"/>
                  </a:lnTo>
                  <a:lnTo>
                    <a:pt x="21" y="69"/>
                  </a:lnTo>
                  <a:lnTo>
                    <a:pt x="21" y="71"/>
                  </a:lnTo>
                  <a:lnTo>
                    <a:pt x="19" y="71"/>
                  </a:lnTo>
                  <a:lnTo>
                    <a:pt x="23" y="71"/>
                  </a:lnTo>
                  <a:lnTo>
                    <a:pt x="23" y="71"/>
                  </a:lnTo>
                  <a:lnTo>
                    <a:pt x="23" y="71"/>
                  </a:lnTo>
                  <a:lnTo>
                    <a:pt x="21" y="67"/>
                  </a:lnTo>
                  <a:lnTo>
                    <a:pt x="21" y="69"/>
                  </a:lnTo>
                  <a:lnTo>
                    <a:pt x="21" y="67"/>
                  </a:lnTo>
                  <a:lnTo>
                    <a:pt x="21" y="67"/>
                  </a:lnTo>
                  <a:lnTo>
                    <a:pt x="21" y="64"/>
                  </a:lnTo>
                  <a:lnTo>
                    <a:pt x="23" y="64"/>
                  </a:lnTo>
                  <a:lnTo>
                    <a:pt x="23" y="62"/>
                  </a:lnTo>
                  <a:lnTo>
                    <a:pt x="23" y="62"/>
                  </a:lnTo>
                  <a:lnTo>
                    <a:pt x="26" y="57"/>
                  </a:lnTo>
                  <a:lnTo>
                    <a:pt x="26" y="57"/>
                  </a:lnTo>
                  <a:lnTo>
                    <a:pt x="23" y="55"/>
                  </a:lnTo>
                  <a:lnTo>
                    <a:pt x="23" y="52"/>
                  </a:lnTo>
                  <a:lnTo>
                    <a:pt x="23" y="52"/>
                  </a:lnTo>
                  <a:lnTo>
                    <a:pt x="23" y="52"/>
                  </a:lnTo>
                  <a:close/>
                  <a:moveTo>
                    <a:pt x="163" y="182"/>
                  </a:moveTo>
                  <a:lnTo>
                    <a:pt x="163" y="182"/>
                  </a:lnTo>
                  <a:lnTo>
                    <a:pt x="160" y="182"/>
                  </a:lnTo>
                  <a:lnTo>
                    <a:pt x="160" y="180"/>
                  </a:lnTo>
                  <a:lnTo>
                    <a:pt x="163" y="178"/>
                  </a:lnTo>
                  <a:lnTo>
                    <a:pt x="163" y="178"/>
                  </a:lnTo>
                  <a:lnTo>
                    <a:pt x="165" y="175"/>
                  </a:lnTo>
                  <a:lnTo>
                    <a:pt x="170" y="175"/>
                  </a:lnTo>
                  <a:lnTo>
                    <a:pt x="172" y="175"/>
                  </a:lnTo>
                  <a:lnTo>
                    <a:pt x="172" y="175"/>
                  </a:lnTo>
                  <a:lnTo>
                    <a:pt x="172" y="175"/>
                  </a:lnTo>
                  <a:lnTo>
                    <a:pt x="175" y="178"/>
                  </a:lnTo>
                  <a:lnTo>
                    <a:pt x="177" y="175"/>
                  </a:lnTo>
                  <a:lnTo>
                    <a:pt x="177" y="175"/>
                  </a:lnTo>
                  <a:lnTo>
                    <a:pt x="179" y="173"/>
                  </a:lnTo>
                  <a:lnTo>
                    <a:pt x="179" y="173"/>
                  </a:lnTo>
                  <a:lnTo>
                    <a:pt x="179" y="171"/>
                  </a:lnTo>
                  <a:lnTo>
                    <a:pt x="182" y="171"/>
                  </a:lnTo>
                  <a:lnTo>
                    <a:pt x="182" y="171"/>
                  </a:lnTo>
                  <a:lnTo>
                    <a:pt x="182" y="171"/>
                  </a:lnTo>
                  <a:lnTo>
                    <a:pt x="182" y="171"/>
                  </a:lnTo>
                  <a:lnTo>
                    <a:pt x="182" y="171"/>
                  </a:lnTo>
                  <a:lnTo>
                    <a:pt x="182" y="175"/>
                  </a:lnTo>
                  <a:lnTo>
                    <a:pt x="182" y="178"/>
                  </a:lnTo>
                  <a:lnTo>
                    <a:pt x="179" y="180"/>
                  </a:lnTo>
                  <a:lnTo>
                    <a:pt x="177" y="182"/>
                  </a:lnTo>
                  <a:lnTo>
                    <a:pt x="177" y="182"/>
                  </a:lnTo>
                  <a:lnTo>
                    <a:pt x="177" y="182"/>
                  </a:lnTo>
                  <a:lnTo>
                    <a:pt x="172" y="182"/>
                  </a:lnTo>
                  <a:lnTo>
                    <a:pt x="167" y="182"/>
                  </a:lnTo>
                  <a:lnTo>
                    <a:pt x="167" y="182"/>
                  </a:lnTo>
                  <a:lnTo>
                    <a:pt x="167" y="182"/>
                  </a:lnTo>
                  <a:lnTo>
                    <a:pt x="165" y="182"/>
                  </a:lnTo>
                  <a:lnTo>
                    <a:pt x="165" y="182"/>
                  </a:lnTo>
                  <a:lnTo>
                    <a:pt x="163" y="182"/>
                  </a:lnTo>
                  <a:lnTo>
                    <a:pt x="163" y="182"/>
                  </a:lnTo>
                  <a:close/>
                  <a:moveTo>
                    <a:pt x="40" y="81"/>
                  </a:moveTo>
                  <a:lnTo>
                    <a:pt x="40" y="81"/>
                  </a:lnTo>
                  <a:lnTo>
                    <a:pt x="40" y="81"/>
                  </a:lnTo>
                  <a:lnTo>
                    <a:pt x="40" y="81"/>
                  </a:lnTo>
                  <a:lnTo>
                    <a:pt x="40" y="81"/>
                  </a:lnTo>
                  <a:lnTo>
                    <a:pt x="40" y="83"/>
                  </a:lnTo>
                  <a:lnTo>
                    <a:pt x="40" y="83"/>
                  </a:lnTo>
                  <a:lnTo>
                    <a:pt x="40" y="83"/>
                  </a:lnTo>
                  <a:lnTo>
                    <a:pt x="40" y="83"/>
                  </a:lnTo>
                  <a:lnTo>
                    <a:pt x="38" y="85"/>
                  </a:lnTo>
                  <a:lnTo>
                    <a:pt x="38" y="85"/>
                  </a:lnTo>
                  <a:lnTo>
                    <a:pt x="38" y="88"/>
                  </a:lnTo>
                  <a:lnTo>
                    <a:pt x="38" y="88"/>
                  </a:lnTo>
                  <a:lnTo>
                    <a:pt x="38" y="88"/>
                  </a:lnTo>
                  <a:lnTo>
                    <a:pt x="38" y="88"/>
                  </a:lnTo>
                  <a:lnTo>
                    <a:pt x="40" y="88"/>
                  </a:lnTo>
                  <a:lnTo>
                    <a:pt x="40" y="85"/>
                  </a:lnTo>
                  <a:lnTo>
                    <a:pt x="40" y="83"/>
                  </a:lnTo>
                  <a:lnTo>
                    <a:pt x="40" y="83"/>
                  </a:lnTo>
                  <a:lnTo>
                    <a:pt x="42" y="83"/>
                  </a:lnTo>
                  <a:lnTo>
                    <a:pt x="42" y="83"/>
                  </a:lnTo>
                  <a:lnTo>
                    <a:pt x="42" y="83"/>
                  </a:lnTo>
                  <a:lnTo>
                    <a:pt x="42" y="83"/>
                  </a:lnTo>
                  <a:lnTo>
                    <a:pt x="42" y="83"/>
                  </a:lnTo>
                  <a:lnTo>
                    <a:pt x="42" y="85"/>
                  </a:lnTo>
                  <a:lnTo>
                    <a:pt x="45" y="85"/>
                  </a:lnTo>
                  <a:lnTo>
                    <a:pt x="45" y="90"/>
                  </a:lnTo>
                  <a:lnTo>
                    <a:pt x="45" y="93"/>
                  </a:lnTo>
                  <a:lnTo>
                    <a:pt x="45" y="95"/>
                  </a:lnTo>
                  <a:lnTo>
                    <a:pt x="42" y="97"/>
                  </a:lnTo>
                  <a:lnTo>
                    <a:pt x="42" y="97"/>
                  </a:lnTo>
                  <a:lnTo>
                    <a:pt x="42" y="97"/>
                  </a:lnTo>
                  <a:lnTo>
                    <a:pt x="42" y="97"/>
                  </a:lnTo>
                  <a:lnTo>
                    <a:pt x="38" y="97"/>
                  </a:lnTo>
                  <a:lnTo>
                    <a:pt x="38" y="95"/>
                  </a:lnTo>
                  <a:lnTo>
                    <a:pt x="40" y="97"/>
                  </a:lnTo>
                  <a:lnTo>
                    <a:pt x="40" y="97"/>
                  </a:lnTo>
                  <a:lnTo>
                    <a:pt x="40" y="95"/>
                  </a:lnTo>
                  <a:lnTo>
                    <a:pt x="42" y="95"/>
                  </a:lnTo>
                  <a:lnTo>
                    <a:pt x="42" y="95"/>
                  </a:lnTo>
                  <a:lnTo>
                    <a:pt x="42" y="93"/>
                  </a:lnTo>
                  <a:lnTo>
                    <a:pt x="42" y="95"/>
                  </a:lnTo>
                  <a:lnTo>
                    <a:pt x="40" y="95"/>
                  </a:lnTo>
                  <a:lnTo>
                    <a:pt x="40" y="95"/>
                  </a:lnTo>
                  <a:lnTo>
                    <a:pt x="38" y="95"/>
                  </a:lnTo>
                  <a:lnTo>
                    <a:pt x="38" y="95"/>
                  </a:lnTo>
                  <a:lnTo>
                    <a:pt x="35" y="93"/>
                  </a:lnTo>
                  <a:lnTo>
                    <a:pt x="33" y="88"/>
                  </a:lnTo>
                  <a:lnTo>
                    <a:pt x="35" y="85"/>
                  </a:lnTo>
                  <a:lnTo>
                    <a:pt x="38" y="81"/>
                  </a:lnTo>
                  <a:lnTo>
                    <a:pt x="40" y="81"/>
                  </a:lnTo>
                  <a:close/>
                  <a:moveTo>
                    <a:pt x="30" y="0"/>
                  </a:moveTo>
                  <a:lnTo>
                    <a:pt x="33" y="0"/>
                  </a:lnTo>
                  <a:lnTo>
                    <a:pt x="33" y="0"/>
                  </a:lnTo>
                  <a:lnTo>
                    <a:pt x="35" y="0"/>
                  </a:lnTo>
                  <a:lnTo>
                    <a:pt x="35" y="0"/>
                  </a:lnTo>
                  <a:lnTo>
                    <a:pt x="38" y="0"/>
                  </a:lnTo>
                  <a:lnTo>
                    <a:pt x="40" y="0"/>
                  </a:lnTo>
                  <a:lnTo>
                    <a:pt x="40" y="0"/>
                  </a:lnTo>
                  <a:lnTo>
                    <a:pt x="40" y="0"/>
                  </a:lnTo>
                  <a:lnTo>
                    <a:pt x="42" y="0"/>
                  </a:lnTo>
                  <a:lnTo>
                    <a:pt x="42" y="0"/>
                  </a:lnTo>
                  <a:lnTo>
                    <a:pt x="42" y="0"/>
                  </a:lnTo>
                  <a:lnTo>
                    <a:pt x="45" y="0"/>
                  </a:lnTo>
                  <a:lnTo>
                    <a:pt x="45" y="0"/>
                  </a:lnTo>
                  <a:lnTo>
                    <a:pt x="45" y="3"/>
                  </a:lnTo>
                  <a:lnTo>
                    <a:pt x="45" y="3"/>
                  </a:lnTo>
                  <a:lnTo>
                    <a:pt x="47" y="5"/>
                  </a:lnTo>
                  <a:lnTo>
                    <a:pt x="52" y="8"/>
                  </a:lnTo>
                  <a:lnTo>
                    <a:pt x="52" y="10"/>
                  </a:lnTo>
                  <a:lnTo>
                    <a:pt x="54" y="10"/>
                  </a:lnTo>
                  <a:lnTo>
                    <a:pt x="56" y="10"/>
                  </a:lnTo>
                  <a:lnTo>
                    <a:pt x="56" y="12"/>
                  </a:lnTo>
                  <a:lnTo>
                    <a:pt x="59" y="12"/>
                  </a:lnTo>
                  <a:lnTo>
                    <a:pt x="59" y="12"/>
                  </a:lnTo>
                  <a:lnTo>
                    <a:pt x="59" y="12"/>
                  </a:lnTo>
                  <a:lnTo>
                    <a:pt x="59" y="12"/>
                  </a:lnTo>
                  <a:lnTo>
                    <a:pt x="59" y="17"/>
                  </a:lnTo>
                  <a:lnTo>
                    <a:pt x="59" y="19"/>
                  </a:lnTo>
                  <a:lnTo>
                    <a:pt x="59" y="19"/>
                  </a:lnTo>
                  <a:lnTo>
                    <a:pt x="56" y="19"/>
                  </a:lnTo>
                  <a:lnTo>
                    <a:pt x="56" y="19"/>
                  </a:lnTo>
                  <a:lnTo>
                    <a:pt x="56" y="19"/>
                  </a:lnTo>
                  <a:lnTo>
                    <a:pt x="54" y="22"/>
                  </a:lnTo>
                  <a:lnTo>
                    <a:pt x="54" y="22"/>
                  </a:lnTo>
                  <a:lnTo>
                    <a:pt x="54" y="22"/>
                  </a:lnTo>
                  <a:lnTo>
                    <a:pt x="54" y="26"/>
                  </a:lnTo>
                  <a:lnTo>
                    <a:pt x="54" y="26"/>
                  </a:lnTo>
                  <a:lnTo>
                    <a:pt x="54" y="29"/>
                  </a:lnTo>
                  <a:lnTo>
                    <a:pt x="54" y="31"/>
                  </a:lnTo>
                  <a:lnTo>
                    <a:pt x="54" y="31"/>
                  </a:lnTo>
                  <a:lnTo>
                    <a:pt x="54" y="31"/>
                  </a:lnTo>
                  <a:lnTo>
                    <a:pt x="54" y="31"/>
                  </a:lnTo>
                  <a:lnTo>
                    <a:pt x="54" y="31"/>
                  </a:lnTo>
                  <a:lnTo>
                    <a:pt x="52" y="31"/>
                  </a:lnTo>
                  <a:lnTo>
                    <a:pt x="52" y="31"/>
                  </a:lnTo>
                  <a:lnTo>
                    <a:pt x="52" y="31"/>
                  </a:lnTo>
                  <a:lnTo>
                    <a:pt x="52" y="29"/>
                  </a:lnTo>
                  <a:lnTo>
                    <a:pt x="52" y="29"/>
                  </a:lnTo>
                  <a:lnTo>
                    <a:pt x="52" y="29"/>
                  </a:lnTo>
                  <a:lnTo>
                    <a:pt x="49" y="29"/>
                  </a:lnTo>
                  <a:lnTo>
                    <a:pt x="47" y="26"/>
                  </a:lnTo>
                  <a:lnTo>
                    <a:pt x="52" y="26"/>
                  </a:lnTo>
                  <a:lnTo>
                    <a:pt x="54" y="24"/>
                  </a:lnTo>
                  <a:lnTo>
                    <a:pt x="54" y="22"/>
                  </a:lnTo>
                  <a:lnTo>
                    <a:pt x="54" y="15"/>
                  </a:lnTo>
                  <a:lnTo>
                    <a:pt x="54" y="15"/>
                  </a:lnTo>
                  <a:lnTo>
                    <a:pt x="54" y="15"/>
                  </a:lnTo>
                  <a:lnTo>
                    <a:pt x="54" y="15"/>
                  </a:lnTo>
                  <a:lnTo>
                    <a:pt x="56" y="12"/>
                  </a:lnTo>
                  <a:lnTo>
                    <a:pt x="56" y="12"/>
                  </a:lnTo>
                  <a:lnTo>
                    <a:pt x="56" y="12"/>
                  </a:lnTo>
                  <a:lnTo>
                    <a:pt x="54" y="10"/>
                  </a:lnTo>
                  <a:lnTo>
                    <a:pt x="54" y="10"/>
                  </a:lnTo>
                  <a:lnTo>
                    <a:pt x="54" y="10"/>
                  </a:lnTo>
                  <a:lnTo>
                    <a:pt x="54" y="10"/>
                  </a:lnTo>
                  <a:lnTo>
                    <a:pt x="52" y="10"/>
                  </a:lnTo>
                  <a:lnTo>
                    <a:pt x="52" y="10"/>
                  </a:lnTo>
                  <a:lnTo>
                    <a:pt x="49" y="10"/>
                  </a:lnTo>
                  <a:lnTo>
                    <a:pt x="49" y="10"/>
                  </a:lnTo>
                  <a:lnTo>
                    <a:pt x="49" y="8"/>
                  </a:lnTo>
                  <a:lnTo>
                    <a:pt x="45" y="3"/>
                  </a:lnTo>
                  <a:lnTo>
                    <a:pt x="45" y="3"/>
                  </a:lnTo>
                  <a:lnTo>
                    <a:pt x="45" y="3"/>
                  </a:lnTo>
                  <a:lnTo>
                    <a:pt x="42" y="3"/>
                  </a:lnTo>
                  <a:lnTo>
                    <a:pt x="42" y="3"/>
                  </a:lnTo>
                  <a:lnTo>
                    <a:pt x="40" y="3"/>
                  </a:lnTo>
                  <a:lnTo>
                    <a:pt x="40" y="3"/>
                  </a:lnTo>
                  <a:lnTo>
                    <a:pt x="40" y="3"/>
                  </a:lnTo>
                  <a:lnTo>
                    <a:pt x="38" y="0"/>
                  </a:lnTo>
                  <a:lnTo>
                    <a:pt x="35" y="0"/>
                  </a:lnTo>
                  <a:lnTo>
                    <a:pt x="35" y="0"/>
                  </a:lnTo>
                  <a:lnTo>
                    <a:pt x="35" y="0"/>
                  </a:lnTo>
                  <a:lnTo>
                    <a:pt x="33" y="0"/>
                  </a:lnTo>
                  <a:lnTo>
                    <a:pt x="33" y="0"/>
                  </a:lnTo>
                  <a:lnTo>
                    <a:pt x="30" y="0"/>
                  </a:lnTo>
                  <a:close/>
                  <a:moveTo>
                    <a:pt x="9" y="12"/>
                  </a:moveTo>
                  <a:lnTo>
                    <a:pt x="7" y="12"/>
                  </a:lnTo>
                  <a:lnTo>
                    <a:pt x="7" y="12"/>
                  </a:lnTo>
                  <a:lnTo>
                    <a:pt x="7" y="12"/>
                  </a:lnTo>
                  <a:lnTo>
                    <a:pt x="5" y="12"/>
                  </a:lnTo>
                  <a:lnTo>
                    <a:pt x="5" y="12"/>
                  </a:lnTo>
                  <a:lnTo>
                    <a:pt x="0" y="8"/>
                  </a:lnTo>
                  <a:lnTo>
                    <a:pt x="0" y="8"/>
                  </a:lnTo>
                  <a:lnTo>
                    <a:pt x="2" y="8"/>
                  </a:lnTo>
                  <a:lnTo>
                    <a:pt x="5" y="10"/>
                  </a:lnTo>
                  <a:lnTo>
                    <a:pt x="5" y="10"/>
                  </a:lnTo>
                  <a:lnTo>
                    <a:pt x="5" y="10"/>
                  </a:lnTo>
                  <a:lnTo>
                    <a:pt x="7" y="10"/>
                  </a:lnTo>
                  <a:lnTo>
                    <a:pt x="9" y="10"/>
                  </a:lnTo>
                  <a:lnTo>
                    <a:pt x="9" y="10"/>
                  </a:lnTo>
                  <a:lnTo>
                    <a:pt x="9" y="10"/>
                  </a:lnTo>
                  <a:lnTo>
                    <a:pt x="9" y="10"/>
                  </a:lnTo>
                  <a:lnTo>
                    <a:pt x="12" y="8"/>
                  </a:lnTo>
                  <a:lnTo>
                    <a:pt x="12" y="8"/>
                  </a:lnTo>
                  <a:lnTo>
                    <a:pt x="14" y="5"/>
                  </a:lnTo>
                  <a:lnTo>
                    <a:pt x="19" y="8"/>
                  </a:lnTo>
                  <a:lnTo>
                    <a:pt x="19" y="8"/>
                  </a:lnTo>
                  <a:lnTo>
                    <a:pt x="19" y="8"/>
                  </a:lnTo>
                  <a:lnTo>
                    <a:pt x="19" y="8"/>
                  </a:lnTo>
                  <a:lnTo>
                    <a:pt x="21" y="8"/>
                  </a:lnTo>
                  <a:lnTo>
                    <a:pt x="23" y="8"/>
                  </a:lnTo>
                  <a:lnTo>
                    <a:pt x="23" y="8"/>
                  </a:lnTo>
                  <a:lnTo>
                    <a:pt x="26" y="8"/>
                  </a:lnTo>
                  <a:lnTo>
                    <a:pt x="26" y="8"/>
                  </a:lnTo>
                  <a:lnTo>
                    <a:pt x="30" y="5"/>
                  </a:lnTo>
                  <a:lnTo>
                    <a:pt x="30" y="5"/>
                  </a:lnTo>
                  <a:lnTo>
                    <a:pt x="30" y="5"/>
                  </a:lnTo>
                  <a:lnTo>
                    <a:pt x="30" y="5"/>
                  </a:lnTo>
                  <a:lnTo>
                    <a:pt x="33" y="5"/>
                  </a:lnTo>
                  <a:lnTo>
                    <a:pt x="33" y="8"/>
                  </a:lnTo>
                  <a:lnTo>
                    <a:pt x="33" y="8"/>
                  </a:lnTo>
                  <a:lnTo>
                    <a:pt x="30" y="8"/>
                  </a:lnTo>
                  <a:lnTo>
                    <a:pt x="30" y="8"/>
                  </a:lnTo>
                  <a:lnTo>
                    <a:pt x="30" y="8"/>
                  </a:lnTo>
                  <a:lnTo>
                    <a:pt x="23" y="10"/>
                  </a:lnTo>
                  <a:lnTo>
                    <a:pt x="21" y="10"/>
                  </a:lnTo>
                  <a:lnTo>
                    <a:pt x="19" y="10"/>
                  </a:lnTo>
                  <a:lnTo>
                    <a:pt x="14" y="12"/>
                  </a:lnTo>
                  <a:lnTo>
                    <a:pt x="12" y="12"/>
                  </a:lnTo>
                  <a:lnTo>
                    <a:pt x="9" y="12"/>
                  </a:lnTo>
                  <a:lnTo>
                    <a:pt x="9" y="12"/>
                  </a:lnTo>
                  <a:lnTo>
                    <a:pt x="9" y="12"/>
                  </a:lnTo>
                  <a:close/>
                  <a:moveTo>
                    <a:pt x="68" y="41"/>
                  </a:moveTo>
                  <a:lnTo>
                    <a:pt x="71" y="43"/>
                  </a:lnTo>
                  <a:lnTo>
                    <a:pt x="71" y="43"/>
                  </a:lnTo>
                  <a:lnTo>
                    <a:pt x="75" y="45"/>
                  </a:lnTo>
                  <a:lnTo>
                    <a:pt x="78" y="48"/>
                  </a:lnTo>
                  <a:lnTo>
                    <a:pt x="80" y="48"/>
                  </a:lnTo>
                  <a:lnTo>
                    <a:pt x="80" y="48"/>
                  </a:lnTo>
                  <a:lnTo>
                    <a:pt x="80" y="50"/>
                  </a:lnTo>
                  <a:lnTo>
                    <a:pt x="82" y="50"/>
                  </a:lnTo>
                  <a:lnTo>
                    <a:pt x="87" y="55"/>
                  </a:lnTo>
                  <a:lnTo>
                    <a:pt x="87" y="55"/>
                  </a:lnTo>
                  <a:lnTo>
                    <a:pt x="87" y="55"/>
                  </a:lnTo>
                  <a:lnTo>
                    <a:pt x="87" y="55"/>
                  </a:lnTo>
                  <a:lnTo>
                    <a:pt x="87" y="57"/>
                  </a:lnTo>
                  <a:lnTo>
                    <a:pt x="87" y="57"/>
                  </a:lnTo>
                  <a:lnTo>
                    <a:pt x="87" y="64"/>
                  </a:lnTo>
                  <a:lnTo>
                    <a:pt x="85" y="69"/>
                  </a:lnTo>
                  <a:lnTo>
                    <a:pt x="85" y="67"/>
                  </a:lnTo>
                  <a:lnTo>
                    <a:pt x="80" y="64"/>
                  </a:lnTo>
                  <a:lnTo>
                    <a:pt x="80" y="64"/>
                  </a:lnTo>
                  <a:lnTo>
                    <a:pt x="80" y="64"/>
                  </a:lnTo>
                  <a:lnTo>
                    <a:pt x="85" y="62"/>
                  </a:lnTo>
                  <a:lnTo>
                    <a:pt x="87" y="57"/>
                  </a:lnTo>
                  <a:lnTo>
                    <a:pt x="87" y="57"/>
                  </a:lnTo>
                  <a:lnTo>
                    <a:pt x="87" y="57"/>
                  </a:lnTo>
                  <a:lnTo>
                    <a:pt x="87" y="55"/>
                  </a:lnTo>
                  <a:lnTo>
                    <a:pt x="85" y="55"/>
                  </a:lnTo>
                  <a:lnTo>
                    <a:pt x="85" y="55"/>
                  </a:lnTo>
                  <a:lnTo>
                    <a:pt x="85" y="55"/>
                  </a:lnTo>
                  <a:lnTo>
                    <a:pt x="85" y="55"/>
                  </a:lnTo>
                  <a:lnTo>
                    <a:pt x="82" y="52"/>
                  </a:lnTo>
                  <a:lnTo>
                    <a:pt x="82" y="52"/>
                  </a:lnTo>
                  <a:lnTo>
                    <a:pt x="82" y="50"/>
                  </a:lnTo>
                  <a:lnTo>
                    <a:pt x="80" y="50"/>
                  </a:lnTo>
                  <a:lnTo>
                    <a:pt x="80" y="50"/>
                  </a:lnTo>
                  <a:lnTo>
                    <a:pt x="80" y="50"/>
                  </a:lnTo>
                  <a:lnTo>
                    <a:pt x="80" y="50"/>
                  </a:lnTo>
                  <a:lnTo>
                    <a:pt x="80" y="48"/>
                  </a:lnTo>
                  <a:lnTo>
                    <a:pt x="80" y="48"/>
                  </a:lnTo>
                  <a:lnTo>
                    <a:pt x="78" y="48"/>
                  </a:lnTo>
                  <a:lnTo>
                    <a:pt x="75" y="48"/>
                  </a:lnTo>
                  <a:lnTo>
                    <a:pt x="75" y="48"/>
                  </a:lnTo>
                  <a:lnTo>
                    <a:pt x="75" y="48"/>
                  </a:lnTo>
                  <a:lnTo>
                    <a:pt x="75" y="48"/>
                  </a:lnTo>
                  <a:lnTo>
                    <a:pt x="73" y="48"/>
                  </a:lnTo>
                  <a:lnTo>
                    <a:pt x="73" y="48"/>
                  </a:lnTo>
                  <a:lnTo>
                    <a:pt x="73" y="45"/>
                  </a:lnTo>
                  <a:lnTo>
                    <a:pt x="73" y="45"/>
                  </a:lnTo>
                  <a:lnTo>
                    <a:pt x="73" y="45"/>
                  </a:lnTo>
                  <a:lnTo>
                    <a:pt x="73" y="45"/>
                  </a:lnTo>
                  <a:lnTo>
                    <a:pt x="73" y="45"/>
                  </a:lnTo>
                  <a:lnTo>
                    <a:pt x="71" y="45"/>
                  </a:lnTo>
                  <a:lnTo>
                    <a:pt x="68" y="45"/>
                  </a:lnTo>
                  <a:lnTo>
                    <a:pt x="68" y="41"/>
                  </a:lnTo>
                  <a:close/>
                  <a:moveTo>
                    <a:pt x="144" y="145"/>
                  </a:moveTo>
                  <a:lnTo>
                    <a:pt x="144" y="145"/>
                  </a:lnTo>
                  <a:lnTo>
                    <a:pt x="144" y="145"/>
                  </a:lnTo>
                  <a:lnTo>
                    <a:pt x="146" y="142"/>
                  </a:lnTo>
                  <a:lnTo>
                    <a:pt x="151" y="137"/>
                  </a:lnTo>
                  <a:lnTo>
                    <a:pt x="153" y="135"/>
                  </a:lnTo>
                  <a:lnTo>
                    <a:pt x="156" y="135"/>
                  </a:lnTo>
                  <a:lnTo>
                    <a:pt x="156" y="135"/>
                  </a:lnTo>
                  <a:lnTo>
                    <a:pt x="156" y="135"/>
                  </a:lnTo>
                  <a:lnTo>
                    <a:pt x="156" y="135"/>
                  </a:lnTo>
                  <a:lnTo>
                    <a:pt x="156" y="133"/>
                  </a:lnTo>
                  <a:lnTo>
                    <a:pt x="156" y="133"/>
                  </a:lnTo>
                  <a:lnTo>
                    <a:pt x="156" y="133"/>
                  </a:lnTo>
                  <a:lnTo>
                    <a:pt x="156" y="133"/>
                  </a:lnTo>
                  <a:lnTo>
                    <a:pt x="156" y="133"/>
                  </a:lnTo>
                  <a:lnTo>
                    <a:pt x="153" y="133"/>
                  </a:lnTo>
                  <a:lnTo>
                    <a:pt x="153" y="133"/>
                  </a:lnTo>
                  <a:lnTo>
                    <a:pt x="153" y="133"/>
                  </a:lnTo>
                  <a:lnTo>
                    <a:pt x="153" y="133"/>
                  </a:lnTo>
                  <a:lnTo>
                    <a:pt x="151" y="133"/>
                  </a:lnTo>
                  <a:lnTo>
                    <a:pt x="151" y="133"/>
                  </a:lnTo>
                  <a:lnTo>
                    <a:pt x="151" y="130"/>
                  </a:lnTo>
                  <a:lnTo>
                    <a:pt x="153" y="130"/>
                  </a:lnTo>
                  <a:lnTo>
                    <a:pt x="153" y="130"/>
                  </a:lnTo>
                  <a:lnTo>
                    <a:pt x="153" y="128"/>
                  </a:lnTo>
                  <a:lnTo>
                    <a:pt x="153" y="128"/>
                  </a:lnTo>
                  <a:lnTo>
                    <a:pt x="156" y="128"/>
                  </a:lnTo>
                  <a:lnTo>
                    <a:pt x="156" y="133"/>
                  </a:lnTo>
                  <a:lnTo>
                    <a:pt x="156" y="135"/>
                  </a:lnTo>
                  <a:lnTo>
                    <a:pt x="156" y="135"/>
                  </a:lnTo>
                  <a:lnTo>
                    <a:pt x="153" y="140"/>
                  </a:lnTo>
                  <a:lnTo>
                    <a:pt x="151" y="140"/>
                  </a:lnTo>
                  <a:lnTo>
                    <a:pt x="151" y="140"/>
                  </a:lnTo>
                  <a:lnTo>
                    <a:pt x="149" y="142"/>
                  </a:lnTo>
                  <a:lnTo>
                    <a:pt x="146" y="142"/>
                  </a:lnTo>
                  <a:lnTo>
                    <a:pt x="146" y="142"/>
                  </a:lnTo>
                  <a:lnTo>
                    <a:pt x="146" y="145"/>
                  </a:lnTo>
                  <a:lnTo>
                    <a:pt x="144" y="145"/>
                  </a:lnTo>
                  <a:close/>
                  <a:moveTo>
                    <a:pt x="106" y="85"/>
                  </a:moveTo>
                  <a:lnTo>
                    <a:pt x="106" y="85"/>
                  </a:lnTo>
                  <a:lnTo>
                    <a:pt x="106" y="85"/>
                  </a:lnTo>
                  <a:lnTo>
                    <a:pt x="106" y="85"/>
                  </a:lnTo>
                  <a:lnTo>
                    <a:pt x="106" y="85"/>
                  </a:lnTo>
                  <a:lnTo>
                    <a:pt x="106" y="83"/>
                  </a:lnTo>
                  <a:lnTo>
                    <a:pt x="106" y="81"/>
                  </a:lnTo>
                  <a:lnTo>
                    <a:pt x="106" y="78"/>
                  </a:lnTo>
                  <a:lnTo>
                    <a:pt x="106" y="78"/>
                  </a:lnTo>
                  <a:lnTo>
                    <a:pt x="106" y="78"/>
                  </a:lnTo>
                  <a:lnTo>
                    <a:pt x="104" y="74"/>
                  </a:lnTo>
                  <a:lnTo>
                    <a:pt x="104" y="74"/>
                  </a:lnTo>
                  <a:lnTo>
                    <a:pt x="104" y="74"/>
                  </a:lnTo>
                  <a:lnTo>
                    <a:pt x="101" y="71"/>
                  </a:lnTo>
                  <a:lnTo>
                    <a:pt x="99" y="71"/>
                  </a:lnTo>
                  <a:lnTo>
                    <a:pt x="99" y="69"/>
                  </a:lnTo>
                  <a:lnTo>
                    <a:pt x="99" y="69"/>
                  </a:lnTo>
                  <a:lnTo>
                    <a:pt x="99" y="69"/>
                  </a:lnTo>
                  <a:lnTo>
                    <a:pt x="99" y="69"/>
                  </a:lnTo>
                  <a:lnTo>
                    <a:pt x="99" y="69"/>
                  </a:lnTo>
                  <a:lnTo>
                    <a:pt x="101" y="69"/>
                  </a:lnTo>
                  <a:lnTo>
                    <a:pt x="101" y="69"/>
                  </a:lnTo>
                  <a:lnTo>
                    <a:pt x="101" y="69"/>
                  </a:lnTo>
                  <a:lnTo>
                    <a:pt x="104" y="71"/>
                  </a:lnTo>
                  <a:lnTo>
                    <a:pt x="104" y="71"/>
                  </a:lnTo>
                  <a:lnTo>
                    <a:pt x="106" y="76"/>
                  </a:lnTo>
                  <a:lnTo>
                    <a:pt x="106" y="78"/>
                  </a:lnTo>
                  <a:lnTo>
                    <a:pt x="108" y="78"/>
                  </a:lnTo>
                  <a:lnTo>
                    <a:pt x="108" y="78"/>
                  </a:lnTo>
                  <a:lnTo>
                    <a:pt x="108" y="78"/>
                  </a:lnTo>
                  <a:lnTo>
                    <a:pt x="108" y="78"/>
                  </a:lnTo>
                  <a:lnTo>
                    <a:pt x="108" y="81"/>
                  </a:lnTo>
                  <a:lnTo>
                    <a:pt x="111" y="83"/>
                  </a:lnTo>
                  <a:lnTo>
                    <a:pt x="111" y="83"/>
                  </a:lnTo>
                  <a:lnTo>
                    <a:pt x="113" y="85"/>
                  </a:lnTo>
                  <a:lnTo>
                    <a:pt x="111" y="85"/>
                  </a:lnTo>
                  <a:lnTo>
                    <a:pt x="111" y="85"/>
                  </a:lnTo>
                  <a:lnTo>
                    <a:pt x="108" y="85"/>
                  </a:lnTo>
                  <a:lnTo>
                    <a:pt x="108" y="85"/>
                  </a:lnTo>
                  <a:lnTo>
                    <a:pt x="106" y="85"/>
                  </a:lnTo>
                  <a:close/>
                  <a:moveTo>
                    <a:pt x="111" y="100"/>
                  </a:moveTo>
                  <a:lnTo>
                    <a:pt x="113" y="100"/>
                  </a:lnTo>
                  <a:lnTo>
                    <a:pt x="113" y="100"/>
                  </a:lnTo>
                  <a:lnTo>
                    <a:pt x="113" y="100"/>
                  </a:lnTo>
                  <a:lnTo>
                    <a:pt x="118" y="109"/>
                  </a:lnTo>
                  <a:lnTo>
                    <a:pt x="118" y="109"/>
                  </a:lnTo>
                  <a:lnTo>
                    <a:pt x="118" y="111"/>
                  </a:lnTo>
                  <a:lnTo>
                    <a:pt x="118" y="111"/>
                  </a:lnTo>
                  <a:lnTo>
                    <a:pt x="118" y="111"/>
                  </a:lnTo>
                  <a:lnTo>
                    <a:pt x="118" y="114"/>
                  </a:lnTo>
                  <a:lnTo>
                    <a:pt x="118" y="114"/>
                  </a:lnTo>
                  <a:lnTo>
                    <a:pt x="120" y="114"/>
                  </a:lnTo>
                  <a:lnTo>
                    <a:pt x="120" y="116"/>
                  </a:lnTo>
                  <a:lnTo>
                    <a:pt x="120" y="116"/>
                  </a:lnTo>
                  <a:lnTo>
                    <a:pt x="120" y="116"/>
                  </a:lnTo>
                  <a:lnTo>
                    <a:pt x="120" y="116"/>
                  </a:lnTo>
                  <a:lnTo>
                    <a:pt x="120" y="116"/>
                  </a:lnTo>
                  <a:lnTo>
                    <a:pt x="123" y="116"/>
                  </a:lnTo>
                  <a:lnTo>
                    <a:pt x="123" y="116"/>
                  </a:lnTo>
                  <a:lnTo>
                    <a:pt x="125" y="119"/>
                  </a:lnTo>
                  <a:lnTo>
                    <a:pt x="127" y="121"/>
                  </a:lnTo>
                  <a:lnTo>
                    <a:pt x="127" y="123"/>
                  </a:lnTo>
                  <a:lnTo>
                    <a:pt x="127" y="123"/>
                  </a:lnTo>
                  <a:lnTo>
                    <a:pt x="127" y="123"/>
                  </a:lnTo>
                  <a:lnTo>
                    <a:pt x="125" y="123"/>
                  </a:lnTo>
                  <a:lnTo>
                    <a:pt x="125" y="121"/>
                  </a:lnTo>
                  <a:lnTo>
                    <a:pt x="125" y="121"/>
                  </a:lnTo>
                  <a:lnTo>
                    <a:pt x="123" y="119"/>
                  </a:lnTo>
                  <a:lnTo>
                    <a:pt x="123" y="119"/>
                  </a:lnTo>
                  <a:lnTo>
                    <a:pt x="123" y="119"/>
                  </a:lnTo>
                  <a:lnTo>
                    <a:pt x="123" y="119"/>
                  </a:lnTo>
                  <a:lnTo>
                    <a:pt x="123" y="116"/>
                  </a:lnTo>
                  <a:lnTo>
                    <a:pt x="120" y="116"/>
                  </a:lnTo>
                  <a:lnTo>
                    <a:pt x="120" y="116"/>
                  </a:lnTo>
                  <a:lnTo>
                    <a:pt x="120" y="116"/>
                  </a:lnTo>
                  <a:lnTo>
                    <a:pt x="118" y="116"/>
                  </a:lnTo>
                  <a:lnTo>
                    <a:pt x="118" y="116"/>
                  </a:lnTo>
                  <a:lnTo>
                    <a:pt x="118" y="116"/>
                  </a:lnTo>
                  <a:lnTo>
                    <a:pt x="116" y="116"/>
                  </a:lnTo>
                  <a:lnTo>
                    <a:pt x="116" y="114"/>
                  </a:lnTo>
                  <a:lnTo>
                    <a:pt x="118" y="116"/>
                  </a:lnTo>
                  <a:lnTo>
                    <a:pt x="118" y="116"/>
                  </a:lnTo>
                  <a:lnTo>
                    <a:pt x="118" y="116"/>
                  </a:lnTo>
                  <a:lnTo>
                    <a:pt x="118" y="116"/>
                  </a:lnTo>
                  <a:lnTo>
                    <a:pt x="120" y="116"/>
                  </a:lnTo>
                  <a:lnTo>
                    <a:pt x="118" y="116"/>
                  </a:lnTo>
                  <a:lnTo>
                    <a:pt x="118" y="114"/>
                  </a:lnTo>
                  <a:lnTo>
                    <a:pt x="118" y="111"/>
                  </a:lnTo>
                  <a:lnTo>
                    <a:pt x="118" y="109"/>
                  </a:lnTo>
                  <a:lnTo>
                    <a:pt x="118" y="109"/>
                  </a:lnTo>
                  <a:lnTo>
                    <a:pt x="118" y="109"/>
                  </a:lnTo>
                  <a:lnTo>
                    <a:pt x="118" y="109"/>
                  </a:lnTo>
                  <a:lnTo>
                    <a:pt x="116" y="107"/>
                  </a:lnTo>
                  <a:lnTo>
                    <a:pt x="113" y="104"/>
                  </a:lnTo>
                  <a:lnTo>
                    <a:pt x="113" y="100"/>
                  </a:lnTo>
                  <a:lnTo>
                    <a:pt x="111" y="100"/>
                  </a:lnTo>
                  <a:close/>
                  <a:moveTo>
                    <a:pt x="149" y="130"/>
                  </a:moveTo>
                  <a:lnTo>
                    <a:pt x="146" y="130"/>
                  </a:lnTo>
                  <a:lnTo>
                    <a:pt x="146" y="130"/>
                  </a:lnTo>
                  <a:lnTo>
                    <a:pt x="144" y="128"/>
                  </a:lnTo>
                  <a:lnTo>
                    <a:pt x="141" y="126"/>
                  </a:lnTo>
                  <a:lnTo>
                    <a:pt x="141" y="126"/>
                  </a:lnTo>
                  <a:lnTo>
                    <a:pt x="141" y="126"/>
                  </a:lnTo>
                  <a:lnTo>
                    <a:pt x="141" y="126"/>
                  </a:lnTo>
                  <a:lnTo>
                    <a:pt x="146" y="126"/>
                  </a:lnTo>
                  <a:lnTo>
                    <a:pt x="151" y="128"/>
                  </a:lnTo>
                  <a:lnTo>
                    <a:pt x="149" y="130"/>
                  </a:lnTo>
                  <a:lnTo>
                    <a:pt x="149" y="130"/>
                  </a:lnTo>
                  <a:close/>
                  <a:moveTo>
                    <a:pt x="189" y="142"/>
                  </a:moveTo>
                  <a:lnTo>
                    <a:pt x="189" y="140"/>
                  </a:lnTo>
                  <a:lnTo>
                    <a:pt x="186" y="140"/>
                  </a:lnTo>
                  <a:lnTo>
                    <a:pt x="186" y="140"/>
                  </a:lnTo>
                  <a:lnTo>
                    <a:pt x="186" y="140"/>
                  </a:lnTo>
                  <a:lnTo>
                    <a:pt x="186" y="140"/>
                  </a:lnTo>
                  <a:lnTo>
                    <a:pt x="182" y="140"/>
                  </a:lnTo>
                  <a:lnTo>
                    <a:pt x="182" y="140"/>
                  </a:lnTo>
                  <a:lnTo>
                    <a:pt x="182" y="140"/>
                  </a:lnTo>
                  <a:lnTo>
                    <a:pt x="182" y="140"/>
                  </a:lnTo>
                  <a:lnTo>
                    <a:pt x="182" y="140"/>
                  </a:lnTo>
                  <a:lnTo>
                    <a:pt x="182" y="140"/>
                  </a:lnTo>
                  <a:lnTo>
                    <a:pt x="179" y="140"/>
                  </a:lnTo>
                  <a:lnTo>
                    <a:pt x="177" y="140"/>
                  </a:lnTo>
                  <a:lnTo>
                    <a:pt x="177" y="137"/>
                  </a:lnTo>
                  <a:lnTo>
                    <a:pt x="177" y="137"/>
                  </a:lnTo>
                  <a:lnTo>
                    <a:pt x="179" y="137"/>
                  </a:lnTo>
                  <a:lnTo>
                    <a:pt x="179" y="137"/>
                  </a:lnTo>
                  <a:lnTo>
                    <a:pt x="182" y="137"/>
                  </a:lnTo>
                  <a:lnTo>
                    <a:pt x="186" y="137"/>
                  </a:lnTo>
                  <a:lnTo>
                    <a:pt x="189" y="140"/>
                  </a:lnTo>
                  <a:lnTo>
                    <a:pt x="191" y="140"/>
                  </a:lnTo>
                  <a:lnTo>
                    <a:pt x="191" y="140"/>
                  </a:lnTo>
                  <a:lnTo>
                    <a:pt x="191" y="140"/>
                  </a:lnTo>
                  <a:lnTo>
                    <a:pt x="189" y="142"/>
                  </a:lnTo>
                  <a:lnTo>
                    <a:pt x="189" y="142"/>
                  </a:lnTo>
                  <a:lnTo>
                    <a:pt x="189" y="142"/>
                  </a:lnTo>
                  <a:close/>
                  <a:moveTo>
                    <a:pt x="47" y="60"/>
                  </a:moveTo>
                  <a:lnTo>
                    <a:pt x="45" y="60"/>
                  </a:lnTo>
                  <a:lnTo>
                    <a:pt x="45" y="60"/>
                  </a:lnTo>
                  <a:lnTo>
                    <a:pt x="42" y="57"/>
                  </a:lnTo>
                  <a:lnTo>
                    <a:pt x="42" y="57"/>
                  </a:lnTo>
                  <a:lnTo>
                    <a:pt x="42" y="57"/>
                  </a:lnTo>
                  <a:lnTo>
                    <a:pt x="45" y="57"/>
                  </a:lnTo>
                  <a:lnTo>
                    <a:pt x="45" y="57"/>
                  </a:lnTo>
                  <a:lnTo>
                    <a:pt x="47" y="57"/>
                  </a:lnTo>
                  <a:lnTo>
                    <a:pt x="47" y="57"/>
                  </a:lnTo>
                  <a:lnTo>
                    <a:pt x="49" y="57"/>
                  </a:lnTo>
                  <a:lnTo>
                    <a:pt x="49" y="57"/>
                  </a:lnTo>
                  <a:lnTo>
                    <a:pt x="52" y="57"/>
                  </a:lnTo>
                  <a:lnTo>
                    <a:pt x="52" y="57"/>
                  </a:lnTo>
                  <a:lnTo>
                    <a:pt x="52" y="57"/>
                  </a:lnTo>
                  <a:lnTo>
                    <a:pt x="49" y="57"/>
                  </a:lnTo>
                  <a:lnTo>
                    <a:pt x="47" y="60"/>
                  </a:lnTo>
                  <a:lnTo>
                    <a:pt x="47" y="60"/>
                  </a:lnTo>
                  <a:close/>
                  <a:moveTo>
                    <a:pt x="134" y="88"/>
                  </a:moveTo>
                  <a:lnTo>
                    <a:pt x="137" y="85"/>
                  </a:lnTo>
                  <a:lnTo>
                    <a:pt x="137" y="85"/>
                  </a:lnTo>
                  <a:lnTo>
                    <a:pt x="137" y="85"/>
                  </a:lnTo>
                  <a:lnTo>
                    <a:pt x="139" y="88"/>
                  </a:lnTo>
                  <a:lnTo>
                    <a:pt x="139" y="88"/>
                  </a:lnTo>
                  <a:lnTo>
                    <a:pt x="137" y="90"/>
                  </a:lnTo>
                  <a:lnTo>
                    <a:pt x="137" y="90"/>
                  </a:lnTo>
                  <a:lnTo>
                    <a:pt x="134" y="90"/>
                  </a:lnTo>
                  <a:lnTo>
                    <a:pt x="134" y="90"/>
                  </a:lnTo>
                  <a:lnTo>
                    <a:pt x="137" y="88"/>
                  </a:lnTo>
                  <a:lnTo>
                    <a:pt x="137" y="88"/>
                  </a:lnTo>
                  <a:lnTo>
                    <a:pt x="134" y="88"/>
                  </a:lnTo>
                  <a:close/>
                  <a:moveTo>
                    <a:pt x="90" y="100"/>
                  </a:moveTo>
                  <a:lnTo>
                    <a:pt x="92" y="100"/>
                  </a:lnTo>
                  <a:lnTo>
                    <a:pt x="94" y="100"/>
                  </a:lnTo>
                  <a:lnTo>
                    <a:pt x="97" y="104"/>
                  </a:lnTo>
                  <a:lnTo>
                    <a:pt x="97" y="104"/>
                  </a:lnTo>
                  <a:lnTo>
                    <a:pt x="94" y="102"/>
                  </a:lnTo>
                  <a:lnTo>
                    <a:pt x="92" y="102"/>
                  </a:lnTo>
                  <a:lnTo>
                    <a:pt x="92" y="102"/>
                  </a:lnTo>
                  <a:lnTo>
                    <a:pt x="92" y="102"/>
                  </a:lnTo>
                  <a:lnTo>
                    <a:pt x="92" y="102"/>
                  </a:lnTo>
                  <a:lnTo>
                    <a:pt x="90" y="100"/>
                  </a:lnTo>
                  <a:lnTo>
                    <a:pt x="90" y="100"/>
                  </a:lnTo>
                  <a:lnTo>
                    <a:pt x="90" y="10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
            <p:cNvSpPr>
              <a:spLocks noEditPoints="1"/>
            </p:cNvSpPr>
            <p:nvPr/>
          </p:nvSpPr>
          <p:spPr bwMode="auto">
            <a:xfrm>
              <a:off x="1288" y="1082"/>
              <a:ext cx="191" cy="182"/>
            </a:xfrm>
            <a:custGeom>
              <a:avLst/>
              <a:gdLst>
                <a:gd name="T0" fmla="*/ 35 w 191"/>
                <a:gd name="T1" fmla="*/ 67 h 182"/>
                <a:gd name="T2" fmla="*/ 28 w 191"/>
                <a:gd name="T3" fmla="*/ 81 h 182"/>
                <a:gd name="T4" fmla="*/ 19 w 191"/>
                <a:gd name="T5" fmla="*/ 74 h 182"/>
                <a:gd name="T6" fmla="*/ 23 w 191"/>
                <a:gd name="T7" fmla="*/ 71 h 182"/>
                <a:gd name="T8" fmla="*/ 23 w 191"/>
                <a:gd name="T9" fmla="*/ 62 h 182"/>
                <a:gd name="T10" fmla="*/ 160 w 191"/>
                <a:gd name="T11" fmla="*/ 182 h 182"/>
                <a:gd name="T12" fmla="*/ 175 w 191"/>
                <a:gd name="T13" fmla="*/ 178 h 182"/>
                <a:gd name="T14" fmla="*/ 182 w 191"/>
                <a:gd name="T15" fmla="*/ 171 h 182"/>
                <a:gd name="T16" fmla="*/ 167 w 191"/>
                <a:gd name="T17" fmla="*/ 182 h 182"/>
                <a:gd name="T18" fmla="*/ 40 w 191"/>
                <a:gd name="T19" fmla="*/ 81 h 182"/>
                <a:gd name="T20" fmla="*/ 38 w 191"/>
                <a:gd name="T21" fmla="*/ 88 h 182"/>
                <a:gd name="T22" fmla="*/ 42 w 191"/>
                <a:gd name="T23" fmla="*/ 83 h 182"/>
                <a:gd name="T24" fmla="*/ 42 w 191"/>
                <a:gd name="T25" fmla="*/ 97 h 182"/>
                <a:gd name="T26" fmla="*/ 42 w 191"/>
                <a:gd name="T27" fmla="*/ 95 h 182"/>
                <a:gd name="T28" fmla="*/ 33 w 191"/>
                <a:gd name="T29" fmla="*/ 88 h 182"/>
                <a:gd name="T30" fmla="*/ 38 w 191"/>
                <a:gd name="T31" fmla="*/ 0 h 182"/>
                <a:gd name="T32" fmla="*/ 45 w 191"/>
                <a:gd name="T33" fmla="*/ 3 h 182"/>
                <a:gd name="T34" fmla="*/ 59 w 191"/>
                <a:gd name="T35" fmla="*/ 12 h 182"/>
                <a:gd name="T36" fmla="*/ 54 w 191"/>
                <a:gd name="T37" fmla="*/ 22 h 182"/>
                <a:gd name="T38" fmla="*/ 54 w 191"/>
                <a:gd name="T39" fmla="*/ 31 h 182"/>
                <a:gd name="T40" fmla="*/ 47 w 191"/>
                <a:gd name="T41" fmla="*/ 26 h 182"/>
                <a:gd name="T42" fmla="*/ 56 w 191"/>
                <a:gd name="T43" fmla="*/ 12 h 182"/>
                <a:gd name="T44" fmla="*/ 49 w 191"/>
                <a:gd name="T45" fmla="*/ 10 h 182"/>
                <a:gd name="T46" fmla="*/ 40 w 191"/>
                <a:gd name="T47" fmla="*/ 3 h 182"/>
                <a:gd name="T48" fmla="*/ 7 w 191"/>
                <a:gd name="T49" fmla="*/ 12 h 182"/>
                <a:gd name="T50" fmla="*/ 5 w 191"/>
                <a:gd name="T51" fmla="*/ 10 h 182"/>
                <a:gd name="T52" fmla="*/ 14 w 191"/>
                <a:gd name="T53" fmla="*/ 5 h 182"/>
                <a:gd name="T54" fmla="*/ 26 w 191"/>
                <a:gd name="T55" fmla="*/ 8 h 182"/>
                <a:gd name="T56" fmla="*/ 30 w 191"/>
                <a:gd name="T57" fmla="*/ 8 h 182"/>
                <a:gd name="T58" fmla="*/ 9 w 191"/>
                <a:gd name="T59" fmla="*/ 12 h 182"/>
                <a:gd name="T60" fmla="*/ 82 w 191"/>
                <a:gd name="T61" fmla="*/ 50 h 182"/>
                <a:gd name="T62" fmla="*/ 85 w 191"/>
                <a:gd name="T63" fmla="*/ 67 h 182"/>
                <a:gd name="T64" fmla="*/ 85 w 191"/>
                <a:gd name="T65" fmla="*/ 55 h 182"/>
                <a:gd name="T66" fmla="*/ 80 w 191"/>
                <a:gd name="T67" fmla="*/ 50 h 182"/>
                <a:gd name="T68" fmla="*/ 73 w 191"/>
                <a:gd name="T69" fmla="*/ 48 h 182"/>
                <a:gd name="T70" fmla="*/ 68 w 191"/>
                <a:gd name="T71" fmla="*/ 41 h 182"/>
                <a:gd name="T72" fmla="*/ 156 w 191"/>
                <a:gd name="T73" fmla="*/ 135 h 182"/>
                <a:gd name="T74" fmla="*/ 153 w 191"/>
                <a:gd name="T75" fmla="*/ 133 h 182"/>
                <a:gd name="T76" fmla="*/ 156 w 191"/>
                <a:gd name="T77" fmla="*/ 128 h 182"/>
                <a:gd name="T78" fmla="*/ 146 w 191"/>
                <a:gd name="T79" fmla="*/ 142 h 182"/>
                <a:gd name="T80" fmla="*/ 106 w 191"/>
                <a:gd name="T81" fmla="*/ 81 h 182"/>
                <a:gd name="T82" fmla="*/ 99 w 191"/>
                <a:gd name="T83" fmla="*/ 69 h 182"/>
                <a:gd name="T84" fmla="*/ 104 w 191"/>
                <a:gd name="T85" fmla="*/ 71 h 182"/>
                <a:gd name="T86" fmla="*/ 111 w 191"/>
                <a:gd name="T87" fmla="*/ 83 h 182"/>
                <a:gd name="T88" fmla="*/ 113 w 191"/>
                <a:gd name="T89" fmla="*/ 100 h 182"/>
                <a:gd name="T90" fmla="*/ 120 w 191"/>
                <a:gd name="T91" fmla="*/ 114 h 182"/>
                <a:gd name="T92" fmla="*/ 127 w 191"/>
                <a:gd name="T93" fmla="*/ 121 h 182"/>
                <a:gd name="T94" fmla="*/ 123 w 191"/>
                <a:gd name="T95" fmla="*/ 119 h 182"/>
                <a:gd name="T96" fmla="*/ 116 w 191"/>
                <a:gd name="T97" fmla="*/ 116 h 182"/>
                <a:gd name="T98" fmla="*/ 118 w 191"/>
                <a:gd name="T99" fmla="*/ 111 h 182"/>
                <a:gd name="T100" fmla="*/ 149 w 191"/>
                <a:gd name="T101" fmla="*/ 130 h 182"/>
                <a:gd name="T102" fmla="*/ 151 w 191"/>
                <a:gd name="T103" fmla="*/ 128 h 182"/>
                <a:gd name="T104" fmla="*/ 182 w 191"/>
                <a:gd name="T105" fmla="*/ 140 h 182"/>
                <a:gd name="T106" fmla="*/ 177 w 191"/>
                <a:gd name="T107" fmla="*/ 137 h 182"/>
                <a:gd name="T108" fmla="*/ 189 w 191"/>
                <a:gd name="T109" fmla="*/ 142 h 182"/>
                <a:gd name="T110" fmla="*/ 45 w 191"/>
                <a:gd name="T111" fmla="*/ 57 h 182"/>
                <a:gd name="T112" fmla="*/ 49 w 191"/>
                <a:gd name="T113" fmla="*/ 57 h 182"/>
                <a:gd name="T114" fmla="*/ 137 w 191"/>
                <a:gd name="T115" fmla="*/ 90 h 182"/>
                <a:gd name="T116" fmla="*/ 94 w 191"/>
                <a:gd name="T117" fmla="*/ 100 h 182"/>
                <a:gd name="T118" fmla="*/ 90 w 191"/>
                <a:gd name="T119" fmla="*/ 10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82">
                  <a:moveTo>
                    <a:pt x="23" y="52"/>
                  </a:moveTo>
                  <a:lnTo>
                    <a:pt x="23" y="52"/>
                  </a:lnTo>
                  <a:lnTo>
                    <a:pt x="28" y="52"/>
                  </a:lnTo>
                  <a:lnTo>
                    <a:pt x="30" y="55"/>
                  </a:lnTo>
                  <a:lnTo>
                    <a:pt x="30" y="60"/>
                  </a:lnTo>
                  <a:lnTo>
                    <a:pt x="33" y="64"/>
                  </a:lnTo>
                  <a:lnTo>
                    <a:pt x="35" y="64"/>
                  </a:lnTo>
                  <a:lnTo>
                    <a:pt x="35" y="64"/>
                  </a:lnTo>
                  <a:lnTo>
                    <a:pt x="35" y="67"/>
                  </a:lnTo>
                  <a:lnTo>
                    <a:pt x="38" y="67"/>
                  </a:lnTo>
                  <a:lnTo>
                    <a:pt x="38" y="71"/>
                  </a:lnTo>
                  <a:lnTo>
                    <a:pt x="38" y="74"/>
                  </a:lnTo>
                  <a:lnTo>
                    <a:pt x="38" y="74"/>
                  </a:lnTo>
                  <a:lnTo>
                    <a:pt x="38" y="76"/>
                  </a:lnTo>
                  <a:lnTo>
                    <a:pt x="35" y="76"/>
                  </a:lnTo>
                  <a:lnTo>
                    <a:pt x="35" y="76"/>
                  </a:lnTo>
                  <a:lnTo>
                    <a:pt x="33" y="78"/>
                  </a:lnTo>
                  <a:lnTo>
                    <a:pt x="28" y="81"/>
                  </a:lnTo>
                  <a:lnTo>
                    <a:pt x="28" y="81"/>
                  </a:lnTo>
                  <a:lnTo>
                    <a:pt x="28" y="78"/>
                  </a:lnTo>
                  <a:lnTo>
                    <a:pt x="28" y="78"/>
                  </a:lnTo>
                  <a:lnTo>
                    <a:pt x="28" y="78"/>
                  </a:lnTo>
                  <a:lnTo>
                    <a:pt x="23" y="76"/>
                  </a:lnTo>
                  <a:lnTo>
                    <a:pt x="21" y="74"/>
                  </a:lnTo>
                  <a:lnTo>
                    <a:pt x="21" y="74"/>
                  </a:lnTo>
                  <a:lnTo>
                    <a:pt x="19" y="74"/>
                  </a:lnTo>
                  <a:lnTo>
                    <a:pt x="19" y="74"/>
                  </a:lnTo>
                  <a:lnTo>
                    <a:pt x="19" y="71"/>
                  </a:lnTo>
                  <a:lnTo>
                    <a:pt x="16" y="71"/>
                  </a:lnTo>
                  <a:lnTo>
                    <a:pt x="21" y="67"/>
                  </a:lnTo>
                  <a:lnTo>
                    <a:pt x="21" y="69"/>
                  </a:lnTo>
                  <a:lnTo>
                    <a:pt x="21" y="69"/>
                  </a:lnTo>
                  <a:lnTo>
                    <a:pt x="21" y="71"/>
                  </a:lnTo>
                  <a:lnTo>
                    <a:pt x="19" y="71"/>
                  </a:lnTo>
                  <a:lnTo>
                    <a:pt x="23" y="71"/>
                  </a:lnTo>
                  <a:lnTo>
                    <a:pt x="23" y="71"/>
                  </a:lnTo>
                  <a:lnTo>
                    <a:pt x="23" y="71"/>
                  </a:lnTo>
                  <a:lnTo>
                    <a:pt x="21" y="67"/>
                  </a:lnTo>
                  <a:lnTo>
                    <a:pt x="21" y="69"/>
                  </a:lnTo>
                  <a:lnTo>
                    <a:pt x="21" y="67"/>
                  </a:lnTo>
                  <a:lnTo>
                    <a:pt x="21" y="67"/>
                  </a:lnTo>
                  <a:lnTo>
                    <a:pt x="21" y="64"/>
                  </a:lnTo>
                  <a:lnTo>
                    <a:pt x="23" y="64"/>
                  </a:lnTo>
                  <a:lnTo>
                    <a:pt x="23" y="62"/>
                  </a:lnTo>
                  <a:lnTo>
                    <a:pt x="23" y="62"/>
                  </a:lnTo>
                  <a:lnTo>
                    <a:pt x="26" y="57"/>
                  </a:lnTo>
                  <a:lnTo>
                    <a:pt x="26" y="57"/>
                  </a:lnTo>
                  <a:lnTo>
                    <a:pt x="23" y="55"/>
                  </a:lnTo>
                  <a:lnTo>
                    <a:pt x="23" y="52"/>
                  </a:lnTo>
                  <a:lnTo>
                    <a:pt x="23" y="52"/>
                  </a:lnTo>
                  <a:lnTo>
                    <a:pt x="23" y="52"/>
                  </a:lnTo>
                  <a:moveTo>
                    <a:pt x="163" y="182"/>
                  </a:moveTo>
                  <a:lnTo>
                    <a:pt x="163" y="182"/>
                  </a:lnTo>
                  <a:lnTo>
                    <a:pt x="160" y="182"/>
                  </a:lnTo>
                  <a:lnTo>
                    <a:pt x="160" y="180"/>
                  </a:lnTo>
                  <a:lnTo>
                    <a:pt x="163" y="178"/>
                  </a:lnTo>
                  <a:lnTo>
                    <a:pt x="163" y="178"/>
                  </a:lnTo>
                  <a:lnTo>
                    <a:pt x="165" y="175"/>
                  </a:lnTo>
                  <a:lnTo>
                    <a:pt x="170" y="175"/>
                  </a:lnTo>
                  <a:lnTo>
                    <a:pt x="172" y="175"/>
                  </a:lnTo>
                  <a:lnTo>
                    <a:pt x="172" y="175"/>
                  </a:lnTo>
                  <a:lnTo>
                    <a:pt x="172" y="175"/>
                  </a:lnTo>
                  <a:lnTo>
                    <a:pt x="175" y="178"/>
                  </a:lnTo>
                  <a:lnTo>
                    <a:pt x="177" y="175"/>
                  </a:lnTo>
                  <a:lnTo>
                    <a:pt x="177" y="175"/>
                  </a:lnTo>
                  <a:lnTo>
                    <a:pt x="179" y="173"/>
                  </a:lnTo>
                  <a:lnTo>
                    <a:pt x="179" y="173"/>
                  </a:lnTo>
                  <a:lnTo>
                    <a:pt x="179" y="171"/>
                  </a:lnTo>
                  <a:lnTo>
                    <a:pt x="182" y="171"/>
                  </a:lnTo>
                  <a:lnTo>
                    <a:pt x="182" y="171"/>
                  </a:lnTo>
                  <a:lnTo>
                    <a:pt x="182" y="171"/>
                  </a:lnTo>
                  <a:lnTo>
                    <a:pt x="182" y="171"/>
                  </a:lnTo>
                  <a:lnTo>
                    <a:pt x="182" y="171"/>
                  </a:lnTo>
                  <a:lnTo>
                    <a:pt x="182" y="175"/>
                  </a:lnTo>
                  <a:lnTo>
                    <a:pt x="182" y="178"/>
                  </a:lnTo>
                  <a:lnTo>
                    <a:pt x="179" y="180"/>
                  </a:lnTo>
                  <a:lnTo>
                    <a:pt x="177" y="182"/>
                  </a:lnTo>
                  <a:lnTo>
                    <a:pt x="177" y="182"/>
                  </a:lnTo>
                  <a:lnTo>
                    <a:pt x="177" y="182"/>
                  </a:lnTo>
                  <a:lnTo>
                    <a:pt x="172" y="182"/>
                  </a:lnTo>
                  <a:lnTo>
                    <a:pt x="167" y="182"/>
                  </a:lnTo>
                  <a:lnTo>
                    <a:pt x="167" y="182"/>
                  </a:lnTo>
                  <a:lnTo>
                    <a:pt x="167" y="182"/>
                  </a:lnTo>
                  <a:lnTo>
                    <a:pt x="165" y="182"/>
                  </a:lnTo>
                  <a:lnTo>
                    <a:pt x="165" y="182"/>
                  </a:lnTo>
                  <a:lnTo>
                    <a:pt x="163" y="182"/>
                  </a:lnTo>
                  <a:lnTo>
                    <a:pt x="163" y="182"/>
                  </a:lnTo>
                  <a:moveTo>
                    <a:pt x="40" y="81"/>
                  </a:moveTo>
                  <a:lnTo>
                    <a:pt x="40" y="81"/>
                  </a:lnTo>
                  <a:lnTo>
                    <a:pt x="40" y="81"/>
                  </a:lnTo>
                  <a:lnTo>
                    <a:pt x="40" y="81"/>
                  </a:lnTo>
                  <a:lnTo>
                    <a:pt x="40" y="81"/>
                  </a:lnTo>
                  <a:lnTo>
                    <a:pt x="40" y="83"/>
                  </a:lnTo>
                  <a:lnTo>
                    <a:pt x="40" y="83"/>
                  </a:lnTo>
                  <a:lnTo>
                    <a:pt x="40" y="83"/>
                  </a:lnTo>
                  <a:lnTo>
                    <a:pt x="40" y="83"/>
                  </a:lnTo>
                  <a:lnTo>
                    <a:pt x="38" y="85"/>
                  </a:lnTo>
                  <a:lnTo>
                    <a:pt x="38" y="85"/>
                  </a:lnTo>
                  <a:lnTo>
                    <a:pt x="38" y="88"/>
                  </a:lnTo>
                  <a:lnTo>
                    <a:pt x="38" y="88"/>
                  </a:lnTo>
                  <a:lnTo>
                    <a:pt x="38" y="88"/>
                  </a:lnTo>
                  <a:lnTo>
                    <a:pt x="38" y="88"/>
                  </a:lnTo>
                  <a:lnTo>
                    <a:pt x="40" y="88"/>
                  </a:lnTo>
                  <a:lnTo>
                    <a:pt x="40" y="85"/>
                  </a:lnTo>
                  <a:lnTo>
                    <a:pt x="40" y="83"/>
                  </a:lnTo>
                  <a:lnTo>
                    <a:pt x="40" y="83"/>
                  </a:lnTo>
                  <a:lnTo>
                    <a:pt x="42" y="83"/>
                  </a:lnTo>
                  <a:lnTo>
                    <a:pt x="42" y="83"/>
                  </a:lnTo>
                  <a:lnTo>
                    <a:pt x="42" y="83"/>
                  </a:lnTo>
                  <a:lnTo>
                    <a:pt x="42" y="83"/>
                  </a:lnTo>
                  <a:lnTo>
                    <a:pt x="42" y="83"/>
                  </a:lnTo>
                  <a:lnTo>
                    <a:pt x="42" y="85"/>
                  </a:lnTo>
                  <a:lnTo>
                    <a:pt x="45" y="85"/>
                  </a:lnTo>
                  <a:lnTo>
                    <a:pt x="45" y="90"/>
                  </a:lnTo>
                  <a:lnTo>
                    <a:pt x="45" y="93"/>
                  </a:lnTo>
                  <a:lnTo>
                    <a:pt x="45" y="95"/>
                  </a:lnTo>
                  <a:lnTo>
                    <a:pt x="42" y="97"/>
                  </a:lnTo>
                  <a:lnTo>
                    <a:pt x="42" y="97"/>
                  </a:lnTo>
                  <a:lnTo>
                    <a:pt x="42" y="97"/>
                  </a:lnTo>
                  <a:lnTo>
                    <a:pt x="42" y="97"/>
                  </a:lnTo>
                  <a:lnTo>
                    <a:pt x="38" y="97"/>
                  </a:lnTo>
                  <a:lnTo>
                    <a:pt x="38" y="95"/>
                  </a:lnTo>
                  <a:lnTo>
                    <a:pt x="40" y="97"/>
                  </a:lnTo>
                  <a:lnTo>
                    <a:pt x="40" y="97"/>
                  </a:lnTo>
                  <a:lnTo>
                    <a:pt x="40" y="95"/>
                  </a:lnTo>
                  <a:lnTo>
                    <a:pt x="42" y="95"/>
                  </a:lnTo>
                  <a:lnTo>
                    <a:pt x="42" y="95"/>
                  </a:lnTo>
                  <a:lnTo>
                    <a:pt x="42" y="93"/>
                  </a:lnTo>
                  <a:lnTo>
                    <a:pt x="42" y="95"/>
                  </a:lnTo>
                  <a:lnTo>
                    <a:pt x="40" y="95"/>
                  </a:lnTo>
                  <a:lnTo>
                    <a:pt x="40" y="95"/>
                  </a:lnTo>
                  <a:lnTo>
                    <a:pt x="38" y="95"/>
                  </a:lnTo>
                  <a:lnTo>
                    <a:pt x="38" y="95"/>
                  </a:lnTo>
                  <a:lnTo>
                    <a:pt x="35" y="93"/>
                  </a:lnTo>
                  <a:lnTo>
                    <a:pt x="33" y="88"/>
                  </a:lnTo>
                  <a:lnTo>
                    <a:pt x="35" y="85"/>
                  </a:lnTo>
                  <a:lnTo>
                    <a:pt x="38" y="81"/>
                  </a:lnTo>
                  <a:lnTo>
                    <a:pt x="40" y="81"/>
                  </a:lnTo>
                  <a:moveTo>
                    <a:pt x="30" y="0"/>
                  </a:moveTo>
                  <a:lnTo>
                    <a:pt x="33" y="0"/>
                  </a:lnTo>
                  <a:lnTo>
                    <a:pt x="33" y="0"/>
                  </a:lnTo>
                  <a:lnTo>
                    <a:pt x="35" y="0"/>
                  </a:lnTo>
                  <a:lnTo>
                    <a:pt x="35" y="0"/>
                  </a:lnTo>
                  <a:lnTo>
                    <a:pt x="38" y="0"/>
                  </a:lnTo>
                  <a:lnTo>
                    <a:pt x="40" y="0"/>
                  </a:lnTo>
                  <a:lnTo>
                    <a:pt x="40" y="0"/>
                  </a:lnTo>
                  <a:lnTo>
                    <a:pt x="40" y="0"/>
                  </a:lnTo>
                  <a:lnTo>
                    <a:pt x="42" y="0"/>
                  </a:lnTo>
                  <a:lnTo>
                    <a:pt x="42" y="0"/>
                  </a:lnTo>
                  <a:lnTo>
                    <a:pt x="42" y="0"/>
                  </a:lnTo>
                  <a:lnTo>
                    <a:pt x="45" y="0"/>
                  </a:lnTo>
                  <a:lnTo>
                    <a:pt x="45" y="0"/>
                  </a:lnTo>
                  <a:lnTo>
                    <a:pt x="45" y="3"/>
                  </a:lnTo>
                  <a:lnTo>
                    <a:pt x="45" y="3"/>
                  </a:lnTo>
                  <a:lnTo>
                    <a:pt x="47" y="5"/>
                  </a:lnTo>
                  <a:lnTo>
                    <a:pt x="52" y="8"/>
                  </a:lnTo>
                  <a:lnTo>
                    <a:pt x="52" y="10"/>
                  </a:lnTo>
                  <a:lnTo>
                    <a:pt x="54" y="10"/>
                  </a:lnTo>
                  <a:lnTo>
                    <a:pt x="56" y="10"/>
                  </a:lnTo>
                  <a:lnTo>
                    <a:pt x="56" y="12"/>
                  </a:lnTo>
                  <a:lnTo>
                    <a:pt x="59" y="12"/>
                  </a:lnTo>
                  <a:lnTo>
                    <a:pt x="59" y="12"/>
                  </a:lnTo>
                  <a:lnTo>
                    <a:pt x="59" y="12"/>
                  </a:lnTo>
                  <a:lnTo>
                    <a:pt x="59" y="12"/>
                  </a:lnTo>
                  <a:lnTo>
                    <a:pt x="59" y="17"/>
                  </a:lnTo>
                  <a:lnTo>
                    <a:pt x="59" y="19"/>
                  </a:lnTo>
                  <a:lnTo>
                    <a:pt x="59" y="19"/>
                  </a:lnTo>
                  <a:lnTo>
                    <a:pt x="56" y="19"/>
                  </a:lnTo>
                  <a:lnTo>
                    <a:pt x="56" y="19"/>
                  </a:lnTo>
                  <a:lnTo>
                    <a:pt x="56" y="19"/>
                  </a:lnTo>
                  <a:lnTo>
                    <a:pt x="54" y="22"/>
                  </a:lnTo>
                  <a:lnTo>
                    <a:pt x="54" y="22"/>
                  </a:lnTo>
                  <a:lnTo>
                    <a:pt x="54" y="22"/>
                  </a:lnTo>
                  <a:lnTo>
                    <a:pt x="54" y="26"/>
                  </a:lnTo>
                  <a:lnTo>
                    <a:pt x="54" y="26"/>
                  </a:lnTo>
                  <a:lnTo>
                    <a:pt x="54" y="29"/>
                  </a:lnTo>
                  <a:lnTo>
                    <a:pt x="54" y="31"/>
                  </a:lnTo>
                  <a:lnTo>
                    <a:pt x="54" y="31"/>
                  </a:lnTo>
                  <a:lnTo>
                    <a:pt x="54" y="31"/>
                  </a:lnTo>
                  <a:lnTo>
                    <a:pt x="54" y="31"/>
                  </a:lnTo>
                  <a:lnTo>
                    <a:pt x="54" y="31"/>
                  </a:lnTo>
                  <a:lnTo>
                    <a:pt x="52" y="31"/>
                  </a:lnTo>
                  <a:lnTo>
                    <a:pt x="52" y="31"/>
                  </a:lnTo>
                  <a:lnTo>
                    <a:pt x="52" y="31"/>
                  </a:lnTo>
                  <a:lnTo>
                    <a:pt x="52" y="29"/>
                  </a:lnTo>
                  <a:lnTo>
                    <a:pt x="52" y="29"/>
                  </a:lnTo>
                  <a:lnTo>
                    <a:pt x="52" y="29"/>
                  </a:lnTo>
                  <a:lnTo>
                    <a:pt x="49" y="29"/>
                  </a:lnTo>
                  <a:lnTo>
                    <a:pt x="47" y="26"/>
                  </a:lnTo>
                  <a:lnTo>
                    <a:pt x="52" y="26"/>
                  </a:lnTo>
                  <a:lnTo>
                    <a:pt x="54" y="24"/>
                  </a:lnTo>
                  <a:lnTo>
                    <a:pt x="54" y="22"/>
                  </a:lnTo>
                  <a:lnTo>
                    <a:pt x="54" y="15"/>
                  </a:lnTo>
                  <a:lnTo>
                    <a:pt x="54" y="15"/>
                  </a:lnTo>
                  <a:lnTo>
                    <a:pt x="54" y="15"/>
                  </a:lnTo>
                  <a:lnTo>
                    <a:pt x="54" y="15"/>
                  </a:lnTo>
                  <a:lnTo>
                    <a:pt x="56" y="12"/>
                  </a:lnTo>
                  <a:lnTo>
                    <a:pt x="56" y="12"/>
                  </a:lnTo>
                  <a:lnTo>
                    <a:pt x="56" y="12"/>
                  </a:lnTo>
                  <a:lnTo>
                    <a:pt x="54" y="10"/>
                  </a:lnTo>
                  <a:lnTo>
                    <a:pt x="54" y="10"/>
                  </a:lnTo>
                  <a:lnTo>
                    <a:pt x="54" y="10"/>
                  </a:lnTo>
                  <a:lnTo>
                    <a:pt x="54" y="10"/>
                  </a:lnTo>
                  <a:lnTo>
                    <a:pt x="52" y="10"/>
                  </a:lnTo>
                  <a:lnTo>
                    <a:pt x="52" y="10"/>
                  </a:lnTo>
                  <a:lnTo>
                    <a:pt x="49" y="10"/>
                  </a:lnTo>
                  <a:lnTo>
                    <a:pt x="49" y="10"/>
                  </a:lnTo>
                  <a:lnTo>
                    <a:pt x="49" y="8"/>
                  </a:lnTo>
                  <a:lnTo>
                    <a:pt x="45" y="3"/>
                  </a:lnTo>
                  <a:lnTo>
                    <a:pt x="45" y="3"/>
                  </a:lnTo>
                  <a:lnTo>
                    <a:pt x="45" y="3"/>
                  </a:lnTo>
                  <a:lnTo>
                    <a:pt x="42" y="3"/>
                  </a:lnTo>
                  <a:lnTo>
                    <a:pt x="42" y="3"/>
                  </a:lnTo>
                  <a:lnTo>
                    <a:pt x="40" y="3"/>
                  </a:lnTo>
                  <a:lnTo>
                    <a:pt x="40" y="3"/>
                  </a:lnTo>
                  <a:lnTo>
                    <a:pt x="40" y="3"/>
                  </a:lnTo>
                  <a:lnTo>
                    <a:pt x="38" y="0"/>
                  </a:lnTo>
                  <a:lnTo>
                    <a:pt x="35" y="0"/>
                  </a:lnTo>
                  <a:lnTo>
                    <a:pt x="35" y="0"/>
                  </a:lnTo>
                  <a:lnTo>
                    <a:pt x="35" y="0"/>
                  </a:lnTo>
                  <a:lnTo>
                    <a:pt x="33" y="0"/>
                  </a:lnTo>
                  <a:lnTo>
                    <a:pt x="33" y="0"/>
                  </a:lnTo>
                  <a:lnTo>
                    <a:pt x="30" y="0"/>
                  </a:lnTo>
                  <a:moveTo>
                    <a:pt x="9" y="12"/>
                  </a:moveTo>
                  <a:lnTo>
                    <a:pt x="7" y="12"/>
                  </a:lnTo>
                  <a:lnTo>
                    <a:pt x="7" y="12"/>
                  </a:lnTo>
                  <a:lnTo>
                    <a:pt x="7" y="12"/>
                  </a:lnTo>
                  <a:lnTo>
                    <a:pt x="5" y="12"/>
                  </a:lnTo>
                  <a:lnTo>
                    <a:pt x="5" y="12"/>
                  </a:lnTo>
                  <a:lnTo>
                    <a:pt x="0" y="8"/>
                  </a:lnTo>
                  <a:lnTo>
                    <a:pt x="0" y="8"/>
                  </a:lnTo>
                  <a:lnTo>
                    <a:pt x="2" y="8"/>
                  </a:lnTo>
                  <a:lnTo>
                    <a:pt x="5" y="10"/>
                  </a:lnTo>
                  <a:lnTo>
                    <a:pt x="5" y="10"/>
                  </a:lnTo>
                  <a:lnTo>
                    <a:pt x="5" y="10"/>
                  </a:lnTo>
                  <a:lnTo>
                    <a:pt x="7" y="10"/>
                  </a:lnTo>
                  <a:lnTo>
                    <a:pt x="9" y="10"/>
                  </a:lnTo>
                  <a:lnTo>
                    <a:pt x="9" y="10"/>
                  </a:lnTo>
                  <a:lnTo>
                    <a:pt x="9" y="10"/>
                  </a:lnTo>
                  <a:lnTo>
                    <a:pt x="9" y="10"/>
                  </a:lnTo>
                  <a:lnTo>
                    <a:pt x="12" y="8"/>
                  </a:lnTo>
                  <a:lnTo>
                    <a:pt x="12" y="8"/>
                  </a:lnTo>
                  <a:lnTo>
                    <a:pt x="14" y="5"/>
                  </a:lnTo>
                  <a:lnTo>
                    <a:pt x="19" y="8"/>
                  </a:lnTo>
                  <a:lnTo>
                    <a:pt x="19" y="8"/>
                  </a:lnTo>
                  <a:lnTo>
                    <a:pt x="19" y="8"/>
                  </a:lnTo>
                  <a:lnTo>
                    <a:pt x="19" y="8"/>
                  </a:lnTo>
                  <a:lnTo>
                    <a:pt x="21" y="8"/>
                  </a:lnTo>
                  <a:lnTo>
                    <a:pt x="23" y="8"/>
                  </a:lnTo>
                  <a:lnTo>
                    <a:pt x="23" y="8"/>
                  </a:lnTo>
                  <a:lnTo>
                    <a:pt x="26" y="8"/>
                  </a:lnTo>
                  <a:lnTo>
                    <a:pt x="26" y="8"/>
                  </a:lnTo>
                  <a:lnTo>
                    <a:pt x="30" y="5"/>
                  </a:lnTo>
                  <a:lnTo>
                    <a:pt x="30" y="5"/>
                  </a:lnTo>
                  <a:lnTo>
                    <a:pt x="30" y="5"/>
                  </a:lnTo>
                  <a:lnTo>
                    <a:pt x="30" y="5"/>
                  </a:lnTo>
                  <a:lnTo>
                    <a:pt x="33" y="5"/>
                  </a:lnTo>
                  <a:lnTo>
                    <a:pt x="33" y="8"/>
                  </a:lnTo>
                  <a:lnTo>
                    <a:pt x="33" y="8"/>
                  </a:lnTo>
                  <a:lnTo>
                    <a:pt x="30" y="8"/>
                  </a:lnTo>
                  <a:lnTo>
                    <a:pt x="30" y="8"/>
                  </a:lnTo>
                  <a:lnTo>
                    <a:pt x="30" y="8"/>
                  </a:lnTo>
                  <a:lnTo>
                    <a:pt x="23" y="10"/>
                  </a:lnTo>
                  <a:lnTo>
                    <a:pt x="21" y="10"/>
                  </a:lnTo>
                  <a:lnTo>
                    <a:pt x="19" y="10"/>
                  </a:lnTo>
                  <a:lnTo>
                    <a:pt x="14" y="12"/>
                  </a:lnTo>
                  <a:lnTo>
                    <a:pt x="12" y="12"/>
                  </a:lnTo>
                  <a:lnTo>
                    <a:pt x="9" y="12"/>
                  </a:lnTo>
                  <a:lnTo>
                    <a:pt x="9" y="12"/>
                  </a:lnTo>
                  <a:lnTo>
                    <a:pt x="9" y="12"/>
                  </a:lnTo>
                  <a:moveTo>
                    <a:pt x="68" y="41"/>
                  </a:moveTo>
                  <a:lnTo>
                    <a:pt x="71" y="43"/>
                  </a:lnTo>
                  <a:lnTo>
                    <a:pt x="71" y="43"/>
                  </a:lnTo>
                  <a:lnTo>
                    <a:pt x="75" y="45"/>
                  </a:lnTo>
                  <a:lnTo>
                    <a:pt x="78" y="48"/>
                  </a:lnTo>
                  <a:lnTo>
                    <a:pt x="80" y="48"/>
                  </a:lnTo>
                  <a:lnTo>
                    <a:pt x="80" y="48"/>
                  </a:lnTo>
                  <a:lnTo>
                    <a:pt x="80" y="50"/>
                  </a:lnTo>
                  <a:lnTo>
                    <a:pt x="82" y="50"/>
                  </a:lnTo>
                  <a:lnTo>
                    <a:pt x="87" y="55"/>
                  </a:lnTo>
                  <a:lnTo>
                    <a:pt x="87" y="55"/>
                  </a:lnTo>
                  <a:lnTo>
                    <a:pt x="87" y="55"/>
                  </a:lnTo>
                  <a:lnTo>
                    <a:pt x="87" y="55"/>
                  </a:lnTo>
                  <a:lnTo>
                    <a:pt x="87" y="57"/>
                  </a:lnTo>
                  <a:lnTo>
                    <a:pt x="87" y="57"/>
                  </a:lnTo>
                  <a:lnTo>
                    <a:pt x="87" y="64"/>
                  </a:lnTo>
                  <a:lnTo>
                    <a:pt x="85" y="69"/>
                  </a:lnTo>
                  <a:lnTo>
                    <a:pt x="85" y="67"/>
                  </a:lnTo>
                  <a:lnTo>
                    <a:pt x="80" y="64"/>
                  </a:lnTo>
                  <a:lnTo>
                    <a:pt x="80" y="64"/>
                  </a:lnTo>
                  <a:lnTo>
                    <a:pt x="80" y="64"/>
                  </a:lnTo>
                  <a:lnTo>
                    <a:pt x="85" y="62"/>
                  </a:lnTo>
                  <a:lnTo>
                    <a:pt x="87" y="57"/>
                  </a:lnTo>
                  <a:lnTo>
                    <a:pt x="87" y="57"/>
                  </a:lnTo>
                  <a:lnTo>
                    <a:pt x="87" y="57"/>
                  </a:lnTo>
                  <a:lnTo>
                    <a:pt x="87" y="55"/>
                  </a:lnTo>
                  <a:lnTo>
                    <a:pt x="85" y="55"/>
                  </a:lnTo>
                  <a:lnTo>
                    <a:pt x="85" y="55"/>
                  </a:lnTo>
                  <a:lnTo>
                    <a:pt x="85" y="55"/>
                  </a:lnTo>
                  <a:lnTo>
                    <a:pt x="85" y="55"/>
                  </a:lnTo>
                  <a:lnTo>
                    <a:pt x="82" y="52"/>
                  </a:lnTo>
                  <a:lnTo>
                    <a:pt x="82" y="52"/>
                  </a:lnTo>
                  <a:lnTo>
                    <a:pt x="82" y="50"/>
                  </a:lnTo>
                  <a:lnTo>
                    <a:pt x="80" y="50"/>
                  </a:lnTo>
                  <a:lnTo>
                    <a:pt x="80" y="50"/>
                  </a:lnTo>
                  <a:lnTo>
                    <a:pt x="80" y="50"/>
                  </a:lnTo>
                  <a:lnTo>
                    <a:pt x="80" y="50"/>
                  </a:lnTo>
                  <a:lnTo>
                    <a:pt x="80" y="48"/>
                  </a:lnTo>
                  <a:lnTo>
                    <a:pt x="80" y="48"/>
                  </a:lnTo>
                  <a:lnTo>
                    <a:pt x="78" y="48"/>
                  </a:lnTo>
                  <a:lnTo>
                    <a:pt x="75" y="48"/>
                  </a:lnTo>
                  <a:lnTo>
                    <a:pt x="75" y="48"/>
                  </a:lnTo>
                  <a:lnTo>
                    <a:pt x="75" y="48"/>
                  </a:lnTo>
                  <a:lnTo>
                    <a:pt x="75" y="48"/>
                  </a:lnTo>
                  <a:lnTo>
                    <a:pt x="73" y="48"/>
                  </a:lnTo>
                  <a:lnTo>
                    <a:pt x="73" y="48"/>
                  </a:lnTo>
                  <a:lnTo>
                    <a:pt x="73" y="45"/>
                  </a:lnTo>
                  <a:lnTo>
                    <a:pt x="73" y="45"/>
                  </a:lnTo>
                  <a:lnTo>
                    <a:pt x="73" y="45"/>
                  </a:lnTo>
                  <a:lnTo>
                    <a:pt x="73" y="45"/>
                  </a:lnTo>
                  <a:lnTo>
                    <a:pt x="73" y="45"/>
                  </a:lnTo>
                  <a:lnTo>
                    <a:pt x="71" y="45"/>
                  </a:lnTo>
                  <a:lnTo>
                    <a:pt x="68" y="45"/>
                  </a:lnTo>
                  <a:lnTo>
                    <a:pt x="68" y="41"/>
                  </a:lnTo>
                  <a:moveTo>
                    <a:pt x="144" y="145"/>
                  </a:moveTo>
                  <a:lnTo>
                    <a:pt x="144" y="145"/>
                  </a:lnTo>
                  <a:lnTo>
                    <a:pt x="144" y="145"/>
                  </a:lnTo>
                  <a:lnTo>
                    <a:pt x="146" y="142"/>
                  </a:lnTo>
                  <a:lnTo>
                    <a:pt x="151" y="137"/>
                  </a:lnTo>
                  <a:lnTo>
                    <a:pt x="153" y="135"/>
                  </a:lnTo>
                  <a:lnTo>
                    <a:pt x="156" y="135"/>
                  </a:lnTo>
                  <a:lnTo>
                    <a:pt x="156" y="135"/>
                  </a:lnTo>
                  <a:lnTo>
                    <a:pt x="156" y="135"/>
                  </a:lnTo>
                  <a:lnTo>
                    <a:pt x="156" y="135"/>
                  </a:lnTo>
                  <a:lnTo>
                    <a:pt x="156" y="133"/>
                  </a:lnTo>
                  <a:lnTo>
                    <a:pt x="156" y="133"/>
                  </a:lnTo>
                  <a:lnTo>
                    <a:pt x="156" y="133"/>
                  </a:lnTo>
                  <a:lnTo>
                    <a:pt x="156" y="133"/>
                  </a:lnTo>
                  <a:lnTo>
                    <a:pt x="156" y="133"/>
                  </a:lnTo>
                  <a:lnTo>
                    <a:pt x="153" y="133"/>
                  </a:lnTo>
                  <a:lnTo>
                    <a:pt x="153" y="133"/>
                  </a:lnTo>
                  <a:lnTo>
                    <a:pt x="153" y="133"/>
                  </a:lnTo>
                  <a:lnTo>
                    <a:pt x="153" y="133"/>
                  </a:lnTo>
                  <a:lnTo>
                    <a:pt x="151" y="133"/>
                  </a:lnTo>
                  <a:lnTo>
                    <a:pt x="151" y="133"/>
                  </a:lnTo>
                  <a:lnTo>
                    <a:pt x="151" y="130"/>
                  </a:lnTo>
                  <a:lnTo>
                    <a:pt x="153" y="130"/>
                  </a:lnTo>
                  <a:lnTo>
                    <a:pt x="153" y="130"/>
                  </a:lnTo>
                  <a:lnTo>
                    <a:pt x="153" y="128"/>
                  </a:lnTo>
                  <a:lnTo>
                    <a:pt x="153" y="128"/>
                  </a:lnTo>
                  <a:lnTo>
                    <a:pt x="156" y="128"/>
                  </a:lnTo>
                  <a:lnTo>
                    <a:pt x="156" y="133"/>
                  </a:lnTo>
                  <a:lnTo>
                    <a:pt x="156" y="135"/>
                  </a:lnTo>
                  <a:lnTo>
                    <a:pt x="156" y="135"/>
                  </a:lnTo>
                  <a:lnTo>
                    <a:pt x="153" y="140"/>
                  </a:lnTo>
                  <a:lnTo>
                    <a:pt x="151" y="140"/>
                  </a:lnTo>
                  <a:lnTo>
                    <a:pt x="151" y="140"/>
                  </a:lnTo>
                  <a:lnTo>
                    <a:pt x="149" y="142"/>
                  </a:lnTo>
                  <a:lnTo>
                    <a:pt x="146" y="142"/>
                  </a:lnTo>
                  <a:lnTo>
                    <a:pt x="146" y="142"/>
                  </a:lnTo>
                  <a:lnTo>
                    <a:pt x="146" y="145"/>
                  </a:lnTo>
                  <a:lnTo>
                    <a:pt x="144" y="145"/>
                  </a:lnTo>
                  <a:moveTo>
                    <a:pt x="106" y="85"/>
                  </a:moveTo>
                  <a:lnTo>
                    <a:pt x="106" y="85"/>
                  </a:lnTo>
                  <a:lnTo>
                    <a:pt x="106" y="85"/>
                  </a:lnTo>
                  <a:lnTo>
                    <a:pt x="106" y="85"/>
                  </a:lnTo>
                  <a:lnTo>
                    <a:pt x="106" y="85"/>
                  </a:lnTo>
                  <a:lnTo>
                    <a:pt x="106" y="83"/>
                  </a:lnTo>
                  <a:lnTo>
                    <a:pt x="106" y="81"/>
                  </a:lnTo>
                  <a:lnTo>
                    <a:pt x="106" y="78"/>
                  </a:lnTo>
                  <a:lnTo>
                    <a:pt x="106" y="78"/>
                  </a:lnTo>
                  <a:lnTo>
                    <a:pt x="106" y="78"/>
                  </a:lnTo>
                  <a:lnTo>
                    <a:pt x="104" y="74"/>
                  </a:lnTo>
                  <a:lnTo>
                    <a:pt x="104" y="74"/>
                  </a:lnTo>
                  <a:lnTo>
                    <a:pt x="104" y="74"/>
                  </a:lnTo>
                  <a:lnTo>
                    <a:pt x="101" y="71"/>
                  </a:lnTo>
                  <a:lnTo>
                    <a:pt x="99" y="71"/>
                  </a:lnTo>
                  <a:lnTo>
                    <a:pt x="99" y="69"/>
                  </a:lnTo>
                  <a:lnTo>
                    <a:pt x="99" y="69"/>
                  </a:lnTo>
                  <a:lnTo>
                    <a:pt x="99" y="69"/>
                  </a:lnTo>
                  <a:lnTo>
                    <a:pt x="99" y="69"/>
                  </a:lnTo>
                  <a:lnTo>
                    <a:pt x="99" y="69"/>
                  </a:lnTo>
                  <a:lnTo>
                    <a:pt x="101" y="69"/>
                  </a:lnTo>
                  <a:lnTo>
                    <a:pt x="101" y="69"/>
                  </a:lnTo>
                  <a:lnTo>
                    <a:pt x="101" y="69"/>
                  </a:lnTo>
                  <a:lnTo>
                    <a:pt x="104" y="71"/>
                  </a:lnTo>
                  <a:lnTo>
                    <a:pt x="104" y="71"/>
                  </a:lnTo>
                  <a:lnTo>
                    <a:pt x="106" y="76"/>
                  </a:lnTo>
                  <a:lnTo>
                    <a:pt x="106" y="78"/>
                  </a:lnTo>
                  <a:lnTo>
                    <a:pt x="108" y="78"/>
                  </a:lnTo>
                  <a:lnTo>
                    <a:pt x="108" y="78"/>
                  </a:lnTo>
                  <a:lnTo>
                    <a:pt x="108" y="78"/>
                  </a:lnTo>
                  <a:lnTo>
                    <a:pt x="108" y="78"/>
                  </a:lnTo>
                  <a:lnTo>
                    <a:pt x="108" y="81"/>
                  </a:lnTo>
                  <a:lnTo>
                    <a:pt x="111" y="83"/>
                  </a:lnTo>
                  <a:lnTo>
                    <a:pt x="111" y="83"/>
                  </a:lnTo>
                  <a:lnTo>
                    <a:pt x="113" y="85"/>
                  </a:lnTo>
                  <a:lnTo>
                    <a:pt x="111" y="85"/>
                  </a:lnTo>
                  <a:lnTo>
                    <a:pt x="111" y="85"/>
                  </a:lnTo>
                  <a:lnTo>
                    <a:pt x="108" y="85"/>
                  </a:lnTo>
                  <a:lnTo>
                    <a:pt x="108" y="85"/>
                  </a:lnTo>
                  <a:lnTo>
                    <a:pt x="106" y="85"/>
                  </a:lnTo>
                  <a:moveTo>
                    <a:pt x="111" y="100"/>
                  </a:moveTo>
                  <a:lnTo>
                    <a:pt x="113" y="100"/>
                  </a:lnTo>
                  <a:lnTo>
                    <a:pt x="113" y="100"/>
                  </a:lnTo>
                  <a:lnTo>
                    <a:pt x="113" y="100"/>
                  </a:lnTo>
                  <a:lnTo>
                    <a:pt x="118" y="109"/>
                  </a:lnTo>
                  <a:lnTo>
                    <a:pt x="118" y="109"/>
                  </a:lnTo>
                  <a:lnTo>
                    <a:pt x="118" y="111"/>
                  </a:lnTo>
                  <a:lnTo>
                    <a:pt x="118" y="111"/>
                  </a:lnTo>
                  <a:lnTo>
                    <a:pt x="118" y="111"/>
                  </a:lnTo>
                  <a:lnTo>
                    <a:pt x="118" y="114"/>
                  </a:lnTo>
                  <a:lnTo>
                    <a:pt x="118" y="114"/>
                  </a:lnTo>
                  <a:lnTo>
                    <a:pt x="120" y="114"/>
                  </a:lnTo>
                  <a:lnTo>
                    <a:pt x="120" y="116"/>
                  </a:lnTo>
                  <a:lnTo>
                    <a:pt x="120" y="116"/>
                  </a:lnTo>
                  <a:lnTo>
                    <a:pt x="120" y="116"/>
                  </a:lnTo>
                  <a:lnTo>
                    <a:pt x="120" y="116"/>
                  </a:lnTo>
                  <a:lnTo>
                    <a:pt x="120" y="116"/>
                  </a:lnTo>
                  <a:lnTo>
                    <a:pt x="123" y="116"/>
                  </a:lnTo>
                  <a:lnTo>
                    <a:pt x="123" y="116"/>
                  </a:lnTo>
                  <a:lnTo>
                    <a:pt x="125" y="119"/>
                  </a:lnTo>
                  <a:lnTo>
                    <a:pt x="127" y="121"/>
                  </a:lnTo>
                  <a:lnTo>
                    <a:pt x="127" y="123"/>
                  </a:lnTo>
                  <a:lnTo>
                    <a:pt x="127" y="123"/>
                  </a:lnTo>
                  <a:lnTo>
                    <a:pt x="127" y="123"/>
                  </a:lnTo>
                  <a:lnTo>
                    <a:pt x="125" y="123"/>
                  </a:lnTo>
                  <a:lnTo>
                    <a:pt x="125" y="121"/>
                  </a:lnTo>
                  <a:lnTo>
                    <a:pt x="125" y="121"/>
                  </a:lnTo>
                  <a:lnTo>
                    <a:pt x="123" y="119"/>
                  </a:lnTo>
                  <a:lnTo>
                    <a:pt x="123" y="119"/>
                  </a:lnTo>
                  <a:lnTo>
                    <a:pt x="123" y="119"/>
                  </a:lnTo>
                  <a:lnTo>
                    <a:pt x="123" y="119"/>
                  </a:lnTo>
                  <a:lnTo>
                    <a:pt x="123" y="116"/>
                  </a:lnTo>
                  <a:lnTo>
                    <a:pt x="120" y="116"/>
                  </a:lnTo>
                  <a:lnTo>
                    <a:pt x="120" y="116"/>
                  </a:lnTo>
                  <a:lnTo>
                    <a:pt x="120" y="116"/>
                  </a:lnTo>
                  <a:lnTo>
                    <a:pt x="118" y="116"/>
                  </a:lnTo>
                  <a:lnTo>
                    <a:pt x="118" y="116"/>
                  </a:lnTo>
                  <a:lnTo>
                    <a:pt x="118" y="116"/>
                  </a:lnTo>
                  <a:lnTo>
                    <a:pt x="116" y="116"/>
                  </a:lnTo>
                  <a:lnTo>
                    <a:pt x="116" y="114"/>
                  </a:lnTo>
                  <a:lnTo>
                    <a:pt x="118" y="116"/>
                  </a:lnTo>
                  <a:lnTo>
                    <a:pt x="118" y="116"/>
                  </a:lnTo>
                  <a:lnTo>
                    <a:pt x="118" y="116"/>
                  </a:lnTo>
                  <a:lnTo>
                    <a:pt x="118" y="116"/>
                  </a:lnTo>
                  <a:lnTo>
                    <a:pt x="120" y="116"/>
                  </a:lnTo>
                  <a:lnTo>
                    <a:pt x="118" y="116"/>
                  </a:lnTo>
                  <a:lnTo>
                    <a:pt x="118" y="114"/>
                  </a:lnTo>
                  <a:lnTo>
                    <a:pt x="118" y="111"/>
                  </a:lnTo>
                  <a:lnTo>
                    <a:pt x="118" y="109"/>
                  </a:lnTo>
                  <a:lnTo>
                    <a:pt x="118" y="109"/>
                  </a:lnTo>
                  <a:lnTo>
                    <a:pt x="118" y="109"/>
                  </a:lnTo>
                  <a:lnTo>
                    <a:pt x="118" y="109"/>
                  </a:lnTo>
                  <a:lnTo>
                    <a:pt x="116" y="107"/>
                  </a:lnTo>
                  <a:lnTo>
                    <a:pt x="113" y="104"/>
                  </a:lnTo>
                  <a:lnTo>
                    <a:pt x="113" y="100"/>
                  </a:lnTo>
                  <a:lnTo>
                    <a:pt x="111" y="100"/>
                  </a:lnTo>
                  <a:moveTo>
                    <a:pt x="149" y="130"/>
                  </a:moveTo>
                  <a:lnTo>
                    <a:pt x="146" y="130"/>
                  </a:lnTo>
                  <a:lnTo>
                    <a:pt x="146" y="130"/>
                  </a:lnTo>
                  <a:lnTo>
                    <a:pt x="144" y="128"/>
                  </a:lnTo>
                  <a:lnTo>
                    <a:pt x="141" y="126"/>
                  </a:lnTo>
                  <a:lnTo>
                    <a:pt x="141" y="126"/>
                  </a:lnTo>
                  <a:lnTo>
                    <a:pt x="141" y="126"/>
                  </a:lnTo>
                  <a:lnTo>
                    <a:pt x="141" y="126"/>
                  </a:lnTo>
                  <a:lnTo>
                    <a:pt x="146" y="126"/>
                  </a:lnTo>
                  <a:lnTo>
                    <a:pt x="151" y="128"/>
                  </a:lnTo>
                  <a:lnTo>
                    <a:pt x="149" y="130"/>
                  </a:lnTo>
                  <a:lnTo>
                    <a:pt x="149" y="130"/>
                  </a:lnTo>
                  <a:moveTo>
                    <a:pt x="189" y="142"/>
                  </a:moveTo>
                  <a:lnTo>
                    <a:pt x="189" y="140"/>
                  </a:lnTo>
                  <a:lnTo>
                    <a:pt x="186" y="140"/>
                  </a:lnTo>
                  <a:lnTo>
                    <a:pt x="186" y="140"/>
                  </a:lnTo>
                  <a:lnTo>
                    <a:pt x="186" y="140"/>
                  </a:lnTo>
                  <a:lnTo>
                    <a:pt x="186" y="140"/>
                  </a:lnTo>
                  <a:lnTo>
                    <a:pt x="182" y="140"/>
                  </a:lnTo>
                  <a:lnTo>
                    <a:pt x="182" y="140"/>
                  </a:lnTo>
                  <a:lnTo>
                    <a:pt x="182" y="140"/>
                  </a:lnTo>
                  <a:lnTo>
                    <a:pt x="182" y="140"/>
                  </a:lnTo>
                  <a:lnTo>
                    <a:pt x="182" y="140"/>
                  </a:lnTo>
                  <a:lnTo>
                    <a:pt x="182" y="140"/>
                  </a:lnTo>
                  <a:lnTo>
                    <a:pt x="179" y="140"/>
                  </a:lnTo>
                  <a:lnTo>
                    <a:pt x="177" y="140"/>
                  </a:lnTo>
                  <a:lnTo>
                    <a:pt x="177" y="137"/>
                  </a:lnTo>
                  <a:lnTo>
                    <a:pt x="177" y="137"/>
                  </a:lnTo>
                  <a:lnTo>
                    <a:pt x="179" y="137"/>
                  </a:lnTo>
                  <a:lnTo>
                    <a:pt x="179" y="137"/>
                  </a:lnTo>
                  <a:lnTo>
                    <a:pt x="182" y="137"/>
                  </a:lnTo>
                  <a:lnTo>
                    <a:pt x="186" y="137"/>
                  </a:lnTo>
                  <a:lnTo>
                    <a:pt x="189" y="140"/>
                  </a:lnTo>
                  <a:lnTo>
                    <a:pt x="191" y="140"/>
                  </a:lnTo>
                  <a:lnTo>
                    <a:pt x="191" y="140"/>
                  </a:lnTo>
                  <a:lnTo>
                    <a:pt x="191" y="140"/>
                  </a:lnTo>
                  <a:lnTo>
                    <a:pt x="189" y="142"/>
                  </a:lnTo>
                  <a:lnTo>
                    <a:pt x="189" y="142"/>
                  </a:lnTo>
                  <a:lnTo>
                    <a:pt x="189" y="142"/>
                  </a:lnTo>
                  <a:moveTo>
                    <a:pt x="47" y="60"/>
                  </a:moveTo>
                  <a:lnTo>
                    <a:pt x="45" y="60"/>
                  </a:lnTo>
                  <a:lnTo>
                    <a:pt x="45" y="60"/>
                  </a:lnTo>
                  <a:lnTo>
                    <a:pt x="42" y="57"/>
                  </a:lnTo>
                  <a:lnTo>
                    <a:pt x="42" y="57"/>
                  </a:lnTo>
                  <a:lnTo>
                    <a:pt x="42" y="57"/>
                  </a:lnTo>
                  <a:lnTo>
                    <a:pt x="45" y="57"/>
                  </a:lnTo>
                  <a:lnTo>
                    <a:pt x="45" y="57"/>
                  </a:lnTo>
                  <a:lnTo>
                    <a:pt x="47" y="57"/>
                  </a:lnTo>
                  <a:lnTo>
                    <a:pt x="47" y="57"/>
                  </a:lnTo>
                  <a:lnTo>
                    <a:pt x="49" y="57"/>
                  </a:lnTo>
                  <a:lnTo>
                    <a:pt x="49" y="57"/>
                  </a:lnTo>
                  <a:lnTo>
                    <a:pt x="52" y="57"/>
                  </a:lnTo>
                  <a:lnTo>
                    <a:pt x="52" y="57"/>
                  </a:lnTo>
                  <a:lnTo>
                    <a:pt x="52" y="57"/>
                  </a:lnTo>
                  <a:lnTo>
                    <a:pt x="49" y="57"/>
                  </a:lnTo>
                  <a:lnTo>
                    <a:pt x="47" y="60"/>
                  </a:lnTo>
                  <a:lnTo>
                    <a:pt x="47" y="60"/>
                  </a:lnTo>
                  <a:moveTo>
                    <a:pt x="134" y="88"/>
                  </a:moveTo>
                  <a:lnTo>
                    <a:pt x="137" y="85"/>
                  </a:lnTo>
                  <a:lnTo>
                    <a:pt x="137" y="85"/>
                  </a:lnTo>
                  <a:lnTo>
                    <a:pt x="137" y="85"/>
                  </a:lnTo>
                  <a:lnTo>
                    <a:pt x="139" y="88"/>
                  </a:lnTo>
                  <a:lnTo>
                    <a:pt x="139" y="88"/>
                  </a:lnTo>
                  <a:lnTo>
                    <a:pt x="137" y="90"/>
                  </a:lnTo>
                  <a:lnTo>
                    <a:pt x="137" y="90"/>
                  </a:lnTo>
                  <a:lnTo>
                    <a:pt x="134" y="90"/>
                  </a:lnTo>
                  <a:lnTo>
                    <a:pt x="134" y="90"/>
                  </a:lnTo>
                  <a:lnTo>
                    <a:pt x="137" y="88"/>
                  </a:lnTo>
                  <a:lnTo>
                    <a:pt x="137" y="88"/>
                  </a:lnTo>
                  <a:lnTo>
                    <a:pt x="134" y="88"/>
                  </a:lnTo>
                  <a:moveTo>
                    <a:pt x="90" y="100"/>
                  </a:moveTo>
                  <a:lnTo>
                    <a:pt x="92" y="100"/>
                  </a:lnTo>
                  <a:lnTo>
                    <a:pt x="94" y="100"/>
                  </a:lnTo>
                  <a:lnTo>
                    <a:pt x="97" y="104"/>
                  </a:lnTo>
                  <a:lnTo>
                    <a:pt x="97" y="104"/>
                  </a:lnTo>
                  <a:lnTo>
                    <a:pt x="94" y="102"/>
                  </a:lnTo>
                  <a:lnTo>
                    <a:pt x="92" y="102"/>
                  </a:lnTo>
                  <a:lnTo>
                    <a:pt x="92" y="102"/>
                  </a:lnTo>
                  <a:lnTo>
                    <a:pt x="92" y="102"/>
                  </a:lnTo>
                  <a:lnTo>
                    <a:pt x="92" y="102"/>
                  </a:lnTo>
                  <a:lnTo>
                    <a:pt x="90" y="100"/>
                  </a:lnTo>
                  <a:lnTo>
                    <a:pt x="90" y="100"/>
                  </a:lnTo>
                  <a:lnTo>
                    <a:pt x="90"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noEditPoints="1"/>
            </p:cNvSpPr>
            <p:nvPr/>
          </p:nvSpPr>
          <p:spPr bwMode="auto">
            <a:xfrm>
              <a:off x="976" y="1340"/>
              <a:ext cx="43" cy="78"/>
            </a:xfrm>
            <a:custGeom>
              <a:avLst/>
              <a:gdLst>
                <a:gd name="T0" fmla="*/ 28 w 43"/>
                <a:gd name="T1" fmla="*/ 0 h 78"/>
                <a:gd name="T2" fmla="*/ 26 w 43"/>
                <a:gd name="T3" fmla="*/ 2 h 78"/>
                <a:gd name="T4" fmla="*/ 33 w 43"/>
                <a:gd name="T5" fmla="*/ 2 h 78"/>
                <a:gd name="T6" fmla="*/ 33 w 43"/>
                <a:gd name="T7" fmla="*/ 7 h 78"/>
                <a:gd name="T8" fmla="*/ 33 w 43"/>
                <a:gd name="T9" fmla="*/ 14 h 78"/>
                <a:gd name="T10" fmla="*/ 31 w 43"/>
                <a:gd name="T11" fmla="*/ 17 h 78"/>
                <a:gd name="T12" fmla="*/ 31 w 43"/>
                <a:gd name="T13" fmla="*/ 17 h 78"/>
                <a:gd name="T14" fmla="*/ 31 w 43"/>
                <a:gd name="T15" fmla="*/ 21 h 78"/>
                <a:gd name="T16" fmla="*/ 28 w 43"/>
                <a:gd name="T17" fmla="*/ 24 h 78"/>
                <a:gd name="T18" fmla="*/ 28 w 43"/>
                <a:gd name="T19" fmla="*/ 26 h 78"/>
                <a:gd name="T20" fmla="*/ 28 w 43"/>
                <a:gd name="T21" fmla="*/ 26 h 78"/>
                <a:gd name="T22" fmla="*/ 28 w 43"/>
                <a:gd name="T23" fmla="*/ 31 h 78"/>
                <a:gd name="T24" fmla="*/ 28 w 43"/>
                <a:gd name="T25" fmla="*/ 35 h 78"/>
                <a:gd name="T26" fmla="*/ 28 w 43"/>
                <a:gd name="T27" fmla="*/ 38 h 78"/>
                <a:gd name="T28" fmla="*/ 28 w 43"/>
                <a:gd name="T29" fmla="*/ 40 h 78"/>
                <a:gd name="T30" fmla="*/ 28 w 43"/>
                <a:gd name="T31" fmla="*/ 43 h 78"/>
                <a:gd name="T32" fmla="*/ 31 w 43"/>
                <a:gd name="T33" fmla="*/ 45 h 78"/>
                <a:gd name="T34" fmla="*/ 28 w 43"/>
                <a:gd name="T35" fmla="*/ 47 h 78"/>
                <a:gd name="T36" fmla="*/ 28 w 43"/>
                <a:gd name="T37" fmla="*/ 52 h 78"/>
                <a:gd name="T38" fmla="*/ 26 w 43"/>
                <a:gd name="T39" fmla="*/ 59 h 78"/>
                <a:gd name="T40" fmla="*/ 26 w 43"/>
                <a:gd name="T41" fmla="*/ 59 h 78"/>
                <a:gd name="T42" fmla="*/ 26 w 43"/>
                <a:gd name="T43" fmla="*/ 59 h 78"/>
                <a:gd name="T44" fmla="*/ 21 w 43"/>
                <a:gd name="T45" fmla="*/ 66 h 78"/>
                <a:gd name="T46" fmla="*/ 14 w 43"/>
                <a:gd name="T47" fmla="*/ 69 h 78"/>
                <a:gd name="T48" fmla="*/ 12 w 43"/>
                <a:gd name="T49" fmla="*/ 71 h 78"/>
                <a:gd name="T50" fmla="*/ 9 w 43"/>
                <a:gd name="T51" fmla="*/ 76 h 78"/>
                <a:gd name="T52" fmla="*/ 9 w 43"/>
                <a:gd name="T53" fmla="*/ 78 h 78"/>
                <a:gd name="T54" fmla="*/ 5 w 43"/>
                <a:gd name="T55" fmla="*/ 78 h 78"/>
                <a:gd name="T56" fmla="*/ 0 w 43"/>
                <a:gd name="T57" fmla="*/ 78 h 78"/>
                <a:gd name="T58" fmla="*/ 0 w 43"/>
                <a:gd name="T59" fmla="*/ 73 h 78"/>
                <a:gd name="T60" fmla="*/ 2 w 43"/>
                <a:gd name="T61" fmla="*/ 45 h 78"/>
                <a:gd name="T62" fmla="*/ 2 w 43"/>
                <a:gd name="T63" fmla="*/ 24 h 78"/>
                <a:gd name="T64" fmla="*/ 2 w 43"/>
                <a:gd name="T65" fmla="*/ 17 h 78"/>
                <a:gd name="T66" fmla="*/ 5 w 43"/>
                <a:gd name="T67" fmla="*/ 14 h 78"/>
                <a:gd name="T68" fmla="*/ 7 w 43"/>
                <a:gd name="T69" fmla="*/ 14 h 78"/>
                <a:gd name="T70" fmla="*/ 9 w 43"/>
                <a:gd name="T71" fmla="*/ 17 h 78"/>
                <a:gd name="T72" fmla="*/ 14 w 43"/>
                <a:gd name="T73" fmla="*/ 14 h 78"/>
                <a:gd name="T74" fmla="*/ 14 w 43"/>
                <a:gd name="T75" fmla="*/ 12 h 78"/>
                <a:gd name="T76" fmla="*/ 19 w 43"/>
                <a:gd name="T77" fmla="*/ 7 h 78"/>
                <a:gd name="T78" fmla="*/ 21 w 43"/>
                <a:gd name="T79" fmla="*/ 2 h 78"/>
                <a:gd name="T80" fmla="*/ 21 w 43"/>
                <a:gd name="T81" fmla="*/ 0 h 78"/>
                <a:gd name="T82" fmla="*/ 26 w 43"/>
                <a:gd name="T83" fmla="*/ 0 h 78"/>
                <a:gd name="T84" fmla="*/ 28 w 43"/>
                <a:gd name="T85" fmla="*/ 0 h 78"/>
                <a:gd name="T86" fmla="*/ 40 w 43"/>
                <a:gd name="T87" fmla="*/ 14 h 78"/>
                <a:gd name="T88" fmla="*/ 38 w 43"/>
                <a:gd name="T89" fmla="*/ 17 h 78"/>
                <a:gd name="T90" fmla="*/ 38 w 43"/>
                <a:gd name="T91" fmla="*/ 17 h 78"/>
                <a:gd name="T92" fmla="*/ 38 w 43"/>
                <a:gd name="T93" fmla="*/ 17 h 78"/>
                <a:gd name="T94" fmla="*/ 35 w 43"/>
                <a:gd name="T95" fmla="*/ 17 h 78"/>
                <a:gd name="T96" fmla="*/ 40 w 43"/>
                <a:gd name="T97" fmla="*/ 9 h 78"/>
                <a:gd name="T98" fmla="*/ 40 w 43"/>
                <a:gd name="T99" fmla="*/ 9 h 78"/>
                <a:gd name="T100" fmla="*/ 38 w 43"/>
                <a:gd name="T101" fmla="*/ 14 h 78"/>
                <a:gd name="T102" fmla="*/ 38 w 43"/>
                <a:gd name="T103" fmla="*/ 35 h 78"/>
                <a:gd name="T104" fmla="*/ 38 w 43"/>
                <a:gd name="T105" fmla="*/ 35 h 78"/>
                <a:gd name="T106" fmla="*/ 43 w 43"/>
                <a:gd name="T107" fmla="*/ 28 h 78"/>
                <a:gd name="T108" fmla="*/ 43 w 43"/>
                <a:gd name="T109" fmla="*/ 28 h 78"/>
                <a:gd name="T110" fmla="*/ 43 w 43"/>
                <a:gd name="T111" fmla="*/ 31 h 78"/>
                <a:gd name="T112" fmla="*/ 43 w 43"/>
                <a:gd name="T113" fmla="*/ 33 h 78"/>
                <a:gd name="T114" fmla="*/ 40 w 43"/>
                <a:gd name="T115" fmla="*/ 33 h 78"/>
                <a:gd name="T116" fmla="*/ 40 w 43"/>
                <a:gd name="T117" fmla="*/ 33 h 78"/>
                <a:gd name="T118" fmla="*/ 38 w 43"/>
                <a:gd name="T11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8">
                  <a:moveTo>
                    <a:pt x="28" y="0"/>
                  </a:moveTo>
                  <a:lnTo>
                    <a:pt x="28" y="0"/>
                  </a:lnTo>
                  <a:lnTo>
                    <a:pt x="26" y="2"/>
                  </a:lnTo>
                  <a:lnTo>
                    <a:pt x="26" y="2"/>
                  </a:lnTo>
                  <a:lnTo>
                    <a:pt x="31" y="5"/>
                  </a:lnTo>
                  <a:lnTo>
                    <a:pt x="33" y="2"/>
                  </a:lnTo>
                  <a:lnTo>
                    <a:pt x="33" y="7"/>
                  </a:lnTo>
                  <a:lnTo>
                    <a:pt x="33" y="7"/>
                  </a:lnTo>
                  <a:lnTo>
                    <a:pt x="33" y="12"/>
                  </a:lnTo>
                  <a:lnTo>
                    <a:pt x="33" y="14"/>
                  </a:lnTo>
                  <a:lnTo>
                    <a:pt x="33" y="17"/>
                  </a:lnTo>
                  <a:lnTo>
                    <a:pt x="31" y="17"/>
                  </a:lnTo>
                  <a:lnTo>
                    <a:pt x="31" y="17"/>
                  </a:lnTo>
                  <a:lnTo>
                    <a:pt x="31" y="17"/>
                  </a:lnTo>
                  <a:lnTo>
                    <a:pt x="31" y="21"/>
                  </a:lnTo>
                  <a:lnTo>
                    <a:pt x="31" y="21"/>
                  </a:lnTo>
                  <a:lnTo>
                    <a:pt x="31" y="24"/>
                  </a:lnTo>
                  <a:lnTo>
                    <a:pt x="28" y="24"/>
                  </a:lnTo>
                  <a:lnTo>
                    <a:pt x="28" y="24"/>
                  </a:lnTo>
                  <a:lnTo>
                    <a:pt x="28" y="26"/>
                  </a:lnTo>
                  <a:lnTo>
                    <a:pt x="28" y="26"/>
                  </a:lnTo>
                  <a:lnTo>
                    <a:pt x="28" y="26"/>
                  </a:lnTo>
                  <a:lnTo>
                    <a:pt x="31" y="31"/>
                  </a:lnTo>
                  <a:lnTo>
                    <a:pt x="28" y="31"/>
                  </a:lnTo>
                  <a:lnTo>
                    <a:pt x="28" y="33"/>
                  </a:lnTo>
                  <a:lnTo>
                    <a:pt x="28" y="35"/>
                  </a:lnTo>
                  <a:lnTo>
                    <a:pt x="28" y="35"/>
                  </a:lnTo>
                  <a:lnTo>
                    <a:pt x="28" y="38"/>
                  </a:lnTo>
                  <a:lnTo>
                    <a:pt x="28" y="40"/>
                  </a:lnTo>
                  <a:lnTo>
                    <a:pt x="28" y="40"/>
                  </a:lnTo>
                  <a:lnTo>
                    <a:pt x="28" y="43"/>
                  </a:lnTo>
                  <a:lnTo>
                    <a:pt x="28" y="43"/>
                  </a:lnTo>
                  <a:lnTo>
                    <a:pt x="28" y="43"/>
                  </a:lnTo>
                  <a:lnTo>
                    <a:pt x="31" y="45"/>
                  </a:lnTo>
                  <a:lnTo>
                    <a:pt x="28" y="47"/>
                  </a:lnTo>
                  <a:lnTo>
                    <a:pt x="28" y="47"/>
                  </a:lnTo>
                  <a:lnTo>
                    <a:pt x="28" y="47"/>
                  </a:lnTo>
                  <a:lnTo>
                    <a:pt x="28" y="52"/>
                  </a:lnTo>
                  <a:lnTo>
                    <a:pt x="28" y="57"/>
                  </a:lnTo>
                  <a:lnTo>
                    <a:pt x="26" y="59"/>
                  </a:lnTo>
                  <a:lnTo>
                    <a:pt x="26" y="57"/>
                  </a:lnTo>
                  <a:lnTo>
                    <a:pt x="26" y="59"/>
                  </a:lnTo>
                  <a:lnTo>
                    <a:pt x="24" y="59"/>
                  </a:lnTo>
                  <a:lnTo>
                    <a:pt x="26" y="59"/>
                  </a:lnTo>
                  <a:lnTo>
                    <a:pt x="26" y="61"/>
                  </a:lnTo>
                  <a:lnTo>
                    <a:pt x="21" y="66"/>
                  </a:lnTo>
                  <a:lnTo>
                    <a:pt x="17" y="66"/>
                  </a:lnTo>
                  <a:lnTo>
                    <a:pt x="14" y="69"/>
                  </a:lnTo>
                  <a:lnTo>
                    <a:pt x="14" y="69"/>
                  </a:lnTo>
                  <a:lnTo>
                    <a:pt x="12" y="71"/>
                  </a:lnTo>
                  <a:lnTo>
                    <a:pt x="12" y="73"/>
                  </a:lnTo>
                  <a:lnTo>
                    <a:pt x="9" y="76"/>
                  </a:lnTo>
                  <a:lnTo>
                    <a:pt x="9" y="78"/>
                  </a:lnTo>
                  <a:lnTo>
                    <a:pt x="9" y="78"/>
                  </a:lnTo>
                  <a:lnTo>
                    <a:pt x="7" y="78"/>
                  </a:lnTo>
                  <a:lnTo>
                    <a:pt x="5" y="78"/>
                  </a:lnTo>
                  <a:lnTo>
                    <a:pt x="0" y="78"/>
                  </a:lnTo>
                  <a:lnTo>
                    <a:pt x="0" y="78"/>
                  </a:lnTo>
                  <a:lnTo>
                    <a:pt x="0" y="78"/>
                  </a:lnTo>
                  <a:lnTo>
                    <a:pt x="0" y="73"/>
                  </a:lnTo>
                  <a:lnTo>
                    <a:pt x="0" y="64"/>
                  </a:lnTo>
                  <a:lnTo>
                    <a:pt x="2" y="45"/>
                  </a:lnTo>
                  <a:lnTo>
                    <a:pt x="2" y="35"/>
                  </a:lnTo>
                  <a:lnTo>
                    <a:pt x="2" y="24"/>
                  </a:lnTo>
                  <a:lnTo>
                    <a:pt x="2" y="19"/>
                  </a:lnTo>
                  <a:lnTo>
                    <a:pt x="2" y="17"/>
                  </a:lnTo>
                  <a:lnTo>
                    <a:pt x="2" y="14"/>
                  </a:lnTo>
                  <a:lnTo>
                    <a:pt x="5" y="14"/>
                  </a:lnTo>
                  <a:lnTo>
                    <a:pt x="5" y="14"/>
                  </a:lnTo>
                  <a:lnTo>
                    <a:pt x="7" y="14"/>
                  </a:lnTo>
                  <a:lnTo>
                    <a:pt x="7" y="17"/>
                  </a:lnTo>
                  <a:lnTo>
                    <a:pt x="9" y="17"/>
                  </a:lnTo>
                  <a:lnTo>
                    <a:pt x="12" y="17"/>
                  </a:lnTo>
                  <a:lnTo>
                    <a:pt x="14" y="14"/>
                  </a:lnTo>
                  <a:lnTo>
                    <a:pt x="14" y="12"/>
                  </a:lnTo>
                  <a:lnTo>
                    <a:pt x="14" y="12"/>
                  </a:lnTo>
                  <a:lnTo>
                    <a:pt x="17" y="9"/>
                  </a:lnTo>
                  <a:lnTo>
                    <a:pt x="19" y="7"/>
                  </a:lnTo>
                  <a:lnTo>
                    <a:pt x="19" y="5"/>
                  </a:lnTo>
                  <a:lnTo>
                    <a:pt x="21" y="2"/>
                  </a:lnTo>
                  <a:lnTo>
                    <a:pt x="21" y="0"/>
                  </a:lnTo>
                  <a:lnTo>
                    <a:pt x="21" y="0"/>
                  </a:lnTo>
                  <a:lnTo>
                    <a:pt x="24" y="0"/>
                  </a:lnTo>
                  <a:lnTo>
                    <a:pt x="26" y="0"/>
                  </a:lnTo>
                  <a:lnTo>
                    <a:pt x="26" y="0"/>
                  </a:lnTo>
                  <a:lnTo>
                    <a:pt x="28" y="0"/>
                  </a:lnTo>
                  <a:close/>
                  <a:moveTo>
                    <a:pt x="38" y="14"/>
                  </a:moveTo>
                  <a:lnTo>
                    <a:pt x="40" y="14"/>
                  </a:lnTo>
                  <a:lnTo>
                    <a:pt x="40" y="14"/>
                  </a:lnTo>
                  <a:lnTo>
                    <a:pt x="38" y="17"/>
                  </a:lnTo>
                  <a:lnTo>
                    <a:pt x="38" y="17"/>
                  </a:lnTo>
                  <a:lnTo>
                    <a:pt x="38" y="17"/>
                  </a:lnTo>
                  <a:lnTo>
                    <a:pt x="38" y="17"/>
                  </a:lnTo>
                  <a:lnTo>
                    <a:pt x="38" y="17"/>
                  </a:lnTo>
                  <a:lnTo>
                    <a:pt x="38" y="17"/>
                  </a:lnTo>
                  <a:lnTo>
                    <a:pt x="35" y="17"/>
                  </a:lnTo>
                  <a:lnTo>
                    <a:pt x="40" y="9"/>
                  </a:lnTo>
                  <a:lnTo>
                    <a:pt x="40" y="9"/>
                  </a:lnTo>
                  <a:lnTo>
                    <a:pt x="40" y="9"/>
                  </a:lnTo>
                  <a:lnTo>
                    <a:pt x="40" y="9"/>
                  </a:lnTo>
                  <a:lnTo>
                    <a:pt x="40" y="14"/>
                  </a:lnTo>
                  <a:lnTo>
                    <a:pt x="38" y="14"/>
                  </a:lnTo>
                  <a:close/>
                  <a:moveTo>
                    <a:pt x="38" y="35"/>
                  </a:moveTo>
                  <a:lnTo>
                    <a:pt x="38" y="35"/>
                  </a:lnTo>
                  <a:lnTo>
                    <a:pt x="38" y="35"/>
                  </a:lnTo>
                  <a:lnTo>
                    <a:pt x="38" y="35"/>
                  </a:lnTo>
                  <a:lnTo>
                    <a:pt x="40" y="33"/>
                  </a:lnTo>
                  <a:lnTo>
                    <a:pt x="43" y="28"/>
                  </a:lnTo>
                  <a:lnTo>
                    <a:pt x="43" y="28"/>
                  </a:lnTo>
                  <a:lnTo>
                    <a:pt x="43" y="28"/>
                  </a:lnTo>
                  <a:lnTo>
                    <a:pt x="43" y="28"/>
                  </a:lnTo>
                  <a:lnTo>
                    <a:pt x="43" y="31"/>
                  </a:lnTo>
                  <a:lnTo>
                    <a:pt x="43" y="31"/>
                  </a:lnTo>
                  <a:lnTo>
                    <a:pt x="43" y="33"/>
                  </a:lnTo>
                  <a:lnTo>
                    <a:pt x="43" y="33"/>
                  </a:lnTo>
                  <a:lnTo>
                    <a:pt x="40" y="33"/>
                  </a:lnTo>
                  <a:lnTo>
                    <a:pt x="40" y="33"/>
                  </a:lnTo>
                  <a:lnTo>
                    <a:pt x="40" y="33"/>
                  </a:lnTo>
                  <a:lnTo>
                    <a:pt x="40" y="33"/>
                  </a:lnTo>
                  <a:lnTo>
                    <a:pt x="38" y="35"/>
                  </a:lnTo>
                  <a:lnTo>
                    <a:pt x="38" y="3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
            <p:cNvSpPr>
              <a:spLocks noEditPoints="1"/>
            </p:cNvSpPr>
            <p:nvPr/>
          </p:nvSpPr>
          <p:spPr bwMode="auto">
            <a:xfrm>
              <a:off x="976" y="1340"/>
              <a:ext cx="43" cy="78"/>
            </a:xfrm>
            <a:custGeom>
              <a:avLst/>
              <a:gdLst>
                <a:gd name="T0" fmla="*/ 28 w 43"/>
                <a:gd name="T1" fmla="*/ 0 h 78"/>
                <a:gd name="T2" fmla="*/ 26 w 43"/>
                <a:gd name="T3" fmla="*/ 2 h 78"/>
                <a:gd name="T4" fmla="*/ 33 w 43"/>
                <a:gd name="T5" fmla="*/ 2 h 78"/>
                <a:gd name="T6" fmla="*/ 33 w 43"/>
                <a:gd name="T7" fmla="*/ 7 h 78"/>
                <a:gd name="T8" fmla="*/ 33 w 43"/>
                <a:gd name="T9" fmla="*/ 14 h 78"/>
                <a:gd name="T10" fmla="*/ 31 w 43"/>
                <a:gd name="T11" fmla="*/ 17 h 78"/>
                <a:gd name="T12" fmla="*/ 31 w 43"/>
                <a:gd name="T13" fmla="*/ 17 h 78"/>
                <a:gd name="T14" fmla="*/ 31 w 43"/>
                <a:gd name="T15" fmla="*/ 21 h 78"/>
                <a:gd name="T16" fmla="*/ 28 w 43"/>
                <a:gd name="T17" fmla="*/ 24 h 78"/>
                <a:gd name="T18" fmla="*/ 28 w 43"/>
                <a:gd name="T19" fmla="*/ 26 h 78"/>
                <a:gd name="T20" fmla="*/ 28 w 43"/>
                <a:gd name="T21" fmla="*/ 26 h 78"/>
                <a:gd name="T22" fmla="*/ 28 w 43"/>
                <a:gd name="T23" fmla="*/ 31 h 78"/>
                <a:gd name="T24" fmla="*/ 28 w 43"/>
                <a:gd name="T25" fmla="*/ 35 h 78"/>
                <a:gd name="T26" fmla="*/ 28 w 43"/>
                <a:gd name="T27" fmla="*/ 38 h 78"/>
                <a:gd name="T28" fmla="*/ 28 w 43"/>
                <a:gd name="T29" fmla="*/ 40 h 78"/>
                <a:gd name="T30" fmla="*/ 28 w 43"/>
                <a:gd name="T31" fmla="*/ 43 h 78"/>
                <a:gd name="T32" fmla="*/ 31 w 43"/>
                <a:gd name="T33" fmla="*/ 45 h 78"/>
                <a:gd name="T34" fmla="*/ 28 w 43"/>
                <a:gd name="T35" fmla="*/ 47 h 78"/>
                <a:gd name="T36" fmla="*/ 28 w 43"/>
                <a:gd name="T37" fmla="*/ 52 h 78"/>
                <a:gd name="T38" fmla="*/ 26 w 43"/>
                <a:gd name="T39" fmla="*/ 59 h 78"/>
                <a:gd name="T40" fmla="*/ 26 w 43"/>
                <a:gd name="T41" fmla="*/ 59 h 78"/>
                <a:gd name="T42" fmla="*/ 26 w 43"/>
                <a:gd name="T43" fmla="*/ 59 h 78"/>
                <a:gd name="T44" fmla="*/ 21 w 43"/>
                <a:gd name="T45" fmla="*/ 66 h 78"/>
                <a:gd name="T46" fmla="*/ 14 w 43"/>
                <a:gd name="T47" fmla="*/ 69 h 78"/>
                <a:gd name="T48" fmla="*/ 12 w 43"/>
                <a:gd name="T49" fmla="*/ 71 h 78"/>
                <a:gd name="T50" fmla="*/ 9 w 43"/>
                <a:gd name="T51" fmla="*/ 76 h 78"/>
                <a:gd name="T52" fmla="*/ 9 w 43"/>
                <a:gd name="T53" fmla="*/ 78 h 78"/>
                <a:gd name="T54" fmla="*/ 5 w 43"/>
                <a:gd name="T55" fmla="*/ 78 h 78"/>
                <a:gd name="T56" fmla="*/ 0 w 43"/>
                <a:gd name="T57" fmla="*/ 78 h 78"/>
                <a:gd name="T58" fmla="*/ 0 w 43"/>
                <a:gd name="T59" fmla="*/ 73 h 78"/>
                <a:gd name="T60" fmla="*/ 2 w 43"/>
                <a:gd name="T61" fmla="*/ 45 h 78"/>
                <a:gd name="T62" fmla="*/ 2 w 43"/>
                <a:gd name="T63" fmla="*/ 24 h 78"/>
                <a:gd name="T64" fmla="*/ 2 w 43"/>
                <a:gd name="T65" fmla="*/ 17 h 78"/>
                <a:gd name="T66" fmla="*/ 5 w 43"/>
                <a:gd name="T67" fmla="*/ 14 h 78"/>
                <a:gd name="T68" fmla="*/ 7 w 43"/>
                <a:gd name="T69" fmla="*/ 14 h 78"/>
                <a:gd name="T70" fmla="*/ 9 w 43"/>
                <a:gd name="T71" fmla="*/ 17 h 78"/>
                <a:gd name="T72" fmla="*/ 14 w 43"/>
                <a:gd name="T73" fmla="*/ 14 h 78"/>
                <a:gd name="T74" fmla="*/ 14 w 43"/>
                <a:gd name="T75" fmla="*/ 12 h 78"/>
                <a:gd name="T76" fmla="*/ 19 w 43"/>
                <a:gd name="T77" fmla="*/ 7 h 78"/>
                <a:gd name="T78" fmla="*/ 21 w 43"/>
                <a:gd name="T79" fmla="*/ 2 h 78"/>
                <a:gd name="T80" fmla="*/ 21 w 43"/>
                <a:gd name="T81" fmla="*/ 0 h 78"/>
                <a:gd name="T82" fmla="*/ 26 w 43"/>
                <a:gd name="T83" fmla="*/ 0 h 78"/>
                <a:gd name="T84" fmla="*/ 28 w 43"/>
                <a:gd name="T85" fmla="*/ 0 h 78"/>
                <a:gd name="T86" fmla="*/ 40 w 43"/>
                <a:gd name="T87" fmla="*/ 14 h 78"/>
                <a:gd name="T88" fmla="*/ 38 w 43"/>
                <a:gd name="T89" fmla="*/ 17 h 78"/>
                <a:gd name="T90" fmla="*/ 38 w 43"/>
                <a:gd name="T91" fmla="*/ 17 h 78"/>
                <a:gd name="T92" fmla="*/ 38 w 43"/>
                <a:gd name="T93" fmla="*/ 17 h 78"/>
                <a:gd name="T94" fmla="*/ 35 w 43"/>
                <a:gd name="T95" fmla="*/ 17 h 78"/>
                <a:gd name="T96" fmla="*/ 40 w 43"/>
                <a:gd name="T97" fmla="*/ 9 h 78"/>
                <a:gd name="T98" fmla="*/ 40 w 43"/>
                <a:gd name="T99" fmla="*/ 9 h 78"/>
                <a:gd name="T100" fmla="*/ 38 w 43"/>
                <a:gd name="T101" fmla="*/ 14 h 78"/>
                <a:gd name="T102" fmla="*/ 38 w 43"/>
                <a:gd name="T103" fmla="*/ 35 h 78"/>
                <a:gd name="T104" fmla="*/ 38 w 43"/>
                <a:gd name="T105" fmla="*/ 35 h 78"/>
                <a:gd name="T106" fmla="*/ 43 w 43"/>
                <a:gd name="T107" fmla="*/ 28 h 78"/>
                <a:gd name="T108" fmla="*/ 43 w 43"/>
                <a:gd name="T109" fmla="*/ 28 h 78"/>
                <a:gd name="T110" fmla="*/ 43 w 43"/>
                <a:gd name="T111" fmla="*/ 31 h 78"/>
                <a:gd name="T112" fmla="*/ 43 w 43"/>
                <a:gd name="T113" fmla="*/ 33 h 78"/>
                <a:gd name="T114" fmla="*/ 40 w 43"/>
                <a:gd name="T115" fmla="*/ 33 h 78"/>
                <a:gd name="T116" fmla="*/ 40 w 43"/>
                <a:gd name="T117" fmla="*/ 33 h 78"/>
                <a:gd name="T118" fmla="*/ 38 w 43"/>
                <a:gd name="T119"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8">
                  <a:moveTo>
                    <a:pt x="28" y="0"/>
                  </a:moveTo>
                  <a:lnTo>
                    <a:pt x="28" y="0"/>
                  </a:lnTo>
                  <a:lnTo>
                    <a:pt x="26" y="2"/>
                  </a:lnTo>
                  <a:lnTo>
                    <a:pt x="26" y="2"/>
                  </a:lnTo>
                  <a:lnTo>
                    <a:pt x="31" y="5"/>
                  </a:lnTo>
                  <a:lnTo>
                    <a:pt x="33" y="2"/>
                  </a:lnTo>
                  <a:lnTo>
                    <a:pt x="33" y="7"/>
                  </a:lnTo>
                  <a:lnTo>
                    <a:pt x="33" y="7"/>
                  </a:lnTo>
                  <a:lnTo>
                    <a:pt x="33" y="12"/>
                  </a:lnTo>
                  <a:lnTo>
                    <a:pt x="33" y="14"/>
                  </a:lnTo>
                  <a:lnTo>
                    <a:pt x="33" y="17"/>
                  </a:lnTo>
                  <a:lnTo>
                    <a:pt x="31" y="17"/>
                  </a:lnTo>
                  <a:lnTo>
                    <a:pt x="31" y="17"/>
                  </a:lnTo>
                  <a:lnTo>
                    <a:pt x="31" y="17"/>
                  </a:lnTo>
                  <a:lnTo>
                    <a:pt x="31" y="21"/>
                  </a:lnTo>
                  <a:lnTo>
                    <a:pt x="31" y="21"/>
                  </a:lnTo>
                  <a:lnTo>
                    <a:pt x="31" y="24"/>
                  </a:lnTo>
                  <a:lnTo>
                    <a:pt x="28" y="24"/>
                  </a:lnTo>
                  <a:lnTo>
                    <a:pt x="28" y="24"/>
                  </a:lnTo>
                  <a:lnTo>
                    <a:pt x="28" y="26"/>
                  </a:lnTo>
                  <a:lnTo>
                    <a:pt x="28" y="26"/>
                  </a:lnTo>
                  <a:lnTo>
                    <a:pt x="28" y="26"/>
                  </a:lnTo>
                  <a:lnTo>
                    <a:pt x="31" y="31"/>
                  </a:lnTo>
                  <a:lnTo>
                    <a:pt x="28" y="31"/>
                  </a:lnTo>
                  <a:lnTo>
                    <a:pt x="28" y="33"/>
                  </a:lnTo>
                  <a:lnTo>
                    <a:pt x="28" y="35"/>
                  </a:lnTo>
                  <a:lnTo>
                    <a:pt x="28" y="35"/>
                  </a:lnTo>
                  <a:lnTo>
                    <a:pt x="28" y="38"/>
                  </a:lnTo>
                  <a:lnTo>
                    <a:pt x="28" y="40"/>
                  </a:lnTo>
                  <a:lnTo>
                    <a:pt x="28" y="40"/>
                  </a:lnTo>
                  <a:lnTo>
                    <a:pt x="28" y="43"/>
                  </a:lnTo>
                  <a:lnTo>
                    <a:pt x="28" y="43"/>
                  </a:lnTo>
                  <a:lnTo>
                    <a:pt x="28" y="43"/>
                  </a:lnTo>
                  <a:lnTo>
                    <a:pt x="31" y="45"/>
                  </a:lnTo>
                  <a:lnTo>
                    <a:pt x="28" y="47"/>
                  </a:lnTo>
                  <a:lnTo>
                    <a:pt x="28" y="47"/>
                  </a:lnTo>
                  <a:lnTo>
                    <a:pt x="28" y="47"/>
                  </a:lnTo>
                  <a:lnTo>
                    <a:pt x="28" y="52"/>
                  </a:lnTo>
                  <a:lnTo>
                    <a:pt x="28" y="57"/>
                  </a:lnTo>
                  <a:lnTo>
                    <a:pt x="26" y="59"/>
                  </a:lnTo>
                  <a:lnTo>
                    <a:pt x="26" y="57"/>
                  </a:lnTo>
                  <a:lnTo>
                    <a:pt x="26" y="59"/>
                  </a:lnTo>
                  <a:lnTo>
                    <a:pt x="24" y="59"/>
                  </a:lnTo>
                  <a:lnTo>
                    <a:pt x="26" y="59"/>
                  </a:lnTo>
                  <a:lnTo>
                    <a:pt x="26" y="61"/>
                  </a:lnTo>
                  <a:lnTo>
                    <a:pt x="21" y="66"/>
                  </a:lnTo>
                  <a:lnTo>
                    <a:pt x="17" y="66"/>
                  </a:lnTo>
                  <a:lnTo>
                    <a:pt x="14" y="69"/>
                  </a:lnTo>
                  <a:lnTo>
                    <a:pt x="14" y="69"/>
                  </a:lnTo>
                  <a:lnTo>
                    <a:pt x="12" y="71"/>
                  </a:lnTo>
                  <a:lnTo>
                    <a:pt x="12" y="73"/>
                  </a:lnTo>
                  <a:lnTo>
                    <a:pt x="9" y="76"/>
                  </a:lnTo>
                  <a:lnTo>
                    <a:pt x="9" y="78"/>
                  </a:lnTo>
                  <a:lnTo>
                    <a:pt x="9" y="78"/>
                  </a:lnTo>
                  <a:lnTo>
                    <a:pt x="7" y="78"/>
                  </a:lnTo>
                  <a:lnTo>
                    <a:pt x="5" y="78"/>
                  </a:lnTo>
                  <a:lnTo>
                    <a:pt x="0" y="78"/>
                  </a:lnTo>
                  <a:lnTo>
                    <a:pt x="0" y="78"/>
                  </a:lnTo>
                  <a:lnTo>
                    <a:pt x="0" y="78"/>
                  </a:lnTo>
                  <a:lnTo>
                    <a:pt x="0" y="73"/>
                  </a:lnTo>
                  <a:lnTo>
                    <a:pt x="0" y="64"/>
                  </a:lnTo>
                  <a:lnTo>
                    <a:pt x="2" y="45"/>
                  </a:lnTo>
                  <a:lnTo>
                    <a:pt x="2" y="35"/>
                  </a:lnTo>
                  <a:lnTo>
                    <a:pt x="2" y="24"/>
                  </a:lnTo>
                  <a:lnTo>
                    <a:pt x="2" y="19"/>
                  </a:lnTo>
                  <a:lnTo>
                    <a:pt x="2" y="17"/>
                  </a:lnTo>
                  <a:lnTo>
                    <a:pt x="2" y="14"/>
                  </a:lnTo>
                  <a:lnTo>
                    <a:pt x="5" y="14"/>
                  </a:lnTo>
                  <a:lnTo>
                    <a:pt x="5" y="14"/>
                  </a:lnTo>
                  <a:lnTo>
                    <a:pt x="7" y="14"/>
                  </a:lnTo>
                  <a:lnTo>
                    <a:pt x="7" y="17"/>
                  </a:lnTo>
                  <a:lnTo>
                    <a:pt x="9" y="17"/>
                  </a:lnTo>
                  <a:lnTo>
                    <a:pt x="12" y="17"/>
                  </a:lnTo>
                  <a:lnTo>
                    <a:pt x="14" y="14"/>
                  </a:lnTo>
                  <a:lnTo>
                    <a:pt x="14" y="12"/>
                  </a:lnTo>
                  <a:lnTo>
                    <a:pt x="14" y="12"/>
                  </a:lnTo>
                  <a:lnTo>
                    <a:pt x="17" y="9"/>
                  </a:lnTo>
                  <a:lnTo>
                    <a:pt x="19" y="7"/>
                  </a:lnTo>
                  <a:lnTo>
                    <a:pt x="19" y="5"/>
                  </a:lnTo>
                  <a:lnTo>
                    <a:pt x="21" y="2"/>
                  </a:lnTo>
                  <a:lnTo>
                    <a:pt x="21" y="0"/>
                  </a:lnTo>
                  <a:lnTo>
                    <a:pt x="21" y="0"/>
                  </a:lnTo>
                  <a:lnTo>
                    <a:pt x="24" y="0"/>
                  </a:lnTo>
                  <a:lnTo>
                    <a:pt x="26" y="0"/>
                  </a:lnTo>
                  <a:lnTo>
                    <a:pt x="26" y="0"/>
                  </a:lnTo>
                  <a:lnTo>
                    <a:pt x="28" y="0"/>
                  </a:lnTo>
                  <a:moveTo>
                    <a:pt x="38" y="14"/>
                  </a:moveTo>
                  <a:lnTo>
                    <a:pt x="40" y="14"/>
                  </a:lnTo>
                  <a:lnTo>
                    <a:pt x="40" y="14"/>
                  </a:lnTo>
                  <a:lnTo>
                    <a:pt x="38" y="17"/>
                  </a:lnTo>
                  <a:lnTo>
                    <a:pt x="38" y="17"/>
                  </a:lnTo>
                  <a:lnTo>
                    <a:pt x="38" y="17"/>
                  </a:lnTo>
                  <a:lnTo>
                    <a:pt x="38" y="17"/>
                  </a:lnTo>
                  <a:lnTo>
                    <a:pt x="38" y="17"/>
                  </a:lnTo>
                  <a:lnTo>
                    <a:pt x="38" y="17"/>
                  </a:lnTo>
                  <a:lnTo>
                    <a:pt x="35" y="17"/>
                  </a:lnTo>
                  <a:lnTo>
                    <a:pt x="40" y="9"/>
                  </a:lnTo>
                  <a:lnTo>
                    <a:pt x="40" y="9"/>
                  </a:lnTo>
                  <a:lnTo>
                    <a:pt x="40" y="9"/>
                  </a:lnTo>
                  <a:lnTo>
                    <a:pt x="40" y="9"/>
                  </a:lnTo>
                  <a:lnTo>
                    <a:pt x="40" y="14"/>
                  </a:lnTo>
                  <a:lnTo>
                    <a:pt x="38" y="14"/>
                  </a:lnTo>
                  <a:moveTo>
                    <a:pt x="38" y="35"/>
                  </a:moveTo>
                  <a:lnTo>
                    <a:pt x="38" y="35"/>
                  </a:lnTo>
                  <a:lnTo>
                    <a:pt x="38" y="35"/>
                  </a:lnTo>
                  <a:lnTo>
                    <a:pt x="38" y="35"/>
                  </a:lnTo>
                  <a:lnTo>
                    <a:pt x="40" y="33"/>
                  </a:lnTo>
                  <a:lnTo>
                    <a:pt x="43" y="28"/>
                  </a:lnTo>
                  <a:lnTo>
                    <a:pt x="43" y="28"/>
                  </a:lnTo>
                  <a:lnTo>
                    <a:pt x="43" y="28"/>
                  </a:lnTo>
                  <a:lnTo>
                    <a:pt x="43" y="28"/>
                  </a:lnTo>
                  <a:lnTo>
                    <a:pt x="43" y="31"/>
                  </a:lnTo>
                  <a:lnTo>
                    <a:pt x="43" y="31"/>
                  </a:lnTo>
                  <a:lnTo>
                    <a:pt x="43" y="33"/>
                  </a:lnTo>
                  <a:lnTo>
                    <a:pt x="43" y="33"/>
                  </a:lnTo>
                  <a:lnTo>
                    <a:pt x="40" y="33"/>
                  </a:lnTo>
                  <a:lnTo>
                    <a:pt x="40" y="33"/>
                  </a:lnTo>
                  <a:lnTo>
                    <a:pt x="40" y="33"/>
                  </a:lnTo>
                  <a:lnTo>
                    <a:pt x="40" y="33"/>
                  </a:lnTo>
                  <a:lnTo>
                    <a:pt x="38" y="35"/>
                  </a:lnTo>
                  <a:lnTo>
                    <a:pt x="3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
            <p:cNvSpPr>
              <a:spLocks/>
            </p:cNvSpPr>
            <p:nvPr/>
          </p:nvSpPr>
          <p:spPr bwMode="auto">
            <a:xfrm>
              <a:off x="1215" y="1314"/>
              <a:ext cx="9" cy="2"/>
            </a:xfrm>
            <a:custGeom>
              <a:avLst/>
              <a:gdLst>
                <a:gd name="T0" fmla="*/ 0 w 9"/>
                <a:gd name="T1" fmla="*/ 0 h 2"/>
                <a:gd name="T2" fmla="*/ 0 w 9"/>
                <a:gd name="T3" fmla="*/ 0 h 2"/>
                <a:gd name="T4" fmla="*/ 0 w 9"/>
                <a:gd name="T5" fmla="*/ 0 h 2"/>
                <a:gd name="T6" fmla="*/ 2 w 9"/>
                <a:gd name="T7" fmla="*/ 0 h 2"/>
                <a:gd name="T8" fmla="*/ 2 w 9"/>
                <a:gd name="T9" fmla="*/ 0 h 2"/>
                <a:gd name="T10" fmla="*/ 2 w 9"/>
                <a:gd name="T11" fmla="*/ 0 h 2"/>
                <a:gd name="T12" fmla="*/ 2 w 9"/>
                <a:gd name="T13" fmla="*/ 0 h 2"/>
                <a:gd name="T14" fmla="*/ 2 w 9"/>
                <a:gd name="T15" fmla="*/ 0 h 2"/>
                <a:gd name="T16" fmla="*/ 4 w 9"/>
                <a:gd name="T17" fmla="*/ 0 h 2"/>
                <a:gd name="T18" fmla="*/ 7 w 9"/>
                <a:gd name="T19" fmla="*/ 0 h 2"/>
                <a:gd name="T20" fmla="*/ 9 w 9"/>
                <a:gd name="T21" fmla="*/ 0 h 2"/>
                <a:gd name="T22" fmla="*/ 9 w 9"/>
                <a:gd name="T23" fmla="*/ 0 h 2"/>
                <a:gd name="T24" fmla="*/ 9 w 9"/>
                <a:gd name="T25" fmla="*/ 0 h 2"/>
                <a:gd name="T26" fmla="*/ 9 w 9"/>
                <a:gd name="T27" fmla="*/ 0 h 2"/>
                <a:gd name="T28" fmla="*/ 9 w 9"/>
                <a:gd name="T29" fmla="*/ 0 h 2"/>
                <a:gd name="T30" fmla="*/ 4 w 9"/>
                <a:gd name="T31" fmla="*/ 2 h 2"/>
                <a:gd name="T32" fmla="*/ 0 w 9"/>
                <a:gd name="T33" fmla="*/ 2 h 2"/>
                <a:gd name="T34" fmla="*/ 0 w 9"/>
                <a:gd name="T35" fmla="*/ 0 h 2"/>
                <a:gd name="T36" fmla="*/ 0 w 9"/>
                <a:gd name="T37" fmla="*/ 0 h 2"/>
                <a:gd name="T38" fmla="*/ 0 w 9"/>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
                  <a:moveTo>
                    <a:pt x="0" y="0"/>
                  </a:moveTo>
                  <a:lnTo>
                    <a:pt x="0" y="0"/>
                  </a:lnTo>
                  <a:lnTo>
                    <a:pt x="0" y="0"/>
                  </a:lnTo>
                  <a:lnTo>
                    <a:pt x="2" y="0"/>
                  </a:lnTo>
                  <a:lnTo>
                    <a:pt x="2" y="0"/>
                  </a:lnTo>
                  <a:lnTo>
                    <a:pt x="2" y="0"/>
                  </a:lnTo>
                  <a:lnTo>
                    <a:pt x="2" y="0"/>
                  </a:lnTo>
                  <a:lnTo>
                    <a:pt x="2" y="0"/>
                  </a:lnTo>
                  <a:lnTo>
                    <a:pt x="4" y="0"/>
                  </a:lnTo>
                  <a:lnTo>
                    <a:pt x="7" y="0"/>
                  </a:lnTo>
                  <a:lnTo>
                    <a:pt x="9" y="0"/>
                  </a:lnTo>
                  <a:lnTo>
                    <a:pt x="9" y="0"/>
                  </a:lnTo>
                  <a:lnTo>
                    <a:pt x="9" y="0"/>
                  </a:lnTo>
                  <a:lnTo>
                    <a:pt x="9" y="0"/>
                  </a:lnTo>
                  <a:lnTo>
                    <a:pt x="9" y="0"/>
                  </a:lnTo>
                  <a:lnTo>
                    <a:pt x="4" y="2"/>
                  </a:lnTo>
                  <a:lnTo>
                    <a:pt x="0" y="2"/>
                  </a:lnTo>
                  <a:lnTo>
                    <a:pt x="0" y="0"/>
                  </a:lnTo>
                  <a:lnTo>
                    <a:pt x="0" y="0"/>
                  </a:lnTo>
                  <a:lnTo>
                    <a:pt x="0"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4"/>
            <p:cNvSpPr>
              <a:spLocks/>
            </p:cNvSpPr>
            <p:nvPr/>
          </p:nvSpPr>
          <p:spPr bwMode="auto">
            <a:xfrm>
              <a:off x="1215" y="1314"/>
              <a:ext cx="9" cy="2"/>
            </a:xfrm>
            <a:custGeom>
              <a:avLst/>
              <a:gdLst>
                <a:gd name="T0" fmla="*/ 0 w 9"/>
                <a:gd name="T1" fmla="*/ 0 h 2"/>
                <a:gd name="T2" fmla="*/ 0 w 9"/>
                <a:gd name="T3" fmla="*/ 0 h 2"/>
                <a:gd name="T4" fmla="*/ 0 w 9"/>
                <a:gd name="T5" fmla="*/ 0 h 2"/>
                <a:gd name="T6" fmla="*/ 2 w 9"/>
                <a:gd name="T7" fmla="*/ 0 h 2"/>
                <a:gd name="T8" fmla="*/ 2 w 9"/>
                <a:gd name="T9" fmla="*/ 0 h 2"/>
                <a:gd name="T10" fmla="*/ 2 w 9"/>
                <a:gd name="T11" fmla="*/ 0 h 2"/>
                <a:gd name="T12" fmla="*/ 2 w 9"/>
                <a:gd name="T13" fmla="*/ 0 h 2"/>
                <a:gd name="T14" fmla="*/ 2 w 9"/>
                <a:gd name="T15" fmla="*/ 0 h 2"/>
                <a:gd name="T16" fmla="*/ 4 w 9"/>
                <a:gd name="T17" fmla="*/ 0 h 2"/>
                <a:gd name="T18" fmla="*/ 7 w 9"/>
                <a:gd name="T19" fmla="*/ 0 h 2"/>
                <a:gd name="T20" fmla="*/ 9 w 9"/>
                <a:gd name="T21" fmla="*/ 0 h 2"/>
                <a:gd name="T22" fmla="*/ 9 w 9"/>
                <a:gd name="T23" fmla="*/ 0 h 2"/>
                <a:gd name="T24" fmla="*/ 9 w 9"/>
                <a:gd name="T25" fmla="*/ 0 h 2"/>
                <a:gd name="T26" fmla="*/ 9 w 9"/>
                <a:gd name="T27" fmla="*/ 0 h 2"/>
                <a:gd name="T28" fmla="*/ 9 w 9"/>
                <a:gd name="T29" fmla="*/ 0 h 2"/>
                <a:gd name="T30" fmla="*/ 4 w 9"/>
                <a:gd name="T31" fmla="*/ 2 h 2"/>
                <a:gd name="T32" fmla="*/ 0 w 9"/>
                <a:gd name="T33" fmla="*/ 2 h 2"/>
                <a:gd name="T34" fmla="*/ 0 w 9"/>
                <a:gd name="T35" fmla="*/ 0 h 2"/>
                <a:gd name="T36" fmla="*/ 0 w 9"/>
                <a:gd name="T37" fmla="*/ 0 h 2"/>
                <a:gd name="T38" fmla="*/ 0 w 9"/>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
                  <a:moveTo>
                    <a:pt x="0" y="0"/>
                  </a:moveTo>
                  <a:lnTo>
                    <a:pt x="0" y="0"/>
                  </a:lnTo>
                  <a:lnTo>
                    <a:pt x="0" y="0"/>
                  </a:lnTo>
                  <a:lnTo>
                    <a:pt x="2" y="0"/>
                  </a:lnTo>
                  <a:lnTo>
                    <a:pt x="2" y="0"/>
                  </a:lnTo>
                  <a:lnTo>
                    <a:pt x="2" y="0"/>
                  </a:lnTo>
                  <a:lnTo>
                    <a:pt x="2" y="0"/>
                  </a:lnTo>
                  <a:lnTo>
                    <a:pt x="2" y="0"/>
                  </a:lnTo>
                  <a:lnTo>
                    <a:pt x="4" y="0"/>
                  </a:lnTo>
                  <a:lnTo>
                    <a:pt x="7" y="0"/>
                  </a:lnTo>
                  <a:lnTo>
                    <a:pt x="9" y="0"/>
                  </a:lnTo>
                  <a:lnTo>
                    <a:pt x="9" y="0"/>
                  </a:lnTo>
                  <a:lnTo>
                    <a:pt x="9" y="0"/>
                  </a:lnTo>
                  <a:lnTo>
                    <a:pt x="9" y="0"/>
                  </a:lnTo>
                  <a:lnTo>
                    <a:pt x="9" y="0"/>
                  </a:lnTo>
                  <a:lnTo>
                    <a:pt x="4" y="2"/>
                  </a:lnTo>
                  <a:lnTo>
                    <a:pt x="0" y="2"/>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5"/>
            <p:cNvSpPr>
              <a:spLocks noEditPoints="1"/>
            </p:cNvSpPr>
            <p:nvPr/>
          </p:nvSpPr>
          <p:spPr bwMode="auto">
            <a:xfrm>
              <a:off x="1106" y="1196"/>
              <a:ext cx="331" cy="104"/>
            </a:xfrm>
            <a:custGeom>
              <a:avLst/>
              <a:gdLst>
                <a:gd name="T0" fmla="*/ 177 w 331"/>
                <a:gd name="T1" fmla="*/ 49 h 104"/>
                <a:gd name="T2" fmla="*/ 149 w 331"/>
                <a:gd name="T3" fmla="*/ 42 h 104"/>
                <a:gd name="T4" fmla="*/ 139 w 331"/>
                <a:gd name="T5" fmla="*/ 35 h 104"/>
                <a:gd name="T6" fmla="*/ 125 w 331"/>
                <a:gd name="T7" fmla="*/ 35 h 104"/>
                <a:gd name="T8" fmla="*/ 113 w 331"/>
                <a:gd name="T9" fmla="*/ 33 h 104"/>
                <a:gd name="T10" fmla="*/ 97 w 331"/>
                <a:gd name="T11" fmla="*/ 31 h 104"/>
                <a:gd name="T12" fmla="*/ 87 w 331"/>
                <a:gd name="T13" fmla="*/ 23 h 104"/>
                <a:gd name="T14" fmla="*/ 92 w 331"/>
                <a:gd name="T15" fmla="*/ 16 h 104"/>
                <a:gd name="T16" fmla="*/ 66 w 331"/>
                <a:gd name="T17" fmla="*/ 16 h 104"/>
                <a:gd name="T18" fmla="*/ 52 w 331"/>
                <a:gd name="T19" fmla="*/ 26 h 104"/>
                <a:gd name="T20" fmla="*/ 33 w 331"/>
                <a:gd name="T21" fmla="*/ 31 h 104"/>
                <a:gd name="T22" fmla="*/ 26 w 331"/>
                <a:gd name="T23" fmla="*/ 38 h 104"/>
                <a:gd name="T24" fmla="*/ 14 w 331"/>
                <a:gd name="T25" fmla="*/ 42 h 104"/>
                <a:gd name="T26" fmla="*/ 9 w 331"/>
                <a:gd name="T27" fmla="*/ 38 h 104"/>
                <a:gd name="T28" fmla="*/ 0 w 331"/>
                <a:gd name="T29" fmla="*/ 40 h 104"/>
                <a:gd name="T30" fmla="*/ 19 w 331"/>
                <a:gd name="T31" fmla="*/ 35 h 104"/>
                <a:gd name="T32" fmla="*/ 38 w 331"/>
                <a:gd name="T33" fmla="*/ 12 h 104"/>
                <a:gd name="T34" fmla="*/ 66 w 331"/>
                <a:gd name="T35" fmla="*/ 5 h 104"/>
                <a:gd name="T36" fmla="*/ 83 w 331"/>
                <a:gd name="T37" fmla="*/ 0 h 104"/>
                <a:gd name="T38" fmla="*/ 92 w 331"/>
                <a:gd name="T39" fmla="*/ 0 h 104"/>
                <a:gd name="T40" fmla="*/ 104 w 331"/>
                <a:gd name="T41" fmla="*/ 2 h 104"/>
                <a:gd name="T42" fmla="*/ 120 w 331"/>
                <a:gd name="T43" fmla="*/ 2 h 104"/>
                <a:gd name="T44" fmla="*/ 146 w 331"/>
                <a:gd name="T45" fmla="*/ 7 h 104"/>
                <a:gd name="T46" fmla="*/ 165 w 331"/>
                <a:gd name="T47" fmla="*/ 19 h 104"/>
                <a:gd name="T48" fmla="*/ 179 w 331"/>
                <a:gd name="T49" fmla="*/ 23 h 104"/>
                <a:gd name="T50" fmla="*/ 203 w 331"/>
                <a:gd name="T51" fmla="*/ 31 h 104"/>
                <a:gd name="T52" fmla="*/ 224 w 331"/>
                <a:gd name="T53" fmla="*/ 42 h 104"/>
                <a:gd name="T54" fmla="*/ 231 w 331"/>
                <a:gd name="T55" fmla="*/ 47 h 104"/>
                <a:gd name="T56" fmla="*/ 224 w 331"/>
                <a:gd name="T57" fmla="*/ 38 h 104"/>
                <a:gd name="T58" fmla="*/ 238 w 331"/>
                <a:gd name="T59" fmla="*/ 47 h 104"/>
                <a:gd name="T60" fmla="*/ 234 w 331"/>
                <a:gd name="T61" fmla="*/ 52 h 104"/>
                <a:gd name="T62" fmla="*/ 246 w 331"/>
                <a:gd name="T63" fmla="*/ 57 h 104"/>
                <a:gd name="T64" fmla="*/ 255 w 331"/>
                <a:gd name="T65" fmla="*/ 59 h 104"/>
                <a:gd name="T66" fmla="*/ 264 w 331"/>
                <a:gd name="T67" fmla="*/ 59 h 104"/>
                <a:gd name="T68" fmla="*/ 281 w 331"/>
                <a:gd name="T69" fmla="*/ 64 h 104"/>
                <a:gd name="T70" fmla="*/ 286 w 331"/>
                <a:gd name="T71" fmla="*/ 75 h 104"/>
                <a:gd name="T72" fmla="*/ 312 w 331"/>
                <a:gd name="T73" fmla="*/ 80 h 104"/>
                <a:gd name="T74" fmla="*/ 326 w 331"/>
                <a:gd name="T75" fmla="*/ 87 h 104"/>
                <a:gd name="T76" fmla="*/ 323 w 331"/>
                <a:gd name="T77" fmla="*/ 94 h 104"/>
                <a:gd name="T78" fmla="*/ 305 w 331"/>
                <a:gd name="T79" fmla="*/ 99 h 104"/>
                <a:gd name="T80" fmla="*/ 298 w 331"/>
                <a:gd name="T81" fmla="*/ 97 h 104"/>
                <a:gd name="T82" fmla="*/ 288 w 331"/>
                <a:gd name="T83" fmla="*/ 101 h 104"/>
                <a:gd name="T84" fmla="*/ 267 w 331"/>
                <a:gd name="T85" fmla="*/ 97 h 104"/>
                <a:gd name="T86" fmla="*/ 243 w 331"/>
                <a:gd name="T87" fmla="*/ 101 h 104"/>
                <a:gd name="T88" fmla="*/ 220 w 331"/>
                <a:gd name="T89" fmla="*/ 101 h 104"/>
                <a:gd name="T90" fmla="*/ 236 w 331"/>
                <a:gd name="T91" fmla="*/ 87 h 104"/>
                <a:gd name="T92" fmla="*/ 222 w 331"/>
                <a:gd name="T93" fmla="*/ 75 h 104"/>
                <a:gd name="T94" fmla="*/ 208 w 331"/>
                <a:gd name="T95" fmla="*/ 73 h 104"/>
                <a:gd name="T96" fmla="*/ 61 w 331"/>
                <a:gd name="T97" fmla="*/ 54 h 104"/>
                <a:gd name="T98" fmla="*/ 61 w 331"/>
                <a:gd name="T99" fmla="*/ 49 h 104"/>
                <a:gd name="T100" fmla="*/ 64 w 331"/>
                <a:gd name="T101" fmla="*/ 38 h 104"/>
                <a:gd name="T102" fmla="*/ 68 w 331"/>
                <a:gd name="T103" fmla="*/ 52 h 104"/>
                <a:gd name="T104" fmla="*/ 215 w 331"/>
                <a:gd name="T105" fmla="*/ 33 h 104"/>
                <a:gd name="T106" fmla="*/ 198 w 331"/>
                <a:gd name="T107" fmla="*/ 23 h 104"/>
                <a:gd name="T108" fmla="*/ 191 w 331"/>
                <a:gd name="T109" fmla="*/ 19 h 104"/>
                <a:gd name="T110" fmla="*/ 203 w 331"/>
                <a:gd name="T111" fmla="*/ 23 h 104"/>
                <a:gd name="T112" fmla="*/ 215 w 331"/>
                <a:gd name="T113" fmla="*/ 33 h 104"/>
                <a:gd name="T114" fmla="*/ 205 w 331"/>
                <a:gd name="T115" fmla="*/ 23 h 104"/>
                <a:gd name="T116" fmla="*/ 163 w 331"/>
                <a:gd name="T11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04">
                  <a:moveTo>
                    <a:pt x="191" y="49"/>
                  </a:moveTo>
                  <a:lnTo>
                    <a:pt x="191" y="47"/>
                  </a:lnTo>
                  <a:lnTo>
                    <a:pt x="189" y="47"/>
                  </a:lnTo>
                  <a:lnTo>
                    <a:pt x="189" y="47"/>
                  </a:lnTo>
                  <a:lnTo>
                    <a:pt x="187" y="47"/>
                  </a:lnTo>
                  <a:lnTo>
                    <a:pt x="184" y="47"/>
                  </a:lnTo>
                  <a:lnTo>
                    <a:pt x="184" y="49"/>
                  </a:lnTo>
                  <a:lnTo>
                    <a:pt x="184" y="49"/>
                  </a:lnTo>
                  <a:lnTo>
                    <a:pt x="182" y="49"/>
                  </a:lnTo>
                  <a:lnTo>
                    <a:pt x="179" y="49"/>
                  </a:lnTo>
                  <a:lnTo>
                    <a:pt x="177" y="49"/>
                  </a:lnTo>
                  <a:lnTo>
                    <a:pt x="177" y="49"/>
                  </a:lnTo>
                  <a:lnTo>
                    <a:pt x="177" y="49"/>
                  </a:lnTo>
                  <a:lnTo>
                    <a:pt x="175" y="49"/>
                  </a:lnTo>
                  <a:lnTo>
                    <a:pt x="175" y="49"/>
                  </a:lnTo>
                  <a:lnTo>
                    <a:pt x="175" y="49"/>
                  </a:lnTo>
                  <a:lnTo>
                    <a:pt x="175" y="49"/>
                  </a:lnTo>
                  <a:lnTo>
                    <a:pt x="172" y="49"/>
                  </a:lnTo>
                  <a:lnTo>
                    <a:pt x="168" y="49"/>
                  </a:lnTo>
                  <a:lnTo>
                    <a:pt x="168" y="49"/>
                  </a:lnTo>
                  <a:lnTo>
                    <a:pt x="161" y="45"/>
                  </a:lnTo>
                  <a:lnTo>
                    <a:pt x="161" y="45"/>
                  </a:lnTo>
                  <a:lnTo>
                    <a:pt x="158" y="45"/>
                  </a:lnTo>
                  <a:lnTo>
                    <a:pt x="153" y="45"/>
                  </a:lnTo>
                  <a:lnTo>
                    <a:pt x="151" y="45"/>
                  </a:lnTo>
                  <a:lnTo>
                    <a:pt x="149" y="42"/>
                  </a:lnTo>
                  <a:lnTo>
                    <a:pt x="149" y="42"/>
                  </a:lnTo>
                  <a:lnTo>
                    <a:pt x="146" y="40"/>
                  </a:lnTo>
                  <a:lnTo>
                    <a:pt x="144" y="40"/>
                  </a:lnTo>
                  <a:lnTo>
                    <a:pt x="144" y="40"/>
                  </a:lnTo>
                  <a:lnTo>
                    <a:pt x="144" y="40"/>
                  </a:lnTo>
                  <a:lnTo>
                    <a:pt x="142" y="40"/>
                  </a:lnTo>
                  <a:lnTo>
                    <a:pt x="142" y="40"/>
                  </a:lnTo>
                  <a:lnTo>
                    <a:pt x="139" y="38"/>
                  </a:lnTo>
                  <a:lnTo>
                    <a:pt x="139" y="38"/>
                  </a:lnTo>
                  <a:lnTo>
                    <a:pt x="139" y="35"/>
                  </a:lnTo>
                  <a:lnTo>
                    <a:pt x="137" y="35"/>
                  </a:lnTo>
                  <a:lnTo>
                    <a:pt x="137" y="35"/>
                  </a:lnTo>
                  <a:lnTo>
                    <a:pt x="139" y="35"/>
                  </a:lnTo>
                  <a:lnTo>
                    <a:pt x="139" y="33"/>
                  </a:lnTo>
                  <a:lnTo>
                    <a:pt x="139" y="33"/>
                  </a:lnTo>
                  <a:lnTo>
                    <a:pt x="137" y="33"/>
                  </a:lnTo>
                  <a:lnTo>
                    <a:pt x="137" y="31"/>
                  </a:lnTo>
                  <a:lnTo>
                    <a:pt x="135" y="31"/>
                  </a:lnTo>
                  <a:lnTo>
                    <a:pt x="135" y="31"/>
                  </a:lnTo>
                  <a:lnTo>
                    <a:pt x="135" y="31"/>
                  </a:lnTo>
                  <a:lnTo>
                    <a:pt x="135" y="35"/>
                  </a:lnTo>
                  <a:lnTo>
                    <a:pt x="132" y="35"/>
                  </a:lnTo>
                  <a:lnTo>
                    <a:pt x="132" y="35"/>
                  </a:lnTo>
                  <a:lnTo>
                    <a:pt x="127" y="35"/>
                  </a:lnTo>
                  <a:lnTo>
                    <a:pt x="125" y="35"/>
                  </a:lnTo>
                  <a:lnTo>
                    <a:pt x="125" y="35"/>
                  </a:lnTo>
                  <a:lnTo>
                    <a:pt x="125" y="35"/>
                  </a:lnTo>
                  <a:lnTo>
                    <a:pt x="125" y="35"/>
                  </a:lnTo>
                  <a:lnTo>
                    <a:pt x="123" y="35"/>
                  </a:lnTo>
                  <a:lnTo>
                    <a:pt x="123" y="35"/>
                  </a:lnTo>
                  <a:lnTo>
                    <a:pt x="120" y="35"/>
                  </a:lnTo>
                  <a:lnTo>
                    <a:pt x="120" y="35"/>
                  </a:lnTo>
                  <a:lnTo>
                    <a:pt x="118" y="33"/>
                  </a:lnTo>
                  <a:lnTo>
                    <a:pt x="118" y="33"/>
                  </a:lnTo>
                  <a:lnTo>
                    <a:pt x="118" y="33"/>
                  </a:lnTo>
                  <a:lnTo>
                    <a:pt x="116" y="33"/>
                  </a:lnTo>
                  <a:lnTo>
                    <a:pt x="116" y="33"/>
                  </a:lnTo>
                  <a:lnTo>
                    <a:pt x="116" y="31"/>
                  </a:lnTo>
                  <a:lnTo>
                    <a:pt x="113" y="33"/>
                  </a:lnTo>
                  <a:lnTo>
                    <a:pt x="113" y="33"/>
                  </a:lnTo>
                  <a:lnTo>
                    <a:pt x="111" y="33"/>
                  </a:lnTo>
                  <a:lnTo>
                    <a:pt x="109" y="33"/>
                  </a:lnTo>
                  <a:lnTo>
                    <a:pt x="109" y="33"/>
                  </a:lnTo>
                  <a:lnTo>
                    <a:pt x="109" y="33"/>
                  </a:lnTo>
                  <a:lnTo>
                    <a:pt x="109" y="31"/>
                  </a:lnTo>
                  <a:lnTo>
                    <a:pt x="109" y="31"/>
                  </a:lnTo>
                  <a:lnTo>
                    <a:pt x="109" y="31"/>
                  </a:lnTo>
                  <a:lnTo>
                    <a:pt x="109" y="31"/>
                  </a:lnTo>
                  <a:lnTo>
                    <a:pt x="101" y="31"/>
                  </a:lnTo>
                  <a:lnTo>
                    <a:pt x="101" y="31"/>
                  </a:lnTo>
                  <a:lnTo>
                    <a:pt x="99" y="31"/>
                  </a:lnTo>
                  <a:lnTo>
                    <a:pt x="97" y="31"/>
                  </a:lnTo>
                  <a:lnTo>
                    <a:pt x="94" y="31"/>
                  </a:lnTo>
                  <a:lnTo>
                    <a:pt x="94" y="31"/>
                  </a:lnTo>
                  <a:lnTo>
                    <a:pt x="90" y="26"/>
                  </a:lnTo>
                  <a:lnTo>
                    <a:pt x="87" y="26"/>
                  </a:lnTo>
                  <a:lnTo>
                    <a:pt x="85" y="26"/>
                  </a:lnTo>
                  <a:lnTo>
                    <a:pt x="85" y="26"/>
                  </a:lnTo>
                  <a:lnTo>
                    <a:pt x="85" y="23"/>
                  </a:lnTo>
                  <a:lnTo>
                    <a:pt x="85" y="23"/>
                  </a:lnTo>
                  <a:lnTo>
                    <a:pt x="85" y="23"/>
                  </a:lnTo>
                  <a:lnTo>
                    <a:pt x="85" y="23"/>
                  </a:lnTo>
                  <a:lnTo>
                    <a:pt x="85" y="23"/>
                  </a:lnTo>
                  <a:lnTo>
                    <a:pt x="87" y="23"/>
                  </a:lnTo>
                  <a:lnTo>
                    <a:pt x="87" y="23"/>
                  </a:lnTo>
                  <a:lnTo>
                    <a:pt x="90" y="23"/>
                  </a:lnTo>
                  <a:lnTo>
                    <a:pt x="94" y="23"/>
                  </a:lnTo>
                  <a:lnTo>
                    <a:pt x="97" y="23"/>
                  </a:lnTo>
                  <a:lnTo>
                    <a:pt x="99" y="21"/>
                  </a:lnTo>
                  <a:lnTo>
                    <a:pt x="101" y="21"/>
                  </a:lnTo>
                  <a:lnTo>
                    <a:pt x="101" y="19"/>
                  </a:lnTo>
                  <a:lnTo>
                    <a:pt x="101" y="19"/>
                  </a:lnTo>
                  <a:lnTo>
                    <a:pt x="97" y="16"/>
                  </a:lnTo>
                  <a:lnTo>
                    <a:pt x="97" y="16"/>
                  </a:lnTo>
                  <a:lnTo>
                    <a:pt x="97" y="16"/>
                  </a:lnTo>
                  <a:lnTo>
                    <a:pt x="94" y="16"/>
                  </a:lnTo>
                  <a:lnTo>
                    <a:pt x="94" y="16"/>
                  </a:lnTo>
                  <a:lnTo>
                    <a:pt x="92" y="16"/>
                  </a:lnTo>
                  <a:lnTo>
                    <a:pt x="92" y="16"/>
                  </a:lnTo>
                  <a:lnTo>
                    <a:pt x="85" y="16"/>
                  </a:lnTo>
                  <a:lnTo>
                    <a:pt x="78" y="16"/>
                  </a:lnTo>
                  <a:lnTo>
                    <a:pt x="71" y="16"/>
                  </a:lnTo>
                  <a:lnTo>
                    <a:pt x="68" y="16"/>
                  </a:lnTo>
                  <a:lnTo>
                    <a:pt x="68" y="14"/>
                  </a:lnTo>
                  <a:lnTo>
                    <a:pt x="68" y="14"/>
                  </a:lnTo>
                  <a:lnTo>
                    <a:pt x="66" y="14"/>
                  </a:lnTo>
                  <a:lnTo>
                    <a:pt x="66" y="14"/>
                  </a:lnTo>
                  <a:lnTo>
                    <a:pt x="66" y="16"/>
                  </a:lnTo>
                  <a:lnTo>
                    <a:pt x="66" y="16"/>
                  </a:lnTo>
                  <a:lnTo>
                    <a:pt x="66" y="16"/>
                  </a:lnTo>
                  <a:lnTo>
                    <a:pt x="66" y="16"/>
                  </a:lnTo>
                  <a:lnTo>
                    <a:pt x="64" y="19"/>
                  </a:lnTo>
                  <a:lnTo>
                    <a:pt x="64" y="19"/>
                  </a:lnTo>
                  <a:lnTo>
                    <a:pt x="64" y="19"/>
                  </a:lnTo>
                  <a:lnTo>
                    <a:pt x="59" y="21"/>
                  </a:lnTo>
                  <a:lnTo>
                    <a:pt x="59" y="21"/>
                  </a:lnTo>
                  <a:lnTo>
                    <a:pt x="57" y="21"/>
                  </a:lnTo>
                  <a:lnTo>
                    <a:pt x="57" y="23"/>
                  </a:lnTo>
                  <a:lnTo>
                    <a:pt x="57" y="23"/>
                  </a:lnTo>
                  <a:lnTo>
                    <a:pt x="54" y="26"/>
                  </a:lnTo>
                  <a:lnTo>
                    <a:pt x="54" y="26"/>
                  </a:lnTo>
                  <a:lnTo>
                    <a:pt x="54" y="26"/>
                  </a:lnTo>
                  <a:lnTo>
                    <a:pt x="54" y="26"/>
                  </a:lnTo>
                  <a:lnTo>
                    <a:pt x="52" y="26"/>
                  </a:lnTo>
                  <a:lnTo>
                    <a:pt x="52" y="26"/>
                  </a:lnTo>
                  <a:lnTo>
                    <a:pt x="50" y="28"/>
                  </a:lnTo>
                  <a:lnTo>
                    <a:pt x="47" y="31"/>
                  </a:lnTo>
                  <a:lnTo>
                    <a:pt x="47" y="31"/>
                  </a:lnTo>
                  <a:lnTo>
                    <a:pt x="45" y="31"/>
                  </a:lnTo>
                  <a:lnTo>
                    <a:pt x="45" y="31"/>
                  </a:lnTo>
                  <a:lnTo>
                    <a:pt x="42" y="31"/>
                  </a:lnTo>
                  <a:lnTo>
                    <a:pt x="40" y="31"/>
                  </a:lnTo>
                  <a:lnTo>
                    <a:pt x="38" y="31"/>
                  </a:lnTo>
                  <a:lnTo>
                    <a:pt x="35" y="31"/>
                  </a:lnTo>
                  <a:lnTo>
                    <a:pt x="35" y="31"/>
                  </a:lnTo>
                  <a:lnTo>
                    <a:pt x="33" y="31"/>
                  </a:lnTo>
                  <a:lnTo>
                    <a:pt x="33" y="31"/>
                  </a:lnTo>
                  <a:lnTo>
                    <a:pt x="31" y="31"/>
                  </a:lnTo>
                  <a:lnTo>
                    <a:pt x="31" y="31"/>
                  </a:lnTo>
                  <a:lnTo>
                    <a:pt x="31" y="31"/>
                  </a:lnTo>
                  <a:lnTo>
                    <a:pt x="31" y="33"/>
                  </a:lnTo>
                  <a:lnTo>
                    <a:pt x="31" y="33"/>
                  </a:lnTo>
                  <a:lnTo>
                    <a:pt x="28" y="35"/>
                  </a:lnTo>
                  <a:lnTo>
                    <a:pt x="28" y="35"/>
                  </a:lnTo>
                  <a:lnTo>
                    <a:pt x="28" y="38"/>
                  </a:lnTo>
                  <a:lnTo>
                    <a:pt x="28" y="38"/>
                  </a:lnTo>
                  <a:lnTo>
                    <a:pt x="28" y="40"/>
                  </a:lnTo>
                  <a:lnTo>
                    <a:pt x="28" y="38"/>
                  </a:lnTo>
                  <a:lnTo>
                    <a:pt x="26" y="38"/>
                  </a:lnTo>
                  <a:lnTo>
                    <a:pt x="26" y="38"/>
                  </a:lnTo>
                  <a:lnTo>
                    <a:pt x="26" y="38"/>
                  </a:lnTo>
                  <a:lnTo>
                    <a:pt x="26" y="38"/>
                  </a:lnTo>
                  <a:lnTo>
                    <a:pt x="21" y="40"/>
                  </a:lnTo>
                  <a:lnTo>
                    <a:pt x="21" y="40"/>
                  </a:lnTo>
                  <a:lnTo>
                    <a:pt x="21" y="40"/>
                  </a:lnTo>
                  <a:lnTo>
                    <a:pt x="21" y="40"/>
                  </a:lnTo>
                  <a:lnTo>
                    <a:pt x="19" y="40"/>
                  </a:lnTo>
                  <a:lnTo>
                    <a:pt x="19" y="40"/>
                  </a:lnTo>
                  <a:lnTo>
                    <a:pt x="16" y="42"/>
                  </a:lnTo>
                  <a:lnTo>
                    <a:pt x="16" y="42"/>
                  </a:lnTo>
                  <a:lnTo>
                    <a:pt x="16" y="42"/>
                  </a:lnTo>
                  <a:lnTo>
                    <a:pt x="14" y="42"/>
                  </a:lnTo>
                  <a:lnTo>
                    <a:pt x="14" y="42"/>
                  </a:lnTo>
                  <a:lnTo>
                    <a:pt x="14" y="42"/>
                  </a:lnTo>
                  <a:lnTo>
                    <a:pt x="14" y="42"/>
                  </a:lnTo>
                  <a:lnTo>
                    <a:pt x="12" y="42"/>
                  </a:lnTo>
                  <a:lnTo>
                    <a:pt x="14" y="40"/>
                  </a:lnTo>
                  <a:lnTo>
                    <a:pt x="14" y="40"/>
                  </a:lnTo>
                  <a:lnTo>
                    <a:pt x="14" y="40"/>
                  </a:lnTo>
                  <a:lnTo>
                    <a:pt x="14" y="40"/>
                  </a:lnTo>
                  <a:lnTo>
                    <a:pt x="14" y="38"/>
                  </a:lnTo>
                  <a:lnTo>
                    <a:pt x="14" y="38"/>
                  </a:lnTo>
                  <a:lnTo>
                    <a:pt x="14" y="38"/>
                  </a:lnTo>
                  <a:lnTo>
                    <a:pt x="12" y="38"/>
                  </a:lnTo>
                  <a:lnTo>
                    <a:pt x="9" y="38"/>
                  </a:lnTo>
                  <a:lnTo>
                    <a:pt x="9" y="38"/>
                  </a:lnTo>
                  <a:lnTo>
                    <a:pt x="9" y="38"/>
                  </a:lnTo>
                  <a:lnTo>
                    <a:pt x="7" y="40"/>
                  </a:lnTo>
                  <a:lnTo>
                    <a:pt x="7" y="40"/>
                  </a:lnTo>
                  <a:lnTo>
                    <a:pt x="7" y="40"/>
                  </a:lnTo>
                  <a:lnTo>
                    <a:pt x="5" y="40"/>
                  </a:lnTo>
                  <a:lnTo>
                    <a:pt x="5" y="40"/>
                  </a:lnTo>
                  <a:lnTo>
                    <a:pt x="5" y="42"/>
                  </a:lnTo>
                  <a:lnTo>
                    <a:pt x="5" y="42"/>
                  </a:lnTo>
                  <a:lnTo>
                    <a:pt x="2" y="42"/>
                  </a:lnTo>
                  <a:lnTo>
                    <a:pt x="0" y="42"/>
                  </a:lnTo>
                  <a:lnTo>
                    <a:pt x="0" y="42"/>
                  </a:lnTo>
                  <a:lnTo>
                    <a:pt x="0" y="40"/>
                  </a:lnTo>
                  <a:lnTo>
                    <a:pt x="0" y="40"/>
                  </a:lnTo>
                  <a:lnTo>
                    <a:pt x="0" y="40"/>
                  </a:lnTo>
                  <a:lnTo>
                    <a:pt x="0" y="40"/>
                  </a:lnTo>
                  <a:lnTo>
                    <a:pt x="0" y="40"/>
                  </a:lnTo>
                  <a:lnTo>
                    <a:pt x="0" y="38"/>
                  </a:lnTo>
                  <a:lnTo>
                    <a:pt x="0" y="40"/>
                  </a:lnTo>
                  <a:lnTo>
                    <a:pt x="2" y="40"/>
                  </a:lnTo>
                  <a:lnTo>
                    <a:pt x="5" y="40"/>
                  </a:lnTo>
                  <a:lnTo>
                    <a:pt x="12" y="35"/>
                  </a:lnTo>
                  <a:lnTo>
                    <a:pt x="12" y="35"/>
                  </a:lnTo>
                  <a:lnTo>
                    <a:pt x="14" y="35"/>
                  </a:lnTo>
                  <a:lnTo>
                    <a:pt x="14" y="35"/>
                  </a:lnTo>
                  <a:lnTo>
                    <a:pt x="16" y="35"/>
                  </a:lnTo>
                  <a:lnTo>
                    <a:pt x="19" y="35"/>
                  </a:lnTo>
                  <a:lnTo>
                    <a:pt x="19" y="35"/>
                  </a:lnTo>
                  <a:lnTo>
                    <a:pt x="19" y="35"/>
                  </a:lnTo>
                  <a:lnTo>
                    <a:pt x="19" y="33"/>
                  </a:lnTo>
                  <a:lnTo>
                    <a:pt x="16" y="31"/>
                  </a:lnTo>
                  <a:lnTo>
                    <a:pt x="16" y="31"/>
                  </a:lnTo>
                  <a:lnTo>
                    <a:pt x="16" y="26"/>
                  </a:lnTo>
                  <a:lnTo>
                    <a:pt x="16" y="26"/>
                  </a:lnTo>
                  <a:lnTo>
                    <a:pt x="19" y="21"/>
                  </a:lnTo>
                  <a:lnTo>
                    <a:pt x="24" y="19"/>
                  </a:lnTo>
                  <a:lnTo>
                    <a:pt x="26" y="16"/>
                  </a:lnTo>
                  <a:lnTo>
                    <a:pt x="28" y="16"/>
                  </a:lnTo>
                  <a:lnTo>
                    <a:pt x="33" y="14"/>
                  </a:lnTo>
                  <a:lnTo>
                    <a:pt x="38" y="12"/>
                  </a:lnTo>
                  <a:lnTo>
                    <a:pt x="45" y="9"/>
                  </a:lnTo>
                  <a:lnTo>
                    <a:pt x="52" y="7"/>
                  </a:lnTo>
                  <a:lnTo>
                    <a:pt x="52" y="5"/>
                  </a:lnTo>
                  <a:lnTo>
                    <a:pt x="57" y="5"/>
                  </a:lnTo>
                  <a:lnTo>
                    <a:pt x="59" y="5"/>
                  </a:lnTo>
                  <a:lnTo>
                    <a:pt x="59" y="7"/>
                  </a:lnTo>
                  <a:lnTo>
                    <a:pt x="59" y="7"/>
                  </a:lnTo>
                  <a:lnTo>
                    <a:pt x="61" y="7"/>
                  </a:lnTo>
                  <a:lnTo>
                    <a:pt x="61" y="5"/>
                  </a:lnTo>
                  <a:lnTo>
                    <a:pt x="61" y="5"/>
                  </a:lnTo>
                  <a:lnTo>
                    <a:pt x="61" y="5"/>
                  </a:lnTo>
                  <a:lnTo>
                    <a:pt x="64" y="5"/>
                  </a:lnTo>
                  <a:lnTo>
                    <a:pt x="66" y="5"/>
                  </a:lnTo>
                  <a:lnTo>
                    <a:pt x="66" y="5"/>
                  </a:lnTo>
                  <a:lnTo>
                    <a:pt x="66" y="5"/>
                  </a:lnTo>
                  <a:lnTo>
                    <a:pt x="68" y="5"/>
                  </a:lnTo>
                  <a:lnTo>
                    <a:pt x="68" y="5"/>
                  </a:lnTo>
                  <a:lnTo>
                    <a:pt x="71" y="5"/>
                  </a:lnTo>
                  <a:lnTo>
                    <a:pt x="73" y="5"/>
                  </a:lnTo>
                  <a:lnTo>
                    <a:pt x="73" y="5"/>
                  </a:lnTo>
                  <a:lnTo>
                    <a:pt x="73" y="5"/>
                  </a:lnTo>
                  <a:lnTo>
                    <a:pt x="73" y="5"/>
                  </a:lnTo>
                  <a:lnTo>
                    <a:pt x="75" y="2"/>
                  </a:lnTo>
                  <a:lnTo>
                    <a:pt x="78" y="2"/>
                  </a:lnTo>
                  <a:lnTo>
                    <a:pt x="80" y="0"/>
                  </a:lnTo>
                  <a:lnTo>
                    <a:pt x="83" y="0"/>
                  </a:lnTo>
                  <a:lnTo>
                    <a:pt x="83" y="0"/>
                  </a:lnTo>
                  <a:lnTo>
                    <a:pt x="83" y="0"/>
                  </a:lnTo>
                  <a:lnTo>
                    <a:pt x="83" y="0"/>
                  </a:lnTo>
                  <a:lnTo>
                    <a:pt x="85" y="0"/>
                  </a:lnTo>
                  <a:lnTo>
                    <a:pt x="87" y="0"/>
                  </a:lnTo>
                  <a:lnTo>
                    <a:pt x="87" y="0"/>
                  </a:lnTo>
                  <a:lnTo>
                    <a:pt x="87" y="0"/>
                  </a:lnTo>
                  <a:lnTo>
                    <a:pt x="90" y="0"/>
                  </a:lnTo>
                  <a:lnTo>
                    <a:pt x="90" y="0"/>
                  </a:lnTo>
                  <a:lnTo>
                    <a:pt x="90" y="0"/>
                  </a:lnTo>
                  <a:lnTo>
                    <a:pt x="90" y="0"/>
                  </a:lnTo>
                  <a:lnTo>
                    <a:pt x="90" y="0"/>
                  </a:lnTo>
                  <a:lnTo>
                    <a:pt x="92" y="0"/>
                  </a:lnTo>
                  <a:lnTo>
                    <a:pt x="94" y="2"/>
                  </a:lnTo>
                  <a:lnTo>
                    <a:pt x="97" y="2"/>
                  </a:lnTo>
                  <a:lnTo>
                    <a:pt x="97" y="0"/>
                  </a:lnTo>
                  <a:lnTo>
                    <a:pt x="99" y="0"/>
                  </a:lnTo>
                  <a:lnTo>
                    <a:pt x="99" y="2"/>
                  </a:lnTo>
                  <a:lnTo>
                    <a:pt x="101" y="0"/>
                  </a:lnTo>
                  <a:lnTo>
                    <a:pt x="101" y="0"/>
                  </a:lnTo>
                  <a:lnTo>
                    <a:pt x="101" y="0"/>
                  </a:lnTo>
                  <a:lnTo>
                    <a:pt x="104" y="2"/>
                  </a:lnTo>
                  <a:lnTo>
                    <a:pt x="104" y="2"/>
                  </a:lnTo>
                  <a:lnTo>
                    <a:pt x="104" y="2"/>
                  </a:lnTo>
                  <a:lnTo>
                    <a:pt x="104" y="2"/>
                  </a:lnTo>
                  <a:lnTo>
                    <a:pt x="104" y="2"/>
                  </a:lnTo>
                  <a:lnTo>
                    <a:pt x="104" y="2"/>
                  </a:lnTo>
                  <a:lnTo>
                    <a:pt x="104" y="5"/>
                  </a:lnTo>
                  <a:lnTo>
                    <a:pt x="109" y="2"/>
                  </a:lnTo>
                  <a:lnTo>
                    <a:pt x="111" y="2"/>
                  </a:lnTo>
                  <a:lnTo>
                    <a:pt x="113" y="0"/>
                  </a:lnTo>
                  <a:lnTo>
                    <a:pt x="113" y="2"/>
                  </a:lnTo>
                  <a:lnTo>
                    <a:pt x="111" y="2"/>
                  </a:lnTo>
                  <a:lnTo>
                    <a:pt x="111" y="2"/>
                  </a:lnTo>
                  <a:lnTo>
                    <a:pt x="116" y="5"/>
                  </a:lnTo>
                  <a:lnTo>
                    <a:pt x="116" y="5"/>
                  </a:lnTo>
                  <a:lnTo>
                    <a:pt x="116" y="5"/>
                  </a:lnTo>
                  <a:lnTo>
                    <a:pt x="118" y="5"/>
                  </a:lnTo>
                  <a:lnTo>
                    <a:pt x="120" y="2"/>
                  </a:lnTo>
                  <a:lnTo>
                    <a:pt x="127" y="2"/>
                  </a:lnTo>
                  <a:lnTo>
                    <a:pt x="132" y="2"/>
                  </a:lnTo>
                  <a:lnTo>
                    <a:pt x="132" y="2"/>
                  </a:lnTo>
                  <a:lnTo>
                    <a:pt x="132" y="5"/>
                  </a:lnTo>
                  <a:lnTo>
                    <a:pt x="132" y="5"/>
                  </a:lnTo>
                  <a:lnTo>
                    <a:pt x="135" y="7"/>
                  </a:lnTo>
                  <a:lnTo>
                    <a:pt x="137" y="7"/>
                  </a:lnTo>
                  <a:lnTo>
                    <a:pt x="139" y="7"/>
                  </a:lnTo>
                  <a:lnTo>
                    <a:pt x="139" y="7"/>
                  </a:lnTo>
                  <a:lnTo>
                    <a:pt x="142" y="9"/>
                  </a:lnTo>
                  <a:lnTo>
                    <a:pt x="144" y="9"/>
                  </a:lnTo>
                  <a:lnTo>
                    <a:pt x="144" y="9"/>
                  </a:lnTo>
                  <a:lnTo>
                    <a:pt x="146" y="7"/>
                  </a:lnTo>
                  <a:lnTo>
                    <a:pt x="149" y="7"/>
                  </a:lnTo>
                  <a:lnTo>
                    <a:pt x="151" y="7"/>
                  </a:lnTo>
                  <a:lnTo>
                    <a:pt x="151" y="7"/>
                  </a:lnTo>
                  <a:lnTo>
                    <a:pt x="151" y="9"/>
                  </a:lnTo>
                  <a:lnTo>
                    <a:pt x="151" y="9"/>
                  </a:lnTo>
                  <a:lnTo>
                    <a:pt x="151" y="9"/>
                  </a:lnTo>
                  <a:lnTo>
                    <a:pt x="151" y="9"/>
                  </a:lnTo>
                  <a:lnTo>
                    <a:pt x="156" y="12"/>
                  </a:lnTo>
                  <a:lnTo>
                    <a:pt x="158" y="12"/>
                  </a:lnTo>
                  <a:lnTo>
                    <a:pt x="161" y="14"/>
                  </a:lnTo>
                  <a:lnTo>
                    <a:pt x="163" y="16"/>
                  </a:lnTo>
                  <a:lnTo>
                    <a:pt x="163" y="16"/>
                  </a:lnTo>
                  <a:lnTo>
                    <a:pt x="165" y="19"/>
                  </a:lnTo>
                  <a:lnTo>
                    <a:pt x="165" y="19"/>
                  </a:lnTo>
                  <a:lnTo>
                    <a:pt x="165" y="19"/>
                  </a:lnTo>
                  <a:lnTo>
                    <a:pt x="165" y="21"/>
                  </a:lnTo>
                  <a:lnTo>
                    <a:pt x="165" y="21"/>
                  </a:lnTo>
                  <a:lnTo>
                    <a:pt x="168" y="21"/>
                  </a:lnTo>
                  <a:lnTo>
                    <a:pt x="170" y="23"/>
                  </a:lnTo>
                  <a:lnTo>
                    <a:pt x="170" y="23"/>
                  </a:lnTo>
                  <a:lnTo>
                    <a:pt x="170" y="23"/>
                  </a:lnTo>
                  <a:lnTo>
                    <a:pt x="172" y="26"/>
                  </a:lnTo>
                  <a:lnTo>
                    <a:pt x="177" y="26"/>
                  </a:lnTo>
                  <a:lnTo>
                    <a:pt x="179" y="23"/>
                  </a:lnTo>
                  <a:lnTo>
                    <a:pt x="179" y="23"/>
                  </a:lnTo>
                  <a:lnTo>
                    <a:pt x="179" y="23"/>
                  </a:lnTo>
                  <a:lnTo>
                    <a:pt x="179" y="23"/>
                  </a:lnTo>
                  <a:lnTo>
                    <a:pt x="182" y="23"/>
                  </a:lnTo>
                  <a:lnTo>
                    <a:pt x="182" y="23"/>
                  </a:lnTo>
                  <a:lnTo>
                    <a:pt x="182" y="23"/>
                  </a:lnTo>
                  <a:lnTo>
                    <a:pt x="184" y="23"/>
                  </a:lnTo>
                  <a:lnTo>
                    <a:pt x="184" y="23"/>
                  </a:lnTo>
                  <a:lnTo>
                    <a:pt x="184" y="23"/>
                  </a:lnTo>
                  <a:lnTo>
                    <a:pt x="187" y="23"/>
                  </a:lnTo>
                  <a:lnTo>
                    <a:pt x="194" y="26"/>
                  </a:lnTo>
                  <a:lnTo>
                    <a:pt x="198" y="28"/>
                  </a:lnTo>
                  <a:lnTo>
                    <a:pt x="201" y="31"/>
                  </a:lnTo>
                  <a:lnTo>
                    <a:pt x="201" y="31"/>
                  </a:lnTo>
                  <a:lnTo>
                    <a:pt x="203" y="31"/>
                  </a:lnTo>
                  <a:lnTo>
                    <a:pt x="208" y="33"/>
                  </a:lnTo>
                  <a:lnTo>
                    <a:pt x="208" y="33"/>
                  </a:lnTo>
                  <a:lnTo>
                    <a:pt x="210" y="33"/>
                  </a:lnTo>
                  <a:lnTo>
                    <a:pt x="210" y="33"/>
                  </a:lnTo>
                  <a:lnTo>
                    <a:pt x="210" y="33"/>
                  </a:lnTo>
                  <a:lnTo>
                    <a:pt x="212" y="35"/>
                  </a:lnTo>
                  <a:lnTo>
                    <a:pt x="212" y="38"/>
                  </a:lnTo>
                  <a:lnTo>
                    <a:pt x="215" y="40"/>
                  </a:lnTo>
                  <a:lnTo>
                    <a:pt x="215" y="40"/>
                  </a:lnTo>
                  <a:lnTo>
                    <a:pt x="220" y="42"/>
                  </a:lnTo>
                  <a:lnTo>
                    <a:pt x="220" y="42"/>
                  </a:lnTo>
                  <a:lnTo>
                    <a:pt x="222" y="42"/>
                  </a:lnTo>
                  <a:lnTo>
                    <a:pt x="224" y="42"/>
                  </a:lnTo>
                  <a:lnTo>
                    <a:pt x="227" y="42"/>
                  </a:lnTo>
                  <a:lnTo>
                    <a:pt x="229" y="42"/>
                  </a:lnTo>
                  <a:lnTo>
                    <a:pt x="229" y="45"/>
                  </a:lnTo>
                  <a:lnTo>
                    <a:pt x="229" y="45"/>
                  </a:lnTo>
                  <a:lnTo>
                    <a:pt x="229" y="45"/>
                  </a:lnTo>
                  <a:lnTo>
                    <a:pt x="229" y="45"/>
                  </a:lnTo>
                  <a:lnTo>
                    <a:pt x="229" y="45"/>
                  </a:lnTo>
                  <a:lnTo>
                    <a:pt x="229" y="45"/>
                  </a:lnTo>
                  <a:lnTo>
                    <a:pt x="229" y="47"/>
                  </a:lnTo>
                  <a:lnTo>
                    <a:pt x="229" y="47"/>
                  </a:lnTo>
                  <a:lnTo>
                    <a:pt x="229" y="47"/>
                  </a:lnTo>
                  <a:lnTo>
                    <a:pt x="231" y="47"/>
                  </a:lnTo>
                  <a:lnTo>
                    <a:pt x="231" y="47"/>
                  </a:lnTo>
                  <a:lnTo>
                    <a:pt x="231" y="47"/>
                  </a:lnTo>
                  <a:lnTo>
                    <a:pt x="231" y="47"/>
                  </a:lnTo>
                  <a:lnTo>
                    <a:pt x="229" y="45"/>
                  </a:lnTo>
                  <a:lnTo>
                    <a:pt x="229" y="42"/>
                  </a:lnTo>
                  <a:lnTo>
                    <a:pt x="229" y="42"/>
                  </a:lnTo>
                  <a:lnTo>
                    <a:pt x="227" y="42"/>
                  </a:lnTo>
                  <a:lnTo>
                    <a:pt x="227" y="42"/>
                  </a:lnTo>
                  <a:lnTo>
                    <a:pt x="227" y="42"/>
                  </a:lnTo>
                  <a:lnTo>
                    <a:pt x="224" y="40"/>
                  </a:lnTo>
                  <a:lnTo>
                    <a:pt x="224" y="40"/>
                  </a:lnTo>
                  <a:lnTo>
                    <a:pt x="224" y="40"/>
                  </a:lnTo>
                  <a:lnTo>
                    <a:pt x="224" y="38"/>
                  </a:lnTo>
                  <a:lnTo>
                    <a:pt x="224" y="38"/>
                  </a:lnTo>
                  <a:lnTo>
                    <a:pt x="227" y="38"/>
                  </a:lnTo>
                  <a:lnTo>
                    <a:pt x="227" y="40"/>
                  </a:lnTo>
                  <a:lnTo>
                    <a:pt x="227" y="40"/>
                  </a:lnTo>
                  <a:lnTo>
                    <a:pt x="227" y="40"/>
                  </a:lnTo>
                  <a:lnTo>
                    <a:pt x="227" y="40"/>
                  </a:lnTo>
                  <a:lnTo>
                    <a:pt x="227" y="40"/>
                  </a:lnTo>
                  <a:lnTo>
                    <a:pt x="227" y="40"/>
                  </a:lnTo>
                  <a:lnTo>
                    <a:pt x="227" y="40"/>
                  </a:lnTo>
                  <a:lnTo>
                    <a:pt x="229" y="42"/>
                  </a:lnTo>
                  <a:lnTo>
                    <a:pt x="236" y="45"/>
                  </a:lnTo>
                  <a:lnTo>
                    <a:pt x="236" y="47"/>
                  </a:lnTo>
                  <a:lnTo>
                    <a:pt x="238" y="47"/>
                  </a:lnTo>
                  <a:lnTo>
                    <a:pt x="238" y="47"/>
                  </a:lnTo>
                  <a:lnTo>
                    <a:pt x="238" y="47"/>
                  </a:lnTo>
                  <a:lnTo>
                    <a:pt x="238" y="49"/>
                  </a:lnTo>
                  <a:lnTo>
                    <a:pt x="238" y="49"/>
                  </a:lnTo>
                  <a:lnTo>
                    <a:pt x="236" y="49"/>
                  </a:lnTo>
                  <a:lnTo>
                    <a:pt x="236" y="49"/>
                  </a:lnTo>
                  <a:lnTo>
                    <a:pt x="236" y="49"/>
                  </a:lnTo>
                  <a:lnTo>
                    <a:pt x="236" y="49"/>
                  </a:lnTo>
                  <a:lnTo>
                    <a:pt x="234" y="47"/>
                  </a:lnTo>
                  <a:lnTo>
                    <a:pt x="234" y="47"/>
                  </a:lnTo>
                  <a:lnTo>
                    <a:pt x="231" y="47"/>
                  </a:lnTo>
                  <a:lnTo>
                    <a:pt x="231" y="47"/>
                  </a:lnTo>
                  <a:lnTo>
                    <a:pt x="234" y="52"/>
                  </a:lnTo>
                  <a:lnTo>
                    <a:pt x="234" y="52"/>
                  </a:lnTo>
                  <a:lnTo>
                    <a:pt x="236" y="52"/>
                  </a:lnTo>
                  <a:lnTo>
                    <a:pt x="238" y="52"/>
                  </a:lnTo>
                  <a:lnTo>
                    <a:pt x="238" y="52"/>
                  </a:lnTo>
                  <a:lnTo>
                    <a:pt x="238" y="49"/>
                  </a:lnTo>
                  <a:lnTo>
                    <a:pt x="238" y="49"/>
                  </a:lnTo>
                  <a:lnTo>
                    <a:pt x="238" y="49"/>
                  </a:lnTo>
                  <a:lnTo>
                    <a:pt x="241" y="49"/>
                  </a:lnTo>
                  <a:lnTo>
                    <a:pt x="241" y="49"/>
                  </a:lnTo>
                  <a:lnTo>
                    <a:pt x="243" y="52"/>
                  </a:lnTo>
                  <a:lnTo>
                    <a:pt x="243" y="52"/>
                  </a:lnTo>
                  <a:lnTo>
                    <a:pt x="243" y="52"/>
                  </a:lnTo>
                  <a:lnTo>
                    <a:pt x="246" y="54"/>
                  </a:lnTo>
                  <a:lnTo>
                    <a:pt x="246" y="57"/>
                  </a:lnTo>
                  <a:lnTo>
                    <a:pt x="246" y="57"/>
                  </a:lnTo>
                  <a:lnTo>
                    <a:pt x="246" y="57"/>
                  </a:lnTo>
                  <a:lnTo>
                    <a:pt x="246" y="57"/>
                  </a:lnTo>
                  <a:lnTo>
                    <a:pt x="248" y="57"/>
                  </a:lnTo>
                  <a:lnTo>
                    <a:pt x="248" y="54"/>
                  </a:lnTo>
                  <a:lnTo>
                    <a:pt x="253" y="57"/>
                  </a:lnTo>
                  <a:lnTo>
                    <a:pt x="255" y="59"/>
                  </a:lnTo>
                  <a:lnTo>
                    <a:pt x="255" y="59"/>
                  </a:lnTo>
                  <a:lnTo>
                    <a:pt x="255" y="59"/>
                  </a:lnTo>
                  <a:lnTo>
                    <a:pt x="255" y="59"/>
                  </a:lnTo>
                  <a:lnTo>
                    <a:pt x="255" y="59"/>
                  </a:lnTo>
                  <a:lnTo>
                    <a:pt x="255" y="59"/>
                  </a:lnTo>
                  <a:lnTo>
                    <a:pt x="255" y="59"/>
                  </a:lnTo>
                  <a:lnTo>
                    <a:pt x="255" y="61"/>
                  </a:lnTo>
                  <a:lnTo>
                    <a:pt x="257" y="61"/>
                  </a:lnTo>
                  <a:lnTo>
                    <a:pt x="257" y="61"/>
                  </a:lnTo>
                  <a:lnTo>
                    <a:pt x="260" y="61"/>
                  </a:lnTo>
                  <a:lnTo>
                    <a:pt x="260" y="59"/>
                  </a:lnTo>
                  <a:lnTo>
                    <a:pt x="257" y="59"/>
                  </a:lnTo>
                  <a:lnTo>
                    <a:pt x="257" y="59"/>
                  </a:lnTo>
                  <a:lnTo>
                    <a:pt x="257" y="59"/>
                  </a:lnTo>
                  <a:lnTo>
                    <a:pt x="257" y="59"/>
                  </a:lnTo>
                  <a:lnTo>
                    <a:pt x="257" y="59"/>
                  </a:lnTo>
                  <a:lnTo>
                    <a:pt x="262" y="59"/>
                  </a:lnTo>
                  <a:lnTo>
                    <a:pt x="264" y="59"/>
                  </a:lnTo>
                  <a:lnTo>
                    <a:pt x="264" y="59"/>
                  </a:lnTo>
                  <a:lnTo>
                    <a:pt x="264" y="61"/>
                  </a:lnTo>
                  <a:lnTo>
                    <a:pt x="264" y="61"/>
                  </a:lnTo>
                  <a:lnTo>
                    <a:pt x="267" y="61"/>
                  </a:lnTo>
                  <a:lnTo>
                    <a:pt x="267" y="61"/>
                  </a:lnTo>
                  <a:lnTo>
                    <a:pt x="267" y="61"/>
                  </a:lnTo>
                  <a:lnTo>
                    <a:pt x="269" y="61"/>
                  </a:lnTo>
                  <a:lnTo>
                    <a:pt x="269" y="64"/>
                  </a:lnTo>
                  <a:lnTo>
                    <a:pt x="272" y="64"/>
                  </a:lnTo>
                  <a:lnTo>
                    <a:pt x="274" y="64"/>
                  </a:lnTo>
                  <a:lnTo>
                    <a:pt x="276" y="64"/>
                  </a:lnTo>
                  <a:lnTo>
                    <a:pt x="279" y="64"/>
                  </a:lnTo>
                  <a:lnTo>
                    <a:pt x="281" y="64"/>
                  </a:lnTo>
                  <a:lnTo>
                    <a:pt x="281" y="64"/>
                  </a:lnTo>
                  <a:lnTo>
                    <a:pt x="283" y="64"/>
                  </a:lnTo>
                  <a:lnTo>
                    <a:pt x="286" y="66"/>
                  </a:lnTo>
                  <a:lnTo>
                    <a:pt x="286" y="66"/>
                  </a:lnTo>
                  <a:lnTo>
                    <a:pt x="286" y="66"/>
                  </a:lnTo>
                  <a:lnTo>
                    <a:pt x="283" y="71"/>
                  </a:lnTo>
                  <a:lnTo>
                    <a:pt x="281" y="71"/>
                  </a:lnTo>
                  <a:lnTo>
                    <a:pt x="281" y="73"/>
                  </a:lnTo>
                  <a:lnTo>
                    <a:pt x="279" y="73"/>
                  </a:lnTo>
                  <a:lnTo>
                    <a:pt x="279" y="75"/>
                  </a:lnTo>
                  <a:lnTo>
                    <a:pt x="281" y="75"/>
                  </a:lnTo>
                  <a:lnTo>
                    <a:pt x="281" y="75"/>
                  </a:lnTo>
                  <a:lnTo>
                    <a:pt x="281" y="75"/>
                  </a:lnTo>
                  <a:lnTo>
                    <a:pt x="286" y="75"/>
                  </a:lnTo>
                  <a:lnTo>
                    <a:pt x="290" y="75"/>
                  </a:lnTo>
                  <a:lnTo>
                    <a:pt x="290" y="75"/>
                  </a:lnTo>
                  <a:lnTo>
                    <a:pt x="290" y="75"/>
                  </a:lnTo>
                  <a:lnTo>
                    <a:pt x="288" y="75"/>
                  </a:lnTo>
                  <a:lnTo>
                    <a:pt x="288" y="75"/>
                  </a:lnTo>
                  <a:lnTo>
                    <a:pt x="288" y="75"/>
                  </a:lnTo>
                  <a:lnTo>
                    <a:pt x="290" y="75"/>
                  </a:lnTo>
                  <a:lnTo>
                    <a:pt x="290" y="75"/>
                  </a:lnTo>
                  <a:lnTo>
                    <a:pt x="295" y="75"/>
                  </a:lnTo>
                  <a:lnTo>
                    <a:pt x="305" y="75"/>
                  </a:lnTo>
                  <a:lnTo>
                    <a:pt x="305" y="75"/>
                  </a:lnTo>
                  <a:lnTo>
                    <a:pt x="312" y="80"/>
                  </a:lnTo>
                  <a:lnTo>
                    <a:pt x="312" y="80"/>
                  </a:lnTo>
                  <a:lnTo>
                    <a:pt x="314" y="80"/>
                  </a:lnTo>
                  <a:lnTo>
                    <a:pt x="314" y="83"/>
                  </a:lnTo>
                  <a:lnTo>
                    <a:pt x="316" y="83"/>
                  </a:lnTo>
                  <a:lnTo>
                    <a:pt x="316" y="83"/>
                  </a:lnTo>
                  <a:lnTo>
                    <a:pt x="316" y="83"/>
                  </a:lnTo>
                  <a:lnTo>
                    <a:pt x="316" y="85"/>
                  </a:lnTo>
                  <a:lnTo>
                    <a:pt x="316" y="85"/>
                  </a:lnTo>
                  <a:lnTo>
                    <a:pt x="319" y="87"/>
                  </a:lnTo>
                  <a:lnTo>
                    <a:pt x="321" y="87"/>
                  </a:lnTo>
                  <a:lnTo>
                    <a:pt x="323" y="87"/>
                  </a:lnTo>
                  <a:lnTo>
                    <a:pt x="326" y="87"/>
                  </a:lnTo>
                  <a:lnTo>
                    <a:pt x="326" y="87"/>
                  </a:lnTo>
                  <a:lnTo>
                    <a:pt x="326" y="87"/>
                  </a:lnTo>
                  <a:lnTo>
                    <a:pt x="331" y="90"/>
                  </a:lnTo>
                  <a:lnTo>
                    <a:pt x="331" y="90"/>
                  </a:lnTo>
                  <a:lnTo>
                    <a:pt x="331" y="92"/>
                  </a:lnTo>
                  <a:lnTo>
                    <a:pt x="331" y="92"/>
                  </a:lnTo>
                  <a:lnTo>
                    <a:pt x="331" y="92"/>
                  </a:lnTo>
                  <a:lnTo>
                    <a:pt x="328" y="92"/>
                  </a:lnTo>
                  <a:lnTo>
                    <a:pt x="326" y="94"/>
                  </a:lnTo>
                  <a:lnTo>
                    <a:pt x="326" y="94"/>
                  </a:lnTo>
                  <a:lnTo>
                    <a:pt x="326" y="94"/>
                  </a:lnTo>
                  <a:lnTo>
                    <a:pt x="326" y="97"/>
                  </a:lnTo>
                  <a:lnTo>
                    <a:pt x="323" y="94"/>
                  </a:lnTo>
                  <a:lnTo>
                    <a:pt x="323" y="94"/>
                  </a:lnTo>
                  <a:lnTo>
                    <a:pt x="323" y="94"/>
                  </a:lnTo>
                  <a:lnTo>
                    <a:pt x="323" y="94"/>
                  </a:lnTo>
                  <a:lnTo>
                    <a:pt x="321" y="94"/>
                  </a:lnTo>
                  <a:lnTo>
                    <a:pt x="319" y="94"/>
                  </a:lnTo>
                  <a:lnTo>
                    <a:pt x="316" y="97"/>
                  </a:lnTo>
                  <a:lnTo>
                    <a:pt x="314" y="97"/>
                  </a:lnTo>
                  <a:lnTo>
                    <a:pt x="312" y="97"/>
                  </a:lnTo>
                  <a:lnTo>
                    <a:pt x="312" y="97"/>
                  </a:lnTo>
                  <a:lnTo>
                    <a:pt x="312" y="97"/>
                  </a:lnTo>
                  <a:lnTo>
                    <a:pt x="309" y="97"/>
                  </a:lnTo>
                  <a:lnTo>
                    <a:pt x="309" y="97"/>
                  </a:lnTo>
                  <a:lnTo>
                    <a:pt x="309" y="97"/>
                  </a:lnTo>
                  <a:lnTo>
                    <a:pt x="305" y="99"/>
                  </a:lnTo>
                  <a:lnTo>
                    <a:pt x="305" y="99"/>
                  </a:lnTo>
                  <a:lnTo>
                    <a:pt x="305" y="99"/>
                  </a:lnTo>
                  <a:lnTo>
                    <a:pt x="305" y="99"/>
                  </a:lnTo>
                  <a:lnTo>
                    <a:pt x="302" y="99"/>
                  </a:lnTo>
                  <a:lnTo>
                    <a:pt x="302" y="101"/>
                  </a:lnTo>
                  <a:lnTo>
                    <a:pt x="300" y="101"/>
                  </a:lnTo>
                  <a:lnTo>
                    <a:pt x="300" y="99"/>
                  </a:lnTo>
                  <a:lnTo>
                    <a:pt x="300" y="99"/>
                  </a:lnTo>
                  <a:lnTo>
                    <a:pt x="300" y="99"/>
                  </a:lnTo>
                  <a:lnTo>
                    <a:pt x="300" y="97"/>
                  </a:lnTo>
                  <a:lnTo>
                    <a:pt x="300" y="97"/>
                  </a:lnTo>
                  <a:lnTo>
                    <a:pt x="300" y="97"/>
                  </a:lnTo>
                  <a:lnTo>
                    <a:pt x="300" y="97"/>
                  </a:lnTo>
                  <a:lnTo>
                    <a:pt x="298" y="97"/>
                  </a:lnTo>
                  <a:lnTo>
                    <a:pt x="298" y="97"/>
                  </a:lnTo>
                  <a:lnTo>
                    <a:pt x="298" y="97"/>
                  </a:lnTo>
                  <a:lnTo>
                    <a:pt x="298" y="99"/>
                  </a:lnTo>
                  <a:lnTo>
                    <a:pt x="298" y="99"/>
                  </a:lnTo>
                  <a:lnTo>
                    <a:pt x="298" y="99"/>
                  </a:lnTo>
                  <a:lnTo>
                    <a:pt x="298" y="99"/>
                  </a:lnTo>
                  <a:lnTo>
                    <a:pt x="298" y="99"/>
                  </a:lnTo>
                  <a:lnTo>
                    <a:pt x="298" y="101"/>
                  </a:lnTo>
                  <a:lnTo>
                    <a:pt x="295" y="101"/>
                  </a:lnTo>
                  <a:lnTo>
                    <a:pt x="293" y="101"/>
                  </a:lnTo>
                  <a:lnTo>
                    <a:pt x="293" y="101"/>
                  </a:lnTo>
                  <a:lnTo>
                    <a:pt x="293" y="101"/>
                  </a:lnTo>
                  <a:lnTo>
                    <a:pt x="288" y="101"/>
                  </a:lnTo>
                  <a:lnTo>
                    <a:pt x="286" y="101"/>
                  </a:lnTo>
                  <a:lnTo>
                    <a:pt x="286" y="101"/>
                  </a:lnTo>
                  <a:lnTo>
                    <a:pt x="286" y="101"/>
                  </a:lnTo>
                  <a:lnTo>
                    <a:pt x="283" y="99"/>
                  </a:lnTo>
                  <a:lnTo>
                    <a:pt x="283" y="99"/>
                  </a:lnTo>
                  <a:lnTo>
                    <a:pt x="283" y="99"/>
                  </a:lnTo>
                  <a:lnTo>
                    <a:pt x="281" y="99"/>
                  </a:lnTo>
                  <a:lnTo>
                    <a:pt x="281" y="99"/>
                  </a:lnTo>
                  <a:lnTo>
                    <a:pt x="276" y="99"/>
                  </a:lnTo>
                  <a:lnTo>
                    <a:pt x="274" y="99"/>
                  </a:lnTo>
                  <a:lnTo>
                    <a:pt x="269" y="99"/>
                  </a:lnTo>
                  <a:lnTo>
                    <a:pt x="269" y="97"/>
                  </a:lnTo>
                  <a:lnTo>
                    <a:pt x="267" y="97"/>
                  </a:lnTo>
                  <a:lnTo>
                    <a:pt x="264" y="97"/>
                  </a:lnTo>
                  <a:lnTo>
                    <a:pt x="260" y="99"/>
                  </a:lnTo>
                  <a:lnTo>
                    <a:pt x="260" y="99"/>
                  </a:lnTo>
                  <a:lnTo>
                    <a:pt x="260" y="99"/>
                  </a:lnTo>
                  <a:lnTo>
                    <a:pt x="257" y="99"/>
                  </a:lnTo>
                  <a:lnTo>
                    <a:pt x="257" y="99"/>
                  </a:lnTo>
                  <a:lnTo>
                    <a:pt x="255" y="99"/>
                  </a:lnTo>
                  <a:lnTo>
                    <a:pt x="253" y="99"/>
                  </a:lnTo>
                  <a:lnTo>
                    <a:pt x="248" y="99"/>
                  </a:lnTo>
                  <a:lnTo>
                    <a:pt x="246" y="99"/>
                  </a:lnTo>
                  <a:lnTo>
                    <a:pt x="246" y="101"/>
                  </a:lnTo>
                  <a:lnTo>
                    <a:pt x="243" y="101"/>
                  </a:lnTo>
                  <a:lnTo>
                    <a:pt x="243" y="101"/>
                  </a:lnTo>
                  <a:lnTo>
                    <a:pt x="241" y="101"/>
                  </a:lnTo>
                  <a:lnTo>
                    <a:pt x="241" y="101"/>
                  </a:lnTo>
                  <a:lnTo>
                    <a:pt x="238" y="101"/>
                  </a:lnTo>
                  <a:lnTo>
                    <a:pt x="236" y="99"/>
                  </a:lnTo>
                  <a:lnTo>
                    <a:pt x="234" y="99"/>
                  </a:lnTo>
                  <a:lnTo>
                    <a:pt x="234" y="101"/>
                  </a:lnTo>
                  <a:lnTo>
                    <a:pt x="231" y="101"/>
                  </a:lnTo>
                  <a:lnTo>
                    <a:pt x="231" y="101"/>
                  </a:lnTo>
                  <a:lnTo>
                    <a:pt x="234" y="101"/>
                  </a:lnTo>
                  <a:lnTo>
                    <a:pt x="231" y="101"/>
                  </a:lnTo>
                  <a:lnTo>
                    <a:pt x="222" y="104"/>
                  </a:lnTo>
                  <a:lnTo>
                    <a:pt x="222" y="104"/>
                  </a:lnTo>
                  <a:lnTo>
                    <a:pt x="220" y="101"/>
                  </a:lnTo>
                  <a:lnTo>
                    <a:pt x="220" y="101"/>
                  </a:lnTo>
                  <a:lnTo>
                    <a:pt x="220" y="101"/>
                  </a:lnTo>
                  <a:lnTo>
                    <a:pt x="220" y="99"/>
                  </a:lnTo>
                  <a:lnTo>
                    <a:pt x="224" y="97"/>
                  </a:lnTo>
                  <a:lnTo>
                    <a:pt x="229" y="92"/>
                  </a:lnTo>
                  <a:lnTo>
                    <a:pt x="231" y="92"/>
                  </a:lnTo>
                  <a:lnTo>
                    <a:pt x="231" y="90"/>
                  </a:lnTo>
                  <a:lnTo>
                    <a:pt x="231" y="90"/>
                  </a:lnTo>
                  <a:lnTo>
                    <a:pt x="231" y="90"/>
                  </a:lnTo>
                  <a:lnTo>
                    <a:pt x="234" y="90"/>
                  </a:lnTo>
                  <a:lnTo>
                    <a:pt x="234" y="90"/>
                  </a:lnTo>
                  <a:lnTo>
                    <a:pt x="236" y="90"/>
                  </a:lnTo>
                  <a:lnTo>
                    <a:pt x="236" y="87"/>
                  </a:lnTo>
                  <a:lnTo>
                    <a:pt x="238" y="85"/>
                  </a:lnTo>
                  <a:lnTo>
                    <a:pt x="241" y="83"/>
                  </a:lnTo>
                  <a:lnTo>
                    <a:pt x="241" y="83"/>
                  </a:lnTo>
                  <a:lnTo>
                    <a:pt x="236" y="78"/>
                  </a:lnTo>
                  <a:lnTo>
                    <a:pt x="236" y="78"/>
                  </a:lnTo>
                  <a:lnTo>
                    <a:pt x="234" y="75"/>
                  </a:lnTo>
                  <a:lnTo>
                    <a:pt x="231" y="75"/>
                  </a:lnTo>
                  <a:lnTo>
                    <a:pt x="231" y="75"/>
                  </a:lnTo>
                  <a:lnTo>
                    <a:pt x="231" y="75"/>
                  </a:lnTo>
                  <a:lnTo>
                    <a:pt x="231" y="75"/>
                  </a:lnTo>
                  <a:lnTo>
                    <a:pt x="229" y="75"/>
                  </a:lnTo>
                  <a:lnTo>
                    <a:pt x="227" y="75"/>
                  </a:lnTo>
                  <a:lnTo>
                    <a:pt x="222" y="75"/>
                  </a:lnTo>
                  <a:lnTo>
                    <a:pt x="220" y="75"/>
                  </a:lnTo>
                  <a:lnTo>
                    <a:pt x="220" y="75"/>
                  </a:lnTo>
                  <a:lnTo>
                    <a:pt x="217" y="75"/>
                  </a:lnTo>
                  <a:lnTo>
                    <a:pt x="217" y="75"/>
                  </a:lnTo>
                  <a:lnTo>
                    <a:pt x="217" y="75"/>
                  </a:lnTo>
                  <a:lnTo>
                    <a:pt x="215" y="75"/>
                  </a:lnTo>
                  <a:lnTo>
                    <a:pt x="215" y="75"/>
                  </a:lnTo>
                  <a:lnTo>
                    <a:pt x="215" y="75"/>
                  </a:lnTo>
                  <a:lnTo>
                    <a:pt x="215" y="75"/>
                  </a:lnTo>
                  <a:lnTo>
                    <a:pt x="215" y="75"/>
                  </a:lnTo>
                  <a:lnTo>
                    <a:pt x="210" y="75"/>
                  </a:lnTo>
                  <a:lnTo>
                    <a:pt x="210" y="75"/>
                  </a:lnTo>
                  <a:lnTo>
                    <a:pt x="208" y="73"/>
                  </a:lnTo>
                  <a:lnTo>
                    <a:pt x="205" y="71"/>
                  </a:lnTo>
                  <a:lnTo>
                    <a:pt x="203" y="71"/>
                  </a:lnTo>
                  <a:lnTo>
                    <a:pt x="201" y="68"/>
                  </a:lnTo>
                  <a:lnTo>
                    <a:pt x="196" y="66"/>
                  </a:lnTo>
                  <a:lnTo>
                    <a:pt x="196" y="61"/>
                  </a:lnTo>
                  <a:lnTo>
                    <a:pt x="196" y="59"/>
                  </a:lnTo>
                  <a:lnTo>
                    <a:pt x="194" y="54"/>
                  </a:lnTo>
                  <a:lnTo>
                    <a:pt x="194" y="52"/>
                  </a:lnTo>
                  <a:lnTo>
                    <a:pt x="194" y="52"/>
                  </a:lnTo>
                  <a:lnTo>
                    <a:pt x="194" y="52"/>
                  </a:lnTo>
                  <a:lnTo>
                    <a:pt x="194" y="52"/>
                  </a:lnTo>
                  <a:lnTo>
                    <a:pt x="191" y="49"/>
                  </a:lnTo>
                  <a:close/>
                  <a:moveTo>
                    <a:pt x="61" y="54"/>
                  </a:moveTo>
                  <a:lnTo>
                    <a:pt x="61" y="54"/>
                  </a:lnTo>
                  <a:lnTo>
                    <a:pt x="59" y="52"/>
                  </a:lnTo>
                  <a:lnTo>
                    <a:pt x="57" y="52"/>
                  </a:lnTo>
                  <a:lnTo>
                    <a:pt x="54" y="52"/>
                  </a:lnTo>
                  <a:lnTo>
                    <a:pt x="54" y="49"/>
                  </a:lnTo>
                  <a:lnTo>
                    <a:pt x="54" y="47"/>
                  </a:lnTo>
                  <a:lnTo>
                    <a:pt x="57" y="49"/>
                  </a:lnTo>
                  <a:lnTo>
                    <a:pt x="57" y="49"/>
                  </a:lnTo>
                  <a:lnTo>
                    <a:pt x="57" y="49"/>
                  </a:lnTo>
                  <a:lnTo>
                    <a:pt x="57" y="49"/>
                  </a:lnTo>
                  <a:lnTo>
                    <a:pt x="57" y="49"/>
                  </a:lnTo>
                  <a:lnTo>
                    <a:pt x="59" y="49"/>
                  </a:lnTo>
                  <a:lnTo>
                    <a:pt x="61" y="49"/>
                  </a:lnTo>
                  <a:lnTo>
                    <a:pt x="61" y="49"/>
                  </a:lnTo>
                  <a:lnTo>
                    <a:pt x="61" y="49"/>
                  </a:lnTo>
                  <a:lnTo>
                    <a:pt x="61" y="49"/>
                  </a:lnTo>
                  <a:lnTo>
                    <a:pt x="61" y="49"/>
                  </a:lnTo>
                  <a:lnTo>
                    <a:pt x="59" y="47"/>
                  </a:lnTo>
                  <a:lnTo>
                    <a:pt x="57" y="42"/>
                  </a:lnTo>
                  <a:lnTo>
                    <a:pt x="57" y="42"/>
                  </a:lnTo>
                  <a:lnTo>
                    <a:pt x="57" y="42"/>
                  </a:lnTo>
                  <a:lnTo>
                    <a:pt x="57" y="42"/>
                  </a:lnTo>
                  <a:lnTo>
                    <a:pt x="57" y="40"/>
                  </a:lnTo>
                  <a:lnTo>
                    <a:pt x="59" y="38"/>
                  </a:lnTo>
                  <a:lnTo>
                    <a:pt x="64" y="38"/>
                  </a:lnTo>
                  <a:lnTo>
                    <a:pt x="64" y="38"/>
                  </a:lnTo>
                  <a:lnTo>
                    <a:pt x="68" y="40"/>
                  </a:lnTo>
                  <a:lnTo>
                    <a:pt x="68" y="42"/>
                  </a:lnTo>
                  <a:lnTo>
                    <a:pt x="68" y="42"/>
                  </a:lnTo>
                  <a:lnTo>
                    <a:pt x="71" y="42"/>
                  </a:lnTo>
                  <a:lnTo>
                    <a:pt x="71" y="42"/>
                  </a:lnTo>
                  <a:lnTo>
                    <a:pt x="71" y="45"/>
                  </a:lnTo>
                  <a:lnTo>
                    <a:pt x="71" y="45"/>
                  </a:lnTo>
                  <a:lnTo>
                    <a:pt x="73" y="49"/>
                  </a:lnTo>
                  <a:lnTo>
                    <a:pt x="73" y="49"/>
                  </a:lnTo>
                  <a:lnTo>
                    <a:pt x="71" y="49"/>
                  </a:lnTo>
                  <a:lnTo>
                    <a:pt x="71" y="52"/>
                  </a:lnTo>
                  <a:lnTo>
                    <a:pt x="68" y="52"/>
                  </a:lnTo>
                  <a:lnTo>
                    <a:pt x="68" y="52"/>
                  </a:lnTo>
                  <a:lnTo>
                    <a:pt x="66" y="52"/>
                  </a:lnTo>
                  <a:lnTo>
                    <a:pt x="64" y="54"/>
                  </a:lnTo>
                  <a:lnTo>
                    <a:pt x="61" y="54"/>
                  </a:lnTo>
                  <a:close/>
                  <a:moveTo>
                    <a:pt x="220" y="40"/>
                  </a:moveTo>
                  <a:lnTo>
                    <a:pt x="220" y="38"/>
                  </a:lnTo>
                  <a:lnTo>
                    <a:pt x="217" y="38"/>
                  </a:lnTo>
                  <a:lnTo>
                    <a:pt x="215" y="35"/>
                  </a:lnTo>
                  <a:lnTo>
                    <a:pt x="215" y="35"/>
                  </a:lnTo>
                  <a:lnTo>
                    <a:pt x="212" y="35"/>
                  </a:lnTo>
                  <a:lnTo>
                    <a:pt x="212" y="35"/>
                  </a:lnTo>
                  <a:lnTo>
                    <a:pt x="212" y="33"/>
                  </a:lnTo>
                  <a:lnTo>
                    <a:pt x="215" y="33"/>
                  </a:lnTo>
                  <a:lnTo>
                    <a:pt x="215" y="33"/>
                  </a:lnTo>
                  <a:lnTo>
                    <a:pt x="215" y="33"/>
                  </a:lnTo>
                  <a:lnTo>
                    <a:pt x="217" y="33"/>
                  </a:lnTo>
                  <a:lnTo>
                    <a:pt x="217" y="33"/>
                  </a:lnTo>
                  <a:lnTo>
                    <a:pt x="217" y="33"/>
                  </a:lnTo>
                  <a:lnTo>
                    <a:pt x="220" y="33"/>
                  </a:lnTo>
                  <a:lnTo>
                    <a:pt x="222" y="33"/>
                  </a:lnTo>
                  <a:lnTo>
                    <a:pt x="222" y="35"/>
                  </a:lnTo>
                  <a:lnTo>
                    <a:pt x="224" y="35"/>
                  </a:lnTo>
                  <a:lnTo>
                    <a:pt x="222" y="38"/>
                  </a:lnTo>
                  <a:lnTo>
                    <a:pt x="222" y="38"/>
                  </a:lnTo>
                  <a:lnTo>
                    <a:pt x="222" y="38"/>
                  </a:lnTo>
                  <a:lnTo>
                    <a:pt x="220" y="40"/>
                  </a:lnTo>
                  <a:close/>
                  <a:moveTo>
                    <a:pt x="198" y="23"/>
                  </a:moveTo>
                  <a:lnTo>
                    <a:pt x="201" y="23"/>
                  </a:lnTo>
                  <a:lnTo>
                    <a:pt x="201" y="21"/>
                  </a:lnTo>
                  <a:lnTo>
                    <a:pt x="198" y="21"/>
                  </a:lnTo>
                  <a:lnTo>
                    <a:pt x="198" y="21"/>
                  </a:lnTo>
                  <a:lnTo>
                    <a:pt x="198" y="23"/>
                  </a:lnTo>
                  <a:lnTo>
                    <a:pt x="196" y="23"/>
                  </a:lnTo>
                  <a:lnTo>
                    <a:pt x="196" y="23"/>
                  </a:lnTo>
                  <a:lnTo>
                    <a:pt x="191" y="21"/>
                  </a:lnTo>
                  <a:lnTo>
                    <a:pt x="191" y="21"/>
                  </a:lnTo>
                  <a:lnTo>
                    <a:pt x="191" y="21"/>
                  </a:lnTo>
                  <a:lnTo>
                    <a:pt x="191" y="21"/>
                  </a:lnTo>
                  <a:lnTo>
                    <a:pt x="191" y="19"/>
                  </a:lnTo>
                  <a:lnTo>
                    <a:pt x="191" y="19"/>
                  </a:lnTo>
                  <a:lnTo>
                    <a:pt x="194" y="19"/>
                  </a:lnTo>
                  <a:lnTo>
                    <a:pt x="194" y="21"/>
                  </a:lnTo>
                  <a:lnTo>
                    <a:pt x="194" y="21"/>
                  </a:lnTo>
                  <a:lnTo>
                    <a:pt x="196" y="21"/>
                  </a:lnTo>
                  <a:lnTo>
                    <a:pt x="196" y="21"/>
                  </a:lnTo>
                  <a:lnTo>
                    <a:pt x="198" y="21"/>
                  </a:lnTo>
                  <a:lnTo>
                    <a:pt x="198" y="19"/>
                  </a:lnTo>
                  <a:lnTo>
                    <a:pt x="198" y="19"/>
                  </a:lnTo>
                  <a:lnTo>
                    <a:pt x="201" y="19"/>
                  </a:lnTo>
                  <a:lnTo>
                    <a:pt x="201" y="19"/>
                  </a:lnTo>
                  <a:lnTo>
                    <a:pt x="201" y="19"/>
                  </a:lnTo>
                  <a:lnTo>
                    <a:pt x="201" y="21"/>
                  </a:lnTo>
                  <a:lnTo>
                    <a:pt x="203" y="23"/>
                  </a:lnTo>
                  <a:lnTo>
                    <a:pt x="203" y="23"/>
                  </a:lnTo>
                  <a:lnTo>
                    <a:pt x="198" y="23"/>
                  </a:lnTo>
                  <a:lnTo>
                    <a:pt x="198" y="23"/>
                  </a:lnTo>
                  <a:close/>
                  <a:moveTo>
                    <a:pt x="215" y="33"/>
                  </a:moveTo>
                  <a:lnTo>
                    <a:pt x="215" y="33"/>
                  </a:lnTo>
                  <a:lnTo>
                    <a:pt x="212" y="33"/>
                  </a:lnTo>
                  <a:lnTo>
                    <a:pt x="212" y="31"/>
                  </a:lnTo>
                  <a:lnTo>
                    <a:pt x="210" y="31"/>
                  </a:lnTo>
                  <a:lnTo>
                    <a:pt x="212" y="28"/>
                  </a:lnTo>
                  <a:lnTo>
                    <a:pt x="217" y="31"/>
                  </a:lnTo>
                  <a:lnTo>
                    <a:pt x="217" y="31"/>
                  </a:lnTo>
                  <a:lnTo>
                    <a:pt x="217" y="33"/>
                  </a:lnTo>
                  <a:lnTo>
                    <a:pt x="215" y="33"/>
                  </a:lnTo>
                  <a:close/>
                  <a:moveTo>
                    <a:pt x="210" y="28"/>
                  </a:moveTo>
                  <a:lnTo>
                    <a:pt x="210" y="28"/>
                  </a:lnTo>
                  <a:lnTo>
                    <a:pt x="208" y="26"/>
                  </a:lnTo>
                  <a:lnTo>
                    <a:pt x="205" y="26"/>
                  </a:lnTo>
                  <a:lnTo>
                    <a:pt x="205" y="26"/>
                  </a:lnTo>
                  <a:lnTo>
                    <a:pt x="205" y="26"/>
                  </a:lnTo>
                  <a:lnTo>
                    <a:pt x="205" y="26"/>
                  </a:lnTo>
                  <a:lnTo>
                    <a:pt x="203" y="23"/>
                  </a:lnTo>
                  <a:lnTo>
                    <a:pt x="203" y="23"/>
                  </a:lnTo>
                  <a:lnTo>
                    <a:pt x="203" y="23"/>
                  </a:lnTo>
                  <a:lnTo>
                    <a:pt x="203" y="23"/>
                  </a:lnTo>
                  <a:lnTo>
                    <a:pt x="203" y="23"/>
                  </a:lnTo>
                  <a:lnTo>
                    <a:pt x="205" y="23"/>
                  </a:lnTo>
                  <a:lnTo>
                    <a:pt x="208" y="23"/>
                  </a:lnTo>
                  <a:lnTo>
                    <a:pt x="208" y="23"/>
                  </a:lnTo>
                  <a:lnTo>
                    <a:pt x="208" y="23"/>
                  </a:lnTo>
                  <a:lnTo>
                    <a:pt x="210" y="23"/>
                  </a:lnTo>
                  <a:lnTo>
                    <a:pt x="210" y="23"/>
                  </a:lnTo>
                  <a:lnTo>
                    <a:pt x="210" y="28"/>
                  </a:lnTo>
                  <a:lnTo>
                    <a:pt x="210" y="28"/>
                  </a:lnTo>
                  <a:close/>
                  <a:moveTo>
                    <a:pt x="172" y="16"/>
                  </a:moveTo>
                  <a:lnTo>
                    <a:pt x="170" y="16"/>
                  </a:lnTo>
                  <a:lnTo>
                    <a:pt x="168" y="14"/>
                  </a:lnTo>
                  <a:lnTo>
                    <a:pt x="165" y="14"/>
                  </a:lnTo>
                  <a:lnTo>
                    <a:pt x="163" y="12"/>
                  </a:lnTo>
                  <a:lnTo>
                    <a:pt x="163" y="12"/>
                  </a:lnTo>
                  <a:lnTo>
                    <a:pt x="163" y="12"/>
                  </a:lnTo>
                  <a:lnTo>
                    <a:pt x="163" y="12"/>
                  </a:lnTo>
                  <a:lnTo>
                    <a:pt x="163" y="12"/>
                  </a:lnTo>
                  <a:lnTo>
                    <a:pt x="165" y="12"/>
                  </a:lnTo>
                  <a:lnTo>
                    <a:pt x="165" y="14"/>
                  </a:lnTo>
                  <a:lnTo>
                    <a:pt x="165" y="14"/>
                  </a:lnTo>
                  <a:lnTo>
                    <a:pt x="165" y="14"/>
                  </a:lnTo>
                  <a:lnTo>
                    <a:pt x="168" y="14"/>
                  </a:lnTo>
                  <a:lnTo>
                    <a:pt x="170" y="16"/>
                  </a:lnTo>
                  <a:lnTo>
                    <a:pt x="170" y="16"/>
                  </a:lnTo>
                  <a:lnTo>
                    <a:pt x="172" y="16"/>
                  </a:lnTo>
                  <a:lnTo>
                    <a:pt x="172" y="16"/>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6"/>
            <p:cNvSpPr>
              <a:spLocks noEditPoints="1"/>
            </p:cNvSpPr>
            <p:nvPr/>
          </p:nvSpPr>
          <p:spPr bwMode="auto">
            <a:xfrm>
              <a:off x="1106" y="1196"/>
              <a:ext cx="331" cy="104"/>
            </a:xfrm>
            <a:custGeom>
              <a:avLst/>
              <a:gdLst>
                <a:gd name="T0" fmla="*/ 177 w 331"/>
                <a:gd name="T1" fmla="*/ 49 h 104"/>
                <a:gd name="T2" fmla="*/ 149 w 331"/>
                <a:gd name="T3" fmla="*/ 42 h 104"/>
                <a:gd name="T4" fmla="*/ 139 w 331"/>
                <a:gd name="T5" fmla="*/ 35 h 104"/>
                <a:gd name="T6" fmla="*/ 125 w 331"/>
                <a:gd name="T7" fmla="*/ 35 h 104"/>
                <a:gd name="T8" fmla="*/ 113 w 331"/>
                <a:gd name="T9" fmla="*/ 33 h 104"/>
                <a:gd name="T10" fmla="*/ 97 w 331"/>
                <a:gd name="T11" fmla="*/ 31 h 104"/>
                <a:gd name="T12" fmla="*/ 87 w 331"/>
                <a:gd name="T13" fmla="*/ 23 h 104"/>
                <a:gd name="T14" fmla="*/ 92 w 331"/>
                <a:gd name="T15" fmla="*/ 16 h 104"/>
                <a:gd name="T16" fmla="*/ 66 w 331"/>
                <a:gd name="T17" fmla="*/ 16 h 104"/>
                <a:gd name="T18" fmla="*/ 52 w 331"/>
                <a:gd name="T19" fmla="*/ 26 h 104"/>
                <a:gd name="T20" fmla="*/ 33 w 331"/>
                <a:gd name="T21" fmla="*/ 31 h 104"/>
                <a:gd name="T22" fmla="*/ 26 w 331"/>
                <a:gd name="T23" fmla="*/ 38 h 104"/>
                <a:gd name="T24" fmla="*/ 14 w 331"/>
                <a:gd name="T25" fmla="*/ 42 h 104"/>
                <a:gd name="T26" fmla="*/ 9 w 331"/>
                <a:gd name="T27" fmla="*/ 38 h 104"/>
                <a:gd name="T28" fmla="*/ 0 w 331"/>
                <a:gd name="T29" fmla="*/ 40 h 104"/>
                <a:gd name="T30" fmla="*/ 19 w 331"/>
                <a:gd name="T31" fmla="*/ 35 h 104"/>
                <a:gd name="T32" fmla="*/ 38 w 331"/>
                <a:gd name="T33" fmla="*/ 12 h 104"/>
                <a:gd name="T34" fmla="*/ 66 w 331"/>
                <a:gd name="T35" fmla="*/ 5 h 104"/>
                <a:gd name="T36" fmla="*/ 83 w 331"/>
                <a:gd name="T37" fmla="*/ 0 h 104"/>
                <a:gd name="T38" fmla="*/ 92 w 331"/>
                <a:gd name="T39" fmla="*/ 0 h 104"/>
                <a:gd name="T40" fmla="*/ 104 w 331"/>
                <a:gd name="T41" fmla="*/ 2 h 104"/>
                <a:gd name="T42" fmla="*/ 120 w 331"/>
                <a:gd name="T43" fmla="*/ 2 h 104"/>
                <a:gd name="T44" fmla="*/ 146 w 331"/>
                <a:gd name="T45" fmla="*/ 7 h 104"/>
                <a:gd name="T46" fmla="*/ 165 w 331"/>
                <a:gd name="T47" fmla="*/ 19 h 104"/>
                <a:gd name="T48" fmla="*/ 179 w 331"/>
                <a:gd name="T49" fmla="*/ 23 h 104"/>
                <a:gd name="T50" fmla="*/ 203 w 331"/>
                <a:gd name="T51" fmla="*/ 31 h 104"/>
                <a:gd name="T52" fmla="*/ 224 w 331"/>
                <a:gd name="T53" fmla="*/ 42 h 104"/>
                <a:gd name="T54" fmla="*/ 231 w 331"/>
                <a:gd name="T55" fmla="*/ 47 h 104"/>
                <a:gd name="T56" fmla="*/ 224 w 331"/>
                <a:gd name="T57" fmla="*/ 38 h 104"/>
                <a:gd name="T58" fmla="*/ 238 w 331"/>
                <a:gd name="T59" fmla="*/ 47 h 104"/>
                <a:gd name="T60" fmla="*/ 234 w 331"/>
                <a:gd name="T61" fmla="*/ 52 h 104"/>
                <a:gd name="T62" fmla="*/ 246 w 331"/>
                <a:gd name="T63" fmla="*/ 57 h 104"/>
                <a:gd name="T64" fmla="*/ 255 w 331"/>
                <a:gd name="T65" fmla="*/ 59 h 104"/>
                <a:gd name="T66" fmla="*/ 264 w 331"/>
                <a:gd name="T67" fmla="*/ 59 h 104"/>
                <a:gd name="T68" fmla="*/ 281 w 331"/>
                <a:gd name="T69" fmla="*/ 64 h 104"/>
                <a:gd name="T70" fmla="*/ 286 w 331"/>
                <a:gd name="T71" fmla="*/ 75 h 104"/>
                <a:gd name="T72" fmla="*/ 312 w 331"/>
                <a:gd name="T73" fmla="*/ 80 h 104"/>
                <a:gd name="T74" fmla="*/ 326 w 331"/>
                <a:gd name="T75" fmla="*/ 87 h 104"/>
                <a:gd name="T76" fmla="*/ 323 w 331"/>
                <a:gd name="T77" fmla="*/ 94 h 104"/>
                <a:gd name="T78" fmla="*/ 305 w 331"/>
                <a:gd name="T79" fmla="*/ 99 h 104"/>
                <a:gd name="T80" fmla="*/ 298 w 331"/>
                <a:gd name="T81" fmla="*/ 97 h 104"/>
                <a:gd name="T82" fmla="*/ 288 w 331"/>
                <a:gd name="T83" fmla="*/ 101 h 104"/>
                <a:gd name="T84" fmla="*/ 267 w 331"/>
                <a:gd name="T85" fmla="*/ 97 h 104"/>
                <a:gd name="T86" fmla="*/ 243 w 331"/>
                <a:gd name="T87" fmla="*/ 101 h 104"/>
                <a:gd name="T88" fmla="*/ 220 w 331"/>
                <a:gd name="T89" fmla="*/ 101 h 104"/>
                <a:gd name="T90" fmla="*/ 236 w 331"/>
                <a:gd name="T91" fmla="*/ 87 h 104"/>
                <a:gd name="T92" fmla="*/ 222 w 331"/>
                <a:gd name="T93" fmla="*/ 75 h 104"/>
                <a:gd name="T94" fmla="*/ 208 w 331"/>
                <a:gd name="T95" fmla="*/ 73 h 104"/>
                <a:gd name="T96" fmla="*/ 61 w 331"/>
                <a:gd name="T97" fmla="*/ 54 h 104"/>
                <a:gd name="T98" fmla="*/ 61 w 331"/>
                <a:gd name="T99" fmla="*/ 49 h 104"/>
                <a:gd name="T100" fmla="*/ 64 w 331"/>
                <a:gd name="T101" fmla="*/ 38 h 104"/>
                <a:gd name="T102" fmla="*/ 68 w 331"/>
                <a:gd name="T103" fmla="*/ 52 h 104"/>
                <a:gd name="T104" fmla="*/ 215 w 331"/>
                <a:gd name="T105" fmla="*/ 33 h 104"/>
                <a:gd name="T106" fmla="*/ 198 w 331"/>
                <a:gd name="T107" fmla="*/ 23 h 104"/>
                <a:gd name="T108" fmla="*/ 191 w 331"/>
                <a:gd name="T109" fmla="*/ 19 h 104"/>
                <a:gd name="T110" fmla="*/ 203 w 331"/>
                <a:gd name="T111" fmla="*/ 23 h 104"/>
                <a:gd name="T112" fmla="*/ 215 w 331"/>
                <a:gd name="T113" fmla="*/ 33 h 104"/>
                <a:gd name="T114" fmla="*/ 205 w 331"/>
                <a:gd name="T115" fmla="*/ 23 h 104"/>
                <a:gd name="T116" fmla="*/ 163 w 331"/>
                <a:gd name="T117" fmla="*/ 1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04">
                  <a:moveTo>
                    <a:pt x="191" y="49"/>
                  </a:moveTo>
                  <a:lnTo>
                    <a:pt x="191" y="47"/>
                  </a:lnTo>
                  <a:lnTo>
                    <a:pt x="189" y="47"/>
                  </a:lnTo>
                  <a:lnTo>
                    <a:pt x="189" y="47"/>
                  </a:lnTo>
                  <a:lnTo>
                    <a:pt x="187" y="47"/>
                  </a:lnTo>
                  <a:lnTo>
                    <a:pt x="184" y="47"/>
                  </a:lnTo>
                  <a:lnTo>
                    <a:pt x="184" y="49"/>
                  </a:lnTo>
                  <a:lnTo>
                    <a:pt x="184" y="49"/>
                  </a:lnTo>
                  <a:lnTo>
                    <a:pt x="182" y="49"/>
                  </a:lnTo>
                  <a:lnTo>
                    <a:pt x="179" y="49"/>
                  </a:lnTo>
                  <a:lnTo>
                    <a:pt x="177" y="49"/>
                  </a:lnTo>
                  <a:lnTo>
                    <a:pt x="177" y="49"/>
                  </a:lnTo>
                  <a:lnTo>
                    <a:pt x="177" y="49"/>
                  </a:lnTo>
                  <a:lnTo>
                    <a:pt x="175" y="49"/>
                  </a:lnTo>
                  <a:lnTo>
                    <a:pt x="175" y="49"/>
                  </a:lnTo>
                  <a:lnTo>
                    <a:pt x="175" y="49"/>
                  </a:lnTo>
                  <a:lnTo>
                    <a:pt x="175" y="49"/>
                  </a:lnTo>
                  <a:lnTo>
                    <a:pt x="172" y="49"/>
                  </a:lnTo>
                  <a:lnTo>
                    <a:pt x="168" y="49"/>
                  </a:lnTo>
                  <a:lnTo>
                    <a:pt x="168" y="49"/>
                  </a:lnTo>
                  <a:lnTo>
                    <a:pt x="161" y="45"/>
                  </a:lnTo>
                  <a:lnTo>
                    <a:pt x="161" y="45"/>
                  </a:lnTo>
                  <a:lnTo>
                    <a:pt x="158" y="45"/>
                  </a:lnTo>
                  <a:lnTo>
                    <a:pt x="153" y="45"/>
                  </a:lnTo>
                  <a:lnTo>
                    <a:pt x="151" y="45"/>
                  </a:lnTo>
                  <a:lnTo>
                    <a:pt x="149" y="42"/>
                  </a:lnTo>
                  <a:lnTo>
                    <a:pt x="149" y="42"/>
                  </a:lnTo>
                  <a:lnTo>
                    <a:pt x="146" y="40"/>
                  </a:lnTo>
                  <a:lnTo>
                    <a:pt x="144" y="40"/>
                  </a:lnTo>
                  <a:lnTo>
                    <a:pt x="144" y="40"/>
                  </a:lnTo>
                  <a:lnTo>
                    <a:pt x="144" y="40"/>
                  </a:lnTo>
                  <a:lnTo>
                    <a:pt x="142" y="40"/>
                  </a:lnTo>
                  <a:lnTo>
                    <a:pt x="142" y="40"/>
                  </a:lnTo>
                  <a:lnTo>
                    <a:pt x="139" y="38"/>
                  </a:lnTo>
                  <a:lnTo>
                    <a:pt x="139" y="38"/>
                  </a:lnTo>
                  <a:lnTo>
                    <a:pt x="139" y="35"/>
                  </a:lnTo>
                  <a:lnTo>
                    <a:pt x="137" y="35"/>
                  </a:lnTo>
                  <a:lnTo>
                    <a:pt x="137" y="35"/>
                  </a:lnTo>
                  <a:lnTo>
                    <a:pt x="139" y="35"/>
                  </a:lnTo>
                  <a:lnTo>
                    <a:pt x="139" y="33"/>
                  </a:lnTo>
                  <a:lnTo>
                    <a:pt x="139" y="33"/>
                  </a:lnTo>
                  <a:lnTo>
                    <a:pt x="137" y="33"/>
                  </a:lnTo>
                  <a:lnTo>
                    <a:pt x="137" y="31"/>
                  </a:lnTo>
                  <a:lnTo>
                    <a:pt x="135" y="31"/>
                  </a:lnTo>
                  <a:lnTo>
                    <a:pt x="135" y="31"/>
                  </a:lnTo>
                  <a:lnTo>
                    <a:pt x="135" y="31"/>
                  </a:lnTo>
                  <a:lnTo>
                    <a:pt x="135" y="35"/>
                  </a:lnTo>
                  <a:lnTo>
                    <a:pt x="132" y="35"/>
                  </a:lnTo>
                  <a:lnTo>
                    <a:pt x="132" y="35"/>
                  </a:lnTo>
                  <a:lnTo>
                    <a:pt x="127" y="35"/>
                  </a:lnTo>
                  <a:lnTo>
                    <a:pt x="125" y="35"/>
                  </a:lnTo>
                  <a:lnTo>
                    <a:pt x="125" y="35"/>
                  </a:lnTo>
                  <a:lnTo>
                    <a:pt x="125" y="35"/>
                  </a:lnTo>
                  <a:lnTo>
                    <a:pt x="125" y="35"/>
                  </a:lnTo>
                  <a:lnTo>
                    <a:pt x="123" y="35"/>
                  </a:lnTo>
                  <a:lnTo>
                    <a:pt x="123" y="35"/>
                  </a:lnTo>
                  <a:lnTo>
                    <a:pt x="120" y="35"/>
                  </a:lnTo>
                  <a:lnTo>
                    <a:pt x="120" y="35"/>
                  </a:lnTo>
                  <a:lnTo>
                    <a:pt x="118" y="33"/>
                  </a:lnTo>
                  <a:lnTo>
                    <a:pt x="118" y="33"/>
                  </a:lnTo>
                  <a:lnTo>
                    <a:pt x="118" y="33"/>
                  </a:lnTo>
                  <a:lnTo>
                    <a:pt x="116" y="33"/>
                  </a:lnTo>
                  <a:lnTo>
                    <a:pt x="116" y="33"/>
                  </a:lnTo>
                  <a:lnTo>
                    <a:pt x="116" y="31"/>
                  </a:lnTo>
                  <a:lnTo>
                    <a:pt x="113" y="33"/>
                  </a:lnTo>
                  <a:lnTo>
                    <a:pt x="113" y="33"/>
                  </a:lnTo>
                  <a:lnTo>
                    <a:pt x="111" y="33"/>
                  </a:lnTo>
                  <a:lnTo>
                    <a:pt x="109" y="33"/>
                  </a:lnTo>
                  <a:lnTo>
                    <a:pt x="109" y="33"/>
                  </a:lnTo>
                  <a:lnTo>
                    <a:pt x="109" y="33"/>
                  </a:lnTo>
                  <a:lnTo>
                    <a:pt x="109" y="31"/>
                  </a:lnTo>
                  <a:lnTo>
                    <a:pt x="109" y="31"/>
                  </a:lnTo>
                  <a:lnTo>
                    <a:pt x="109" y="31"/>
                  </a:lnTo>
                  <a:lnTo>
                    <a:pt x="109" y="31"/>
                  </a:lnTo>
                  <a:lnTo>
                    <a:pt x="101" y="31"/>
                  </a:lnTo>
                  <a:lnTo>
                    <a:pt x="101" y="31"/>
                  </a:lnTo>
                  <a:lnTo>
                    <a:pt x="99" y="31"/>
                  </a:lnTo>
                  <a:lnTo>
                    <a:pt x="97" y="31"/>
                  </a:lnTo>
                  <a:lnTo>
                    <a:pt x="94" y="31"/>
                  </a:lnTo>
                  <a:lnTo>
                    <a:pt x="94" y="31"/>
                  </a:lnTo>
                  <a:lnTo>
                    <a:pt x="90" y="26"/>
                  </a:lnTo>
                  <a:lnTo>
                    <a:pt x="87" y="26"/>
                  </a:lnTo>
                  <a:lnTo>
                    <a:pt x="85" y="26"/>
                  </a:lnTo>
                  <a:lnTo>
                    <a:pt x="85" y="26"/>
                  </a:lnTo>
                  <a:lnTo>
                    <a:pt x="85" y="23"/>
                  </a:lnTo>
                  <a:lnTo>
                    <a:pt x="85" y="23"/>
                  </a:lnTo>
                  <a:lnTo>
                    <a:pt x="85" y="23"/>
                  </a:lnTo>
                  <a:lnTo>
                    <a:pt x="85" y="23"/>
                  </a:lnTo>
                  <a:lnTo>
                    <a:pt x="85" y="23"/>
                  </a:lnTo>
                  <a:lnTo>
                    <a:pt x="87" y="23"/>
                  </a:lnTo>
                  <a:lnTo>
                    <a:pt x="87" y="23"/>
                  </a:lnTo>
                  <a:lnTo>
                    <a:pt x="90" y="23"/>
                  </a:lnTo>
                  <a:lnTo>
                    <a:pt x="94" y="23"/>
                  </a:lnTo>
                  <a:lnTo>
                    <a:pt x="97" y="23"/>
                  </a:lnTo>
                  <a:lnTo>
                    <a:pt x="99" y="21"/>
                  </a:lnTo>
                  <a:lnTo>
                    <a:pt x="101" y="21"/>
                  </a:lnTo>
                  <a:lnTo>
                    <a:pt x="101" y="19"/>
                  </a:lnTo>
                  <a:lnTo>
                    <a:pt x="101" y="19"/>
                  </a:lnTo>
                  <a:lnTo>
                    <a:pt x="97" y="16"/>
                  </a:lnTo>
                  <a:lnTo>
                    <a:pt x="97" y="16"/>
                  </a:lnTo>
                  <a:lnTo>
                    <a:pt x="97" y="16"/>
                  </a:lnTo>
                  <a:lnTo>
                    <a:pt x="94" y="16"/>
                  </a:lnTo>
                  <a:lnTo>
                    <a:pt x="94" y="16"/>
                  </a:lnTo>
                  <a:lnTo>
                    <a:pt x="92" y="16"/>
                  </a:lnTo>
                  <a:lnTo>
                    <a:pt x="92" y="16"/>
                  </a:lnTo>
                  <a:lnTo>
                    <a:pt x="85" y="16"/>
                  </a:lnTo>
                  <a:lnTo>
                    <a:pt x="78" y="16"/>
                  </a:lnTo>
                  <a:lnTo>
                    <a:pt x="71" y="16"/>
                  </a:lnTo>
                  <a:lnTo>
                    <a:pt x="68" y="16"/>
                  </a:lnTo>
                  <a:lnTo>
                    <a:pt x="68" y="14"/>
                  </a:lnTo>
                  <a:lnTo>
                    <a:pt x="68" y="14"/>
                  </a:lnTo>
                  <a:lnTo>
                    <a:pt x="66" y="14"/>
                  </a:lnTo>
                  <a:lnTo>
                    <a:pt x="66" y="14"/>
                  </a:lnTo>
                  <a:lnTo>
                    <a:pt x="66" y="16"/>
                  </a:lnTo>
                  <a:lnTo>
                    <a:pt x="66" y="16"/>
                  </a:lnTo>
                  <a:lnTo>
                    <a:pt x="66" y="16"/>
                  </a:lnTo>
                  <a:lnTo>
                    <a:pt x="66" y="16"/>
                  </a:lnTo>
                  <a:lnTo>
                    <a:pt x="64" y="19"/>
                  </a:lnTo>
                  <a:lnTo>
                    <a:pt x="64" y="19"/>
                  </a:lnTo>
                  <a:lnTo>
                    <a:pt x="64" y="19"/>
                  </a:lnTo>
                  <a:lnTo>
                    <a:pt x="59" y="21"/>
                  </a:lnTo>
                  <a:lnTo>
                    <a:pt x="59" y="21"/>
                  </a:lnTo>
                  <a:lnTo>
                    <a:pt x="57" y="21"/>
                  </a:lnTo>
                  <a:lnTo>
                    <a:pt x="57" y="23"/>
                  </a:lnTo>
                  <a:lnTo>
                    <a:pt x="57" y="23"/>
                  </a:lnTo>
                  <a:lnTo>
                    <a:pt x="54" y="26"/>
                  </a:lnTo>
                  <a:lnTo>
                    <a:pt x="54" y="26"/>
                  </a:lnTo>
                  <a:lnTo>
                    <a:pt x="54" y="26"/>
                  </a:lnTo>
                  <a:lnTo>
                    <a:pt x="54" y="26"/>
                  </a:lnTo>
                  <a:lnTo>
                    <a:pt x="52" y="26"/>
                  </a:lnTo>
                  <a:lnTo>
                    <a:pt x="52" y="26"/>
                  </a:lnTo>
                  <a:lnTo>
                    <a:pt x="50" y="28"/>
                  </a:lnTo>
                  <a:lnTo>
                    <a:pt x="47" y="31"/>
                  </a:lnTo>
                  <a:lnTo>
                    <a:pt x="47" y="31"/>
                  </a:lnTo>
                  <a:lnTo>
                    <a:pt x="45" y="31"/>
                  </a:lnTo>
                  <a:lnTo>
                    <a:pt x="45" y="31"/>
                  </a:lnTo>
                  <a:lnTo>
                    <a:pt x="42" y="31"/>
                  </a:lnTo>
                  <a:lnTo>
                    <a:pt x="40" y="31"/>
                  </a:lnTo>
                  <a:lnTo>
                    <a:pt x="38" y="31"/>
                  </a:lnTo>
                  <a:lnTo>
                    <a:pt x="35" y="31"/>
                  </a:lnTo>
                  <a:lnTo>
                    <a:pt x="35" y="31"/>
                  </a:lnTo>
                  <a:lnTo>
                    <a:pt x="33" y="31"/>
                  </a:lnTo>
                  <a:lnTo>
                    <a:pt x="33" y="31"/>
                  </a:lnTo>
                  <a:lnTo>
                    <a:pt x="31" y="31"/>
                  </a:lnTo>
                  <a:lnTo>
                    <a:pt x="31" y="31"/>
                  </a:lnTo>
                  <a:lnTo>
                    <a:pt x="31" y="31"/>
                  </a:lnTo>
                  <a:lnTo>
                    <a:pt x="31" y="33"/>
                  </a:lnTo>
                  <a:lnTo>
                    <a:pt x="31" y="33"/>
                  </a:lnTo>
                  <a:lnTo>
                    <a:pt x="28" y="35"/>
                  </a:lnTo>
                  <a:lnTo>
                    <a:pt x="28" y="35"/>
                  </a:lnTo>
                  <a:lnTo>
                    <a:pt x="28" y="38"/>
                  </a:lnTo>
                  <a:lnTo>
                    <a:pt x="28" y="38"/>
                  </a:lnTo>
                  <a:lnTo>
                    <a:pt x="28" y="40"/>
                  </a:lnTo>
                  <a:lnTo>
                    <a:pt x="28" y="38"/>
                  </a:lnTo>
                  <a:lnTo>
                    <a:pt x="26" y="38"/>
                  </a:lnTo>
                  <a:lnTo>
                    <a:pt x="26" y="38"/>
                  </a:lnTo>
                  <a:lnTo>
                    <a:pt x="26" y="38"/>
                  </a:lnTo>
                  <a:lnTo>
                    <a:pt x="26" y="38"/>
                  </a:lnTo>
                  <a:lnTo>
                    <a:pt x="21" y="40"/>
                  </a:lnTo>
                  <a:lnTo>
                    <a:pt x="21" y="40"/>
                  </a:lnTo>
                  <a:lnTo>
                    <a:pt x="21" y="40"/>
                  </a:lnTo>
                  <a:lnTo>
                    <a:pt x="21" y="40"/>
                  </a:lnTo>
                  <a:lnTo>
                    <a:pt x="19" y="40"/>
                  </a:lnTo>
                  <a:lnTo>
                    <a:pt x="19" y="40"/>
                  </a:lnTo>
                  <a:lnTo>
                    <a:pt x="16" y="42"/>
                  </a:lnTo>
                  <a:lnTo>
                    <a:pt x="16" y="42"/>
                  </a:lnTo>
                  <a:lnTo>
                    <a:pt x="16" y="42"/>
                  </a:lnTo>
                  <a:lnTo>
                    <a:pt x="14" y="42"/>
                  </a:lnTo>
                  <a:lnTo>
                    <a:pt x="14" y="42"/>
                  </a:lnTo>
                  <a:lnTo>
                    <a:pt x="14" y="42"/>
                  </a:lnTo>
                  <a:lnTo>
                    <a:pt x="14" y="42"/>
                  </a:lnTo>
                  <a:lnTo>
                    <a:pt x="12" y="42"/>
                  </a:lnTo>
                  <a:lnTo>
                    <a:pt x="14" y="40"/>
                  </a:lnTo>
                  <a:lnTo>
                    <a:pt x="14" y="40"/>
                  </a:lnTo>
                  <a:lnTo>
                    <a:pt x="14" y="40"/>
                  </a:lnTo>
                  <a:lnTo>
                    <a:pt x="14" y="40"/>
                  </a:lnTo>
                  <a:lnTo>
                    <a:pt x="14" y="38"/>
                  </a:lnTo>
                  <a:lnTo>
                    <a:pt x="14" y="38"/>
                  </a:lnTo>
                  <a:lnTo>
                    <a:pt x="14" y="38"/>
                  </a:lnTo>
                  <a:lnTo>
                    <a:pt x="12" y="38"/>
                  </a:lnTo>
                  <a:lnTo>
                    <a:pt x="9" y="38"/>
                  </a:lnTo>
                  <a:lnTo>
                    <a:pt x="9" y="38"/>
                  </a:lnTo>
                  <a:lnTo>
                    <a:pt x="9" y="38"/>
                  </a:lnTo>
                  <a:lnTo>
                    <a:pt x="7" y="40"/>
                  </a:lnTo>
                  <a:lnTo>
                    <a:pt x="7" y="40"/>
                  </a:lnTo>
                  <a:lnTo>
                    <a:pt x="7" y="40"/>
                  </a:lnTo>
                  <a:lnTo>
                    <a:pt x="5" y="40"/>
                  </a:lnTo>
                  <a:lnTo>
                    <a:pt x="5" y="40"/>
                  </a:lnTo>
                  <a:lnTo>
                    <a:pt x="5" y="42"/>
                  </a:lnTo>
                  <a:lnTo>
                    <a:pt x="5" y="42"/>
                  </a:lnTo>
                  <a:lnTo>
                    <a:pt x="2" y="42"/>
                  </a:lnTo>
                  <a:lnTo>
                    <a:pt x="0" y="42"/>
                  </a:lnTo>
                  <a:lnTo>
                    <a:pt x="0" y="42"/>
                  </a:lnTo>
                  <a:lnTo>
                    <a:pt x="0" y="40"/>
                  </a:lnTo>
                  <a:lnTo>
                    <a:pt x="0" y="40"/>
                  </a:lnTo>
                  <a:lnTo>
                    <a:pt x="0" y="40"/>
                  </a:lnTo>
                  <a:lnTo>
                    <a:pt x="0" y="40"/>
                  </a:lnTo>
                  <a:lnTo>
                    <a:pt x="0" y="40"/>
                  </a:lnTo>
                  <a:lnTo>
                    <a:pt x="0" y="38"/>
                  </a:lnTo>
                  <a:lnTo>
                    <a:pt x="0" y="40"/>
                  </a:lnTo>
                  <a:lnTo>
                    <a:pt x="2" y="40"/>
                  </a:lnTo>
                  <a:lnTo>
                    <a:pt x="5" y="40"/>
                  </a:lnTo>
                  <a:lnTo>
                    <a:pt x="12" y="35"/>
                  </a:lnTo>
                  <a:lnTo>
                    <a:pt x="12" y="35"/>
                  </a:lnTo>
                  <a:lnTo>
                    <a:pt x="14" y="35"/>
                  </a:lnTo>
                  <a:lnTo>
                    <a:pt x="14" y="35"/>
                  </a:lnTo>
                  <a:lnTo>
                    <a:pt x="16" y="35"/>
                  </a:lnTo>
                  <a:lnTo>
                    <a:pt x="19" y="35"/>
                  </a:lnTo>
                  <a:lnTo>
                    <a:pt x="19" y="35"/>
                  </a:lnTo>
                  <a:lnTo>
                    <a:pt x="19" y="35"/>
                  </a:lnTo>
                  <a:lnTo>
                    <a:pt x="19" y="33"/>
                  </a:lnTo>
                  <a:lnTo>
                    <a:pt x="16" y="31"/>
                  </a:lnTo>
                  <a:lnTo>
                    <a:pt x="16" y="31"/>
                  </a:lnTo>
                  <a:lnTo>
                    <a:pt x="16" y="26"/>
                  </a:lnTo>
                  <a:lnTo>
                    <a:pt x="16" y="26"/>
                  </a:lnTo>
                  <a:lnTo>
                    <a:pt x="19" y="21"/>
                  </a:lnTo>
                  <a:lnTo>
                    <a:pt x="24" y="19"/>
                  </a:lnTo>
                  <a:lnTo>
                    <a:pt x="26" y="16"/>
                  </a:lnTo>
                  <a:lnTo>
                    <a:pt x="28" y="16"/>
                  </a:lnTo>
                  <a:lnTo>
                    <a:pt x="33" y="14"/>
                  </a:lnTo>
                  <a:lnTo>
                    <a:pt x="38" y="12"/>
                  </a:lnTo>
                  <a:lnTo>
                    <a:pt x="45" y="9"/>
                  </a:lnTo>
                  <a:lnTo>
                    <a:pt x="52" y="7"/>
                  </a:lnTo>
                  <a:lnTo>
                    <a:pt x="52" y="5"/>
                  </a:lnTo>
                  <a:lnTo>
                    <a:pt x="57" y="5"/>
                  </a:lnTo>
                  <a:lnTo>
                    <a:pt x="59" y="5"/>
                  </a:lnTo>
                  <a:lnTo>
                    <a:pt x="59" y="7"/>
                  </a:lnTo>
                  <a:lnTo>
                    <a:pt x="59" y="7"/>
                  </a:lnTo>
                  <a:lnTo>
                    <a:pt x="61" y="7"/>
                  </a:lnTo>
                  <a:lnTo>
                    <a:pt x="61" y="5"/>
                  </a:lnTo>
                  <a:lnTo>
                    <a:pt x="61" y="5"/>
                  </a:lnTo>
                  <a:lnTo>
                    <a:pt x="61" y="5"/>
                  </a:lnTo>
                  <a:lnTo>
                    <a:pt x="64" y="5"/>
                  </a:lnTo>
                  <a:lnTo>
                    <a:pt x="66" y="5"/>
                  </a:lnTo>
                  <a:lnTo>
                    <a:pt x="66" y="5"/>
                  </a:lnTo>
                  <a:lnTo>
                    <a:pt x="66" y="5"/>
                  </a:lnTo>
                  <a:lnTo>
                    <a:pt x="68" y="5"/>
                  </a:lnTo>
                  <a:lnTo>
                    <a:pt x="68" y="5"/>
                  </a:lnTo>
                  <a:lnTo>
                    <a:pt x="71" y="5"/>
                  </a:lnTo>
                  <a:lnTo>
                    <a:pt x="73" y="5"/>
                  </a:lnTo>
                  <a:lnTo>
                    <a:pt x="73" y="5"/>
                  </a:lnTo>
                  <a:lnTo>
                    <a:pt x="73" y="5"/>
                  </a:lnTo>
                  <a:lnTo>
                    <a:pt x="73" y="5"/>
                  </a:lnTo>
                  <a:lnTo>
                    <a:pt x="75" y="2"/>
                  </a:lnTo>
                  <a:lnTo>
                    <a:pt x="78" y="2"/>
                  </a:lnTo>
                  <a:lnTo>
                    <a:pt x="80" y="0"/>
                  </a:lnTo>
                  <a:lnTo>
                    <a:pt x="83" y="0"/>
                  </a:lnTo>
                  <a:lnTo>
                    <a:pt x="83" y="0"/>
                  </a:lnTo>
                  <a:lnTo>
                    <a:pt x="83" y="0"/>
                  </a:lnTo>
                  <a:lnTo>
                    <a:pt x="83" y="0"/>
                  </a:lnTo>
                  <a:lnTo>
                    <a:pt x="85" y="0"/>
                  </a:lnTo>
                  <a:lnTo>
                    <a:pt x="87" y="0"/>
                  </a:lnTo>
                  <a:lnTo>
                    <a:pt x="87" y="0"/>
                  </a:lnTo>
                  <a:lnTo>
                    <a:pt x="87" y="0"/>
                  </a:lnTo>
                  <a:lnTo>
                    <a:pt x="90" y="0"/>
                  </a:lnTo>
                  <a:lnTo>
                    <a:pt x="90" y="0"/>
                  </a:lnTo>
                  <a:lnTo>
                    <a:pt x="90" y="0"/>
                  </a:lnTo>
                  <a:lnTo>
                    <a:pt x="90" y="0"/>
                  </a:lnTo>
                  <a:lnTo>
                    <a:pt x="90" y="0"/>
                  </a:lnTo>
                  <a:lnTo>
                    <a:pt x="92" y="0"/>
                  </a:lnTo>
                  <a:lnTo>
                    <a:pt x="94" y="2"/>
                  </a:lnTo>
                  <a:lnTo>
                    <a:pt x="97" y="2"/>
                  </a:lnTo>
                  <a:lnTo>
                    <a:pt x="97" y="0"/>
                  </a:lnTo>
                  <a:lnTo>
                    <a:pt x="99" y="0"/>
                  </a:lnTo>
                  <a:lnTo>
                    <a:pt x="99" y="2"/>
                  </a:lnTo>
                  <a:lnTo>
                    <a:pt x="101" y="0"/>
                  </a:lnTo>
                  <a:lnTo>
                    <a:pt x="101" y="0"/>
                  </a:lnTo>
                  <a:lnTo>
                    <a:pt x="101" y="0"/>
                  </a:lnTo>
                  <a:lnTo>
                    <a:pt x="104" y="2"/>
                  </a:lnTo>
                  <a:lnTo>
                    <a:pt x="104" y="2"/>
                  </a:lnTo>
                  <a:lnTo>
                    <a:pt x="104" y="2"/>
                  </a:lnTo>
                  <a:lnTo>
                    <a:pt x="104" y="2"/>
                  </a:lnTo>
                  <a:lnTo>
                    <a:pt x="104" y="2"/>
                  </a:lnTo>
                  <a:lnTo>
                    <a:pt x="104" y="2"/>
                  </a:lnTo>
                  <a:lnTo>
                    <a:pt x="104" y="5"/>
                  </a:lnTo>
                  <a:lnTo>
                    <a:pt x="109" y="2"/>
                  </a:lnTo>
                  <a:lnTo>
                    <a:pt x="111" y="2"/>
                  </a:lnTo>
                  <a:lnTo>
                    <a:pt x="113" y="0"/>
                  </a:lnTo>
                  <a:lnTo>
                    <a:pt x="113" y="2"/>
                  </a:lnTo>
                  <a:lnTo>
                    <a:pt x="111" y="2"/>
                  </a:lnTo>
                  <a:lnTo>
                    <a:pt x="111" y="2"/>
                  </a:lnTo>
                  <a:lnTo>
                    <a:pt x="116" y="5"/>
                  </a:lnTo>
                  <a:lnTo>
                    <a:pt x="116" y="5"/>
                  </a:lnTo>
                  <a:lnTo>
                    <a:pt x="116" y="5"/>
                  </a:lnTo>
                  <a:lnTo>
                    <a:pt x="118" y="5"/>
                  </a:lnTo>
                  <a:lnTo>
                    <a:pt x="120" y="2"/>
                  </a:lnTo>
                  <a:lnTo>
                    <a:pt x="127" y="2"/>
                  </a:lnTo>
                  <a:lnTo>
                    <a:pt x="132" y="2"/>
                  </a:lnTo>
                  <a:lnTo>
                    <a:pt x="132" y="2"/>
                  </a:lnTo>
                  <a:lnTo>
                    <a:pt x="132" y="5"/>
                  </a:lnTo>
                  <a:lnTo>
                    <a:pt x="132" y="5"/>
                  </a:lnTo>
                  <a:lnTo>
                    <a:pt x="135" y="7"/>
                  </a:lnTo>
                  <a:lnTo>
                    <a:pt x="137" y="7"/>
                  </a:lnTo>
                  <a:lnTo>
                    <a:pt x="139" y="7"/>
                  </a:lnTo>
                  <a:lnTo>
                    <a:pt x="139" y="7"/>
                  </a:lnTo>
                  <a:lnTo>
                    <a:pt x="142" y="9"/>
                  </a:lnTo>
                  <a:lnTo>
                    <a:pt x="144" y="9"/>
                  </a:lnTo>
                  <a:lnTo>
                    <a:pt x="144" y="9"/>
                  </a:lnTo>
                  <a:lnTo>
                    <a:pt x="146" y="7"/>
                  </a:lnTo>
                  <a:lnTo>
                    <a:pt x="149" y="7"/>
                  </a:lnTo>
                  <a:lnTo>
                    <a:pt x="151" y="7"/>
                  </a:lnTo>
                  <a:lnTo>
                    <a:pt x="151" y="7"/>
                  </a:lnTo>
                  <a:lnTo>
                    <a:pt x="151" y="9"/>
                  </a:lnTo>
                  <a:lnTo>
                    <a:pt x="151" y="9"/>
                  </a:lnTo>
                  <a:lnTo>
                    <a:pt x="151" y="9"/>
                  </a:lnTo>
                  <a:lnTo>
                    <a:pt x="151" y="9"/>
                  </a:lnTo>
                  <a:lnTo>
                    <a:pt x="156" y="12"/>
                  </a:lnTo>
                  <a:lnTo>
                    <a:pt x="158" y="12"/>
                  </a:lnTo>
                  <a:lnTo>
                    <a:pt x="161" y="14"/>
                  </a:lnTo>
                  <a:lnTo>
                    <a:pt x="163" y="16"/>
                  </a:lnTo>
                  <a:lnTo>
                    <a:pt x="163" y="16"/>
                  </a:lnTo>
                  <a:lnTo>
                    <a:pt x="165" y="19"/>
                  </a:lnTo>
                  <a:lnTo>
                    <a:pt x="165" y="19"/>
                  </a:lnTo>
                  <a:lnTo>
                    <a:pt x="165" y="19"/>
                  </a:lnTo>
                  <a:lnTo>
                    <a:pt x="165" y="21"/>
                  </a:lnTo>
                  <a:lnTo>
                    <a:pt x="165" y="21"/>
                  </a:lnTo>
                  <a:lnTo>
                    <a:pt x="168" y="21"/>
                  </a:lnTo>
                  <a:lnTo>
                    <a:pt x="170" y="23"/>
                  </a:lnTo>
                  <a:lnTo>
                    <a:pt x="170" y="23"/>
                  </a:lnTo>
                  <a:lnTo>
                    <a:pt x="170" y="23"/>
                  </a:lnTo>
                  <a:lnTo>
                    <a:pt x="172" y="26"/>
                  </a:lnTo>
                  <a:lnTo>
                    <a:pt x="177" y="26"/>
                  </a:lnTo>
                  <a:lnTo>
                    <a:pt x="179" y="23"/>
                  </a:lnTo>
                  <a:lnTo>
                    <a:pt x="179" y="23"/>
                  </a:lnTo>
                  <a:lnTo>
                    <a:pt x="179" y="23"/>
                  </a:lnTo>
                  <a:lnTo>
                    <a:pt x="179" y="23"/>
                  </a:lnTo>
                  <a:lnTo>
                    <a:pt x="182" y="23"/>
                  </a:lnTo>
                  <a:lnTo>
                    <a:pt x="182" y="23"/>
                  </a:lnTo>
                  <a:lnTo>
                    <a:pt x="182" y="23"/>
                  </a:lnTo>
                  <a:lnTo>
                    <a:pt x="184" y="23"/>
                  </a:lnTo>
                  <a:lnTo>
                    <a:pt x="184" y="23"/>
                  </a:lnTo>
                  <a:lnTo>
                    <a:pt x="184" y="23"/>
                  </a:lnTo>
                  <a:lnTo>
                    <a:pt x="187" y="23"/>
                  </a:lnTo>
                  <a:lnTo>
                    <a:pt x="194" y="26"/>
                  </a:lnTo>
                  <a:lnTo>
                    <a:pt x="198" y="28"/>
                  </a:lnTo>
                  <a:lnTo>
                    <a:pt x="201" y="31"/>
                  </a:lnTo>
                  <a:lnTo>
                    <a:pt x="201" y="31"/>
                  </a:lnTo>
                  <a:lnTo>
                    <a:pt x="203" y="31"/>
                  </a:lnTo>
                  <a:lnTo>
                    <a:pt x="208" y="33"/>
                  </a:lnTo>
                  <a:lnTo>
                    <a:pt x="208" y="33"/>
                  </a:lnTo>
                  <a:lnTo>
                    <a:pt x="210" y="33"/>
                  </a:lnTo>
                  <a:lnTo>
                    <a:pt x="210" y="33"/>
                  </a:lnTo>
                  <a:lnTo>
                    <a:pt x="210" y="33"/>
                  </a:lnTo>
                  <a:lnTo>
                    <a:pt x="212" y="35"/>
                  </a:lnTo>
                  <a:lnTo>
                    <a:pt x="212" y="38"/>
                  </a:lnTo>
                  <a:lnTo>
                    <a:pt x="215" y="40"/>
                  </a:lnTo>
                  <a:lnTo>
                    <a:pt x="215" y="40"/>
                  </a:lnTo>
                  <a:lnTo>
                    <a:pt x="220" y="42"/>
                  </a:lnTo>
                  <a:lnTo>
                    <a:pt x="220" y="42"/>
                  </a:lnTo>
                  <a:lnTo>
                    <a:pt x="222" y="42"/>
                  </a:lnTo>
                  <a:lnTo>
                    <a:pt x="224" y="42"/>
                  </a:lnTo>
                  <a:lnTo>
                    <a:pt x="227" y="42"/>
                  </a:lnTo>
                  <a:lnTo>
                    <a:pt x="229" y="42"/>
                  </a:lnTo>
                  <a:lnTo>
                    <a:pt x="229" y="45"/>
                  </a:lnTo>
                  <a:lnTo>
                    <a:pt x="229" y="45"/>
                  </a:lnTo>
                  <a:lnTo>
                    <a:pt x="229" y="45"/>
                  </a:lnTo>
                  <a:lnTo>
                    <a:pt x="229" y="45"/>
                  </a:lnTo>
                  <a:lnTo>
                    <a:pt x="229" y="45"/>
                  </a:lnTo>
                  <a:lnTo>
                    <a:pt x="229" y="45"/>
                  </a:lnTo>
                  <a:lnTo>
                    <a:pt x="229" y="47"/>
                  </a:lnTo>
                  <a:lnTo>
                    <a:pt x="229" y="47"/>
                  </a:lnTo>
                  <a:lnTo>
                    <a:pt x="229" y="47"/>
                  </a:lnTo>
                  <a:lnTo>
                    <a:pt x="231" y="47"/>
                  </a:lnTo>
                  <a:lnTo>
                    <a:pt x="231" y="47"/>
                  </a:lnTo>
                  <a:lnTo>
                    <a:pt x="231" y="47"/>
                  </a:lnTo>
                  <a:lnTo>
                    <a:pt x="231" y="47"/>
                  </a:lnTo>
                  <a:lnTo>
                    <a:pt x="229" y="45"/>
                  </a:lnTo>
                  <a:lnTo>
                    <a:pt x="229" y="42"/>
                  </a:lnTo>
                  <a:lnTo>
                    <a:pt x="229" y="42"/>
                  </a:lnTo>
                  <a:lnTo>
                    <a:pt x="227" y="42"/>
                  </a:lnTo>
                  <a:lnTo>
                    <a:pt x="227" y="42"/>
                  </a:lnTo>
                  <a:lnTo>
                    <a:pt x="227" y="42"/>
                  </a:lnTo>
                  <a:lnTo>
                    <a:pt x="224" y="40"/>
                  </a:lnTo>
                  <a:lnTo>
                    <a:pt x="224" y="40"/>
                  </a:lnTo>
                  <a:lnTo>
                    <a:pt x="224" y="40"/>
                  </a:lnTo>
                  <a:lnTo>
                    <a:pt x="224" y="38"/>
                  </a:lnTo>
                  <a:lnTo>
                    <a:pt x="224" y="38"/>
                  </a:lnTo>
                  <a:lnTo>
                    <a:pt x="227" y="38"/>
                  </a:lnTo>
                  <a:lnTo>
                    <a:pt x="227" y="40"/>
                  </a:lnTo>
                  <a:lnTo>
                    <a:pt x="227" y="40"/>
                  </a:lnTo>
                  <a:lnTo>
                    <a:pt x="227" y="40"/>
                  </a:lnTo>
                  <a:lnTo>
                    <a:pt x="227" y="40"/>
                  </a:lnTo>
                  <a:lnTo>
                    <a:pt x="227" y="40"/>
                  </a:lnTo>
                  <a:lnTo>
                    <a:pt x="227" y="40"/>
                  </a:lnTo>
                  <a:lnTo>
                    <a:pt x="227" y="40"/>
                  </a:lnTo>
                  <a:lnTo>
                    <a:pt x="229" y="42"/>
                  </a:lnTo>
                  <a:lnTo>
                    <a:pt x="236" y="45"/>
                  </a:lnTo>
                  <a:lnTo>
                    <a:pt x="236" y="47"/>
                  </a:lnTo>
                  <a:lnTo>
                    <a:pt x="238" y="47"/>
                  </a:lnTo>
                  <a:lnTo>
                    <a:pt x="238" y="47"/>
                  </a:lnTo>
                  <a:lnTo>
                    <a:pt x="238" y="47"/>
                  </a:lnTo>
                  <a:lnTo>
                    <a:pt x="238" y="49"/>
                  </a:lnTo>
                  <a:lnTo>
                    <a:pt x="238" y="49"/>
                  </a:lnTo>
                  <a:lnTo>
                    <a:pt x="236" y="49"/>
                  </a:lnTo>
                  <a:lnTo>
                    <a:pt x="236" y="49"/>
                  </a:lnTo>
                  <a:lnTo>
                    <a:pt x="236" y="49"/>
                  </a:lnTo>
                  <a:lnTo>
                    <a:pt x="236" y="49"/>
                  </a:lnTo>
                  <a:lnTo>
                    <a:pt x="234" y="47"/>
                  </a:lnTo>
                  <a:lnTo>
                    <a:pt x="234" y="47"/>
                  </a:lnTo>
                  <a:lnTo>
                    <a:pt x="231" y="47"/>
                  </a:lnTo>
                  <a:lnTo>
                    <a:pt x="231" y="47"/>
                  </a:lnTo>
                  <a:lnTo>
                    <a:pt x="234" y="52"/>
                  </a:lnTo>
                  <a:lnTo>
                    <a:pt x="234" y="52"/>
                  </a:lnTo>
                  <a:lnTo>
                    <a:pt x="236" y="52"/>
                  </a:lnTo>
                  <a:lnTo>
                    <a:pt x="238" y="52"/>
                  </a:lnTo>
                  <a:lnTo>
                    <a:pt x="238" y="52"/>
                  </a:lnTo>
                  <a:lnTo>
                    <a:pt x="238" y="49"/>
                  </a:lnTo>
                  <a:lnTo>
                    <a:pt x="238" y="49"/>
                  </a:lnTo>
                  <a:lnTo>
                    <a:pt x="238" y="49"/>
                  </a:lnTo>
                  <a:lnTo>
                    <a:pt x="241" y="49"/>
                  </a:lnTo>
                  <a:lnTo>
                    <a:pt x="241" y="49"/>
                  </a:lnTo>
                  <a:lnTo>
                    <a:pt x="243" y="52"/>
                  </a:lnTo>
                  <a:lnTo>
                    <a:pt x="243" y="52"/>
                  </a:lnTo>
                  <a:lnTo>
                    <a:pt x="243" y="52"/>
                  </a:lnTo>
                  <a:lnTo>
                    <a:pt x="246" y="54"/>
                  </a:lnTo>
                  <a:lnTo>
                    <a:pt x="246" y="57"/>
                  </a:lnTo>
                  <a:lnTo>
                    <a:pt x="246" y="57"/>
                  </a:lnTo>
                  <a:lnTo>
                    <a:pt x="246" y="57"/>
                  </a:lnTo>
                  <a:lnTo>
                    <a:pt x="246" y="57"/>
                  </a:lnTo>
                  <a:lnTo>
                    <a:pt x="248" y="57"/>
                  </a:lnTo>
                  <a:lnTo>
                    <a:pt x="248" y="54"/>
                  </a:lnTo>
                  <a:lnTo>
                    <a:pt x="253" y="57"/>
                  </a:lnTo>
                  <a:lnTo>
                    <a:pt x="255" y="59"/>
                  </a:lnTo>
                  <a:lnTo>
                    <a:pt x="255" y="59"/>
                  </a:lnTo>
                  <a:lnTo>
                    <a:pt x="255" y="59"/>
                  </a:lnTo>
                  <a:lnTo>
                    <a:pt x="255" y="59"/>
                  </a:lnTo>
                  <a:lnTo>
                    <a:pt x="255" y="59"/>
                  </a:lnTo>
                  <a:lnTo>
                    <a:pt x="255" y="59"/>
                  </a:lnTo>
                  <a:lnTo>
                    <a:pt x="255" y="59"/>
                  </a:lnTo>
                  <a:lnTo>
                    <a:pt x="255" y="61"/>
                  </a:lnTo>
                  <a:lnTo>
                    <a:pt x="257" y="61"/>
                  </a:lnTo>
                  <a:lnTo>
                    <a:pt x="257" y="61"/>
                  </a:lnTo>
                  <a:lnTo>
                    <a:pt x="260" y="61"/>
                  </a:lnTo>
                  <a:lnTo>
                    <a:pt x="260" y="59"/>
                  </a:lnTo>
                  <a:lnTo>
                    <a:pt x="257" y="59"/>
                  </a:lnTo>
                  <a:lnTo>
                    <a:pt x="257" y="59"/>
                  </a:lnTo>
                  <a:lnTo>
                    <a:pt x="257" y="59"/>
                  </a:lnTo>
                  <a:lnTo>
                    <a:pt x="257" y="59"/>
                  </a:lnTo>
                  <a:lnTo>
                    <a:pt x="257" y="59"/>
                  </a:lnTo>
                  <a:lnTo>
                    <a:pt x="262" y="59"/>
                  </a:lnTo>
                  <a:lnTo>
                    <a:pt x="264" y="59"/>
                  </a:lnTo>
                  <a:lnTo>
                    <a:pt x="264" y="59"/>
                  </a:lnTo>
                  <a:lnTo>
                    <a:pt x="264" y="61"/>
                  </a:lnTo>
                  <a:lnTo>
                    <a:pt x="264" y="61"/>
                  </a:lnTo>
                  <a:lnTo>
                    <a:pt x="267" y="61"/>
                  </a:lnTo>
                  <a:lnTo>
                    <a:pt x="267" y="61"/>
                  </a:lnTo>
                  <a:lnTo>
                    <a:pt x="267" y="61"/>
                  </a:lnTo>
                  <a:lnTo>
                    <a:pt x="269" y="61"/>
                  </a:lnTo>
                  <a:lnTo>
                    <a:pt x="269" y="64"/>
                  </a:lnTo>
                  <a:lnTo>
                    <a:pt x="272" y="64"/>
                  </a:lnTo>
                  <a:lnTo>
                    <a:pt x="274" y="64"/>
                  </a:lnTo>
                  <a:lnTo>
                    <a:pt x="276" y="64"/>
                  </a:lnTo>
                  <a:lnTo>
                    <a:pt x="279" y="64"/>
                  </a:lnTo>
                  <a:lnTo>
                    <a:pt x="281" y="64"/>
                  </a:lnTo>
                  <a:lnTo>
                    <a:pt x="281" y="64"/>
                  </a:lnTo>
                  <a:lnTo>
                    <a:pt x="283" y="64"/>
                  </a:lnTo>
                  <a:lnTo>
                    <a:pt x="286" y="66"/>
                  </a:lnTo>
                  <a:lnTo>
                    <a:pt x="286" y="66"/>
                  </a:lnTo>
                  <a:lnTo>
                    <a:pt x="286" y="66"/>
                  </a:lnTo>
                  <a:lnTo>
                    <a:pt x="283" y="71"/>
                  </a:lnTo>
                  <a:lnTo>
                    <a:pt x="281" y="71"/>
                  </a:lnTo>
                  <a:lnTo>
                    <a:pt x="281" y="73"/>
                  </a:lnTo>
                  <a:lnTo>
                    <a:pt x="279" y="73"/>
                  </a:lnTo>
                  <a:lnTo>
                    <a:pt x="279" y="75"/>
                  </a:lnTo>
                  <a:lnTo>
                    <a:pt x="281" y="75"/>
                  </a:lnTo>
                  <a:lnTo>
                    <a:pt x="281" y="75"/>
                  </a:lnTo>
                  <a:lnTo>
                    <a:pt x="281" y="75"/>
                  </a:lnTo>
                  <a:lnTo>
                    <a:pt x="286" y="75"/>
                  </a:lnTo>
                  <a:lnTo>
                    <a:pt x="290" y="75"/>
                  </a:lnTo>
                  <a:lnTo>
                    <a:pt x="290" y="75"/>
                  </a:lnTo>
                  <a:lnTo>
                    <a:pt x="290" y="75"/>
                  </a:lnTo>
                  <a:lnTo>
                    <a:pt x="288" y="75"/>
                  </a:lnTo>
                  <a:lnTo>
                    <a:pt x="288" y="75"/>
                  </a:lnTo>
                  <a:lnTo>
                    <a:pt x="288" y="75"/>
                  </a:lnTo>
                  <a:lnTo>
                    <a:pt x="290" y="75"/>
                  </a:lnTo>
                  <a:lnTo>
                    <a:pt x="290" y="75"/>
                  </a:lnTo>
                  <a:lnTo>
                    <a:pt x="295" y="75"/>
                  </a:lnTo>
                  <a:lnTo>
                    <a:pt x="305" y="75"/>
                  </a:lnTo>
                  <a:lnTo>
                    <a:pt x="305" y="75"/>
                  </a:lnTo>
                  <a:lnTo>
                    <a:pt x="312" y="80"/>
                  </a:lnTo>
                  <a:lnTo>
                    <a:pt x="312" y="80"/>
                  </a:lnTo>
                  <a:lnTo>
                    <a:pt x="314" y="80"/>
                  </a:lnTo>
                  <a:lnTo>
                    <a:pt x="314" y="83"/>
                  </a:lnTo>
                  <a:lnTo>
                    <a:pt x="316" y="83"/>
                  </a:lnTo>
                  <a:lnTo>
                    <a:pt x="316" y="83"/>
                  </a:lnTo>
                  <a:lnTo>
                    <a:pt x="316" y="83"/>
                  </a:lnTo>
                  <a:lnTo>
                    <a:pt x="316" y="85"/>
                  </a:lnTo>
                  <a:lnTo>
                    <a:pt x="316" y="85"/>
                  </a:lnTo>
                  <a:lnTo>
                    <a:pt x="319" y="87"/>
                  </a:lnTo>
                  <a:lnTo>
                    <a:pt x="321" y="87"/>
                  </a:lnTo>
                  <a:lnTo>
                    <a:pt x="323" y="87"/>
                  </a:lnTo>
                  <a:lnTo>
                    <a:pt x="326" y="87"/>
                  </a:lnTo>
                  <a:lnTo>
                    <a:pt x="326" y="87"/>
                  </a:lnTo>
                  <a:lnTo>
                    <a:pt x="326" y="87"/>
                  </a:lnTo>
                  <a:lnTo>
                    <a:pt x="331" y="90"/>
                  </a:lnTo>
                  <a:lnTo>
                    <a:pt x="331" y="90"/>
                  </a:lnTo>
                  <a:lnTo>
                    <a:pt x="331" y="92"/>
                  </a:lnTo>
                  <a:lnTo>
                    <a:pt x="331" y="92"/>
                  </a:lnTo>
                  <a:lnTo>
                    <a:pt x="331" y="92"/>
                  </a:lnTo>
                  <a:lnTo>
                    <a:pt x="328" y="92"/>
                  </a:lnTo>
                  <a:lnTo>
                    <a:pt x="326" y="94"/>
                  </a:lnTo>
                  <a:lnTo>
                    <a:pt x="326" y="94"/>
                  </a:lnTo>
                  <a:lnTo>
                    <a:pt x="326" y="94"/>
                  </a:lnTo>
                  <a:lnTo>
                    <a:pt x="326" y="97"/>
                  </a:lnTo>
                  <a:lnTo>
                    <a:pt x="323" y="94"/>
                  </a:lnTo>
                  <a:lnTo>
                    <a:pt x="323" y="94"/>
                  </a:lnTo>
                  <a:lnTo>
                    <a:pt x="323" y="94"/>
                  </a:lnTo>
                  <a:lnTo>
                    <a:pt x="323" y="94"/>
                  </a:lnTo>
                  <a:lnTo>
                    <a:pt x="321" y="94"/>
                  </a:lnTo>
                  <a:lnTo>
                    <a:pt x="319" y="94"/>
                  </a:lnTo>
                  <a:lnTo>
                    <a:pt x="316" y="97"/>
                  </a:lnTo>
                  <a:lnTo>
                    <a:pt x="314" y="97"/>
                  </a:lnTo>
                  <a:lnTo>
                    <a:pt x="312" y="97"/>
                  </a:lnTo>
                  <a:lnTo>
                    <a:pt x="312" y="97"/>
                  </a:lnTo>
                  <a:lnTo>
                    <a:pt x="312" y="97"/>
                  </a:lnTo>
                  <a:lnTo>
                    <a:pt x="309" y="97"/>
                  </a:lnTo>
                  <a:lnTo>
                    <a:pt x="309" y="97"/>
                  </a:lnTo>
                  <a:lnTo>
                    <a:pt x="309" y="97"/>
                  </a:lnTo>
                  <a:lnTo>
                    <a:pt x="305" y="99"/>
                  </a:lnTo>
                  <a:lnTo>
                    <a:pt x="305" y="99"/>
                  </a:lnTo>
                  <a:lnTo>
                    <a:pt x="305" y="99"/>
                  </a:lnTo>
                  <a:lnTo>
                    <a:pt x="305" y="99"/>
                  </a:lnTo>
                  <a:lnTo>
                    <a:pt x="302" y="99"/>
                  </a:lnTo>
                  <a:lnTo>
                    <a:pt x="302" y="101"/>
                  </a:lnTo>
                  <a:lnTo>
                    <a:pt x="300" y="101"/>
                  </a:lnTo>
                  <a:lnTo>
                    <a:pt x="300" y="99"/>
                  </a:lnTo>
                  <a:lnTo>
                    <a:pt x="300" y="99"/>
                  </a:lnTo>
                  <a:lnTo>
                    <a:pt x="300" y="99"/>
                  </a:lnTo>
                  <a:lnTo>
                    <a:pt x="300" y="97"/>
                  </a:lnTo>
                  <a:lnTo>
                    <a:pt x="300" y="97"/>
                  </a:lnTo>
                  <a:lnTo>
                    <a:pt x="300" y="97"/>
                  </a:lnTo>
                  <a:lnTo>
                    <a:pt x="300" y="97"/>
                  </a:lnTo>
                  <a:lnTo>
                    <a:pt x="298" y="97"/>
                  </a:lnTo>
                  <a:lnTo>
                    <a:pt x="298" y="97"/>
                  </a:lnTo>
                  <a:lnTo>
                    <a:pt x="298" y="97"/>
                  </a:lnTo>
                  <a:lnTo>
                    <a:pt x="298" y="99"/>
                  </a:lnTo>
                  <a:lnTo>
                    <a:pt x="298" y="99"/>
                  </a:lnTo>
                  <a:lnTo>
                    <a:pt x="298" y="99"/>
                  </a:lnTo>
                  <a:lnTo>
                    <a:pt x="298" y="99"/>
                  </a:lnTo>
                  <a:lnTo>
                    <a:pt x="298" y="99"/>
                  </a:lnTo>
                  <a:lnTo>
                    <a:pt x="298" y="101"/>
                  </a:lnTo>
                  <a:lnTo>
                    <a:pt x="295" y="101"/>
                  </a:lnTo>
                  <a:lnTo>
                    <a:pt x="293" y="101"/>
                  </a:lnTo>
                  <a:lnTo>
                    <a:pt x="293" y="101"/>
                  </a:lnTo>
                  <a:lnTo>
                    <a:pt x="293" y="101"/>
                  </a:lnTo>
                  <a:lnTo>
                    <a:pt x="288" y="101"/>
                  </a:lnTo>
                  <a:lnTo>
                    <a:pt x="286" y="101"/>
                  </a:lnTo>
                  <a:lnTo>
                    <a:pt x="286" y="101"/>
                  </a:lnTo>
                  <a:lnTo>
                    <a:pt x="286" y="101"/>
                  </a:lnTo>
                  <a:lnTo>
                    <a:pt x="283" y="99"/>
                  </a:lnTo>
                  <a:lnTo>
                    <a:pt x="283" y="99"/>
                  </a:lnTo>
                  <a:lnTo>
                    <a:pt x="283" y="99"/>
                  </a:lnTo>
                  <a:lnTo>
                    <a:pt x="281" y="99"/>
                  </a:lnTo>
                  <a:lnTo>
                    <a:pt x="281" y="99"/>
                  </a:lnTo>
                  <a:lnTo>
                    <a:pt x="276" y="99"/>
                  </a:lnTo>
                  <a:lnTo>
                    <a:pt x="274" y="99"/>
                  </a:lnTo>
                  <a:lnTo>
                    <a:pt x="269" y="99"/>
                  </a:lnTo>
                  <a:lnTo>
                    <a:pt x="269" y="97"/>
                  </a:lnTo>
                  <a:lnTo>
                    <a:pt x="267" y="97"/>
                  </a:lnTo>
                  <a:lnTo>
                    <a:pt x="264" y="97"/>
                  </a:lnTo>
                  <a:lnTo>
                    <a:pt x="260" y="99"/>
                  </a:lnTo>
                  <a:lnTo>
                    <a:pt x="260" y="99"/>
                  </a:lnTo>
                  <a:lnTo>
                    <a:pt x="260" y="99"/>
                  </a:lnTo>
                  <a:lnTo>
                    <a:pt x="257" y="99"/>
                  </a:lnTo>
                  <a:lnTo>
                    <a:pt x="257" y="99"/>
                  </a:lnTo>
                  <a:lnTo>
                    <a:pt x="255" y="99"/>
                  </a:lnTo>
                  <a:lnTo>
                    <a:pt x="253" y="99"/>
                  </a:lnTo>
                  <a:lnTo>
                    <a:pt x="248" y="99"/>
                  </a:lnTo>
                  <a:lnTo>
                    <a:pt x="246" y="99"/>
                  </a:lnTo>
                  <a:lnTo>
                    <a:pt x="246" y="101"/>
                  </a:lnTo>
                  <a:lnTo>
                    <a:pt x="243" y="101"/>
                  </a:lnTo>
                  <a:lnTo>
                    <a:pt x="243" y="101"/>
                  </a:lnTo>
                  <a:lnTo>
                    <a:pt x="241" y="101"/>
                  </a:lnTo>
                  <a:lnTo>
                    <a:pt x="241" y="101"/>
                  </a:lnTo>
                  <a:lnTo>
                    <a:pt x="238" y="101"/>
                  </a:lnTo>
                  <a:lnTo>
                    <a:pt x="236" y="99"/>
                  </a:lnTo>
                  <a:lnTo>
                    <a:pt x="234" y="99"/>
                  </a:lnTo>
                  <a:lnTo>
                    <a:pt x="234" y="101"/>
                  </a:lnTo>
                  <a:lnTo>
                    <a:pt x="231" y="101"/>
                  </a:lnTo>
                  <a:lnTo>
                    <a:pt x="231" y="101"/>
                  </a:lnTo>
                  <a:lnTo>
                    <a:pt x="234" y="101"/>
                  </a:lnTo>
                  <a:lnTo>
                    <a:pt x="231" y="101"/>
                  </a:lnTo>
                  <a:lnTo>
                    <a:pt x="222" y="104"/>
                  </a:lnTo>
                  <a:lnTo>
                    <a:pt x="222" y="104"/>
                  </a:lnTo>
                  <a:lnTo>
                    <a:pt x="220" y="101"/>
                  </a:lnTo>
                  <a:lnTo>
                    <a:pt x="220" y="101"/>
                  </a:lnTo>
                  <a:lnTo>
                    <a:pt x="220" y="101"/>
                  </a:lnTo>
                  <a:lnTo>
                    <a:pt x="220" y="99"/>
                  </a:lnTo>
                  <a:lnTo>
                    <a:pt x="224" y="97"/>
                  </a:lnTo>
                  <a:lnTo>
                    <a:pt x="229" y="92"/>
                  </a:lnTo>
                  <a:lnTo>
                    <a:pt x="231" y="92"/>
                  </a:lnTo>
                  <a:lnTo>
                    <a:pt x="231" y="90"/>
                  </a:lnTo>
                  <a:lnTo>
                    <a:pt x="231" y="90"/>
                  </a:lnTo>
                  <a:lnTo>
                    <a:pt x="231" y="90"/>
                  </a:lnTo>
                  <a:lnTo>
                    <a:pt x="234" y="90"/>
                  </a:lnTo>
                  <a:lnTo>
                    <a:pt x="234" y="90"/>
                  </a:lnTo>
                  <a:lnTo>
                    <a:pt x="236" y="90"/>
                  </a:lnTo>
                  <a:lnTo>
                    <a:pt x="236" y="87"/>
                  </a:lnTo>
                  <a:lnTo>
                    <a:pt x="238" y="85"/>
                  </a:lnTo>
                  <a:lnTo>
                    <a:pt x="241" y="83"/>
                  </a:lnTo>
                  <a:lnTo>
                    <a:pt x="241" y="83"/>
                  </a:lnTo>
                  <a:lnTo>
                    <a:pt x="236" y="78"/>
                  </a:lnTo>
                  <a:lnTo>
                    <a:pt x="236" y="78"/>
                  </a:lnTo>
                  <a:lnTo>
                    <a:pt x="234" y="75"/>
                  </a:lnTo>
                  <a:lnTo>
                    <a:pt x="231" y="75"/>
                  </a:lnTo>
                  <a:lnTo>
                    <a:pt x="231" y="75"/>
                  </a:lnTo>
                  <a:lnTo>
                    <a:pt x="231" y="75"/>
                  </a:lnTo>
                  <a:lnTo>
                    <a:pt x="231" y="75"/>
                  </a:lnTo>
                  <a:lnTo>
                    <a:pt x="229" y="75"/>
                  </a:lnTo>
                  <a:lnTo>
                    <a:pt x="227" y="75"/>
                  </a:lnTo>
                  <a:lnTo>
                    <a:pt x="222" y="75"/>
                  </a:lnTo>
                  <a:lnTo>
                    <a:pt x="220" y="75"/>
                  </a:lnTo>
                  <a:lnTo>
                    <a:pt x="220" y="75"/>
                  </a:lnTo>
                  <a:lnTo>
                    <a:pt x="217" y="75"/>
                  </a:lnTo>
                  <a:lnTo>
                    <a:pt x="217" y="75"/>
                  </a:lnTo>
                  <a:lnTo>
                    <a:pt x="217" y="75"/>
                  </a:lnTo>
                  <a:lnTo>
                    <a:pt x="215" y="75"/>
                  </a:lnTo>
                  <a:lnTo>
                    <a:pt x="215" y="75"/>
                  </a:lnTo>
                  <a:lnTo>
                    <a:pt x="215" y="75"/>
                  </a:lnTo>
                  <a:lnTo>
                    <a:pt x="215" y="75"/>
                  </a:lnTo>
                  <a:lnTo>
                    <a:pt x="215" y="75"/>
                  </a:lnTo>
                  <a:lnTo>
                    <a:pt x="210" y="75"/>
                  </a:lnTo>
                  <a:lnTo>
                    <a:pt x="210" y="75"/>
                  </a:lnTo>
                  <a:lnTo>
                    <a:pt x="208" y="73"/>
                  </a:lnTo>
                  <a:lnTo>
                    <a:pt x="205" y="71"/>
                  </a:lnTo>
                  <a:lnTo>
                    <a:pt x="203" y="71"/>
                  </a:lnTo>
                  <a:lnTo>
                    <a:pt x="201" y="68"/>
                  </a:lnTo>
                  <a:lnTo>
                    <a:pt x="196" y="66"/>
                  </a:lnTo>
                  <a:lnTo>
                    <a:pt x="196" y="61"/>
                  </a:lnTo>
                  <a:lnTo>
                    <a:pt x="196" y="59"/>
                  </a:lnTo>
                  <a:lnTo>
                    <a:pt x="194" y="54"/>
                  </a:lnTo>
                  <a:lnTo>
                    <a:pt x="194" y="52"/>
                  </a:lnTo>
                  <a:lnTo>
                    <a:pt x="194" y="52"/>
                  </a:lnTo>
                  <a:lnTo>
                    <a:pt x="194" y="52"/>
                  </a:lnTo>
                  <a:lnTo>
                    <a:pt x="194" y="52"/>
                  </a:lnTo>
                  <a:lnTo>
                    <a:pt x="191" y="49"/>
                  </a:lnTo>
                  <a:moveTo>
                    <a:pt x="61" y="54"/>
                  </a:moveTo>
                  <a:lnTo>
                    <a:pt x="61" y="54"/>
                  </a:lnTo>
                  <a:lnTo>
                    <a:pt x="59" y="52"/>
                  </a:lnTo>
                  <a:lnTo>
                    <a:pt x="57" y="52"/>
                  </a:lnTo>
                  <a:lnTo>
                    <a:pt x="54" y="52"/>
                  </a:lnTo>
                  <a:lnTo>
                    <a:pt x="54" y="49"/>
                  </a:lnTo>
                  <a:lnTo>
                    <a:pt x="54" y="47"/>
                  </a:lnTo>
                  <a:lnTo>
                    <a:pt x="57" y="49"/>
                  </a:lnTo>
                  <a:lnTo>
                    <a:pt x="57" y="49"/>
                  </a:lnTo>
                  <a:lnTo>
                    <a:pt x="57" y="49"/>
                  </a:lnTo>
                  <a:lnTo>
                    <a:pt x="57" y="49"/>
                  </a:lnTo>
                  <a:lnTo>
                    <a:pt x="57" y="49"/>
                  </a:lnTo>
                  <a:lnTo>
                    <a:pt x="59" y="49"/>
                  </a:lnTo>
                  <a:lnTo>
                    <a:pt x="61" y="49"/>
                  </a:lnTo>
                  <a:lnTo>
                    <a:pt x="61" y="49"/>
                  </a:lnTo>
                  <a:lnTo>
                    <a:pt x="61" y="49"/>
                  </a:lnTo>
                  <a:lnTo>
                    <a:pt x="61" y="49"/>
                  </a:lnTo>
                  <a:lnTo>
                    <a:pt x="61" y="49"/>
                  </a:lnTo>
                  <a:lnTo>
                    <a:pt x="59" y="47"/>
                  </a:lnTo>
                  <a:lnTo>
                    <a:pt x="57" y="42"/>
                  </a:lnTo>
                  <a:lnTo>
                    <a:pt x="57" y="42"/>
                  </a:lnTo>
                  <a:lnTo>
                    <a:pt x="57" y="42"/>
                  </a:lnTo>
                  <a:lnTo>
                    <a:pt x="57" y="42"/>
                  </a:lnTo>
                  <a:lnTo>
                    <a:pt x="57" y="40"/>
                  </a:lnTo>
                  <a:lnTo>
                    <a:pt x="59" y="38"/>
                  </a:lnTo>
                  <a:lnTo>
                    <a:pt x="64" y="38"/>
                  </a:lnTo>
                  <a:lnTo>
                    <a:pt x="64" y="38"/>
                  </a:lnTo>
                  <a:lnTo>
                    <a:pt x="68" y="40"/>
                  </a:lnTo>
                  <a:lnTo>
                    <a:pt x="68" y="42"/>
                  </a:lnTo>
                  <a:lnTo>
                    <a:pt x="68" y="42"/>
                  </a:lnTo>
                  <a:lnTo>
                    <a:pt x="71" y="42"/>
                  </a:lnTo>
                  <a:lnTo>
                    <a:pt x="71" y="42"/>
                  </a:lnTo>
                  <a:lnTo>
                    <a:pt x="71" y="45"/>
                  </a:lnTo>
                  <a:lnTo>
                    <a:pt x="71" y="45"/>
                  </a:lnTo>
                  <a:lnTo>
                    <a:pt x="73" y="49"/>
                  </a:lnTo>
                  <a:lnTo>
                    <a:pt x="73" y="49"/>
                  </a:lnTo>
                  <a:lnTo>
                    <a:pt x="71" y="49"/>
                  </a:lnTo>
                  <a:lnTo>
                    <a:pt x="71" y="52"/>
                  </a:lnTo>
                  <a:lnTo>
                    <a:pt x="68" y="52"/>
                  </a:lnTo>
                  <a:lnTo>
                    <a:pt x="68" y="52"/>
                  </a:lnTo>
                  <a:lnTo>
                    <a:pt x="66" y="52"/>
                  </a:lnTo>
                  <a:lnTo>
                    <a:pt x="64" y="54"/>
                  </a:lnTo>
                  <a:lnTo>
                    <a:pt x="61" y="54"/>
                  </a:lnTo>
                  <a:moveTo>
                    <a:pt x="220" y="40"/>
                  </a:moveTo>
                  <a:lnTo>
                    <a:pt x="220" y="38"/>
                  </a:lnTo>
                  <a:lnTo>
                    <a:pt x="217" y="38"/>
                  </a:lnTo>
                  <a:lnTo>
                    <a:pt x="215" y="35"/>
                  </a:lnTo>
                  <a:lnTo>
                    <a:pt x="215" y="35"/>
                  </a:lnTo>
                  <a:lnTo>
                    <a:pt x="212" y="35"/>
                  </a:lnTo>
                  <a:lnTo>
                    <a:pt x="212" y="35"/>
                  </a:lnTo>
                  <a:lnTo>
                    <a:pt x="212" y="33"/>
                  </a:lnTo>
                  <a:lnTo>
                    <a:pt x="215" y="33"/>
                  </a:lnTo>
                  <a:lnTo>
                    <a:pt x="215" y="33"/>
                  </a:lnTo>
                  <a:lnTo>
                    <a:pt x="215" y="33"/>
                  </a:lnTo>
                  <a:lnTo>
                    <a:pt x="217" y="33"/>
                  </a:lnTo>
                  <a:lnTo>
                    <a:pt x="217" y="33"/>
                  </a:lnTo>
                  <a:lnTo>
                    <a:pt x="217" y="33"/>
                  </a:lnTo>
                  <a:lnTo>
                    <a:pt x="220" y="33"/>
                  </a:lnTo>
                  <a:lnTo>
                    <a:pt x="222" y="33"/>
                  </a:lnTo>
                  <a:lnTo>
                    <a:pt x="222" y="35"/>
                  </a:lnTo>
                  <a:lnTo>
                    <a:pt x="224" y="35"/>
                  </a:lnTo>
                  <a:lnTo>
                    <a:pt x="222" y="38"/>
                  </a:lnTo>
                  <a:lnTo>
                    <a:pt x="222" y="38"/>
                  </a:lnTo>
                  <a:lnTo>
                    <a:pt x="222" y="38"/>
                  </a:lnTo>
                  <a:lnTo>
                    <a:pt x="220" y="40"/>
                  </a:lnTo>
                  <a:moveTo>
                    <a:pt x="198" y="23"/>
                  </a:moveTo>
                  <a:lnTo>
                    <a:pt x="201" y="23"/>
                  </a:lnTo>
                  <a:lnTo>
                    <a:pt x="201" y="21"/>
                  </a:lnTo>
                  <a:lnTo>
                    <a:pt x="198" y="21"/>
                  </a:lnTo>
                  <a:lnTo>
                    <a:pt x="198" y="21"/>
                  </a:lnTo>
                  <a:lnTo>
                    <a:pt x="198" y="23"/>
                  </a:lnTo>
                  <a:lnTo>
                    <a:pt x="196" y="23"/>
                  </a:lnTo>
                  <a:lnTo>
                    <a:pt x="196" y="23"/>
                  </a:lnTo>
                  <a:lnTo>
                    <a:pt x="191" y="21"/>
                  </a:lnTo>
                  <a:lnTo>
                    <a:pt x="191" y="21"/>
                  </a:lnTo>
                  <a:lnTo>
                    <a:pt x="191" y="21"/>
                  </a:lnTo>
                  <a:lnTo>
                    <a:pt x="191" y="21"/>
                  </a:lnTo>
                  <a:lnTo>
                    <a:pt x="191" y="19"/>
                  </a:lnTo>
                  <a:lnTo>
                    <a:pt x="191" y="19"/>
                  </a:lnTo>
                  <a:lnTo>
                    <a:pt x="194" y="19"/>
                  </a:lnTo>
                  <a:lnTo>
                    <a:pt x="194" y="21"/>
                  </a:lnTo>
                  <a:lnTo>
                    <a:pt x="194" y="21"/>
                  </a:lnTo>
                  <a:lnTo>
                    <a:pt x="196" y="21"/>
                  </a:lnTo>
                  <a:lnTo>
                    <a:pt x="196" y="21"/>
                  </a:lnTo>
                  <a:lnTo>
                    <a:pt x="198" y="21"/>
                  </a:lnTo>
                  <a:lnTo>
                    <a:pt x="198" y="19"/>
                  </a:lnTo>
                  <a:lnTo>
                    <a:pt x="198" y="19"/>
                  </a:lnTo>
                  <a:lnTo>
                    <a:pt x="201" y="19"/>
                  </a:lnTo>
                  <a:lnTo>
                    <a:pt x="201" y="19"/>
                  </a:lnTo>
                  <a:lnTo>
                    <a:pt x="201" y="19"/>
                  </a:lnTo>
                  <a:lnTo>
                    <a:pt x="201" y="21"/>
                  </a:lnTo>
                  <a:lnTo>
                    <a:pt x="203" y="23"/>
                  </a:lnTo>
                  <a:lnTo>
                    <a:pt x="203" y="23"/>
                  </a:lnTo>
                  <a:lnTo>
                    <a:pt x="198" y="23"/>
                  </a:lnTo>
                  <a:lnTo>
                    <a:pt x="198" y="23"/>
                  </a:lnTo>
                  <a:moveTo>
                    <a:pt x="215" y="33"/>
                  </a:moveTo>
                  <a:lnTo>
                    <a:pt x="215" y="33"/>
                  </a:lnTo>
                  <a:lnTo>
                    <a:pt x="212" y="33"/>
                  </a:lnTo>
                  <a:lnTo>
                    <a:pt x="212" y="31"/>
                  </a:lnTo>
                  <a:lnTo>
                    <a:pt x="210" y="31"/>
                  </a:lnTo>
                  <a:lnTo>
                    <a:pt x="212" y="28"/>
                  </a:lnTo>
                  <a:lnTo>
                    <a:pt x="217" y="31"/>
                  </a:lnTo>
                  <a:lnTo>
                    <a:pt x="217" y="31"/>
                  </a:lnTo>
                  <a:lnTo>
                    <a:pt x="217" y="33"/>
                  </a:lnTo>
                  <a:lnTo>
                    <a:pt x="215" y="33"/>
                  </a:lnTo>
                  <a:moveTo>
                    <a:pt x="210" y="28"/>
                  </a:moveTo>
                  <a:lnTo>
                    <a:pt x="210" y="28"/>
                  </a:lnTo>
                  <a:lnTo>
                    <a:pt x="208" y="26"/>
                  </a:lnTo>
                  <a:lnTo>
                    <a:pt x="205" y="26"/>
                  </a:lnTo>
                  <a:lnTo>
                    <a:pt x="205" y="26"/>
                  </a:lnTo>
                  <a:lnTo>
                    <a:pt x="205" y="26"/>
                  </a:lnTo>
                  <a:lnTo>
                    <a:pt x="205" y="26"/>
                  </a:lnTo>
                  <a:lnTo>
                    <a:pt x="203" y="23"/>
                  </a:lnTo>
                  <a:lnTo>
                    <a:pt x="203" y="23"/>
                  </a:lnTo>
                  <a:lnTo>
                    <a:pt x="203" y="23"/>
                  </a:lnTo>
                  <a:lnTo>
                    <a:pt x="203" y="23"/>
                  </a:lnTo>
                  <a:lnTo>
                    <a:pt x="203" y="23"/>
                  </a:lnTo>
                  <a:lnTo>
                    <a:pt x="205" y="23"/>
                  </a:lnTo>
                  <a:lnTo>
                    <a:pt x="208" y="23"/>
                  </a:lnTo>
                  <a:lnTo>
                    <a:pt x="208" y="23"/>
                  </a:lnTo>
                  <a:lnTo>
                    <a:pt x="208" y="23"/>
                  </a:lnTo>
                  <a:lnTo>
                    <a:pt x="210" y="23"/>
                  </a:lnTo>
                  <a:lnTo>
                    <a:pt x="210" y="23"/>
                  </a:lnTo>
                  <a:lnTo>
                    <a:pt x="210" y="28"/>
                  </a:lnTo>
                  <a:lnTo>
                    <a:pt x="210" y="28"/>
                  </a:lnTo>
                  <a:moveTo>
                    <a:pt x="172" y="16"/>
                  </a:moveTo>
                  <a:lnTo>
                    <a:pt x="170" y="16"/>
                  </a:lnTo>
                  <a:lnTo>
                    <a:pt x="168" y="14"/>
                  </a:lnTo>
                  <a:lnTo>
                    <a:pt x="165" y="14"/>
                  </a:lnTo>
                  <a:lnTo>
                    <a:pt x="163" y="12"/>
                  </a:lnTo>
                  <a:lnTo>
                    <a:pt x="163" y="12"/>
                  </a:lnTo>
                  <a:lnTo>
                    <a:pt x="163" y="12"/>
                  </a:lnTo>
                  <a:lnTo>
                    <a:pt x="163" y="12"/>
                  </a:lnTo>
                  <a:lnTo>
                    <a:pt x="163" y="12"/>
                  </a:lnTo>
                  <a:lnTo>
                    <a:pt x="165" y="12"/>
                  </a:lnTo>
                  <a:lnTo>
                    <a:pt x="165" y="14"/>
                  </a:lnTo>
                  <a:lnTo>
                    <a:pt x="165" y="14"/>
                  </a:lnTo>
                  <a:lnTo>
                    <a:pt x="165" y="14"/>
                  </a:lnTo>
                  <a:lnTo>
                    <a:pt x="168" y="14"/>
                  </a:lnTo>
                  <a:lnTo>
                    <a:pt x="170" y="16"/>
                  </a:lnTo>
                  <a:lnTo>
                    <a:pt x="170" y="16"/>
                  </a:lnTo>
                  <a:lnTo>
                    <a:pt x="172" y="16"/>
                  </a:lnTo>
                  <a:lnTo>
                    <a:pt x="172"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7"/>
            <p:cNvSpPr>
              <a:spLocks/>
            </p:cNvSpPr>
            <p:nvPr/>
          </p:nvSpPr>
          <p:spPr bwMode="auto">
            <a:xfrm>
              <a:off x="1770" y="1347"/>
              <a:ext cx="7" cy="2"/>
            </a:xfrm>
            <a:custGeom>
              <a:avLst/>
              <a:gdLst>
                <a:gd name="T0" fmla="*/ 0 w 7"/>
                <a:gd name="T1" fmla="*/ 2 h 2"/>
                <a:gd name="T2" fmla="*/ 0 w 7"/>
                <a:gd name="T3" fmla="*/ 2 h 2"/>
                <a:gd name="T4" fmla="*/ 2 w 7"/>
                <a:gd name="T5" fmla="*/ 2 h 2"/>
                <a:gd name="T6" fmla="*/ 4 w 7"/>
                <a:gd name="T7" fmla="*/ 0 h 2"/>
                <a:gd name="T8" fmla="*/ 4 w 7"/>
                <a:gd name="T9" fmla="*/ 0 h 2"/>
                <a:gd name="T10" fmla="*/ 7 w 7"/>
                <a:gd name="T11" fmla="*/ 0 h 2"/>
                <a:gd name="T12" fmla="*/ 7 w 7"/>
                <a:gd name="T13" fmla="*/ 0 h 2"/>
                <a:gd name="T14" fmla="*/ 7 w 7"/>
                <a:gd name="T15" fmla="*/ 0 h 2"/>
                <a:gd name="T16" fmla="*/ 4 w 7"/>
                <a:gd name="T17" fmla="*/ 0 h 2"/>
                <a:gd name="T18" fmla="*/ 4 w 7"/>
                <a:gd name="T19" fmla="*/ 0 h 2"/>
                <a:gd name="T20" fmla="*/ 4 w 7"/>
                <a:gd name="T21" fmla="*/ 2 h 2"/>
                <a:gd name="T22" fmla="*/ 2 w 7"/>
                <a:gd name="T23" fmla="*/ 2 h 2"/>
                <a:gd name="T24" fmla="*/ 2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2" y="2"/>
                  </a:lnTo>
                  <a:lnTo>
                    <a:pt x="4" y="0"/>
                  </a:lnTo>
                  <a:lnTo>
                    <a:pt x="4" y="0"/>
                  </a:lnTo>
                  <a:lnTo>
                    <a:pt x="7" y="0"/>
                  </a:lnTo>
                  <a:lnTo>
                    <a:pt x="7" y="0"/>
                  </a:lnTo>
                  <a:lnTo>
                    <a:pt x="7" y="0"/>
                  </a:lnTo>
                  <a:lnTo>
                    <a:pt x="4" y="0"/>
                  </a:lnTo>
                  <a:lnTo>
                    <a:pt x="4" y="0"/>
                  </a:lnTo>
                  <a:lnTo>
                    <a:pt x="4" y="2"/>
                  </a:lnTo>
                  <a:lnTo>
                    <a:pt x="2" y="2"/>
                  </a:lnTo>
                  <a:lnTo>
                    <a:pt x="2" y="2"/>
                  </a:lnTo>
                  <a:lnTo>
                    <a:pt x="0" y="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8"/>
            <p:cNvSpPr>
              <a:spLocks/>
            </p:cNvSpPr>
            <p:nvPr/>
          </p:nvSpPr>
          <p:spPr bwMode="auto">
            <a:xfrm>
              <a:off x="1770" y="1347"/>
              <a:ext cx="7" cy="2"/>
            </a:xfrm>
            <a:custGeom>
              <a:avLst/>
              <a:gdLst>
                <a:gd name="T0" fmla="*/ 0 w 7"/>
                <a:gd name="T1" fmla="*/ 2 h 2"/>
                <a:gd name="T2" fmla="*/ 0 w 7"/>
                <a:gd name="T3" fmla="*/ 2 h 2"/>
                <a:gd name="T4" fmla="*/ 2 w 7"/>
                <a:gd name="T5" fmla="*/ 2 h 2"/>
                <a:gd name="T6" fmla="*/ 4 w 7"/>
                <a:gd name="T7" fmla="*/ 0 h 2"/>
                <a:gd name="T8" fmla="*/ 4 w 7"/>
                <a:gd name="T9" fmla="*/ 0 h 2"/>
                <a:gd name="T10" fmla="*/ 7 w 7"/>
                <a:gd name="T11" fmla="*/ 0 h 2"/>
                <a:gd name="T12" fmla="*/ 7 w 7"/>
                <a:gd name="T13" fmla="*/ 0 h 2"/>
                <a:gd name="T14" fmla="*/ 7 w 7"/>
                <a:gd name="T15" fmla="*/ 0 h 2"/>
                <a:gd name="T16" fmla="*/ 4 w 7"/>
                <a:gd name="T17" fmla="*/ 0 h 2"/>
                <a:gd name="T18" fmla="*/ 4 w 7"/>
                <a:gd name="T19" fmla="*/ 0 h 2"/>
                <a:gd name="T20" fmla="*/ 4 w 7"/>
                <a:gd name="T21" fmla="*/ 2 h 2"/>
                <a:gd name="T22" fmla="*/ 2 w 7"/>
                <a:gd name="T23" fmla="*/ 2 h 2"/>
                <a:gd name="T24" fmla="*/ 2 w 7"/>
                <a:gd name="T25" fmla="*/ 2 h 2"/>
                <a:gd name="T26" fmla="*/ 0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2"/>
                  </a:moveTo>
                  <a:lnTo>
                    <a:pt x="0" y="2"/>
                  </a:lnTo>
                  <a:lnTo>
                    <a:pt x="2" y="2"/>
                  </a:lnTo>
                  <a:lnTo>
                    <a:pt x="4" y="0"/>
                  </a:lnTo>
                  <a:lnTo>
                    <a:pt x="4" y="0"/>
                  </a:lnTo>
                  <a:lnTo>
                    <a:pt x="7" y="0"/>
                  </a:lnTo>
                  <a:lnTo>
                    <a:pt x="7" y="0"/>
                  </a:lnTo>
                  <a:lnTo>
                    <a:pt x="7" y="0"/>
                  </a:lnTo>
                  <a:lnTo>
                    <a:pt x="4" y="0"/>
                  </a:lnTo>
                  <a:lnTo>
                    <a:pt x="4" y="0"/>
                  </a:lnTo>
                  <a:lnTo>
                    <a:pt x="4" y="2"/>
                  </a:lnTo>
                  <a:lnTo>
                    <a:pt x="2"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9"/>
            <p:cNvSpPr>
              <a:spLocks noEditPoints="1"/>
            </p:cNvSpPr>
            <p:nvPr/>
          </p:nvSpPr>
          <p:spPr bwMode="auto">
            <a:xfrm>
              <a:off x="1810" y="1364"/>
              <a:ext cx="7" cy="21"/>
            </a:xfrm>
            <a:custGeom>
              <a:avLst/>
              <a:gdLst>
                <a:gd name="T0" fmla="*/ 4 w 7"/>
                <a:gd name="T1" fmla="*/ 21 h 21"/>
                <a:gd name="T2" fmla="*/ 2 w 7"/>
                <a:gd name="T3" fmla="*/ 21 h 21"/>
                <a:gd name="T4" fmla="*/ 0 w 7"/>
                <a:gd name="T5" fmla="*/ 21 h 21"/>
                <a:gd name="T6" fmla="*/ 0 w 7"/>
                <a:gd name="T7" fmla="*/ 21 h 21"/>
                <a:gd name="T8" fmla="*/ 0 w 7"/>
                <a:gd name="T9" fmla="*/ 19 h 21"/>
                <a:gd name="T10" fmla="*/ 0 w 7"/>
                <a:gd name="T11" fmla="*/ 19 h 21"/>
                <a:gd name="T12" fmla="*/ 2 w 7"/>
                <a:gd name="T13" fmla="*/ 16 h 21"/>
                <a:gd name="T14" fmla="*/ 2 w 7"/>
                <a:gd name="T15" fmla="*/ 16 h 21"/>
                <a:gd name="T16" fmla="*/ 2 w 7"/>
                <a:gd name="T17" fmla="*/ 16 h 21"/>
                <a:gd name="T18" fmla="*/ 4 w 7"/>
                <a:gd name="T19" fmla="*/ 16 h 21"/>
                <a:gd name="T20" fmla="*/ 7 w 7"/>
                <a:gd name="T21" fmla="*/ 19 h 21"/>
                <a:gd name="T22" fmla="*/ 7 w 7"/>
                <a:gd name="T23" fmla="*/ 19 h 21"/>
                <a:gd name="T24" fmla="*/ 4 w 7"/>
                <a:gd name="T25" fmla="*/ 21 h 21"/>
                <a:gd name="T26" fmla="*/ 4 w 7"/>
                <a:gd name="T27" fmla="*/ 21 h 21"/>
                <a:gd name="T28" fmla="*/ 4 w 7"/>
                <a:gd name="T29" fmla="*/ 4 h 21"/>
                <a:gd name="T30" fmla="*/ 4 w 7"/>
                <a:gd name="T31" fmla="*/ 4 h 21"/>
                <a:gd name="T32" fmla="*/ 2 w 7"/>
                <a:gd name="T33" fmla="*/ 2 h 21"/>
                <a:gd name="T34" fmla="*/ 0 w 7"/>
                <a:gd name="T35" fmla="*/ 2 h 21"/>
                <a:gd name="T36" fmla="*/ 0 w 7"/>
                <a:gd name="T37" fmla="*/ 2 h 21"/>
                <a:gd name="T38" fmla="*/ 0 w 7"/>
                <a:gd name="T39" fmla="*/ 2 h 21"/>
                <a:gd name="T40" fmla="*/ 0 w 7"/>
                <a:gd name="T41" fmla="*/ 0 h 21"/>
                <a:gd name="T42" fmla="*/ 0 w 7"/>
                <a:gd name="T43" fmla="*/ 0 h 21"/>
                <a:gd name="T44" fmla="*/ 0 w 7"/>
                <a:gd name="T45" fmla="*/ 0 h 21"/>
                <a:gd name="T46" fmla="*/ 2 w 7"/>
                <a:gd name="T47" fmla="*/ 0 h 21"/>
                <a:gd name="T48" fmla="*/ 4 w 7"/>
                <a:gd name="T49" fmla="*/ 2 h 21"/>
                <a:gd name="T50" fmla="*/ 4 w 7"/>
                <a:gd name="T51" fmla="*/ 2 h 21"/>
                <a:gd name="T52" fmla="*/ 4 w 7"/>
                <a:gd name="T53" fmla="*/ 2 h 21"/>
                <a:gd name="T54" fmla="*/ 4 w 7"/>
                <a:gd name="T55" fmla="*/ 4 h 21"/>
                <a:gd name="T56" fmla="*/ 4 w 7"/>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21">
                  <a:moveTo>
                    <a:pt x="4" y="21"/>
                  </a:moveTo>
                  <a:lnTo>
                    <a:pt x="2" y="21"/>
                  </a:lnTo>
                  <a:lnTo>
                    <a:pt x="0" y="21"/>
                  </a:lnTo>
                  <a:lnTo>
                    <a:pt x="0" y="21"/>
                  </a:lnTo>
                  <a:lnTo>
                    <a:pt x="0" y="19"/>
                  </a:lnTo>
                  <a:lnTo>
                    <a:pt x="0" y="19"/>
                  </a:lnTo>
                  <a:lnTo>
                    <a:pt x="2" y="16"/>
                  </a:lnTo>
                  <a:lnTo>
                    <a:pt x="2" y="16"/>
                  </a:lnTo>
                  <a:lnTo>
                    <a:pt x="2" y="16"/>
                  </a:lnTo>
                  <a:lnTo>
                    <a:pt x="4" y="16"/>
                  </a:lnTo>
                  <a:lnTo>
                    <a:pt x="7" y="19"/>
                  </a:lnTo>
                  <a:lnTo>
                    <a:pt x="7" y="19"/>
                  </a:lnTo>
                  <a:lnTo>
                    <a:pt x="4" y="21"/>
                  </a:lnTo>
                  <a:lnTo>
                    <a:pt x="4" y="21"/>
                  </a:lnTo>
                  <a:close/>
                  <a:moveTo>
                    <a:pt x="4" y="4"/>
                  </a:moveTo>
                  <a:lnTo>
                    <a:pt x="4" y="4"/>
                  </a:lnTo>
                  <a:lnTo>
                    <a:pt x="2" y="2"/>
                  </a:lnTo>
                  <a:lnTo>
                    <a:pt x="0" y="2"/>
                  </a:lnTo>
                  <a:lnTo>
                    <a:pt x="0" y="2"/>
                  </a:lnTo>
                  <a:lnTo>
                    <a:pt x="0" y="2"/>
                  </a:lnTo>
                  <a:lnTo>
                    <a:pt x="0" y="0"/>
                  </a:lnTo>
                  <a:lnTo>
                    <a:pt x="0" y="0"/>
                  </a:lnTo>
                  <a:lnTo>
                    <a:pt x="0" y="0"/>
                  </a:lnTo>
                  <a:lnTo>
                    <a:pt x="2" y="0"/>
                  </a:lnTo>
                  <a:lnTo>
                    <a:pt x="4" y="2"/>
                  </a:lnTo>
                  <a:lnTo>
                    <a:pt x="4" y="2"/>
                  </a:lnTo>
                  <a:lnTo>
                    <a:pt x="4" y="2"/>
                  </a:lnTo>
                  <a:lnTo>
                    <a:pt x="4" y="4"/>
                  </a:lnTo>
                  <a:lnTo>
                    <a:pt x="4" y="4"/>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0"/>
            <p:cNvSpPr>
              <a:spLocks noEditPoints="1"/>
            </p:cNvSpPr>
            <p:nvPr/>
          </p:nvSpPr>
          <p:spPr bwMode="auto">
            <a:xfrm>
              <a:off x="1810" y="1364"/>
              <a:ext cx="7" cy="21"/>
            </a:xfrm>
            <a:custGeom>
              <a:avLst/>
              <a:gdLst>
                <a:gd name="T0" fmla="*/ 4 w 7"/>
                <a:gd name="T1" fmla="*/ 21 h 21"/>
                <a:gd name="T2" fmla="*/ 2 w 7"/>
                <a:gd name="T3" fmla="*/ 21 h 21"/>
                <a:gd name="T4" fmla="*/ 0 w 7"/>
                <a:gd name="T5" fmla="*/ 21 h 21"/>
                <a:gd name="T6" fmla="*/ 0 w 7"/>
                <a:gd name="T7" fmla="*/ 21 h 21"/>
                <a:gd name="T8" fmla="*/ 0 w 7"/>
                <a:gd name="T9" fmla="*/ 19 h 21"/>
                <a:gd name="T10" fmla="*/ 0 w 7"/>
                <a:gd name="T11" fmla="*/ 19 h 21"/>
                <a:gd name="T12" fmla="*/ 2 w 7"/>
                <a:gd name="T13" fmla="*/ 16 h 21"/>
                <a:gd name="T14" fmla="*/ 2 w 7"/>
                <a:gd name="T15" fmla="*/ 16 h 21"/>
                <a:gd name="T16" fmla="*/ 2 w 7"/>
                <a:gd name="T17" fmla="*/ 16 h 21"/>
                <a:gd name="T18" fmla="*/ 4 w 7"/>
                <a:gd name="T19" fmla="*/ 16 h 21"/>
                <a:gd name="T20" fmla="*/ 7 w 7"/>
                <a:gd name="T21" fmla="*/ 19 h 21"/>
                <a:gd name="T22" fmla="*/ 7 w 7"/>
                <a:gd name="T23" fmla="*/ 19 h 21"/>
                <a:gd name="T24" fmla="*/ 4 w 7"/>
                <a:gd name="T25" fmla="*/ 21 h 21"/>
                <a:gd name="T26" fmla="*/ 4 w 7"/>
                <a:gd name="T27" fmla="*/ 21 h 21"/>
                <a:gd name="T28" fmla="*/ 4 w 7"/>
                <a:gd name="T29" fmla="*/ 4 h 21"/>
                <a:gd name="T30" fmla="*/ 4 w 7"/>
                <a:gd name="T31" fmla="*/ 4 h 21"/>
                <a:gd name="T32" fmla="*/ 2 w 7"/>
                <a:gd name="T33" fmla="*/ 2 h 21"/>
                <a:gd name="T34" fmla="*/ 0 w 7"/>
                <a:gd name="T35" fmla="*/ 2 h 21"/>
                <a:gd name="T36" fmla="*/ 0 w 7"/>
                <a:gd name="T37" fmla="*/ 2 h 21"/>
                <a:gd name="T38" fmla="*/ 0 w 7"/>
                <a:gd name="T39" fmla="*/ 2 h 21"/>
                <a:gd name="T40" fmla="*/ 0 w 7"/>
                <a:gd name="T41" fmla="*/ 0 h 21"/>
                <a:gd name="T42" fmla="*/ 0 w 7"/>
                <a:gd name="T43" fmla="*/ 0 h 21"/>
                <a:gd name="T44" fmla="*/ 0 w 7"/>
                <a:gd name="T45" fmla="*/ 0 h 21"/>
                <a:gd name="T46" fmla="*/ 2 w 7"/>
                <a:gd name="T47" fmla="*/ 0 h 21"/>
                <a:gd name="T48" fmla="*/ 4 w 7"/>
                <a:gd name="T49" fmla="*/ 2 h 21"/>
                <a:gd name="T50" fmla="*/ 4 w 7"/>
                <a:gd name="T51" fmla="*/ 2 h 21"/>
                <a:gd name="T52" fmla="*/ 4 w 7"/>
                <a:gd name="T53" fmla="*/ 2 h 21"/>
                <a:gd name="T54" fmla="*/ 4 w 7"/>
                <a:gd name="T55" fmla="*/ 4 h 21"/>
                <a:gd name="T56" fmla="*/ 4 w 7"/>
                <a:gd name="T5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21">
                  <a:moveTo>
                    <a:pt x="4" y="21"/>
                  </a:moveTo>
                  <a:lnTo>
                    <a:pt x="2" y="21"/>
                  </a:lnTo>
                  <a:lnTo>
                    <a:pt x="0" y="21"/>
                  </a:lnTo>
                  <a:lnTo>
                    <a:pt x="0" y="21"/>
                  </a:lnTo>
                  <a:lnTo>
                    <a:pt x="0" y="19"/>
                  </a:lnTo>
                  <a:lnTo>
                    <a:pt x="0" y="19"/>
                  </a:lnTo>
                  <a:lnTo>
                    <a:pt x="2" y="16"/>
                  </a:lnTo>
                  <a:lnTo>
                    <a:pt x="2" y="16"/>
                  </a:lnTo>
                  <a:lnTo>
                    <a:pt x="2" y="16"/>
                  </a:lnTo>
                  <a:lnTo>
                    <a:pt x="4" y="16"/>
                  </a:lnTo>
                  <a:lnTo>
                    <a:pt x="7" y="19"/>
                  </a:lnTo>
                  <a:lnTo>
                    <a:pt x="7" y="19"/>
                  </a:lnTo>
                  <a:lnTo>
                    <a:pt x="4" y="21"/>
                  </a:lnTo>
                  <a:lnTo>
                    <a:pt x="4" y="21"/>
                  </a:lnTo>
                  <a:moveTo>
                    <a:pt x="4" y="4"/>
                  </a:moveTo>
                  <a:lnTo>
                    <a:pt x="4" y="4"/>
                  </a:lnTo>
                  <a:lnTo>
                    <a:pt x="2" y="2"/>
                  </a:lnTo>
                  <a:lnTo>
                    <a:pt x="0" y="2"/>
                  </a:lnTo>
                  <a:lnTo>
                    <a:pt x="0" y="2"/>
                  </a:lnTo>
                  <a:lnTo>
                    <a:pt x="0" y="2"/>
                  </a:lnTo>
                  <a:lnTo>
                    <a:pt x="0" y="0"/>
                  </a:lnTo>
                  <a:lnTo>
                    <a:pt x="0" y="0"/>
                  </a:lnTo>
                  <a:lnTo>
                    <a:pt x="0" y="0"/>
                  </a:lnTo>
                  <a:lnTo>
                    <a:pt x="2" y="0"/>
                  </a:lnTo>
                  <a:lnTo>
                    <a:pt x="4" y="2"/>
                  </a:lnTo>
                  <a:lnTo>
                    <a:pt x="4" y="2"/>
                  </a:lnTo>
                  <a:lnTo>
                    <a:pt x="4" y="2"/>
                  </a:lnTo>
                  <a:lnTo>
                    <a:pt x="4" y="4"/>
                  </a:lnTo>
                  <a:lnTo>
                    <a:pt x="4"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1"/>
            <p:cNvSpPr>
              <a:spLocks noEditPoints="1"/>
            </p:cNvSpPr>
            <p:nvPr/>
          </p:nvSpPr>
          <p:spPr bwMode="auto">
            <a:xfrm>
              <a:off x="1725" y="1340"/>
              <a:ext cx="9" cy="2"/>
            </a:xfrm>
            <a:custGeom>
              <a:avLst/>
              <a:gdLst>
                <a:gd name="T0" fmla="*/ 0 w 9"/>
                <a:gd name="T1" fmla="*/ 2 h 2"/>
                <a:gd name="T2" fmla="*/ 0 w 9"/>
                <a:gd name="T3" fmla="*/ 2 h 2"/>
                <a:gd name="T4" fmla="*/ 0 w 9"/>
                <a:gd name="T5" fmla="*/ 2 h 2"/>
                <a:gd name="T6" fmla="*/ 0 w 9"/>
                <a:gd name="T7" fmla="*/ 2 h 2"/>
                <a:gd name="T8" fmla="*/ 0 w 9"/>
                <a:gd name="T9" fmla="*/ 0 h 2"/>
                <a:gd name="T10" fmla="*/ 0 w 9"/>
                <a:gd name="T11" fmla="*/ 0 h 2"/>
                <a:gd name="T12" fmla="*/ 2 w 9"/>
                <a:gd name="T13" fmla="*/ 0 h 2"/>
                <a:gd name="T14" fmla="*/ 2 w 9"/>
                <a:gd name="T15" fmla="*/ 0 h 2"/>
                <a:gd name="T16" fmla="*/ 2 w 9"/>
                <a:gd name="T17" fmla="*/ 0 h 2"/>
                <a:gd name="T18" fmla="*/ 2 w 9"/>
                <a:gd name="T19" fmla="*/ 0 h 2"/>
                <a:gd name="T20" fmla="*/ 2 w 9"/>
                <a:gd name="T21" fmla="*/ 2 h 2"/>
                <a:gd name="T22" fmla="*/ 2 w 9"/>
                <a:gd name="T23" fmla="*/ 2 h 2"/>
                <a:gd name="T24" fmla="*/ 0 w 9"/>
                <a:gd name="T25" fmla="*/ 2 h 2"/>
                <a:gd name="T26" fmla="*/ 7 w 9"/>
                <a:gd name="T27" fmla="*/ 2 h 2"/>
                <a:gd name="T28" fmla="*/ 7 w 9"/>
                <a:gd name="T29" fmla="*/ 0 h 2"/>
                <a:gd name="T30" fmla="*/ 7 w 9"/>
                <a:gd name="T31" fmla="*/ 0 h 2"/>
                <a:gd name="T32" fmla="*/ 7 w 9"/>
                <a:gd name="T33" fmla="*/ 0 h 2"/>
                <a:gd name="T34" fmla="*/ 9 w 9"/>
                <a:gd name="T35" fmla="*/ 0 h 2"/>
                <a:gd name="T36" fmla="*/ 9 w 9"/>
                <a:gd name="T37" fmla="*/ 0 h 2"/>
                <a:gd name="T38" fmla="*/ 7 w 9"/>
                <a:gd name="T39" fmla="*/ 0 h 2"/>
                <a:gd name="T40" fmla="*/ 7 w 9"/>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0" y="2"/>
                  </a:moveTo>
                  <a:lnTo>
                    <a:pt x="0" y="2"/>
                  </a:lnTo>
                  <a:lnTo>
                    <a:pt x="0" y="2"/>
                  </a:lnTo>
                  <a:lnTo>
                    <a:pt x="0" y="2"/>
                  </a:lnTo>
                  <a:lnTo>
                    <a:pt x="0" y="0"/>
                  </a:lnTo>
                  <a:lnTo>
                    <a:pt x="0" y="0"/>
                  </a:lnTo>
                  <a:lnTo>
                    <a:pt x="2" y="0"/>
                  </a:lnTo>
                  <a:lnTo>
                    <a:pt x="2" y="0"/>
                  </a:lnTo>
                  <a:lnTo>
                    <a:pt x="2" y="0"/>
                  </a:lnTo>
                  <a:lnTo>
                    <a:pt x="2" y="0"/>
                  </a:lnTo>
                  <a:lnTo>
                    <a:pt x="2" y="2"/>
                  </a:lnTo>
                  <a:lnTo>
                    <a:pt x="2" y="2"/>
                  </a:lnTo>
                  <a:lnTo>
                    <a:pt x="0" y="2"/>
                  </a:lnTo>
                  <a:close/>
                  <a:moveTo>
                    <a:pt x="7" y="2"/>
                  </a:moveTo>
                  <a:lnTo>
                    <a:pt x="7" y="0"/>
                  </a:lnTo>
                  <a:lnTo>
                    <a:pt x="7" y="0"/>
                  </a:lnTo>
                  <a:lnTo>
                    <a:pt x="7" y="0"/>
                  </a:lnTo>
                  <a:lnTo>
                    <a:pt x="9" y="0"/>
                  </a:lnTo>
                  <a:lnTo>
                    <a:pt x="9" y="0"/>
                  </a:lnTo>
                  <a:lnTo>
                    <a:pt x="7" y="0"/>
                  </a:lnTo>
                  <a:lnTo>
                    <a:pt x="7" y="2"/>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2"/>
            <p:cNvSpPr>
              <a:spLocks noEditPoints="1"/>
            </p:cNvSpPr>
            <p:nvPr/>
          </p:nvSpPr>
          <p:spPr bwMode="auto">
            <a:xfrm>
              <a:off x="1725" y="1340"/>
              <a:ext cx="9" cy="2"/>
            </a:xfrm>
            <a:custGeom>
              <a:avLst/>
              <a:gdLst>
                <a:gd name="T0" fmla="*/ 0 w 9"/>
                <a:gd name="T1" fmla="*/ 2 h 2"/>
                <a:gd name="T2" fmla="*/ 0 w 9"/>
                <a:gd name="T3" fmla="*/ 2 h 2"/>
                <a:gd name="T4" fmla="*/ 0 w 9"/>
                <a:gd name="T5" fmla="*/ 2 h 2"/>
                <a:gd name="T6" fmla="*/ 0 w 9"/>
                <a:gd name="T7" fmla="*/ 2 h 2"/>
                <a:gd name="T8" fmla="*/ 0 w 9"/>
                <a:gd name="T9" fmla="*/ 0 h 2"/>
                <a:gd name="T10" fmla="*/ 0 w 9"/>
                <a:gd name="T11" fmla="*/ 0 h 2"/>
                <a:gd name="T12" fmla="*/ 2 w 9"/>
                <a:gd name="T13" fmla="*/ 0 h 2"/>
                <a:gd name="T14" fmla="*/ 2 w 9"/>
                <a:gd name="T15" fmla="*/ 0 h 2"/>
                <a:gd name="T16" fmla="*/ 2 w 9"/>
                <a:gd name="T17" fmla="*/ 0 h 2"/>
                <a:gd name="T18" fmla="*/ 2 w 9"/>
                <a:gd name="T19" fmla="*/ 0 h 2"/>
                <a:gd name="T20" fmla="*/ 2 w 9"/>
                <a:gd name="T21" fmla="*/ 2 h 2"/>
                <a:gd name="T22" fmla="*/ 2 w 9"/>
                <a:gd name="T23" fmla="*/ 2 h 2"/>
                <a:gd name="T24" fmla="*/ 0 w 9"/>
                <a:gd name="T25" fmla="*/ 2 h 2"/>
                <a:gd name="T26" fmla="*/ 7 w 9"/>
                <a:gd name="T27" fmla="*/ 2 h 2"/>
                <a:gd name="T28" fmla="*/ 7 w 9"/>
                <a:gd name="T29" fmla="*/ 0 h 2"/>
                <a:gd name="T30" fmla="*/ 7 w 9"/>
                <a:gd name="T31" fmla="*/ 0 h 2"/>
                <a:gd name="T32" fmla="*/ 7 w 9"/>
                <a:gd name="T33" fmla="*/ 0 h 2"/>
                <a:gd name="T34" fmla="*/ 9 w 9"/>
                <a:gd name="T35" fmla="*/ 0 h 2"/>
                <a:gd name="T36" fmla="*/ 9 w 9"/>
                <a:gd name="T37" fmla="*/ 0 h 2"/>
                <a:gd name="T38" fmla="*/ 7 w 9"/>
                <a:gd name="T39" fmla="*/ 0 h 2"/>
                <a:gd name="T40" fmla="*/ 7 w 9"/>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0" y="2"/>
                  </a:moveTo>
                  <a:lnTo>
                    <a:pt x="0" y="2"/>
                  </a:lnTo>
                  <a:lnTo>
                    <a:pt x="0" y="2"/>
                  </a:lnTo>
                  <a:lnTo>
                    <a:pt x="0" y="2"/>
                  </a:lnTo>
                  <a:lnTo>
                    <a:pt x="0" y="0"/>
                  </a:lnTo>
                  <a:lnTo>
                    <a:pt x="0" y="0"/>
                  </a:lnTo>
                  <a:lnTo>
                    <a:pt x="2" y="0"/>
                  </a:lnTo>
                  <a:lnTo>
                    <a:pt x="2" y="0"/>
                  </a:lnTo>
                  <a:lnTo>
                    <a:pt x="2" y="0"/>
                  </a:lnTo>
                  <a:lnTo>
                    <a:pt x="2" y="0"/>
                  </a:lnTo>
                  <a:lnTo>
                    <a:pt x="2" y="2"/>
                  </a:lnTo>
                  <a:lnTo>
                    <a:pt x="2" y="2"/>
                  </a:lnTo>
                  <a:lnTo>
                    <a:pt x="0" y="2"/>
                  </a:lnTo>
                  <a:moveTo>
                    <a:pt x="7" y="2"/>
                  </a:moveTo>
                  <a:lnTo>
                    <a:pt x="7" y="0"/>
                  </a:lnTo>
                  <a:lnTo>
                    <a:pt x="7" y="0"/>
                  </a:lnTo>
                  <a:lnTo>
                    <a:pt x="7" y="0"/>
                  </a:lnTo>
                  <a:lnTo>
                    <a:pt x="9" y="0"/>
                  </a:lnTo>
                  <a:lnTo>
                    <a:pt x="9" y="0"/>
                  </a:lnTo>
                  <a:lnTo>
                    <a:pt x="7" y="0"/>
                  </a:lnTo>
                  <a:lnTo>
                    <a:pt x="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3"/>
            <p:cNvSpPr>
              <a:spLocks/>
            </p:cNvSpPr>
            <p:nvPr/>
          </p:nvSpPr>
          <p:spPr bwMode="auto">
            <a:xfrm>
              <a:off x="1798" y="1390"/>
              <a:ext cx="5" cy="4"/>
            </a:xfrm>
            <a:custGeom>
              <a:avLst/>
              <a:gdLst>
                <a:gd name="T0" fmla="*/ 2 w 5"/>
                <a:gd name="T1" fmla="*/ 4 h 4"/>
                <a:gd name="T2" fmla="*/ 2 w 5"/>
                <a:gd name="T3" fmla="*/ 4 h 4"/>
                <a:gd name="T4" fmla="*/ 2 w 5"/>
                <a:gd name="T5" fmla="*/ 4 h 4"/>
                <a:gd name="T6" fmla="*/ 0 w 5"/>
                <a:gd name="T7" fmla="*/ 4 h 4"/>
                <a:gd name="T8" fmla="*/ 0 w 5"/>
                <a:gd name="T9" fmla="*/ 4 h 4"/>
                <a:gd name="T10" fmla="*/ 0 w 5"/>
                <a:gd name="T11" fmla="*/ 2 h 4"/>
                <a:gd name="T12" fmla="*/ 2 w 5"/>
                <a:gd name="T13" fmla="*/ 0 h 4"/>
                <a:gd name="T14" fmla="*/ 2 w 5"/>
                <a:gd name="T15" fmla="*/ 0 h 4"/>
                <a:gd name="T16" fmla="*/ 2 w 5"/>
                <a:gd name="T17" fmla="*/ 2 h 4"/>
                <a:gd name="T18" fmla="*/ 5 w 5"/>
                <a:gd name="T19" fmla="*/ 4 h 4"/>
                <a:gd name="T20" fmla="*/ 2 w 5"/>
                <a:gd name="T21" fmla="*/ 4 h 4"/>
                <a:gd name="T22" fmla="*/ 2 w 5"/>
                <a:gd name="T23" fmla="*/ 4 h 4"/>
                <a:gd name="T24" fmla="*/ 2 w 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2" y="4"/>
                  </a:moveTo>
                  <a:lnTo>
                    <a:pt x="2" y="4"/>
                  </a:lnTo>
                  <a:lnTo>
                    <a:pt x="2" y="4"/>
                  </a:lnTo>
                  <a:lnTo>
                    <a:pt x="0" y="4"/>
                  </a:lnTo>
                  <a:lnTo>
                    <a:pt x="0" y="4"/>
                  </a:lnTo>
                  <a:lnTo>
                    <a:pt x="0" y="2"/>
                  </a:lnTo>
                  <a:lnTo>
                    <a:pt x="2" y="0"/>
                  </a:lnTo>
                  <a:lnTo>
                    <a:pt x="2" y="0"/>
                  </a:lnTo>
                  <a:lnTo>
                    <a:pt x="2" y="2"/>
                  </a:lnTo>
                  <a:lnTo>
                    <a:pt x="5" y="4"/>
                  </a:lnTo>
                  <a:lnTo>
                    <a:pt x="2" y="4"/>
                  </a:lnTo>
                  <a:lnTo>
                    <a:pt x="2" y="4"/>
                  </a:lnTo>
                  <a:lnTo>
                    <a:pt x="2" y="4"/>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4"/>
            <p:cNvSpPr>
              <a:spLocks/>
            </p:cNvSpPr>
            <p:nvPr/>
          </p:nvSpPr>
          <p:spPr bwMode="auto">
            <a:xfrm>
              <a:off x="1798" y="1390"/>
              <a:ext cx="5" cy="4"/>
            </a:xfrm>
            <a:custGeom>
              <a:avLst/>
              <a:gdLst>
                <a:gd name="T0" fmla="*/ 2 w 5"/>
                <a:gd name="T1" fmla="*/ 4 h 4"/>
                <a:gd name="T2" fmla="*/ 2 w 5"/>
                <a:gd name="T3" fmla="*/ 4 h 4"/>
                <a:gd name="T4" fmla="*/ 2 w 5"/>
                <a:gd name="T5" fmla="*/ 4 h 4"/>
                <a:gd name="T6" fmla="*/ 0 w 5"/>
                <a:gd name="T7" fmla="*/ 4 h 4"/>
                <a:gd name="T8" fmla="*/ 0 w 5"/>
                <a:gd name="T9" fmla="*/ 4 h 4"/>
                <a:gd name="T10" fmla="*/ 0 w 5"/>
                <a:gd name="T11" fmla="*/ 2 h 4"/>
                <a:gd name="T12" fmla="*/ 2 w 5"/>
                <a:gd name="T13" fmla="*/ 0 h 4"/>
                <a:gd name="T14" fmla="*/ 2 w 5"/>
                <a:gd name="T15" fmla="*/ 0 h 4"/>
                <a:gd name="T16" fmla="*/ 2 w 5"/>
                <a:gd name="T17" fmla="*/ 2 h 4"/>
                <a:gd name="T18" fmla="*/ 5 w 5"/>
                <a:gd name="T19" fmla="*/ 4 h 4"/>
                <a:gd name="T20" fmla="*/ 2 w 5"/>
                <a:gd name="T21" fmla="*/ 4 h 4"/>
                <a:gd name="T22" fmla="*/ 2 w 5"/>
                <a:gd name="T23" fmla="*/ 4 h 4"/>
                <a:gd name="T24" fmla="*/ 2 w 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2" y="4"/>
                  </a:moveTo>
                  <a:lnTo>
                    <a:pt x="2" y="4"/>
                  </a:lnTo>
                  <a:lnTo>
                    <a:pt x="2" y="4"/>
                  </a:lnTo>
                  <a:lnTo>
                    <a:pt x="0" y="4"/>
                  </a:lnTo>
                  <a:lnTo>
                    <a:pt x="0" y="4"/>
                  </a:lnTo>
                  <a:lnTo>
                    <a:pt x="0" y="2"/>
                  </a:lnTo>
                  <a:lnTo>
                    <a:pt x="2" y="0"/>
                  </a:lnTo>
                  <a:lnTo>
                    <a:pt x="2" y="0"/>
                  </a:lnTo>
                  <a:lnTo>
                    <a:pt x="2" y="2"/>
                  </a:lnTo>
                  <a:lnTo>
                    <a:pt x="5" y="4"/>
                  </a:lnTo>
                  <a:lnTo>
                    <a:pt x="2" y="4"/>
                  </a:lnTo>
                  <a:lnTo>
                    <a:pt x="2" y="4"/>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5"/>
            <p:cNvSpPr>
              <a:spLocks noEditPoints="1"/>
            </p:cNvSpPr>
            <p:nvPr/>
          </p:nvSpPr>
          <p:spPr bwMode="auto">
            <a:xfrm>
              <a:off x="1644" y="1338"/>
              <a:ext cx="62" cy="19"/>
            </a:xfrm>
            <a:custGeom>
              <a:avLst/>
              <a:gdLst>
                <a:gd name="T0" fmla="*/ 45 w 62"/>
                <a:gd name="T1" fmla="*/ 16 h 19"/>
                <a:gd name="T2" fmla="*/ 43 w 62"/>
                <a:gd name="T3" fmla="*/ 16 h 19"/>
                <a:gd name="T4" fmla="*/ 43 w 62"/>
                <a:gd name="T5" fmla="*/ 16 h 19"/>
                <a:gd name="T6" fmla="*/ 33 w 62"/>
                <a:gd name="T7" fmla="*/ 19 h 19"/>
                <a:gd name="T8" fmla="*/ 31 w 62"/>
                <a:gd name="T9" fmla="*/ 19 h 19"/>
                <a:gd name="T10" fmla="*/ 29 w 62"/>
                <a:gd name="T11" fmla="*/ 19 h 19"/>
                <a:gd name="T12" fmla="*/ 22 w 62"/>
                <a:gd name="T13" fmla="*/ 19 h 19"/>
                <a:gd name="T14" fmla="*/ 19 w 62"/>
                <a:gd name="T15" fmla="*/ 19 h 19"/>
                <a:gd name="T16" fmla="*/ 17 w 62"/>
                <a:gd name="T17" fmla="*/ 16 h 19"/>
                <a:gd name="T18" fmla="*/ 15 w 62"/>
                <a:gd name="T19" fmla="*/ 19 h 19"/>
                <a:gd name="T20" fmla="*/ 15 w 62"/>
                <a:gd name="T21" fmla="*/ 19 h 19"/>
                <a:gd name="T22" fmla="*/ 12 w 62"/>
                <a:gd name="T23" fmla="*/ 19 h 19"/>
                <a:gd name="T24" fmla="*/ 8 w 62"/>
                <a:gd name="T25" fmla="*/ 19 h 19"/>
                <a:gd name="T26" fmla="*/ 3 w 62"/>
                <a:gd name="T27" fmla="*/ 19 h 19"/>
                <a:gd name="T28" fmla="*/ 3 w 62"/>
                <a:gd name="T29" fmla="*/ 16 h 19"/>
                <a:gd name="T30" fmla="*/ 5 w 62"/>
                <a:gd name="T31" fmla="*/ 11 h 19"/>
                <a:gd name="T32" fmla="*/ 5 w 62"/>
                <a:gd name="T33" fmla="*/ 9 h 19"/>
                <a:gd name="T34" fmla="*/ 3 w 62"/>
                <a:gd name="T35" fmla="*/ 7 h 19"/>
                <a:gd name="T36" fmla="*/ 3 w 62"/>
                <a:gd name="T37" fmla="*/ 7 h 19"/>
                <a:gd name="T38" fmla="*/ 3 w 62"/>
                <a:gd name="T39" fmla="*/ 7 h 19"/>
                <a:gd name="T40" fmla="*/ 0 w 62"/>
                <a:gd name="T41" fmla="*/ 4 h 19"/>
                <a:gd name="T42" fmla="*/ 5 w 62"/>
                <a:gd name="T43" fmla="*/ 2 h 19"/>
                <a:gd name="T44" fmla="*/ 5 w 62"/>
                <a:gd name="T45" fmla="*/ 0 h 19"/>
                <a:gd name="T46" fmla="*/ 8 w 62"/>
                <a:gd name="T47" fmla="*/ 0 h 19"/>
                <a:gd name="T48" fmla="*/ 8 w 62"/>
                <a:gd name="T49" fmla="*/ 0 h 19"/>
                <a:gd name="T50" fmla="*/ 17 w 62"/>
                <a:gd name="T51" fmla="*/ 2 h 19"/>
                <a:gd name="T52" fmla="*/ 24 w 62"/>
                <a:gd name="T53" fmla="*/ 2 h 19"/>
                <a:gd name="T54" fmla="*/ 31 w 62"/>
                <a:gd name="T55" fmla="*/ 2 h 19"/>
                <a:gd name="T56" fmla="*/ 33 w 62"/>
                <a:gd name="T57" fmla="*/ 2 h 19"/>
                <a:gd name="T58" fmla="*/ 36 w 62"/>
                <a:gd name="T59" fmla="*/ 4 h 19"/>
                <a:gd name="T60" fmla="*/ 38 w 62"/>
                <a:gd name="T61" fmla="*/ 2 h 19"/>
                <a:gd name="T62" fmla="*/ 41 w 62"/>
                <a:gd name="T63" fmla="*/ 2 h 19"/>
                <a:gd name="T64" fmla="*/ 43 w 62"/>
                <a:gd name="T65" fmla="*/ 2 h 19"/>
                <a:gd name="T66" fmla="*/ 45 w 62"/>
                <a:gd name="T67" fmla="*/ 4 h 19"/>
                <a:gd name="T68" fmla="*/ 52 w 62"/>
                <a:gd name="T69" fmla="*/ 4 h 19"/>
                <a:gd name="T70" fmla="*/ 52 w 62"/>
                <a:gd name="T71" fmla="*/ 9 h 19"/>
                <a:gd name="T72" fmla="*/ 52 w 62"/>
                <a:gd name="T73" fmla="*/ 9 h 19"/>
                <a:gd name="T74" fmla="*/ 45 w 62"/>
                <a:gd name="T75" fmla="*/ 14 h 19"/>
                <a:gd name="T76" fmla="*/ 55 w 62"/>
                <a:gd name="T77" fmla="*/ 14 h 19"/>
                <a:gd name="T78" fmla="*/ 52 w 62"/>
                <a:gd name="T79" fmla="*/ 14 h 19"/>
                <a:gd name="T80" fmla="*/ 52 w 62"/>
                <a:gd name="T81" fmla="*/ 14 h 19"/>
                <a:gd name="T82" fmla="*/ 55 w 62"/>
                <a:gd name="T83" fmla="*/ 11 h 19"/>
                <a:gd name="T84" fmla="*/ 59 w 62"/>
                <a:gd name="T85" fmla="*/ 11 h 19"/>
                <a:gd name="T86" fmla="*/ 62 w 62"/>
                <a:gd name="T87" fmla="*/ 11 h 19"/>
                <a:gd name="T88" fmla="*/ 57 w 62"/>
                <a:gd name="T8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9">
                  <a:moveTo>
                    <a:pt x="45" y="14"/>
                  </a:moveTo>
                  <a:lnTo>
                    <a:pt x="45" y="16"/>
                  </a:lnTo>
                  <a:lnTo>
                    <a:pt x="45" y="16"/>
                  </a:lnTo>
                  <a:lnTo>
                    <a:pt x="43" y="16"/>
                  </a:lnTo>
                  <a:lnTo>
                    <a:pt x="43" y="16"/>
                  </a:lnTo>
                  <a:lnTo>
                    <a:pt x="43" y="16"/>
                  </a:lnTo>
                  <a:lnTo>
                    <a:pt x="43" y="19"/>
                  </a:lnTo>
                  <a:lnTo>
                    <a:pt x="33" y="19"/>
                  </a:lnTo>
                  <a:lnTo>
                    <a:pt x="33" y="19"/>
                  </a:lnTo>
                  <a:lnTo>
                    <a:pt x="31" y="19"/>
                  </a:lnTo>
                  <a:lnTo>
                    <a:pt x="29" y="19"/>
                  </a:lnTo>
                  <a:lnTo>
                    <a:pt x="29" y="19"/>
                  </a:lnTo>
                  <a:lnTo>
                    <a:pt x="26" y="16"/>
                  </a:lnTo>
                  <a:lnTo>
                    <a:pt x="22" y="19"/>
                  </a:lnTo>
                  <a:lnTo>
                    <a:pt x="22" y="19"/>
                  </a:lnTo>
                  <a:lnTo>
                    <a:pt x="19" y="19"/>
                  </a:lnTo>
                  <a:lnTo>
                    <a:pt x="19" y="19"/>
                  </a:lnTo>
                  <a:lnTo>
                    <a:pt x="17" y="16"/>
                  </a:lnTo>
                  <a:lnTo>
                    <a:pt x="17" y="16"/>
                  </a:lnTo>
                  <a:lnTo>
                    <a:pt x="15" y="19"/>
                  </a:lnTo>
                  <a:lnTo>
                    <a:pt x="15" y="19"/>
                  </a:lnTo>
                  <a:lnTo>
                    <a:pt x="15" y="19"/>
                  </a:lnTo>
                  <a:lnTo>
                    <a:pt x="12" y="19"/>
                  </a:lnTo>
                  <a:lnTo>
                    <a:pt x="12" y="19"/>
                  </a:lnTo>
                  <a:lnTo>
                    <a:pt x="10" y="19"/>
                  </a:lnTo>
                  <a:lnTo>
                    <a:pt x="8" y="19"/>
                  </a:lnTo>
                  <a:lnTo>
                    <a:pt x="8" y="19"/>
                  </a:lnTo>
                  <a:lnTo>
                    <a:pt x="3" y="19"/>
                  </a:lnTo>
                  <a:lnTo>
                    <a:pt x="3" y="19"/>
                  </a:lnTo>
                  <a:lnTo>
                    <a:pt x="3" y="16"/>
                  </a:lnTo>
                  <a:lnTo>
                    <a:pt x="5" y="14"/>
                  </a:lnTo>
                  <a:lnTo>
                    <a:pt x="5" y="11"/>
                  </a:lnTo>
                  <a:lnTo>
                    <a:pt x="5" y="9"/>
                  </a:lnTo>
                  <a:lnTo>
                    <a:pt x="5" y="9"/>
                  </a:lnTo>
                  <a:lnTo>
                    <a:pt x="5" y="9"/>
                  </a:lnTo>
                  <a:lnTo>
                    <a:pt x="3" y="7"/>
                  </a:lnTo>
                  <a:lnTo>
                    <a:pt x="3" y="7"/>
                  </a:lnTo>
                  <a:lnTo>
                    <a:pt x="3" y="7"/>
                  </a:lnTo>
                  <a:lnTo>
                    <a:pt x="3" y="7"/>
                  </a:lnTo>
                  <a:lnTo>
                    <a:pt x="3" y="7"/>
                  </a:lnTo>
                  <a:lnTo>
                    <a:pt x="0" y="7"/>
                  </a:lnTo>
                  <a:lnTo>
                    <a:pt x="0" y="4"/>
                  </a:lnTo>
                  <a:lnTo>
                    <a:pt x="5" y="2"/>
                  </a:lnTo>
                  <a:lnTo>
                    <a:pt x="5" y="2"/>
                  </a:lnTo>
                  <a:lnTo>
                    <a:pt x="5" y="0"/>
                  </a:lnTo>
                  <a:lnTo>
                    <a:pt x="5" y="0"/>
                  </a:lnTo>
                  <a:lnTo>
                    <a:pt x="8" y="0"/>
                  </a:lnTo>
                  <a:lnTo>
                    <a:pt x="8" y="0"/>
                  </a:lnTo>
                  <a:lnTo>
                    <a:pt x="8" y="0"/>
                  </a:lnTo>
                  <a:lnTo>
                    <a:pt x="8" y="0"/>
                  </a:lnTo>
                  <a:lnTo>
                    <a:pt x="10" y="2"/>
                  </a:lnTo>
                  <a:lnTo>
                    <a:pt x="17" y="2"/>
                  </a:lnTo>
                  <a:lnTo>
                    <a:pt x="19" y="2"/>
                  </a:lnTo>
                  <a:lnTo>
                    <a:pt x="24" y="2"/>
                  </a:lnTo>
                  <a:lnTo>
                    <a:pt x="26" y="2"/>
                  </a:lnTo>
                  <a:lnTo>
                    <a:pt x="31" y="2"/>
                  </a:lnTo>
                  <a:lnTo>
                    <a:pt x="33" y="2"/>
                  </a:lnTo>
                  <a:lnTo>
                    <a:pt x="33" y="2"/>
                  </a:lnTo>
                  <a:lnTo>
                    <a:pt x="36" y="2"/>
                  </a:lnTo>
                  <a:lnTo>
                    <a:pt x="36" y="4"/>
                  </a:lnTo>
                  <a:lnTo>
                    <a:pt x="36" y="2"/>
                  </a:lnTo>
                  <a:lnTo>
                    <a:pt x="38" y="2"/>
                  </a:lnTo>
                  <a:lnTo>
                    <a:pt x="41" y="2"/>
                  </a:lnTo>
                  <a:lnTo>
                    <a:pt x="41" y="2"/>
                  </a:lnTo>
                  <a:lnTo>
                    <a:pt x="41" y="2"/>
                  </a:lnTo>
                  <a:lnTo>
                    <a:pt x="43" y="2"/>
                  </a:lnTo>
                  <a:lnTo>
                    <a:pt x="43" y="2"/>
                  </a:lnTo>
                  <a:lnTo>
                    <a:pt x="45" y="4"/>
                  </a:lnTo>
                  <a:lnTo>
                    <a:pt x="50" y="4"/>
                  </a:lnTo>
                  <a:lnTo>
                    <a:pt x="52" y="4"/>
                  </a:lnTo>
                  <a:lnTo>
                    <a:pt x="52" y="9"/>
                  </a:lnTo>
                  <a:lnTo>
                    <a:pt x="52" y="9"/>
                  </a:lnTo>
                  <a:lnTo>
                    <a:pt x="52" y="9"/>
                  </a:lnTo>
                  <a:lnTo>
                    <a:pt x="52" y="9"/>
                  </a:lnTo>
                  <a:lnTo>
                    <a:pt x="50" y="11"/>
                  </a:lnTo>
                  <a:lnTo>
                    <a:pt x="45" y="14"/>
                  </a:lnTo>
                  <a:lnTo>
                    <a:pt x="45" y="14"/>
                  </a:lnTo>
                  <a:close/>
                  <a:moveTo>
                    <a:pt x="55" y="14"/>
                  </a:moveTo>
                  <a:lnTo>
                    <a:pt x="55" y="14"/>
                  </a:lnTo>
                  <a:lnTo>
                    <a:pt x="52" y="14"/>
                  </a:lnTo>
                  <a:lnTo>
                    <a:pt x="52" y="14"/>
                  </a:lnTo>
                  <a:lnTo>
                    <a:pt x="52" y="14"/>
                  </a:lnTo>
                  <a:lnTo>
                    <a:pt x="55" y="11"/>
                  </a:lnTo>
                  <a:lnTo>
                    <a:pt x="55" y="11"/>
                  </a:lnTo>
                  <a:lnTo>
                    <a:pt x="57" y="11"/>
                  </a:lnTo>
                  <a:lnTo>
                    <a:pt x="59" y="11"/>
                  </a:lnTo>
                  <a:lnTo>
                    <a:pt x="62" y="11"/>
                  </a:lnTo>
                  <a:lnTo>
                    <a:pt x="62" y="11"/>
                  </a:lnTo>
                  <a:lnTo>
                    <a:pt x="59" y="14"/>
                  </a:lnTo>
                  <a:lnTo>
                    <a:pt x="57" y="14"/>
                  </a:lnTo>
                  <a:lnTo>
                    <a:pt x="55" y="1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6"/>
            <p:cNvSpPr>
              <a:spLocks noEditPoints="1"/>
            </p:cNvSpPr>
            <p:nvPr/>
          </p:nvSpPr>
          <p:spPr bwMode="auto">
            <a:xfrm>
              <a:off x="1644" y="1338"/>
              <a:ext cx="62" cy="19"/>
            </a:xfrm>
            <a:custGeom>
              <a:avLst/>
              <a:gdLst>
                <a:gd name="T0" fmla="*/ 45 w 62"/>
                <a:gd name="T1" fmla="*/ 16 h 19"/>
                <a:gd name="T2" fmla="*/ 43 w 62"/>
                <a:gd name="T3" fmla="*/ 16 h 19"/>
                <a:gd name="T4" fmla="*/ 43 w 62"/>
                <a:gd name="T5" fmla="*/ 16 h 19"/>
                <a:gd name="T6" fmla="*/ 33 w 62"/>
                <a:gd name="T7" fmla="*/ 19 h 19"/>
                <a:gd name="T8" fmla="*/ 31 w 62"/>
                <a:gd name="T9" fmla="*/ 19 h 19"/>
                <a:gd name="T10" fmla="*/ 29 w 62"/>
                <a:gd name="T11" fmla="*/ 19 h 19"/>
                <a:gd name="T12" fmla="*/ 22 w 62"/>
                <a:gd name="T13" fmla="*/ 19 h 19"/>
                <a:gd name="T14" fmla="*/ 19 w 62"/>
                <a:gd name="T15" fmla="*/ 19 h 19"/>
                <a:gd name="T16" fmla="*/ 17 w 62"/>
                <a:gd name="T17" fmla="*/ 16 h 19"/>
                <a:gd name="T18" fmla="*/ 15 w 62"/>
                <a:gd name="T19" fmla="*/ 19 h 19"/>
                <a:gd name="T20" fmla="*/ 15 w 62"/>
                <a:gd name="T21" fmla="*/ 19 h 19"/>
                <a:gd name="T22" fmla="*/ 12 w 62"/>
                <a:gd name="T23" fmla="*/ 19 h 19"/>
                <a:gd name="T24" fmla="*/ 8 w 62"/>
                <a:gd name="T25" fmla="*/ 19 h 19"/>
                <a:gd name="T26" fmla="*/ 3 w 62"/>
                <a:gd name="T27" fmla="*/ 19 h 19"/>
                <a:gd name="T28" fmla="*/ 3 w 62"/>
                <a:gd name="T29" fmla="*/ 16 h 19"/>
                <a:gd name="T30" fmla="*/ 5 w 62"/>
                <a:gd name="T31" fmla="*/ 11 h 19"/>
                <a:gd name="T32" fmla="*/ 5 w 62"/>
                <a:gd name="T33" fmla="*/ 9 h 19"/>
                <a:gd name="T34" fmla="*/ 3 w 62"/>
                <a:gd name="T35" fmla="*/ 7 h 19"/>
                <a:gd name="T36" fmla="*/ 3 w 62"/>
                <a:gd name="T37" fmla="*/ 7 h 19"/>
                <a:gd name="T38" fmla="*/ 3 w 62"/>
                <a:gd name="T39" fmla="*/ 7 h 19"/>
                <a:gd name="T40" fmla="*/ 0 w 62"/>
                <a:gd name="T41" fmla="*/ 4 h 19"/>
                <a:gd name="T42" fmla="*/ 5 w 62"/>
                <a:gd name="T43" fmla="*/ 2 h 19"/>
                <a:gd name="T44" fmla="*/ 5 w 62"/>
                <a:gd name="T45" fmla="*/ 0 h 19"/>
                <a:gd name="T46" fmla="*/ 8 w 62"/>
                <a:gd name="T47" fmla="*/ 0 h 19"/>
                <a:gd name="T48" fmla="*/ 8 w 62"/>
                <a:gd name="T49" fmla="*/ 0 h 19"/>
                <a:gd name="T50" fmla="*/ 17 w 62"/>
                <a:gd name="T51" fmla="*/ 2 h 19"/>
                <a:gd name="T52" fmla="*/ 24 w 62"/>
                <a:gd name="T53" fmla="*/ 2 h 19"/>
                <a:gd name="T54" fmla="*/ 31 w 62"/>
                <a:gd name="T55" fmla="*/ 2 h 19"/>
                <a:gd name="T56" fmla="*/ 33 w 62"/>
                <a:gd name="T57" fmla="*/ 2 h 19"/>
                <a:gd name="T58" fmla="*/ 36 w 62"/>
                <a:gd name="T59" fmla="*/ 4 h 19"/>
                <a:gd name="T60" fmla="*/ 38 w 62"/>
                <a:gd name="T61" fmla="*/ 2 h 19"/>
                <a:gd name="T62" fmla="*/ 41 w 62"/>
                <a:gd name="T63" fmla="*/ 2 h 19"/>
                <a:gd name="T64" fmla="*/ 43 w 62"/>
                <a:gd name="T65" fmla="*/ 2 h 19"/>
                <a:gd name="T66" fmla="*/ 45 w 62"/>
                <a:gd name="T67" fmla="*/ 4 h 19"/>
                <a:gd name="T68" fmla="*/ 52 w 62"/>
                <a:gd name="T69" fmla="*/ 4 h 19"/>
                <a:gd name="T70" fmla="*/ 52 w 62"/>
                <a:gd name="T71" fmla="*/ 9 h 19"/>
                <a:gd name="T72" fmla="*/ 52 w 62"/>
                <a:gd name="T73" fmla="*/ 9 h 19"/>
                <a:gd name="T74" fmla="*/ 45 w 62"/>
                <a:gd name="T75" fmla="*/ 14 h 19"/>
                <a:gd name="T76" fmla="*/ 55 w 62"/>
                <a:gd name="T77" fmla="*/ 14 h 19"/>
                <a:gd name="T78" fmla="*/ 52 w 62"/>
                <a:gd name="T79" fmla="*/ 14 h 19"/>
                <a:gd name="T80" fmla="*/ 52 w 62"/>
                <a:gd name="T81" fmla="*/ 14 h 19"/>
                <a:gd name="T82" fmla="*/ 55 w 62"/>
                <a:gd name="T83" fmla="*/ 11 h 19"/>
                <a:gd name="T84" fmla="*/ 59 w 62"/>
                <a:gd name="T85" fmla="*/ 11 h 19"/>
                <a:gd name="T86" fmla="*/ 62 w 62"/>
                <a:gd name="T87" fmla="*/ 11 h 19"/>
                <a:gd name="T88" fmla="*/ 57 w 62"/>
                <a:gd name="T8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19">
                  <a:moveTo>
                    <a:pt x="45" y="14"/>
                  </a:moveTo>
                  <a:lnTo>
                    <a:pt x="45" y="16"/>
                  </a:lnTo>
                  <a:lnTo>
                    <a:pt x="45" y="16"/>
                  </a:lnTo>
                  <a:lnTo>
                    <a:pt x="43" y="16"/>
                  </a:lnTo>
                  <a:lnTo>
                    <a:pt x="43" y="16"/>
                  </a:lnTo>
                  <a:lnTo>
                    <a:pt x="43" y="16"/>
                  </a:lnTo>
                  <a:lnTo>
                    <a:pt x="43" y="19"/>
                  </a:lnTo>
                  <a:lnTo>
                    <a:pt x="33" y="19"/>
                  </a:lnTo>
                  <a:lnTo>
                    <a:pt x="33" y="19"/>
                  </a:lnTo>
                  <a:lnTo>
                    <a:pt x="31" y="19"/>
                  </a:lnTo>
                  <a:lnTo>
                    <a:pt x="29" y="19"/>
                  </a:lnTo>
                  <a:lnTo>
                    <a:pt x="29" y="19"/>
                  </a:lnTo>
                  <a:lnTo>
                    <a:pt x="26" y="16"/>
                  </a:lnTo>
                  <a:lnTo>
                    <a:pt x="22" y="19"/>
                  </a:lnTo>
                  <a:lnTo>
                    <a:pt x="22" y="19"/>
                  </a:lnTo>
                  <a:lnTo>
                    <a:pt x="19" y="19"/>
                  </a:lnTo>
                  <a:lnTo>
                    <a:pt x="19" y="19"/>
                  </a:lnTo>
                  <a:lnTo>
                    <a:pt x="17" y="16"/>
                  </a:lnTo>
                  <a:lnTo>
                    <a:pt x="17" y="16"/>
                  </a:lnTo>
                  <a:lnTo>
                    <a:pt x="15" y="19"/>
                  </a:lnTo>
                  <a:lnTo>
                    <a:pt x="15" y="19"/>
                  </a:lnTo>
                  <a:lnTo>
                    <a:pt x="15" y="19"/>
                  </a:lnTo>
                  <a:lnTo>
                    <a:pt x="12" y="19"/>
                  </a:lnTo>
                  <a:lnTo>
                    <a:pt x="12" y="19"/>
                  </a:lnTo>
                  <a:lnTo>
                    <a:pt x="10" y="19"/>
                  </a:lnTo>
                  <a:lnTo>
                    <a:pt x="8" y="19"/>
                  </a:lnTo>
                  <a:lnTo>
                    <a:pt x="8" y="19"/>
                  </a:lnTo>
                  <a:lnTo>
                    <a:pt x="3" y="19"/>
                  </a:lnTo>
                  <a:lnTo>
                    <a:pt x="3" y="19"/>
                  </a:lnTo>
                  <a:lnTo>
                    <a:pt x="3" y="16"/>
                  </a:lnTo>
                  <a:lnTo>
                    <a:pt x="5" y="14"/>
                  </a:lnTo>
                  <a:lnTo>
                    <a:pt x="5" y="11"/>
                  </a:lnTo>
                  <a:lnTo>
                    <a:pt x="5" y="9"/>
                  </a:lnTo>
                  <a:lnTo>
                    <a:pt x="5" y="9"/>
                  </a:lnTo>
                  <a:lnTo>
                    <a:pt x="5" y="9"/>
                  </a:lnTo>
                  <a:lnTo>
                    <a:pt x="3" y="7"/>
                  </a:lnTo>
                  <a:lnTo>
                    <a:pt x="3" y="7"/>
                  </a:lnTo>
                  <a:lnTo>
                    <a:pt x="3" y="7"/>
                  </a:lnTo>
                  <a:lnTo>
                    <a:pt x="3" y="7"/>
                  </a:lnTo>
                  <a:lnTo>
                    <a:pt x="3" y="7"/>
                  </a:lnTo>
                  <a:lnTo>
                    <a:pt x="0" y="7"/>
                  </a:lnTo>
                  <a:lnTo>
                    <a:pt x="0" y="4"/>
                  </a:lnTo>
                  <a:lnTo>
                    <a:pt x="5" y="2"/>
                  </a:lnTo>
                  <a:lnTo>
                    <a:pt x="5" y="2"/>
                  </a:lnTo>
                  <a:lnTo>
                    <a:pt x="5" y="0"/>
                  </a:lnTo>
                  <a:lnTo>
                    <a:pt x="5" y="0"/>
                  </a:lnTo>
                  <a:lnTo>
                    <a:pt x="8" y="0"/>
                  </a:lnTo>
                  <a:lnTo>
                    <a:pt x="8" y="0"/>
                  </a:lnTo>
                  <a:lnTo>
                    <a:pt x="8" y="0"/>
                  </a:lnTo>
                  <a:lnTo>
                    <a:pt x="8" y="0"/>
                  </a:lnTo>
                  <a:lnTo>
                    <a:pt x="10" y="2"/>
                  </a:lnTo>
                  <a:lnTo>
                    <a:pt x="17" y="2"/>
                  </a:lnTo>
                  <a:lnTo>
                    <a:pt x="19" y="2"/>
                  </a:lnTo>
                  <a:lnTo>
                    <a:pt x="24" y="2"/>
                  </a:lnTo>
                  <a:lnTo>
                    <a:pt x="26" y="2"/>
                  </a:lnTo>
                  <a:lnTo>
                    <a:pt x="31" y="2"/>
                  </a:lnTo>
                  <a:lnTo>
                    <a:pt x="33" y="2"/>
                  </a:lnTo>
                  <a:lnTo>
                    <a:pt x="33" y="2"/>
                  </a:lnTo>
                  <a:lnTo>
                    <a:pt x="36" y="2"/>
                  </a:lnTo>
                  <a:lnTo>
                    <a:pt x="36" y="4"/>
                  </a:lnTo>
                  <a:lnTo>
                    <a:pt x="36" y="2"/>
                  </a:lnTo>
                  <a:lnTo>
                    <a:pt x="38" y="2"/>
                  </a:lnTo>
                  <a:lnTo>
                    <a:pt x="41" y="2"/>
                  </a:lnTo>
                  <a:lnTo>
                    <a:pt x="41" y="2"/>
                  </a:lnTo>
                  <a:lnTo>
                    <a:pt x="41" y="2"/>
                  </a:lnTo>
                  <a:lnTo>
                    <a:pt x="43" y="2"/>
                  </a:lnTo>
                  <a:lnTo>
                    <a:pt x="43" y="2"/>
                  </a:lnTo>
                  <a:lnTo>
                    <a:pt x="45" y="4"/>
                  </a:lnTo>
                  <a:lnTo>
                    <a:pt x="50" y="4"/>
                  </a:lnTo>
                  <a:lnTo>
                    <a:pt x="52" y="4"/>
                  </a:lnTo>
                  <a:lnTo>
                    <a:pt x="52" y="9"/>
                  </a:lnTo>
                  <a:lnTo>
                    <a:pt x="52" y="9"/>
                  </a:lnTo>
                  <a:lnTo>
                    <a:pt x="52" y="9"/>
                  </a:lnTo>
                  <a:lnTo>
                    <a:pt x="52" y="9"/>
                  </a:lnTo>
                  <a:lnTo>
                    <a:pt x="50" y="11"/>
                  </a:lnTo>
                  <a:lnTo>
                    <a:pt x="45" y="14"/>
                  </a:lnTo>
                  <a:lnTo>
                    <a:pt x="45" y="14"/>
                  </a:lnTo>
                  <a:moveTo>
                    <a:pt x="55" y="14"/>
                  </a:moveTo>
                  <a:lnTo>
                    <a:pt x="55" y="14"/>
                  </a:lnTo>
                  <a:lnTo>
                    <a:pt x="52" y="14"/>
                  </a:lnTo>
                  <a:lnTo>
                    <a:pt x="52" y="14"/>
                  </a:lnTo>
                  <a:lnTo>
                    <a:pt x="52" y="14"/>
                  </a:lnTo>
                  <a:lnTo>
                    <a:pt x="55" y="11"/>
                  </a:lnTo>
                  <a:lnTo>
                    <a:pt x="55" y="11"/>
                  </a:lnTo>
                  <a:lnTo>
                    <a:pt x="57" y="11"/>
                  </a:lnTo>
                  <a:lnTo>
                    <a:pt x="59" y="11"/>
                  </a:lnTo>
                  <a:lnTo>
                    <a:pt x="62" y="11"/>
                  </a:lnTo>
                  <a:lnTo>
                    <a:pt x="62" y="11"/>
                  </a:lnTo>
                  <a:lnTo>
                    <a:pt x="59" y="14"/>
                  </a:lnTo>
                  <a:lnTo>
                    <a:pt x="57" y="14"/>
                  </a:lnTo>
                  <a:lnTo>
                    <a:pt x="55"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7"/>
            <p:cNvSpPr>
              <a:spLocks/>
            </p:cNvSpPr>
            <p:nvPr/>
          </p:nvSpPr>
          <p:spPr bwMode="auto">
            <a:xfrm>
              <a:off x="1779" y="1373"/>
              <a:ext cx="7" cy="5"/>
            </a:xfrm>
            <a:custGeom>
              <a:avLst/>
              <a:gdLst>
                <a:gd name="T0" fmla="*/ 7 w 7"/>
                <a:gd name="T1" fmla="*/ 5 h 5"/>
                <a:gd name="T2" fmla="*/ 7 w 7"/>
                <a:gd name="T3" fmla="*/ 5 h 5"/>
                <a:gd name="T4" fmla="*/ 7 w 7"/>
                <a:gd name="T5" fmla="*/ 5 h 5"/>
                <a:gd name="T6" fmla="*/ 5 w 7"/>
                <a:gd name="T7" fmla="*/ 2 h 5"/>
                <a:gd name="T8" fmla="*/ 5 w 7"/>
                <a:gd name="T9" fmla="*/ 2 h 5"/>
                <a:gd name="T10" fmla="*/ 5 w 7"/>
                <a:gd name="T11" fmla="*/ 2 h 5"/>
                <a:gd name="T12" fmla="*/ 5 w 7"/>
                <a:gd name="T13" fmla="*/ 2 h 5"/>
                <a:gd name="T14" fmla="*/ 5 w 7"/>
                <a:gd name="T15" fmla="*/ 2 h 5"/>
                <a:gd name="T16" fmla="*/ 2 w 7"/>
                <a:gd name="T17" fmla="*/ 2 h 5"/>
                <a:gd name="T18" fmla="*/ 2 w 7"/>
                <a:gd name="T19" fmla="*/ 2 h 5"/>
                <a:gd name="T20" fmla="*/ 2 w 7"/>
                <a:gd name="T21" fmla="*/ 2 h 5"/>
                <a:gd name="T22" fmla="*/ 0 w 7"/>
                <a:gd name="T23" fmla="*/ 0 h 5"/>
                <a:gd name="T24" fmla="*/ 0 w 7"/>
                <a:gd name="T25" fmla="*/ 0 h 5"/>
                <a:gd name="T26" fmla="*/ 0 w 7"/>
                <a:gd name="T27" fmla="*/ 0 h 5"/>
                <a:gd name="T28" fmla="*/ 2 w 7"/>
                <a:gd name="T29" fmla="*/ 0 h 5"/>
                <a:gd name="T30" fmla="*/ 2 w 7"/>
                <a:gd name="T31" fmla="*/ 0 h 5"/>
                <a:gd name="T32" fmla="*/ 5 w 7"/>
                <a:gd name="T33" fmla="*/ 0 h 5"/>
                <a:gd name="T34" fmla="*/ 5 w 7"/>
                <a:gd name="T35" fmla="*/ 2 h 5"/>
                <a:gd name="T36" fmla="*/ 7 w 7"/>
                <a:gd name="T37" fmla="*/ 5 h 5"/>
                <a:gd name="T38" fmla="*/ 7 w 7"/>
                <a:gd name="T39" fmla="*/ 5 h 5"/>
                <a:gd name="T40" fmla="*/ 7 w 7"/>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7" y="5"/>
                  </a:moveTo>
                  <a:lnTo>
                    <a:pt x="7" y="5"/>
                  </a:lnTo>
                  <a:lnTo>
                    <a:pt x="7" y="5"/>
                  </a:lnTo>
                  <a:lnTo>
                    <a:pt x="5" y="2"/>
                  </a:lnTo>
                  <a:lnTo>
                    <a:pt x="5" y="2"/>
                  </a:lnTo>
                  <a:lnTo>
                    <a:pt x="5" y="2"/>
                  </a:lnTo>
                  <a:lnTo>
                    <a:pt x="5" y="2"/>
                  </a:lnTo>
                  <a:lnTo>
                    <a:pt x="5" y="2"/>
                  </a:lnTo>
                  <a:lnTo>
                    <a:pt x="2" y="2"/>
                  </a:lnTo>
                  <a:lnTo>
                    <a:pt x="2" y="2"/>
                  </a:lnTo>
                  <a:lnTo>
                    <a:pt x="2" y="2"/>
                  </a:lnTo>
                  <a:lnTo>
                    <a:pt x="0" y="0"/>
                  </a:lnTo>
                  <a:lnTo>
                    <a:pt x="0" y="0"/>
                  </a:lnTo>
                  <a:lnTo>
                    <a:pt x="0" y="0"/>
                  </a:lnTo>
                  <a:lnTo>
                    <a:pt x="2" y="0"/>
                  </a:lnTo>
                  <a:lnTo>
                    <a:pt x="2" y="0"/>
                  </a:lnTo>
                  <a:lnTo>
                    <a:pt x="5" y="0"/>
                  </a:lnTo>
                  <a:lnTo>
                    <a:pt x="5" y="2"/>
                  </a:lnTo>
                  <a:lnTo>
                    <a:pt x="7" y="5"/>
                  </a:lnTo>
                  <a:lnTo>
                    <a:pt x="7" y="5"/>
                  </a:lnTo>
                  <a:lnTo>
                    <a:pt x="7" y="5"/>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8"/>
            <p:cNvSpPr>
              <a:spLocks/>
            </p:cNvSpPr>
            <p:nvPr/>
          </p:nvSpPr>
          <p:spPr bwMode="auto">
            <a:xfrm>
              <a:off x="1779" y="1373"/>
              <a:ext cx="7" cy="5"/>
            </a:xfrm>
            <a:custGeom>
              <a:avLst/>
              <a:gdLst>
                <a:gd name="T0" fmla="*/ 7 w 7"/>
                <a:gd name="T1" fmla="*/ 5 h 5"/>
                <a:gd name="T2" fmla="*/ 7 w 7"/>
                <a:gd name="T3" fmla="*/ 5 h 5"/>
                <a:gd name="T4" fmla="*/ 7 w 7"/>
                <a:gd name="T5" fmla="*/ 5 h 5"/>
                <a:gd name="T6" fmla="*/ 5 w 7"/>
                <a:gd name="T7" fmla="*/ 2 h 5"/>
                <a:gd name="T8" fmla="*/ 5 w 7"/>
                <a:gd name="T9" fmla="*/ 2 h 5"/>
                <a:gd name="T10" fmla="*/ 5 w 7"/>
                <a:gd name="T11" fmla="*/ 2 h 5"/>
                <a:gd name="T12" fmla="*/ 5 w 7"/>
                <a:gd name="T13" fmla="*/ 2 h 5"/>
                <a:gd name="T14" fmla="*/ 5 w 7"/>
                <a:gd name="T15" fmla="*/ 2 h 5"/>
                <a:gd name="T16" fmla="*/ 2 w 7"/>
                <a:gd name="T17" fmla="*/ 2 h 5"/>
                <a:gd name="T18" fmla="*/ 2 w 7"/>
                <a:gd name="T19" fmla="*/ 2 h 5"/>
                <a:gd name="T20" fmla="*/ 2 w 7"/>
                <a:gd name="T21" fmla="*/ 2 h 5"/>
                <a:gd name="T22" fmla="*/ 0 w 7"/>
                <a:gd name="T23" fmla="*/ 0 h 5"/>
                <a:gd name="T24" fmla="*/ 0 w 7"/>
                <a:gd name="T25" fmla="*/ 0 h 5"/>
                <a:gd name="T26" fmla="*/ 0 w 7"/>
                <a:gd name="T27" fmla="*/ 0 h 5"/>
                <a:gd name="T28" fmla="*/ 2 w 7"/>
                <a:gd name="T29" fmla="*/ 0 h 5"/>
                <a:gd name="T30" fmla="*/ 2 w 7"/>
                <a:gd name="T31" fmla="*/ 0 h 5"/>
                <a:gd name="T32" fmla="*/ 5 w 7"/>
                <a:gd name="T33" fmla="*/ 0 h 5"/>
                <a:gd name="T34" fmla="*/ 5 w 7"/>
                <a:gd name="T35" fmla="*/ 2 h 5"/>
                <a:gd name="T36" fmla="*/ 7 w 7"/>
                <a:gd name="T37" fmla="*/ 5 h 5"/>
                <a:gd name="T38" fmla="*/ 7 w 7"/>
                <a:gd name="T39" fmla="*/ 5 h 5"/>
                <a:gd name="T40" fmla="*/ 7 w 7"/>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7" y="5"/>
                  </a:moveTo>
                  <a:lnTo>
                    <a:pt x="7" y="5"/>
                  </a:lnTo>
                  <a:lnTo>
                    <a:pt x="7" y="5"/>
                  </a:lnTo>
                  <a:lnTo>
                    <a:pt x="5" y="2"/>
                  </a:lnTo>
                  <a:lnTo>
                    <a:pt x="5" y="2"/>
                  </a:lnTo>
                  <a:lnTo>
                    <a:pt x="5" y="2"/>
                  </a:lnTo>
                  <a:lnTo>
                    <a:pt x="5" y="2"/>
                  </a:lnTo>
                  <a:lnTo>
                    <a:pt x="5" y="2"/>
                  </a:lnTo>
                  <a:lnTo>
                    <a:pt x="2" y="2"/>
                  </a:lnTo>
                  <a:lnTo>
                    <a:pt x="2" y="2"/>
                  </a:lnTo>
                  <a:lnTo>
                    <a:pt x="2" y="2"/>
                  </a:lnTo>
                  <a:lnTo>
                    <a:pt x="0" y="0"/>
                  </a:lnTo>
                  <a:lnTo>
                    <a:pt x="0" y="0"/>
                  </a:lnTo>
                  <a:lnTo>
                    <a:pt x="0" y="0"/>
                  </a:lnTo>
                  <a:lnTo>
                    <a:pt x="2" y="0"/>
                  </a:lnTo>
                  <a:lnTo>
                    <a:pt x="2" y="0"/>
                  </a:lnTo>
                  <a:lnTo>
                    <a:pt x="5" y="0"/>
                  </a:lnTo>
                  <a:lnTo>
                    <a:pt x="5" y="2"/>
                  </a:lnTo>
                  <a:lnTo>
                    <a:pt x="7" y="5"/>
                  </a:lnTo>
                  <a:lnTo>
                    <a:pt x="7" y="5"/>
                  </a:lnTo>
                  <a:lnTo>
                    <a:pt x="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9"/>
            <p:cNvSpPr>
              <a:spLocks noEditPoints="1"/>
            </p:cNvSpPr>
            <p:nvPr/>
          </p:nvSpPr>
          <p:spPr bwMode="auto">
            <a:xfrm>
              <a:off x="1713" y="1342"/>
              <a:ext cx="14" cy="22"/>
            </a:xfrm>
            <a:custGeom>
              <a:avLst/>
              <a:gdLst>
                <a:gd name="T0" fmla="*/ 5 w 14"/>
                <a:gd name="T1" fmla="*/ 22 h 22"/>
                <a:gd name="T2" fmla="*/ 5 w 14"/>
                <a:gd name="T3" fmla="*/ 22 h 22"/>
                <a:gd name="T4" fmla="*/ 5 w 14"/>
                <a:gd name="T5" fmla="*/ 22 h 22"/>
                <a:gd name="T6" fmla="*/ 5 w 14"/>
                <a:gd name="T7" fmla="*/ 22 h 22"/>
                <a:gd name="T8" fmla="*/ 5 w 14"/>
                <a:gd name="T9" fmla="*/ 19 h 22"/>
                <a:gd name="T10" fmla="*/ 5 w 14"/>
                <a:gd name="T11" fmla="*/ 19 h 22"/>
                <a:gd name="T12" fmla="*/ 5 w 14"/>
                <a:gd name="T13" fmla="*/ 19 h 22"/>
                <a:gd name="T14" fmla="*/ 5 w 14"/>
                <a:gd name="T15" fmla="*/ 19 h 22"/>
                <a:gd name="T16" fmla="*/ 5 w 14"/>
                <a:gd name="T17" fmla="*/ 19 h 22"/>
                <a:gd name="T18" fmla="*/ 7 w 14"/>
                <a:gd name="T19" fmla="*/ 19 h 22"/>
                <a:gd name="T20" fmla="*/ 7 w 14"/>
                <a:gd name="T21" fmla="*/ 19 h 22"/>
                <a:gd name="T22" fmla="*/ 7 w 14"/>
                <a:gd name="T23" fmla="*/ 19 h 22"/>
                <a:gd name="T24" fmla="*/ 7 w 14"/>
                <a:gd name="T25" fmla="*/ 19 h 22"/>
                <a:gd name="T26" fmla="*/ 7 w 14"/>
                <a:gd name="T27" fmla="*/ 19 h 22"/>
                <a:gd name="T28" fmla="*/ 9 w 14"/>
                <a:gd name="T29" fmla="*/ 19 h 22"/>
                <a:gd name="T30" fmla="*/ 9 w 14"/>
                <a:gd name="T31" fmla="*/ 19 h 22"/>
                <a:gd name="T32" fmla="*/ 9 w 14"/>
                <a:gd name="T33" fmla="*/ 19 h 22"/>
                <a:gd name="T34" fmla="*/ 9 w 14"/>
                <a:gd name="T35" fmla="*/ 19 h 22"/>
                <a:gd name="T36" fmla="*/ 9 w 14"/>
                <a:gd name="T37" fmla="*/ 19 h 22"/>
                <a:gd name="T38" fmla="*/ 9 w 14"/>
                <a:gd name="T39" fmla="*/ 19 h 22"/>
                <a:gd name="T40" fmla="*/ 9 w 14"/>
                <a:gd name="T41" fmla="*/ 19 h 22"/>
                <a:gd name="T42" fmla="*/ 12 w 14"/>
                <a:gd name="T43" fmla="*/ 19 h 22"/>
                <a:gd name="T44" fmla="*/ 12 w 14"/>
                <a:gd name="T45" fmla="*/ 19 h 22"/>
                <a:gd name="T46" fmla="*/ 12 w 14"/>
                <a:gd name="T47" fmla="*/ 19 h 22"/>
                <a:gd name="T48" fmla="*/ 12 w 14"/>
                <a:gd name="T49" fmla="*/ 19 h 22"/>
                <a:gd name="T50" fmla="*/ 12 w 14"/>
                <a:gd name="T51" fmla="*/ 19 h 22"/>
                <a:gd name="T52" fmla="*/ 14 w 14"/>
                <a:gd name="T53" fmla="*/ 19 h 22"/>
                <a:gd name="T54" fmla="*/ 14 w 14"/>
                <a:gd name="T55" fmla="*/ 19 h 22"/>
                <a:gd name="T56" fmla="*/ 14 w 14"/>
                <a:gd name="T57" fmla="*/ 19 h 22"/>
                <a:gd name="T58" fmla="*/ 14 w 14"/>
                <a:gd name="T59" fmla="*/ 19 h 22"/>
                <a:gd name="T60" fmla="*/ 14 w 14"/>
                <a:gd name="T61" fmla="*/ 19 h 22"/>
                <a:gd name="T62" fmla="*/ 14 w 14"/>
                <a:gd name="T63" fmla="*/ 19 h 22"/>
                <a:gd name="T64" fmla="*/ 14 w 14"/>
                <a:gd name="T65" fmla="*/ 19 h 22"/>
                <a:gd name="T66" fmla="*/ 12 w 14"/>
                <a:gd name="T67" fmla="*/ 22 h 22"/>
                <a:gd name="T68" fmla="*/ 12 w 14"/>
                <a:gd name="T69" fmla="*/ 22 h 22"/>
                <a:gd name="T70" fmla="*/ 12 w 14"/>
                <a:gd name="T71" fmla="*/ 22 h 22"/>
                <a:gd name="T72" fmla="*/ 12 w 14"/>
                <a:gd name="T73" fmla="*/ 22 h 22"/>
                <a:gd name="T74" fmla="*/ 9 w 14"/>
                <a:gd name="T75" fmla="*/ 22 h 22"/>
                <a:gd name="T76" fmla="*/ 9 w 14"/>
                <a:gd name="T77" fmla="*/ 22 h 22"/>
                <a:gd name="T78" fmla="*/ 9 w 14"/>
                <a:gd name="T79" fmla="*/ 22 h 22"/>
                <a:gd name="T80" fmla="*/ 9 w 14"/>
                <a:gd name="T81" fmla="*/ 22 h 22"/>
                <a:gd name="T82" fmla="*/ 9 w 14"/>
                <a:gd name="T83" fmla="*/ 22 h 22"/>
                <a:gd name="T84" fmla="*/ 7 w 14"/>
                <a:gd name="T85" fmla="*/ 22 h 22"/>
                <a:gd name="T86" fmla="*/ 7 w 14"/>
                <a:gd name="T87" fmla="*/ 22 h 22"/>
                <a:gd name="T88" fmla="*/ 7 w 14"/>
                <a:gd name="T89" fmla="*/ 22 h 22"/>
                <a:gd name="T90" fmla="*/ 7 w 14"/>
                <a:gd name="T91" fmla="*/ 22 h 22"/>
                <a:gd name="T92" fmla="*/ 7 w 14"/>
                <a:gd name="T93" fmla="*/ 22 h 22"/>
                <a:gd name="T94" fmla="*/ 7 w 14"/>
                <a:gd name="T95" fmla="*/ 22 h 22"/>
                <a:gd name="T96" fmla="*/ 5 w 14"/>
                <a:gd name="T97" fmla="*/ 22 h 22"/>
                <a:gd name="T98" fmla="*/ 5 w 14"/>
                <a:gd name="T99" fmla="*/ 22 h 22"/>
                <a:gd name="T100" fmla="*/ 5 w 14"/>
                <a:gd name="T101" fmla="*/ 22 h 22"/>
                <a:gd name="T102" fmla="*/ 0 w 14"/>
                <a:gd name="T103" fmla="*/ 0 h 22"/>
                <a:gd name="T104" fmla="*/ 2 w 14"/>
                <a:gd name="T105" fmla="*/ 0 h 22"/>
                <a:gd name="T106" fmla="*/ 2 w 14"/>
                <a:gd name="T107" fmla="*/ 0 h 22"/>
                <a:gd name="T108" fmla="*/ 7 w 14"/>
                <a:gd name="T109" fmla="*/ 3 h 22"/>
                <a:gd name="T110" fmla="*/ 7 w 14"/>
                <a:gd name="T111" fmla="*/ 3 h 22"/>
                <a:gd name="T112" fmla="*/ 5 w 14"/>
                <a:gd name="T113" fmla="*/ 3 h 22"/>
                <a:gd name="T114" fmla="*/ 2 w 14"/>
                <a:gd name="T115" fmla="*/ 3 h 22"/>
                <a:gd name="T116" fmla="*/ 0 w 14"/>
                <a:gd name="T1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2">
                  <a:moveTo>
                    <a:pt x="5" y="22"/>
                  </a:moveTo>
                  <a:lnTo>
                    <a:pt x="5" y="22"/>
                  </a:lnTo>
                  <a:lnTo>
                    <a:pt x="5" y="22"/>
                  </a:lnTo>
                  <a:lnTo>
                    <a:pt x="5" y="22"/>
                  </a:lnTo>
                  <a:lnTo>
                    <a:pt x="5" y="19"/>
                  </a:lnTo>
                  <a:lnTo>
                    <a:pt x="5" y="19"/>
                  </a:lnTo>
                  <a:lnTo>
                    <a:pt x="5" y="19"/>
                  </a:lnTo>
                  <a:lnTo>
                    <a:pt x="5" y="19"/>
                  </a:lnTo>
                  <a:lnTo>
                    <a:pt x="5" y="19"/>
                  </a:lnTo>
                  <a:lnTo>
                    <a:pt x="7" y="19"/>
                  </a:lnTo>
                  <a:lnTo>
                    <a:pt x="7" y="19"/>
                  </a:lnTo>
                  <a:lnTo>
                    <a:pt x="7" y="19"/>
                  </a:lnTo>
                  <a:lnTo>
                    <a:pt x="7" y="19"/>
                  </a:lnTo>
                  <a:lnTo>
                    <a:pt x="7" y="19"/>
                  </a:lnTo>
                  <a:lnTo>
                    <a:pt x="9" y="19"/>
                  </a:lnTo>
                  <a:lnTo>
                    <a:pt x="9" y="19"/>
                  </a:lnTo>
                  <a:lnTo>
                    <a:pt x="9" y="19"/>
                  </a:lnTo>
                  <a:lnTo>
                    <a:pt x="9" y="19"/>
                  </a:lnTo>
                  <a:lnTo>
                    <a:pt x="9" y="19"/>
                  </a:lnTo>
                  <a:lnTo>
                    <a:pt x="9" y="19"/>
                  </a:lnTo>
                  <a:lnTo>
                    <a:pt x="9" y="19"/>
                  </a:lnTo>
                  <a:lnTo>
                    <a:pt x="12" y="19"/>
                  </a:lnTo>
                  <a:lnTo>
                    <a:pt x="12" y="19"/>
                  </a:lnTo>
                  <a:lnTo>
                    <a:pt x="12" y="19"/>
                  </a:lnTo>
                  <a:lnTo>
                    <a:pt x="12" y="19"/>
                  </a:lnTo>
                  <a:lnTo>
                    <a:pt x="12" y="19"/>
                  </a:lnTo>
                  <a:lnTo>
                    <a:pt x="14" y="19"/>
                  </a:lnTo>
                  <a:lnTo>
                    <a:pt x="14" y="19"/>
                  </a:lnTo>
                  <a:lnTo>
                    <a:pt x="14" y="19"/>
                  </a:lnTo>
                  <a:lnTo>
                    <a:pt x="14" y="19"/>
                  </a:lnTo>
                  <a:lnTo>
                    <a:pt x="14" y="19"/>
                  </a:lnTo>
                  <a:lnTo>
                    <a:pt x="14" y="19"/>
                  </a:lnTo>
                  <a:lnTo>
                    <a:pt x="14" y="19"/>
                  </a:lnTo>
                  <a:lnTo>
                    <a:pt x="12" y="22"/>
                  </a:lnTo>
                  <a:lnTo>
                    <a:pt x="12" y="22"/>
                  </a:lnTo>
                  <a:lnTo>
                    <a:pt x="12" y="22"/>
                  </a:lnTo>
                  <a:lnTo>
                    <a:pt x="12" y="22"/>
                  </a:lnTo>
                  <a:lnTo>
                    <a:pt x="9" y="22"/>
                  </a:lnTo>
                  <a:lnTo>
                    <a:pt x="9" y="22"/>
                  </a:lnTo>
                  <a:lnTo>
                    <a:pt x="9" y="22"/>
                  </a:lnTo>
                  <a:lnTo>
                    <a:pt x="9" y="22"/>
                  </a:lnTo>
                  <a:lnTo>
                    <a:pt x="9" y="22"/>
                  </a:lnTo>
                  <a:lnTo>
                    <a:pt x="7" y="22"/>
                  </a:lnTo>
                  <a:lnTo>
                    <a:pt x="7" y="22"/>
                  </a:lnTo>
                  <a:lnTo>
                    <a:pt x="7" y="22"/>
                  </a:lnTo>
                  <a:lnTo>
                    <a:pt x="7" y="22"/>
                  </a:lnTo>
                  <a:lnTo>
                    <a:pt x="7" y="22"/>
                  </a:lnTo>
                  <a:lnTo>
                    <a:pt x="7" y="22"/>
                  </a:lnTo>
                  <a:lnTo>
                    <a:pt x="5" y="22"/>
                  </a:lnTo>
                  <a:lnTo>
                    <a:pt x="5" y="22"/>
                  </a:lnTo>
                  <a:lnTo>
                    <a:pt x="5" y="22"/>
                  </a:lnTo>
                  <a:close/>
                  <a:moveTo>
                    <a:pt x="0" y="0"/>
                  </a:moveTo>
                  <a:lnTo>
                    <a:pt x="2" y="0"/>
                  </a:lnTo>
                  <a:lnTo>
                    <a:pt x="2" y="0"/>
                  </a:lnTo>
                  <a:lnTo>
                    <a:pt x="7" y="3"/>
                  </a:lnTo>
                  <a:lnTo>
                    <a:pt x="7" y="3"/>
                  </a:lnTo>
                  <a:lnTo>
                    <a:pt x="5" y="3"/>
                  </a:lnTo>
                  <a:lnTo>
                    <a:pt x="2" y="3"/>
                  </a:lnTo>
                  <a:lnTo>
                    <a:pt x="0" y="0"/>
                  </a:lnTo>
                  <a:close/>
                </a:path>
              </a:pathLst>
            </a:custGeom>
            <a:solidFill>
              <a:srgbClr val="C151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0"/>
            <p:cNvSpPr>
              <a:spLocks noEditPoints="1"/>
            </p:cNvSpPr>
            <p:nvPr/>
          </p:nvSpPr>
          <p:spPr bwMode="auto">
            <a:xfrm>
              <a:off x="1713" y="1342"/>
              <a:ext cx="14" cy="22"/>
            </a:xfrm>
            <a:custGeom>
              <a:avLst/>
              <a:gdLst>
                <a:gd name="T0" fmla="*/ 5 w 14"/>
                <a:gd name="T1" fmla="*/ 22 h 22"/>
                <a:gd name="T2" fmla="*/ 5 w 14"/>
                <a:gd name="T3" fmla="*/ 22 h 22"/>
                <a:gd name="T4" fmla="*/ 5 w 14"/>
                <a:gd name="T5" fmla="*/ 22 h 22"/>
                <a:gd name="T6" fmla="*/ 5 w 14"/>
                <a:gd name="T7" fmla="*/ 22 h 22"/>
                <a:gd name="T8" fmla="*/ 5 w 14"/>
                <a:gd name="T9" fmla="*/ 19 h 22"/>
                <a:gd name="T10" fmla="*/ 5 w 14"/>
                <a:gd name="T11" fmla="*/ 19 h 22"/>
                <a:gd name="T12" fmla="*/ 5 w 14"/>
                <a:gd name="T13" fmla="*/ 19 h 22"/>
                <a:gd name="T14" fmla="*/ 5 w 14"/>
                <a:gd name="T15" fmla="*/ 19 h 22"/>
                <a:gd name="T16" fmla="*/ 5 w 14"/>
                <a:gd name="T17" fmla="*/ 19 h 22"/>
                <a:gd name="T18" fmla="*/ 7 w 14"/>
                <a:gd name="T19" fmla="*/ 19 h 22"/>
                <a:gd name="T20" fmla="*/ 7 w 14"/>
                <a:gd name="T21" fmla="*/ 19 h 22"/>
                <a:gd name="T22" fmla="*/ 7 w 14"/>
                <a:gd name="T23" fmla="*/ 19 h 22"/>
                <a:gd name="T24" fmla="*/ 7 w 14"/>
                <a:gd name="T25" fmla="*/ 19 h 22"/>
                <a:gd name="T26" fmla="*/ 7 w 14"/>
                <a:gd name="T27" fmla="*/ 19 h 22"/>
                <a:gd name="T28" fmla="*/ 9 w 14"/>
                <a:gd name="T29" fmla="*/ 19 h 22"/>
                <a:gd name="T30" fmla="*/ 9 w 14"/>
                <a:gd name="T31" fmla="*/ 19 h 22"/>
                <a:gd name="T32" fmla="*/ 9 w 14"/>
                <a:gd name="T33" fmla="*/ 19 h 22"/>
                <a:gd name="T34" fmla="*/ 9 w 14"/>
                <a:gd name="T35" fmla="*/ 19 h 22"/>
                <a:gd name="T36" fmla="*/ 9 w 14"/>
                <a:gd name="T37" fmla="*/ 19 h 22"/>
                <a:gd name="T38" fmla="*/ 9 w 14"/>
                <a:gd name="T39" fmla="*/ 19 h 22"/>
                <a:gd name="T40" fmla="*/ 9 w 14"/>
                <a:gd name="T41" fmla="*/ 19 h 22"/>
                <a:gd name="T42" fmla="*/ 12 w 14"/>
                <a:gd name="T43" fmla="*/ 19 h 22"/>
                <a:gd name="T44" fmla="*/ 12 w 14"/>
                <a:gd name="T45" fmla="*/ 19 h 22"/>
                <a:gd name="T46" fmla="*/ 12 w 14"/>
                <a:gd name="T47" fmla="*/ 19 h 22"/>
                <a:gd name="T48" fmla="*/ 12 w 14"/>
                <a:gd name="T49" fmla="*/ 19 h 22"/>
                <a:gd name="T50" fmla="*/ 12 w 14"/>
                <a:gd name="T51" fmla="*/ 19 h 22"/>
                <a:gd name="T52" fmla="*/ 14 w 14"/>
                <a:gd name="T53" fmla="*/ 19 h 22"/>
                <a:gd name="T54" fmla="*/ 14 w 14"/>
                <a:gd name="T55" fmla="*/ 19 h 22"/>
                <a:gd name="T56" fmla="*/ 14 w 14"/>
                <a:gd name="T57" fmla="*/ 19 h 22"/>
                <a:gd name="T58" fmla="*/ 14 w 14"/>
                <a:gd name="T59" fmla="*/ 19 h 22"/>
                <a:gd name="T60" fmla="*/ 14 w 14"/>
                <a:gd name="T61" fmla="*/ 19 h 22"/>
                <a:gd name="T62" fmla="*/ 14 w 14"/>
                <a:gd name="T63" fmla="*/ 19 h 22"/>
                <a:gd name="T64" fmla="*/ 14 w 14"/>
                <a:gd name="T65" fmla="*/ 19 h 22"/>
                <a:gd name="T66" fmla="*/ 12 w 14"/>
                <a:gd name="T67" fmla="*/ 22 h 22"/>
                <a:gd name="T68" fmla="*/ 12 w 14"/>
                <a:gd name="T69" fmla="*/ 22 h 22"/>
                <a:gd name="T70" fmla="*/ 12 w 14"/>
                <a:gd name="T71" fmla="*/ 22 h 22"/>
                <a:gd name="T72" fmla="*/ 12 w 14"/>
                <a:gd name="T73" fmla="*/ 22 h 22"/>
                <a:gd name="T74" fmla="*/ 9 w 14"/>
                <a:gd name="T75" fmla="*/ 22 h 22"/>
                <a:gd name="T76" fmla="*/ 9 w 14"/>
                <a:gd name="T77" fmla="*/ 22 h 22"/>
                <a:gd name="T78" fmla="*/ 9 w 14"/>
                <a:gd name="T79" fmla="*/ 22 h 22"/>
                <a:gd name="T80" fmla="*/ 9 w 14"/>
                <a:gd name="T81" fmla="*/ 22 h 22"/>
                <a:gd name="T82" fmla="*/ 9 w 14"/>
                <a:gd name="T83" fmla="*/ 22 h 22"/>
                <a:gd name="T84" fmla="*/ 7 w 14"/>
                <a:gd name="T85" fmla="*/ 22 h 22"/>
                <a:gd name="T86" fmla="*/ 7 w 14"/>
                <a:gd name="T87" fmla="*/ 22 h 22"/>
                <a:gd name="T88" fmla="*/ 7 w 14"/>
                <a:gd name="T89" fmla="*/ 22 h 22"/>
                <a:gd name="T90" fmla="*/ 7 w 14"/>
                <a:gd name="T91" fmla="*/ 22 h 22"/>
                <a:gd name="T92" fmla="*/ 7 w 14"/>
                <a:gd name="T93" fmla="*/ 22 h 22"/>
                <a:gd name="T94" fmla="*/ 7 w 14"/>
                <a:gd name="T95" fmla="*/ 22 h 22"/>
                <a:gd name="T96" fmla="*/ 5 w 14"/>
                <a:gd name="T97" fmla="*/ 22 h 22"/>
                <a:gd name="T98" fmla="*/ 5 w 14"/>
                <a:gd name="T99" fmla="*/ 22 h 22"/>
                <a:gd name="T100" fmla="*/ 5 w 14"/>
                <a:gd name="T101" fmla="*/ 22 h 22"/>
                <a:gd name="T102" fmla="*/ 0 w 14"/>
                <a:gd name="T103" fmla="*/ 0 h 22"/>
                <a:gd name="T104" fmla="*/ 2 w 14"/>
                <a:gd name="T105" fmla="*/ 0 h 22"/>
                <a:gd name="T106" fmla="*/ 2 w 14"/>
                <a:gd name="T107" fmla="*/ 0 h 22"/>
                <a:gd name="T108" fmla="*/ 7 w 14"/>
                <a:gd name="T109" fmla="*/ 3 h 22"/>
                <a:gd name="T110" fmla="*/ 7 w 14"/>
                <a:gd name="T111" fmla="*/ 3 h 22"/>
                <a:gd name="T112" fmla="*/ 5 w 14"/>
                <a:gd name="T113" fmla="*/ 3 h 22"/>
                <a:gd name="T114" fmla="*/ 2 w 14"/>
                <a:gd name="T115" fmla="*/ 3 h 22"/>
                <a:gd name="T116" fmla="*/ 0 w 14"/>
                <a:gd name="T1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22">
                  <a:moveTo>
                    <a:pt x="5" y="22"/>
                  </a:moveTo>
                  <a:lnTo>
                    <a:pt x="5" y="22"/>
                  </a:lnTo>
                  <a:lnTo>
                    <a:pt x="5" y="22"/>
                  </a:lnTo>
                  <a:lnTo>
                    <a:pt x="5" y="22"/>
                  </a:lnTo>
                  <a:lnTo>
                    <a:pt x="5" y="19"/>
                  </a:lnTo>
                  <a:lnTo>
                    <a:pt x="5" y="19"/>
                  </a:lnTo>
                  <a:lnTo>
                    <a:pt x="5" y="19"/>
                  </a:lnTo>
                  <a:lnTo>
                    <a:pt x="5" y="19"/>
                  </a:lnTo>
                  <a:lnTo>
                    <a:pt x="5" y="19"/>
                  </a:lnTo>
                  <a:lnTo>
                    <a:pt x="7" y="19"/>
                  </a:lnTo>
                  <a:lnTo>
                    <a:pt x="7" y="19"/>
                  </a:lnTo>
                  <a:lnTo>
                    <a:pt x="7" y="19"/>
                  </a:lnTo>
                  <a:lnTo>
                    <a:pt x="7" y="19"/>
                  </a:lnTo>
                  <a:lnTo>
                    <a:pt x="7" y="19"/>
                  </a:lnTo>
                  <a:lnTo>
                    <a:pt x="9" y="19"/>
                  </a:lnTo>
                  <a:lnTo>
                    <a:pt x="9" y="19"/>
                  </a:lnTo>
                  <a:lnTo>
                    <a:pt x="9" y="19"/>
                  </a:lnTo>
                  <a:lnTo>
                    <a:pt x="9" y="19"/>
                  </a:lnTo>
                  <a:lnTo>
                    <a:pt x="9" y="19"/>
                  </a:lnTo>
                  <a:lnTo>
                    <a:pt x="9" y="19"/>
                  </a:lnTo>
                  <a:lnTo>
                    <a:pt x="9" y="19"/>
                  </a:lnTo>
                  <a:lnTo>
                    <a:pt x="12" y="19"/>
                  </a:lnTo>
                  <a:lnTo>
                    <a:pt x="12" y="19"/>
                  </a:lnTo>
                  <a:lnTo>
                    <a:pt x="12" y="19"/>
                  </a:lnTo>
                  <a:lnTo>
                    <a:pt x="12" y="19"/>
                  </a:lnTo>
                  <a:lnTo>
                    <a:pt x="12" y="19"/>
                  </a:lnTo>
                  <a:lnTo>
                    <a:pt x="14" y="19"/>
                  </a:lnTo>
                  <a:lnTo>
                    <a:pt x="14" y="19"/>
                  </a:lnTo>
                  <a:lnTo>
                    <a:pt x="14" y="19"/>
                  </a:lnTo>
                  <a:lnTo>
                    <a:pt x="14" y="19"/>
                  </a:lnTo>
                  <a:lnTo>
                    <a:pt x="14" y="19"/>
                  </a:lnTo>
                  <a:lnTo>
                    <a:pt x="14" y="19"/>
                  </a:lnTo>
                  <a:lnTo>
                    <a:pt x="14" y="19"/>
                  </a:lnTo>
                  <a:lnTo>
                    <a:pt x="12" y="22"/>
                  </a:lnTo>
                  <a:lnTo>
                    <a:pt x="12" y="22"/>
                  </a:lnTo>
                  <a:lnTo>
                    <a:pt x="12" y="22"/>
                  </a:lnTo>
                  <a:lnTo>
                    <a:pt x="12" y="22"/>
                  </a:lnTo>
                  <a:lnTo>
                    <a:pt x="9" y="22"/>
                  </a:lnTo>
                  <a:lnTo>
                    <a:pt x="9" y="22"/>
                  </a:lnTo>
                  <a:lnTo>
                    <a:pt x="9" y="22"/>
                  </a:lnTo>
                  <a:lnTo>
                    <a:pt x="9" y="22"/>
                  </a:lnTo>
                  <a:lnTo>
                    <a:pt x="9" y="22"/>
                  </a:lnTo>
                  <a:lnTo>
                    <a:pt x="7" y="22"/>
                  </a:lnTo>
                  <a:lnTo>
                    <a:pt x="7" y="22"/>
                  </a:lnTo>
                  <a:lnTo>
                    <a:pt x="7" y="22"/>
                  </a:lnTo>
                  <a:lnTo>
                    <a:pt x="7" y="22"/>
                  </a:lnTo>
                  <a:lnTo>
                    <a:pt x="7" y="22"/>
                  </a:lnTo>
                  <a:lnTo>
                    <a:pt x="7" y="22"/>
                  </a:lnTo>
                  <a:lnTo>
                    <a:pt x="5" y="22"/>
                  </a:lnTo>
                  <a:lnTo>
                    <a:pt x="5" y="22"/>
                  </a:lnTo>
                  <a:lnTo>
                    <a:pt x="5" y="22"/>
                  </a:lnTo>
                  <a:moveTo>
                    <a:pt x="0" y="0"/>
                  </a:moveTo>
                  <a:lnTo>
                    <a:pt x="2" y="0"/>
                  </a:lnTo>
                  <a:lnTo>
                    <a:pt x="2" y="0"/>
                  </a:lnTo>
                  <a:lnTo>
                    <a:pt x="7" y="3"/>
                  </a:lnTo>
                  <a:lnTo>
                    <a:pt x="7" y="3"/>
                  </a:lnTo>
                  <a:lnTo>
                    <a:pt x="5" y="3"/>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7056" y="2406586"/>
            <a:ext cx="2755900"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12057" y="2409654"/>
            <a:ext cx="720726"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61"/>
          <p:cNvSpPr/>
          <p:nvPr/>
        </p:nvSpPr>
        <p:spPr>
          <a:xfrm>
            <a:off x="5503489" y="90813"/>
            <a:ext cx="3666183" cy="830997"/>
          </a:xfrm>
          <a:prstGeom prst="rect">
            <a:avLst/>
          </a:prstGeom>
        </p:spPr>
        <p:txBody>
          <a:bodyPr wrap="square">
            <a:spAutoFit/>
          </a:bodyPr>
          <a:lstStyle/>
          <a:p>
            <a:r>
              <a:rPr lang="en-US" sz="1600" dirty="0" smtClean="0">
                <a:solidFill>
                  <a:srgbClr val="BECBE0"/>
                </a:solidFill>
              </a:rPr>
              <a:t>Experiences </a:t>
            </a:r>
            <a:r>
              <a:rPr lang="en-US" sz="1600" dirty="0">
                <a:solidFill>
                  <a:srgbClr val="BECBE0"/>
                </a:solidFill>
              </a:rPr>
              <a:t>in the construction of public-private partnerships for disaster risk reduction </a:t>
            </a:r>
            <a:endParaRPr lang="en-US" sz="1600" dirty="0"/>
          </a:p>
        </p:txBody>
      </p:sp>
      <p:sp>
        <p:nvSpPr>
          <p:cNvPr id="63" name="TextBox 62"/>
          <p:cNvSpPr txBox="1"/>
          <p:nvPr/>
        </p:nvSpPr>
        <p:spPr>
          <a:xfrm>
            <a:off x="634268" y="2419757"/>
            <a:ext cx="963725" cy="276999"/>
          </a:xfrm>
          <a:prstGeom prst="rect">
            <a:avLst/>
          </a:prstGeom>
          <a:noFill/>
        </p:spPr>
        <p:txBody>
          <a:bodyPr wrap="none" rtlCol="0">
            <a:spAutoFit/>
          </a:bodyPr>
          <a:lstStyle>
            <a:defPPr>
              <a:defRPr lang="en-GB"/>
            </a:defPPr>
            <a:lvl1pPr>
              <a:defRPr b="1">
                <a:solidFill>
                  <a:schemeClr val="accent2"/>
                </a:solidFill>
              </a:defRPr>
            </a:lvl1pPr>
          </a:lstStyle>
          <a:p>
            <a:r>
              <a:rPr lang="es-US" dirty="0"/>
              <a:t>Managua</a:t>
            </a:r>
            <a:endParaRPr lang="en-US" dirty="0"/>
          </a:p>
        </p:txBody>
      </p:sp>
      <p:sp>
        <p:nvSpPr>
          <p:cNvPr id="71" name="Freeform 11"/>
          <p:cNvSpPr>
            <a:spLocks/>
          </p:cNvSpPr>
          <p:nvPr/>
        </p:nvSpPr>
        <p:spPr bwMode="auto">
          <a:xfrm>
            <a:off x="200025" y="1438275"/>
            <a:ext cx="1470025" cy="881063"/>
          </a:xfrm>
          <a:custGeom>
            <a:avLst/>
            <a:gdLst>
              <a:gd name="T0" fmla="*/ 732 w 926"/>
              <a:gd name="T1" fmla="*/ 527 h 555"/>
              <a:gd name="T2" fmla="*/ 701 w 926"/>
              <a:gd name="T3" fmla="*/ 506 h 555"/>
              <a:gd name="T4" fmla="*/ 682 w 926"/>
              <a:gd name="T5" fmla="*/ 499 h 555"/>
              <a:gd name="T6" fmla="*/ 633 w 926"/>
              <a:gd name="T7" fmla="*/ 520 h 555"/>
              <a:gd name="T8" fmla="*/ 562 w 926"/>
              <a:gd name="T9" fmla="*/ 496 h 555"/>
              <a:gd name="T10" fmla="*/ 489 w 926"/>
              <a:gd name="T11" fmla="*/ 468 h 555"/>
              <a:gd name="T12" fmla="*/ 437 w 926"/>
              <a:gd name="T13" fmla="*/ 447 h 555"/>
              <a:gd name="T14" fmla="*/ 392 w 926"/>
              <a:gd name="T15" fmla="*/ 418 h 555"/>
              <a:gd name="T16" fmla="*/ 349 w 926"/>
              <a:gd name="T17" fmla="*/ 378 h 555"/>
              <a:gd name="T18" fmla="*/ 356 w 926"/>
              <a:gd name="T19" fmla="*/ 338 h 555"/>
              <a:gd name="T20" fmla="*/ 337 w 926"/>
              <a:gd name="T21" fmla="*/ 300 h 555"/>
              <a:gd name="T22" fmla="*/ 290 w 926"/>
              <a:gd name="T23" fmla="*/ 253 h 555"/>
              <a:gd name="T24" fmla="*/ 274 w 926"/>
              <a:gd name="T25" fmla="*/ 236 h 555"/>
              <a:gd name="T26" fmla="*/ 252 w 926"/>
              <a:gd name="T27" fmla="*/ 220 h 555"/>
              <a:gd name="T28" fmla="*/ 241 w 926"/>
              <a:gd name="T29" fmla="*/ 196 h 555"/>
              <a:gd name="T30" fmla="*/ 217 w 926"/>
              <a:gd name="T31" fmla="*/ 173 h 555"/>
              <a:gd name="T32" fmla="*/ 165 w 926"/>
              <a:gd name="T33" fmla="*/ 130 h 555"/>
              <a:gd name="T34" fmla="*/ 134 w 926"/>
              <a:gd name="T35" fmla="*/ 85 h 555"/>
              <a:gd name="T36" fmla="*/ 106 w 926"/>
              <a:gd name="T37" fmla="*/ 38 h 555"/>
              <a:gd name="T38" fmla="*/ 66 w 926"/>
              <a:gd name="T39" fmla="*/ 26 h 555"/>
              <a:gd name="T40" fmla="*/ 75 w 926"/>
              <a:gd name="T41" fmla="*/ 78 h 555"/>
              <a:gd name="T42" fmla="*/ 118 w 926"/>
              <a:gd name="T43" fmla="*/ 118 h 555"/>
              <a:gd name="T44" fmla="*/ 146 w 926"/>
              <a:gd name="T45" fmla="*/ 159 h 555"/>
              <a:gd name="T46" fmla="*/ 170 w 926"/>
              <a:gd name="T47" fmla="*/ 187 h 555"/>
              <a:gd name="T48" fmla="*/ 198 w 926"/>
              <a:gd name="T49" fmla="*/ 241 h 555"/>
              <a:gd name="T50" fmla="*/ 210 w 926"/>
              <a:gd name="T51" fmla="*/ 258 h 555"/>
              <a:gd name="T52" fmla="*/ 234 w 926"/>
              <a:gd name="T53" fmla="*/ 279 h 555"/>
              <a:gd name="T54" fmla="*/ 208 w 926"/>
              <a:gd name="T55" fmla="*/ 279 h 555"/>
              <a:gd name="T56" fmla="*/ 153 w 926"/>
              <a:gd name="T57" fmla="*/ 244 h 555"/>
              <a:gd name="T58" fmla="*/ 146 w 926"/>
              <a:gd name="T59" fmla="*/ 196 h 555"/>
              <a:gd name="T60" fmla="*/ 113 w 926"/>
              <a:gd name="T61" fmla="*/ 180 h 555"/>
              <a:gd name="T62" fmla="*/ 80 w 926"/>
              <a:gd name="T63" fmla="*/ 163 h 555"/>
              <a:gd name="T64" fmla="*/ 92 w 926"/>
              <a:gd name="T65" fmla="*/ 151 h 555"/>
              <a:gd name="T66" fmla="*/ 87 w 926"/>
              <a:gd name="T67" fmla="*/ 121 h 555"/>
              <a:gd name="T68" fmla="*/ 35 w 926"/>
              <a:gd name="T69" fmla="*/ 69 h 555"/>
              <a:gd name="T70" fmla="*/ 7 w 926"/>
              <a:gd name="T71" fmla="*/ 19 h 555"/>
              <a:gd name="T72" fmla="*/ 71 w 926"/>
              <a:gd name="T73" fmla="*/ 7 h 555"/>
              <a:gd name="T74" fmla="*/ 274 w 926"/>
              <a:gd name="T75" fmla="*/ 29 h 555"/>
              <a:gd name="T76" fmla="*/ 340 w 926"/>
              <a:gd name="T77" fmla="*/ 41 h 555"/>
              <a:gd name="T78" fmla="*/ 380 w 926"/>
              <a:gd name="T79" fmla="*/ 85 h 555"/>
              <a:gd name="T80" fmla="*/ 437 w 926"/>
              <a:gd name="T81" fmla="*/ 100 h 555"/>
              <a:gd name="T82" fmla="*/ 493 w 926"/>
              <a:gd name="T83" fmla="*/ 102 h 555"/>
              <a:gd name="T84" fmla="*/ 529 w 926"/>
              <a:gd name="T85" fmla="*/ 151 h 555"/>
              <a:gd name="T86" fmla="*/ 571 w 926"/>
              <a:gd name="T87" fmla="*/ 199 h 555"/>
              <a:gd name="T88" fmla="*/ 604 w 926"/>
              <a:gd name="T89" fmla="*/ 222 h 555"/>
              <a:gd name="T90" fmla="*/ 593 w 926"/>
              <a:gd name="T91" fmla="*/ 295 h 555"/>
              <a:gd name="T92" fmla="*/ 604 w 926"/>
              <a:gd name="T93" fmla="*/ 343 h 555"/>
              <a:gd name="T94" fmla="*/ 600 w 926"/>
              <a:gd name="T95" fmla="*/ 345 h 555"/>
              <a:gd name="T96" fmla="*/ 638 w 926"/>
              <a:gd name="T97" fmla="*/ 409 h 555"/>
              <a:gd name="T98" fmla="*/ 689 w 926"/>
              <a:gd name="T99" fmla="*/ 444 h 555"/>
              <a:gd name="T100" fmla="*/ 739 w 926"/>
              <a:gd name="T101" fmla="*/ 435 h 555"/>
              <a:gd name="T102" fmla="*/ 775 w 926"/>
              <a:gd name="T103" fmla="*/ 435 h 555"/>
              <a:gd name="T104" fmla="*/ 805 w 926"/>
              <a:gd name="T105" fmla="*/ 399 h 555"/>
              <a:gd name="T106" fmla="*/ 817 w 926"/>
              <a:gd name="T107" fmla="*/ 359 h 555"/>
              <a:gd name="T108" fmla="*/ 883 w 926"/>
              <a:gd name="T109" fmla="*/ 340 h 555"/>
              <a:gd name="T110" fmla="*/ 909 w 926"/>
              <a:gd name="T111" fmla="*/ 340 h 555"/>
              <a:gd name="T112" fmla="*/ 907 w 926"/>
              <a:gd name="T113" fmla="*/ 380 h 555"/>
              <a:gd name="T114" fmla="*/ 907 w 926"/>
              <a:gd name="T115" fmla="*/ 404 h 555"/>
              <a:gd name="T116" fmla="*/ 897 w 926"/>
              <a:gd name="T117" fmla="*/ 432 h 555"/>
              <a:gd name="T118" fmla="*/ 876 w 926"/>
              <a:gd name="T119" fmla="*/ 435 h 555"/>
              <a:gd name="T120" fmla="*/ 784 w 926"/>
              <a:gd name="T121" fmla="*/ 473 h 555"/>
              <a:gd name="T122" fmla="*/ 815 w 926"/>
              <a:gd name="T123" fmla="*/ 50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555">
                <a:moveTo>
                  <a:pt x="760" y="546"/>
                </a:moveTo>
                <a:lnTo>
                  <a:pt x="763" y="548"/>
                </a:lnTo>
                <a:lnTo>
                  <a:pt x="763" y="548"/>
                </a:lnTo>
                <a:lnTo>
                  <a:pt x="763" y="550"/>
                </a:lnTo>
                <a:lnTo>
                  <a:pt x="763" y="550"/>
                </a:lnTo>
                <a:lnTo>
                  <a:pt x="760" y="553"/>
                </a:lnTo>
                <a:lnTo>
                  <a:pt x="760" y="555"/>
                </a:lnTo>
                <a:lnTo>
                  <a:pt x="760" y="555"/>
                </a:lnTo>
                <a:lnTo>
                  <a:pt x="760" y="555"/>
                </a:lnTo>
                <a:lnTo>
                  <a:pt x="760" y="555"/>
                </a:lnTo>
                <a:lnTo>
                  <a:pt x="758" y="553"/>
                </a:lnTo>
                <a:lnTo>
                  <a:pt x="756" y="550"/>
                </a:lnTo>
                <a:lnTo>
                  <a:pt x="751" y="546"/>
                </a:lnTo>
                <a:lnTo>
                  <a:pt x="751" y="546"/>
                </a:lnTo>
                <a:lnTo>
                  <a:pt x="749" y="543"/>
                </a:lnTo>
                <a:lnTo>
                  <a:pt x="749" y="543"/>
                </a:lnTo>
                <a:lnTo>
                  <a:pt x="749" y="543"/>
                </a:lnTo>
                <a:lnTo>
                  <a:pt x="746" y="541"/>
                </a:lnTo>
                <a:lnTo>
                  <a:pt x="744" y="539"/>
                </a:lnTo>
                <a:lnTo>
                  <a:pt x="741" y="536"/>
                </a:lnTo>
                <a:lnTo>
                  <a:pt x="744" y="536"/>
                </a:lnTo>
                <a:lnTo>
                  <a:pt x="744" y="539"/>
                </a:lnTo>
                <a:lnTo>
                  <a:pt x="744" y="536"/>
                </a:lnTo>
                <a:lnTo>
                  <a:pt x="744" y="536"/>
                </a:lnTo>
                <a:lnTo>
                  <a:pt x="741" y="534"/>
                </a:lnTo>
                <a:lnTo>
                  <a:pt x="739" y="534"/>
                </a:lnTo>
                <a:lnTo>
                  <a:pt x="737" y="532"/>
                </a:lnTo>
                <a:lnTo>
                  <a:pt x="734" y="529"/>
                </a:lnTo>
                <a:lnTo>
                  <a:pt x="734" y="529"/>
                </a:lnTo>
                <a:lnTo>
                  <a:pt x="732" y="527"/>
                </a:lnTo>
                <a:lnTo>
                  <a:pt x="730" y="525"/>
                </a:lnTo>
                <a:lnTo>
                  <a:pt x="727" y="525"/>
                </a:lnTo>
                <a:lnTo>
                  <a:pt x="725" y="522"/>
                </a:lnTo>
                <a:lnTo>
                  <a:pt x="723" y="520"/>
                </a:lnTo>
                <a:lnTo>
                  <a:pt x="720" y="517"/>
                </a:lnTo>
                <a:lnTo>
                  <a:pt x="718" y="515"/>
                </a:lnTo>
                <a:lnTo>
                  <a:pt x="715" y="515"/>
                </a:lnTo>
                <a:lnTo>
                  <a:pt x="713" y="513"/>
                </a:lnTo>
                <a:lnTo>
                  <a:pt x="711" y="510"/>
                </a:lnTo>
                <a:lnTo>
                  <a:pt x="708" y="508"/>
                </a:lnTo>
                <a:lnTo>
                  <a:pt x="706" y="506"/>
                </a:lnTo>
                <a:lnTo>
                  <a:pt x="704" y="506"/>
                </a:lnTo>
                <a:lnTo>
                  <a:pt x="704" y="506"/>
                </a:lnTo>
                <a:lnTo>
                  <a:pt x="704" y="506"/>
                </a:lnTo>
                <a:lnTo>
                  <a:pt x="699" y="503"/>
                </a:lnTo>
                <a:lnTo>
                  <a:pt x="699" y="503"/>
                </a:lnTo>
                <a:lnTo>
                  <a:pt x="694" y="501"/>
                </a:lnTo>
                <a:lnTo>
                  <a:pt x="694" y="501"/>
                </a:lnTo>
                <a:lnTo>
                  <a:pt x="694" y="501"/>
                </a:lnTo>
                <a:lnTo>
                  <a:pt x="694" y="501"/>
                </a:lnTo>
                <a:lnTo>
                  <a:pt x="692" y="503"/>
                </a:lnTo>
                <a:lnTo>
                  <a:pt x="692" y="503"/>
                </a:lnTo>
                <a:lnTo>
                  <a:pt x="694" y="503"/>
                </a:lnTo>
                <a:lnTo>
                  <a:pt x="694" y="506"/>
                </a:lnTo>
                <a:lnTo>
                  <a:pt x="697" y="506"/>
                </a:lnTo>
                <a:lnTo>
                  <a:pt x="697" y="506"/>
                </a:lnTo>
                <a:lnTo>
                  <a:pt x="697" y="506"/>
                </a:lnTo>
                <a:lnTo>
                  <a:pt x="697" y="506"/>
                </a:lnTo>
                <a:lnTo>
                  <a:pt x="699" y="506"/>
                </a:lnTo>
                <a:lnTo>
                  <a:pt x="701" y="506"/>
                </a:lnTo>
                <a:lnTo>
                  <a:pt x="701" y="508"/>
                </a:lnTo>
                <a:lnTo>
                  <a:pt x="704" y="508"/>
                </a:lnTo>
                <a:lnTo>
                  <a:pt x="704" y="508"/>
                </a:lnTo>
                <a:lnTo>
                  <a:pt x="704" y="508"/>
                </a:lnTo>
                <a:lnTo>
                  <a:pt x="704" y="508"/>
                </a:lnTo>
                <a:lnTo>
                  <a:pt x="704" y="508"/>
                </a:lnTo>
                <a:lnTo>
                  <a:pt x="704" y="508"/>
                </a:lnTo>
                <a:lnTo>
                  <a:pt x="699" y="508"/>
                </a:lnTo>
                <a:lnTo>
                  <a:pt x="694" y="506"/>
                </a:lnTo>
                <a:lnTo>
                  <a:pt x="694" y="506"/>
                </a:lnTo>
                <a:lnTo>
                  <a:pt x="692" y="506"/>
                </a:lnTo>
                <a:lnTo>
                  <a:pt x="692" y="503"/>
                </a:lnTo>
                <a:lnTo>
                  <a:pt x="687" y="503"/>
                </a:lnTo>
                <a:lnTo>
                  <a:pt x="685" y="503"/>
                </a:lnTo>
                <a:lnTo>
                  <a:pt x="685" y="503"/>
                </a:lnTo>
                <a:lnTo>
                  <a:pt x="685" y="503"/>
                </a:lnTo>
                <a:lnTo>
                  <a:pt x="687" y="503"/>
                </a:lnTo>
                <a:lnTo>
                  <a:pt x="687" y="503"/>
                </a:lnTo>
                <a:lnTo>
                  <a:pt x="687" y="503"/>
                </a:lnTo>
                <a:lnTo>
                  <a:pt x="687" y="501"/>
                </a:lnTo>
                <a:lnTo>
                  <a:pt x="689" y="501"/>
                </a:lnTo>
                <a:lnTo>
                  <a:pt x="687" y="499"/>
                </a:lnTo>
                <a:lnTo>
                  <a:pt x="685" y="499"/>
                </a:lnTo>
                <a:lnTo>
                  <a:pt x="685" y="501"/>
                </a:lnTo>
                <a:lnTo>
                  <a:pt x="685" y="501"/>
                </a:lnTo>
                <a:lnTo>
                  <a:pt x="682" y="503"/>
                </a:lnTo>
                <a:lnTo>
                  <a:pt x="682" y="501"/>
                </a:lnTo>
                <a:lnTo>
                  <a:pt x="682" y="501"/>
                </a:lnTo>
                <a:lnTo>
                  <a:pt x="682" y="501"/>
                </a:lnTo>
                <a:lnTo>
                  <a:pt x="682" y="499"/>
                </a:lnTo>
                <a:lnTo>
                  <a:pt x="680" y="496"/>
                </a:lnTo>
                <a:lnTo>
                  <a:pt x="680" y="496"/>
                </a:lnTo>
                <a:lnTo>
                  <a:pt x="678" y="499"/>
                </a:lnTo>
                <a:lnTo>
                  <a:pt x="675" y="501"/>
                </a:lnTo>
                <a:lnTo>
                  <a:pt x="673" y="501"/>
                </a:lnTo>
                <a:lnTo>
                  <a:pt x="675" y="503"/>
                </a:lnTo>
                <a:lnTo>
                  <a:pt x="678" y="503"/>
                </a:lnTo>
                <a:lnTo>
                  <a:pt x="680" y="503"/>
                </a:lnTo>
                <a:lnTo>
                  <a:pt x="678" y="503"/>
                </a:lnTo>
                <a:lnTo>
                  <a:pt x="673" y="506"/>
                </a:lnTo>
                <a:lnTo>
                  <a:pt x="668" y="506"/>
                </a:lnTo>
                <a:lnTo>
                  <a:pt x="668" y="506"/>
                </a:lnTo>
                <a:lnTo>
                  <a:pt x="663" y="508"/>
                </a:lnTo>
                <a:lnTo>
                  <a:pt x="663" y="510"/>
                </a:lnTo>
                <a:lnTo>
                  <a:pt x="663" y="510"/>
                </a:lnTo>
                <a:lnTo>
                  <a:pt x="663" y="510"/>
                </a:lnTo>
                <a:lnTo>
                  <a:pt x="661" y="510"/>
                </a:lnTo>
                <a:lnTo>
                  <a:pt x="659" y="510"/>
                </a:lnTo>
                <a:lnTo>
                  <a:pt x="656" y="513"/>
                </a:lnTo>
                <a:lnTo>
                  <a:pt x="656" y="513"/>
                </a:lnTo>
                <a:lnTo>
                  <a:pt x="654" y="513"/>
                </a:lnTo>
                <a:lnTo>
                  <a:pt x="652" y="513"/>
                </a:lnTo>
                <a:lnTo>
                  <a:pt x="647" y="515"/>
                </a:lnTo>
                <a:lnTo>
                  <a:pt x="642" y="517"/>
                </a:lnTo>
                <a:lnTo>
                  <a:pt x="640" y="520"/>
                </a:lnTo>
                <a:lnTo>
                  <a:pt x="638" y="520"/>
                </a:lnTo>
                <a:lnTo>
                  <a:pt x="638" y="520"/>
                </a:lnTo>
                <a:lnTo>
                  <a:pt x="635" y="520"/>
                </a:lnTo>
                <a:lnTo>
                  <a:pt x="633" y="520"/>
                </a:lnTo>
                <a:lnTo>
                  <a:pt x="633" y="520"/>
                </a:lnTo>
                <a:lnTo>
                  <a:pt x="630" y="522"/>
                </a:lnTo>
                <a:lnTo>
                  <a:pt x="628" y="520"/>
                </a:lnTo>
                <a:lnTo>
                  <a:pt x="619" y="517"/>
                </a:lnTo>
                <a:lnTo>
                  <a:pt x="612" y="515"/>
                </a:lnTo>
                <a:lnTo>
                  <a:pt x="612" y="513"/>
                </a:lnTo>
                <a:lnTo>
                  <a:pt x="609" y="513"/>
                </a:lnTo>
                <a:lnTo>
                  <a:pt x="609" y="513"/>
                </a:lnTo>
                <a:lnTo>
                  <a:pt x="607" y="513"/>
                </a:lnTo>
                <a:lnTo>
                  <a:pt x="600" y="513"/>
                </a:lnTo>
                <a:lnTo>
                  <a:pt x="595" y="510"/>
                </a:lnTo>
                <a:lnTo>
                  <a:pt x="595" y="513"/>
                </a:lnTo>
                <a:lnTo>
                  <a:pt x="593" y="510"/>
                </a:lnTo>
                <a:lnTo>
                  <a:pt x="590" y="510"/>
                </a:lnTo>
                <a:lnTo>
                  <a:pt x="590" y="510"/>
                </a:lnTo>
                <a:lnTo>
                  <a:pt x="588" y="510"/>
                </a:lnTo>
                <a:lnTo>
                  <a:pt x="588" y="510"/>
                </a:lnTo>
                <a:lnTo>
                  <a:pt x="586" y="508"/>
                </a:lnTo>
                <a:lnTo>
                  <a:pt x="581" y="503"/>
                </a:lnTo>
                <a:lnTo>
                  <a:pt x="581" y="503"/>
                </a:lnTo>
                <a:lnTo>
                  <a:pt x="578" y="503"/>
                </a:lnTo>
                <a:lnTo>
                  <a:pt x="571" y="501"/>
                </a:lnTo>
                <a:lnTo>
                  <a:pt x="571" y="501"/>
                </a:lnTo>
                <a:lnTo>
                  <a:pt x="567" y="501"/>
                </a:lnTo>
                <a:lnTo>
                  <a:pt x="567" y="501"/>
                </a:lnTo>
                <a:lnTo>
                  <a:pt x="567" y="499"/>
                </a:lnTo>
                <a:lnTo>
                  <a:pt x="567" y="499"/>
                </a:lnTo>
                <a:lnTo>
                  <a:pt x="567" y="499"/>
                </a:lnTo>
                <a:lnTo>
                  <a:pt x="564" y="499"/>
                </a:lnTo>
                <a:lnTo>
                  <a:pt x="564" y="496"/>
                </a:lnTo>
                <a:lnTo>
                  <a:pt x="562" y="496"/>
                </a:lnTo>
                <a:lnTo>
                  <a:pt x="562" y="494"/>
                </a:lnTo>
                <a:lnTo>
                  <a:pt x="562" y="494"/>
                </a:lnTo>
                <a:lnTo>
                  <a:pt x="560" y="494"/>
                </a:lnTo>
                <a:lnTo>
                  <a:pt x="552" y="491"/>
                </a:lnTo>
                <a:lnTo>
                  <a:pt x="545" y="491"/>
                </a:lnTo>
                <a:lnTo>
                  <a:pt x="541" y="489"/>
                </a:lnTo>
                <a:lnTo>
                  <a:pt x="536" y="489"/>
                </a:lnTo>
                <a:lnTo>
                  <a:pt x="536" y="489"/>
                </a:lnTo>
                <a:lnTo>
                  <a:pt x="534" y="489"/>
                </a:lnTo>
                <a:lnTo>
                  <a:pt x="531" y="489"/>
                </a:lnTo>
                <a:lnTo>
                  <a:pt x="526" y="487"/>
                </a:lnTo>
                <a:lnTo>
                  <a:pt x="529" y="484"/>
                </a:lnTo>
                <a:lnTo>
                  <a:pt x="526" y="484"/>
                </a:lnTo>
                <a:lnTo>
                  <a:pt x="526" y="484"/>
                </a:lnTo>
                <a:lnTo>
                  <a:pt x="524" y="482"/>
                </a:lnTo>
                <a:lnTo>
                  <a:pt x="517" y="480"/>
                </a:lnTo>
                <a:lnTo>
                  <a:pt x="515" y="480"/>
                </a:lnTo>
                <a:lnTo>
                  <a:pt x="512" y="480"/>
                </a:lnTo>
                <a:lnTo>
                  <a:pt x="510" y="477"/>
                </a:lnTo>
                <a:lnTo>
                  <a:pt x="508" y="477"/>
                </a:lnTo>
                <a:lnTo>
                  <a:pt x="503" y="475"/>
                </a:lnTo>
                <a:lnTo>
                  <a:pt x="498" y="475"/>
                </a:lnTo>
                <a:lnTo>
                  <a:pt x="496" y="473"/>
                </a:lnTo>
                <a:lnTo>
                  <a:pt x="496" y="473"/>
                </a:lnTo>
                <a:lnTo>
                  <a:pt x="491" y="473"/>
                </a:lnTo>
                <a:lnTo>
                  <a:pt x="491" y="470"/>
                </a:lnTo>
                <a:lnTo>
                  <a:pt x="491" y="470"/>
                </a:lnTo>
                <a:lnTo>
                  <a:pt x="489" y="470"/>
                </a:lnTo>
                <a:lnTo>
                  <a:pt x="489" y="468"/>
                </a:lnTo>
                <a:lnTo>
                  <a:pt x="489" y="468"/>
                </a:lnTo>
                <a:lnTo>
                  <a:pt x="484" y="465"/>
                </a:lnTo>
                <a:lnTo>
                  <a:pt x="482" y="465"/>
                </a:lnTo>
                <a:lnTo>
                  <a:pt x="479" y="463"/>
                </a:lnTo>
                <a:lnTo>
                  <a:pt x="474" y="461"/>
                </a:lnTo>
                <a:lnTo>
                  <a:pt x="472" y="458"/>
                </a:lnTo>
                <a:lnTo>
                  <a:pt x="472" y="458"/>
                </a:lnTo>
                <a:lnTo>
                  <a:pt x="472" y="456"/>
                </a:lnTo>
                <a:lnTo>
                  <a:pt x="467" y="454"/>
                </a:lnTo>
                <a:lnTo>
                  <a:pt x="467" y="451"/>
                </a:lnTo>
                <a:lnTo>
                  <a:pt x="465" y="451"/>
                </a:lnTo>
                <a:lnTo>
                  <a:pt x="465" y="451"/>
                </a:lnTo>
                <a:lnTo>
                  <a:pt x="463" y="449"/>
                </a:lnTo>
                <a:lnTo>
                  <a:pt x="463" y="449"/>
                </a:lnTo>
                <a:lnTo>
                  <a:pt x="460" y="449"/>
                </a:lnTo>
                <a:lnTo>
                  <a:pt x="460" y="449"/>
                </a:lnTo>
                <a:lnTo>
                  <a:pt x="458" y="451"/>
                </a:lnTo>
                <a:lnTo>
                  <a:pt x="458" y="451"/>
                </a:lnTo>
                <a:lnTo>
                  <a:pt x="458" y="451"/>
                </a:lnTo>
                <a:lnTo>
                  <a:pt x="456" y="451"/>
                </a:lnTo>
                <a:lnTo>
                  <a:pt x="456" y="451"/>
                </a:lnTo>
                <a:lnTo>
                  <a:pt x="456" y="451"/>
                </a:lnTo>
                <a:lnTo>
                  <a:pt x="453" y="451"/>
                </a:lnTo>
                <a:lnTo>
                  <a:pt x="449" y="449"/>
                </a:lnTo>
                <a:lnTo>
                  <a:pt x="444" y="449"/>
                </a:lnTo>
                <a:lnTo>
                  <a:pt x="444" y="447"/>
                </a:lnTo>
                <a:lnTo>
                  <a:pt x="441" y="447"/>
                </a:lnTo>
                <a:lnTo>
                  <a:pt x="441" y="447"/>
                </a:lnTo>
                <a:lnTo>
                  <a:pt x="439" y="447"/>
                </a:lnTo>
                <a:lnTo>
                  <a:pt x="439" y="447"/>
                </a:lnTo>
                <a:lnTo>
                  <a:pt x="437" y="447"/>
                </a:lnTo>
                <a:lnTo>
                  <a:pt x="434" y="444"/>
                </a:lnTo>
                <a:lnTo>
                  <a:pt x="434" y="444"/>
                </a:lnTo>
                <a:lnTo>
                  <a:pt x="432" y="444"/>
                </a:lnTo>
                <a:lnTo>
                  <a:pt x="430" y="444"/>
                </a:lnTo>
                <a:lnTo>
                  <a:pt x="430" y="444"/>
                </a:lnTo>
                <a:lnTo>
                  <a:pt x="427" y="444"/>
                </a:lnTo>
                <a:lnTo>
                  <a:pt x="420" y="442"/>
                </a:lnTo>
                <a:lnTo>
                  <a:pt x="418" y="440"/>
                </a:lnTo>
                <a:lnTo>
                  <a:pt x="418" y="440"/>
                </a:lnTo>
                <a:lnTo>
                  <a:pt x="415" y="440"/>
                </a:lnTo>
                <a:lnTo>
                  <a:pt x="415" y="437"/>
                </a:lnTo>
                <a:lnTo>
                  <a:pt x="415" y="437"/>
                </a:lnTo>
                <a:lnTo>
                  <a:pt x="415" y="435"/>
                </a:lnTo>
                <a:lnTo>
                  <a:pt x="415" y="435"/>
                </a:lnTo>
                <a:lnTo>
                  <a:pt x="413" y="435"/>
                </a:lnTo>
                <a:lnTo>
                  <a:pt x="411" y="430"/>
                </a:lnTo>
                <a:lnTo>
                  <a:pt x="408" y="428"/>
                </a:lnTo>
                <a:lnTo>
                  <a:pt x="408" y="428"/>
                </a:lnTo>
                <a:lnTo>
                  <a:pt x="408" y="428"/>
                </a:lnTo>
                <a:lnTo>
                  <a:pt x="408" y="428"/>
                </a:lnTo>
                <a:lnTo>
                  <a:pt x="406" y="425"/>
                </a:lnTo>
                <a:lnTo>
                  <a:pt x="404" y="423"/>
                </a:lnTo>
                <a:lnTo>
                  <a:pt x="401" y="423"/>
                </a:lnTo>
                <a:lnTo>
                  <a:pt x="401" y="421"/>
                </a:lnTo>
                <a:lnTo>
                  <a:pt x="401" y="421"/>
                </a:lnTo>
                <a:lnTo>
                  <a:pt x="399" y="421"/>
                </a:lnTo>
                <a:lnTo>
                  <a:pt x="397" y="421"/>
                </a:lnTo>
                <a:lnTo>
                  <a:pt x="394" y="421"/>
                </a:lnTo>
                <a:lnTo>
                  <a:pt x="392" y="418"/>
                </a:lnTo>
                <a:lnTo>
                  <a:pt x="392" y="418"/>
                </a:lnTo>
                <a:lnTo>
                  <a:pt x="392" y="416"/>
                </a:lnTo>
                <a:lnTo>
                  <a:pt x="392" y="416"/>
                </a:lnTo>
                <a:lnTo>
                  <a:pt x="389" y="416"/>
                </a:lnTo>
                <a:lnTo>
                  <a:pt x="385" y="414"/>
                </a:lnTo>
                <a:lnTo>
                  <a:pt x="382" y="414"/>
                </a:lnTo>
                <a:lnTo>
                  <a:pt x="380" y="414"/>
                </a:lnTo>
                <a:lnTo>
                  <a:pt x="375" y="411"/>
                </a:lnTo>
                <a:lnTo>
                  <a:pt x="373" y="409"/>
                </a:lnTo>
                <a:lnTo>
                  <a:pt x="371" y="409"/>
                </a:lnTo>
                <a:lnTo>
                  <a:pt x="371" y="409"/>
                </a:lnTo>
                <a:lnTo>
                  <a:pt x="371" y="406"/>
                </a:lnTo>
                <a:lnTo>
                  <a:pt x="368" y="404"/>
                </a:lnTo>
                <a:lnTo>
                  <a:pt x="368" y="402"/>
                </a:lnTo>
                <a:lnTo>
                  <a:pt x="366" y="402"/>
                </a:lnTo>
                <a:lnTo>
                  <a:pt x="366" y="399"/>
                </a:lnTo>
                <a:lnTo>
                  <a:pt x="363" y="399"/>
                </a:lnTo>
                <a:lnTo>
                  <a:pt x="361" y="397"/>
                </a:lnTo>
                <a:lnTo>
                  <a:pt x="361" y="397"/>
                </a:lnTo>
                <a:lnTo>
                  <a:pt x="361" y="395"/>
                </a:lnTo>
                <a:lnTo>
                  <a:pt x="361" y="395"/>
                </a:lnTo>
                <a:lnTo>
                  <a:pt x="359" y="392"/>
                </a:lnTo>
                <a:lnTo>
                  <a:pt x="359" y="392"/>
                </a:lnTo>
                <a:lnTo>
                  <a:pt x="356" y="392"/>
                </a:lnTo>
                <a:lnTo>
                  <a:pt x="356" y="390"/>
                </a:lnTo>
                <a:lnTo>
                  <a:pt x="354" y="388"/>
                </a:lnTo>
                <a:lnTo>
                  <a:pt x="354" y="388"/>
                </a:lnTo>
                <a:lnTo>
                  <a:pt x="354" y="388"/>
                </a:lnTo>
                <a:lnTo>
                  <a:pt x="354" y="385"/>
                </a:lnTo>
                <a:lnTo>
                  <a:pt x="352" y="380"/>
                </a:lnTo>
                <a:lnTo>
                  <a:pt x="349" y="378"/>
                </a:lnTo>
                <a:lnTo>
                  <a:pt x="349" y="376"/>
                </a:lnTo>
                <a:lnTo>
                  <a:pt x="349" y="376"/>
                </a:lnTo>
                <a:lnTo>
                  <a:pt x="352" y="373"/>
                </a:lnTo>
                <a:lnTo>
                  <a:pt x="352" y="373"/>
                </a:lnTo>
                <a:lnTo>
                  <a:pt x="354" y="373"/>
                </a:lnTo>
                <a:lnTo>
                  <a:pt x="354" y="373"/>
                </a:lnTo>
                <a:lnTo>
                  <a:pt x="356" y="373"/>
                </a:lnTo>
                <a:lnTo>
                  <a:pt x="361" y="373"/>
                </a:lnTo>
                <a:lnTo>
                  <a:pt x="363" y="371"/>
                </a:lnTo>
                <a:lnTo>
                  <a:pt x="363" y="369"/>
                </a:lnTo>
                <a:lnTo>
                  <a:pt x="363" y="366"/>
                </a:lnTo>
                <a:lnTo>
                  <a:pt x="361" y="366"/>
                </a:lnTo>
                <a:lnTo>
                  <a:pt x="361" y="364"/>
                </a:lnTo>
                <a:lnTo>
                  <a:pt x="359" y="364"/>
                </a:lnTo>
                <a:lnTo>
                  <a:pt x="359" y="364"/>
                </a:lnTo>
                <a:lnTo>
                  <a:pt x="359" y="364"/>
                </a:lnTo>
                <a:lnTo>
                  <a:pt x="354" y="364"/>
                </a:lnTo>
                <a:lnTo>
                  <a:pt x="361" y="357"/>
                </a:lnTo>
                <a:lnTo>
                  <a:pt x="361" y="357"/>
                </a:lnTo>
                <a:lnTo>
                  <a:pt x="363" y="357"/>
                </a:lnTo>
                <a:lnTo>
                  <a:pt x="363" y="357"/>
                </a:lnTo>
                <a:lnTo>
                  <a:pt x="363" y="355"/>
                </a:lnTo>
                <a:lnTo>
                  <a:pt x="363" y="355"/>
                </a:lnTo>
                <a:lnTo>
                  <a:pt x="363" y="350"/>
                </a:lnTo>
                <a:lnTo>
                  <a:pt x="363" y="347"/>
                </a:lnTo>
                <a:lnTo>
                  <a:pt x="363" y="345"/>
                </a:lnTo>
                <a:lnTo>
                  <a:pt x="363" y="343"/>
                </a:lnTo>
                <a:lnTo>
                  <a:pt x="361" y="343"/>
                </a:lnTo>
                <a:lnTo>
                  <a:pt x="356" y="338"/>
                </a:lnTo>
                <a:lnTo>
                  <a:pt x="356" y="338"/>
                </a:lnTo>
                <a:lnTo>
                  <a:pt x="356" y="338"/>
                </a:lnTo>
                <a:lnTo>
                  <a:pt x="356" y="336"/>
                </a:lnTo>
                <a:lnTo>
                  <a:pt x="354" y="333"/>
                </a:lnTo>
                <a:lnTo>
                  <a:pt x="354" y="331"/>
                </a:lnTo>
                <a:lnTo>
                  <a:pt x="352" y="331"/>
                </a:lnTo>
                <a:lnTo>
                  <a:pt x="352" y="331"/>
                </a:lnTo>
                <a:lnTo>
                  <a:pt x="352" y="329"/>
                </a:lnTo>
                <a:lnTo>
                  <a:pt x="352" y="329"/>
                </a:lnTo>
                <a:lnTo>
                  <a:pt x="352" y="329"/>
                </a:lnTo>
                <a:lnTo>
                  <a:pt x="349" y="326"/>
                </a:lnTo>
                <a:lnTo>
                  <a:pt x="349" y="326"/>
                </a:lnTo>
                <a:lnTo>
                  <a:pt x="352" y="324"/>
                </a:lnTo>
                <a:lnTo>
                  <a:pt x="352" y="321"/>
                </a:lnTo>
                <a:lnTo>
                  <a:pt x="352" y="319"/>
                </a:lnTo>
                <a:lnTo>
                  <a:pt x="352" y="319"/>
                </a:lnTo>
                <a:lnTo>
                  <a:pt x="352" y="319"/>
                </a:lnTo>
                <a:lnTo>
                  <a:pt x="352" y="317"/>
                </a:lnTo>
                <a:lnTo>
                  <a:pt x="352" y="317"/>
                </a:lnTo>
                <a:lnTo>
                  <a:pt x="349" y="317"/>
                </a:lnTo>
                <a:lnTo>
                  <a:pt x="349" y="314"/>
                </a:lnTo>
                <a:lnTo>
                  <a:pt x="349" y="312"/>
                </a:lnTo>
                <a:lnTo>
                  <a:pt x="347" y="312"/>
                </a:lnTo>
                <a:lnTo>
                  <a:pt x="347" y="310"/>
                </a:lnTo>
                <a:lnTo>
                  <a:pt x="347" y="307"/>
                </a:lnTo>
                <a:lnTo>
                  <a:pt x="345" y="307"/>
                </a:lnTo>
                <a:lnTo>
                  <a:pt x="342" y="305"/>
                </a:lnTo>
                <a:lnTo>
                  <a:pt x="340" y="303"/>
                </a:lnTo>
                <a:lnTo>
                  <a:pt x="340" y="303"/>
                </a:lnTo>
                <a:lnTo>
                  <a:pt x="337" y="300"/>
                </a:lnTo>
                <a:lnTo>
                  <a:pt x="337" y="300"/>
                </a:lnTo>
                <a:lnTo>
                  <a:pt x="335" y="298"/>
                </a:lnTo>
                <a:lnTo>
                  <a:pt x="333" y="295"/>
                </a:lnTo>
                <a:lnTo>
                  <a:pt x="328" y="291"/>
                </a:lnTo>
                <a:lnTo>
                  <a:pt x="326" y="286"/>
                </a:lnTo>
                <a:lnTo>
                  <a:pt x="326" y="286"/>
                </a:lnTo>
                <a:lnTo>
                  <a:pt x="323" y="286"/>
                </a:lnTo>
                <a:lnTo>
                  <a:pt x="323" y="284"/>
                </a:lnTo>
                <a:lnTo>
                  <a:pt x="319" y="281"/>
                </a:lnTo>
                <a:lnTo>
                  <a:pt x="316" y="277"/>
                </a:lnTo>
                <a:lnTo>
                  <a:pt x="316" y="277"/>
                </a:lnTo>
                <a:lnTo>
                  <a:pt x="314" y="274"/>
                </a:lnTo>
                <a:lnTo>
                  <a:pt x="314" y="272"/>
                </a:lnTo>
                <a:lnTo>
                  <a:pt x="311" y="272"/>
                </a:lnTo>
                <a:lnTo>
                  <a:pt x="311" y="270"/>
                </a:lnTo>
                <a:lnTo>
                  <a:pt x="311" y="270"/>
                </a:lnTo>
                <a:lnTo>
                  <a:pt x="309" y="267"/>
                </a:lnTo>
                <a:lnTo>
                  <a:pt x="309" y="267"/>
                </a:lnTo>
                <a:lnTo>
                  <a:pt x="309" y="267"/>
                </a:lnTo>
                <a:lnTo>
                  <a:pt x="307" y="267"/>
                </a:lnTo>
                <a:lnTo>
                  <a:pt x="297" y="260"/>
                </a:lnTo>
                <a:lnTo>
                  <a:pt x="297" y="258"/>
                </a:lnTo>
                <a:lnTo>
                  <a:pt x="293" y="255"/>
                </a:lnTo>
                <a:lnTo>
                  <a:pt x="293" y="255"/>
                </a:lnTo>
                <a:lnTo>
                  <a:pt x="293" y="255"/>
                </a:lnTo>
                <a:lnTo>
                  <a:pt x="290" y="255"/>
                </a:lnTo>
                <a:lnTo>
                  <a:pt x="290" y="253"/>
                </a:lnTo>
                <a:lnTo>
                  <a:pt x="288" y="253"/>
                </a:lnTo>
                <a:lnTo>
                  <a:pt x="288" y="251"/>
                </a:lnTo>
                <a:lnTo>
                  <a:pt x="288" y="253"/>
                </a:lnTo>
                <a:lnTo>
                  <a:pt x="290" y="253"/>
                </a:lnTo>
                <a:lnTo>
                  <a:pt x="290" y="253"/>
                </a:lnTo>
                <a:lnTo>
                  <a:pt x="290" y="253"/>
                </a:lnTo>
                <a:lnTo>
                  <a:pt x="290" y="253"/>
                </a:lnTo>
                <a:lnTo>
                  <a:pt x="290" y="251"/>
                </a:lnTo>
                <a:lnTo>
                  <a:pt x="290" y="251"/>
                </a:lnTo>
                <a:lnTo>
                  <a:pt x="290" y="251"/>
                </a:lnTo>
                <a:lnTo>
                  <a:pt x="288" y="251"/>
                </a:lnTo>
                <a:lnTo>
                  <a:pt x="286" y="251"/>
                </a:lnTo>
                <a:lnTo>
                  <a:pt x="286" y="251"/>
                </a:lnTo>
                <a:lnTo>
                  <a:pt x="286" y="248"/>
                </a:lnTo>
                <a:lnTo>
                  <a:pt x="283" y="248"/>
                </a:lnTo>
                <a:lnTo>
                  <a:pt x="281" y="246"/>
                </a:lnTo>
                <a:lnTo>
                  <a:pt x="281" y="248"/>
                </a:lnTo>
                <a:lnTo>
                  <a:pt x="283" y="248"/>
                </a:lnTo>
                <a:lnTo>
                  <a:pt x="283" y="251"/>
                </a:lnTo>
                <a:lnTo>
                  <a:pt x="281" y="248"/>
                </a:lnTo>
                <a:lnTo>
                  <a:pt x="281" y="248"/>
                </a:lnTo>
                <a:lnTo>
                  <a:pt x="278" y="246"/>
                </a:lnTo>
                <a:lnTo>
                  <a:pt x="278" y="246"/>
                </a:lnTo>
                <a:lnTo>
                  <a:pt x="278" y="244"/>
                </a:lnTo>
                <a:lnTo>
                  <a:pt x="278" y="244"/>
                </a:lnTo>
                <a:lnTo>
                  <a:pt x="278" y="236"/>
                </a:lnTo>
                <a:lnTo>
                  <a:pt x="278" y="236"/>
                </a:lnTo>
                <a:lnTo>
                  <a:pt x="278" y="236"/>
                </a:lnTo>
                <a:lnTo>
                  <a:pt x="278" y="236"/>
                </a:lnTo>
                <a:lnTo>
                  <a:pt x="278" y="239"/>
                </a:lnTo>
                <a:lnTo>
                  <a:pt x="278" y="241"/>
                </a:lnTo>
                <a:lnTo>
                  <a:pt x="276" y="241"/>
                </a:lnTo>
                <a:lnTo>
                  <a:pt x="276" y="241"/>
                </a:lnTo>
                <a:lnTo>
                  <a:pt x="274" y="236"/>
                </a:lnTo>
                <a:lnTo>
                  <a:pt x="271" y="234"/>
                </a:lnTo>
                <a:lnTo>
                  <a:pt x="274" y="236"/>
                </a:lnTo>
                <a:lnTo>
                  <a:pt x="274" y="236"/>
                </a:lnTo>
                <a:lnTo>
                  <a:pt x="276" y="234"/>
                </a:lnTo>
                <a:lnTo>
                  <a:pt x="278" y="236"/>
                </a:lnTo>
                <a:lnTo>
                  <a:pt x="278" y="234"/>
                </a:lnTo>
                <a:lnTo>
                  <a:pt x="278" y="234"/>
                </a:lnTo>
                <a:lnTo>
                  <a:pt x="278" y="234"/>
                </a:lnTo>
                <a:lnTo>
                  <a:pt x="276" y="232"/>
                </a:lnTo>
                <a:lnTo>
                  <a:pt x="276" y="232"/>
                </a:lnTo>
                <a:lnTo>
                  <a:pt x="276" y="232"/>
                </a:lnTo>
                <a:lnTo>
                  <a:pt x="271" y="232"/>
                </a:lnTo>
                <a:lnTo>
                  <a:pt x="269" y="229"/>
                </a:lnTo>
                <a:lnTo>
                  <a:pt x="267" y="232"/>
                </a:lnTo>
                <a:lnTo>
                  <a:pt x="267" y="229"/>
                </a:lnTo>
                <a:lnTo>
                  <a:pt x="267" y="229"/>
                </a:lnTo>
                <a:lnTo>
                  <a:pt x="267" y="227"/>
                </a:lnTo>
                <a:lnTo>
                  <a:pt x="267" y="227"/>
                </a:lnTo>
                <a:lnTo>
                  <a:pt x="264" y="227"/>
                </a:lnTo>
                <a:lnTo>
                  <a:pt x="262" y="227"/>
                </a:lnTo>
                <a:lnTo>
                  <a:pt x="260" y="225"/>
                </a:lnTo>
                <a:lnTo>
                  <a:pt x="257" y="222"/>
                </a:lnTo>
                <a:lnTo>
                  <a:pt x="255" y="222"/>
                </a:lnTo>
                <a:lnTo>
                  <a:pt x="255" y="220"/>
                </a:lnTo>
                <a:lnTo>
                  <a:pt x="255" y="220"/>
                </a:lnTo>
                <a:lnTo>
                  <a:pt x="252" y="218"/>
                </a:lnTo>
                <a:lnTo>
                  <a:pt x="252" y="220"/>
                </a:lnTo>
                <a:lnTo>
                  <a:pt x="252" y="220"/>
                </a:lnTo>
                <a:lnTo>
                  <a:pt x="252" y="220"/>
                </a:lnTo>
                <a:lnTo>
                  <a:pt x="252" y="220"/>
                </a:lnTo>
                <a:lnTo>
                  <a:pt x="250" y="222"/>
                </a:lnTo>
                <a:lnTo>
                  <a:pt x="248" y="222"/>
                </a:lnTo>
                <a:lnTo>
                  <a:pt x="245" y="220"/>
                </a:lnTo>
                <a:lnTo>
                  <a:pt x="245" y="220"/>
                </a:lnTo>
                <a:lnTo>
                  <a:pt x="245" y="220"/>
                </a:lnTo>
                <a:lnTo>
                  <a:pt x="245" y="218"/>
                </a:lnTo>
                <a:lnTo>
                  <a:pt x="248" y="218"/>
                </a:lnTo>
                <a:lnTo>
                  <a:pt x="248" y="218"/>
                </a:lnTo>
                <a:lnTo>
                  <a:pt x="250" y="218"/>
                </a:lnTo>
                <a:lnTo>
                  <a:pt x="250" y="215"/>
                </a:lnTo>
                <a:lnTo>
                  <a:pt x="252" y="215"/>
                </a:lnTo>
                <a:lnTo>
                  <a:pt x="252" y="211"/>
                </a:lnTo>
                <a:lnTo>
                  <a:pt x="252" y="213"/>
                </a:lnTo>
                <a:lnTo>
                  <a:pt x="252" y="215"/>
                </a:lnTo>
                <a:lnTo>
                  <a:pt x="248" y="218"/>
                </a:lnTo>
                <a:lnTo>
                  <a:pt x="245" y="218"/>
                </a:lnTo>
                <a:lnTo>
                  <a:pt x="243" y="218"/>
                </a:lnTo>
                <a:lnTo>
                  <a:pt x="243" y="218"/>
                </a:lnTo>
                <a:lnTo>
                  <a:pt x="243" y="215"/>
                </a:lnTo>
                <a:lnTo>
                  <a:pt x="238" y="213"/>
                </a:lnTo>
                <a:lnTo>
                  <a:pt x="236" y="213"/>
                </a:lnTo>
                <a:lnTo>
                  <a:pt x="236" y="211"/>
                </a:lnTo>
                <a:lnTo>
                  <a:pt x="234" y="206"/>
                </a:lnTo>
                <a:lnTo>
                  <a:pt x="236" y="206"/>
                </a:lnTo>
                <a:lnTo>
                  <a:pt x="236" y="203"/>
                </a:lnTo>
                <a:lnTo>
                  <a:pt x="236" y="203"/>
                </a:lnTo>
                <a:lnTo>
                  <a:pt x="238" y="199"/>
                </a:lnTo>
                <a:lnTo>
                  <a:pt x="241" y="201"/>
                </a:lnTo>
                <a:lnTo>
                  <a:pt x="241" y="196"/>
                </a:lnTo>
                <a:lnTo>
                  <a:pt x="241" y="196"/>
                </a:lnTo>
                <a:lnTo>
                  <a:pt x="243" y="194"/>
                </a:lnTo>
                <a:lnTo>
                  <a:pt x="243" y="196"/>
                </a:lnTo>
                <a:lnTo>
                  <a:pt x="243" y="196"/>
                </a:lnTo>
                <a:lnTo>
                  <a:pt x="243" y="196"/>
                </a:lnTo>
                <a:lnTo>
                  <a:pt x="245" y="199"/>
                </a:lnTo>
                <a:lnTo>
                  <a:pt x="245" y="199"/>
                </a:lnTo>
                <a:lnTo>
                  <a:pt x="245" y="196"/>
                </a:lnTo>
                <a:lnTo>
                  <a:pt x="243" y="194"/>
                </a:lnTo>
                <a:lnTo>
                  <a:pt x="243" y="194"/>
                </a:lnTo>
                <a:lnTo>
                  <a:pt x="241" y="189"/>
                </a:lnTo>
                <a:lnTo>
                  <a:pt x="234" y="182"/>
                </a:lnTo>
                <a:lnTo>
                  <a:pt x="234" y="182"/>
                </a:lnTo>
                <a:lnTo>
                  <a:pt x="231" y="182"/>
                </a:lnTo>
                <a:lnTo>
                  <a:pt x="229" y="185"/>
                </a:lnTo>
                <a:lnTo>
                  <a:pt x="229" y="185"/>
                </a:lnTo>
                <a:lnTo>
                  <a:pt x="226" y="185"/>
                </a:lnTo>
                <a:lnTo>
                  <a:pt x="226" y="185"/>
                </a:lnTo>
                <a:lnTo>
                  <a:pt x="226" y="185"/>
                </a:lnTo>
                <a:lnTo>
                  <a:pt x="224" y="185"/>
                </a:lnTo>
                <a:lnTo>
                  <a:pt x="224" y="182"/>
                </a:lnTo>
                <a:lnTo>
                  <a:pt x="222" y="180"/>
                </a:lnTo>
                <a:lnTo>
                  <a:pt x="222" y="180"/>
                </a:lnTo>
                <a:lnTo>
                  <a:pt x="222" y="177"/>
                </a:lnTo>
                <a:lnTo>
                  <a:pt x="222" y="177"/>
                </a:lnTo>
                <a:lnTo>
                  <a:pt x="222" y="175"/>
                </a:lnTo>
                <a:lnTo>
                  <a:pt x="219" y="173"/>
                </a:lnTo>
                <a:lnTo>
                  <a:pt x="219" y="173"/>
                </a:lnTo>
                <a:lnTo>
                  <a:pt x="219" y="170"/>
                </a:lnTo>
                <a:lnTo>
                  <a:pt x="217" y="170"/>
                </a:lnTo>
                <a:lnTo>
                  <a:pt x="217" y="173"/>
                </a:lnTo>
                <a:lnTo>
                  <a:pt x="210" y="170"/>
                </a:lnTo>
                <a:lnTo>
                  <a:pt x="208" y="170"/>
                </a:lnTo>
                <a:lnTo>
                  <a:pt x="208" y="168"/>
                </a:lnTo>
                <a:lnTo>
                  <a:pt x="205" y="166"/>
                </a:lnTo>
                <a:lnTo>
                  <a:pt x="200" y="163"/>
                </a:lnTo>
                <a:lnTo>
                  <a:pt x="198" y="156"/>
                </a:lnTo>
                <a:lnTo>
                  <a:pt x="198" y="156"/>
                </a:lnTo>
                <a:lnTo>
                  <a:pt x="198" y="154"/>
                </a:lnTo>
                <a:lnTo>
                  <a:pt x="198" y="151"/>
                </a:lnTo>
                <a:lnTo>
                  <a:pt x="200" y="149"/>
                </a:lnTo>
                <a:lnTo>
                  <a:pt x="203" y="149"/>
                </a:lnTo>
                <a:lnTo>
                  <a:pt x="200" y="147"/>
                </a:lnTo>
                <a:lnTo>
                  <a:pt x="193" y="147"/>
                </a:lnTo>
                <a:lnTo>
                  <a:pt x="191" y="149"/>
                </a:lnTo>
                <a:lnTo>
                  <a:pt x="189" y="147"/>
                </a:lnTo>
                <a:lnTo>
                  <a:pt x="186" y="147"/>
                </a:lnTo>
                <a:lnTo>
                  <a:pt x="184" y="147"/>
                </a:lnTo>
                <a:lnTo>
                  <a:pt x="184" y="147"/>
                </a:lnTo>
                <a:lnTo>
                  <a:pt x="182" y="142"/>
                </a:lnTo>
                <a:lnTo>
                  <a:pt x="179" y="142"/>
                </a:lnTo>
                <a:lnTo>
                  <a:pt x="179" y="142"/>
                </a:lnTo>
                <a:lnTo>
                  <a:pt x="177" y="140"/>
                </a:lnTo>
                <a:lnTo>
                  <a:pt x="177" y="140"/>
                </a:lnTo>
                <a:lnTo>
                  <a:pt x="177" y="137"/>
                </a:lnTo>
                <a:lnTo>
                  <a:pt x="172" y="133"/>
                </a:lnTo>
                <a:lnTo>
                  <a:pt x="170" y="133"/>
                </a:lnTo>
                <a:lnTo>
                  <a:pt x="170" y="130"/>
                </a:lnTo>
                <a:lnTo>
                  <a:pt x="167" y="130"/>
                </a:lnTo>
                <a:lnTo>
                  <a:pt x="167" y="130"/>
                </a:lnTo>
                <a:lnTo>
                  <a:pt x="165" y="130"/>
                </a:lnTo>
                <a:lnTo>
                  <a:pt x="165" y="128"/>
                </a:lnTo>
                <a:lnTo>
                  <a:pt x="165" y="128"/>
                </a:lnTo>
                <a:lnTo>
                  <a:pt x="165" y="128"/>
                </a:lnTo>
                <a:lnTo>
                  <a:pt x="163" y="126"/>
                </a:lnTo>
                <a:lnTo>
                  <a:pt x="163" y="126"/>
                </a:lnTo>
                <a:lnTo>
                  <a:pt x="163" y="126"/>
                </a:lnTo>
                <a:lnTo>
                  <a:pt x="160" y="123"/>
                </a:lnTo>
                <a:lnTo>
                  <a:pt x="158" y="121"/>
                </a:lnTo>
                <a:lnTo>
                  <a:pt x="158" y="121"/>
                </a:lnTo>
                <a:lnTo>
                  <a:pt x="160" y="121"/>
                </a:lnTo>
                <a:lnTo>
                  <a:pt x="156" y="116"/>
                </a:lnTo>
                <a:lnTo>
                  <a:pt x="153" y="114"/>
                </a:lnTo>
                <a:lnTo>
                  <a:pt x="151" y="114"/>
                </a:lnTo>
                <a:lnTo>
                  <a:pt x="151" y="111"/>
                </a:lnTo>
                <a:lnTo>
                  <a:pt x="151" y="109"/>
                </a:lnTo>
                <a:lnTo>
                  <a:pt x="151" y="107"/>
                </a:lnTo>
                <a:lnTo>
                  <a:pt x="151" y="104"/>
                </a:lnTo>
                <a:lnTo>
                  <a:pt x="151" y="104"/>
                </a:lnTo>
                <a:lnTo>
                  <a:pt x="148" y="104"/>
                </a:lnTo>
                <a:lnTo>
                  <a:pt x="148" y="104"/>
                </a:lnTo>
                <a:lnTo>
                  <a:pt x="146" y="104"/>
                </a:lnTo>
                <a:lnTo>
                  <a:pt x="144" y="102"/>
                </a:lnTo>
                <a:lnTo>
                  <a:pt x="146" y="100"/>
                </a:lnTo>
                <a:lnTo>
                  <a:pt x="146" y="100"/>
                </a:lnTo>
                <a:lnTo>
                  <a:pt x="144" y="97"/>
                </a:lnTo>
                <a:lnTo>
                  <a:pt x="144" y="97"/>
                </a:lnTo>
                <a:lnTo>
                  <a:pt x="141" y="95"/>
                </a:lnTo>
                <a:lnTo>
                  <a:pt x="141" y="95"/>
                </a:lnTo>
                <a:lnTo>
                  <a:pt x="139" y="92"/>
                </a:lnTo>
                <a:lnTo>
                  <a:pt x="134" y="85"/>
                </a:lnTo>
                <a:lnTo>
                  <a:pt x="134" y="83"/>
                </a:lnTo>
                <a:lnTo>
                  <a:pt x="134" y="81"/>
                </a:lnTo>
                <a:lnTo>
                  <a:pt x="134" y="78"/>
                </a:lnTo>
                <a:lnTo>
                  <a:pt x="134" y="78"/>
                </a:lnTo>
                <a:lnTo>
                  <a:pt x="134" y="76"/>
                </a:lnTo>
                <a:lnTo>
                  <a:pt x="134" y="76"/>
                </a:lnTo>
                <a:lnTo>
                  <a:pt x="130" y="71"/>
                </a:lnTo>
                <a:lnTo>
                  <a:pt x="130" y="69"/>
                </a:lnTo>
                <a:lnTo>
                  <a:pt x="127" y="66"/>
                </a:lnTo>
                <a:lnTo>
                  <a:pt x="125" y="64"/>
                </a:lnTo>
                <a:lnTo>
                  <a:pt x="125" y="64"/>
                </a:lnTo>
                <a:lnTo>
                  <a:pt x="125" y="62"/>
                </a:lnTo>
                <a:lnTo>
                  <a:pt x="125" y="62"/>
                </a:lnTo>
                <a:lnTo>
                  <a:pt x="123" y="59"/>
                </a:lnTo>
                <a:lnTo>
                  <a:pt x="123" y="57"/>
                </a:lnTo>
                <a:lnTo>
                  <a:pt x="123" y="57"/>
                </a:lnTo>
                <a:lnTo>
                  <a:pt x="125" y="50"/>
                </a:lnTo>
                <a:lnTo>
                  <a:pt x="125" y="50"/>
                </a:lnTo>
                <a:lnTo>
                  <a:pt x="125" y="48"/>
                </a:lnTo>
                <a:lnTo>
                  <a:pt x="123" y="45"/>
                </a:lnTo>
                <a:lnTo>
                  <a:pt x="123" y="45"/>
                </a:lnTo>
                <a:lnTo>
                  <a:pt x="123" y="45"/>
                </a:lnTo>
                <a:lnTo>
                  <a:pt x="115" y="45"/>
                </a:lnTo>
                <a:lnTo>
                  <a:pt x="111" y="43"/>
                </a:lnTo>
                <a:lnTo>
                  <a:pt x="111" y="43"/>
                </a:lnTo>
                <a:lnTo>
                  <a:pt x="108" y="43"/>
                </a:lnTo>
                <a:lnTo>
                  <a:pt x="108" y="43"/>
                </a:lnTo>
                <a:lnTo>
                  <a:pt x="106" y="41"/>
                </a:lnTo>
                <a:lnTo>
                  <a:pt x="106" y="41"/>
                </a:lnTo>
                <a:lnTo>
                  <a:pt x="106" y="38"/>
                </a:lnTo>
                <a:lnTo>
                  <a:pt x="106" y="38"/>
                </a:lnTo>
                <a:lnTo>
                  <a:pt x="106" y="38"/>
                </a:lnTo>
                <a:lnTo>
                  <a:pt x="106" y="38"/>
                </a:lnTo>
                <a:lnTo>
                  <a:pt x="101" y="36"/>
                </a:lnTo>
                <a:lnTo>
                  <a:pt x="97" y="33"/>
                </a:lnTo>
                <a:lnTo>
                  <a:pt x="97" y="36"/>
                </a:lnTo>
                <a:lnTo>
                  <a:pt x="97" y="36"/>
                </a:lnTo>
                <a:lnTo>
                  <a:pt x="97" y="36"/>
                </a:lnTo>
                <a:lnTo>
                  <a:pt x="97" y="36"/>
                </a:lnTo>
                <a:lnTo>
                  <a:pt x="94" y="38"/>
                </a:lnTo>
                <a:lnTo>
                  <a:pt x="94" y="38"/>
                </a:lnTo>
                <a:lnTo>
                  <a:pt x="92" y="38"/>
                </a:lnTo>
                <a:lnTo>
                  <a:pt x="89" y="38"/>
                </a:lnTo>
                <a:lnTo>
                  <a:pt x="89" y="36"/>
                </a:lnTo>
                <a:lnTo>
                  <a:pt x="87" y="36"/>
                </a:lnTo>
                <a:lnTo>
                  <a:pt x="82" y="33"/>
                </a:lnTo>
                <a:lnTo>
                  <a:pt x="80" y="31"/>
                </a:lnTo>
                <a:lnTo>
                  <a:pt x="80" y="31"/>
                </a:lnTo>
                <a:lnTo>
                  <a:pt x="80" y="31"/>
                </a:lnTo>
                <a:lnTo>
                  <a:pt x="78" y="29"/>
                </a:lnTo>
                <a:lnTo>
                  <a:pt x="75" y="29"/>
                </a:lnTo>
                <a:lnTo>
                  <a:pt x="73" y="29"/>
                </a:lnTo>
                <a:lnTo>
                  <a:pt x="71" y="29"/>
                </a:lnTo>
                <a:lnTo>
                  <a:pt x="71" y="26"/>
                </a:lnTo>
                <a:lnTo>
                  <a:pt x="68" y="24"/>
                </a:lnTo>
                <a:lnTo>
                  <a:pt x="63" y="24"/>
                </a:lnTo>
                <a:lnTo>
                  <a:pt x="63" y="24"/>
                </a:lnTo>
                <a:lnTo>
                  <a:pt x="66" y="24"/>
                </a:lnTo>
                <a:lnTo>
                  <a:pt x="66" y="24"/>
                </a:lnTo>
                <a:lnTo>
                  <a:pt x="66" y="26"/>
                </a:lnTo>
                <a:lnTo>
                  <a:pt x="68" y="26"/>
                </a:lnTo>
                <a:lnTo>
                  <a:pt x="71" y="31"/>
                </a:lnTo>
                <a:lnTo>
                  <a:pt x="71" y="33"/>
                </a:lnTo>
                <a:lnTo>
                  <a:pt x="71" y="33"/>
                </a:lnTo>
                <a:lnTo>
                  <a:pt x="71" y="33"/>
                </a:lnTo>
                <a:lnTo>
                  <a:pt x="71" y="36"/>
                </a:lnTo>
                <a:lnTo>
                  <a:pt x="71" y="36"/>
                </a:lnTo>
                <a:lnTo>
                  <a:pt x="71" y="36"/>
                </a:lnTo>
                <a:lnTo>
                  <a:pt x="71" y="38"/>
                </a:lnTo>
                <a:lnTo>
                  <a:pt x="68" y="41"/>
                </a:lnTo>
                <a:lnTo>
                  <a:pt x="68" y="45"/>
                </a:lnTo>
                <a:lnTo>
                  <a:pt x="68" y="48"/>
                </a:lnTo>
                <a:lnTo>
                  <a:pt x="68" y="48"/>
                </a:lnTo>
                <a:lnTo>
                  <a:pt x="71" y="52"/>
                </a:lnTo>
                <a:lnTo>
                  <a:pt x="71" y="55"/>
                </a:lnTo>
                <a:lnTo>
                  <a:pt x="73" y="55"/>
                </a:lnTo>
                <a:lnTo>
                  <a:pt x="73" y="55"/>
                </a:lnTo>
                <a:lnTo>
                  <a:pt x="75" y="55"/>
                </a:lnTo>
                <a:lnTo>
                  <a:pt x="75" y="57"/>
                </a:lnTo>
                <a:lnTo>
                  <a:pt x="75" y="59"/>
                </a:lnTo>
                <a:lnTo>
                  <a:pt x="75" y="62"/>
                </a:lnTo>
                <a:lnTo>
                  <a:pt x="75" y="62"/>
                </a:lnTo>
                <a:lnTo>
                  <a:pt x="75" y="64"/>
                </a:lnTo>
                <a:lnTo>
                  <a:pt x="75" y="64"/>
                </a:lnTo>
                <a:lnTo>
                  <a:pt x="75" y="64"/>
                </a:lnTo>
                <a:lnTo>
                  <a:pt x="75" y="66"/>
                </a:lnTo>
                <a:lnTo>
                  <a:pt x="78" y="69"/>
                </a:lnTo>
                <a:lnTo>
                  <a:pt x="75" y="71"/>
                </a:lnTo>
                <a:lnTo>
                  <a:pt x="75" y="76"/>
                </a:lnTo>
                <a:lnTo>
                  <a:pt x="75" y="78"/>
                </a:lnTo>
                <a:lnTo>
                  <a:pt x="78" y="78"/>
                </a:lnTo>
                <a:lnTo>
                  <a:pt x="78" y="83"/>
                </a:lnTo>
                <a:lnTo>
                  <a:pt x="80" y="83"/>
                </a:lnTo>
                <a:lnTo>
                  <a:pt x="82" y="85"/>
                </a:lnTo>
                <a:lnTo>
                  <a:pt x="85" y="88"/>
                </a:lnTo>
                <a:lnTo>
                  <a:pt x="85" y="90"/>
                </a:lnTo>
                <a:lnTo>
                  <a:pt x="87" y="90"/>
                </a:lnTo>
                <a:lnTo>
                  <a:pt x="87" y="90"/>
                </a:lnTo>
                <a:lnTo>
                  <a:pt x="89" y="90"/>
                </a:lnTo>
                <a:lnTo>
                  <a:pt x="92" y="95"/>
                </a:lnTo>
                <a:lnTo>
                  <a:pt x="94" y="95"/>
                </a:lnTo>
                <a:lnTo>
                  <a:pt x="94" y="95"/>
                </a:lnTo>
                <a:lnTo>
                  <a:pt x="99" y="100"/>
                </a:lnTo>
                <a:lnTo>
                  <a:pt x="99" y="100"/>
                </a:lnTo>
                <a:lnTo>
                  <a:pt x="101" y="100"/>
                </a:lnTo>
                <a:lnTo>
                  <a:pt x="101" y="102"/>
                </a:lnTo>
                <a:lnTo>
                  <a:pt x="106" y="104"/>
                </a:lnTo>
                <a:lnTo>
                  <a:pt x="106" y="107"/>
                </a:lnTo>
                <a:lnTo>
                  <a:pt x="108" y="111"/>
                </a:lnTo>
                <a:lnTo>
                  <a:pt x="111" y="111"/>
                </a:lnTo>
                <a:lnTo>
                  <a:pt x="111" y="116"/>
                </a:lnTo>
                <a:lnTo>
                  <a:pt x="111" y="116"/>
                </a:lnTo>
                <a:lnTo>
                  <a:pt x="113" y="116"/>
                </a:lnTo>
                <a:lnTo>
                  <a:pt x="113" y="116"/>
                </a:lnTo>
                <a:lnTo>
                  <a:pt x="113" y="116"/>
                </a:lnTo>
                <a:lnTo>
                  <a:pt x="113" y="114"/>
                </a:lnTo>
                <a:lnTo>
                  <a:pt x="115" y="116"/>
                </a:lnTo>
                <a:lnTo>
                  <a:pt x="115" y="116"/>
                </a:lnTo>
                <a:lnTo>
                  <a:pt x="115" y="118"/>
                </a:lnTo>
                <a:lnTo>
                  <a:pt x="118" y="118"/>
                </a:lnTo>
                <a:lnTo>
                  <a:pt x="120" y="118"/>
                </a:lnTo>
                <a:lnTo>
                  <a:pt x="120" y="118"/>
                </a:lnTo>
                <a:lnTo>
                  <a:pt x="120" y="121"/>
                </a:lnTo>
                <a:lnTo>
                  <a:pt x="123" y="126"/>
                </a:lnTo>
                <a:lnTo>
                  <a:pt x="123" y="128"/>
                </a:lnTo>
                <a:lnTo>
                  <a:pt x="123" y="130"/>
                </a:lnTo>
                <a:lnTo>
                  <a:pt x="125" y="130"/>
                </a:lnTo>
                <a:lnTo>
                  <a:pt x="125" y="130"/>
                </a:lnTo>
                <a:lnTo>
                  <a:pt x="127" y="130"/>
                </a:lnTo>
                <a:lnTo>
                  <a:pt x="127" y="130"/>
                </a:lnTo>
                <a:lnTo>
                  <a:pt x="130" y="130"/>
                </a:lnTo>
                <a:lnTo>
                  <a:pt x="130" y="130"/>
                </a:lnTo>
                <a:lnTo>
                  <a:pt x="130" y="133"/>
                </a:lnTo>
                <a:lnTo>
                  <a:pt x="130" y="135"/>
                </a:lnTo>
                <a:lnTo>
                  <a:pt x="130" y="135"/>
                </a:lnTo>
                <a:lnTo>
                  <a:pt x="130" y="137"/>
                </a:lnTo>
                <a:lnTo>
                  <a:pt x="132" y="137"/>
                </a:lnTo>
                <a:lnTo>
                  <a:pt x="132" y="140"/>
                </a:lnTo>
                <a:lnTo>
                  <a:pt x="132" y="140"/>
                </a:lnTo>
                <a:lnTo>
                  <a:pt x="132" y="142"/>
                </a:lnTo>
                <a:lnTo>
                  <a:pt x="132" y="142"/>
                </a:lnTo>
                <a:lnTo>
                  <a:pt x="134" y="144"/>
                </a:lnTo>
                <a:lnTo>
                  <a:pt x="134" y="144"/>
                </a:lnTo>
                <a:lnTo>
                  <a:pt x="134" y="144"/>
                </a:lnTo>
                <a:lnTo>
                  <a:pt x="134" y="149"/>
                </a:lnTo>
                <a:lnTo>
                  <a:pt x="137" y="154"/>
                </a:lnTo>
                <a:lnTo>
                  <a:pt x="139" y="156"/>
                </a:lnTo>
                <a:lnTo>
                  <a:pt x="139" y="156"/>
                </a:lnTo>
                <a:lnTo>
                  <a:pt x="141" y="156"/>
                </a:lnTo>
                <a:lnTo>
                  <a:pt x="146" y="159"/>
                </a:lnTo>
                <a:lnTo>
                  <a:pt x="146" y="159"/>
                </a:lnTo>
                <a:lnTo>
                  <a:pt x="148" y="168"/>
                </a:lnTo>
                <a:lnTo>
                  <a:pt x="153" y="170"/>
                </a:lnTo>
                <a:lnTo>
                  <a:pt x="156" y="173"/>
                </a:lnTo>
                <a:lnTo>
                  <a:pt x="156" y="175"/>
                </a:lnTo>
                <a:lnTo>
                  <a:pt x="158" y="177"/>
                </a:lnTo>
                <a:lnTo>
                  <a:pt x="160" y="180"/>
                </a:lnTo>
                <a:lnTo>
                  <a:pt x="160" y="180"/>
                </a:lnTo>
                <a:lnTo>
                  <a:pt x="160" y="182"/>
                </a:lnTo>
                <a:lnTo>
                  <a:pt x="160" y="182"/>
                </a:lnTo>
                <a:lnTo>
                  <a:pt x="160" y="182"/>
                </a:lnTo>
                <a:lnTo>
                  <a:pt x="160" y="185"/>
                </a:lnTo>
                <a:lnTo>
                  <a:pt x="165" y="187"/>
                </a:lnTo>
                <a:lnTo>
                  <a:pt x="165" y="189"/>
                </a:lnTo>
                <a:lnTo>
                  <a:pt x="165" y="187"/>
                </a:lnTo>
                <a:lnTo>
                  <a:pt x="167" y="187"/>
                </a:lnTo>
                <a:lnTo>
                  <a:pt x="165" y="185"/>
                </a:lnTo>
                <a:lnTo>
                  <a:pt x="165" y="185"/>
                </a:lnTo>
                <a:lnTo>
                  <a:pt x="163" y="185"/>
                </a:lnTo>
                <a:lnTo>
                  <a:pt x="163" y="182"/>
                </a:lnTo>
                <a:lnTo>
                  <a:pt x="160" y="180"/>
                </a:lnTo>
                <a:lnTo>
                  <a:pt x="160" y="177"/>
                </a:lnTo>
                <a:lnTo>
                  <a:pt x="163" y="177"/>
                </a:lnTo>
                <a:lnTo>
                  <a:pt x="165" y="180"/>
                </a:lnTo>
                <a:lnTo>
                  <a:pt x="165" y="180"/>
                </a:lnTo>
                <a:lnTo>
                  <a:pt x="167" y="182"/>
                </a:lnTo>
                <a:lnTo>
                  <a:pt x="170" y="182"/>
                </a:lnTo>
                <a:lnTo>
                  <a:pt x="170" y="182"/>
                </a:lnTo>
                <a:lnTo>
                  <a:pt x="170" y="185"/>
                </a:lnTo>
                <a:lnTo>
                  <a:pt x="170" y="187"/>
                </a:lnTo>
                <a:lnTo>
                  <a:pt x="170" y="187"/>
                </a:lnTo>
                <a:lnTo>
                  <a:pt x="170" y="187"/>
                </a:lnTo>
                <a:lnTo>
                  <a:pt x="172" y="189"/>
                </a:lnTo>
                <a:lnTo>
                  <a:pt x="174" y="194"/>
                </a:lnTo>
                <a:lnTo>
                  <a:pt x="174" y="196"/>
                </a:lnTo>
                <a:lnTo>
                  <a:pt x="174" y="196"/>
                </a:lnTo>
                <a:lnTo>
                  <a:pt x="174" y="199"/>
                </a:lnTo>
                <a:lnTo>
                  <a:pt x="174" y="199"/>
                </a:lnTo>
                <a:lnTo>
                  <a:pt x="177" y="201"/>
                </a:lnTo>
                <a:lnTo>
                  <a:pt x="177" y="203"/>
                </a:lnTo>
                <a:lnTo>
                  <a:pt x="177" y="206"/>
                </a:lnTo>
                <a:lnTo>
                  <a:pt x="177" y="211"/>
                </a:lnTo>
                <a:lnTo>
                  <a:pt x="179" y="213"/>
                </a:lnTo>
                <a:lnTo>
                  <a:pt x="182" y="218"/>
                </a:lnTo>
                <a:lnTo>
                  <a:pt x="184" y="220"/>
                </a:lnTo>
                <a:lnTo>
                  <a:pt x="186" y="220"/>
                </a:lnTo>
                <a:lnTo>
                  <a:pt x="186" y="220"/>
                </a:lnTo>
                <a:lnTo>
                  <a:pt x="186" y="222"/>
                </a:lnTo>
                <a:lnTo>
                  <a:pt x="186" y="222"/>
                </a:lnTo>
                <a:lnTo>
                  <a:pt x="186" y="222"/>
                </a:lnTo>
                <a:lnTo>
                  <a:pt x="189" y="227"/>
                </a:lnTo>
                <a:lnTo>
                  <a:pt x="191" y="229"/>
                </a:lnTo>
                <a:lnTo>
                  <a:pt x="191" y="232"/>
                </a:lnTo>
                <a:lnTo>
                  <a:pt x="193" y="234"/>
                </a:lnTo>
                <a:lnTo>
                  <a:pt x="193" y="234"/>
                </a:lnTo>
                <a:lnTo>
                  <a:pt x="193" y="234"/>
                </a:lnTo>
                <a:lnTo>
                  <a:pt x="196" y="234"/>
                </a:lnTo>
                <a:lnTo>
                  <a:pt x="196" y="239"/>
                </a:lnTo>
                <a:lnTo>
                  <a:pt x="198" y="241"/>
                </a:lnTo>
                <a:lnTo>
                  <a:pt x="198" y="241"/>
                </a:lnTo>
                <a:lnTo>
                  <a:pt x="198" y="244"/>
                </a:lnTo>
                <a:lnTo>
                  <a:pt x="196" y="244"/>
                </a:lnTo>
                <a:lnTo>
                  <a:pt x="196" y="244"/>
                </a:lnTo>
                <a:lnTo>
                  <a:pt x="196" y="246"/>
                </a:lnTo>
                <a:lnTo>
                  <a:pt x="196" y="246"/>
                </a:lnTo>
                <a:lnTo>
                  <a:pt x="196" y="246"/>
                </a:lnTo>
                <a:lnTo>
                  <a:pt x="196" y="248"/>
                </a:lnTo>
                <a:lnTo>
                  <a:pt x="196" y="251"/>
                </a:lnTo>
                <a:lnTo>
                  <a:pt x="196" y="251"/>
                </a:lnTo>
                <a:lnTo>
                  <a:pt x="196" y="251"/>
                </a:lnTo>
                <a:lnTo>
                  <a:pt x="196" y="253"/>
                </a:lnTo>
                <a:lnTo>
                  <a:pt x="196" y="253"/>
                </a:lnTo>
                <a:lnTo>
                  <a:pt x="196" y="255"/>
                </a:lnTo>
                <a:lnTo>
                  <a:pt x="198" y="255"/>
                </a:lnTo>
                <a:lnTo>
                  <a:pt x="198" y="258"/>
                </a:lnTo>
                <a:lnTo>
                  <a:pt x="203" y="260"/>
                </a:lnTo>
                <a:lnTo>
                  <a:pt x="203" y="260"/>
                </a:lnTo>
                <a:lnTo>
                  <a:pt x="205" y="260"/>
                </a:lnTo>
                <a:lnTo>
                  <a:pt x="208" y="260"/>
                </a:lnTo>
                <a:lnTo>
                  <a:pt x="208" y="260"/>
                </a:lnTo>
                <a:lnTo>
                  <a:pt x="208" y="262"/>
                </a:lnTo>
                <a:lnTo>
                  <a:pt x="208" y="260"/>
                </a:lnTo>
                <a:lnTo>
                  <a:pt x="205" y="260"/>
                </a:lnTo>
                <a:lnTo>
                  <a:pt x="205" y="262"/>
                </a:lnTo>
                <a:lnTo>
                  <a:pt x="208" y="262"/>
                </a:lnTo>
                <a:lnTo>
                  <a:pt x="208" y="262"/>
                </a:lnTo>
                <a:lnTo>
                  <a:pt x="208" y="262"/>
                </a:lnTo>
                <a:lnTo>
                  <a:pt x="210" y="260"/>
                </a:lnTo>
                <a:lnTo>
                  <a:pt x="210" y="260"/>
                </a:lnTo>
                <a:lnTo>
                  <a:pt x="210" y="258"/>
                </a:lnTo>
                <a:lnTo>
                  <a:pt x="208" y="258"/>
                </a:lnTo>
                <a:lnTo>
                  <a:pt x="210" y="255"/>
                </a:lnTo>
                <a:lnTo>
                  <a:pt x="210" y="255"/>
                </a:lnTo>
                <a:lnTo>
                  <a:pt x="212" y="255"/>
                </a:lnTo>
                <a:lnTo>
                  <a:pt x="212" y="258"/>
                </a:lnTo>
                <a:lnTo>
                  <a:pt x="217" y="260"/>
                </a:lnTo>
                <a:lnTo>
                  <a:pt x="217" y="260"/>
                </a:lnTo>
                <a:lnTo>
                  <a:pt x="217" y="260"/>
                </a:lnTo>
                <a:lnTo>
                  <a:pt x="219" y="262"/>
                </a:lnTo>
                <a:lnTo>
                  <a:pt x="219" y="262"/>
                </a:lnTo>
                <a:lnTo>
                  <a:pt x="222" y="265"/>
                </a:lnTo>
                <a:lnTo>
                  <a:pt x="224" y="265"/>
                </a:lnTo>
                <a:lnTo>
                  <a:pt x="224" y="267"/>
                </a:lnTo>
                <a:lnTo>
                  <a:pt x="224" y="267"/>
                </a:lnTo>
                <a:lnTo>
                  <a:pt x="224" y="270"/>
                </a:lnTo>
                <a:lnTo>
                  <a:pt x="224" y="270"/>
                </a:lnTo>
                <a:lnTo>
                  <a:pt x="224" y="270"/>
                </a:lnTo>
                <a:lnTo>
                  <a:pt x="226" y="270"/>
                </a:lnTo>
                <a:lnTo>
                  <a:pt x="226" y="272"/>
                </a:lnTo>
                <a:lnTo>
                  <a:pt x="226" y="272"/>
                </a:lnTo>
                <a:lnTo>
                  <a:pt x="226" y="274"/>
                </a:lnTo>
                <a:lnTo>
                  <a:pt x="226" y="274"/>
                </a:lnTo>
                <a:lnTo>
                  <a:pt x="226" y="274"/>
                </a:lnTo>
                <a:lnTo>
                  <a:pt x="226" y="277"/>
                </a:lnTo>
                <a:lnTo>
                  <a:pt x="226" y="277"/>
                </a:lnTo>
                <a:lnTo>
                  <a:pt x="229" y="277"/>
                </a:lnTo>
                <a:lnTo>
                  <a:pt x="231" y="277"/>
                </a:lnTo>
                <a:lnTo>
                  <a:pt x="231" y="277"/>
                </a:lnTo>
                <a:lnTo>
                  <a:pt x="231" y="279"/>
                </a:lnTo>
                <a:lnTo>
                  <a:pt x="234" y="279"/>
                </a:lnTo>
                <a:lnTo>
                  <a:pt x="234" y="279"/>
                </a:lnTo>
                <a:lnTo>
                  <a:pt x="236" y="284"/>
                </a:lnTo>
                <a:lnTo>
                  <a:pt x="236" y="284"/>
                </a:lnTo>
                <a:lnTo>
                  <a:pt x="236" y="291"/>
                </a:lnTo>
                <a:lnTo>
                  <a:pt x="234" y="291"/>
                </a:lnTo>
                <a:lnTo>
                  <a:pt x="234" y="293"/>
                </a:lnTo>
                <a:lnTo>
                  <a:pt x="231" y="293"/>
                </a:lnTo>
                <a:lnTo>
                  <a:pt x="231" y="293"/>
                </a:lnTo>
                <a:lnTo>
                  <a:pt x="229" y="293"/>
                </a:lnTo>
                <a:lnTo>
                  <a:pt x="229" y="295"/>
                </a:lnTo>
                <a:lnTo>
                  <a:pt x="229" y="295"/>
                </a:lnTo>
                <a:lnTo>
                  <a:pt x="226" y="295"/>
                </a:lnTo>
                <a:lnTo>
                  <a:pt x="226" y="298"/>
                </a:lnTo>
                <a:lnTo>
                  <a:pt x="226" y="298"/>
                </a:lnTo>
                <a:lnTo>
                  <a:pt x="224" y="300"/>
                </a:lnTo>
                <a:lnTo>
                  <a:pt x="222" y="300"/>
                </a:lnTo>
                <a:lnTo>
                  <a:pt x="219" y="300"/>
                </a:lnTo>
                <a:lnTo>
                  <a:pt x="219" y="300"/>
                </a:lnTo>
                <a:lnTo>
                  <a:pt x="219" y="300"/>
                </a:lnTo>
                <a:lnTo>
                  <a:pt x="217" y="300"/>
                </a:lnTo>
                <a:lnTo>
                  <a:pt x="217" y="300"/>
                </a:lnTo>
                <a:lnTo>
                  <a:pt x="215" y="298"/>
                </a:lnTo>
                <a:lnTo>
                  <a:pt x="215" y="295"/>
                </a:lnTo>
                <a:lnTo>
                  <a:pt x="215" y="295"/>
                </a:lnTo>
                <a:lnTo>
                  <a:pt x="215" y="293"/>
                </a:lnTo>
                <a:lnTo>
                  <a:pt x="215" y="293"/>
                </a:lnTo>
                <a:lnTo>
                  <a:pt x="215" y="291"/>
                </a:lnTo>
                <a:lnTo>
                  <a:pt x="215" y="291"/>
                </a:lnTo>
                <a:lnTo>
                  <a:pt x="212" y="286"/>
                </a:lnTo>
                <a:lnTo>
                  <a:pt x="208" y="279"/>
                </a:lnTo>
                <a:lnTo>
                  <a:pt x="205" y="279"/>
                </a:lnTo>
                <a:lnTo>
                  <a:pt x="205" y="277"/>
                </a:lnTo>
                <a:lnTo>
                  <a:pt x="203" y="277"/>
                </a:lnTo>
                <a:lnTo>
                  <a:pt x="203" y="277"/>
                </a:lnTo>
                <a:lnTo>
                  <a:pt x="200" y="277"/>
                </a:lnTo>
                <a:lnTo>
                  <a:pt x="198" y="274"/>
                </a:lnTo>
                <a:lnTo>
                  <a:pt x="196" y="272"/>
                </a:lnTo>
                <a:lnTo>
                  <a:pt x="193" y="270"/>
                </a:lnTo>
                <a:lnTo>
                  <a:pt x="186" y="262"/>
                </a:lnTo>
                <a:lnTo>
                  <a:pt x="186" y="262"/>
                </a:lnTo>
                <a:lnTo>
                  <a:pt x="184" y="262"/>
                </a:lnTo>
                <a:lnTo>
                  <a:pt x="182" y="260"/>
                </a:lnTo>
                <a:lnTo>
                  <a:pt x="172" y="255"/>
                </a:lnTo>
                <a:lnTo>
                  <a:pt x="172" y="255"/>
                </a:lnTo>
                <a:lnTo>
                  <a:pt x="170" y="253"/>
                </a:lnTo>
                <a:lnTo>
                  <a:pt x="170" y="253"/>
                </a:lnTo>
                <a:lnTo>
                  <a:pt x="170" y="253"/>
                </a:lnTo>
                <a:lnTo>
                  <a:pt x="170" y="253"/>
                </a:lnTo>
                <a:lnTo>
                  <a:pt x="167" y="251"/>
                </a:lnTo>
                <a:lnTo>
                  <a:pt x="167" y="251"/>
                </a:lnTo>
                <a:lnTo>
                  <a:pt x="167" y="248"/>
                </a:lnTo>
                <a:lnTo>
                  <a:pt x="167" y="248"/>
                </a:lnTo>
                <a:lnTo>
                  <a:pt x="163" y="248"/>
                </a:lnTo>
                <a:lnTo>
                  <a:pt x="163" y="246"/>
                </a:lnTo>
                <a:lnTo>
                  <a:pt x="160" y="246"/>
                </a:lnTo>
                <a:lnTo>
                  <a:pt x="160" y="246"/>
                </a:lnTo>
                <a:lnTo>
                  <a:pt x="158" y="244"/>
                </a:lnTo>
                <a:lnTo>
                  <a:pt x="158" y="241"/>
                </a:lnTo>
                <a:lnTo>
                  <a:pt x="158" y="244"/>
                </a:lnTo>
                <a:lnTo>
                  <a:pt x="153" y="244"/>
                </a:lnTo>
                <a:lnTo>
                  <a:pt x="153" y="239"/>
                </a:lnTo>
                <a:lnTo>
                  <a:pt x="153" y="236"/>
                </a:lnTo>
                <a:lnTo>
                  <a:pt x="153" y="234"/>
                </a:lnTo>
                <a:lnTo>
                  <a:pt x="153" y="236"/>
                </a:lnTo>
                <a:lnTo>
                  <a:pt x="153" y="239"/>
                </a:lnTo>
                <a:lnTo>
                  <a:pt x="153" y="239"/>
                </a:lnTo>
                <a:lnTo>
                  <a:pt x="151" y="239"/>
                </a:lnTo>
                <a:lnTo>
                  <a:pt x="151" y="236"/>
                </a:lnTo>
                <a:lnTo>
                  <a:pt x="153" y="229"/>
                </a:lnTo>
                <a:lnTo>
                  <a:pt x="153" y="229"/>
                </a:lnTo>
                <a:lnTo>
                  <a:pt x="153" y="229"/>
                </a:lnTo>
                <a:lnTo>
                  <a:pt x="156" y="227"/>
                </a:lnTo>
                <a:lnTo>
                  <a:pt x="156" y="225"/>
                </a:lnTo>
                <a:lnTo>
                  <a:pt x="153" y="218"/>
                </a:lnTo>
                <a:lnTo>
                  <a:pt x="153" y="218"/>
                </a:lnTo>
                <a:lnTo>
                  <a:pt x="153" y="220"/>
                </a:lnTo>
                <a:lnTo>
                  <a:pt x="153" y="220"/>
                </a:lnTo>
                <a:lnTo>
                  <a:pt x="153" y="215"/>
                </a:lnTo>
                <a:lnTo>
                  <a:pt x="153" y="215"/>
                </a:lnTo>
                <a:lnTo>
                  <a:pt x="153" y="213"/>
                </a:lnTo>
                <a:lnTo>
                  <a:pt x="153" y="213"/>
                </a:lnTo>
                <a:lnTo>
                  <a:pt x="151" y="206"/>
                </a:lnTo>
                <a:lnTo>
                  <a:pt x="151" y="206"/>
                </a:lnTo>
                <a:lnTo>
                  <a:pt x="151" y="206"/>
                </a:lnTo>
                <a:lnTo>
                  <a:pt x="148" y="203"/>
                </a:lnTo>
                <a:lnTo>
                  <a:pt x="146" y="203"/>
                </a:lnTo>
                <a:lnTo>
                  <a:pt x="146" y="201"/>
                </a:lnTo>
                <a:lnTo>
                  <a:pt x="146" y="199"/>
                </a:lnTo>
                <a:lnTo>
                  <a:pt x="146" y="199"/>
                </a:lnTo>
                <a:lnTo>
                  <a:pt x="146" y="196"/>
                </a:lnTo>
                <a:lnTo>
                  <a:pt x="144" y="196"/>
                </a:lnTo>
                <a:lnTo>
                  <a:pt x="144" y="196"/>
                </a:lnTo>
                <a:lnTo>
                  <a:pt x="144" y="196"/>
                </a:lnTo>
                <a:lnTo>
                  <a:pt x="141" y="196"/>
                </a:lnTo>
                <a:lnTo>
                  <a:pt x="137" y="194"/>
                </a:lnTo>
                <a:lnTo>
                  <a:pt x="132" y="192"/>
                </a:lnTo>
                <a:lnTo>
                  <a:pt x="130" y="189"/>
                </a:lnTo>
                <a:lnTo>
                  <a:pt x="130" y="189"/>
                </a:lnTo>
                <a:lnTo>
                  <a:pt x="127" y="189"/>
                </a:lnTo>
                <a:lnTo>
                  <a:pt x="127" y="189"/>
                </a:lnTo>
                <a:lnTo>
                  <a:pt x="125" y="187"/>
                </a:lnTo>
                <a:lnTo>
                  <a:pt x="123" y="185"/>
                </a:lnTo>
                <a:lnTo>
                  <a:pt x="123" y="185"/>
                </a:lnTo>
                <a:lnTo>
                  <a:pt x="120" y="185"/>
                </a:lnTo>
                <a:lnTo>
                  <a:pt x="120" y="185"/>
                </a:lnTo>
                <a:lnTo>
                  <a:pt x="120" y="182"/>
                </a:lnTo>
                <a:lnTo>
                  <a:pt x="120" y="182"/>
                </a:lnTo>
                <a:lnTo>
                  <a:pt x="120" y="180"/>
                </a:lnTo>
                <a:lnTo>
                  <a:pt x="120" y="180"/>
                </a:lnTo>
                <a:lnTo>
                  <a:pt x="123" y="177"/>
                </a:lnTo>
                <a:lnTo>
                  <a:pt x="123" y="177"/>
                </a:lnTo>
                <a:lnTo>
                  <a:pt x="123" y="175"/>
                </a:lnTo>
                <a:lnTo>
                  <a:pt x="120" y="175"/>
                </a:lnTo>
                <a:lnTo>
                  <a:pt x="120" y="177"/>
                </a:lnTo>
                <a:lnTo>
                  <a:pt x="120" y="177"/>
                </a:lnTo>
                <a:lnTo>
                  <a:pt x="120" y="177"/>
                </a:lnTo>
                <a:lnTo>
                  <a:pt x="120" y="180"/>
                </a:lnTo>
                <a:lnTo>
                  <a:pt x="118" y="182"/>
                </a:lnTo>
                <a:lnTo>
                  <a:pt x="113" y="180"/>
                </a:lnTo>
                <a:lnTo>
                  <a:pt x="113" y="180"/>
                </a:lnTo>
                <a:lnTo>
                  <a:pt x="113" y="180"/>
                </a:lnTo>
                <a:lnTo>
                  <a:pt x="111" y="180"/>
                </a:lnTo>
                <a:lnTo>
                  <a:pt x="111" y="182"/>
                </a:lnTo>
                <a:lnTo>
                  <a:pt x="108" y="182"/>
                </a:lnTo>
                <a:lnTo>
                  <a:pt x="104" y="180"/>
                </a:lnTo>
                <a:lnTo>
                  <a:pt x="104" y="180"/>
                </a:lnTo>
                <a:lnTo>
                  <a:pt x="104" y="177"/>
                </a:lnTo>
                <a:lnTo>
                  <a:pt x="104" y="177"/>
                </a:lnTo>
                <a:lnTo>
                  <a:pt x="101" y="175"/>
                </a:lnTo>
                <a:lnTo>
                  <a:pt x="101" y="175"/>
                </a:lnTo>
                <a:lnTo>
                  <a:pt x="99" y="175"/>
                </a:lnTo>
                <a:lnTo>
                  <a:pt x="99" y="175"/>
                </a:lnTo>
                <a:lnTo>
                  <a:pt x="97" y="175"/>
                </a:lnTo>
                <a:lnTo>
                  <a:pt x="97" y="175"/>
                </a:lnTo>
                <a:lnTo>
                  <a:pt x="97" y="175"/>
                </a:lnTo>
                <a:lnTo>
                  <a:pt x="94" y="175"/>
                </a:lnTo>
                <a:lnTo>
                  <a:pt x="94" y="173"/>
                </a:lnTo>
                <a:lnTo>
                  <a:pt x="94" y="173"/>
                </a:lnTo>
                <a:lnTo>
                  <a:pt x="92" y="173"/>
                </a:lnTo>
                <a:lnTo>
                  <a:pt x="92" y="170"/>
                </a:lnTo>
                <a:lnTo>
                  <a:pt x="92" y="170"/>
                </a:lnTo>
                <a:lnTo>
                  <a:pt x="89" y="170"/>
                </a:lnTo>
                <a:lnTo>
                  <a:pt x="89" y="170"/>
                </a:lnTo>
                <a:lnTo>
                  <a:pt x="87" y="170"/>
                </a:lnTo>
                <a:lnTo>
                  <a:pt x="87" y="170"/>
                </a:lnTo>
                <a:lnTo>
                  <a:pt x="85" y="170"/>
                </a:lnTo>
                <a:lnTo>
                  <a:pt x="82" y="168"/>
                </a:lnTo>
                <a:lnTo>
                  <a:pt x="80" y="166"/>
                </a:lnTo>
                <a:lnTo>
                  <a:pt x="80" y="166"/>
                </a:lnTo>
                <a:lnTo>
                  <a:pt x="80" y="163"/>
                </a:lnTo>
                <a:lnTo>
                  <a:pt x="80" y="161"/>
                </a:lnTo>
                <a:lnTo>
                  <a:pt x="78" y="161"/>
                </a:lnTo>
                <a:lnTo>
                  <a:pt x="75" y="159"/>
                </a:lnTo>
                <a:lnTo>
                  <a:pt x="73" y="156"/>
                </a:lnTo>
                <a:lnTo>
                  <a:pt x="68" y="154"/>
                </a:lnTo>
                <a:lnTo>
                  <a:pt x="68" y="154"/>
                </a:lnTo>
                <a:lnTo>
                  <a:pt x="66" y="151"/>
                </a:lnTo>
                <a:lnTo>
                  <a:pt x="63" y="151"/>
                </a:lnTo>
                <a:lnTo>
                  <a:pt x="63" y="149"/>
                </a:lnTo>
                <a:lnTo>
                  <a:pt x="63" y="149"/>
                </a:lnTo>
                <a:lnTo>
                  <a:pt x="68" y="149"/>
                </a:lnTo>
                <a:lnTo>
                  <a:pt x="71" y="149"/>
                </a:lnTo>
                <a:lnTo>
                  <a:pt x="71" y="149"/>
                </a:lnTo>
                <a:lnTo>
                  <a:pt x="75" y="151"/>
                </a:lnTo>
                <a:lnTo>
                  <a:pt x="78" y="151"/>
                </a:lnTo>
                <a:lnTo>
                  <a:pt x="80" y="151"/>
                </a:lnTo>
                <a:lnTo>
                  <a:pt x="80" y="151"/>
                </a:lnTo>
                <a:lnTo>
                  <a:pt x="82" y="151"/>
                </a:lnTo>
                <a:lnTo>
                  <a:pt x="82" y="149"/>
                </a:lnTo>
                <a:lnTo>
                  <a:pt x="85" y="151"/>
                </a:lnTo>
                <a:lnTo>
                  <a:pt x="87" y="151"/>
                </a:lnTo>
                <a:lnTo>
                  <a:pt x="87" y="151"/>
                </a:lnTo>
                <a:lnTo>
                  <a:pt x="89" y="154"/>
                </a:lnTo>
                <a:lnTo>
                  <a:pt x="97" y="154"/>
                </a:lnTo>
                <a:lnTo>
                  <a:pt x="97" y="154"/>
                </a:lnTo>
                <a:lnTo>
                  <a:pt x="97" y="151"/>
                </a:lnTo>
                <a:lnTo>
                  <a:pt x="97" y="151"/>
                </a:lnTo>
                <a:lnTo>
                  <a:pt x="94" y="151"/>
                </a:lnTo>
                <a:lnTo>
                  <a:pt x="94" y="151"/>
                </a:lnTo>
                <a:lnTo>
                  <a:pt x="92" y="151"/>
                </a:lnTo>
                <a:lnTo>
                  <a:pt x="92" y="154"/>
                </a:lnTo>
                <a:lnTo>
                  <a:pt x="89" y="151"/>
                </a:lnTo>
                <a:lnTo>
                  <a:pt x="89" y="149"/>
                </a:lnTo>
                <a:lnTo>
                  <a:pt x="87" y="149"/>
                </a:lnTo>
                <a:lnTo>
                  <a:pt x="87" y="149"/>
                </a:lnTo>
                <a:lnTo>
                  <a:pt x="87" y="147"/>
                </a:lnTo>
                <a:lnTo>
                  <a:pt x="87" y="147"/>
                </a:lnTo>
                <a:lnTo>
                  <a:pt x="89" y="144"/>
                </a:lnTo>
                <a:lnTo>
                  <a:pt x="89" y="144"/>
                </a:lnTo>
                <a:lnTo>
                  <a:pt x="92" y="142"/>
                </a:lnTo>
                <a:lnTo>
                  <a:pt x="92" y="144"/>
                </a:lnTo>
                <a:lnTo>
                  <a:pt x="92" y="144"/>
                </a:lnTo>
                <a:lnTo>
                  <a:pt x="92" y="144"/>
                </a:lnTo>
                <a:lnTo>
                  <a:pt x="92" y="144"/>
                </a:lnTo>
                <a:lnTo>
                  <a:pt x="92" y="142"/>
                </a:lnTo>
                <a:lnTo>
                  <a:pt x="92" y="140"/>
                </a:lnTo>
                <a:lnTo>
                  <a:pt x="92" y="140"/>
                </a:lnTo>
                <a:lnTo>
                  <a:pt x="92" y="140"/>
                </a:lnTo>
                <a:lnTo>
                  <a:pt x="92" y="137"/>
                </a:lnTo>
                <a:lnTo>
                  <a:pt x="92" y="135"/>
                </a:lnTo>
                <a:lnTo>
                  <a:pt x="92" y="133"/>
                </a:lnTo>
                <a:lnTo>
                  <a:pt x="92" y="133"/>
                </a:lnTo>
                <a:lnTo>
                  <a:pt x="94" y="130"/>
                </a:lnTo>
                <a:lnTo>
                  <a:pt x="94" y="130"/>
                </a:lnTo>
                <a:lnTo>
                  <a:pt x="94" y="128"/>
                </a:lnTo>
                <a:lnTo>
                  <a:pt x="94" y="128"/>
                </a:lnTo>
                <a:lnTo>
                  <a:pt x="92" y="123"/>
                </a:lnTo>
                <a:lnTo>
                  <a:pt x="89" y="123"/>
                </a:lnTo>
                <a:lnTo>
                  <a:pt x="87" y="123"/>
                </a:lnTo>
                <a:lnTo>
                  <a:pt x="87" y="121"/>
                </a:lnTo>
                <a:lnTo>
                  <a:pt x="85" y="118"/>
                </a:lnTo>
                <a:lnTo>
                  <a:pt x="82" y="116"/>
                </a:lnTo>
                <a:lnTo>
                  <a:pt x="82" y="116"/>
                </a:lnTo>
                <a:lnTo>
                  <a:pt x="82" y="116"/>
                </a:lnTo>
                <a:lnTo>
                  <a:pt x="80" y="116"/>
                </a:lnTo>
                <a:lnTo>
                  <a:pt x="78" y="114"/>
                </a:lnTo>
                <a:lnTo>
                  <a:pt x="75" y="109"/>
                </a:lnTo>
                <a:lnTo>
                  <a:pt x="66" y="102"/>
                </a:lnTo>
                <a:lnTo>
                  <a:pt x="66" y="102"/>
                </a:lnTo>
                <a:lnTo>
                  <a:pt x="61" y="102"/>
                </a:lnTo>
                <a:lnTo>
                  <a:pt x="59" y="100"/>
                </a:lnTo>
                <a:lnTo>
                  <a:pt x="59" y="100"/>
                </a:lnTo>
                <a:lnTo>
                  <a:pt x="59" y="100"/>
                </a:lnTo>
                <a:lnTo>
                  <a:pt x="59" y="100"/>
                </a:lnTo>
                <a:lnTo>
                  <a:pt x="56" y="97"/>
                </a:lnTo>
                <a:lnTo>
                  <a:pt x="54" y="97"/>
                </a:lnTo>
                <a:lnTo>
                  <a:pt x="49" y="95"/>
                </a:lnTo>
                <a:lnTo>
                  <a:pt x="45" y="90"/>
                </a:lnTo>
                <a:lnTo>
                  <a:pt x="42" y="85"/>
                </a:lnTo>
                <a:lnTo>
                  <a:pt x="42" y="81"/>
                </a:lnTo>
                <a:lnTo>
                  <a:pt x="40" y="76"/>
                </a:lnTo>
                <a:lnTo>
                  <a:pt x="40" y="76"/>
                </a:lnTo>
                <a:lnTo>
                  <a:pt x="40" y="76"/>
                </a:lnTo>
                <a:lnTo>
                  <a:pt x="40" y="74"/>
                </a:lnTo>
                <a:lnTo>
                  <a:pt x="40" y="74"/>
                </a:lnTo>
                <a:lnTo>
                  <a:pt x="40" y="74"/>
                </a:lnTo>
                <a:lnTo>
                  <a:pt x="40" y="71"/>
                </a:lnTo>
                <a:lnTo>
                  <a:pt x="37" y="69"/>
                </a:lnTo>
                <a:lnTo>
                  <a:pt x="35" y="69"/>
                </a:lnTo>
                <a:lnTo>
                  <a:pt x="35" y="69"/>
                </a:lnTo>
                <a:lnTo>
                  <a:pt x="35" y="71"/>
                </a:lnTo>
                <a:lnTo>
                  <a:pt x="35" y="71"/>
                </a:lnTo>
                <a:lnTo>
                  <a:pt x="33" y="69"/>
                </a:lnTo>
                <a:lnTo>
                  <a:pt x="33" y="69"/>
                </a:lnTo>
                <a:lnTo>
                  <a:pt x="33" y="66"/>
                </a:lnTo>
                <a:lnTo>
                  <a:pt x="33" y="66"/>
                </a:lnTo>
                <a:lnTo>
                  <a:pt x="33" y="64"/>
                </a:lnTo>
                <a:lnTo>
                  <a:pt x="33" y="62"/>
                </a:lnTo>
                <a:lnTo>
                  <a:pt x="33" y="59"/>
                </a:lnTo>
                <a:lnTo>
                  <a:pt x="26" y="55"/>
                </a:lnTo>
                <a:lnTo>
                  <a:pt x="26" y="50"/>
                </a:lnTo>
                <a:lnTo>
                  <a:pt x="26" y="48"/>
                </a:lnTo>
                <a:lnTo>
                  <a:pt x="26" y="48"/>
                </a:lnTo>
                <a:lnTo>
                  <a:pt x="23" y="45"/>
                </a:lnTo>
                <a:lnTo>
                  <a:pt x="23" y="45"/>
                </a:lnTo>
                <a:lnTo>
                  <a:pt x="21" y="41"/>
                </a:lnTo>
                <a:lnTo>
                  <a:pt x="16" y="38"/>
                </a:lnTo>
                <a:lnTo>
                  <a:pt x="14" y="36"/>
                </a:lnTo>
                <a:lnTo>
                  <a:pt x="14" y="33"/>
                </a:lnTo>
                <a:lnTo>
                  <a:pt x="16" y="29"/>
                </a:lnTo>
                <a:lnTo>
                  <a:pt x="16" y="29"/>
                </a:lnTo>
                <a:lnTo>
                  <a:pt x="16" y="26"/>
                </a:lnTo>
                <a:lnTo>
                  <a:pt x="16" y="26"/>
                </a:lnTo>
                <a:lnTo>
                  <a:pt x="14" y="26"/>
                </a:lnTo>
                <a:lnTo>
                  <a:pt x="11" y="24"/>
                </a:lnTo>
                <a:lnTo>
                  <a:pt x="9" y="22"/>
                </a:lnTo>
                <a:lnTo>
                  <a:pt x="9" y="22"/>
                </a:lnTo>
                <a:lnTo>
                  <a:pt x="9" y="22"/>
                </a:lnTo>
                <a:lnTo>
                  <a:pt x="7" y="19"/>
                </a:lnTo>
                <a:lnTo>
                  <a:pt x="7" y="19"/>
                </a:lnTo>
                <a:lnTo>
                  <a:pt x="7" y="17"/>
                </a:lnTo>
                <a:lnTo>
                  <a:pt x="7" y="17"/>
                </a:lnTo>
                <a:lnTo>
                  <a:pt x="7" y="15"/>
                </a:lnTo>
                <a:lnTo>
                  <a:pt x="7" y="15"/>
                </a:lnTo>
                <a:lnTo>
                  <a:pt x="4" y="15"/>
                </a:lnTo>
                <a:lnTo>
                  <a:pt x="4" y="15"/>
                </a:lnTo>
                <a:lnTo>
                  <a:pt x="4" y="15"/>
                </a:lnTo>
                <a:lnTo>
                  <a:pt x="2" y="12"/>
                </a:lnTo>
                <a:lnTo>
                  <a:pt x="2" y="12"/>
                </a:lnTo>
                <a:lnTo>
                  <a:pt x="0" y="7"/>
                </a:lnTo>
                <a:lnTo>
                  <a:pt x="0" y="7"/>
                </a:lnTo>
                <a:lnTo>
                  <a:pt x="0" y="5"/>
                </a:lnTo>
                <a:lnTo>
                  <a:pt x="2" y="5"/>
                </a:lnTo>
                <a:lnTo>
                  <a:pt x="7" y="5"/>
                </a:lnTo>
                <a:lnTo>
                  <a:pt x="14" y="5"/>
                </a:lnTo>
                <a:lnTo>
                  <a:pt x="19" y="5"/>
                </a:lnTo>
                <a:lnTo>
                  <a:pt x="28" y="3"/>
                </a:lnTo>
                <a:lnTo>
                  <a:pt x="37" y="3"/>
                </a:lnTo>
                <a:lnTo>
                  <a:pt x="47" y="3"/>
                </a:lnTo>
                <a:lnTo>
                  <a:pt x="52" y="3"/>
                </a:lnTo>
                <a:lnTo>
                  <a:pt x="59" y="0"/>
                </a:lnTo>
                <a:lnTo>
                  <a:pt x="63" y="0"/>
                </a:lnTo>
                <a:lnTo>
                  <a:pt x="68" y="0"/>
                </a:lnTo>
                <a:lnTo>
                  <a:pt x="73" y="0"/>
                </a:lnTo>
                <a:lnTo>
                  <a:pt x="73" y="0"/>
                </a:lnTo>
                <a:lnTo>
                  <a:pt x="73" y="0"/>
                </a:lnTo>
                <a:lnTo>
                  <a:pt x="73" y="0"/>
                </a:lnTo>
                <a:lnTo>
                  <a:pt x="71" y="5"/>
                </a:lnTo>
                <a:lnTo>
                  <a:pt x="71" y="7"/>
                </a:lnTo>
                <a:lnTo>
                  <a:pt x="71" y="7"/>
                </a:lnTo>
                <a:lnTo>
                  <a:pt x="78" y="10"/>
                </a:lnTo>
                <a:lnTo>
                  <a:pt x="85" y="10"/>
                </a:lnTo>
                <a:lnTo>
                  <a:pt x="94" y="15"/>
                </a:lnTo>
                <a:lnTo>
                  <a:pt x="99" y="15"/>
                </a:lnTo>
                <a:lnTo>
                  <a:pt x="106" y="17"/>
                </a:lnTo>
                <a:lnTo>
                  <a:pt x="115" y="19"/>
                </a:lnTo>
                <a:lnTo>
                  <a:pt x="125" y="24"/>
                </a:lnTo>
                <a:lnTo>
                  <a:pt x="130" y="24"/>
                </a:lnTo>
                <a:lnTo>
                  <a:pt x="141" y="29"/>
                </a:lnTo>
                <a:lnTo>
                  <a:pt x="148" y="31"/>
                </a:lnTo>
                <a:lnTo>
                  <a:pt x="158" y="33"/>
                </a:lnTo>
                <a:lnTo>
                  <a:pt x="174" y="38"/>
                </a:lnTo>
                <a:lnTo>
                  <a:pt x="186" y="43"/>
                </a:lnTo>
                <a:lnTo>
                  <a:pt x="208" y="43"/>
                </a:lnTo>
                <a:lnTo>
                  <a:pt x="210" y="43"/>
                </a:lnTo>
                <a:lnTo>
                  <a:pt x="222" y="43"/>
                </a:lnTo>
                <a:lnTo>
                  <a:pt x="234" y="43"/>
                </a:lnTo>
                <a:lnTo>
                  <a:pt x="245" y="43"/>
                </a:lnTo>
                <a:lnTo>
                  <a:pt x="248" y="43"/>
                </a:lnTo>
                <a:lnTo>
                  <a:pt x="252" y="43"/>
                </a:lnTo>
                <a:lnTo>
                  <a:pt x="255" y="43"/>
                </a:lnTo>
                <a:lnTo>
                  <a:pt x="255" y="43"/>
                </a:lnTo>
                <a:lnTo>
                  <a:pt x="271" y="43"/>
                </a:lnTo>
                <a:lnTo>
                  <a:pt x="271" y="41"/>
                </a:lnTo>
                <a:lnTo>
                  <a:pt x="271" y="41"/>
                </a:lnTo>
                <a:lnTo>
                  <a:pt x="271" y="36"/>
                </a:lnTo>
                <a:lnTo>
                  <a:pt x="271" y="33"/>
                </a:lnTo>
                <a:lnTo>
                  <a:pt x="271" y="31"/>
                </a:lnTo>
                <a:lnTo>
                  <a:pt x="271" y="29"/>
                </a:lnTo>
                <a:lnTo>
                  <a:pt x="274" y="29"/>
                </a:lnTo>
                <a:lnTo>
                  <a:pt x="281" y="29"/>
                </a:lnTo>
                <a:lnTo>
                  <a:pt x="288" y="29"/>
                </a:lnTo>
                <a:lnTo>
                  <a:pt x="290" y="29"/>
                </a:lnTo>
                <a:lnTo>
                  <a:pt x="293" y="29"/>
                </a:lnTo>
                <a:lnTo>
                  <a:pt x="293" y="29"/>
                </a:lnTo>
                <a:lnTo>
                  <a:pt x="295" y="29"/>
                </a:lnTo>
                <a:lnTo>
                  <a:pt x="297" y="29"/>
                </a:lnTo>
                <a:lnTo>
                  <a:pt x="300" y="29"/>
                </a:lnTo>
                <a:lnTo>
                  <a:pt x="302" y="29"/>
                </a:lnTo>
                <a:lnTo>
                  <a:pt x="302" y="29"/>
                </a:lnTo>
                <a:lnTo>
                  <a:pt x="304" y="29"/>
                </a:lnTo>
                <a:lnTo>
                  <a:pt x="304" y="29"/>
                </a:lnTo>
                <a:lnTo>
                  <a:pt x="307" y="29"/>
                </a:lnTo>
                <a:lnTo>
                  <a:pt x="321" y="29"/>
                </a:lnTo>
                <a:lnTo>
                  <a:pt x="323" y="29"/>
                </a:lnTo>
                <a:lnTo>
                  <a:pt x="323" y="29"/>
                </a:lnTo>
                <a:lnTo>
                  <a:pt x="326" y="29"/>
                </a:lnTo>
                <a:lnTo>
                  <a:pt x="326" y="29"/>
                </a:lnTo>
                <a:lnTo>
                  <a:pt x="326" y="29"/>
                </a:lnTo>
                <a:lnTo>
                  <a:pt x="328" y="29"/>
                </a:lnTo>
                <a:lnTo>
                  <a:pt x="328" y="31"/>
                </a:lnTo>
                <a:lnTo>
                  <a:pt x="330" y="31"/>
                </a:lnTo>
                <a:lnTo>
                  <a:pt x="330" y="33"/>
                </a:lnTo>
                <a:lnTo>
                  <a:pt x="330" y="33"/>
                </a:lnTo>
                <a:lnTo>
                  <a:pt x="330" y="36"/>
                </a:lnTo>
                <a:lnTo>
                  <a:pt x="333" y="38"/>
                </a:lnTo>
                <a:lnTo>
                  <a:pt x="335" y="41"/>
                </a:lnTo>
                <a:lnTo>
                  <a:pt x="337" y="41"/>
                </a:lnTo>
                <a:lnTo>
                  <a:pt x="340" y="41"/>
                </a:lnTo>
                <a:lnTo>
                  <a:pt x="340" y="41"/>
                </a:lnTo>
                <a:lnTo>
                  <a:pt x="345" y="43"/>
                </a:lnTo>
                <a:lnTo>
                  <a:pt x="345" y="45"/>
                </a:lnTo>
                <a:lnTo>
                  <a:pt x="345" y="45"/>
                </a:lnTo>
                <a:lnTo>
                  <a:pt x="347" y="45"/>
                </a:lnTo>
                <a:lnTo>
                  <a:pt x="347" y="48"/>
                </a:lnTo>
                <a:lnTo>
                  <a:pt x="349" y="48"/>
                </a:lnTo>
                <a:lnTo>
                  <a:pt x="352" y="50"/>
                </a:lnTo>
                <a:lnTo>
                  <a:pt x="352" y="50"/>
                </a:lnTo>
                <a:lnTo>
                  <a:pt x="354" y="52"/>
                </a:lnTo>
                <a:lnTo>
                  <a:pt x="356" y="55"/>
                </a:lnTo>
                <a:lnTo>
                  <a:pt x="359" y="57"/>
                </a:lnTo>
                <a:lnTo>
                  <a:pt x="363" y="59"/>
                </a:lnTo>
                <a:lnTo>
                  <a:pt x="363" y="59"/>
                </a:lnTo>
                <a:lnTo>
                  <a:pt x="366" y="59"/>
                </a:lnTo>
                <a:lnTo>
                  <a:pt x="366" y="59"/>
                </a:lnTo>
                <a:lnTo>
                  <a:pt x="368" y="62"/>
                </a:lnTo>
                <a:lnTo>
                  <a:pt x="371" y="64"/>
                </a:lnTo>
                <a:lnTo>
                  <a:pt x="373" y="64"/>
                </a:lnTo>
                <a:lnTo>
                  <a:pt x="373" y="66"/>
                </a:lnTo>
                <a:lnTo>
                  <a:pt x="373" y="66"/>
                </a:lnTo>
                <a:lnTo>
                  <a:pt x="375" y="69"/>
                </a:lnTo>
                <a:lnTo>
                  <a:pt x="375" y="71"/>
                </a:lnTo>
                <a:lnTo>
                  <a:pt x="378" y="74"/>
                </a:lnTo>
                <a:lnTo>
                  <a:pt x="380" y="76"/>
                </a:lnTo>
                <a:lnTo>
                  <a:pt x="380" y="78"/>
                </a:lnTo>
                <a:lnTo>
                  <a:pt x="380" y="78"/>
                </a:lnTo>
                <a:lnTo>
                  <a:pt x="380" y="81"/>
                </a:lnTo>
                <a:lnTo>
                  <a:pt x="380" y="81"/>
                </a:lnTo>
                <a:lnTo>
                  <a:pt x="380" y="83"/>
                </a:lnTo>
                <a:lnTo>
                  <a:pt x="380" y="85"/>
                </a:lnTo>
                <a:lnTo>
                  <a:pt x="385" y="92"/>
                </a:lnTo>
                <a:lnTo>
                  <a:pt x="387" y="95"/>
                </a:lnTo>
                <a:lnTo>
                  <a:pt x="387" y="97"/>
                </a:lnTo>
                <a:lnTo>
                  <a:pt x="389" y="97"/>
                </a:lnTo>
                <a:lnTo>
                  <a:pt x="392" y="97"/>
                </a:lnTo>
                <a:lnTo>
                  <a:pt x="392" y="97"/>
                </a:lnTo>
                <a:lnTo>
                  <a:pt x="394" y="97"/>
                </a:lnTo>
                <a:lnTo>
                  <a:pt x="394" y="100"/>
                </a:lnTo>
                <a:lnTo>
                  <a:pt x="394" y="100"/>
                </a:lnTo>
                <a:lnTo>
                  <a:pt x="397" y="102"/>
                </a:lnTo>
                <a:lnTo>
                  <a:pt x="399" y="102"/>
                </a:lnTo>
                <a:lnTo>
                  <a:pt x="399" y="104"/>
                </a:lnTo>
                <a:lnTo>
                  <a:pt x="399" y="104"/>
                </a:lnTo>
                <a:lnTo>
                  <a:pt x="401" y="104"/>
                </a:lnTo>
                <a:lnTo>
                  <a:pt x="401" y="104"/>
                </a:lnTo>
                <a:lnTo>
                  <a:pt x="404" y="104"/>
                </a:lnTo>
                <a:lnTo>
                  <a:pt x="408" y="107"/>
                </a:lnTo>
                <a:lnTo>
                  <a:pt x="415" y="109"/>
                </a:lnTo>
                <a:lnTo>
                  <a:pt x="418" y="111"/>
                </a:lnTo>
                <a:lnTo>
                  <a:pt x="418" y="111"/>
                </a:lnTo>
                <a:lnTo>
                  <a:pt x="420" y="114"/>
                </a:lnTo>
                <a:lnTo>
                  <a:pt x="420" y="114"/>
                </a:lnTo>
                <a:lnTo>
                  <a:pt x="423" y="114"/>
                </a:lnTo>
                <a:lnTo>
                  <a:pt x="423" y="114"/>
                </a:lnTo>
                <a:lnTo>
                  <a:pt x="427" y="114"/>
                </a:lnTo>
                <a:lnTo>
                  <a:pt x="430" y="111"/>
                </a:lnTo>
                <a:lnTo>
                  <a:pt x="432" y="109"/>
                </a:lnTo>
                <a:lnTo>
                  <a:pt x="434" y="107"/>
                </a:lnTo>
                <a:lnTo>
                  <a:pt x="437" y="102"/>
                </a:lnTo>
                <a:lnTo>
                  <a:pt x="437" y="100"/>
                </a:lnTo>
                <a:lnTo>
                  <a:pt x="441" y="90"/>
                </a:lnTo>
                <a:lnTo>
                  <a:pt x="444" y="90"/>
                </a:lnTo>
                <a:lnTo>
                  <a:pt x="446" y="90"/>
                </a:lnTo>
                <a:lnTo>
                  <a:pt x="451" y="88"/>
                </a:lnTo>
                <a:lnTo>
                  <a:pt x="453" y="85"/>
                </a:lnTo>
                <a:lnTo>
                  <a:pt x="453" y="88"/>
                </a:lnTo>
                <a:lnTo>
                  <a:pt x="456" y="88"/>
                </a:lnTo>
                <a:lnTo>
                  <a:pt x="458" y="88"/>
                </a:lnTo>
                <a:lnTo>
                  <a:pt x="458" y="90"/>
                </a:lnTo>
                <a:lnTo>
                  <a:pt x="460" y="90"/>
                </a:lnTo>
                <a:lnTo>
                  <a:pt x="460" y="90"/>
                </a:lnTo>
                <a:lnTo>
                  <a:pt x="463" y="90"/>
                </a:lnTo>
                <a:lnTo>
                  <a:pt x="465" y="90"/>
                </a:lnTo>
                <a:lnTo>
                  <a:pt x="467" y="90"/>
                </a:lnTo>
                <a:lnTo>
                  <a:pt x="470" y="90"/>
                </a:lnTo>
                <a:lnTo>
                  <a:pt x="470" y="90"/>
                </a:lnTo>
                <a:lnTo>
                  <a:pt x="470" y="90"/>
                </a:lnTo>
                <a:lnTo>
                  <a:pt x="472" y="90"/>
                </a:lnTo>
                <a:lnTo>
                  <a:pt x="477" y="90"/>
                </a:lnTo>
                <a:lnTo>
                  <a:pt x="479" y="90"/>
                </a:lnTo>
                <a:lnTo>
                  <a:pt x="479" y="90"/>
                </a:lnTo>
                <a:lnTo>
                  <a:pt x="482" y="92"/>
                </a:lnTo>
                <a:lnTo>
                  <a:pt x="482" y="92"/>
                </a:lnTo>
                <a:lnTo>
                  <a:pt x="484" y="95"/>
                </a:lnTo>
                <a:lnTo>
                  <a:pt x="486" y="97"/>
                </a:lnTo>
                <a:lnTo>
                  <a:pt x="489" y="100"/>
                </a:lnTo>
                <a:lnTo>
                  <a:pt x="489" y="100"/>
                </a:lnTo>
                <a:lnTo>
                  <a:pt x="491" y="100"/>
                </a:lnTo>
                <a:lnTo>
                  <a:pt x="491" y="100"/>
                </a:lnTo>
                <a:lnTo>
                  <a:pt x="493" y="102"/>
                </a:lnTo>
                <a:lnTo>
                  <a:pt x="498" y="107"/>
                </a:lnTo>
                <a:lnTo>
                  <a:pt x="503" y="111"/>
                </a:lnTo>
                <a:lnTo>
                  <a:pt x="503" y="114"/>
                </a:lnTo>
                <a:lnTo>
                  <a:pt x="503" y="116"/>
                </a:lnTo>
                <a:lnTo>
                  <a:pt x="503" y="116"/>
                </a:lnTo>
                <a:lnTo>
                  <a:pt x="505" y="116"/>
                </a:lnTo>
                <a:lnTo>
                  <a:pt x="505" y="118"/>
                </a:lnTo>
                <a:lnTo>
                  <a:pt x="508" y="118"/>
                </a:lnTo>
                <a:lnTo>
                  <a:pt x="508" y="123"/>
                </a:lnTo>
                <a:lnTo>
                  <a:pt x="508" y="123"/>
                </a:lnTo>
                <a:lnTo>
                  <a:pt x="508" y="123"/>
                </a:lnTo>
                <a:lnTo>
                  <a:pt x="510" y="126"/>
                </a:lnTo>
                <a:lnTo>
                  <a:pt x="510" y="128"/>
                </a:lnTo>
                <a:lnTo>
                  <a:pt x="512" y="128"/>
                </a:lnTo>
                <a:lnTo>
                  <a:pt x="512" y="130"/>
                </a:lnTo>
                <a:lnTo>
                  <a:pt x="512" y="130"/>
                </a:lnTo>
                <a:lnTo>
                  <a:pt x="512" y="133"/>
                </a:lnTo>
                <a:lnTo>
                  <a:pt x="515" y="135"/>
                </a:lnTo>
                <a:lnTo>
                  <a:pt x="515" y="137"/>
                </a:lnTo>
                <a:lnTo>
                  <a:pt x="517" y="137"/>
                </a:lnTo>
                <a:lnTo>
                  <a:pt x="519" y="140"/>
                </a:lnTo>
                <a:lnTo>
                  <a:pt x="519" y="140"/>
                </a:lnTo>
                <a:lnTo>
                  <a:pt x="522" y="140"/>
                </a:lnTo>
                <a:lnTo>
                  <a:pt x="524" y="144"/>
                </a:lnTo>
                <a:lnTo>
                  <a:pt x="524" y="144"/>
                </a:lnTo>
                <a:lnTo>
                  <a:pt x="526" y="147"/>
                </a:lnTo>
                <a:lnTo>
                  <a:pt x="526" y="149"/>
                </a:lnTo>
                <a:lnTo>
                  <a:pt x="526" y="149"/>
                </a:lnTo>
                <a:lnTo>
                  <a:pt x="529" y="151"/>
                </a:lnTo>
                <a:lnTo>
                  <a:pt x="529" y="151"/>
                </a:lnTo>
                <a:lnTo>
                  <a:pt x="529" y="151"/>
                </a:lnTo>
                <a:lnTo>
                  <a:pt x="529" y="151"/>
                </a:lnTo>
                <a:lnTo>
                  <a:pt x="531" y="151"/>
                </a:lnTo>
                <a:lnTo>
                  <a:pt x="531" y="154"/>
                </a:lnTo>
                <a:lnTo>
                  <a:pt x="531" y="154"/>
                </a:lnTo>
                <a:lnTo>
                  <a:pt x="531" y="154"/>
                </a:lnTo>
                <a:lnTo>
                  <a:pt x="531" y="154"/>
                </a:lnTo>
                <a:lnTo>
                  <a:pt x="534" y="156"/>
                </a:lnTo>
                <a:lnTo>
                  <a:pt x="536" y="156"/>
                </a:lnTo>
                <a:lnTo>
                  <a:pt x="538" y="156"/>
                </a:lnTo>
                <a:lnTo>
                  <a:pt x="538" y="156"/>
                </a:lnTo>
                <a:lnTo>
                  <a:pt x="538" y="161"/>
                </a:lnTo>
                <a:lnTo>
                  <a:pt x="541" y="166"/>
                </a:lnTo>
                <a:lnTo>
                  <a:pt x="541" y="173"/>
                </a:lnTo>
                <a:lnTo>
                  <a:pt x="543" y="177"/>
                </a:lnTo>
                <a:lnTo>
                  <a:pt x="545" y="180"/>
                </a:lnTo>
                <a:lnTo>
                  <a:pt x="545" y="180"/>
                </a:lnTo>
                <a:lnTo>
                  <a:pt x="545" y="180"/>
                </a:lnTo>
                <a:lnTo>
                  <a:pt x="548" y="182"/>
                </a:lnTo>
                <a:lnTo>
                  <a:pt x="550" y="189"/>
                </a:lnTo>
                <a:lnTo>
                  <a:pt x="550" y="192"/>
                </a:lnTo>
                <a:lnTo>
                  <a:pt x="555" y="192"/>
                </a:lnTo>
                <a:lnTo>
                  <a:pt x="555" y="194"/>
                </a:lnTo>
                <a:lnTo>
                  <a:pt x="560" y="194"/>
                </a:lnTo>
                <a:lnTo>
                  <a:pt x="562" y="196"/>
                </a:lnTo>
                <a:lnTo>
                  <a:pt x="562" y="196"/>
                </a:lnTo>
                <a:lnTo>
                  <a:pt x="564" y="196"/>
                </a:lnTo>
                <a:lnTo>
                  <a:pt x="567" y="196"/>
                </a:lnTo>
                <a:lnTo>
                  <a:pt x="571" y="199"/>
                </a:lnTo>
                <a:lnTo>
                  <a:pt x="571" y="199"/>
                </a:lnTo>
                <a:lnTo>
                  <a:pt x="574" y="201"/>
                </a:lnTo>
                <a:lnTo>
                  <a:pt x="574" y="201"/>
                </a:lnTo>
                <a:lnTo>
                  <a:pt x="576" y="201"/>
                </a:lnTo>
                <a:lnTo>
                  <a:pt x="578" y="203"/>
                </a:lnTo>
                <a:lnTo>
                  <a:pt x="583" y="203"/>
                </a:lnTo>
                <a:lnTo>
                  <a:pt x="583" y="203"/>
                </a:lnTo>
                <a:lnTo>
                  <a:pt x="586" y="203"/>
                </a:lnTo>
                <a:lnTo>
                  <a:pt x="588" y="203"/>
                </a:lnTo>
                <a:lnTo>
                  <a:pt x="590" y="203"/>
                </a:lnTo>
                <a:lnTo>
                  <a:pt x="595" y="203"/>
                </a:lnTo>
                <a:lnTo>
                  <a:pt x="595" y="203"/>
                </a:lnTo>
                <a:lnTo>
                  <a:pt x="595" y="206"/>
                </a:lnTo>
                <a:lnTo>
                  <a:pt x="597" y="206"/>
                </a:lnTo>
                <a:lnTo>
                  <a:pt x="600" y="208"/>
                </a:lnTo>
                <a:lnTo>
                  <a:pt x="602" y="211"/>
                </a:lnTo>
                <a:lnTo>
                  <a:pt x="604" y="211"/>
                </a:lnTo>
                <a:lnTo>
                  <a:pt x="604" y="211"/>
                </a:lnTo>
                <a:lnTo>
                  <a:pt x="604" y="208"/>
                </a:lnTo>
                <a:lnTo>
                  <a:pt x="604" y="208"/>
                </a:lnTo>
                <a:lnTo>
                  <a:pt x="607" y="208"/>
                </a:lnTo>
                <a:lnTo>
                  <a:pt x="609" y="206"/>
                </a:lnTo>
                <a:lnTo>
                  <a:pt x="609" y="206"/>
                </a:lnTo>
                <a:lnTo>
                  <a:pt x="609" y="206"/>
                </a:lnTo>
                <a:lnTo>
                  <a:pt x="609" y="208"/>
                </a:lnTo>
                <a:lnTo>
                  <a:pt x="609" y="213"/>
                </a:lnTo>
                <a:lnTo>
                  <a:pt x="609" y="215"/>
                </a:lnTo>
                <a:lnTo>
                  <a:pt x="607" y="220"/>
                </a:lnTo>
                <a:lnTo>
                  <a:pt x="607" y="222"/>
                </a:lnTo>
                <a:lnTo>
                  <a:pt x="604" y="222"/>
                </a:lnTo>
                <a:lnTo>
                  <a:pt x="604" y="222"/>
                </a:lnTo>
                <a:lnTo>
                  <a:pt x="604" y="225"/>
                </a:lnTo>
                <a:lnTo>
                  <a:pt x="602" y="227"/>
                </a:lnTo>
                <a:lnTo>
                  <a:pt x="600" y="229"/>
                </a:lnTo>
                <a:lnTo>
                  <a:pt x="600" y="229"/>
                </a:lnTo>
                <a:lnTo>
                  <a:pt x="600" y="232"/>
                </a:lnTo>
                <a:lnTo>
                  <a:pt x="600" y="234"/>
                </a:lnTo>
                <a:lnTo>
                  <a:pt x="597" y="241"/>
                </a:lnTo>
                <a:lnTo>
                  <a:pt x="595" y="246"/>
                </a:lnTo>
                <a:lnTo>
                  <a:pt x="595" y="251"/>
                </a:lnTo>
                <a:lnTo>
                  <a:pt x="595" y="253"/>
                </a:lnTo>
                <a:lnTo>
                  <a:pt x="593" y="255"/>
                </a:lnTo>
                <a:lnTo>
                  <a:pt x="593" y="255"/>
                </a:lnTo>
                <a:lnTo>
                  <a:pt x="593" y="258"/>
                </a:lnTo>
                <a:lnTo>
                  <a:pt x="593" y="265"/>
                </a:lnTo>
                <a:lnTo>
                  <a:pt x="593" y="267"/>
                </a:lnTo>
                <a:lnTo>
                  <a:pt x="593" y="270"/>
                </a:lnTo>
                <a:lnTo>
                  <a:pt x="593" y="272"/>
                </a:lnTo>
                <a:lnTo>
                  <a:pt x="593" y="279"/>
                </a:lnTo>
                <a:lnTo>
                  <a:pt x="593" y="281"/>
                </a:lnTo>
                <a:lnTo>
                  <a:pt x="590" y="284"/>
                </a:lnTo>
                <a:lnTo>
                  <a:pt x="590" y="286"/>
                </a:lnTo>
                <a:lnTo>
                  <a:pt x="590" y="286"/>
                </a:lnTo>
                <a:lnTo>
                  <a:pt x="590" y="288"/>
                </a:lnTo>
                <a:lnTo>
                  <a:pt x="590" y="288"/>
                </a:lnTo>
                <a:lnTo>
                  <a:pt x="590" y="291"/>
                </a:lnTo>
                <a:lnTo>
                  <a:pt x="593" y="293"/>
                </a:lnTo>
                <a:lnTo>
                  <a:pt x="593" y="293"/>
                </a:lnTo>
                <a:lnTo>
                  <a:pt x="593" y="295"/>
                </a:lnTo>
                <a:lnTo>
                  <a:pt x="593" y="295"/>
                </a:lnTo>
                <a:lnTo>
                  <a:pt x="593" y="295"/>
                </a:lnTo>
                <a:lnTo>
                  <a:pt x="593" y="300"/>
                </a:lnTo>
                <a:lnTo>
                  <a:pt x="593" y="300"/>
                </a:lnTo>
                <a:lnTo>
                  <a:pt x="590" y="303"/>
                </a:lnTo>
                <a:lnTo>
                  <a:pt x="590" y="303"/>
                </a:lnTo>
                <a:lnTo>
                  <a:pt x="588" y="305"/>
                </a:lnTo>
                <a:lnTo>
                  <a:pt x="588" y="307"/>
                </a:lnTo>
                <a:lnTo>
                  <a:pt x="588" y="307"/>
                </a:lnTo>
                <a:lnTo>
                  <a:pt x="588" y="310"/>
                </a:lnTo>
                <a:lnTo>
                  <a:pt x="588" y="310"/>
                </a:lnTo>
                <a:lnTo>
                  <a:pt x="590" y="317"/>
                </a:lnTo>
                <a:lnTo>
                  <a:pt x="590" y="317"/>
                </a:lnTo>
                <a:lnTo>
                  <a:pt x="590" y="319"/>
                </a:lnTo>
                <a:lnTo>
                  <a:pt x="590" y="321"/>
                </a:lnTo>
                <a:lnTo>
                  <a:pt x="590" y="321"/>
                </a:lnTo>
                <a:lnTo>
                  <a:pt x="590" y="324"/>
                </a:lnTo>
                <a:lnTo>
                  <a:pt x="593" y="326"/>
                </a:lnTo>
                <a:lnTo>
                  <a:pt x="593" y="329"/>
                </a:lnTo>
                <a:lnTo>
                  <a:pt x="595" y="331"/>
                </a:lnTo>
                <a:lnTo>
                  <a:pt x="595" y="331"/>
                </a:lnTo>
                <a:lnTo>
                  <a:pt x="595" y="331"/>
                </a:lnTo>
                <a:lnTo>
                  <a:pt x="597" y="333"/>
                </a:lnTo>
                <a:lnTo>
                  <a:pt x="597" y="333"/>
                </a:lnTo>
                <a:lnTo>
                  <a:pt x="597" y="336"/>
                </a:lnTo>
                <a:lnTo>
                  <a:pt x="600" y="336"/>
                </a:lnTo>
                <a:lnTo>
                  <a:pt x="602" y="338"/>
                </a:lnTo>
                <a:lnTo>
                  <a:pt x="604" y="340"/>
                </a:lnTo>
                <a:lnTo>
                  <a:pt x="604" y="340"/>
                </a:lnTo>
                <a:lnTo>
                  <a:pt x="604" y="340"/>
                </a:lnTo>
                <a:lnTo>
                  <a:pt x="604" y="340"/>
                </a:lnTo>
                <a:lnTo>
                  <a:pt x="604" y="343"/>
                </a:lnTo>
                <a:lnTo>
                  <a:pt x="604" y="343"/>
                </a:lnTo>
                <a:lnTo>
                  <a:pt x="604" y="345"/>
                </a:lnTo>
                <a:lnTo>
                  <a:pt x="602" y="350"/>
                </a:lnTo>
                <a:lnTo>
                  <a:pt x="600" y="345"/>
                </a:lnTo>
                <a:lnTo>
                  <a:pt x="600" y="345"/>
                </a:lnTo>
                <a:lnTo>
                  <a:pt x="602" y="343"/>
                </a:lnTo>
                <a:lnTo>
                  <a:pt x="602" y="343"/>
                </a:lnTo>
                <a:lnTo>
                  <a:pt x="602" y="343"/>
                </a:lnTo>
                <a:lnTo>
                  <a:pt x="602" y="340"/>
                </a:lnTo>
                <a:lnTo>
                  <a:pt x="602" y="340"/>
                </a:lnTo>
                <a:lnTo>
                  <a:pt x="602" y="340"/>
                </a:lnTo>
                <a:lnTo>
                  <a:pt x="600" y="338"/>
                </a:lnTo>
                <a:lnTo>
                  <a:pt x="600" y="338"/>
                </a:lnTo>
                <a:lnTo>
                  <a:pt x="600" y="338"/>
                </a:lnTo>
                <a:lnTo>
                  <a:pt x="595" y="333"/>
                </a:lnTo>
                <a:lnTo>
                  <a:pt x="593" y="329"/>
                </a:lnTo>
                <a:lnTo>
                  <a:pt x="593" y="329"/>
                </a:lnTo>
                <a:lnTo>
                  <a:pt x="593" y="326"/>
                </a:lnTo>
                <a:lnTo>
                  <a:pt x="593" y="329"/>
                </a:lnTo>
                <a:lnTo>
                  <a:pt x="593" y="329"/>
                </a:lnTo>
                <a:lnTo>
                  <a:pt x="593" y="329"/>
                </a:lnTo>
                <a:lnTo>
                  <a:pt x="593" y="331"/>
                </a:lnTo>
                <a:lnTo>
                  <a:pt x="593" y="331"/>
                </a:lnTo>
                <a:lnTo>
                  <a:pt x="593" y="333"/>
                </a:lnTo>
                <a:lnTo>
                  <a:pt x="595" y="338"/>
                </a:lnTo>
                <a:lnTo>
                  <a:pt x="595" y="338"/>
                </a:lnTo>
                <a:lnTo>
                  <a:pt x="595" y="340"/>
                </a:lnTo>
                <a:lnTo>
                  <a:pt x="597" y="343"/>
                </a:lnTo>
                <a:lnTo>
                  <a:pt x="597" y="343"/>
                </a:lnTo>
                <a:lnTo>
                  <a:pt x="600" y="345"/>
                </a:lnTo>
                <a:lnTo>
                  <a:pt x="600" y="347"/>
                </a:lnTo>
                <a:lnTo>
                  <a:pt x="602" y="355"/>
                </a:lnTo>
                <a:lnTo>
                  <a:pt x="604" y="355"/>
                </a:lnTo>
                <a:lnTo>
                  <a:pt x="604" y="357"/>
                </a:lnTo>
                <a:lnTo>
                  <a:pt x="604" y="359"/>
                </a:lnTo>
                <a:lnTo>
                  <a:pt x="607" y="362"/>
                </a:lnTo>
                <a:lnTo>
                  <a:pt x="607" y="362"/>
                </a:lnTo>
                <a:lnTo>
                  <a:pt x="609" y="364"/>
                </a:lnTo>
                <a:lnTo>
                  <a:pt x="609" y="364"/>
                </a:lnTo>
                <a:lnTo>
                  <a:pt x="609" y="366"/>
                </a:lnTo>
                <a:lnTo>
                  <a:pt x="609" y="366"/>
                </a:lnTo>
                <a:lnTo>
                  <a:pt x="609" y="366"/>
                </a:lnTo>
                <a:lnTo>
                  <a:pt x="609" y="369"/>
                </a:lnTo>
                <a:lnTo>
                  <a:pt x="612" y="371"/>
                </a:lnTo>
                <a:lnTo>
                  <a:pt x="612" y="371"/>
                </a:lnTo>
                <a:lnTo>
                  <a:pt x="621" y="380"/>
                </a:lnTo>
                <a:lnTo>
                  <a:pt x="623" y="380"/>
                </a:lnTo>
                <a:lnTo>
                  <a:pt x="623" y="383"/>
                </a:lnTo>
                <a:lnTo>
                  <a:pt x="628" y="388"/>
                </a:lnTo>
                <a:lnTo>
                  <a:pt x="630" y="392"/>
                </a:lnTo>
                <a:lnTo>
                  <a:pt x="630" y="392"/>
                </a:lnTo>
                <a:lnTo>
                  <a:pt x="630" y="392"/>
                </a:lnTo>
                <a:lnTo>
                  <a:pt x="633" y="395"/>
                </a:lnTo>
                <a:lnTo>
                  <a:pt x="633" y="397"/>
                </a:lnTo>
                <a:lnTo>
                  <a:pt x="633" y="397"/>
                </a:lnTo>
                <a:lnTo>
                  <a:pt x="633" y="399"/>
                </a:lnTo>
                <a:lnTo>
                  <a:pt x="633" y="402"/>
                </a:lnTo>
                <a:lnTo>
                  <a:pt x="635" y="409"/>
                </a:lnTo>
                <a:lnTo>
                  <a:pt x="638" y="409"/>
                </a:lnTo>
                <a:lnTo>
                  <a:pt x="638" y="409"/>
                </a:lnTo>
                <a:lnTo>
                  <a:pt x="638" y="411"/>
                </a:lnTo>
                <a:lnTo>
                  <a:pt x="638" y="411"/>
                </a:lnTo>
                <a:lnTo>
                  <a:pt x="640" y="411"/>
                </a:lnTo>
                <a:lnTo>
                  <a:pt x="640" y="411"/>
                </a:lnTo>
                <a:lnTo>
                  <a:pt x="642" y="416"/>
                </a:lnTo>
                <a:lnTo>
                  <a:pt x="642" y="416"/>
                </a:lnTo>
                <a:lnTo>
                  <a:pt x="645" y="416"/>
                </a:lnTo>
                <a:lnTo>
                  <a:pt x="645" y="416"/>
                </a:lnTo>
                <a:lnTo>
                  <a:pt x="647" y="418"/>
                </a:lnTo>
                <a:lnTo>
                  <a:pt x="647" y="421"/>
                </a:lnTo>
                <a:lnTo>
                  <a:pt x="647" y="423"/>
                </a:lnTo>
                <a:lnTo>
                  <a:pt x="649" y="423"/>
                </a:lnTo>
                <a:lnTo>
                  <a:pt x="647" y="423"/>
                </a:lnTo>
                <a:lnTo>
                  <a:pt x="652" y="425"/>
                </a:lnTo>
                <a:lnTo>
                  <a:pt x="659" y="428"/>
                </a:lnTo>
                <a:lnTo>
                  <a:pt x="663" y="428"/>
                </a:lnTo>
                <a:lnTo>
                  <a:pt x="666" y="428"/>
                </a:lnTo>
                <a:lnTo>
                  <a:pt x="666" y="428"/>
                </a:lnTo>
                <a:lnTo>
                  <a:pt x="668" y="428"/>
                </a:lnTo>
                <a:lnTo>
                  <a:pt x="671" y="428"/>
                </a:lnTo>
                <a:lnTo>
                  <a:pt x="675" y="430"/>
                </a:lnTo>
                <a:lnTo>
                  <a:pt x="675" y="432"/>
                </a:lnTo>
                <a:lnTo>
                  <a:pt x="678" y="432"/>
                </a:lnTo>
                <a:lnTo>
                  <a:pt x="680" y="432"/>
                </a:lnTo>
                <a:lnTo>
                  <a:pt x="680" y="432"/>
                </a:lnTo>
                <a:lnTo>
                  <a:pt x="682" y="432"/>
                </a:lnTo>
                <a:lnTo>
                  <a:pt x="682" y="435"/>
                </a:lnTo>
                <a:lnTo>
                  <a:pt x="682" y="435"/>
                </a:lnTo>
                <a:lnTo>
                  <a:pt x="685" y="437"/>
                </a:lnTo>
                <a:lnTo>
                  <a:pt x="689" y="444"/>
                </a:lnTo>
                <a:lnTo>
                  <a:pt x="689" y="444"/>
                </a:lnTo>
                <a:lnTo>
                  <a:pt x="689" y="444"/>
                </a:lnTo>
                <a:lnTo>
                  <a:pt x="692" y="444"/>
                </a:lnTo>
                <a:lnTo>
                  <a:pt x="694" y="444"/>
                </a:lnTo>
                <a:lnTo>
                  <a:pt x="699" y="444"/>
                </a:lnTo>
                <a:lnTo>
                  <a:pt x="701" y="444"/>
                </a:lnTo>
                <a:lnTo>
                  <a:pt x="701" y="442"/>
                </a:lnTo>
                <a:lnTo>
                  <a:pt x="706" y="442"/>
                </a:lnTo>
                <a:lnTo>
                  <a:pt x="711" y="442"/>
                </a:lnTo>
                <a:lnTo>
                  <a:pt x="713" y="442"/>
                </a:lnTo>
                <a:lnTo>
                  <a:pt x="718" y="437"/>
                </a:lnTo>
                <a:lnTo>
                  <a:pt x="720" y="437"/>
                </a:lnTo>
                <a:lnTo>
                  <a:pt x="718" y="437"/>
                </a:lnTo>
                <a:lnTo>
                  <a:pt x="718" y="437"/>
                </a:lnTo>
                <a:lnTo>
                  <a:pt x="713" y="440"/>
                </a:lnTo>
                <a:lnTo>
                  <a:pt x="711" y="440"/>
                </a:lnTo>
                <a:lnTo>
                  <a:pt x="711" y="440"/>
                </a:lnTo>
                <a:lnTo>
                  <a:pt x="711" y="440"/>
                </a:lnTo>
                <a:lnTo>
                  <a:pt x="713" y="440"/>
                </a:lnTo>
                <a:lnTo>
                  <a:pt x="718" y="437"/>
                </a:lnTo>
                <a:lnTo>
                  <a:pt x="723" y="435"/>
                </a:lnTo>
                <a:lnTo>
                  <a:pt x="723" y="435"/>
                </a:lnTo>
                <a:lnTo>
                  <a:pt x="732" y="435"/>
                </a:lnTo>
                <a:lnTo>
                  <a:pt x="732" y="437"/>
                </a:lnTo>
                <a:lnTo>
                  <a:pt x="732" y="437"/>
                </a:lnTo>
                <a:lnTo>
                  <a:pt x="732" y="440"/>
                </a:lnTo>
                <a:lnTo>
                  <a:pt x="734" y="437"/>
                </a:lnTo>
                <a:lnTo>
                  <a:pt x="734" y="437"/>
                </a:lnTo>
                <a:lnTo>
                  <a:pt x="739" y="435"/>
                </a:lnTo>
                <a:lnTo>
                  <a:pt x="739" y="435"/>
                </a:lnTo>
                <a:lnTo>
                  <a:pt x="739" y="435"/>
                </a:lnTo>
                <a:lnTo>
                  <a:pt x="741" y="435"/>
                </a:lnTo>
                <a:lnTo>
                  <a:pt x="741" y="435"/>
                </a:lnTo>
                <a:lnTo>
                  <a:pt x="744" y="432"/>
                </a:lnTo>
                <a:lnTo>
                  <a:pt x="746" y="432"/>
                </a:lnTo>
                <a:lnTo>
                  <a:pt x="749" y="430"/>
                </a:lnTo>
                <a:lnTo>
                  <a:pt x="753" y="430"/>
                </a:lnTo>
                <a:lnTo>
                  <a:pt x="753" y="428"/>
                </a:lnTo>
                <a:lnTo>
                  <a:pt x="756" y="428"/>
                </a:lnTo>
                <a:lnTo>
                  <a:pt x="758" y="428"/>
                </a:lnTo>
                <a:lnTo>
                  <a:pt x="763" y="428"/>
                </a:lnTo>
                <a:lnTo>
                  <a:pt x="767" y="428"/>
                </a:lnTo>
                <a:lnTo>
                  <a:pt x="767" y="428"/>
                </a:lnTo>
                <a:lnTo>
                  <a:pt x="767" y="428"/>
                </a:lnTo>
                <a:lnTo>
                  <a:pt x="772" y="430"/>
                </a:lnTo>
                <a:lnTo>
                  <a:pt x="770" y="430"/>
                </a:lnTo>
                <a:lnTo>
                  <a:pt x="770" y="430"/>
                </a:lnTo>
                <a:lnTo>
                  <a:pt x="765" y="430"/>
                </a:lnTo>
                <a:lnTo>
                  <a:pt x="765" y="432"/>
                </a:lnTo>
                <a:lnTo>
                  <a:pt x="767" y="432"/>
                </a:lnTo>
                <a:lnTo>
                  <a:pt x="767" y="432"/>
                </a:lnTo>
                <a:lnTo>
                  <a:pt x="767" y="430"/>
                </a:lnTo>
                <a:lnTo>
                  <a:pt x="770" y="432"/>
                </a:lnTo>
                <a:lnTo>
                  <a:pt x="772" y="435"/>
                </a:lnTo>
                <a:lnTo>
                  <a:pt x="772" y="435"/>
                </a:lnTo>
                <a:lnTo>
                  <a:pt x="772" y="435"/>
                </a:lnTo>
                <a:lnTo>
                  <a:pt x="772" y="437"/>
                </a:lnTo>
                <a:lnTo>
                  <a:pt x="772" y="437"/>
                </a:lnTo>
                <a:lnTo>
                  <a:pt x="772" y="437"/>
                </a:lnTo>
                <a:lnTo>
                  <a:pt x="775" y="435"/>
                </a:lnTo>
                <a:lnTo>
                  <a:pt x="777" y="435"/>
                </a:lnTo>
                <a:lnTo>
                  <a:pt x="779" y="435"/>
                </a:lnTo>
                <a:lnTo>
                  <a:pt x="782" y="435"/>
                </a:lnTo>
                <a:lnTo>
                  <a:pt x="784" y="435"/>
                </a:lnTo>
                <a:lnTo>
                  <a:pt x="782" y="435"/>
                </a:lnTo>
                <a:lnTo>
                  <a:pt x="784" y="432"/>
                </a:lnTo>
                <a:lnTo>
                  <a:pt x="789" y="430"/>
                </a:lnTo>
                <a:lnTo>
                  <a:pt x="791" y="430"/>
                </a:lnTo>
                <a:lnTo>
                  <a:pt x="789" y="428"/>
                </a:lnTo>
                <a:lnTo>
                  <a:pt x="789" y="425"/>
                </a:lnTo>
                <a:lnTo>
                  <a:pt x="789" y="425"/>
                </a:lnTo>
                <a:lnTo>
                  <a:pt x="786" y="425"/>
                </a:lnTo>
                <a:lnTo>
                  <a:pt x="786" y="425"/>
                </a:lnTo>
                <a:lnTo>
                  <a:pt x="786" y="423"/>
                </a:lnTo>
                <a:lnTo>
                  <a:pt x="786" y="423"/>
                </a:lnTo>
                <a:lnTo>
                  <a:pt x="786" y="423"/>
                </a:lnTo>
                <a:lnTo>
                  <a:pt x="786" y="423"/>
                </a:lnTo>
                <a:lnTo>
                  <a:pt x="784" y="423"/>
                </a:lnTo>
                <a:lnTo>
                  <a:pt x="786" y="421"/>
                </a:lnTo>
                <a:lnTo>
                  <a:pt x="786" y="421"/>
                </a:lnTo>
                <a:lnTo>
                  <a:pt x="789" y="421"/>
                </a:lnTo>
                <a:lnTo>
                  <a:pt x="789" y="418"/>
                </a:lnTo>
                <a:lnTo>
                  <a:pt x="793" y="418"/>
                </a:lnTo>
                <a:lnTo>
                  <a:pt x="796" y="416"/>
                </a:lnTo>
                <a:lnTo>
                  <a:pt x="801" y="414"/>
                </a:lnTo>
                <a:lnTo>
                  <a:pt x="805" y="409"/>
                </a:lnTo>
                <a:lnTo>
                  <a:pt x="805" y="406"/>
                </a:lnTo>
                <a:lnTo>
                  <a:pt x="805" y="404"/>
                </a:lnTo>
                <a:lnTo>
                  <a:pt x="808" y="399"/>
                </a:lnTo>
                <a:lnTo>
                  <a:pt x="805" y="399"/>
                </a:lnTo>
                <a:lnTo>
                  <a:pt x="808" y="395"/>
                </a:lnTo>
                <a:lnTo>
                  <a:pt x="808" y="395"/>
                </a:lnTo>
                <a:lnTo>
                  <a:pt x="810" y="392"/>
                </a:lnTo>
                <a:lnTo>
                  <a:pt x="810" y="392"/>
                </a:lnTo>
                <a:lnTo>
                  <a:pt x="810" y="392"/>
                </a:lnTo>
                <a:lnTo>
                  <a:pt x="812" y="392"/>
                </a:lnTo>
                <a:lnTo>
                  <a:pt x="812" y="392"/>
                </a:lnTo>
                <a:lnTo>
                  <a:pt x="815" y="390"/>
                </a:lnTo>
                <a:lnTo>
                  <a:pt x="815" y="388"/>
                </a:lnTo>
                <a:lnTo>
                  <a:pt x="812" y="388"/>
                </a:lnTo>
                <a:lnTo>
                  <a:pt x="812" y="385"/>
                </a:lnTo>
                <a:lnTo>
                  <a:pt x="812" y="383"/>
                </a:lnTo>
                <a:lnTo>
                  <a:pt x="812" y="378"/>
                </a:lnTo>
                <a:lnTo>
                  <a:pt x="812" y="371"/>
                </a:lnTo>
                <a:lnTo>
                  <a:pt x="815" y="366"/>
                </a:lnTo>
                <a:lnTo>
                  <a:pt x="815" y="366"/>
                </a:lnTo>
                <a:lnTo>
                  <a:pt x="815" y="364"/>
                </a:lnTo>
                <a:lnTo>
                  <a:pt x="817" y="364"/>
                </a:lnTo>
                <a:lnTo>
                  <a:pt x="817" y="362"/>
                </a:lnTo>
                <a:lnTo>
                  <a:pt x="817" y="362"/>
                </a:lnTo>
                <a:lnTo>
                  <a:pt x="817" y="359"/>
                </a:lnTo>
                <a:lnTo>
                  <a:pt x="817" y="359"/>
                </a:lnTo>
                <a:lnTo>
                  <a:pt x="817" y="359"/>
                </a:lnTo>
                <a:lnTo>
                  <a:pt x="817" y="362"/>
                </a:lnTo>
                <a:lnTo>
                  <a:pt x="817" y="362"/>
                </a:lnTo>
                <a:lnTo>
                  <a:pt x="815" y="364"/>
                </a:lnTo>
                <a:lnTo>
                  <a:pt x="815" y="362"/>
                </a:lnTo>
                <a:lnTo>
                  <a:pt x="815" y="362"/>
                </a:lnTo>
                <a:lnTo>
                  <a:pt x="817" y="359"/>
                </a:lnTo>
                <a:lnTo>
                  <a:pt x="817" y="359"/>
                </a:lnTo>
                <a:lnTo>
                  <a:pt x="817" y="357"/>
                </a:lnTo>
                <a:lnTo>
                  <a:pt x="817" y="357"/>
                </a:lnTo>
                <a:lnTo>
                  <a:pt x="819" y="357"/>
                </a:lnTo>
                <a:lnTo>
                  <a:pt x="822" y="355"/>
                </a:lnTo>
                <a:lnTo>
                  <a:pt x="824" y="352"/>
                </a:lnTo>
                <a:lnTo>
                  <a:pt x="831" y="350"/>
                </a:lnTo>
                <a:lnTo>
                  <a:pt x="831" y="350"/>
                </a:lnTo>
                <a:lnTo>
                  <a:pt x="834" y="350"/>
                </a:lnTo>
                <a:lnTo>
                  <a:pt x="834" y="350"/>
                </a:lnTo>
                <a:lnTo>
                  <a:pt x="836" y="350"/>
                </a:lnTo>
                <a:lnTo>
                  <a:pt x="836" y="350"/>
                </a:lnTo>
                <a:lnTo>
                  <a:pt x="843" y="347"/>
                </a:lnTo>
                <a:lnTo>
                  <a:pt x="848" y="347"/>
                </a:lnTo>
                <a:lnTo>
                  <a:pt x="848" y="347"/>
                </a:lnTo>
                <a:lnTo>
                  <a:pt x="850" y="347"/>
                </a:lnTo>
                <a:lnTo>
                  <a:pt x="855" y="347"/>
                </a:lnTo>
                <a:lnTo>
                  <a:pt x="864" y="345"/>
                </a:lnTo>
                <a:lnTo>
                  <a:pt x="867" y="345"/>
                </a:lnTo>
                <a:lnTo>
                  <a:pt x="869" y="343"/>
                </a:lnTo>
                <a:lnTo>
                  <a:pt x="869" y="343"/>
                </a:lnTo>
                <a:lnTo>
                  <a:pt x="871" y="343"/>
                </a:lnTo>
                <a:lnTo>
                  <a:pt x="871" y="340"/>
                </a:lnTo>
                <a:lnTo>
                  <a:pt x="876" y="340"/>
                </a:lnTo>
                <a:lnTo>
                  <a:pt x="876" y="340"/>
                </a:lnTo>
                <a:lnTo>
                  <a:pt x="878" y="340"/>
                </a:lnTo>
                <a:lnTo>
                  <a:pt x="878" y="340"/>
                </a:lnTo>
                <a:lnTo>
                  <a:pt x="881" y="340"/>
                </a:lnTo>
                <a:lnTo>
                  <a:pt x="886" y="340"/>
                </a:lnTo>
                <a:lnTo>
                  <a:pt x="886" y="340"/>
                </a:lnTo>
                <a:lnTo>
                  <a:pt x="883" y="340"/>
                </a:lnTo>
                <a:lnTo>
                  <a:pt x="881" y="340"/>
                </a:lnTo>
                <a:lnTo>
                  <a:pt x="883" y="340"/>
                </a:lnTo>
                <a:lnTo>
                  <a:pt x="883" y="340"/>
                </a:lnTo>
                <a:lnTo>
                  <a:pt x="886" y="338"/>
                </a:lnTo>
                <a:lnTo>
                  <a:pt x="886" y="338"/>
                </a:lnTo>
                <a:lnTo>
                  <a:pt x="890" y="340"/>
                </a:lnTo>
                <a:lnTo>
                  <a:pt x="890" y="340"/>
                </a:lnTo>
                <a:lnTo>
                  <a:pt x="897" y="343"/>
                </a:lnTo>
                <a:lnTo>
                  <a:pt x="895" y="340"/>
                </a:lnTo>
                <a:lnTo>
                  <a:pt x="893" y="340"/>
                </a:lnTo>
                <a:lnTo>
                  <a:pt x="895" y="343"/>
                </a:lnTo>
                <a:lnTo>
                  <a:pt x="897" y="343"/>
                </a:lnTo>
                <a:lnTo>
                  <a:pt x="900" y="343"/>
                </a:lnTo>
                <a:lnTo>
                  <a:pt x="900" y="343"/>
                </a:lnTo>
                <a:lnTo>
                  <a:pt x="902" y="343"/>
                </a:lnTo>
                <a:lnTo>
                  <a:pt x="902" y="343"/>
                </a:lnTo>
                <a:lnTo>
                  <a:pt x="904" y="343"/>
                </a:lnTo>
                <a:lnTo>
                  <a:pt x="909" y="345"/>
                </a:lnTo>
                <a:lnTo>
                  <a:pt x="912" y="345"/>
                </a:lnTo>
                <a:lnTo>
                  <a:pt x="914" y="343"/>
                </a:lnTo>
                <a:lnTo>
                  <a:pt x="916" y="343"/>
                </a:lnTo>
                <a:lnTo>
                  <a:pt x="916" y="343"/>
                </a:lnTo>
                <a:lnTo>
                  <a:pt x="916" y="340"/>
                </a:lnTo>
                <a:lnTo>
                  <a:pt x="914" y="340"/>
                </a:lnTo>
                <a:lnTo>
                  <a:pt x="914" y="340"/>
                </a:lnTo>
                <a:lnTo>
                  <a:pt x="914" y="340"/>
                </a:lnTo>
                <a:lnTo>
                  <a:pt x="912" y="340"/>
                </a:lnTo>
                <a:lnTo>
                  <a:pt x="907" y="343"/>
                </a:lnTo>
                <a:lnTo>
                  <a:pt x="907" y="340"/>
                </a:lnTo>
                <a:lnTo>
                  <a:pt x="909" y="340"/>
                </a:lnTo>
                <a:lnTo>
                  <a:pt x="909" y="340"/>
                </a:lnTo>
                <a:lnTo>
                  <a:pt x="912" y="340"/>
                </a:lnTo>
                <a:lnTo>
                  <a:pt x="912" y="340"/>
                </a:lnTo>
                <a:lnTo>
                  <a:pt x="912" y="340"/>
                </a:lnTo>
                <a:lnTo>
                  <a:pt x="916" y="340"/>
                </a:lnTo>
                <a:lnTo>
                  <a:pt x="916" y="338"/>
                </a:lnTo>
                <a:lnTo>
                  <a:pt x="919" y="340"/>
                </a:lnTo>
                <a:lnTo>
                  <a:pt x="919" y="340"/>
                </a:lnTo>
                <a:lnTo>
                  <a:pt x="919" y="340"/>
                </a:lnTo>
                <a:lnTo>
                  <a:pt x="919" y="340"/>
                </a:lnTo>
                <a:lnTo>
                  <a:pt x="923" y="345"/>
                </a:lnTo>
                <a:lnTo>
                  <a:pt x="923" y="345"/>
                </a:lnTo>
                <a:lnTo>
                  <a:pt x="926" y="345"/>
                </a:lnTo>
                <a:lnTo>
                  <a:pt x="926" y="345"/>
                </a:lnTo>
                <a:lnTo>
                  <a:pt x="926" y="347"/>
                </a:lnTo>
                <a:lnTo>
                  <a:pt x="926" y="347"/>
                </a:lnTo>
                <a:lnTo>
                  <a:pt x="926" y="350"/>
                </a:lnTo>
                <a:lnTo>
                  <a:pt x="926" y="352"/>
                </a:lnTo>
                <a:lnTo>
                  <a:pt x="926" y="352"/>
                </a:lnTo>
                <a:lnTo>
                  <a:pt x="926" y="359"/>
                </a:lnTo>
                <a:lnTo>
                  <a:pt x="923" y="359"/>
                </a:lnTo>
                <a:lnTo>
                  <a:pt x="923" y="364"/>
                </a:lnTo>
                <a:lnTo>
                  <a:pt x="919" y="369"/>
                </a:lnTo>
                <a:lnTo>
                  <a:pt x="916" y="371"/>
                </a:lnTo>
                <a:lnTo>
                  <a:pt x="914" y="371"/>
                </a:lnTo>
                <a:lnTo>
                  <a:pt x="914" y="371"/>
                </a:lnTo>
                <a:lnTo>
                  <a:pt x="914" y="373"/>
                </a:lnTo>
                <a:lnTo>
                  <a:pt x="912" y="376"/>
                </a:lnTo>
                <a:lnTo>
                  <a:pt x="909" y="376"/>
                </a:lnTo>
                <a:lnTo>
                  <a:pt x="907" y="380"/>
                </a:lnTo>
                <a:lnTo>
                  <a:pt x="907" y="383"/>
                </a:lnTo>
                <a:lnTo>
                  <a:pt x="907" y="383"/>
                </a:lnTo>
                <a:lnTo>
                  <a:pt x="904" y="385"/>
                </a:lnTo>
                <a:lnTo>
                  <a:pt x="904" y="388"/>
                </a:lnTo>
                <a:lnTo>
                  <a:pt x="907" y="390"/>
                </a:lnTo>
                <a:lnTo>
                  <a:pt x="907" y="390"/>
                </a:lnTo>
                <a:lnTo>
                  <a:pt x="907" y="392"/>
                </a:lnTo>
                <a:lnTo>
                  <a:pt x="904" y="392"/>
                </a:lnTo>
                <a:lnTo>
                  <a:pt x="904" y="392"/>
                </a:lnTo>
                <a:lnTo>
                  <a:pt x="907" y="392"/>
                </a:lnTo>
                <a:lnTo>
                  <a:pt x="907" y="390"/>
                </a:lnTo>
                <a:lnTo>
                  <a:pt x="904" y="390"/>
                </a:lnTo>
                <a:lnTo>
                  <a:pt x="904" y="390"/>
                </a:lnTo>
                <a:lnTo>
                  <a:pt x="904" y="392"/>
                </a:lnTo>
                <a:lnTo>
                  <a:pt x="904" y="392"/>
                </a:lnTo>
                <a:lnTo>
                  <a:pt x="902" y="395"/>
                </a:lnTo>
                <a:lnTo>
                  <a:pt x="902" y="395"/>
                </a:lnTo>
                <a:lnTo>
                  <a:pt x="900" y="397"/>
                </a:lnTo>
                <a:lnTo>
                  <a:pt x="897" y="397"/>
                </a:lnTo>
                <a:lnTo>
                  <a:pt x="897" y="399"/>
                </a:lnTo>
                <a:lnTo>
                  <a:pt x="897" y="399"/>
                </a:lnTo>
                <a:lnTo>
                  <a:pt x="897" y="402"/>
                </a:lnTo>
                <a:lnTo>
                  <a:pt x="900" y="402"/>
                </a:lnTo>
                <a:lnTo>
                  <a:pt x="900" y="404"/>
                </a:lnTo>
                <a:lnTo>
                  <a:pt x="900" y="402"/>
                </a:lnTo>
                <a:lnTo>
                  <a:pt x="902" y="402"/>
                </a:lnTo>
                <a:lnTo>
                  <a:pt x="904" y="402"/>
                </a:lnTo>
                <a:lnTo>
                  <a:pt x="907" y="399"/>
                </a:lnTo>
                <a:lnTo>
                  <a:pt x="907" y="402"/>
                </a:lnTo>
                <a:lnTo>
                  <a:pt x="907" y="404"/>
                </a:lnTo>
                <a:lnTo>
                  <a:pt x="907" y="404"/>
                </a:lnTo>
                <a:lnTo>
                  <a:pt x="904" y="404"/>
                </a:lnTo>
                <a:lnTo>
                  <a:pt x="904" y="406"/>
                </a:lnTo>
                <a:lnTo>
                  <a:pt x="902" y="406"/>
                </a:lnTo>
                <a:lnTo>
                  <a:pt x="902" y="406"/>
                </a:lnTo>
                <a:lnTo>
                  <a:pt x="902" y="406"/>
                </a:lnTo>
                <a:lnTo>
                  <a:pt x="900" y="406"/>
                </a:lnTo>
                <a:lnTo>
                  <a:pt x="900" y="406"/>
                </a:lnTo>
                <a:lnTo>
                  <a:pt x="900" y="409"/>
                </a:lnTo>
                <a:lnTo>
                  <a:pt x="900" y="409"/>
                </a:lnTo>
                <a:lnTo>
                  <a:pt x="900" y="411"/>
                </a:lnTo>
                <a:lnTo>
                  <a:pt x="900" y="411"/>
                </a:lnTo>
                <a:lnTo>
                  <a:pt x="900" y="411"/>
                </a:lnTo>
                <a:lnTo>
                  <a:pt x="902" y="411"/>
                </a:lnTo>
                <a:lnTo>
                  <a:pt x="902" y="409"/>
                </a:lnTo>
                <a:lnTo>
                  <a:pt x="902" y="409"/>
                </a:lnTo>
                <a:lnTo>
                  <a:pt x="902" y="409"/>
                </a:lnTo>
                <a:lnTo>
                  <a:pt x="904" y="409"/>
                </a:lnTo>
                <a:lnTo>
                  <a:pt x="904" y="409"/>
                </a:lnTo>
                <a:lnTo>
                  <a:pt x="902" y="414"/>
                </a:lnTo>
                <a:lnTo>
                  <a:pt x="902" y="416"/>
                </a:lnTo>
                <a:lnTo>
                  <a:pt x="900" y="421"/>
                </a:lnTo>
                <a:lnTo>
                  <a:pt x="900" y="421"/>
                </a:lnTo>
                <a:lnTo>
                  <a:pt x="900" y="423"/>
                </a:lnTo>
                <a:lnTo>
                  <a:pt x="900" y="425"/>
                </a:lnTo>
                <a:lnTo>
                  <a:pt x="900" y="425"/>
                </a:lnTo>
                <a:lnTo>
                  <a:pt x="897" y="428"/>
                </a:lnTo>
                <a:lnTo>
                  <a:pt x="897" y="428"/>
                </a:lnTo>
                <a:lnTo>
                  <a:pt x="897" y="430"/>
                </a:lnTo>
                <a:lnTo>
                  <a:pt x="897" y="432"/>
                </a:lnTo>
                <a:lnTo>
                  <a:pt x="897" y="435"/>
                </a:lnTo>
                <a:lnTo>
                  <a:pt x="897" y="437"/>
                </a:lnTo>
                <a:lnTo>
                  <a:pt x="895" y="437"/>
                </a:lnTo>
                <a:lnTo>
                  <a:pt x="895" y="440"/>
                </a:lnTo>
                <a:lnTo>
                  <a:pt x="895" y="440"/>
                </a:lnTo>
                <a:lnTo>
                  <a:pt x="895" y="442"/>
                </a:lnTo>
                <a:lnTo>
                  <a:pt x="893" y="444"/>
                </a:lnTo>
                <a:lnTo>
                  <a:pt x="893" y="440"/>
                </a:lnTo>
                <a:lnTo>
                  <a:pt x="893" y="440"/>
                </a:lnTo>
                <a:lnTo>
                  <a:pt x="893" y="437"/>
                </a:lnTo>
                <a:lnTo>
                  <a:pt x="890" y="437"/>
                </a:lnTo>
                <a:lnTo>
                  <a:pt x="890" y="435"/>
                </a:lnTo>
                <a:lnTo>
                  <a:pt x="888" y="435"/>
                </a:lnTo>
                <a:lnTo>
                  <a:pt x="888" y="435"/>
                </a:lnTo>
                <a:lnTo>
                  <a:pt x="886" y="432"/>
                </a:lnTo>
                <a:lnTo>
                  <a:pt x="888" y="432"/>
                </a:lnTo>
                <a:lnTo>
                  <a:pt x="888" y="428"/>
                </a:lnTo>
                <a:lnTo>
                  <a:pt x="888" y="425"/>
                </a:lnTo>
                <a:lnTo>
                  <a:pt x="888" y="423"/>
                </a:lnTo>
                <a:lnTo>
                  <a:pt x="888" y="423"/>
                </a:lnTo>
                <a:lnTo>
                  <a:pt x="886" y="425"/>
                </a:lnTo>
                <a:lnTo>
                  <a:pt x="883" y="428"/>
                </a:lnTo>
                <a:lnTo>
                  <a:pt x="883" y="428"/>
                </a:lnTo>
                <a:lnTo>
                  <a:pt x="883" y="428"/>
                </a:lnTo>
                <a:lnTo>
                  <a:pt x="881" y="432"/>
                </a:lnTo>
                <a:lnTo>
                  <a:pt x="881" y="435"/>
                </a:lnTo>
                <a:lnTo>
                  <a:pt x="881" y="435"/>
                </a:lnTo>
                <a:lnTo>
                  <a:pt x="878" y="435"/>
                </a:lnTo>
                <a:lnTo>
                  <a:pt x="878" y="435"/>
                </a:lnTo>
                <a:lnTo>
                  <a:pt x="876" y="435"/>
                </a:lnTo>
                <a:lnTo>
                  <a:pt x="874" y="435"/>
                </a:lnTo>
                <a:lnTo>
                  <a:pt x="874" y="435"/>
                </a:lnTo>
                <a:lnTo>
                  <a:pt x="874" y="437"/>
                </a:lnTo>
                <a:lnTo>
                  <a:pt x="871" y="440"/>
                </a:lnTo>
                <a:lnTo>
                  <a:pt x="871" y="442"/>
                </a:lnTo>
                <a:lnTo>
                  <a:pt x="869" y="444"/>
                </a:lnTo>
                <a:lnTo>
                  <a:pt x="867" y="447"/>
                </a:lnTo>
                <a:lnTo>
                  <a:pt x="867" y="447"/>
                </a:lnTo>
                <a:lnTo>
                  <a:pt x="867" y="449"/>
                </a:lnTo>
                <a:lnTo>
                  <a:pt x="864" y="451"/>
                </a:lnTo>
                <a:lnTo>
                  <a:pt x="862" y="451"/>
                </a:lnTo>
                <a:lnTo>
                  <a:pt x="860" y="451"/>
                </a:lnTo>
                <a:lnTo>
                  <a:pt x="860" y="449"/>
                </a:lnTo>
                <a:lnTo>
                  <a:pt x="857" y="449"/>
                </a:lnTo>
                <a:lnTo>
                  <a:pt x="857" y="449"/>
                </a:lnTo>
                <a:lnTo>
                  <a:pt x="855" y="449"/>
                </a:lnTo>
                <a:lnTo>
                  <a:pt x="855" y="451"/>
                </a:lnTo>
                <a:lnTo>
                  <a:pt x="855" y="454"/>
                </a:lnTo>
                <a:lnTo>
                  <a:pt x="845" y="454"/>
                </a:lnTo>
                <a:lnTo>
                  <a:pt x="836" y="454"/>
                </a:lnTo>
                <a:lnTo>
                  <a:pt x="829" y="454"/>
                </a:lnTo>
                <a:lnTo>
                  <a:pt x="822" y="454"/>
                </a:lnTo>
                <a:lnTo>
                  <a:pt x="810" y="454"/>
                </a:lnTo>
                <a:lnTo>
                  <a:pt x="805" y="454"/>
                </a:lnTo>
                <a:lnTo>
                  <a:pt x="801" y="454"/>
                </a:lnTo>
                <a:lnTo>
                  <a:pt x="798" y="454"/>
                </a:lnTo>
                <a:lnTo>
                  <a:pt x="798" y="454"/>
                </a:lnTo>
                <a:lnTo>
                  <a:pt x="798" y="461"/>
                </a:lnTo>
                <a:lnTo>
                  <a:pt x="798" y="473"/>
                </a:lnTo>
                <a:lnTo>
                  <a:pt x="784" y="473"/>
                </a:lnTo>
                <a:lnTo>
                  <a:pt x="784" y="473"/>
                </a:lnTo>
                <a:lnTo>
                  <a:pt x="786" y="475"/>
                </a:lnTo>
                <a:lnTo>
                  <a:pt x="789" y="475"/>
                </a:lnTo>
                <a:lnTo>
                  <a:pt x="791" y="480"/>
                </a:lnTo>
                <a:lnTo>
                  <a:pt x="796" y="482"/>
                </a:lnTo>
                <a:lnTo>
                  <a:pt x="798" y="482"/>
                </a:lnTo>
                <a:lnTo>
                  <a:pt x="798" y="482"/>
                </a:lnTo>
                <a:lnTo>
                  <a:pt x="801" y="484"/>
                </a:lnTo>
                <a:lnTo>
                  <a:pt x="801" y="484"/>
                </a:lnTo>
                <a:lnTo>
                  <a:pt x="803" y="487"/>
                </a:lnTo>
                <a:lnTo>
                  <a:pt x="805" y="487"/>
                </a:lnTo>
                <a:lnTo>
                  <a:pt x="805" y="489"/>
                </a:lnTo>
                <a:lnTo>
                  <a:pt x="808" y="489"/>
                </a:lnTo>
                <a:lnTo>
                  <a:pt x="808" y="491"/>
                </a:lnTo>
                <a:lnTo>
                  <a:pt x="808" y="491"/>
                </a:lnTo>
                <a:lnTo>
                  <a:pt x="808" y="494"/>
                </a:lnTo>
                <a:lnTo>
                  <a:pt x="808" y="494"/>
                </a:lnTo>
                <a:lnTo>
                  <a:pt x="810" y="496"/>
                </a:lnTo>
                <a:lnTo>
                  <a:pt x="810" y="496"/>
                </a:lnTo>
                <a:lnTo>
                  <a:pt x="812" y="496"/>
                </a:lnTo>
                <a:lnTo>
                  <a:pt x="812" y="496"/>
                </a:lnTo>
                <a:lnTo>
                  <a:pt x="812" y="496"/>
                </a:lnTo>
                <a:lnTo>
                  <a:pt x="815" y="496"/>
                </a:lnTo>
                <a:lnTo>
                  <a:pt x="817" y="499"/>
                </a:lnTo>
                <a:lnTo>
                  <a:pt x="817" y="499"/>
                </a:lnTo>
                <a:lnTo>
                  <a:pt x="815" y="501"/>
                </a:lnTo>
                <a:lnTo>
                  <a:pt x="815" y="501"/>
                </a:lnTo>
                <a:lnTo>
                  <a:pt x="815" y="503"/>
                </a:lnTo>
                <a:lnTo>
                  <a:pt x="815" y="503"/>
                </a:lnTo>
                <a:lnTo>
                  <a:pt x="815" y="506"/>
                </a:lnTo>
                <a:lnTo>
                  <a:pt x="815" y="506"/>
                </a:lnTo>
                <a:lnTo>
                  <a:pt x="815" y="508"/>
                </a:lnTo>
                <a:lnTo>
                  <a:pt x="815" y="508"/>
                </a:lnTo>
                <a:lnTo>
                  <a:pt x="815" y="508"/>
                </a:lnTo>
                <a:lnTo>
                  <a:pt x="810" y="508"/>
                </a:lnTo>
                <a:lnTo>
                  <a:pt x="803" y="508"/>
                </a:lnTo>
                <a:lnTo>
                  <a:pt x="798" y="508"/>
                </a:lnTo>
                <a:lnTo>
                  <a:pt x="782" y="508"/>
                </a:lnTo>
                <a:lnTo>
                  <a:pt x="777" y="508"/>
                </a:lnTo>
                <a:lnTo>
                  <a:pt x="775" y="508"/>
                </a:lnTo>
                <a:lnTo>
                  <a:pt x="772" y="510"/>
                </a:lnTo>
                <a:lnTo>
                  <a:pt x="772" y="513"/>
                </a:lnTo>
                <a:lnTo>
                  <a:pt x="763" y="527"/>
                </a:lnTo>
                <a:lnTo>
                  <a:pt x="760" y="532"/>
                </a:lnTo>
                <a:lnTo>
                  <a:pt x="765" y="539"/>
                </a:lnTo>
                <a:lnTo>
                  <a:pt x="765" y="541"/>
                </a:lnTo>
                <a:lnTo>
                  <a:pt x="763" y="543"/>
                </a:lnTo>
                <a:lnTo>
                  <a:pt x="760" y="546"/>
                </a:lnTo>
                <a:lnTo>
                  <a:pt x="760" y="546"/>
                </a:lnTo>
                <a:close/>
              </a:path>
            </a:pathLst>
          </a:custGeom>
          <a:solidFill>
            <a:srgbClr val="9CBB59"/>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a:off x="1406525" y="2159000"/>
            <a:ext cx="195263" cy="198438"/>
          </a:xfrm>
          <a:custGeom>
            <a:avLst/>
            <a:gdLst>
              <a:gd name="T0" fmla="*/ 81 w 123"/>
              <a:gd name="T1" fmla="*/ 104 h 125"/>
              <a:gd name="T2" fmla="*/ 81 w 123"/>
              <a:gd name="T3" fmla="*/ 108 h 125"/>
              <a:gd name="T4" fmla="*/ 81 w 123"/>
              <a:gd name="T5" fmla="*/ 111 h 125"/>
              <a:gd name="T6" fmla="*/ 76 w 123"/>
              <a:gd name="T7" fmla="*/ 113 h 125"/>
              <a:gd name="T8" fmla="*/ 74 w 123"/>
              <a:gd name="T9" fmla="*/ 115 h 125"/>
              <a:gd name="T10" fmla="*/ 66 w 123"/>
              <a:gd name="T11" fmla="*/ 120 h 125"/>
              <a:gd name="T12" fmla="*/ 64 w 123"/>
              <a:gd name="T13" fmla="*/ 125 h 125"/>
              <a:gd name="T14" fmla="*/ 57 w 123"/>
              <a:gd name="T15" fmla="*/ 122 h 125"/>
              <a:gd name="T16" fmla="*/ 50 w 123"/>
              <a:gd name="T17" fmla="*/ 120 h 125"/>
              <a:gd name="T18" fmla="*/ 45 w 123"/>
              <a:gd name="T19" fmla="*/ 120 h 125"/>
              <a:gd name="T20" fmla="*/ 36 w 123"/>
              <a:gd name="T21" fmla="*/ 120 h 125"/>
              <a:gd name="T22" fmla="*/ 26 w 123"/>
              <a:gd name="T23" fmla="*/ 118 h 125"/>
              <a:gd name="T24" fmla="*/ 19 w 123"/>
              <a:gd name="T25" fmla="*/ 115 h 125"/>
              <a:gd name="T26" fmla="*/ 17 w 123"/>
              <a:gd name="T27" fmla="*/ 113 h 125"/>
              <a:gd name="T28" fmla="*/ 10 w 123"/>
              <a:gd name="T29" fmla="*/ 108 h 125"/>
              <a:gd name="T30" fmla="*/ 3 w 123"/>
              <a:gd name="T31" fmla="*/ 101 h 125"/>
              <a:gd name="T32" fmla="*/ 0 w 123"/>
              <a:gd name="T33" fmla="*/ 101 h 125"/>
              <a:gd name="T34" fmla="*/ 3 w 123"/>
              <a:gd name="T35" fmla="*/ 96 h 125"/>
              <a:gd name="T36" fmla="*/ 0 w 123"/>
              <a:gd name="T37" fmla="*/ 92 h 125"/>
              <a:gd name="T38" fmla="*/ 0 w 123"/>
              <a:gd name="T39" fmla="*/ 78 h 125"/>
              <a:gd name="T40" fmla="*/ 15 w 123"/>
              <a:gd name="T41" fmla="*/ 54 h 125"/>
              <a:gd name="T42" fmla="*/ 43 w 123"/>
              <a:gd name="T43" fmla="*/ 54 h 125"/>
              <a:gd name="T44" fmla="*/ 55 w 123"/>
              <a:gd name="T45" fmla="*/ 54 h 125"/>
              <a:gd name="T46" fmla="*/ 55 w 123"/>
              <a:gd name="T47" fmla="*/ 49 h 125"/>
              <a:gd name="T48" fmla="*/ 57 w 123"/>
              <a:gd name="T49" fmla="*/ 45 h 125"/>
              <a:gd name="T50" fmla="*/ 52 w 123"/>
              <a:gd name="T51" fmla="*/ 42 h 125"/>
              <a:gd name="T52" fmla="*/ 48 w 123"/>
              <a:gd name="T53" fmla="*/ 40 h 125"/>
              <a:gd name="T54" fmla="*/ 45 w 123"/>
              <a:gd name="T55" fmla="*/ 35 h 125"/>
              <a:gd name="T56" fmla="*/ 41 w 123"/>
              <a:gd name="T57" fmla="*/ 30 h 125"/>
              <a:gd name="T58" fmla="*/ 31 w 123"/>
              <a:gd name="T59" fmla="*/ 26 h 125"/>
              <a:gd name="T60" fmla="*/ 24 w 123"/>
              <a:gd name="T61" fmla="*/ 19 h 125"/>
              <a:gd name="T62" fmla="*/ 38 w 123"/>
              <a:gd name="T63" fmla="*/ 0 h 125"/>
              <a:gd name="T64" fmla="*/ 62 w 123"/>
              <a:gd name="T65" fmla="*/ 0 h 125"/>
              <a:gd name="T66" fmla="*/ 95 w 123"/>
              <a:gd name="T67" fmla="*/ 0 h 125"/>
              <a:gd name="T68" fmla="*/ 92 w 123"/>
              <a:gd name="T69" fmla="*/ 45 h 125"/>
              <a:gd name="T70" fmla="*/ 92 w 123"/>
              <a:gd name="T71" fmla="*/ 59 h 125"/>
              <a:gd name="T72" fmla="*/ 102 w 123"/>
              <a:gd name="T73" fmla="*/ 61 h 125"/>
              <a:gd name="T74" fmla="*/ 107 w 123"/>
              <a:gd name="T75" fmla="*/ 61 h 125"/>
              <a:gd name="T76" fmla="*/ 111 w 123"/>
              <a:gd name="T77" fmla="*/ 66 h 125"/>
              <a:gd name="T78" fmla="*/ 111 w 123"/>
              <a:gd name="T79" fmla="*/ 59 h 125"/>
              <a:gd name="T80" fmla="*/ 123 w 123"/>
              <a:gd name="T81" fmla="*/ 63 h 125"/>
              <a:gd name="T82" fmla="*/ 118 w 123"/>
              <a:gd name="T83" fmla="*/ 68 h 125"/>
              <a:gd name="T84" fmla="*/ 107 w 123"/>
              <a:gd name="T85" fmla="*/ 78 h 125"/>
              <a:gd name="T86" fmla="*/ 95 w 123"/>
              <a:gd name="T87" fmla="*/ 85 h 125"/>
              <a:gd name="T88" fmla="*/ 95 w 123"/>
              <a:gd name="T89" fmla="*/ 87 h 125"/>
              <a:gd name="T90" fmla="*/ 92 w 123"/>
              <a:gd name="T91" fmla="*/ 89 h 125"/>
              <a:gd name="T92" fmla="*/ 95 w 123"/>
              <a:gd name="T93" fmla="*/ 96 h 125"/>
              <a:gd name="T94" fmla="*/ 88 w 123"/>
              <a:gd name="T95" fmla="*/ 10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5">
                <a:moveTo>
                  <a:pt x="88" y="104"/>
                </a:moveTo>
                <a:lnTo>
                  <a:pt x="85" y="104"/>
                </a:lnTo>
                <a:lnTo>
                  <a:pt x="83" y="104"/>
                </a:lnTo>
                <a:lnTo>
                  <a:pt x="81" y="104"/>
                </a:lnTo>
                <a:lnTo>
                  <a:pt x="81" y="104"/>
                </a:lnTo>
                <a:lnTo>
                  <a:pt x="81" y="106"/>
                </a:lnTo>
                <a:lnTo>
                  <a:pt x="81" y="108"/>
                </a:lnTo>
                <a:lnTo>
                  <a:pt x="81" y="108"/>
                </a:lnTo>
                <a:lnTo>
                  <a:pt x="83" y="108"/>
                </a:lnTo>
                <a:lnTo>
                  <a:pt x="83" y="111"/>
                </a:lnTo>
                <a:lnTo>
                  <a:pt x="81" y="111"/>
                </a:lnTo>
                <a:lnTo>
                  <a:pt x="81" y="111"/>
                </a:lnTo>
                <a:lnTo>
                  <a:pt x="78" y="111"/>
                </a:lnTo>
                <a:lnTo>
                  <a:pt x="78" y="111"/>
                </a:lnTo>
                <a:lnTo>
                  <a:pt x="78" y="113"/>
                </a:lnTo>
                <a:lnTo>
                  <a:pt x="76" y="113"/>
                </a:lnTo>
                <a:lnTo>
                  <a:pt x="76" y="113"/>
                </a:lnTo>
                <a:lnTo>
                  <a:pt x="76" y="115"/>
                </a:lnTo>
                <a:lnTo>
                  <a:pt x="76" y="115"/>
                </a:lnTo>
                <a:lnTo>
                  <a:pt x="74" y="115"/>
                </a:lnTo>
                <a:lnTo>
                  <a:pt x="74" y="115"/>
                </a:lnTo>
                <a:lnTo>
                  <a:pt x="71" y="115"/>
                </a:lnTo>
                <a:lnTo>
                  <a:pt x="66" y="120"/>
                </a:lnTo>
                <a:lnTo>
                  <a:pt x="66" y="120"/>
                </a:lnTo>
                <a:lnTo>
                  <a:pt x="64" y="122"/>
                </a:lnTo>
                <a:lnTo>
                  <a:pt x="64" y="122"/>
                </a:lnTo>
                <a:lnTo>
                  <a:pt x="64" y="125"/>
                </a:lnTo>
                <a:lnTo>
                  <a:pt x="64" y="125"/>
                </a:lnTo>
                <a:lnTo>
                  <a:pt x="64" y="125"/>
                </a:lnTo>
                <a:lnTo>
                  <a:pt x="62" y="122"/>
                </a:lnTo>
                <a:lnTo>
                  <a:pt x="62" y="122"/>
                </a:lnTo>
                <a:lnTo>
                  <a:pt x="57" y="122"/>
                </a:lnTo>
                <a:lnTo>
                  <a:pt x="55" y="120"/>
                </a:lnTo>
                <a:lnTo>
                  <a:pt x="55" y="120"/>
                </a:lnTo>
                <a:lnTo>
                  <a:pt x="52" y="120"/>
                </a:lnTo>
                <a:lnTo>
                  <a:pt x="50" y="120"/>
                </a:lnTo>
                <a:lnTo>
                  <a:pt x="50" y="120"/>
                </a:lnTo>
                <a:lnTo>
                  <a:pt x="50" y="120"/>
                </a:lnTo>
                <a:lnTo>
                  <a:pt x="48" y="120"/>
                </a:lnTo>
                <a:lnTo>
                  <a:pt x="45" y="120"/>
                </a:lnTo>
                <a:lnTo>
                  <a:pt x="41" y="120"/>
                </a:lnTo>
                <a:lnTo>
                  <a:pt x="38" y="120"/>
                </a:lnTo>
                <a:lnTo>
                  <a:pt x="38" y="120"/>
                </a:lnTo>
                <a:lnTo>
                  <a:pt x="36" y="120"/>
                </a:lnTo>
                <a:lnTo>
                  <a:pt x="33" y="120"/>
                </a:lnTo>
                <a:lnTo>
                  <a:pt x="31" y="120"/>
                </a:lnTo>
                <a:lnTo>
                  <a:pt x="29" y="118"/>
                </a:lnTo>
                <a:lnTo>
                  <a:pt x="26" y="118"/>
                </a:lnTo>
                <a:lnTo>
                  <a:pt x="22" y="115"/>
                </a:lnTo>
                <a:lnTo>
                  <a:pt x="22" y="115"/>
                </a:lnTo>
                <a:lnTo>
                  <a:pt x="22" y="115"/>
                </a:lnTo>
                <a:lnTo>
                  <a:pt x="19" y="115"/>
                </a:lnTo>
                <a:lnTo>
                  <a:pt x="19" y="115"/>
                </a:lnTo>
                <a:lnTo>
                  <a:pt x="19" y="113"/>
                </a:lnTo>
                <a:lnTo>
                  <a:pt x="17" y="113"/>
                </a:lnTo>
                <a:lnTo>
                  <a:pt x="17" y="113"/>
                </a:lnTo>
                <a:lnTo>
                  <a:pt x="17" y="113"/>
                </a:lnTo>
                <a:lnTo>
                  <a:pt x="15" y="111"/>
                </a:lnTo>
                <a:lnTo>
                  <a:pt x="12" y="111"/>
                </a:lnTo>
                <a:lnTo>
                  <a:pt x="10" y="108"/>
                </a:lnTo>
                <a:lnTo>
                  <a:pt x="7" y="108"/>
                </a:lnTo>
                <a:lnTo>
                  <a:pt x="7" y="106"/>
                </a:lnTo>
                <a:lnTo>
                  <a:pt x="5" y="104"/>
                </a:lnTo>
                <a:lnTo>
                  <a:pt x="3" y="101"/>
                </a:lnTo>
                <a:lnTo>
                  <a:pt x="0" y="101"/>
                </a:lnTo>
                <a:lnTo>
                  <a:pt x="0" y="101"/>
                </a:lnTo>
                <a:lnTo>
                  <a:pt x="0" y="101"/>
                </a:lnTo>
                <a:lnTo>
                  <a:pt x="0" y="101"/>
                </a:lnTo>
                <a:lnTo>
                  <a:pt x="0" y="101"/>
                </a:lnTo>
                <a:lnTo>
                  <a:pt x="0" y="99"/>
                </a:lnTo>
                <a:lnTo>
                  <a:pt x="3" y="96"/>
                </a:lnTo>
                <a:lnTo>
                  <a:pt x="3" y="96"/>
                </a:lnTo>
                <a:lnTo>
                  <a:pt x="3" y="94"/>
                </a:lnTo>
                <a:lnTo>
                  <a:pt x="3" y="94"/>
                </a:lnTo>
                <a:lnTo>
                  <a:pt x="0" y="92"/>
                </a:lnTo>
                <a:lnTo>
                  <a:pt x="0" y="92"/>
                </a:lnTo>
                <a:lnTo>
                  <a:pt x="3" y="89"/>
                </a:lnTo>
                <a:lnTo>
                  <a:pt x="5" y="87"/>
                </a:lnTo>
                <a:lnTo>
                  <a:pt x="5" y="85"/>
                </a:lnTo>
                <a:lnTo>
                  <a:pt x="0" y="78"/>
                </a:lnTo>
                <a:lnTo>
                  <a:pt x="3" y="73"/>
                </a:lnTo>
                <a:lnTo>
                  <a:pt x="12" y="59"/>
                </a:lnTo>
                <a:lnTo>
                  <a:pt x="12" y="56"/>
                </a:lnTo>
                <a:lnTo>
                  <a:pt x="15" y="54"/>
                </a:lnTo>
                <a:lnTo>
                  <a:pt x="17" y="54"/>
                </a:lnTo>
                <a:lnTo>
                  <a:pt x="22" y="54"/>
                </a:lnTo>
                <a:lnTo>
                  <a:pt x="38" y="54"/>
                </a:lnTo>
                <a:lnTo>
                  <a:pt x="43" y="54"/>
                </a:lnTo>
                <a:lnTo>
                  <a:pt x="50" y="54"/>
                </a:lnTo>
                <a:lnTo>
                  <a:pt x="55" y="54"/>
                </a:lnTo>
                <a:lnTo>
                  <a:pt x="55" y="54"/>
                </a:lnTo>
                <a:lnTo>
                  <a:pt x="55" y="54"/>
                </a:lnTo>
                <a:lnTo>
                  <a:pt x="55" y="52"/>
                </a:lnTo>
                <a:lnTo>
                  <a:pt x="55" y="52"/>
                </a:lnTo>
                <a:lnTo>
                  <a:pt x="55" y="49"/>
                </a:lnTo>
                <a:lnTo>
                  <a:pt x="55" y="49"/>
                </a:lnTo>
                <a:lnTo>
                  <a:pt x="55" y="47"/>
                </a:lnTo>
                <a:lnTo>
                  <a:pt x="55" y="47"/>
                </a:lnTo>
                <a:lnTo>
                  <a:pt x="57" y="45"/>
                </a:lnTo>
                <a:lnTo>
                  <a:pt x="57" y="45"/>
                </a:lnTo>
                <a:lnTo>
                  <a:pt x="55" y="42"/>
                </a:lnTo>
                <a:lnTo>
                  <a:pt x="52" y="42"/>
                </a:lnTo>
                <a:lnTo>
                  <a:pt x="52" y="42"/>
                </a:lnTo>
                <a:lnTo>
                  <a:pt x="52" y="42"/>
                </a:lnTo>
                <a:lnTo>
                  <a:pt x="50" y="42"/>
                </a:lnTo>
                <a:lnTo>
                  <a:pt x="50" y="42"/>
                </a:lnTo>
                <a:lnTo>
                  <a:pt x="48" y="40"/>
                </a:lnTo>
                <a:lnTo>
                  <a:pt x="48" y="40"/>
                </a:lnTo>
                <a:lnTo>
                  <a:pt x="48" y="37"/>
                </a:lnTo>
                <a:lnTo>
                  <a:pt x="48" y="37"/>
                </a:lnTo>
                <a:lnTo>
                  <a:pt x="48" y="35"/>
                </a:lnTo>
                <a:lnTo>
                  <a:pt x="45" y="35"/>
                </a:lnTo>
                <a:lnTo>
                  <a:pt x="45" y="33"/>
                </a:lnTo>
                <a:lnTo>
                  <a:pt x="43" y="33"/>
                </a:lnTo>
                <a:lnTo>
                  <a:pt x="41" y="30"/>
                </a:lnTo>
                <a:lnTo>
                  <a:pt x="41" y="30"/>
                </a:lnTo>
                <a:lnTo>
                  <a:pt x="38" y="28"/>
                </a:lnTo>
                <a:lnTo>
                  <a:pt x="38" y="28"/>
                </a:lnTo>
                <a:lnTo>
                  <a:pt x="36" y="28"/>
                </a:lnTo>
                <a:lnTo>
                  <a:pt x="31" y="26"/>
                </a:lnTo>
                <a:lnTo>
                  <a:pt x="29" y="21"/>
                </a:lnTo>
                <a:lnTo>
                  <a:pt x="26" y="21"/>
                </a:lnTo>
                <a:lnTo>
                  <a:pt x="24" y="19"/>
                </a:lnTo>
                <a:lnTo>
                  <a:pt x="24" y="19"/>
                </a:lnTo>
                <a:lnTo>
                  <a:pt x="38" y="19"/>
                </a:lnTo>
                <a:lnTo>
                  <a:pt x="38" y="7"/>
                </a:lnTo>
                <a:lnTo>
                  <a:pt x="38" y="0"/>
                </a:lnTo>
                <a:lnTo>
                  <a:pt x="38" y="0"/>
                </a:lnTo>
                <a:lnTo>
                  <a:pt x="41" y="0"/>
                </a:lnTo>
                <a:lnTo>
                  <a:pt x="45" y="0"/>
                </a:lnTo>
                <a:lnTo>
                  <a:pt x="50" y="0"/>
                </a:lnTo>
                <a:lnTo>
                  <a:pt x="62" y="0"/>
                </a:lnTo>
                <a:lnTo>
                  <a:pt x="69" y="0"/>
                </a:lnTo>
                <a:lnTo>
                  <a:pt x="76" y="0"/>
                </a:lnTo>
                <a:lnTo>
                  <a:pt x="85" y="0"/>
                </a:lnTo>
                <a:lnTo>
                  <a:pt x="95" y="0"/>
                </a:lnTo>
                <a:lnTo>
                  <a:pt x="95" y="4"/>
                </a:lnTo>
                <a:lnTo>
                  <a:pt x="95" y="16"/>
                </a:lnTo>
                <a:lnTo>
                  <a:pt x="95" y="26"/>
                </a:lnTo>
                <a:lnTo>
                  <a:pt x="92" y="45"/>
                </a:lnTo>
                <a:lnTo>
                  <a:pt x="92" y="54"/>
                </a:lnTo>
                <a:lnTo>
                  <a:pt x="92" y="59"/>
                </a:lnTo>
                <a:lnTo>
                  <a:pt x="92" y="59"/>
                </a:lnTo>
                <a:lnTo>
                  <a:pt x="92" y="59"/>
                </a:lnTo>
                <a:lnTo>
                  <a:pt x="97" y="59"/>
                </a:lnTo>
                <a:lnTo>
                  <a:pt x="100" y="59"/>
                </a:lnTo>
                <a:lnTo>
                  <a:pt x="102" y="59"/>
                </a:lnTo>
                <a:lnTo>
                  <a:pt x="102" y="61"/>
                </a:lnTo>
                <a:lnTo>
                  <a:pt x="104" y="61"/>
                </a:lnTo>
                <a:lnTo>
                  <a:pt x="104" y="61"/>
                </a:lnTo>
                <a:lnTo>
                  <a:pt x="104" y="61"/>
                </a:lnTo>
                <a:lnTo>
                  <a:pt x="107" y="61"/>
                </a:lnTo>
                <a:lnTo>
                  <a:pt x="109" y="63"/>
                </a:lnTo>
                <a:lnTo>
                  <a:pt x="109" y="66"/>
                </a:lnTo>
                <a:lnTo>
                  <a:pt x="111" y="66"/>
                </a:lnTo>
                <a:lnTo>
                  <a:pt x="111" y="66"/>
                </a:lnTo>
                <a:lnTo>
                  <a:pt x="111" y="63"/>
                </a:lnTo>
                <a:lnTo>
                  <a:pt x="114" y="61"/>
                </a:lnTo>
                <a:lnTo>
                  <a:pt x="111" y="59"/>
                </a:lnTo>
                <a:lnTo>
                  <a:pt x="111" y="59"/>
                </a:lnTo>
                <a:lnTo>
                  <a:pt x="111" y="59"/>
                </a:lnTo>
                <a:lnTo>
                  <a:pt x="116" y="61"/>
                </a:lnTo>
                <a:lnTo>
                  <a:pt x="121" y="63"/>
                </a:lnTo>
                <a:lnTo>
                  <a:pt x="123" y="63"/>
                </a:lnTo>
                <a:lnTo>
                  <a:pt x="123" y="63"/>
                </a:lnTo>
                <a:lnTo>
                  <a:pt x="121" y="66"/>
                </a:lnTo>
                <a:lnTo>
                  <a:pt x="118" y="66"/>
                </a:lnTo>
                <a:lnTo>
                  <a:pt x="118" y="68"/>
                </a:lnTo>
                <a:lnTo>
                  <a:pt x="114" y="71"/>
                </a:lnTo>
                <a:lnTo>
                  <a:pt x="111" y="73"/>
                </a:lnTo>
                <a:lnTo>
                  <a:pt x="109" y="75"/>
                </a:lnTo>
                <a:lnTo>
                  <a:pt x="107" y="78"/>
                </a:lnTo>
                <a:lnTo>
                  <a:pt x="104" y="80"/>
                </a:lnTo>
                <a:lnTo>
                  <a:pt x="100" y="82"/>
                </a:lnTo>
                <a:lnTo>
                  <a:pt x="95" y="85"/>
                </a:lnTo>
                <a:lnTo>
                  <a:pt x="95" y="85"/>
                </a:lnTo>
                <a:lnTo>
                  <a:pt x="95" y="85"/>
                </a:lnTo>
                <a:lnTo>
                  <a:pt x="92" y="85"/>
                </a:lnTo>
                <a:lnTo>
                  <a:pt x="92" y="87"/>
                </a:lnTo>
                <a:lnTo>
                  <a:pt x="95" y="87"/>
                </a:lnTo>
                <a:lnTo>
                  <a:pt x="92" y="89"/>
                </a:lnTo>
                <a:lnTo>
                  <a:pt x="92" y="89"/>
                </a:lnTo>
                <a:lnTo>
                  <a:pt x="92" y="89"/>
                </a:lnTo>
                <a:lnTo>
                  <a:pt x="92" y="89"/>
                </a:lnTo>
                <a:lnTo>
                  <a:pt x="92" y="92"/>
                </a:lnTo>
                <a:lnTo>
                  <a:pt x="95" y="94"/>
                </a:lnTo>
                <a:lnTo>
                  <a:pt x="95" y="94"/>
                </a:lnTo>
                <a:lnTo>
                  <a:pt x="95" y="96"/>
                </a:lnTo>
                <a:lnTo>
                  <a:pt x="92" y="99"/>
                </a:lnTo>
                <a:lnTo>
                  <a:pt x="92" y="99"/>
                </a:lnTo>
                <a:lnTo>
                  <a:pt x="88" y="104"/>
                </a:lnTo>
                <a:lnTo>
                  <a:pt x="88" y="104"/>
                </a:lnTo>
                <a:close/>
              </a:path>
            </a:pathLst>
          </a:custGeom>
          <a:solidFill>
            <a:srgbClr val="9CBB59"/>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1406525" y="2159000"/>
            <a:ext cx="195263" cy="198438"/>
          </a:xfrm>
          <a:custGeom>
            <a:avLst/>
            <a:gdLst>
              <a:gd name="T0" fmla="*/ 81 w 123"/>
              <a:gd name="T1" fmla="*/ 104 h 125"/>
              <a:gd name="T2" fmla="*/ 81 w 123"/>
              <a:gd name="T3" fmla="*/ 108 h 125"/>
              <a:gd name="T4" fmla="*/ 81 w 123"/>
              <a:gd name="T5" fmla="*/ 111 h 125"/>
              <a:gd name="T6" fmla="*/ 76 w 123"/>
              <a:gd name="T7" fmla="*/ 113 h 125"/>
              <a:gd name="T8" fmla="*/ 74 w 123"/>
              <a:gd name="T9" fmla="*/ 115 h 125"/>
              <a:gd name="T10" fmla="*/ 66 w 123"/>
              <a:gd name="T11" fmla="*/ 120 h 125"/>
              <a:gd name="T12" fmla="*/ 64 w 123"/>
              <a:gd name="T13" fmla="*/ 125 h 125"/>
              <a:gd name="T14" fmla="*/ 57 w 123"/>
              <a:gd name="T15" fmla="*/ 122 h 125"/>
              <a:gd name="T16" fmla="*/ 50 w 123"/>
              <a:gd name="T17" fmla="*/ 120 h 125"/>
              <a:gd name="T18" fmla="*/ 45 w 123"/>
              <a:gd name="T19" fmla="*/ 120 h 125"/>
              <a:gd name="T20" fmla="*/ 36 w 123"/>
              <a:gd name="T21" fmla="*/ 120 h 125"/>
              <a:gd name="T22" fmla="*/ 26 w 123"/>
              <a:gd name="T23" fmla="*/ 118 h 125"/>
              <a:gd name="T24" fmla="*/ 19 w 123"/>
              <a:gd name="T25" fmla="*/ 115 h 125"/>
              <a:gd name="T26" fmla="*/ 17 w 123"/>
              <a:gd name="T27" fmla="*/ 113 h 125"/>
              <a:gd name="T28" fmla="*/ 10 w 123"/>
              <a:gd name="T29" fmla="*/ 108 h 125"/>
              <a:gd name="T30" fmla="*/ 3 w 123"/>
              <a:gd name="T31" fmla="*/ 101 h 125"/>
              <a:gd name="T32" fmla="*/ 0 w 123"/>
              <a:gd name="T33" fmla="*/ 101 h 125"/>
              <a:gd name="T34" fmla="*/ 3 w 123"/>
              <a:gd name="T35" fmla="*/ 96 h 125"/>
              <a:gd name="T36" fmla="*/ 0 w 123"/>
              <a:gd name="T37" fmla="*/ 92 h 125"/>
              <a:gd name="T38" fmla="*/ 0 w 123"/>
              <a:gd name="T39" fmla="*/ 78 h 125"/>
              <a:gd name="T40" fmla="*/ 15 w 123"/>
              <a:gd name="T41" fmla="*/ 54 h 125"/>
              <a:gd name="T42" fmla="*/ 43 w 123"/>
              <a:gd name="T43" fmla="*/ 54 h 125"/>
              <a:gd name="T44" fmla="*/ 55 w 123"/>
              <a:gd name="T45" fmla="*/ 54 h 125"/>
              <a:gd name="T46" fmla="*/ 55 w 123"/>
              <a:gd name="T47" fmla="*/ 49 h 125"/>
              <a:gd name="T48" fmla="*/ 57 w 123"/>
              <a:gd name="T49" fmla="*/ 45 h 125"/>
              <a:gd name="T50" fmla="*/ 52 w 123"/>
              <a:gd name="T51" fmla="*/ 42 h 125"/>
              <a:gd name="T52" fmla="*/ 48 w 123"/>
              <a:gd name="T53" fmla="*/ 40 h 125"/>
              <a:gd name="T54" fmla="*/ 45 w 123"/>
              <a:gd name="T55" fmla="*/ 35 h 125"/>
              <a:gd name="T56" fmla="*/ 41 w 123"/>
              <a:gd name="T57" fmla="*/ 30 h 125"/>
              <a:gd name="T58" fmla="*/ 31 w 123"/>
              <a:gd name="T59" fmla="*/ 26 h 125"/>
              <a:gd name="T60" fmla="*/ 24 w 123"/>
              <a:gd name="T61" fmla="*/ 19 h 125"/>
              <a:gd name="T62" fmla="*/ 38 w 123"/>
              <a:gd name="T63" fmla="*/ 0 h 125"/>
              <a:gd name="T64" fmla="*/ 62 w 123"/>
              <a:gd name="T65" fmla="*/ 0 h 125"/>
              <a:gd name="T66" fmla="*/ 95 w 123"/>
              <a:gd name="T67" fmla="*/ 0 h 125"/>
              <a:gd name="T68" fmla="*/ 92 w 123"/>
              <a:gd name="T69" fmla="*/ 45 h 125"/>
              <a:gd name="T70" fmla="*/ 92 w 123"/>
              <a:gd name="T71" fmla="*/ 59 h 125"/>
              <a:gd name="T72" fmla="*/ 102 w 123"/>
              <a:gd name="T73" fmla="*/ 61 h 125"/>
              <a:gd name="T74" fmla="*/ 107 w 123"/>
              <a:gd name="T75" fmla="*/ 61 h 125"/>
              <a:gd name="T76" fmla="*/ 111 w 123"/>
              <a:gd name="T77" fmla="*/ 66 h 125"/>
              <a:gd name="T78" fmla="*/ 111 w 123"/>
              <a:gd name="T79" fmla="*/ 59 h 125"/>
              <a:gd name="T80" fmla="*/ 123 w 123"/>
              <a:gd name="T81" fmla="*/ 63 h 125"/>
              <a:gd name="T82" fmla="*/ 118 w 123"/>
              <a:gd name="T83" fmla="*/ 68 h 125"/>
              <a:gd name="T84" fmla="*/ 107 w 123"/>
              <a:gd name="T85" fmla="*/ 78 h 125"/>
              <a:gd name="T86" fmla="*/ 95 w 123"/>
              <a:gd name="T87" fmla="*/ 85 h 125"/>
              <a:gd name="T88" fmla="*/ 95 w 123"/>
              <a:gd name="T89" fmla="*/ 87 h 125"/>
              <a:gd name="T90" fmla="*/ 92 w 123"/>
              <a:gd name="T91" fmla="*/ 89 h 125"/>
              <a:gd name="T92" fmla="*/ 95 w 123"/>
              <a:gd name="T93" fmla="*/ 96 h 125"/>
              <a:gd name="T94" fmla="*/ 88 w 123"/>
              <a:gd name="T95" fmla="*/ 10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5">
                <a:moveTo>
                  <a:pt x="88" y="104"/>
                </a:moveTo>
                <a:lnTo>
                  <a:pt x="85" y="104"/>
                </a:lnTo>
                <a:lnTo>
                  <a:pt x="83" y="104"/>
                </a:lnTo>
                <a:lnTo>
                  <a:pt x="81" y="104"/>
                </a:lnTo>
                <a:lnTo>
                  <a:pt x="81" y="104"/>
                </a:lnTo>
                <a:lnTo>
                  <a:pt x="81" y="106"/>
                </a:lnTo>
                <a:lnTo>
                  <a:pt x="81" y="108"/>
                </a:lnTo>
                <a:lnTo>
                  <a:pt x="81" y="108"/>
                </a:lnTo>
                <a:lnTo>
                  <a:pt x="83" y="108"/>
                </a:lnTo>
                <a:lnTo>
                  <a:pt x="83" y="111"/>
                </a:lnTo>
                <a:lnTo>
                  <a:pt x="81" y="111"/>
                </a:lnTo>
                <a:lnTo>
                  <a:pt x="81" y="111"/>
                </a:lnTo>
                <a:lnTo>
                  <a:pt x="78" y="111"/>
                </a:lnTo>
                <a:lnTo>
                  <a:pt x="78" y="111"/>
                </a:lnTo>
                <a:lnTo>
                  <a:pt x="78" y="113"/>
                </a:lnTo>
                <a:lnTo>
                  <a:pt x="76" y="113"/>
                </a:lnTo>
                <a:lnTo>
                  <a:pt x="76" y="113"/>
                </a:lnTo>
                <a:lnTo>
                  <a:pt x="76" y="115"/>
                </a:lnTo>
                <a:lnTo>
                  <a:pt x="76" y="115"/>
                </a:lnTo>
                <a:lnTo>
                  <a:pt x="74" y="115"/>
                </a:lnTo>
                <a:lnTo>
                  <a:pt x="74" y="115"/>
                </a:lnTo>
                <a:lnTo>
                  <a:pt x="71" y="115"/>
                </a:lnTo>
                <a:lnTo>
                  <a:pt x="66" y="120"/>
                </a:lnTo>
                <a:lnTo>
                  <a:pt x="66" y="120"/>
                </a:lnTo>
                <a:lnTo>
                  <a:pt x="64" y="122"/>
                </a:lnTo>
                <a:lnTo>
                  <a:pt x="64" y="122"/>
                </a:lnTo>
                <a:lnTo>
                  <a:pt x="64" y="125"/>
                </a:lnTo>
                <a:lnTo>
                  <a:pt x="64" y="125"/>
                </a:lnTo>
                <a:lnTo>
                  <a:pt x="64" y="125"/>
                </a:lnTo>
                <a:lnTo>
                  <a:pt x="62" y="122"/>
                </a:lnTo>
                <a:lnTo>
                  <a:pt x="62" y="122"/>
                </a:lnTo>
                <a:lnTo>
                  <a:pt x="57" y="122"/>
                </a:lnTo>
                <a:lnTo>
                  <a:pt x="55" y="120"/>
                </a:lnTo>
                <a:lnTo>
                  <a:pt x="55" y="120"/>
                </a:lnTo>
                <a:lnTo>
                  <a:pt x="52" y="120"/>
                </a:lnTo>
                <a:lnTo>
                  <a:pt x="50" y="120"/>
                </a:lnTo>
                <a:lnTo>
                  <a:pt x="50" y="120"/>
                </a:lnTo>
                <a:lnTo>
                  <a:pt x="50" y="120"/>
                </a:lnTo>
                <a:lnTo>
                  <a:pt x="48" y="120"/>
                </a:lnTo>
                <a:lnTo>
                  <a:pt x="45" y="120"/>
                </a:lnTo>
                <a:lnTo>
                  <a:pt x="41" y="120"/>
                </a:lnTo>
                <a:lnTo>
                  <a:pt x="38" y="120"/>
                </a:lnTo>
                <a:lnTo>
                  <a:pt x="38" y="120"/>
                </a:lnTo>
                <a:lnTo>
                  <a:pt x="36" y="120"/>
                </a:lnTo>
                <a:lnTo>
                  <a:pt x="33" y="120"/>
                </a:lnTo>
                <a:lnTo>
                  <a:pt x="31" y="120"/>
                </a:lnTo>
                <a:lnTo>
                  <a:pt x="29" y="118"/>
                </a:lnTo>
                <a:lnTo>
                  <a:pt x="26" y="118"/>
                </a:lnTo>
                <a:lnTo>
                  <a:pt x="22" y="115"/>
                </a:lnTo>
                <a:lnTo>
                  <a:pt x="22" y="115"/>
                </a:lnTo>
                <a:lnTo>
                  <a:pt x="22" y="115"/>
                </a:lnTo>
                <a:lnTo>
                  <a:pt x="19" y="115"/>
                </a:lnTo>
                <a:lnTo>
                  <a:pt x="19" y="115"/>
                </a:lnTo>
                <a:lnTo>
                  <a:pt x="19" y="113"/>
                </a:lnTo>
                <a:lnTo>
                  <a:pt x="17" y="113"/>
                </a:lnTo>
                <a:lnTo>
                  <a:pt x="17" y="113"/>
                </a:lnTo>
                <a:lnTo>
                  <a:pt x="17" y="113"/>
                </a:lnTo>
                <a:lnTo>
                  <a:pt x="15" y="111"/>
                </a:lnTo>
                <a:lnTo>
                  <a:pt x="12" y="111"/>
                </a:lnTo>
                <a:lnTo>
                  <a:pt x="10" y="108"/>
                </a:lnTo>
                <a:lnTo>
                  <a:pt x="7" y="108"/>
                </a:lnTo>
                <a:lnTo>
                  <a:pt x="7" y="106"/>
                </a:lnTo>
                <a:lnTo>
                  <a:pt x="5" y="104"/>
                </a:lnTo>
                <a:lnTo>
                  <a:pt x="3" y="101"/>
                </a:lnTo>
                <a:lnTo>
                  <a:pt x="0" y="101"/>
                </a:lnTo>
                <a:lnTo>
                  <a:pt x="0" y="101"/>
                </a:lnTo>
                <a:lnTo>
                  <a:pt x="0" y="101"/>
                </a:lnTo>
                <a:lnTo>
                  <a:pt x="0" y="101"/>
                </a:lnTo>
                <a:lnTo>
                  <a:pt x="0" y="101"/>
                </a:lnTo>
                <a:lnTo>
                  <a:pt x="0" y="99"/>
                </a:lnTo>
                <a:lnTo>
                  <a:pt x="3" y="96"/>
                </a:lnTo>
                <a:lnTo>
                  <a:pt x="3" y="96"/>
                </a:lnTo>
                <a:lnTo>
                  <a:pt x="3" y="94"/>
                </a:lnTo>
                <a:lnTo>
                  <a:pt x="3" y="94"/>
                </a:lnTo>
                <a:lnTo>
                  <a:pt x="0" y="92"/>
                </a:lnTo>
                <a:lnTo>
                  <a:pt x="0" y="92"/>
                </a:lnTo>
                <a:lnTo>
                  <a:pt x="3" y="89"/>
                </a:lnTo>
                <a:lnTo>
                  <a:pt x="5" y="87"/>
                </a:lnTo>
                <a:lnTo>
                  <a:pt x="5" y="85"/>
                </a:lnTo>
                <a:lnTo>
                  <a:pt x="0" y="78"/>
                </a:lnTo>
                <a:lnTo>
                  <a:pt x="3" y="73"/>
                </a:lnTo>
                <a:lnTo>
                  <a:pt x="12" y="59"/>
                </a:lnTo>
                <a:lnTo>
                  <a:pt x="12" y="56"/>
                </a:lnTo>
                <a:lnTo>
                  <a:pt x="15" y="54"/>
                </a:lnTo>
                <a:lnTo>
                  <a:pt x="17" y="54"/>
                </a:lnTo>
                <a:lnTo>
                  <a:pt x="22" y="54"/>
                </a:lnTo>
                <a:lnTo>
                  <a:pt x="38" y="54"/>
                </a:lnTo>
                <a:lnTo>
                  <a:pt x="43" y="54"/>
                </a:lnTo>
                <a:lnTo>
                  <a:pt x="50" y="54"/>
                </a:lnTo>
                <a:lnTo>
                  <a:pt x="55" y="54"/>
                </a:lnTo>
                <a:lnTo>
                  <a:pt x="55" y="54"/>
                </a:lnTo>
                <a:lnTo>
                  <a:pt x="55" y="54"/>
                </a:lnTo>
                <a:lnTo>
                  <a:pt x="55" y="52"/>
                </a:lnTo>
                <a:lnTo>
                  <a:pt x="55" y="52"/>
                </a:lnTo>
                <a:lnTo>
                  <a:pt x="55" y="49"/>
                </a:lnTo>
                <a:lnTo>
                  <a:pt x="55" y="49"/>
                </a:lnTo>
                <a:lnTo>
                  <a:pt x="55" y="47"/>
                </a:lnTo>
                <a:lnTo>
                  <a:pt x="55" y="47"/>
                </a:lnTo>
                <a:lnTo>
                  <a:pt x="57" y="45"/>
                </a:lnTo>
                <a:lnTo>
                  <a:pt x="57" y="45"/>
                </a:lnTo>
                <a:lnTo>
                  <a:pt x="55" y="42"/>
                </a:lnTo>
                <a:lnTo>
                  <a:pt x="52" y="42"/>
                </a:lnTo>
                <a:lnTo>
                  <a:pt x="52" y="42"/>
                </a:lnTo>
                <a:lnTo>
                  <a:pt x="52" y="42"/>
                </a:lnTo>
                <a:lnTo>
                  <a:pt x="50" y="42"/>
                </a:lnTo>
                <a:lnTo>
                  <a:pt x="50" y="42"/>
                </a:lnTo>
                <a:lnTo>
                  <a:pt x="48" y="40"/>
                </a:lnTo>
                <a:lnTo>
                  <a:pt x="48" y="40"/>
                </a:lnTo>
                <a:lnTo>
                  <a:pt x="48" y="37"/>
                </a:lnTo>
                <a:lnTo>
                  <a:pt x="48" y="37"/>
                </a:lnTo>
                <a:lnTo>
                  <a:pt x="48" y="35"/>
                </a:lnTo>
                <a:lnTo>
                  <a:pt x="45" y="35"/>
                </a:lnTo>
                <a:lnTo>
                  <a:pt x="45" y="33"/>
                </a:lnTo>
                <a:lnTo>
                  <a:pt x="43" y="33"/>
                </a:lnTo>
                <a:lnTo>
                  <a:pt x="41" y="30"/>
                </a:lnTo>
                <a:lnTo>
                  <a:pt x="41" y="30"/>
                </a:lnTo>
                <a:lnTo>
                  <a:pt x="38" y="28"/>
                </a:lnTo>
                <a:lnTo>
                  <a:pt x="38" y="28"/>
                </a:lnTo>
                <a:lnTo>
                  <a:pt x="36" y="28"/>
                </a:lnTo>
                <a:lnTo>
                  <a:pt x="31" y="26"/>
                </a:lnTo>
                <a:lnTo>
                  <a:pt x="29" y="21"/>
                </a:lnTo>
                <a:lnTo>
                  <a:pt x="26" y="21"/>
                </a:lnTo>
                <a:lnTo>
                  <a:pt x="24" y="19"/>
                </a:lnTo>
                <a:lnTo>
                  <a:pt x="24" y="19"/>
                </a:lnTo>
                <a:lnTo>
                  <a:pt x="38" y="19"/>
                </a:lnTo>
                <a:lnTo>
                  <a:pt x="38" y="7"/>
                </a:lnTo>
                <a:lnTo>
                  <a:pt x="38" y="0"/>
                </a:lnTo>
                <a:lnTo>
                  <a:pt x="38" y="0"/>
                </a:lnTo>
                <a:lnTo>
                  <a:pt x="41" y="0"/>
                </a:lnTo>
                <a:lnTo>
                  <a:pt x="45" y="0"/>
                </a:lnTo>
                <a:lnTo>
                  <a:pt x="50" y="0"/>
                </a:lnTo>
                <a:lnTo>
                  <a:pt x="62" y="0"/>
                </a:lnTo>
                <a:lnTo>
                  <a:pt x="69" y="0"/>
                </a:lnTo>
                <a:lnTo>
                  <a:pt x="76" y="0"/>
                </a:lnTo>
                <a:lnTo>
                  <a:pt x="85" y="0"/>
                </a:lnTo>
                <a:lnTo>
                  <a:pt x="95" y="0"/>
                </a:lnTo>
                <a:lnTo>
                  <a:pt x="95" y="4"/>
                </a:lnTo>
                <a:lnTo>
                  <a:pt x="95" y="16"/>
                </a:lnTo>
                <a:lnTo>
                  <a:pt x="95" y="26"/>
                </a:lnTo>
                <a:lnTo>
                  <a:pt x="92" y="45"/>
                </a:lnTo>
                <a:lnTo>
                  <a:pt x="92" y="54"/>
                </a:lnTo>
                <a:lnTo>
                  <a:pt x="92" y="59"/>
                </a:lnTo>
                <a:lnTo>
                  <a:pt x="92" y="59"/>
                </a:lnTo>
                <a:lnTo>
                  <a:pt x="92" y="59"/>
                </a:lnTo>
                <a:lnTo>
                  <a:pt x="97" y="59"/>
                </a:lnTo>
                <a:lnTo>
                  <a:pt x="100" y="59"/>
                </a:lnTo>
                <a:lnTo>
                  <a:pt x="102" y="59"/>
                </a:lnTo>
                <a:lnTo>
                  <a:pt x="102" y="61"/>
                </a:lnTo>
                <a:lnTo>
                  <a:pt x="104" y="61"/>
                </a:lnTo>
                <a:lnTo>
                  <a:pt x="104" y="61"/>
                </a:lnTo>
                <a:lnTo>
                  <a:pt x="104" y="61"/>
                </a:lnTo>
                <a:lnTo>
                  <a:pt x="107" y="61"/>
                </a:lnTo>
                <a:lnTo>
                  <a:pt x="109" y="63"/>
                </a:lnTo>
                <a:lnTo>
                  <a:pt x="109" y="66"/>
                </a:lnTo>
                <a:lnTo>
                  <a:pt x="111" y="66"/>
                </a:lnTo>
                <a:lnTo>
                  <a:pt x="111" y="66"/>
                </a:lnTo>
                <a:lnTo>
                  <a:pt x="111" y="63"/>
                </a:lnTo>
                <a:lnTo>
                  <a:pt x="114" y="61"/>
                </a:lnTo>
                <a:lnTo>
                  <a:pt x="111" y="59"/>
                </a:lnTo>
                <a:lnTo>
                  <a:pt x="111" y="59"/>
                </a:lnTo>
                <a:lnTo>
                  <a:pt x="111" y="59"/>
                </a:lnTo>
                <a:lnTo>
                  <a:pt x="116" y="61"/>
                </a:lnTo>
                <a:lnTo>
                  <a:pt x="121" y="63"/>
                </a:lnTo>
                <a:lnTo>
                  <a:pt x="123" y="63"/>
                </a:lnTo>
                <a:lnTo>
                  <a:pt x="123" y="63"/>
                </a:lnTo>
                <a:lnTo>
                  <a:pt x="121" y="66"/>
                </a:lnTo>
                <a:lnTo>
                  <a:pt x="118" y="66"/>
                </a:lnTo>
                <a:lnTo>
                  <a:pt x="118" y="68"/>
                </a:lnTo>
                <a:lnTo>
                  <a:pt x="114" y="71"/>
                </a:lnTo>
                <a:lnTo>
                  <a:pt x="111" y="73"/>
                </a:lnTo>
                <a:lnTo>
                  <a:pt x="109" y="75"/>
                </a:lnTo>
                <a:lnTo>
                  <a:pt x="107" y="78"/>
                </a:lnTo>
                <a:lnTo>
                  <a:pt x="104" y="80"/>
                </a:lnTo>
                <a:lnTo>
                  <a:pt x="100" y="82"/>
                </a:lnTo>
                <a:lnTo>
                  <a:pt x="95" y="85"/>
                </a:lnTo>
                <a:lnTo>
                  <a:pt x="95" y="85"/>
                </a:lnTo>
                <a:lnTo>
                  <a:pt x="95" y="85"/>
                </a:lnTo>
                <a:lnTo>
                  <a:pt x="92" y="85"/>
                </a:lnTo>
                <a:lnTo>
                  <a:pt x="92" y="87"/>
                </a:lnTo>
                <a:lnTo>
                  <a:pt x="95" y="87"/>
                </a:lnTo>
                <a:lnTo>
                  <a:pt x="92" y="89"/>
                </a:lnTo>
                <a:lnTo>
                  <a:pt x="92" y="89"/>
                </a:lnTo>
                <a:lnTo>
                  <a:pt x="92" y="89"/>
                </a:lnTo>
                <a:lnTo>
                  <a:pt x="92" y="89"/>
                </a:lnTo>
                <a:lnTo>
                  <a:pt x="92" y="92"/>
                </a:lnTo>
                <a:lnTo>
                  <a:pt x="95" y="94"/>
                </a:lnTo>
                <a:lnTo>
                  <a:pt x="95" y="94"/>
                </a:lnTo>
                <a:lnTo>
                  <a:pt x="95" y="96"/>
                </a:lnTo>
                <a:lnTo>
                  <a:pt x="92" y="99"/>
                </a:lnTo>
                <a:lnTo>
                  <a:pt x="92" y="99"/>
                </a:lnTo>
                <a:lnTo>
                  <a:pt x="88" y="104"/>
                </a:lnTo>
                <a:lnTo>
                  <a:pt x="88"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p:cNvSpPr>
          <p:nvPr/>
        </p:nvSpPr>
        <p:spPr bwMode="auto">
          <a:xfrm>
            <a:off x="709613" y="1971675"/>
            <a:ext cx="7938" cy="11113"/>
          </a:xfrm>
          <a:custGeom>
            <a:avLst/>
            <a:gdLst>
              <a:gd name="T0" fmla="*/ 0 w 5"/>
              <a:gd name="T1" fmla="*/ 4 h 7"/>
              <a:gd name="T2" fmla="*/ 0 w 5"/>
              <a:gd name="T3" fmla="*/ 4 h 7"/>
              <a:gd name="T4" fmla="*/ 0 w 5"/>
              <a:gd name="T5" fmla="*/ 2 h 7"/>
              <a:gd name="T6" fmla="*/ 0 w 5"/>
              <a:gd name="T7" fmla="*/ 2 h 7"/>
              <a:gd name="T8" fmla="*/ 0 w 5"/>
              <a:gd name="T9" fmla="*/ 0 h 7"/>
              <a:gd name="T10" fmla="*/ 0 w 5"/>
              <a:gd name="T11" fmla="*/ 0 h 7"/>
              <a:gd name="T12" fmla="*/ 0 w 5"/>
              <a:gd name="T13" fmla="*/ 0 h 7"/>
              <a:gd name="T14" fmla="*/ 2 w 5"/>
              <a:gd name="T15" fmla="*/ 0 h 7"/>
              <a:gd name="T16" fmla="*/ 2 w 5"/>
              <a:gd name="T17" fmla="*/ 0 h 7"/>
              <a:gd name="T18" fmla="*/ 5 w 5"/>
              <a:gd name="T19" fmla="*/ 2 h 7"/>
              <a:gd name="T20" fmla="*/ 5 w 5"/>
              <a:gd name="T21" fmla="*/ 4 h 7"/>
              <a:gd name="T22" fmla="*/ 2 w 5"/>
              <a:gd name="T23" fmla="*/ 7 h 7"/>
              <a:gd name="T24" fmla="*/ 2 w 5"/>
              <a:gd name="T25" fmla="*/ 7 h 7"/>
              <a:gd name="T26" fmla="*/ 0 w 5"/>
              <a:gd name="T27" fmla="*/ 4 h 7"/>
              <a:gd name="T28" fmla="*/ 0 w 5"/>
              <a:gd name="T29" fmla="*/ 4 h 7"/>
              <a:gd name="T30" fmla="*/ 0 w 5"/>
              <a:gd name="T3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0" y="4"/>
                </a:moveTo>
                <a:lnTo>
                  <a:pt x="0" y="4"/>
                </a:lnTo>
                <a:lnTo>
                  <a:pt x="0" y="2"/>
                </a:lnTo>
                <a:lnTo>
                  <a:pt x="0" y="2"/>
                </a:lnTo>
                <a:lnTo>
                  <a:pt x="0" y="0"/>
                </a:lnTo>
                <a:lnTo>
                  <a:pt x="0" y="0"/>
                </a:lnTo>
                <a:lnTo>
                  <a:pt x="0" y="0"/>
                </a:lnTo>
                <a:lnTo>
                  <a:pt x="2" y="0"/>
                </a:lnTo>
                <a:lnTo>
                  <a:pt x="2" y="0"/>
                </a:lnTo>
                <a:lnTo>
                  <a:pt x="5" y="2"/>
                </a:lnTo>
                <a:lnTo>
                  <a:pt x="5" y="4"/>
                </a:lnTo>
                <a:lnTo>
                  <a:pt x="2" y="7"/>
                </a:lnTo>
                <a:lnTo>
                  <a:pt x="2" y="7"/>
                </a:lnTo>
                <a:lnTo>
                  <a:pt x="0" y="4"/>
                </a:lnTo>
                <a:lnTo>
                  <a:pt x="0" y="4"/>
                </a:lnTo>
                <a:lnTo>
                  <a:pt x="0" y="4"/>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p:cNvSpPr>
          <p:nvPr/>
        </p:nvSpPr>
        <p:spPr bwMode="auto">
          <a:xfrm>
            <a:off x="709613" y="1971675"/>
            <a:ext cx="7938" cy="11113"/>
          </a:xfrm>
          <a:custGeom>
            <a:avLst/>
            <a:gdLst>
              <a:gd name="T0" fmla="*/ 0 w 5"/>
              <a:gd name="T1" fmla="*/ 4 h 7"/>
              <a:gd name="T2" fmla="*/ 0 w 5"/>
              <a:gd name="T3" fmla="*/ 4 h 7"/>
              <a:gd name="T4" fmla="*/ 0 w 5"/>
              <a:gd name="T5" fmla="*/ 2 h 7"/>
              <a:gd name="T6" fmla="*/ 0 w 5"/>
              <a:gd name="T7" fmla="*/ 2 h 7"/>
              <a:gd name="T8" fmla="*/ 0 w 5"/>
              <a:gd name="T9" fmla="*/ 0 h 7"/>
              <a:gd name="T10" fmla="*/ 0 w 5"/>
              <a:gd name="T11" fmla="*/ 0 h 7"/>
              <a:gd name="T12" fmla="*/ 0 w 5"/>
              <a:gd name="T13" fmla="*/ 0 h 7"/>
              <a:gd name="T14" fmla="*/ 2 w 5"/>
              <a:gd name="T15" fmla="*/ 0 h 7"/>
              <a:gd name="T16" fmla="*/ 2 w 5"/>
              <a:gd name="T17" fmla="*/ 0 h 7"/>
              <a:gd name="T18" fmla="*/ 5 w 5"/>
              <a:gd name="T19" fmla="*/ 2 h 7"/>
              <a:gd name="T20" fmla="*/ 5 w 5"/>
              <a:gd name="T21" fmla="*/ 4 h 7"/>
              <a:gd name="T22" fmla="*/ 2 w 5"/>
              <a:gd name="T23" fmla="*/ 7 h 7"/>
              <a:gd name="T24" fmla="*/ 2 w 5"/>
              <a:gd name="T25" fmla="*/ 7 h 7"/>
              <a:gd name="T26" fmla="*/ 0 w 5"/>
              <a:gd name="T27" fmla="*/ 4 h 7"/>
              <a:gd name="T28" fmla="*/ 0 w 5"/>
              <a:gd name="T29" fmla="*/ 4 h 7"/>
              <a:gd name="T30" fmla="*/ 0 w 5"/>
              <a:gd name="T3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0" y="4"/>
                </a:moveTo>
                <a:lnTo>
                  <a:pt x="0" y="4"/>
                </a:lnTo>
                <a:lnTo>
                  <a:pt x="0" y="2"/>
                </a:lnTo>
                <a:lnTo>
                  <a:pt x="0" y="2"/>
                </a:lnTo>
                <a:lnTo>
                  <a:pt x="0" y="0"/>
                </a:lnTo>
                <a:lnTo>
                  <a:pt x="0" y="0"/>
                </a:lnTo>
                <a:lnTo>
                  <a:pt x="0" y="0"/>
                </a:lnTo>
                <a:lnTo>
                  <a:pt x="2" y="0"/>
                </a:lnTo>
                <a:lnTo>
                  <a:pt x="2" y="0"/>
                </a:lnTo>
                <a:lnTo>
                  <a:pt x="5" y="2"/>
                </a:lnTo>
                <a:lnTo>
                  <a:pt x="5" y="4"/>
                </a:lnTo>
                <a:lnTo>
                  <a:pt x="2" y="7"/>
                </a:lnTo>
                <a:lnTo>
                  <a:pt x="2" y="7"/>
                </a:lnTo>
                <a:lnTo>
                  <a:pt x="0" y="4"/>
                </a:lnTo>
                <a:lnTo>
                  <a:pt x="0" y="4"/>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p:nvSpPr>
        <p:spPr bwMode="auto">
          <a:xfrm>
            <a:off x="712788" y="1982788"/>
            <a:ext cx="11113" cy="3175"/>
          </a:xfrm>
          <a:custGeom>
            <a:avLst/>
            <a:gdLst>
              <a:gd name="T0" fmla="*/ 5 w 7"/>
              <a:gd name="T1" fmla="*/ 2 h 2"/>
              <a:gd name="T2" fmla="*/ 3 w 7"/>
              <a:gd name="T3" fmla="*/ 2 h 2"/>
              <a:gd name="T4" fmla="*/ 0 w 7"/>
              <a:gd name="T5" fmla="*/ 2 h 2"/>
              <a:gd name="T6" fmla="*/ 0 w 7"/>
              <a:gd name="T7" fmla="*/ 0 h 2"/>
              <a:gd name="T8" fmla="*/ 3 w 7"/>
              <a:gd name="T9" fmla="*/ 0 h 2"/>
              <a:gd name="T10" fmla="*/ 3 w 7"/>
              <a:gd name="T11" fmla="*/ 0 h 2"/>
              <a:gd name="T12" fmla="*/ 3 w 7"/>
              <a:gd name="T13" fmla="*/ 0 h 2"/>
              <a:gd name="T14" fmla="*/ 3 w 7"/>
              <a:gd name="T15" fmla="*/ 0 h 2"/>
              <a:gd name="T16" fmla="*/ 3 w 7"/>
              <a:gd name="T17" fmla="*/ 0 h 2"/>
              <a:gd name="T18" fmla="*/ 3 w 7"/>
              <a:gd name="T19" fmla="*/ 0 h 2"/>
              <a:gd name="T20" fmla="*/ 7 w 7"/>
              <a:gd name="T21" fmla="*/ 0 h 2"/>
              <a:gd name="T22" fmla="*/ 7 w 7"/>
              <a:gd name="T23" fmla="*/ 0 h 2"/>
              <a:gd name="T24" fmla="*/ 5 w 7"/>
              <a:gd name="T25" fmla="*/ 2 h 2"/>
              <a:gd name="T26" fmla="*/ 5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5" y="2"/>
                </a:moveTo>
                <a:lnTo>
                  <a:pt x="3" y="2"/>
                </a:lnTo>
                <a:lnTo>
                  <a:pt x="0" y="2"/>
                </a:lnTo>
                <a:lnTo>
                  <a:pt x="0" y="0"/>
                </a:lnTo>
                <a:lnTo>
                  <a:pt x="3" y="0"/>
                </a:lnTo>
                <a:lnTo>
                  <a:pt x="3" y="0"/>
                </a:lnTo>
                <a:lnTo>
                  <a:pt x="3" y="0"/>
                </a:lnTo>
                <a:lnTo>
                  <a:pt x="3" y="0"/>
                </a:lnTo>
                <a:lnTo>
                  <a:pt x="3" y="0"/>
                </a:lnTo>
                <a:lnTo>
                  <a:pt x="3" y="0"/>
                </a:lnTo>
                <a:lnTo>
                  <a:pt x="7" y="0"/>
                </a:lnTo>
                <a:lnTo>
                  <a:pt x="7" y="0"/>
                </a:lnTo>
                <a:lnTo>
                  <a:pt x="5" y="2"/>
                </a:lnTo>
                <a:lnTo>
                  <a:pt x="5" y="2"/>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712788" y="1982788"/>
            <a:ext cx="11113" cy="3175"/>
          </a:xfrm>
          <a:custGeom>
            <a:avLst/>
            <a:gdLst>
              <a:gd name="T0" fmla="*/ 5 w 7"/>
              <a:gd name="T1" fmla="*/ 2 h 2"/>
              <a:gd name="T2" fmla="*/ 3 w 7"/>
              <a:gd name="T3" fmla="*/ 2 h 2"/>
              <a:gd name="T4" fmla="*/ 0 w 7"/>
              <a:gd name="T5" fmla="*/ 2 h 2"/>
              <a:gd name="T6" fmla="*/ 0 w 7"/>
              <a:gd name="T7" fmla="*/ 0 h 2"/>
              <a:gd name="T8" fmla="*/ 3 w 7"/>
              <a:gd name="T9" fmla="*/ 0 h 2"/>
              <a:gd name="T10" fmla="*/ 3 w 7"/>
              <a:gd name="T11" fmla="*/ 0 h 2"/>
              <a:gd name="T12" fmla="*/ 3 w 7"/>
              <a:gd name="T13" fmla="*/ 0 h 2"/>
              <a:gd name="T14" fmla="*/ 3 w 7"/>
              <a:gd name="T15" fmla="*/ 0 h 2"/>
              <a:gd name="T16" fmla="*/ 3 w 7"/>
              <a:gd name="T17" fmla="*/ 0 h 2"/>
              <a:gd name="T18" fmla="*/ 3 w 7"/>
              <a:gd name="T19" fmla="*/ 0 h 2"/>
              <a:gd name="T20" fmla="*/ 7 w 7"/>
              <a:gd name="T21" fmla="*/ 0 h 2"/>
              <a:gd name="T22" fmla="*/ 7 w 7"/>
              <a:gd name="T23" fmla="*/ 0 h 2"/>
              <a:gd name="T24" fmla="*/ 5 w 7"/>
              <a:gd name="T25" fmla="*/ 2 h 2"/>
              <a:gd name="T26" fmla="*/ 5 w 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5" y="2"/>
                </a:moveTo>
                <a:lnTo>
                  <a:pt x="3" y="2"/>
                </a:lnTo>
                <a:lnTo>
                  <a:pt x="0" y="2"/>
                </a:lnTo>
                <a:lnTo>
                  <a:pt x="0" y="0"/>
                </a:lnTo>
                <a:lnTo>
                  <a:pt x="3" y="0"/>
                </a:lnTo>
                <a:lnTo>
                  <a:pt x="3" y="0"/>
                </a:lnTo>
                <a:lnTo>
                  <a:pt x="3" y="0"/>
                </a:lnTo>
                <a:lnTo>
                  <a:pt x="3" y="0"/>
                </a:lnTo>
                <a:lnTo>
                  <a:pt x="3" y="0"/>
                </a:lnTo>
                <a:lnTo>
                  <a:pt x="3" y="0"/>
                </a:lnTo>
                <a:lnTo>
                  <a:pt x="7" y="0"/>
                </a:lnTo>
                <a:lnTo>
                  <a:pt x="7" y="0"/>
                </a:lnTo>
                <a:lnTo>
                  <a:pt x="5" y="2"/>
                </a:lnTo>
                <a:lnTo>
                  <a:pt x="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
          <p:cNvSpPr>
            <a:spLocks/>
          </p:cNvSpPr>
          <p:nvPr/>
        </p:nvSpPr>
        <p:spPr bwMode="auto">
          <a:xfrm>
            <a:off x="200025" y="1438275"/>
            <a:ext cx="1470025" cy="881063"/>
          </a:xfrm>
          <a:custGeom>
            <a:avLst/>
            <a:gdLst>
              <a:gd name="T0" fmla="*/ 732 w 926"/>
              <a:gd name="T1" fmla="*/ 527 h 555"/>
              <a:gd name="T2" fmla="*/ 701 w 926"/>
              <a:gd name="T3" fmla="*/ 506 h 555"/>
              <a:gd name="T4" fmla="*/ 682 w 926"/>
              <a:gd name="T5" fmla="*/ 499 h 555"/>
              <a:gd name="T6" fmla="*/ 633 w 926"/>
              <a:gd name="T7" fmla="*/ 520 h 555"/>
              <a:gd name="T8" fmla="*/ 562 w 926"/>
              <a:gd name="T9" fmla="*/ 496 h 555"/>
              <a:gd name="T10" fmla="*/ 489 w 926"/>
              <a:gd name="T11" fmla="*/ 468 h 555"/>
              <a:gd name="T12" fmla="*/ 437 w 926"/>
              <a:gd name="T13" fmla="*/ 447 h 555"/>
              <a:gd name="T14" fmla="*/ 392 w 926"/>
              <a:gd name="T15" fmla="*/ 418 h 555"/>
              <a:gd name="T16" fmla="*/ 349 w 926"/>
              <a:gd name="T17" fmla="*/ 378 h 555"/>
              <a:gd name="T18" fmla="*/ 356 w 926"/>
              <a:gd name="T19" fmla="*/ 338 h 555"/>
              <a:gd name="T20" fmla="*/ 337 w 926"/>
              <a:gd name="T21" fmla="*/ 300 h 555"/>
              <a:gd name="T22" fmla="*/ 290 w 926"/>
              <a:gd name="T23" fmla="*/ 253 h 555"/>
              <a:gd name="T24" fmla="*/ 274 w 926"/>
              <a:gd name="T25" fmla="*/ 236 h 555"/>
              <a:gd name="T26" fmla="*/ 252 w 926"/>
              <a:gd name="T27" fmla="*/ 220 h 555"/>
              <a:gd name="T28" fmla="*/ 241 w 926"/>
              <a:gd name="T29" fmla="*/ 196 h 555"/>
              <a:gd name="T30" fmla="*/ 217 w 926"/>
              <a:gd name="T31" fmla="*/ 173 h 555"/>
              <a:gd name="T32" fmla="*/ 165 w 926"/>
              <a:gd name="T33" fmla="*/ 130 h 555"/>
              <a:gd name="T34" fmla="*/ 134 w 926"/>
              <a:gd name="T35" fmla="*/ 85 h 555"/>
              <a:gd name="T36" fmla="*/ 106 w 926"/>
              <a:gd name="T37" fmla="*/ 38 h 555"/>
              <a:gd name="T38" fmla="*/ 66 w 926"/>
              <a:gd name="T39" fmla="*/ 26 h 555"/>
              <a:gd name="T40" fmla="*/ 75 w 926"/>
              <a:gd name="T41" fmla="*/ 78 h 555"/>
              <a:gd name="T42" fmla="*/ 118 w 926"/>
              <a:gd name="T43" fmla="*/ 118 h 555"/>
              <a:gd name="T44" fmla="*/ 146 w 926"/>
              <a:gd name="T45" fmla="*/ 159 h 555"/>
              <a:gd name="T46" fmla="*/ 170 w 926"/>
              <a:gd name="T47" fmla="*/ 187 h 555"/>
              <a:gd name="T48" fmla="*/ 198 w 926"/>
              <a:gd name="T49" fmla="*/ 241 h 555"/>
              <a:gd name="T50" fmla="*/ 210 w 926"/>
              <a:gd name="T51" fmla="*/ 258 h 555"/>
              <a:gd name="T52" fmla="*/ 234 w 926"/>
              <a:gd name="T53" fmla="*/ 279 h 555"/>
              <a:gd name="T54" fmla="*/ 208 w 926"/>
              <a:gd name="T55" fmla="*/ 279 h 555"/>
              <a:gd name="T56" fmla="*/ 153 w 926"/>
              <a:gd name="T57" fmla="*/ 244 h 555"/>
              <a:gd name="T58" fmla="*/ 146 w 926"/>
              <a:gd name="T59" fmla="*/ 196 h 555"/>
              <a:gd name="T60" fmla="*/ 113 w 926"/>
              <a:gd name="T61" fmla="*/ 180 h 555"/>
              <a:gd name="T62" fmla="*/ 80 w 926"/>
              <a:gd name="T63" fmla="*/ 163 h 555"/>
              <a:gd name="T64" fmla="*/ 92 w 926"/>
              <a:gd name="T65" fmla="*/ 151 h 555"/>
              <a:gd name="T66" fmla="*/ 87 w 926"/>
              <a:gd name="T67" fmla="*/ 121 h 555"/>
              <a:gd name="T68" fmla="*/ 35 w 926"/>
              <a:gd name="T69" fmla="*/ 69 h 555"/>
              <a:gd name="T70" fmla="*/ 7 w 926"/>
              <a:gd name="T71" fmla="*/ 19 h 555"/>
              <a:gd name="T72" fmla="*/ 71 w 926"/>
              <a:gd name="T73" fmla="*/ 7 h 555"/>
              <a:gd name="T74" fmla="*/ 274 w 926"/>
              <a:gd name="T75" fmla="*/ 29 h 555"/>
              <a:gd name="T76" fmla="*/ 340 w 926"/>
              <a:gd name="T77" fmla="*/ 41 h 555"/>
              <a:gd name="T78" fmla="*/ 380 w 926"/>
              <a:gd name="T79" fmla="*/ 85 h 555"/>
              <a:gd name="T80" fmla="*/ 437 w 926"/>
              <a:gd name="T81" fmla="*/ 100 h 555"/>
              <a:gd name="T82" fmla="*/ 493 w 926"/>
              <a:gd name="T83" fmla="*/ 102 h 555"/>
              <a:gd name="T84" fmla="*/ 529 w 926"/>
              <a:gd name="T85" fmla="*/ 151 h 555"/>
              <a:gd name="T86" fmla="*/ 571 w 926"/>
              <a:gd name="T87" fmla="*/ 199 h 555"/>
              <a:gd name="T88" fmla="*/ 604 w 926"/>
              <a:gd name="T89" fmla="*/ 222 h 555"/>
              <a:gd name="T90" fmla="*/ 593 w 926"/>
              <a:gd name="T91" fmla="*/ 295 h 555"/>
              <a:gd name="T92" fmla="*/ 604 w 926"/>
              <a:gd name="T93" fmla="*/ 343 h 555"/>
              <a:gd name="T94" fmla="*/ 600 w 926"/>
              <a:gd name="T95" fmla="*/ 345 h 555"/>
              <a:gd name="T96" fmla="*/ 638 w 926"/>
              <a:gd name="T97" fmla="*/ 409 h 555"/>
              <a:gd name="T98" fmla="*/ 689 w 926"/>
              <a:gd name="T99" fmla="*/ 444 h 555"/>
              <a:gd name="T100" fmla="*/ 739 w 926"/>
              <a:gd name="T101" fmla="*/ 435 h 555"/>
              <a:gd name="T102" fmla="*/ 775 w 926"/>
              <a:gd name="T103" fmla="*/ 435 h 555"/>
              <a:gd name="T104" fmla="*/ 805 w 926"/>
              <a:gd name="T105" fmla="*/ 399 h 555"/>
              <a:gd name="T106" fmla="*/ 817 w 926"/>
              <a:gd name="T107" fmla="*/ 359 h 555"/>
              <a:gd name="T108" fmla="*/ 883 w 926"/>
              <a:gd name="T109" fmla="*/ 340 h 555"/>
              <a:gd name="T110" fmla="*/ 909 w 926"/>
              <a:gd name="T111" fmla="*/ 340 h 555"/>
              <a:gd name="T112" fmla="*/ 907 w 926"/>
              <a:gd name="T113" fmla="*/ 380 h 555"/>
              <a:gd name="T114" fmla="*/ 907 w 926"/>
              <a:gd name="T115" fmla="*/ 404 h 555"/>
              <a:gd name="T116" fmla="*/ 897 w 926"/>
              <a:gd name="T117" fmla="*/ 432 h 555"/>
              <a:gd name="T118" fmla="*/ 876 w 926"/>
              <a:gd name="T119" fmla="*/ 435 h 555"/>
              <a:gd name="T120" fmla="*/ 784 w 926"/>
              <a:gd name="T121" fmla="*/ 473 h 555"/>
              <a:gd name="T122" fmla="*/ 815 w 926"/>
              <a:gd name="T123" fmla="*/ 506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555">
                <a:moveTo>
                  <a:pt x="760" y="546"/>
                </a:moveTo>
                <a:lnTo>
                  <a:pt x="763" y="548"/>
                </a:lnTo>
                <a:lnTo>
                  <a:pt x="763" y="548"/>
                </a:lnTo>
                <a:lnTo>
                  <a:pt x="763" y="550"/>
                </a:lnTo>
                <a:lnTo>
                  <a:pt x="763" y="550"/>
                </a:lnTo>
                <a:lnTo>
                  <a:pt x="760" y="553"/>
                </a:lnTo>
                <a:lnTo>
                  <a:pt x="760" y="555"/>
                </a:lnTo>
                <a:lnTo>
                  <a:pt x="760" y="555"/>
                </a:lnTo>
                <a:lnTo>
                  <a:pt x="760" y="555"/>
                </a:lnTo>
                <a:lnTo>
                  <a:pt x="760" y="555"/>
                </a:lnTo>
                <a:lnTo>
                  <a:pt x="758" y="553"/>
                </a:lnTo>
                <a:lnTo>
                  <a:pt x="756" y="550"/>
                </a:lnTo>
                <a:lnTo>
                  <a:pt x="751" y="546"/>
                </a:lnTo>
                <a:lnTo>
                  <a:pt x="751" y="546"/>
                </a:lnTo>
                <a:lnTo>
                  <a:pt x="749" y="543"/>
                </a:lnTo>
                <a:lnTo>
                  <a:pt x="749" y="543"/>
                </a:lnTo>
                <a:lnTo>
                  <a:pt x="749" y="543"/>
                </a:lnTo>
                <a:lnTo>
                  <a:pt x="746" y="541"/>
                </a:lnTo>
                <a:lnTo>
                  <a:pt x="744" y="539"/>
                </a:lnTo>
                <a:lnTo>
                  <a:pt x="741" y="536"/>
                </a:lnTo>
                <a:lnTo>
                  <a:pt x="744" y="536"/>
                </a:lnTo>
                <a:lnTo>
                  <a:pt x="744" y="539"/>
                </a:lnTo>
                <a:lnTo>
                  <a:pt x="744" y="536"/>
                </a:lnTo>
                <a:lnTo>
                  <a:pt x="744" y="536"/>
                </a:lnTo>
                <a:lnTo>
                  <a:pt x="741" y="534"/>
                </a:lnTo>
                <a:lnTo>
                  <a:pt x="739" y="534"/>
                </a:lnTo>
                <a:lnTo>
                  <a:pt x="737" y="532"/>
                </a:lnTo>
                <a:lnTo>
                  <a:pt x="734" y="529"/>
                </a:lnTo>
                <a:lnTo>
                  <a:pt x="734" y="529"/>
                </a:lnTo>
                <a:lnTo>
                  <a:pt x="732" y="527"/>
                </a:lnTo>
                <a:lnTo>
                  <a:pt x="730" y="525"/>
                </a:lnTo>
                <a:lnTo>
                  <a:pt x="727" y="525"/>
                </a:lnTo>
                <a:lnTo>
                  <a:pt x="725" y="522"/>
                </a:lnTo>
                <a:lnTo>
                  <a:pt x="723" y="520"/>
                </a:lnTo>
                <a:lnTo>
                  <a:pt x="720" y="517"/>
                </a:lnTo>
                <a:lnTo>
                  <a:pt x="718" y="515"/>
                </a:lnTo>
                <a:lnTo>
                  <a:pt x="715" y="515"/>
                </a:lnTo>
                <a:lnTo>
                  <a:pt x="713" y="513"/>
                </a:lnTo>
                <a:lnTo>
                  <a:pt x="711" y="510"/>
                </a:lnTo>
                <a:lnTo>
                  <a:pt x="708" y="508"/>
                </a:lnTo>
                <a:lnTo>
                  <a:pt x="706" y="506"/>
                </a:lnTo>
                <a:lnTo>
                  <a:pt x="704" y="506"/>
                </a:lnTo>
                <a:lnTo>
                  <a:pt x="704" y="506"/>
                </a:lnTo>
                <a:lnTo>
                  <a:pt x="704" y="506"/>
                </a:lnTo>
                <a:lnTo>
                  <a:pt x="699" y="503"/>
                </a:lnTo>
                <a:lnTo>
                  <a:pt x="699" y="503"/>
                </a:lnTo>
                <a:lnTo>
                  <a:pt x="694" y="501"/>
                </a:lnTo>
                <a:lnTo>
                  <a:pt x="694" y="501"/>
                </a:lnTo>
                <a:lnTo>
                  <a:pt x="694" y="501"/>
                </a:lnTo>
                <a:lnTo>
                  <a:pt x="694" y="501"/>
                </a:lnTo>
                <a:lnTo>
                  <a:pt x="692" y="503"/>
                </a:lnTo>
                <a:lnTo>
                  <a:pt x="692" y="503"/>
                </a:lnTo>
                <a:lnTo>
                  <a:pt x="694" y="503"/>
                </a:lnTo>
                <a:lnTo>
                  <a:pt x="694" y="506"/>
                </a:lnTo>
                <a:lnTo>
                  <a:pt x="697" y="506"/>
                </a:lnTo>
                <a:lnTo>
                  <a:pt x="697" y="506"/>
                </a:lnTo>
                <a:lnTo>
                  <a:pt x="697" y="506"/>
                </a:lnTo>
                <a:lnTo>
                  <a:pt x="697" y="506"/>
                </a:lnTo>
                <a:lnTo>
                  <a:pt x="699" y="506"/>
                </a:lnTo>
                <a:lnTo>
                  <a:pt x="701" y="506"/>
                </a:lnTo>
                <a:lnTo>
                  <a:pt x="701" y="508"/>
                </a:lnTo>
                <a:lnTo>
                  <a:pt x="704" y="508"/>
                </a:lnTo>
                <a:lnTo>
                  <a:pt x="704" y="508"/>
                </a:lnTo>
                <a:lnTo>
                  <a:pt x="704" y="508"/>
                </a:lnTo>
                <a:lnTo>
                  <a:pt x="704" y="508"/>
                </a:lnTo>
                <a:lnTo>
                  <a:pt x="704" y="508"/>
                </a:lnTo>
                <a:lnTo>
                  <a:pt x="704" y="508"/>
                </a:lnTo>
                <a:lnTo>
                  <a:pt x="699" y="508"/>
                </a:lnTo>
                <a:lnTo>
                  <a:pt x="694" y="506"/>
                </a:lnTo>
                <a:lnTo>
                  <a:pt x="694" y="506"/>
                </a:lnTo>
                <a:lnTo>
                  <a:pt x="692" y="506"/>
                </a:lnTo>
                <a:lnTo>
                  <a:pt x="692" y="503"/>
                </a:lnTo>
                <a:lnTo>
                  <a:pt x="687" y="503"/>
                </a:lnTo>
                <a:lnTo>
                  <a:pt x="685" y="503"/>
                </a:lnTo>
                <a:lnTo>
                  <a:pt x="685" y="503"/>
                </a:lnTo>
                <a:lnTo>
                  <a:pt x="685" y="503"/>
                </a:lnTo>
                <a:lnTo>
                  <a:pt x="687" y="503"/>
                </a:lnTo>
                <a:lnTo>
                  <a:pt x="687" y="503"/>
                </a:lnTo>
                <a:lnTo>
                  <a:pt x="687" y="503"/>
                </a:lnTo>
                <a:lnTo>
                  <a:pt x="687" y="501"/>
                </a:lnTo>
                <a:lnTo>
                  <a:pt x="689" y="501"/>
                </a:lnTo>
                <a:lnTo>
                  <a:pt x="687" y="499"/>
                </a:lnTo>
                <a:lnTo>
                  <a:pt x="685" y="499"/>
                </a:lnTo>
                <a:lnTo>
                  <a:pt x="685" y="501"/>
                </a:lnTo>
                <a:lnTo>
                  <a:pt x="685" y="501"/>
                </a:lnTo>
                <a:lnTo>
                  <a:pt x="682" y="503"/>
                </a:lnTo>
                <a:lnTo>
                  <a:pt x="682" y="501"/>
                </a:lnTo>
                <a:lnTo>
                  <a:pt x="682" y="501"/>
                </a:lnTo>
                <a:lnTo>
                  <a:pt x="682" y="501"/>
                </a:lnTo>
                <a:lnTo>
                  <a:pt x="682" y="499"/>
                </a:lnTo>
                <a:lnTo>
                  <a:pt x="680" y="496"/>
                </a:lnTo>
                <a:lnTo>
                  <a:pt x="680" y="496"/>
                </a:lnTo>
                <a:lnTo>
                  <a:pt x="678" y="499"/>
                </a:lnTo>
                <a:lnTo>
                  <a:pt x="675" y="501"/>
                </a:lnTo>
                <a:lnTo>
                  <a:pt x="673" y="501"/>
                </a:lnTo>
                <a:lnTo>
                  <a:pt x="675" y="503"/>
                </a:lnTo>
                <a:lnTo>
                  <a:pt x="678" y="503"/>
                </a:lnTo>
                <a:lnTo>
                  <a:pt x="680" y="503"/>
                </a:lnTo>
                <a:lnTo>
                  <a:pt x="678" y="503"/>
                </a:lnTo>
                <a:lnTo>
                  <a:pt x="673" y="506"/>
                </a:lnTo>
                <a:lnTo>
                  <a:pt x="668" y="506"/>
                </a:lnTo>
                <a:lnTo>
                  <a:pt x="668" y="506"/>
                </a:lnTo>
                <a:lnTo>
                  <a:pt x="663" y="508"/>
                </a:lnTo>
                <a:lnTo>
                  <a:pt x="663" y="510"/>
                </a:lnTo>
                <a:lnTo>
                  <a:pt x="663" y="510"/>
                </a:lnTo>
                <a:lnTo>
                  <a:pt x="663" y="510"/>
                </a:lnTo>
                <a:lnTo>
                  <a:pt x="661" y="510"/>
                </a:lnTo>
                <a:lnTo>
                  <a:pt x="659" y="510"/>
                </a:lnTo>
                <a:lnTo>
                  <a:pt x="656" y="513"/>
                </a:lnTo>
                <a:lnTo>
                  <a:pt x="656" y="513"/>
                </a:lnTo>
                <a:lnTo>
                  <a:pt x="654" y="513"/>
                </a:lnTo>
                <a:lnTo>
                  <a:pt x="652" y="513"/>
                </a:lnTo>
                <a:lnTo>
                  <a:pt x="647" y="515"/>
                </a:lnTo>
                <a:lnTo>
                  <a:pt x="642" y="517"/>
                </a:lnTo>
                <a:lnTo>
                  <a:pt x="640" y="520"/>
                </a:lnTo>
                <a:lnTo>
                  <a:pt x="638" y="520"/>
                </a:lnTo>
                <a:lnTo>
                  <a:pt x="638" y="520"/>
                </a:lnTo>
                <a:lnTo>
                  <a:pt x="635" y="520"/>
                </a:lnTo>
                <a:lnTo>
                  <a:pt x="633" y="520"/>
                </a:lnTo>
                <a:lnTo>
                  <a:pt x="633" y="520"/>
                </a:lnTo>
                <a:lnTo>
                  <a:pt x="630" y="522"/>
                </a:lnTo>
                <a:lnTo>
                  <a:pt x="628" y="520"/>
                </a:lnTo>
                <a:lnTo>
                  <a:pt x="619" y="517"/>
                </a:lnTo>
                <a:lnTo>
                  <a:pt x="612" y="515"/>
                </a:lnTo>
                <a:lnTo>
                  <a:pt x="612" y="513"/>
                </a:lnTo>
                <a:lnTo>
                  <a:pt x="609" y="513"/>
                </a:lnTo>
                <a:lnTo>
                  <a:pt x="609" y="513"/>
                </a:lnTo>
                <a:lnTo>
                  <a:pt x="607" y="513"/>
                </a:lnTo>
                <a:lnTo>
                  <a:pt x="600" y="513"/>
                </a:lnTo>
                <a:lnTo>
                  <a:pt x="595" y="510"/>
                </a:lnTo>
                <a:lnTo>
                  <a:pt x="595" y="513"/>
                </a:lnTo>
                <a:lnTo>
                  <a:pt x="593" y="510"/>
                </a:lnTo>
                <a:lnTo>
                  <a:pt x="590" y="510"/>
                </a:lnTo>
                <a:lnTo>
                  <a:pt x="590" y="510"/>
                </a:lnTo>
                <a:lnTo>
                  <a:pt x="588" y="510"/>
                </a:lnTo>
                <a:lnTo>
                  <a:pt x="588" y="510"/>
                </a:lnTo>
                <a:lnTo>
                  <a:pt x="586" y="508"/>
                </a:lnTo>
                <a:lnTo>
                  <a:pt x="581" y="503"/>
                </a:lnTo>
                <a:lnTo>
                  <a:pt x="581" y="503"/>
                </a:lnTo>
                <a:lnTo>
                  <a:pt x="578" y="503"/>
                </a:lnTo>
                <a:lnTo>
                  <a:pt x="571" y="501"/>
                </a:lnTo>
                <a:lnTo>
                  <a:pt x="571" y="501"/>
                </a:lnTo>
                <a:lnTo>
                  <a:pt x="567" y="501"/>
                </a:lnTo>
                <a:lnTo>
                  <a:pt x="567" y="501"/>
                </a:lnTo>
                <a:lnTo>
                  <a:pt x="567" y="499"/>
                </a:lnTo>
                <a:lnTo>
                  <a:pt x="567" y="499"/>
                </a:lnTo>
                <a:lnTo>
                  <a:pt x="567" y="499"/>
                </a:lnTo>
                <a:lnTo>
                  <a:pt x="564" y="499"/>
                </a:lnTo>
                <a:lnTo>
                  <a:pt x="564" y="496"/>
                </a:lnTo>
                <a:lnTo>
                  <a:pt x="562" y="496"/>
                </a:lnTo>
                <a:lnTo>
                  <a:pt x="562" y="494"/>
                </a:lnTo>
                <a:lnTo>
                  <a:pt x="562" y="494"/>
                </a:lnTo>
                <a:lnTo>
                  <a:pt x="560" y="494"/>
                </a:lnTo>
                <a:lnTo>
                  <a:pt x="552" y="491"/>
                </a:lnTo>
                <a:lnTo>
                  <a:pt x="545" y="491"/>
                </a:lnTo>
                <a:lnTo>
                  <a:pt x="541" y="489"/>
                </a:lnTo>
                <a:lnTo>
                  <a:pt x="536" y="489"/>
                </a:lnTo>
                <a:lnTo>
                  <a:pt x="536" y="489"/>
                </a:lnTo>
                <a:lnTo>
                  <a:pt x="534" y="489"/>
                </a:lnTo>
                <a:lnTo>
                  <a:pt x="531" y="489"/>
                </a:lnTo>
                <a:lnTo>
                  <a:pt x="526" y="487"/>
                </a:lnTo>
                <a:lnTo>
                  <a:pt x="529" y="484"/>
                </a:lnTo>
                <a:lnTo>
                  <a:pt x="526" y="484"/>
                </a:lnTo>
                <a:lnTo>
                  <a:pt x="526" y="484"/>
                </a:lnTo>
                <a:lnTo>
                  <a:pt x="524" y="482"/>
                </a:lnTo>
                <a:lnTo>
                  <a:pt x="517" y="480"/>
                </a:lnTo>
                <a:lnTo>
                  <a:pt x="515" y="480"/>
                </a:lnTo>
                <a:lnTo>
                  <a:pt x="512" y="480"/>
                </a:lnTo>
                <a:lnTo>
                  <a:pt x="510" y="477"/>
                </a:lnTo>
                <a:lnTo>
                  <a:pt x="508" y="477"/>
                </a:lnTo>
                <a:lnTo>
                  <a:pt x="503" y="475"/>
                </a:lnTo>
                <a:lnTo>
                  <a:pt x="498" y="475"/>
                </a:lnTo>
                <a:lnTo>
                  <a:pt x="496" y="473"/>
                </a:lnTo>
                <a:lnTo>
                  <a:pt x="496" y="473"/>
                </a:lnTo>
                <a:lnTo>
                  <a:pt x="491" y="473"/>
                </a:lnTo>
                <a:lnTo>
                  <a:pt x="491" y="470"/>
                </a:lnTo>
                <a:lnTo>
                  <a:pt x="491" y="470"/>
                </a:lnTo>
                <a:lnTo>
                  <a:pt x="489" y="470"/>
                </a:lnTo>
                <a:lnTo>
                  <a:pt x="489" y="468"/>
                </a:lnTo>
                <a:lnTo>
                  <a:pt x="489" y="468"/>
                </a:lnTo>
                <a:lnTo>
                  <a:pt x="484" y="465"/>
                </a:lnTo>
                <a:lnTo>
                  <a:pt x="482" y="465"/>
                </a:lnTo>
                <a:lnTo>
                  <a:pt x="479" y="463"/>
                </a:lnTo>
                <a:lnTo>
                  <a:pt x="474" y="461"/>
                </a:lnTo>
                <a:lnTo>
                  <a:pt x="472" y="458"/>
                </a:lnTo>
                <a:lnTo>
                  <a:pt x="472" y="458"/>
                </a:lnTo>
                <a:lnTo>
                  <a:pt x="472" y="456"/>
                </a:lnTo>
                <a:lnTo>
                  <a:pt x="467" y="454"/>
                </a:lnTo>
                <a:lnTo>
                  <a:pt x="467" y="451"/>
                </a:lnTo>
                <a:lnTo>
                  <a:pt x="465" y="451"/>
                </a:lnTo>
                <a:lnTo>
                  <a:pt x="465" y="451"/>
                </a:lnTo>
                <a:lnTo>
                  <a:pt x="463" y="449"/>
                </a:lnTo>
                <a:lnTo>
                  <a:pt x="463" y="449"/>
                </a:lnTo>
                <a:lnTo>
                  <a:pt x="460" y="449"/>
                </a:lnTo>
                <a:lnTo>
                  <a:pt x="460" y="449"/>
                </a:lnTo>
                <a:lnTo>
                  <a:pt x="458" y="451"/>
                </a:lnTo>
                <a:lnTo>
                  <a:pt x="458" y="451"/>
                </a:lnTo>
                <a:lnTo>
                  <a:pt x="458" y="451"/>
                </a:lnTo>
                <a:lnTo>
                  <a:pt x="456" y="451"/>
                </a:lnTo>
                <a:lnTo>
                  <a:pt x="456" y="451"/>
                </a:lnTo>
                <a:lnTo>
                  <a:pt x="456" y="451"/>
                </a:lnTo>
                <a:lnTo>
                  <a:pt x="453" y="451"/>
                </a:lnTo>
                <a:lnTo>
                  <a:pt x="449" y="449"/>
                </a:lnTo>
                <a:lnTo>
                  <a:pt x="444" y="449"/>
                </a:lnTo>
                <a:lnTo>
                  <a:pt x="444" y="447"/>
                </a:lnTo>
                <a:lnTo>
                  <a:pt x="441" y="447"/>
                </a:lnTo>
                <a:lnTo>
                  <a:pt x="441" y="447"/>
                </a:lnTo>
                <a:lnTo>
                  <a:pt x="439" y="447"/>
                </a:lnTo>
                <a:lnTo>
                  <a:pt x="439" y="447"/>
                </a:lnTo>
                <a:lnTo>
                  <a:pt x="437" y="447"/>
                </a:lnTo>
                <a:lnTo>
                  <a:pt x="434" y="444"/>
                </a:lnTo>
                <a:lnTo>
                  <a:pt x="434" y="444"/>
                </a:lnTo>
                <a:lnTo>
                  <a:pt x="432" y="444"/>
                </a:lnTo>
                <a:lnTo>
                  <a:pt x="430" y="444"/>
                </a:lnTo>
                <a:lnTo>
                  <a:pt x="430" y="444"/>
                </a:lnTo>
                <a:lnTo>
                  <a:pt x="427" y="444"/>
                </a:lnTo>
                <a:lnTo>
                  <a:pt x="420" y="442"/>
                </a:lnTo>
                <a:lnTo>
                  <a:pt x="418" y="440"/>
                </a:lnTo>
                <a:lnTo>
                  <a:pt x="418" y="440"/>
                </a:lnTo>
                <a:lnTo>
                  <a:pt x="415" y="440"/>
                </a:lnTo>
                <a:lnTo>
                  <a:pt x="415" y="437"/>
                </a:lnTo>
                <a:lnTo>
                  <a:pt x="415" y="437"/>
                </a:lnTo>
                <a:lnTo>
                  <a:pt x="415" y="435"/>
                </a:lnTo>
                <a:lnTo>
                  <a:pt x="415" y="435"/>
                </a:lnTo>
                <a:lnTo>
                  <a:pt x="413" y="435"/>
                </a:lnTo>
                <a:lnTo>
                  <a:pt x="411" y="430"/>
                </a:lnTo>
                <a:lnTo>
                  <a:pt x="408" y="428"/>
                </a:lnTo>
                <a:lnTo>
                  <a:pt x="408" y="428"/>
                </a:lnTo>
                <a:lnTo>
                  <a:pt x="408" y="428"/>
                </a:lnTo>
                <a:lnTo>
                  <a:pt x="408" y="428"/>
                </a:lnTo>
                <a:lnTo>
                  <a:pt x="406" y="425"/>
                </a:lnTo>
                <a:lnTo>
                  <a:pt x="404" y="423"/>
                </a:lnTo>
                <a:lnTo>
                  <a:pt x="401" y="423"/>
                </a:lnTo>
                <a:lnTo>
                  <a:pt x="401" y="421"/>
                </a:lnTo>
                <a:lnTo>
                  <a:pt x="401" y="421"/>
                </a:lnTo>
                <a:lnTo>
                  <a:pt x="399" y="421"/>
                </a:lnTo>
                <a:lnTo>
                  <a:pt x="397" y="421"/>
                </a:lnTo>
                <a:lnTo>
                  <a:pt x="394" y="421"/>
                </a:lnTo>
                <a:lnTo>
                  <a:pt x="392" y="418"/>
                </a:lnTo>
                <a:lnTo>
                  <a:pt x="392" y="418"/>
                </a:lnTo>
                <a:lnTo>
                  <a:pt x="392" y="416"/>
                </a:lnTo>
                <a:lnTo>
                  <a:pt x="392" y="416"/>
                </a:lnTo>
                <a:lnTo>
                  <a:pt x="389" y="416"/>
                </a:lnTo>
                <a:lnTo>
                  <a:pt x="385" y="414"/>
                </a:lnTo>
                <a:lnTo>
                  <a:pt x="382" y="414"/>
                </a:lnTo>
                <a:lnTo>
                  <a:pt x="380" y="414"/>
                </a:lnTo>
                <a:lnTo>
                  <a:pt x="375" y="411"/>
                </a:lnTo>
                <a:lnTo>
                  <a:pt x="373" y="409"/>
                </a:lnTo>
                <a:lnTo>
                  <a:pt x="371" y="409"/>
                </a:lnTo>
                <a:lnTo>
                  <a:pt x="371" y="409"/>
                </a:lnTo>
                <a:lnTo>
                  <a:pt x="371" y="406"/>
                </a:lnTo>
                <a:lnTo>
                  <a:pt x="368" y="404"/>
                </a:lnTo>
                <a:lnTo>
                  <a:pt x="368" y="402"/>
                </a:lnTo>
                <a:lnTo>
                  <a:pt x="366" y="402"/>
                </a:lnTo>
                <a:lnTo>
                  <a:pt x="366" y="399"/>
                </a:lnTo>
                <a:lnTo>
                  <a:pt x="363" y="399"/>
                </a:lnTo>
                <a:lnTo>
                  <a:pt x="361" y="397"/>
                </a:lnTo>
                <a:lnTo>
                  <a:pt x="361" y="397"/>
                </a:lnTo>
                <a:lnTo>
                  <a:pt x="361" y="395"/>
                </a:lnTo>
                <a:lnTo>
                  <a:pt x="361" y="395"/>
                </a:lnTo>
                <a:lnTo>
                  <a:pt x="359" y="392"/>
                </a:lnTo>
                <a:lnTo>
                  <a:pt x="359" y="392"/>
                </a:lnTo>
                <a:lnTo>
                  <a:pt x="356" y="392"/>
                </a:lnTo>
                <a:lnTo>
                  <a:pt x="356" y="390"/>
                </a:lnTo>
                <a:lnTo>
                  <a:pt x="354" y="388"/>
                </a:lnTo>
                <a:lnTo>
                  <a:pt x="354" y="388"/>
                </a:lnTo>
                <a:lnTo>
                  <a:pt x="354" y="388"/>
                </a:lnTo>
                <a:lnTo>
                  <a:pt x="354" y="385"/>
                </a:lnTo>
                <a:lnTo>
                  <a:pt x="352" y="380"/>
                </a:lnTo>
                <a:lnTo>
                  <a:pt x="349" y="378"/>
                </a:lnTo>
                <a:lnTo>
                  <a:pt x="349" y="376"/>
                </a:lnTo>
                <a:lnTo>
                  <a:pt x="349" y="376"/>
                </a:lnTo>
                <a:lnTo>
                  <a:pt x="352" y="373"/>
                </a:lnTo>
                <a:lnTo>
                  <a:pt x="352" y="373"/>
                </a:lnTo>
                <a:lnTo>
                  <a:pt x="354" y="373"/>
                </a:lnTo>
                <a:lnTo>
                  <a:pt x="354" y="373"/>
                </a:lnTo>
                <a:lnTo>
                  <a:pt x="356" y="373"/>
                </a:lnTo>
                <a:lnTo>
                  <a:pt x="361" y="373"/>
                </a:lnTo>
                <a:lnTo>
                  <a:pt x="363" y="371"/>
                </a:lnTo>
                <a:lnTo>
                  <a:pt x="363" y="369"/>
                </a:lnTo>
                <a:lnTo>
                  <a:pt x="363" y="366"/>
                </a:lnTo>
                <a:lnTo>
                  <a:pt x="361" y="366"/>
                </a:lnTo>
                <a:lnTo>
                  <a:pt x="361" y="364"/>
                </a:lnTo>
                <a:lnTo>
                  <a:pt x="359" y="364"/>
                </a:lnTo>
                <a:lnTo>
                  <a:pt x="359" y="364"/>
                </a:lnTo>
                <a:lnTo>
                  <a:pt x="359" y="364"/>
                </a:lnTo>
                <a:lnTo>
                  <a:pt x="354" y="364"/>
                </a:lnTo>
                <a:lnTo>
                  <a:pt x="361" y="357"/>
                </a:lnTo>
                <a:lnTo>
                  <a:pt x="361" y="357"/>
                </a:lnTo>
                <a:lnTo>
                  <a:pt x="363" y="357"/>
                </a:lnTo>
                <a:lnTo>
                  <a:pt x="363" y="357"/>
                </a:lnTo>
                <a:lnTo>
                  <a:pt x="363" y="355"/>
                </a:lnTo>
                <a:lnTo>
                  <a:pt x="363" y="355"/>
                </a:lnTo>
                <a:lnTo>
                  <a:pt x="363" y="350"/>
                </a:lnTo>
                <a:lnTo>
                  <a:pt x="363" y="347"/>
                </a:lnTo>
                <a:lnTo>
                  <a:pt x="363" y="345"/>
                </a:lnTo>
                <a:lnTo>
                  <a:pt x="363" y="343"/>
                </a:lnTo>
                <a:lnTo>
                  <a:pt x="361" y="343"/>
                </a:lnTo>
                <a:lnTo>
                  <a:pt x="356" y="338"/>
                </a:lnTo>
                <a:lnTo>
                  <a:pt x="356" y="338"/>
                </a:lnTo>
                <a:lnTo>
                  <a:pt x="356" y="338"/>
                </a:lnTo>
                <a:lnTo>
                  <a:pt x="356" y="336"/>
                </a:lnTo>
                <a:lnTo>
                  <a:pt x="354" y="333"/>
                </a:lnTo>
                <a:lnTo>
                  <a:pt x="354" y="331"/>
                </a:lnTo>
                <a:lnTo>
                  <a:pt x="352" y="331"/>
                </a:lnTo>
                <a:lnTo>
                  <a:pt x="352" y="331"/>
                </a:lnTo>
                <a:lnTo>
                  <a:pt x="352" y="329"/>
                </a:lnTo>
                <a:lnTo>
                  <a:pt x="352" y="329"/>
                </a:lnTo>
                <a:lnTo>
                  <a:pt x="352" y="329"/>
                </a:lnTo>
                <a:lnTo>
                  <a:pt x="349" y="326"/>
                </a:lnTo>
                <a:lnTo>
                  <a:pt x="349" y="326"/>
                </a:lnTo>
                <a:lnTo>
                  <a:pt x="352" y="324"/>
                </a:lnTo>
                <a:lnTo>
                  <a:pt x="352" y="321"/>
                </a:lnTo>
                <a:lnTo>
                  <a:pt x="352" y="319"/>
                </a:lnTo>
                <a:lnTo>
                  <a:pt x="352" y="319"/>
                </a:lnTo>
                <a:lnTo>
                  <a:pt x="352" y="319"/>
                </a:lnTo>
                <a:lnTo>
                  <a:pt x="352" y="317"/>
                </a:lnTo>
                <a:lnTo>
                  <a:pt x="352" y="317"/>
                </a:lnTo>
                <a:lnTo>
                  <a:pt x="349" y="317"/>
                </a:lnTo>
                <a:lnTo>
                  <a:pt x="349" y="314"/>
                </a:lnTo>
                <a:lnTo>
                  <a:pt x="349" y="312"/>
                </a:lnTo>
                <a:lnTo>
                  <a:pt x="347" y="312"/>
                </a:lnTo>
                <a:lnTo>
                  <a:pt x="347" y="310"/>
                </a:lnTo>
                <a:lnTo>
                  <a:pt x="347" y="307"/>
                </a:lnTo>
                <a:lnTo>
                  <a:pt x="345" y="307"/>
                </a:lnTo>
                <a:lnTo>
                  <a:pt x="342" y="305"/>
                </a:lnTo>
                <a:lnTo>
                  <a:pt x="340" y="303"/>
                </a:lnTo>
                <a:lnTo>
                  <a:pt x="340" y="303"/>
                </a:lnTo>
                <a:lnTo>
                  <a:pt x="337" y="300"/>
                </a:lnTo>
                <a:lnTo>
                  <a:pt x="337" y="300"/>
                </a:lnTo>
                <a:lnTo>
                  <a:pt x="335" y="298"/>
                </a:lnTo>
                <a:lnTo>
                  <a:pt x="333" y="295"/>
                </a:lnTo>
                <a:lnTo>
                  <a:pt x="328" y="291"/>
                </a:lnTo>
                <a:lnTo>
                  <a:pt x="326" y="286"/>
                </a:lnTo>
                <a:lnTo>
                  <a:pt x="326" y="286"/>
                </a:lnTo>
                <a:lnTo>
                  <a:pt x="323" y="286"/>
                </a:lnTo>
                <a:lnTo>
                  <a:pt x="323" y="284"/>
                </a:lnTo>
                <a:lnTo>
                  <a:pt x="319" y="281"/>
                </a:lnTo>
                <a:lnTo>
                  <a:pt x="316" y="277"/>
                </a:lnTo>
                <a:lnTo>
                  <a:pt x="316" y="277"/>
                </a:lnTo>
                <a:lnTo>
                  <a:pt x="314" y="274"/>
                </a:lnTo>
                <a:lnTo>
                  <a:pt x="314" y="272"/>
                </a:lnTo>
                <a:lnTo>
                  <a:pt x="311" y="272"/>
                </a:lnTo>
                <a:lnTo>
                  <a:pt x="311" y="270"/>
                </a:lnTo>
                <a:lnTo>
                  <a:pt x="311" y="270"/>
                </a:lnTo>
                <a:lnTo>
                  <a:pt x="309" y="267"/>
                </a:lnTo>
                <a:lnTo>
                  <a:pt x="309" y="267"/>
                </a:lnTo>
                <a:lnTo>
                  <a:pt x="309" y="267"/>
                </a:lnTo>
                <a:lnTo>
                  <a:pt x="307" y="267"/>
                </a:lnTo>
                <a:lnTo>
                  <a:pt x="297" y="260"/>
                </a:lnTo>
                <a:lnTo>
                  <a:pt x="297" y="258"/>
                </a:lnTo>
                <a:lnTo>
                  <a:pt x="293" y="255"/>
                </a:lnTo>
                <a:lnTo>
                  <a:pt x="293" y="255"/>
                </a:lnTo>
                <a:lnTo>
                  <a:pt x="293" y="255"/>
                </a:lnTo>
                <a:lnTo>
                  <a:pt x="290" y="255"/>
                </a:lnTo>
                <a:lnTo>
                  <a:pt x="290" y="253"/>
                </a:lnTo>
                <a:lnTo>
                  <a:pt x="288" y="253"/>
                </a:lnTo>
                <a:lnTo>
                  <a:pt x="288" y="251"/>
                </a:lnTo>
                <a:lnTo>
                  <a:pt x="288" y="253"/>
                </a:lnTo>
                <a:lnTo>
                  <a:pt x="290" y="253"/>
                </a:lnTo>
                <a:lnTo>
                  <a:pt x="290" y="253"/>
                </a:lnTo>
                <a:lnTo>
                  <a:pt x="290" y="253"/>
                </a:lnTo>
                <a:lnTo>
                  <a:pt x="290" y="253"/>
                </a:lnTo>
                <a:lnTo>
                  <a:pt x="290" y="251"/>
                </a:lnTo>
                <a:lnTo>
                  <a:pt x="290" y="251"/>
                </a:lnTo>
                <a:lnTo>
                  <a:pt x="290" y="251"/>
                </a:lnTo>
                <a:lnTo>
                  <a:pt x="288" y="251"/>
                </a:lnTo>
                <a:lnTo>
                  <a:pt x="286" y="251"/>
                </a:lnTo>
                <a:lnTo>
                  <a:pt x="286" y="251"/>
                </a:lnTo>
                <a:lnTo>
                  <a:pt x="286" y="248"/>
                </a:lnTo>
                <a:lnTo>
                  <a:pt x="283" y="248"/>
                </a:lnTo>
                <a:lnTo>
                  <a:pt x="281" y="246"/>
                </a:lnTo>
                <a:lnTo>
                  <a:pt x="281" y="248"/>
                </a:lnTo>
                <a:lnTo>
                  <a:pt x="283" y="248"/>
                </a:lnTo>
                <a:lnTo>
                  <a:pt x="283" y="251"/>
                </a:lnTo>
                <a:lnTo>
                  <a:pt x="281" y="248"/>
                </a:lnTo>
                <a:lnTo>
                  <a:pt x="281" y="248"/>
                </a:lnTo>
                <a:lnTo>
                  <a:pt x="278" y="246"/>
                </a:lnTo>
                <a:lnTo>
                  <a:pt x="278" y="246"/>
                </a:lnTo>
                <a:lnTo>
                  <a:pt x="278" y="244"/>
                </a:lnTo>
                <a:lnTo>
                  <a:pt x="278" y="244"/>
                </a:lnTo>
                <a:lnTo>
                  <a:pt x="278" y="236"/>
                </a:lnTo>
                <a:lnTo>
                  <a:pt x="278" y="236"/>
                </a:lnTo>
                <a:lnTo>
                  <a:pt x="278" y="236"/>
                </a:lnTo>
                <a:lnTo>
                  <a:pt x="278" y="236"/>
                </a:lnTo>
                <a:lnTo>
                  <a:pt x="278" y="239"/>
                </a:lnTo>
                <a:lnTo>
                  <a:pt x="278" y="241"/>
                </a:lnTo>
                <a:lnTo>
                  <a:pt x="276" y="241"/>
                </a:lnTo>
                <a:lnTo>
                  <a:pt x="276" y="241"/>
                </a:lnTo>
                <a:lnTo>
                  <a:pt x="274" y="236"/>
                </a:lnTo>
                <a:lnTo>
                  <a:pt x="271" y="234"/>
                </a:lnTo>
                <a:lnTo>
                  <a:pt x="274" y="236"/>
                </a:lnTo>
                <a:lnTo>
                  <a:pt x="274" y="236"/>
                </a:lnTo>
                <a:lnTo>
                  <a:pt x="276" y="234"/>
                </a:lnTo>
                <a:lnTo>
                  <a:pt x="278" y="236"/>
                </a:lnTo>
                <a:lnTo>
                  <a:pt x="278" y="234"/>
                </a:lnTo>
                <a:lnTo>
                  <a:pt x="278" y="234"/>
                </a:lnTo>
                <a:lnTo>
                  <a:pt x="278" y="234"/>
                </a:lnTo>
                <a:lnTo>
                  <a:pt x="276" y="232"/>
                </a:lnTo>
                <a:lnTo>
                  <a:pt x="276" y="232"/>
                </a:lnTo>
                <a:lnTo>
                  <a:pt x="276" y="232"/>
                </a:lnTo>
                <a:lnTo>
                  <a:pt x="271" y="232"/>
                </a:lnTo>
                <a:lnTo>
                  <a:pt x="269" y="229"/>
                </a:lnTo>
                <a:lnTo>
                  <a:pt x="267" y="232"/>
                </a:lnTo>
                <a:lnTo>
                  <a:pt x="267" y="229"/>
                </a:lnTo>
                <a:lnTo>
                  <a:pt x="267" y="229"/>
                </a:lnTo>
                <a:lnTo>
                  <a:pt x="267" y="227"/>
                </a:lnTo>
                <a:lnTo>
                  <a:pt x="267" y="227"/>
                </a:lnTo>
                <a:lnTo>
                  <a:pt x="264" y="227"/>
                </a:lnTo>
                <a:lnTo>
                  <a:pt x="262" y="227"/>
                </a:lnTo>
                <a:lnTo>
                  <a:pt x="260" y="225"/>
                </a:lnTo>
                <a:lnTo>
                  <a:pt x="257" y="222"/>
                </a:lnTo>
                <a:lnTo>
                  <a:pt x="255" y="222"/>
                </a:lnTo>
                <a:lnTo>
                  <a:pt x="255" y="220"/>
                </a:lnTo>
                <a:lnTo>
                  <a:pt x="255" y="220"/>
                </a:lnTo>
                <a:lnTo>
                  <a:pt x="252" y="218"/>
                </a:lnTo>
                <a:lnTo>
                  <a:pt x="252" y="220"/>
                </a:lnTo>
                <a:lnTo>
                  <a:pt x="252" y="220"/>
                </a:lnTo>
                <a:lnTo>
                  <a:pt x="252" y="220"/>
                </a:lnTo>
                <a:lnTo>
                  <a:pt x="252" y="220"/>
                </a:lnTo>
                <a:lnTo>
                  <a:pt x="250" y="222"/>
                </a:lnTo>
                <a:lnTo>
                  <a:pt x="248" y="222"/>
                </a:lnTo>
                <a:lnTo>
                  <a:pt x="245" y="220"/>
                </a:lnTo>
                <a:lnTo>
                  <a:pt x="245" y="220"/>
                </a:lnTo>
                <a:lnTo>
                  <a:pt x="245" y="220"/>
                </a:lnTo>
                <a:lnTo>
                  <a:pt x="245" y="218"/>
                </a:lnTo>
                <a:lnTo>
                  <a:pt x="248" y="218"/>
                </a:lnTo>
                <a:lnTo>
                  <a:pt x="248" y="218"/>
                </a:lnTo>
                <a:lnTo>
                  <a:pt x="250" y="218"/>
                </a:lnTo>
                <a:lnTo>
                  <a:pt x="250" y="215"/>
                </a:lnTo>
                <a:lnTo>
                  <a:pt x="252" y="215"/>
                </a:lnTo>
                <a:lnTo>
                  <a:pt x="252" y="211"/>
                </a:lnTo>
                <a:lnTo>
                  <a:pt x="252" y="213"/>
                </a:lnTo>
                <a:lnTo>
                  <a:pt x="252" y="215"/>
                </a:lnTo>
                <a:lnTo>
                  <a:pt x="248" y="218"/>
                </a:lnTo>
                <a:lnTo>
                  <a:pt x="245" y="218"/>
                </a:lnTo>
                <a:lnTo>
                  <a:pt x="243" y="218"/>
                </a:lnTo>
                <a:lnTo>
                  <a:pt x="243" y="218"/>
                </a:lnTo>
                <a:lnTo>
                  <a:pt x="243" y="215"/>
                </a:lnTo>
                <a:lnTo>
                  <a:pt x="238" y="213"/>
                </a:lnTo>
                <a:lnTo>
                  <a:pt x="236" y="213"/>
                </a:lnTo>
                <a:lnTo>
                  <a:pt x="236" y="211"/>
                </a:lnTo>
                <a:lnTo>
                  <a:pt x="234" y="206"/>
                </a:lnTo>
                <a:lnTo>
                  <a:pt x="236" y="206"/>
                </a:lnTo>
                <a:lnTo>
                  <a:pt x="236" y="203"/>
                </a:lnTo>
                <a:lnTo>
                  <a:pt x="236" y="203"/>
                </a:lnTo>
                <a:lnTo>
                  <a:pt x="238" y="199"/>
                </a:lnTo>
                <a:lnTo>
                  <a:pt x="241" y="201"/>
                </a:lnTo>
                <a:lnTo>
                  <a:pt x="241" y="196"/>
                </a:lnTo>
                <a:lnTo>
                  <a:pt x="241" y="196"/>
                </a:lnTo>
                <a:lnTo>
                  <a:pt x="243" y="194"/>
                </a:lnTo>
                <a:lnTo>
                  <a:pt x="243" y="196"/>
                </a:lnTo>
                <a:lnTo>
                  <a:pt x="243" y="196"/>
                </a:lnTo>
                <a:lnTo>
                  <a:pt x="243" y="196"/>
                </a:lnTo>
                <a:lnTo>
                  <a:pt x="245" y="199"/>
                </a:lnTo>
                <a:lnTo>
                  <a:pt x="245" y="199"/>
                </a:lnTo>
                <a:lnTo>
                  <a:pt x="245" y="196"/>
                </a:lnTo>
                <a:lnTo>
                  <a:pt x="243" y="194"/>
                </a:lnTo>
                <a:lnTo>
                  <a:pt x="243" y="194"/>
                </a:lnTo>
                <a:lnTo>
                  <a:pt x="241" y="189"/>
                </a:lnTo>
                <a:lnTo>
                  <a:pt x="234" y="182"/>
                </a:lnTo>
                <a:lnTo>
                  <a:pt x="234" y="182"/>
                </a:lnTo>
                <a:lnTo>
                  <a:pt x="231" y="182"/>
                </a:lnTo>
                <a:lnTo>
                  <a:pt x="229" y="185"/>
                </a:lnTo>
                <a:lnTo>
                  <a:pt x="229" y="185"/>
                </a:lnTo>
                <a:lnTo>
                  <a:pt x="226" y="185"/>
                </a:lnTo>
                <a:lnTo>
                  <a:pt x="226" y="185"/>
                </a:lnTo>
                <a:lnTo>
                  <a:pt x="226" y="185"/>
                </a:lnTo>
                <a:lnTo>
                  <a:pt x="224" y="185"/>
                </a:lnTo>
                <a:lnTo>
                  <a:pt x="224" y="182"/>
                </a:lnTo>
                <a:lnTo>
                  <a:pt x="222" y="180"/>
                </a:lnTo>
                <a:lnTo>
                  <a:pt x="222" y="180"/>
                </a:lnTo>
                <a:lnTo>
                  <a:pt x="222" y="177"/>
                </a:lnTo>
                <a:lnTo>
                  <a:pt x="222" y="177"/>
                </a:lnTo>
                <a:lnTo>
                  <a:pt x="222" y="175"/>
                </a:lnTo>
                <a:lnTo>
                  <a:pt x="219" y="173"/>
                </a:lnTo>
                <a:lnTo>
                  <a:pt x="219" y="173"/>
                </a:lnTo>
                <a:lnTo>
                  <a:pt x="219" y="170"/>
                </a:lnTo>
                <a:lnTo>
                  <a:pt x="217" y="170"/>
                </a:lnTo>
                <a:lnTo>
                  <a:pt x="217" y="173"/>
                </a:lnTo>
                <a:lnTo>
                  <a:pt x="210" y="170"/>
                </a:lnTo>
                <a:lnTo>
                  <a:pt x="208" y="170"/>
                </a:lnTo>
                <a:lnTo>
                  <a:pt x="208" y="168"/>
                </a:lnTo>
                <a:lnTo>
                  <a:pt x="205" y="166"/>
                </a:lnTo>
                <a:lnTo>
                  <a:pt x="200" y="163"/>
                </a:lnTo>
                <a:lnTo>
                  <a:pt x="198" y="156"/>
                </a:lnTo>
                <a:lnTo>
                  <a:pt x="198" y="156"/>
                </a:lnTo>
                <a:lnTo>
                  <a:pt x="198" y="154"/>
                </a:lnTo>
                <a:lnTo>
                  <a:pt x="198" y="151"/>
                </a:lnTo>
                <a:lnTo>
                  <a:pt x="200" y="149"/>
                </a:lnTo>
                <a:lnTo>
                  <a:pt x="203" y="149"/>
                </a:lnTo>
                <a:lnTo>
                  <a:pt x="200" y="147"/>
                </a:lnTo>
                <a:lnTo>
                  <a:pt x="193" y="147"/>
                </a:lnTo>
                <a:lnTo>
                  <a:pt x="191" y="149"/>
                </a:lnTo>
                <a:lnTo>
                  <a:pt x="189" y="147"/>
                </a:lnTo>
                <a:lnTo>
                  <a:pt x="186" y="147"/>
                </a:lnTo>
                <a:lnTo>
                  <a:pt x="184" y="147"/>
                </a:lnTo>
                <a:lnTo>
                  <a:pt x="184" y="147"/>
                </a:lnTo>
                <a:lnTo>
                  <a:pt x="182" y="142"/>
                </a:lnTo>
                <a:lnTo>
                  <a:pt x="179" y="142"/>
                </a:lnTo>
                <a:lnTo>
                  <a:pt x="179" y="142"/>
                </a:lnTo>
                <a:lnTo>
                  <a:pt x="177" y="140"/>
                </a:lnTo>
                <a:lnTo>
                  <a:pt x="177" y="140"/>
                </a:lnTo>
                <a:lnTo>
                  <a:pt x="177" y="137"/>
                </a:lnTo>
                <a:lnTo>
                  <a:pt x="172" y="133"/>
                </a:lnTo>
                <a:lnTo>
                  <a:pt x="170" y="133"/>
                </a:lnTo>
                <a:lnTo>
                  <a:pt x="170" y="130"/>
                </a:lnTo>
                <a:lnTo>
                  <a:pt x="167" y="130"/>
                </a:lnTo>
                <a:lnTo>
                  <a:pt x="167" y="130"/>
                </a:lnTo>
                <a:lnTo>
                  <a:pt x="165" y="130"/>
                </a:lnTo>
                <a:lnTo>
                  <a:pt x="165" y="128"/>
                </a:lnTo>
                <a:lnTo>
                  <a:pt x="165" y="128"/>
                </a:lnTo>
                <a:lnTo>
                  <a:pt x="165" y="128"/>
                </a:lnTo>
                <a:lnTo>
                  <a:pt x="163" y="126"/>
                </a:lnTo>
                <a:lnTo>
                  <a:pt x="163" y="126"/>
                </a:lnTo>
                <a:lnTo>
                  <a:pt x="163" y="126"/>
                </a:lnTo>
                <a:lnTo>
                  <a:pt x="160" y="123"/>
                </a:lnTo>
                <a:lnTo>
                  <a:pt x="158" y="121"/>
                </a:lnTo>
                <a:lnTo>
                  <a:pt x="158" y="121"/>
                </a:lnTo>
                <a:lnTo>
                  <a:pt x="160" y="121"/>
                </a:lnTo>
                <a:lnTo>
                  <a:pt x="156" y="116"/>
                </a:lnTo>
                <a:lnTo>
                  <a:pt x="153" y="114"/>
                </a:lnTo>
                <a:lnTo>
                  <a:pt x="151" y="114"/>
                </a:lnTo>
                <a:lnTo>
                  <a:pt x="151" y="111"/>
                </a:lnTo>
                <a:lnTo>
                  <a:pt x="151" y="109"/>
                </a:lnTo>
                <a:lnTo>
                  <a:pt x="151" y="107"/>
                </a:lnTo>
                <a:lnTo>
                  <a:pt x="151" y="104"/>
                </a:lnTo>
                <a:lnTo>
                  <a:pt x="151" y="104"/>
                </a:lnTo>
                <a:lnTo>
                  <a:pt x="148" y="104"/>
                </a:lnTo>
                <a:lnTo>
                  <a:pt x="148" y="104"/>
                </a:lnTo>
                <a:lnTo>
                  <a:pt x="146" y="104"/>
                </a:lnTo>
                <a:lnTo>
                  <a:pt x="144" y="102"/>
                </a:lnTo>
                <a:lnTo>
                  <a:pt x="146" y="100"/>
                </a:lnTo>
                <a:lnTo>
                  <a:pt x="146" y="100"/>
                </a:lnTo>
                <a:lnTo>
                  <a:pt x="144" y="97"/>
                </a:lnTo>
                <a:lnTo>
                  <a:pt x="144" y="97"/>
                </a:lnTo>
                <a:lnTo>
                  <a:pt x="141" y="95"/>
                </a:lnTo>
                <a:lnTo>
                  <a:pt x="141" y="95"/>
                </a:lnTo>
                <a:lnTo>
                  <a:pt x="139" y="92"/>
                </a:lnTo>
                <a:lnTo>
                  <a:pt x="134" y="85"/>
                </a:lnTo>
                <a:lnTo>
                  <a:pt x="134" y="83"/>
                </a:lnTo>
                <a:lnTo>
                  <a:pt x="134" y="81"/>
                </a:lnTo>
                <a:lnTo>
                  <a:pt x="134" y="78"/>
                </a:lnTo>
                <a:lnTo>
                  <a:pt x="134" y="78"/>
                </a:lnTo>
                <a:lnTo>
                  <a:pt x="134" y="76"/>
                </a:lnTo>
                <a:lnTo>
                  <a:pt x="134" y="76"/>
                </a:lnTo>
                <a:lnTo>
                  <a:pt x="130" y="71"/>
                </a:lnTo>
                <a:lnTo>
                  <a:pt x="130" y="69"/>
                </a:lnTo>
                <a:lnTo>
                  <a:pt x="127" y="66"/>
                </a:lnTo>
                <a:lnTo>
                  <a:pt x="125" y="64"/>
                </a:lnTo>
                <a:lnTo>
                  <a:pt x="125" y="64"/>
                </a:lnTo>
                <a:lnTo>
                  <a:pt x="125" y="62"/>
                </a:lnTo>
                <a:lnTo>
                  <a:pt x="125" y="62"/>
                </a:lnTo>
                <a:lnTo>
                  <a:pt x="123" y="59"/>
                </a:lnTo>
                <a:lnTo>
                  <a:pt x="123" y="57"/>
                </a:lnTo>
                <a:lnTo>
                  <a:pt x="123" y="57"/>
                </a:lnTo>
                <a:lnTo>
                  <a:pt x="125" y="50"/>
                </a:lnTo>
                <a:lnTo>
                  <a:pt x="125" y="50"/>
                </a:lnTo>
                <a:lnTo>
                  <a:pt x="125" y="48"/>
                </a:lnTo>
                <a:lnTo>
                  <a:pt x="123" y="45"/>
                </a:lnTo>
                <a:lnTo>
                  <a:pt x="123" y="45"/>
                </a:lnTo>
                <a:lnTo>
                  <a:pt x="123" y="45"/>
                </a:lnTo>
                <a:lnTo>
                  <a:pt x="115" y="45"/>
                </a:lnTo>
                <a:lnTo>
                  <a:pt x="111" y="43"/>
                </a:lnTo>
                <a:lnTo>
                  <a:pt x="111" y="43"/>
                </a:lnTo>
                <a:lnTo>
                  <a:pt x="108" y="43"/>
                </a:lnTo>
                <a:lnTo>
                  <a:pt x="108" y="43"/>
                </a:lnTo>
                <a:lnTo>
                  <a:pt x="106" y="41"/>
                </a:lnTo>
                <a:lnTo>
                  <a:pt x="106" y="41"/>
                </a:lnTo>
                <a:lnTo>
                  <a:pt x="106" y="38"/>
                </a:lnTo>
                <a:lnTo>
                  <a:pt x="106" y="38"/>
                </a:lnTo>
                <a:lnTo>
                  <a:pt x="106" y="38"/>
                </a:lnTo>
                <a:lnTo>
                  <a:pt x="106" y="38"/>
                </a:lnTo>
                <a:lnTo>
                  <a:pt x="101" y="36"/>
                </a:lnTo>
                <a:lnTo>
                  <a:pt x="97" y="33"/>
                </a:lnTo>
                <a:lnTo>
                  <a:pt x="97" y="36"/>
                </a:lnTo>
                <a:lnTo>
                  <a:pt x="97" y="36"/>
                </a:lnTo>
                <a:lnTo>
                  <a:pt x="97" y="36"/>
                </a:lnTo>
                <a:lnTo>
                  <a:pt x="97" y="36"/>
                </a:lnTo>
                <a:lnTo>
                  <a:pt x="94" y="38"/>
                </a:lnTo>
                <a:lnTo>
                  <a:pt x="94" y="38"/>
                </a:lnTo>
                <a:lnTo>
                  <a:pt x="92" y="38"/>
                </a:lnTo>
                <a:lnTo>
                  <a:pt x="89" y="38"/>
                </a:lnTo>
                <a:lnTo>
                  <a:pt x="89" y="36"/>
                </a:lnTo>
                <a:lnTo>
                  <a:pt x="87" y="36"/>
                </a:lnTo>
                <a:lnTo>
                  <a:pt x="82" y="33"/>
                </a:lnTo>
                <a:lnTo>
                  <a:pt x="80" y="31"/>
                </a:lnTo>
                <a:lnTo>
                  <a:pt x="80" y="31"/>
                </a:lnTo>
                <a:lnTo>
                  <a:pt x="80" y="31"/>
                </a:lnTo>
                <a:lnTo>
                  <a:pt x="78" y="29"/>
                </a:lnTo>
                <a:lnTo>
                  <a:pt x="75" y="29"/>
                </a:lnTo>
                <a:lnTo>
                  <a:pt x="73" y="29"/>
                </a:lnTo>
                <a:lnTo>
                  <a:pt x="71" y="29"/>
                </a:lnTo>
                <a:lnTo>
                  <a:pt x="71" y="26"/>
                </a:lnTo>
                <a:lnTo>
                  <a:pt x="68" y="24"/>
                </a:lnTo>
                <a:lnTo>
                  <a:pt x="63" y="24"/>
                </a:lnTo>
                <a:lnTo>
                  <a:pt x="63" y="24"/>
                </a:lnTo>
                <a:lnTo>
                  <a:pt x="66" y="24"/>
                </a:lnTo>
                <a:lnTo>
                  <a:pt x="66" y="24"/>
                </a:lnTo>
                <a:lnTo>
                  <a:pt x="66" y="26"/>
                </a:lnTo>
                <a:lnTo>
                  <a:pt x="68" y="26"/>
                </a:lnTo>
                <a:lnTo>
                  <a:pt x="71" y="31"/>
                </a:lnTo>
                <a:lnTo>
                  <a:pt x="71" y="33"/>
                </a:lnTo>
                <a:lnTo>
                  <a:pt x="71" y="33"/>
                </a:lnTo>
                <a:lnTo>
                  <a:pt x="71" y="33"/>
                </a:lnTo>
                <a:lnTo>
                  <a:pt x="71" y="36"/>
                </a:lnTo>
                <a:lnTo>
                  <a:pt x="71" y="36"/>
                </a:lnTo>
                <a:lnTo>
                  <a:pt x="71" y="36"/>
                </a:lnTo>
                <a:lnTo>
                  <a:pt x="71" y="38"/>
                </a:lnTo>
                <a:lnTo>
                  <a:pt x="68" y="41"/>
                </a:lnTo>
                <a:lnTo>
                  <a:pt x="68" y="45"/>
                </a:lnTo>
                <a:lnTo>
                  <a:pt x="68" y="48"/>
                </a:lnTo>
                <a:lnTo>
                  <a:pt x="68" y="48"/>
                </a:lnTo>
                <a:lnTo>
                  <a:pt x="71" y="52"/>
                </a:lnTo>
                <a:lnTo>
                  <a:pt x="71" y="55"/>
                </a:lnTo>
                <a:lnTo>
                  <a:pt x="73" y="55"/>
                </a:lnTo>
                <a:lnTo>
                  <a:pt x="73" y="55"/>
                </a:lnTo>
                <a:lnTo>
                  <a:pt x="75" y="55"/>
                </a:lnTo>
                <a:lnTo>
                  <a:pt x="75" y="57"/>
                </a:lnTo>
                <a:lnTo>
                  <a:pt x="75" y="59"/>
                </a:lnTo>
                <a:lnTo>
                  <a:pt x="75" y="62"/>
                </a:lnTo>
                <a:lnTo>
                  <a:pt x="75" y="62"/>
                </a:lnTo>
                <a:lnTo>
                  <a:pt x="75" y="64"/>
                </a:lnTo>
                <a:lnTo>
                  <a:pt x="75" y="64"/>
                </a:lnTo>
                <a:lnTo>
                  <a:pt x="75" y="64"/>
                </a:lnTo>
                <a:lnTo>
                  <a:pt x="75" y="66"/>
                </a:lnTo>
                <a:lnTo>
                  <a:pt x="78" y="69"/>
                </a:lnTo>
                <a:lnTo>
                  <a:pt x="75" y="71"/>
                </a:lnTo>
                <a:lnTo>
                  <a:pt x="75" y="76"/>
                </a:lnTo>
                <a:lnTo>
                  <a:pt x="75" y="78"/>
                </a:lnTo>
                <a:lnTo>
                  <a:pt x="78" y="78"/>
                </a:lnTo>
                <a:lnTo>
                  <a:pt x="78" y="83"/>
                </a:lnTo>
                <a:lnTo>
                  <a:pt x="80" y="83"/>
                </a:lnTo>
                <a:lnTo>
                  <a:pt x="82" y="85"/>
                </a:lnTo>
                <a:lnTo>
                  <a:pt x="85" y="88"/>
                </a:lnTo>
                <a:lnTo>
                  <a:pt x="85" y="90"/>
                </a:lnTo>
                <a:lnTo>
                  <a:pt x="87" y="90"/>
                </a:lnTo>
                <a:lnTo>
                  <a:pt x="87" y="90"/>
                </a:lnTo>
                <a:lnTo>
                  <a:pt x="89" y="90"/>
                </a:lnTo>
                <a:lnTo>
                  <a:pt x="92" y="95"/>
                </a:lnTo>
                <a:lnTo>
                  <a:pt x="94" y="95"/>
                </a:lnTo>
                <a:lnTo>
                  <a:pt x="94" y="95"/>
                </a:lnTo>
                <a:lnTo>
                  <a:pt x="99" y="100"/>
                </a:lnTo>
                <a:lnTo>
                  <a:pt x="99" y="100"/>
                </a:lnTo>
                <a:lnTo>
                  <a:pt x="101" y="100"/>
                </a:lnTo>
                <a:lnTo>
                  <a:pt x="101" y="102"/>
                </a:lnTo>
                <a:lnTo>
                  <a:pt x="106" y="104"/>
                </a:lnTo>
                <a:lnTo>
                  <a:pt x="106" y="107"/>
                </a:lnTo>
                <a:lnTo>
                  <a:pt x="108" y="111"/>
                </a:lnTo>
                <a:lnTo>
                  <a:pt x="111" y="111"/>
                </a:lnTo>
                <a:lnTo>
                  <a:pt x="111" y="116"/>
                </a:lnTo>
                <a:lnTo>
                  <a:pt x="111" y="116"/>
                </a:lnTo>
                <a:lnTo>
                  <a:pt x="113" y="116"/>
                </a:lnTo>
                <a:lnTo>
                  <a:pt x="113" y="116"/>
                </a:lnTo>
                <a:lnTo>
                  <a:pt x="113" y="116"/>
                </a:lnTo>
                <a:lnTo>
                  <a:pt x="113" y="114"/>
                </a:lnTo>
                <a:lnTo>
                  <a:pt x="115" y="116"/>
                </a:lnTo>
                <a:lnTo>
                  <a:pt x="115" y="116"/>
                </a:lnTo>
                <a:lnTo>
                  <a:pt x="115" y="118"/>
                </a:lnTo>
                <a:lnTo>
                  <a:pt x="118" y="118"/>
                </a:lnTo>
                <a:lnTo>
                  <a:pt x="120" y="118"/>
                </a:lnTo>
                <a:lnTo>
                  <a:pt x="120" y="118"/>
                </a:lnTo>
                <a:lnTo>
                  <a:pt x="120" y="121"/>
                </a:lnTo>
                <a:lnTo>
                  <a:pt x="123" y="126"/>
                </a:lnTo>
                <a:lnTo>
                  <a:pt x="123" y="128"/>
                </a:lnTo>
                <a:lnTo>
                  <a:pt x="123" y="130"/>
                </a:lnTo>
                <a:lnTo>
                  <a:pt x="125" y="130"/>
                </a:lnTo>
                <a:lnTo>
                  <a:pt x="125" y="130"/>
                </a:lnTo>
                <a:lnTo>
                  <a:pt x="127" y="130"/>
                </a:lnTo>
                <a:lnTo>
                  <a:pt x="127" y="130"/>
                </a:lnTo>
                <a:lnTo>
                  <a:pt x="130" y="130"/>
                </a:lnTo>
                <a:lnTo>
                  <a:pt x="130" y="130"/>
                </a:lnTo>
                <a:lnTo>
                  <a:pt x="130" y="133"/>
                </a:lnTo>
                <a:lnTo>
                  <a:pt x="130" y="135"/>
                </a:lnTo>
                <a:lnTo>
                  <a:pt x="130" y="135"/>
                </a:lnTo>
                <a:lnTo>
                  <a:pt x="130" y="137"/>
                </a:lnTo>
                <a:lnTo>
                  <a:pt x="132" y="137"/>
                </a:lnTo>
                <a:lnTo>
                  <a:pt x="132" y="140"/>
                </a:lnTo>
                <a:lnTo>
                  <a:pt x="132" y="140"/>
                </a:lnTo>
                <a:lnTo>
                  <a:pt x="132" y="142"/>
                </a:lnTo>
                <a:lnTo>
                  <a:pt x="132" y="142"/>
                </a:lnTo>
                <a:lnTo>
                  <a:pt x="134" y="144"/>
                </a:lnTo>
                <a:lnTo>
                  <a:pt x="134" y="144"/>
                </a:lnTo>
                <a:lnTo>
                  <a:pt x="134" y="144"/>
                </a:lnTo>
                <a:lnTo>
                  <a:pt x="134" y="149"/>
                </a:lnTo>
                <a:lnTo>
                  <a:pt x="137" y="154"/>
                </a:lnTo>
                <a:lnTo>
                  <a:pt x="139" y="156"/>
                </a:lnTo>
                <a:lnTo>
                  <a:pt x="139" y="156"/>
                </a:lnTo>
                <a:lnTo>
                  <a:pt x="141" y="156"/>
                </a:lnTo>
                <a:lnTo>
                  <a:pt x="146" y="159"/>
                </a:lnTo>
                <a:lnTo>
                  <a:pt x="146" y="159"/>
                </a:lnTo>
                <a:lnTo>
                  <a:pt x="148" y="168"/>
                </a:lnTo>
                <a:lnTo>
                  <a:pt x="153" y="170"/>
                </a:lnTo>
                <a:lnTo>
                  <a:pt x="156" y="173"/>
                </a:lnTo>
                <a:lnTo>
                  <a:pt x="156" y="175"/>
                </a:lnTo>
                <a:lnTo>
                  <a:pt x="158" y="177"/>
                </a:lnTo>
                <a:lnTo>
                  <a:pt x="160" y="180"/>
                </a:lnTo>
                <a:lnTo>
                  <a:pt x="160" y="180"/>
                </a:lnTo>
                <a:lnTo>
                  <a:pt x="160" y="182"/>
                </a:lnTo>
                <a:lnTo>
                  <a:pt x="160" y="182"/>
                </a:lnTo>
                <a:lnTo>
                  <a:pt x="160" y="182"/>
                </a:lnTo>
                <a:lnTo>
                  <a:pt x="160" y="185"/>
                </a:lnTo>
                <a:lnTo>
                  <a:pt x="165" y="187"/>
                </a:lnTo>
                <a:lnTo>
                  <a:pt x="165" y="189"/>
                </a:lnTo>
                <a:lnTo>
                  <a:pt x="165" y="187"/>
                </a:lnTo>
                <a:lnTo>
                  <a:pt x="167" y="187"/>
                </a:lnTo>
                <a:lnTo>
                  <a:pt x="165" y="185"/>
                </a:lnTo>
                <a:lnTo>
                  <a:pt x="165" y="185"/>
                </a:lnTo>
                <a:lnTo>
                  <a:pt x="163" y="185"/>
                </a:lnTo>
                <a:lnTo>
                  <a:pt x="163" y="182"/>
                </a:lnTo>
                <a:lnTo>
                  <a:pt x="160" y="180"/>
                </a:lnTo>
                <a:lnTo>
                  <a:pt x="160" y="177"/>
                </a:lnTo>
                <a:lnTo>
                  <a:pt x="163" y="177"/>
                </a:lnTo>
                <a:lnTo>
                  <a:pt x="165" y="180"/>
                </a:lnTo>
                <a:lnTo>
                  <a:pt x="165" y="180"/>
                </a:lnTo>
                <a:lnTo>
                  <a:pt x="167" y="182"/>
                </a:lnTo>
                <a:lnTo>
                  <a:pt x="170" y="182"/>
                </a:lnTo>
                <a:lnTo>
                  <a:pt x="170" y="182"/>
                </a:lnTo>
                <a:lnTo>
                  <a:pt x="170" y="185"/>
                </a:lnTo>
                <a:lnTo>
                  <a:pt x="170" y="187"/>
                </a:lnTo>
                <a:lnTo>
                  <a:pt x="170" y="187"/>
                </a:lnTo>
                <a:lnTo>
                  <a:pt x="170" y="187"/>
                </a:lnTo>
                <a:lnTo>
                  <a:pt x="172" y="189"/>
                </a:lnTo>
                <a:lnTo>
                  <a:pt x="174" y="194"/>
                </a:lnTo>
                <a:lnTo>
                  <a:pt x="174" y="196"/>
                </a:lnTo>
                <a:lnTo>
                  <a:pt x="174" y="196"/>
                </a:lnTo>
                <a:lnTo>
                  <a:pt x="174" y="199"/>
                </a:lnTo>
                <a:lnTo>
                  <a:pt x="174" y="199"/>
                </a:lnTo>
                <a:lnTo>
                  <a:pt x="177" y="201"/>
                </a:lnTo>
                <a:lnTo>
                  <a:pt x="177" y="203"/>
                </a:lnTo>
                <a:lnTo>
                  <a:pt x="177" y="206"/>
                </a:lnTo>
                <a:lnTo>
                  <a:pt x="177" y="211"/>
                </a:lnTo>
                <a:lnTo>
                  <a:pt x="179" y="213"/>
                </a:lnTo>
                <a:lnTo>
                  <a:pt x="182" y="218"/>
                </a:lnTo>
                <a:lnTo>
                  <a:pt x="184" y="220"/>
                </a:lnTo>
                <a:lnTo>
                  <a:pt x="186" y="220"/>
                </a:lnTo>
                <a:lnTo>
                  <a:pt x="186" y="220"/>
                </a:lnTo>
                <a:lnTo>
                  <a:pt x="186" y="222"/>
                </a:lnTo>
                <a:lnTo>
                  <a:pt x="186" y="222"/>
                </a:lnTo>
                <a:lnTo>
                  <a:pt x="186" y="222"/>
                </a:lnTo>
                <a:lnTo>
                  <a:pt x="189" y="227"/>
                </a:lnTo>
                <a:lnTo>
                  <a:pt x="191" y="229"/>
                </a:lnTo>
                <a:lnTo>
                  <a:pt x="191" y="232"/>
                </a:lnTo>
                <a:lnTo>
                  <a:pt x="193" y="234"/>
                </a:lnTo>
                <a:lnTo>
                  <a:pt x="193" y="234"/>
                </a:lnTo>
                <a:lnTo>
                  <a:pt x="193" y="234"/>
                </a:lnTo>
                <a:lnTo>
                  <a:pt x="196" y="234"/>
                </a:lnTo>
                <a:lnTo>
                  <a:pt x="196" y="239"/>
                </a:lnTo>
                <a:lnTo>
                  <a:pt x="198" y="241"/>
                </a:lnTo>
                <a:lnTo>
                  <a:pt x="198" y="241"/>
                </a:lnTo>
                <a:lnTo>
                  <a:pt x="198" y="244"/>
                </a:lnTo>
                <a:lnTo>
                  <a:pt x="196" y="244"/>
                </a:lnTo>
                <a:lnTo>
                  <a:pt x="196" y="244"/>
                </a:lnTo>
                <a:lnTo>
                  <a:pt x="196" y="246"/>
                </a:lnTo>
                <a:lnTo>
                  <a:pt x="196" y="246"/>
                </a:lnTo>
                <a:lnTo>
                  <a:pt x="196" y="246"/>
                </a:lnTo>
                <a:lnTo>
                  <a:pt x="196" y="248"/>
                </a:lnTo>
                <a:lnTo>
                  <a:pt x="196" y="251"/>
                </a:lnTo>
                <a:lnTo>
                  <a:pt x="196" y="251"/>
                </a:lnTo>
                <a:lnTo>
                  <a:pt x="196" y="251"/>
                </a:lnTo>
                <a:lnTo>
                  <a:pt x="196" y="253"/>
                </a:lnTo>
                <a:lnTo>
                  <a:pt x="196" y="253"/>
                </a:lnTo>
                <a:lnTo>
                  <a:pt x="196" y="255"/>
                </a:lnTo>
                <a:lnTo>
                  <a:pt x="198" y="255"/>
                </a:lnTo>
                <a:lnTo>
                  <a:pt x="198" y="258"/>
                </a:lnTo>
                <a:lnTo>
                  <a:pt x="203" y="260"/>
                </a:lnTo>
                <a:lnTo>
                  <a:pt x="203" y="260"/>
                </a:lnTo>
                <a:lnTo>
                  <a:pt x="205" y="260"/>
                </a:lnTo>
                <a:lnTo>
                  <a:pt x="208" y="260"/>
                </a:lnTo>
                <a:lnTo>
                  <a:pt x="208" y="260"/>
                </a:lnTo>
                <a:lnTo>
                  <a:pt x="208" y="262"/>
                </a:lnTo>
                <a:lnTo>
                  <a:pt x="208" y="260"/>
                </a:lnTo>
                <a:lnTo>
                  <a:pt x="205" y="260"/>
                </a:lnTo>
                <a:lnTo>
                  <a:pt x="205" y="262"/>
                </a:lnTo>
                <a:lnTo>
                  <a:pt x="208" y="262"/>
                </a:lnTo>
                <a:lnTo>
                  <a:pt x="208" y="262"/>
                </a:lnTo>
                <a:lnTo>
                  <a:pt x="208" y="262"/>
                </a:lnTo>
                <a:lnTo>
                  <a:pt x="210" y="260"/>
                </a:lnTo>
                <a:lnTo>
                  <a:pt x="210" y="260"/>
                </a:lnTo>
                <a:lnTo>
                  <a:pt x="210" y="258"/>
                </a:lnTo>
                <a:lnTo>
                  <a:pt x="208" y="258"/>
                </a:lnTo>
                <a:lnTo>
                  <a:pt x="210" y="255"/>
                </a:lnTo>
                <a:lnTo>
                  <a:pt x="210" y="255"/>
                </a:lnTo>
                <a:lnTo>
                  <a:pt x="212" y="255"/>
                </a:lnTo>
                <a:lnTo>
                  <a:pt x="212" y="258"/>
                </a:lnTo>
                <a:lnTo>
                  <a:pt x="217" y="260"/>
                </a:lnTo>
                <a:lnTo>
                  <a:pt x="217" y="260"/>
                </a:lnTo>
                <a:lnTo>
                  <a:pt x="217" y="260"/>
                </a:lnTo>
                <a:lnTo>
                  <a:pt x="219" y="262"/>
                </a:lnTo>
                <a:lnTo>
                  <a:pt x="219" y="262"/>
                </a:lnTo>
                <a:lnTo>
                  <a:pt x="222" y="265"/>
                </a:lnTo>
                <a:lnTo>
                  <a:pt x="224" y="265"/>
                </a:lnTo>
                <a:lnTo>
                  <a:pt x="224" y="267"/>
                </a:lnTo>
                <a:lnTo>
                  <a:pt x="224" y="267"/>
                </a:lnTo>
                <a:lnTo>
                  <a:pt x="224" y="270"/>
                </a:lnTo>
                <a:lnTo>
                  <a:pt x="224" y="270"/>
                </a:lnTo>
                <a:lnTo>
                  <a:pt x="224" y="270"/>
                </a:lnTo>
                <a:lnTo>
                  <a:pt x="226" y="270"/>
                </a:lnTo>
                <a:lnTo>
                  <a:pt x="226" y="272"/>
                </a:lnTo>
                <a:lnTo>
                  <a:pt x="226" y="272"/>
                </a:lnTo>
                <a:lnTo>
                  <a:pt x="226" y="274"/>
                </a:lnTo>
                <a:lnTo>
                  <a:pt x="226" y="274"/>
                </a:lnTo>
                <a:lnTo>
                  <a:pt x="226" y="274"/>
                </a:lnTo>
                <a:lnTo>
                  <a:pt x="226" y="277"/>
                </a:lnTo>
                <a:lnTo>
                  <a:pt x="226" y="277"/>
                </a:lnTo>
                <a:lnTo>
                  <a:pt x="229" y="277"/>
                </a:lnTo>
                <a:lnTo>
                  <a:pt x="231" y="277"/>
                </a:lnTo>
                <a:lnTo>
                  <a:pt x="231" y="277"/>
                </a:lnTo>
                <a:lnTo>
                  <a:pt x="231" y="279"/>
                </a:lnTo>
                <a:lnTo>
                  <a:pt x="234" y="279"/>
                </a:lnTo>
                <a:lnTo>
                  <a:pt x="234" y="279"/>
                </a:lnTo>
                <a:lnTo>
                  <a:pt x="236" y="284"/>
                </a:lnTo>
                <a:lnTo>
                  <a:pt x="236" y="284"/>
                </a:lnTo>
                <a:lnTo>
                  <a:pt x="236" y="291"/>
                </a:lnTo>
                <a:lnTo>
                  <a:pt x="234" y="291"/>
                </a:lnTo>
                <a:lnTo>
                  <a:pt x="234" y="293"/>
                </a:lnTo>
                <a:lnTo>
                  <a:pt x="231" y="293"/>
                </a:lnTo>
                <a:lnTo>
                  <a:pt x="231" y="293"/>
                </a:lnTo>
                <a:lnTo>
                  <a:pt x="229" y="293"/>
                </a:lnTo>
                <a:lnTo>
                  <a:pt x="229" y="295"/>
                </a:lnTo>
                <a:lnTo>
                  <a:pt x="229" y="295"/>
                </a:lnTo>
                <a:lnTo>
                  <a:pt x="226" y="295"/>
                </a:lnTo>
                <a:lnTo>
                  <a:pt x="226" y="298"/>
                </a:lnTo>
                <a:lnTo>
                  <a:pt x="226" y="298"/>
                </a:lnTo>
                <a:lnTo>
                  <a:pt x="224" y="300"/>
                </a:lnTo>
                <a:lnTo>
                  <a:pt x="222" y="300"/>
                </a:lnTo>
                <a:lnTo>
                  <a:pt x="219" y="300"/>
                </a:lnTo>
                <a:lnTo>
                  <a:pt x="219" y="300"/>
                </a:lnTo>
                <a:lnTo>
                  <a:pt x="219" y="300"/>
                </a:lnTo>
                <a:lnTo>
                  <a:pt x="217" y="300"/>
                </a:lnTo>
                <a:lnTo>
                  <a:pt x="217" y="300"/>
                </a:lnTo>
                <a:lnTo>
                  <a:pt x="215" y="298"/>
                </a:lnTo>
                <a:lnTo>
                  <a:pt x="215" y="295"/>
                </a:lnTo>
                <a:lnTo>
                  <a:pt x="215" y="295"/>
                </a:lnTo>
                <a:lnTo>
                  <a:pt x="215" y="293"/>
                </a:lnTo>
                <a:lnTo>
                  <a:pt x="215" y="293"/>
                </a:lnTo>
                <a:lnTo>
                  <a:pt x="215" y="291"/>
                </a:lnTo>
                <a:lnTo>
                  <a:pt x="215" y="291"/>
                </a:lnTo>
                <a:lnTo>
                  <a:pt x="212" y="286"/>
                </a:lnTo>
                <a:lnTo>
                  <a:pt x="208" y="279"/>
                </a:lnTo>
                <a:lnTo>
                  <a:pt x="205" y="279"/>
                </a:lnTo>
                <a:lnTo>
                  <a:pt x="205" y="277"/>
                </a:lnTo>
                <a:lnTo>
                  <a:pt x="203" y="277"/>
                </a:lnTo>
                <a:lnTo>
                  <a:pt x="203" y="277"/>
                </a:lnTo>
                <a:lnTo>
                  <a:pt x="200" y="277"/>
                </a:lnTo>
                <a:lnTo>
                  <a:pt x="198" y="274"/>
                </a:lnTo>
                <a:lnTo>
                  <a:pt x="196" y="272"/>
                </a:lnTo>
                <a:lnTo>
                  <a:pt x="193" y="270"/>
                </a:lnTo>
                <a:lnTo>
                  <a:pt x="186" y="262"/>
                </a:lnTo>
                <a:lnTo>
                  <a:pt x="186" y="262"/>
                </a:lnTo>
                <a:lnTo>
                  <a:pt x="184" y="262"/>
                </a:lnTo>
                <a:lnTo>
                  <a:pt x="182" y="260"/>
                </a:lnTo>
                <a:lnTo>
                  <a:pt x="172" y="255"/>
                </a:lnTo>
                <a:lnTo>
                  <a:pt x="172" y="255"/>
                </a:lnTo>
                <a:lnTo>
                  <a:pt x="170" y="253"/>
                </a:lnTo>
                <a:lnTo>
                  <a:pt x="170" y="253"/>
                </a:lnTo>
                <a:lnTo>
                  <a:pt x="170" y="253"/>
                </a:lnTo>
                <a:lnTo>
                  <a:pt x="170" y="253"/>
                </a:lnTo>
                <a:lnTo>
                  <a:pt x="167" y="251"/>
                </a:lnTo>
                <a:lnTo>
                  <a:pt x="167" y="251"/>
                </a:lnTo>
                <a:lnTo>
                  <a:pt x="167" y="248"/>
                </a:lnTo>
                <a:lnTo>
                  <a:pt x="167" y="248"/>
                </a:lnTo>
                <a:lnTo>
                  <a:pt x="163" y="248"/>
                </a:lnTo>
                <a:lnTo>
                  <a:pt x="163" y="246"/>
                </a:lnTo>
                <a:lnTo>
                  <a:pt x="160" y="246"/>
                </a:lnTo>
                <a:lnTo>
                  <a:pt x="160" y="246"/>
                </a:lnTo>
                <a:lnTo>
                  <a:pt x="158" y="244"/>
                </a:lnTo>
                <a:lnTo>
                  <a:pt x="158" y="241"/>
                </a:lnTo>
                <a:lnTo>
                  <a:pt x="158" y="244"/>
                </a:lnTo>
                <a:lnTo>
                  <a:pt x="153" y="244"/>
                </a:lnTo>
                <a:lnTo>
                  <a:pt x="153" y="239"/>
                </a:lnTo>
                <a:lnTo>
                  <a:pt x="153" y="236"/>
                </a:lnTo>
                <a:lnTo>
                  <a:pt x="153" y="234"/>
                </a:lnTo>
                <a:lnTo>
                  <a:pt x="153" y="236"/>
                </a:lnTo>
                <a:lnTo>
                  <a:pt x="153" y="239"/>
                </a:lnTo>
                <a:lnTo>
                  <a:pt x="153" y="239"/>
                </a:lnTo>
                <a:lnTo>
                  <a:pt x="151" y="239"/>
                </a:lnTo>
                <a:lnTo>
                  <a:pt x="151" y="236"/>
                </a:lnTo>
                <a:lnTo>
                  <a:pt x="153" y="229"/>
                </a:lnTo>
                <a:lnTo>
                  <a:pt x="153" y="229"/>
                </a:lnTo>
                <a:lnTo>
                  <a:pt x="153" y="229"/>
                </a:lnTo>
                <a:lnTo>
                  <a:pt x="156" y="227"/>
                </a:lnTo>
                <a:lnTo>
                  <a:pt x="156" y="225"/>
                </a:lnTo>
                <a:lnTo>
                  <a:pt x="153" y="218"/>
                </a:lnTo>
                <a:lnTo>
                  <a:pt x="153" y="218"/>
                </a:lnTo>
                <a:lnTo>
                  <a:pt x="153" y="220"/>
                </a:lnTo>
                <a:lnTo>
                  <a:pt x="153" y="220"/>
                </a:lnTo>
                <a:lnTo>
                  <a:pt x="153" y="215"/>
                </a:lnTo>
                <a:lnTo>
                  <a:pt x="153" y="215"/>
                </a:lnTo>
                <a:lnTo>
                  <a:pt x="153" y="213"/>
                </a:lnTo>
                <a:lnTo>
                  <a:pt x="153" y="213"/>
                </a:lnTo>
                <a:lnTo>
                  <a:pt x="151" y="206"/>
                </a:lnTo>
                <a:lnTo>
                  <a:pt x="151" y="206"/>
                </a:lnTo>
                <a:lnTo>
                  <a:pt x="151" y="206"/>
                </a:lnTo>
                <a:lnTo>
                  <a:pt x="148" y="203"/>
                </a:lnTo>
                <a:lnTo>
                  <a:pt x="146" y="203"/>
                </a:lnTo>
                <a:lnTo>
                  <a:pt x="146" y="201"/>
                </a:lnTo>
                <a:lnTo>
                  <a:pt x="146" y="199"/>
                </a:lnTo>
                <a:lnTo>
                  <a:pt x="146" y="199"/>
                </a:lnTo>
                <a:lnTo>
                  <a:pt x="146" y="196"/>
                </a:lnTo>
                <a:lnTo>
                  <a:pt x="144" y="196"/>
                </a:lnTo>
                <a:lnTo>
                  <a:pt x="144" y="196"/>
                </a:lnTo>
                <a:lnTo>
                  <a:pt x="144" y="196"/>
                </a:lnTo>
                <a:lnTo>
                  <a:pt x="141" y="196"/>
                </a:lnTo>
                <a:lnTo>
                  <a:pt x="137" y="194"/>
                </a:lnTo>
                <a:lnTo>
                  <a:pt x="132" y="192"/>
                </a:lnTo>
                <a:lnTo>
                  <a:pt x="130" y="189"/>
                </a:lnTo>
                <a:lnTo>
                  <a:pt x="130" y="189"/>
                </a:lnTo>
                <a:lnTo>
                  <a:pt x="127" y="189"/>
                </a:lnTo>
                <a:lnTo>
                  <a:pt x="127" y="189"/>
                </a:lnTo>
                <a:lnTo>
                  <a:pt x="125" y="187"/>
                </a:lnTo>
                <a:lnTo>
                  <a:pt x="123" y="185"/>
                </a:lnTo>
                <a:lnTo>
                  <a:pt x="123" y="185"/>
                </a:lnTo>
                <a:lnTo>
                  <a:pt x="120" y="185"/>
                </a:lnTo>
                <a:lnTo>
                  <a:pt x="120" y="185"/>
                </a:lnTo>
                <a:lnTo>
                  <a:pt x="120" y="182"/>
                </a:lnTo>
                <a:lnTo>
                  <a:pt x="120" y="182"/>
                </a:lnTo>
                <a:lnTo>
                  <a:pt x="120" y="180"/>
                </a:lnTo>
                <a:lnTo>
                  <a:pt x="120" y="180"/>
                </a:lnTo>
                <a:lnTo>
                  <a:pt x="123" y="177"/>
                </a:lnTo>
                <a:lnTo>
                  <a:pt x="123" y="177"/>
                </a:lnTo>
                <a:lnTo>
                  <a:pt x="123" y="175"/>
                </a:lnTo>
                <a:lnTo>
                  <a:pt x="120" y="175"/>
                </a:lnTo>
                <a:lnTo>
                  <a:pt x="120" y="177"/>
                </a:lnTo>
                <a:lnTo>
                  <a:pt x="120" y="177"/>
                </a:lnTo>
                <a:lnTo>
                  <a:pt x="120" y="177"/>
                </a:lnTo>
                <a:lnTo>
                  <a:pt x="120" y="180"/>
                </a:lnTo>
                <a:lnTo>
                  <a:pt x="118" y="182"/>
                </a:lnTo>
                <a:lnTo>
                  <a:pt x="113" y="180"/>
                </a:lnTo>
                <a:lnTo>
                  <a:pt x="113" y="180"/>
                </a:lnTo>
                <a:lnTo>
                  <a:pt x="113" y="180"/>
                </a:lnTo>
                <a:lnTo>
                  <a:pt x="111" y="180"/>
                </a:lnTo>
                <a:lnTo>
                  <a:pt x="111" y="182"/>
                </a:lnTo>
                <a:lnTo>
                  <a:pt x="108" y="182"/>
                </a:lnTo>
                <a:lnTo>
                  <a:pt x="104" y="180"/>
                </a:lnTo>
                <a:lnTo>
                  <a:pt x="104" y="180"/>
                </a:lnTo>
                <a:lnTo>
                  <a:pt x="104" y="177"/>
                </a:lnTo>
                <a:lnTo>
                  <a:pt x="104" y="177"/>
                </a:lnTo>
                <a:lnTo>
                  <a:pt x="101" y="175"/>
                </a:lnTo>
                <a:lnTo>
                  <a:pt x="101" y="175"/>
                </a:lnTo>
                <a:lnTo>
                  <a:pt x="99" y="175"/>
                </a:lnTo>
                <a:lnTo>
                  <a:pt x="99" y="175"/>
                </a:lnTo>
                <a:lnTo>
                  <a:pt x="97" y="175"/>
                </a:lnTo>
                <a:lnTo>
                  <a:pt x="97" y="175"/>
                </a:lnTo>
                <a:lnTo>
                  <a:pt x="97" y="175"/>
                </a:lnTo>
                <a:lnTo>
                  <a:pt x="94" y="175"/>
                </a:lnTo>
                <a:lnTo>
                  <a:pt x="94" y="173"/>
                </a:lnTo>
                <a:lnTo>
                  <a:pt x="94" y="173"/>
                </a:lnTo>
                <a:lnTo>
                  <a:pt x="92" y="173"/>
                </a:lnTo>
                <a:lnTo>
                  <a:pt x="92" y="170"/>
                </a:lnTo>
                <a:lnTo>
                  <a:pt x="92" y="170"/>
                </a:lnTo>
                <a:lnTo>
                  <a:pt x="89" y="170"/>
                </a:lnTo>
                <a:lnTo>
                  <a:pt x="89" y="170"/>
                </a:lnTo>
                <a:lnTo>
                  <a:pt x="87" y="170"/>
                </a:lnTo>
                <a:lnTo>
                  <a:pt x="87" y="170"/>
                </a:lnTo>
                <a:lnTo>
                  <a:pt x="85" y="170"/>
                </a:lnTo>
                <a:lnTo>
                  <a:pt x="82" y="168"/>
                </a:lnTo>
                <a:lnTo>
                  <a:pt x="80" y="166"/>
                </a:lnTo>
                <a:lnTo>
                  <a:pt x="80" y="166"/>
                </a:lnTo>
                <a:lnTo>
                  <a:pt x="80" y="163"/>
                </a:lnTo>
                <a:lnTo>
                  <a:pt x="80" y="161"/>
                </a:lnTo>
                <a:lnTo>
                  <a:pt x="78" y="161"/>
                </a:lnTo>
                <a:lnTo>
                  <a:pt x="75" y="159"/>
                </a:lnTo>
                <a:lnTo>
                  <a:pt x="73" y="156"/>
                </a:lnTo>
                <a:lnTo>
                  <a:pt x="68" y="154"/>
                </a:lnTo>
                <a:lnTo>
                  <a:pt x="68" y="154"/>
                </a:lnTo>
                <a:lnTo>
                  <a:pt x="66" y="151"/>
                </a:lnTo>
                <a:lnTo>
                  <a:pt x="63" y="151"/>
                </a:lnTo>
                <a:lnTo>
                  <a:pt x="63" y="149"/>
                </a:lnTo>
                <a:lnTo>
                  <a:pt x="63" y="149"/>
                </a:lnTo>
                <a:lnTo>
                  <a:pt x="68" y="149"/>
                </a:lnTo>
                <a:lnTo>
                  <a:pt x="71" y="149"/>
                </a:lnTo>
                <a:lnTo>
                  <a:pt x="71" y="149"/>
                </a:lnTo>
                <a:lnTo>
                  <a:pt x="75" y="151"/>
                </a:lnTo>
                <a:lnTo>
                  <a:pt x="78" y="151"/>
                </a:lnTo>
                <a:lnTo>
                  <a:pt x="80" y="151"/>
                </a:lnTo>
                <a:lnTo>
                  <a:pt x="80" y="151"/>
                </a:lnTo>
                <a:lnTo>
                  <a:pt x="82" y="151"/>
                </a:lnTo>
                <a:lnTo>
                  <a:pt x="82" y="149"/>
                </a:lnTo>
                <a:lnTo>
                  <a:pt x="85" y="151"/>
                </a:lnTo>
                <a:lnTo>
                  <a:pt x="87" y="151"/>
                </a:lnTo>
                <a:lnTo>
                  <a:pt x="87" y="151"/>
                </a:lnTo>
                <a:lnTo>
                  <a:pt x="89" y="154"/>
                </a:lnTo>
                <a:lnTo>
                  <a:pt x="97" y="154"/>
                </a:lnTo>
                <a:lnTo>
                  <a:pt x="97" y="154"/>
                </a:lnTo>
                <a:lnTo>
                  <a:pt x="97" y="151"/>
                </a:lnTo>
                <a:lnTo>
                  <a:pt x="97" y="151"/>
                </a:lnTo>
                <a:lnTo>
                  <a:pt x="94" y="151"/>
                </a:lnTo>
                <a:lnTo>
                  <a:pt x="94" y="151"/>
                </a:lnTo>
                <a:lnTo>
                  <a:pt x="92" y="151"/>
                </a:lnTo>
                <a:lnTo>
                  <a:pt x="92" y="154"/>
                </a:lnTo>
                <a:lnTo>
                  <a:pt x="89" y="151"/>
                </a:lnTo>
                <a:lnTo>
                  <a:pt x="89" y="149"/>
                </a:lnTo>
                <a:lnTo>
                  <a:pt x="87" y="149"/>
                </a:lnTo>
                <a:lnTo>
                  <a:pt x="87" y="149"/>
                </a:lnTo>
                <a:lnTo>
                  <a:pt x="87" y="147"/>
                </a:lnTo>
                <a:lnTo>
                  <a:pt x="87" y="147"/>
                </a:lnTo>
                <a:lnTo>
                  <a:pt x="89" y="144"/>
                </a:lnTo>
                <a:lnTo>
                  <a:pt x="89" y="144"/>
                </a:lnTo>
                <a:lnTo>
                  <a:pt x="92" y="142"/>
                </a:lnTo>
                <a:lnTo>
                  <a:pt x="92" y="144"/>
                </a:lnTo>
                <a:lnTo>
                  <a:pt x="92" y="144"/>
                </a:lnTo>
                <a:lnTo>
                  <a:pt x="92" y="144"/>
                </a:lnTo>
                <a:lnTo>
                  <a:pt x="92" y="144"/>
                </a:lnTo>
                <a:lnTo>
                  <a:pt x="92" y="142"/>
                </a:lnTo>
                <a:lnTo>
                  <a:pt x="92" y="140"/>
                </a:lnTo>
                <a:lnTo>
                  <a:pt x="92" y="140"/>
                </a:lnTo>
                <a:lnTo>
                  <a:pt x="92" y="140"/>
                </a:lnTo>
                <a:lnTo>
                  <a:pt x="92" y="137"/>
                </a:lnTo>
                <a:lnTo>
                  <a:pt x="92" y="135"/>
                </a:lnTo>
                <a:lnTo>
                  <a:pt x="92" y="133"/>
                </a:lnTo>
                <a:lnTo>
                  <a:pt x="92" y="133"/>
                </a:lnTo>
                <a:lnTo>
                  <a:pt x="94" y="130"/>
                </a:lnTo>
                <a:lnTo>
                  <a:pt x="94" y="130"/>
                </a:lnTo>
                <a:lnTo>
                  <a:pt x="94" y="128"/>
                </a:lnTo>
                <a:lnTo>
                  <a:pt x="94" y="128"/>
                </a:lnTo>
                <a:lnTo>
                  <a:pt x="92" y="123"/>
                </a:lnTo>
                <a:lnTo>
                  <a:pt x="89" y="123"/>
                </a:lnTo>
                <a:lnTo>
                  <a:pt x="87" y="123"/>
                </a:lnTo>
                <a:lnTo>
                  <a:pt x="87" y="121"/>
                </a:lnTo>
                <a:lnTo>
                  <a:pt x="85" y="118"/>
                </a:lnTo>
                <a:lnTo>
                  <a:pt x="82" y="116"/>
                </a:lnTo>
                <a:lnTo>
                  <a:pt x="82" y="116"/>
                </a:lnTo>
                <a:lnTo>
                  <a:pt x="82" y="116"/>
                </a:lnTo>
                <a:lnTo>
                  <a:pt x="80" y="116"/>
                </a:lnTo>
                <a:lnTo>
                  <a:pt x="78" y="114"/>
                </a:lnTo>
                <a:lnTo>
                  <a:pt x="75" y="109"/>
                </a:lnTo>
                <a:lnTo>
                  <a:pt x="66" y="102"/>
                </a:lnTo>
                <a:lnTo>
                  <a:pt x="66" y="102"/>
                </a:lnTo>
                <a:lnTo>
                  <a:pt x="61" y="102"/>
                </a:lnTo>
                <a:lnTo>
                  <a:pt x="59" y="100"/>
                </a:lnTo>
                <a:lnTo>
                  <a:pt x="59" y="100"/>
                </a:lnTo>
                <a:lnTo>
                  <a:pt x="59" y="100"/>
                </a:lnTo>
                <a:lnTo>
                  <a:pt x="59" y="100"/>
                </a:lnTo>
                <a:lnTo>
                  <a:pt x="56" y="97"/>
                </a:lnTo>
                <a:lnTo>
                  <a:pt x="54" y="97"/>
                </a:lnTo>
                <a:lnTo>
                  <a:pt x="49" y="95"/>
                </a:lnTo>
                <a:lnTo>
                  <a:pt x="45" y="90"/>
                </a:lnTo>
                <a:lnTo>
                  <a:pt x="42" y="85"/>
                </a:lnTo>
                <a:lnTo>
                  <a:pt x="42" y="81"/>
                </a:lnTo>
                <a:lnTo>
                  <a:pt x="40" y="76"/>
                </a:lnTo>
                <a:lnTo>
                  <a:pt x="40" y="76"/>
                </a:lnTo>
                <a:lnTo>
                  <a:pt x="40" y="76"/>
                </a:lnTo>
                <a:lnTo>
                  <a:pt x="40" y="74"/>
                </a:lnTo>
                <a:lnTo>
                  <a:pt x="40" y="74"/>
                </a:lnTo>
                <a:lnTo>
                  <a:pt x="40" y="74"/>
                </a:lnTo>
                <a:lnTo>
                  <a:pt x="40" y="71"/>
                </a:lnTo>
                <a:lnTo>
                  <a:pt x="37" y="69"/>
                </a:lnTo>
                <a:lnTo>
                  <a:pt x="35" y="69"/>
                </a:lnTo>
                <a:lnTo>
                  <a:pt x="35" y="69"/>
                </a:lnTo>
                <a:lnTo>
                  <a:pt x="35" y="71"/>
                </a:lnTo>
                <a:lnTo>
                  <a:pt x="35" y="71"/>
                </a:lnTo>
                <a:lnTo>
                  <a:pt x="33" y="69"/>
                </a:lnTo>
                <a:lnTo>
                  <a:pt x="33" y="69"/>
                </a:lnTo>
                <a:lnTo>
                  <a:pt x="33" y="66"/>
                </a:lnTo>
                <a:lnTo>
                  <a:pt x="33" y="66"/>
                </a:lnTo>
                <a:lnTo>
                  <a:pt x="33" y="64"/>
                </a:lnTo>
                <a:lnTo>
                  <a:pt x="33" y="62"/>
                </a:lnTo>
                <a:lnTo>
                  <a:pt x="33" y="59"/>
                </a:lnTo>
                <a:lnTo>
                  <a:pt x="26" y="55"/>
                </a:lnTo>
                <a:lnTo>
                  <a:pt x="26" y="50"/>
                </a:lnTo>
                <a:lnTo>
                  <a:pt x="26" y="48"/>
                </a:lnTo>
                <a:lnTo>
                  <a:pt x="26" y="48"/>
                </a:lnTo>
                <a:lnTo>
                  <a:pt x="23" y="45"/>
                </a:lnTo>
                <a:lnTo>
                  <a:pt x="23" y="45"/>
                </a:lnTo>
                <a:lnTo>
                  <a:pt x="21" y="41"/>
                </a:lnTo>
                <a:lnTo>
                  <a:pt x="16" y="38"/>
                </a:lnTo>
                <a:lnTo>
                  <a:pt x="14" y="36"/>
                </a:lnTo>
                <a:lnTo>
                  <a:pt x="14" y="33"/>
                </a:lnTo>
                <a:lnTo>
                  <a:pt x="16" y="29"/>
                </a:lnTo>
                <a:lnTo>
                  <a:pt x="16" y="29"/>
                </a:lnTo>
                <a:lnTo>
                  <a:pt x="16" y="26"/>
                </a:lnTo>
                <a:lnTo>
                  <a:pt x="16" y="26"/>
                </a:lnTo>
                <a:lnTo>
                  <a:pt x="14" y="26"/>
                </a:lnTo>
                <a:lnTo>
                  <a:pt x="11" y="24"/>
                </a:lnTo>
                <a:lnTo>
                  <a:pt x="9" y="22"/>
                </a:lnTo>
                <a:lnTo>
                  <a:pt x="9" y="22"/>
                </a:lnTo>
                <a:lnTo>
                  <a:pt x="9" y="22"/>
                </a:lnTo>
                <a:lnTo>
                  <a:pt x="7" y="19"/>
                </a:lnTo>
                <a:lnTo>
                  <a:pt x="7" y="19"/>
                </a:lnTo>
                <a:lnTo>
                  <a:pt x="7" y="17"/>
                </a:lnTo>
                <a:lnTo>
                  <a:pt x="7" y="17"/>
                </a:lnTo>
                <a:lnTo>
                  <a:pt x="7" y="15"/>
                </a:lnTo>
                <a:lnTo>
                  <a:pt x="7" y="15"/>
                </a:lnTo>
                <a:lnTo>
                  <a:pt x="4" y="15"/>
                </a:lnTo>
                <a:lnTo>
                  <a:pt x="4" y="15"/>
                </a:lnTo>
                <a:lnTo>
                  <a:pt x="4" y="15"/>
                </a:lnTo>
                <a:lnTo>
                  <a:pt x="2" y="12"/>
                </a:lnTo>
                <a:lnTo>
                  <a:pt x="2" y="12"/>
                </a:lnTo>
                <a:lnTo>
                  <a:pt x="0" y="7"/>
                </a:lnTo>
                <a:lnTo>
                  <a:pt x="0" y="7"/>
                </a:lnTo>
                <a:lnTo>
                  <a:pt x="0" y="5"/>
                </a:lnTo>
                <a:lnTo>
                  <a:pt x="2" y="5"/>
                </a:lnTo>
                <a:lnTo>
                  <a:pt x="7" y="5"/>
                </a:lnTo>
                <a:lnTo>
                  <a:pt x="14" y="5"/>
                </a:lnTo>
                <a:lnTo>
                  <a:pt x="19" y="5"/>
                </a:lnTo>
                <a:lnTo>
                  <a:pt x="28" y="3"/>
                </a:lnTo>
                <a:lnTo>
                  <a:pt x="37" y="3"/>
                </a:lnTo>
                <a:lnTo>
                  <a:pt x="47" y="3"/>
                </a:lnTo>
                <a:lnTo>
                  <a:pt x="52" y="3"/>
                </a:lnTo>
                <a:lnTo>
                  <a:pt x="59" y="0"/>
                </a:lnTo>
                <a:lnTo>
                  <a:pt x="63" y="0"/>
                </a:lnTo>
                <a:lnTo>
                  <a:pt x="68" y="0"/>
                </a:lnTo>
                <a:lnTo>
                  <a:pt x="73" y="0"/>
                </a:lnTo>
                <a:lnTo>
                  <a:pt x="73" y="0"/>
                </a:lnTo>
                <a:lnTo>
                  <a:pt x="73" y="0"/>
                </a:lnTo>
                <a:lnTo>
                  <a:pt x="73" y="0"/>
                </a:lnTo>
                <a:lnTo>
                  <a:pt x="71" y="5"/>
                </a:lnTo>
                <a:lnTo>
                  <a:pt x="71" y="7"/>
                </a:lnTo>
                <a:lnTo>
                  <a:pt x="71" y="7"/>
                </a:lnTo>
                <a:lnTo>
                  <a:pt x="78" y="10"/>
                </a:lnTo>
                <a:lnTo>
                  <a:pt x="85" y="10"/>
                </a:lnTo>
                <a:lnTo>
                  <a:pt x="94" y="15"/>
                </a:lnTo>
                <a:lnTo>
                  <a:pt x="99" y="15"/>
                </a:lnTo>
                <a:lnTo>
                  <a:pt x="106" y="17"/>
                </a:lnTo>
                <a:lnTo>
                  <a:pt x="115" y="19"/>
                </a:lnTo>
                <a:lnTo>
                  <a:pt x="125" y="24"/>
                </a:lnTo>
                <a:lnTo>
                  <a:pt x="130" y="24"/>
                </a:lnTo>
                <a:lnTo>
                  <a:pt x="141" y="29"/>
                </a:lnTo>
                <a:lnTo>
                  <a:pt x="148" y="31"/>
                </a:lnTo>
                <a:lnTo>
                  <a:pt x="158" y="33"/>
                </a:lnTo>
                <a:lnTo>
                  <a:pt x="174" y="38"/>
                </a:lnTo>
                <a:lnTo>
                  <a:pt x="186" y="43"/>
                </a:lnTo>
                <a:lnTo>
                  <a:pt x="208" y="43"/>
                </a:lnTo>
                <a:lnTo>
                  <a:pt x="210" y="43"/>
                </a:lnTo>
                <a:lnTo>
                  <a:pt x="222" y="43"/>
                </a:lnTo>
                <a:lnTo>
                  <a:pt x="234" y="43"/>
                </a:lnTo>
                <a:lnTo>
                  <a:pt x="245" y="43"/>
                </a:lnTo>
                <a:lnTo>
                  <a:pt x="248" y="43"/>
                </a:lnTo>
                <a:lnTo>
                  <a:pt x="252" y="43"/>
                </a:lnTo>
                <a:lnTo>
                  <a:pt x="255" y="43"/>
                </a:lnTo>
                <a:lnTo>
                  <a:pt x="255" y="43"/>
                </a:lnTo>
                <a:lnTo>
                  <a:pt x="271" y="43"/>
                </a:lnTo>
                <a:lnTo>
                  <a:pt x="271" y="41"/>
                </a:lnTo>
                <a:lnTo>
                  <a:pt x="271" y="41"/>
                </a:lnTo>
                <a:lnTo>
                  <a:pt x="271" y="36"/>
                </a:lnTo>
                <a:lnTo>
                  <a:pt x="271" y="33"/>
                </a:lnTo>
                <a:lnTo>
                  <a:pt x="271" y="31"/>
                </a:lnTo>
                <a:lnTo>
                  <a:pt x="271" y="29"/>
                </a:lnTo>
                <a:lnTo>
                  <a:pt x="274" y="29"/>
                </a:lnTo>
                <a:lnTo>
                  <a:pt x="281" y="29"/>
                </a:lnTo>
                <a:lnTo>
                  <a:pt x="288" y="29"/>
                </a:lnTo>
                <a:lnTo>
                  <a:pt x="290" y="29"/>
                </a:lnTo>
                <a:lnTo>
                  <a:pt x="293" y="29"/>
                </a:lnTo>
                <a:lnTo>
                  <a:pt x="293" y="29"/>
                </a:lnTo>
                <a:lnTo>
                  <a:pt x="295" y="29"/>
                </a:lnTo>
                <a:lnTo>
                  <a:pt x="297" y="29"/>
                </a:lnTo>
                <a:lnTo>
                  <a:pt x="300" y="29"/>
                </a:lnTo>
                <a:lnTo>
                  <a:pt x="302" y="29"/>
                </a:lnTo>
                <a:lnTo>
                  <a:pt x="302" y="29"/>
                </a:lnTo>
                <a:lnTo>
                  <a:pt x="304" y="29"/>
                </a:lnTo>
                <a:lnTo>
                  <a:pt x="304" y="29"/>
                </a:lnTo>
                <a:lnTo>
                  <a:pt x="307" y="29"/>
                </a:lnTo>
                <a:lnTo>
                  <a:pt x="321" y="29"/>
                </a:lnTo>
                <a:lnTo>
                  <a:pt x="323" y="29"/>
                </a:lnTo>
                <a:lnTo>
                  <a:pt x="323" y="29"/>
                </a:lnTo>
                <a:lnTo>
                  <a:pt x="326" y="29"/>
                </a:lnTo>
                <a:lnTo>
                  <a:pt x="326" y="29"/>
                </a:lnTo>
                <a:lnTo>
                  <a:pt x="326" y="29"/>
                </a:lnTo>
                <a:lnTo>
                  <a:pt x="328" y="29"/>
                </a:lnTo>
                <a:lnTo>
                  <a:pt x="328" y="31"/>
                </a:lnTo>
                <a:lnTo>
                  <a:pt x="330" y="31"/>
                </a:lnTo>
                <a:lnTo>
                  <a:pt x="330" y="33"/>
                </a:lnTo>
                <a:lnTo>
                  <a:pt x="330" y="33"/>
                </a:lnTo>
                <a:lnTo>
                  <a:pt x="330" y="36"/>
                </a:lnTo>
                <a:lnTo>
                  <a:pt x="333" y="38"/>
                </a:lnTo>
                <a:lnTo>
                  <a:pt x="335" y="41"/>
                </a:lnTo>
                <a:lnTo>
                  <a:pt x="337" y="41"/>
                </a:lnTo>
                <a:lnTo>
                  <a:pt x="340" y="41"/>
                </a:lnTo>
                <a:lnTo>
                  <a:pt x="340" y="41"/>
                </a:lnTo>
                <a:lnTo>
                  <a:pt x="345" y="43"/>
                </a:lnTo>
                <a:lnTo>
                  <a:pt x="345" y="45"/>
                </a:lnTo>
                <a:lnTo>
                  <a:pt x="345" y="45"/>
                </a:lnTo>
                <a:lnTo>
                  <a:pt x="347" y="45"/>
                </a:lnTo>
                <a:lnTo>
                  <a:pt x="347" y="48"/>
                </a:lnTo>
                <a:lnTo>
                  <a:pt x="349" y="48"/>
                </a:lnTo>
                <a:lnTo>
                  <a:pt x="352" y="50"/>
                </a:lnTo>
                <a:lnTo>
                  <a:pt x="352" y="50"/>
                </a:lnTo>
                <a:lnTo>
                  <a:pt x="354" y="52"/>
                </a:lnTo>
                <a:lnTo>
                  <a:pt x="356" y="55"/>
                </a:lnTo>
                <a:lnTo>
                  <a:pt x="359" y="57"/>
                </a:lnTo>
                <a:lnTo>
                  <a:pt x="363" y="59"/>
                </a:lnTo>
                <a:lnTo>
                  <a:pt x="363" y="59"/>
                </a:lnTo>
                <a:lnTo>
                  <a:pt x="366" y="59"/>
                </a:lnTo>
                <a:lnTo>
                  <a:pt x="366" y="59"/>
                </a:lnTo>
                <a:lnTo>
                  <a:pt x="368" y="62"/>
                </a:lnTo>
                <a:lnTo>
                  <a:pt x="371" y="64"/>
                </a:lnTo>
                <a:lnTo>
                  <a:pt x="373" y="64"/>
                </a:lnTo>
                <a:lnTo>
                  <a:pt x="373" y="66"/>
                </a:lnTo>
                <a:lnTo>
                  <a:pt x="373" y="66"/>
                </a:lnTo>
                <a:lnTo>
                  <a:pt x="375" y="69"/>
                </a:lnTo>
                <a:lnTo>
                  <a:pt x="375" y="71"/>
                </a:lnTo>
                <a:lnTo>
                  <a:pt x="378" y="74"/>
                </a:lnTo>
                <a:lnTo>
                  <a:pt x="380" y="76"/>
                </a:lnTo>
                <a:lnTo>
                  <a:pt x="380" y="78"/>
                </a:lnTo>
                <a:lnTo>
                  <a:pt x="380" y="78"/>
                </a:lnTo>
                <a:lnTo>
                  <a:pt x="380" y="81"/>
                </a:lnTo>
                <a:lnTo>
                  <a:pt x="380" y="81"/>
                </a:lnTo>
                <a:lnTo>
                  <a:pt x="380" y="83"/>
                </a:lnTo>
                <a:lnTo>
                  <a:pt x="380" y="85"/>
                </a:lnTo>
                <a:lnTo>
                  <a:pt x="385" y="92"/>
                </a:lnTo>
                <a:lnTo>
                  <a:pt x="387" y="95"/>
                </a:lnTo>
                <a:lnTo>
                  <a:pt x="387" y="97"/>
                </a:lnTo>
                <a:lnTo>
                  <a:pt x="389" y="97"/>
                </a:lnTo>
                <a:lnTo>
                  <a:pt x="392" y="97"/>
                </a:lnTo>
                <a:lnTo>
                  <a:pt x="392" y="97"/>
                </a:lnTo>
                <a:lnTo>
                  <a:pt x="394" y="97"/>
                </a:lnTo>
                <a:lnTo>
                  <a:pt x="394" y="100"/>
                </a:lnTo>
                <a:lnTo>
                  <a:pt x="394" y="100"/>
                </a:lnTo>
                <a:lnTo>
                  <a:pt x="397" y="102"/>
                </a:lnTo>
                <a:lnTo>
                  <a:pt x="399" y="102"/>
                </a:lnTo>
                <a:lnTo>
                  <a:pt x="399" y="104"/>
                </a:lnTo>
                <a:lnTo>
                  <a:pt x="399" y="104"/>
                </a:lnTo>
                <a:lnTo>
                  <a:pt x="401" y="104"/>
                </a:lnTo>
                <a:lnTo>
                  <a:pt x="401" y="104"/>
                </a:lnTo>
                <a:lnTo>
                  <a:pt x="404" y="104"/>
                </a:lnTo>
                <a:lnTo>
                  <a:pt x="408" y="107"/>
                </a:lnTo>
                <a:lnTo>
                  <a:pt x="415" y="109"/>
                </a:lnTo>
                <a:lnTo>
                  <a:pt x="418" y="111"/>
                </a:lnTo>
                <a:lnTo>
                  <a:pt x="418" y="111"/>
                </a:lnTo>
                <a:lnTo>
                  <a:pt x="420" y="114"/>
                </a:lnTo>
                <a:lnTo>
                  <a:pt x="420" y="114"/>
                </a:lnTo>
                <a:lnTo>
                  <a:pt x="423" y="114"/>
                </a:lnTo>
                <a:lnTo>
                  <a:pt x="423" y="114"/>
                </a:lnTo>
                <a:lnTo>
                  <a:pt x="427" y="114"/>
                </a:lnTo>
                <a:lnTo>
                  <a:pt x="430" y="111"/>
                </a:lnTo>
                <a:lnTo>
                  <a:pt x="432" y="109"/>
                </a:lnTo>
                <a:lnTo>
                  <a:pt x="434" y="107"/>
                </a:lnTo>
                <a:lnTo>
                  <a:pt x="437" y="102"/>
                </a:lnTo>
                <a:lnTo>
                  <a:pt x="437" y="100"/>
                </a:lnTo>
                <a:lnTo>
                  <a:pt x="441" y="90"/>
                </a:lnTo>
                <a:lnTo>
                  <a:pt x="444" y="90"/>
                </a:lnTo>
                <a:lnTo>
                  <a:pt x="446" y="90"/>
                </a:lnTo>
                <a:lnTo>
                  <a:pt x="451" y="88"/>
                </a:lnTo>
                <a:lnTo>
                  <a:pt x="453" y="85"/>
                </a:lnTo>
                <a:lnTo>
                  <a:pt x="453" y="88"/>
                </a:lnTo>
                <a:lnTo>
                  <a:pt x="456" y="88"/>
                </a:lnTo>
                <a:lnTo>
                  <a:pt x="458" y="88"/>
                </a:lnTo>
                <a:lnTo>
                  <a:pt x="458" y="90"/>
                </a:lnTo>
                <a:lnTo>
                  <a:pt x="460" y="90"/>
                </a:lnTo>
                <a:lnTo>
                  <a:pt x="460" y="90"/>
                </a:lnTo>
                <a:lnTo>
                  <a:pt x="463" y="90"/>
                </a:lnTo>
                <a:lnTo>
                  <a:pt x="465" y="90"/>
                </a:lnTo>
                <a:lnTo>
                  <a:pt x="467" y="90"/>
                </a:lnTo>
                <a:lnTo>
                  <a:pt x="470" y="90"/>
                </a:lnTo>
                <a:lnTo>
                  <a:pt x="470" y="90"/>
                </a:lnTo>
                <a:lnTo>
                  <a:pt x="470" y="90"/>
                </a:lnTo>
                <a:lnTo>
                  <a:pt x="472" y="90"/>
                </a:lnTo>
                <a:lnTo>
                  <a:pt x="477" y="90"/>
                </a:lnTo>
                <a:lnTo>
                  <a:pt x="479" y="90"/>
                </a:lnTo>
                <a:lnTo>
                  <a:pt x="479" y="90"/>
                </a:lnTo>
                <a:lnTo>
                  <a:pt x="482" y="92"/>
                </a:lnTo>
                <a:lnTo>
                  <a:pt x="482" y="92"/>
                </a:lnTo>
                <a:lnTo>
                  <a:pt x="484" y="95"/>
                </a:lnTo>
                <a:lnTo>
                  <a:pt x="486" y="97"/>
                </a:lnTo>
                <a:lnTo>
                  <a:pt x="489" y="100"/>
                </a:lnTo>
                <a:lnTo>
                  <a:pt x="489" y="100"/>
                </a:lnTo>
                <a:lnTo>
                  <a:pt x="491" y="100"/>
                </a:lnTo>
                <a:lnTo>
                  <a:pt x="491" y="100"/>
                </a:lnTo>
                <a:lnTo>
                  <a:pt x="493" y="102"/>
                </a:lnTo>
                <a:lnTo>
                  <a:pt x="498" y="107"/>
                </a:lnTo>
                <a:lnTo>
                  <a:pt x="503" y="111"/>
                </a:lnTo>
                <a:lnTo>
                  <a:pt x="503" y="114"/>
                </a:lnTo>
                <a:lnTo>
                  <a:pt x="503" y="116"/>
                </a:lnTo>
                <a:lnTo>
                  <a:pt x="503" y="116"/>
                </a:lnTo>
                <a:lnTo>
                  <a:pt x="505" y="116"/>
                </a:lnTo>
                <a:lnTo>
                  <a:pt x="505" y="118"/>
                </a:lnTo>
                <a:lnTo>
                  <a:pt x="508" y="118"/>
                </a:lnTo>
                <a:lnTo>
                  <a:pt x="508" y="123"/>
                </a:lnTo>
                <a:lnTo>
                  <a:pt x="508" y="123"/>
                </a:lnTo>
                <a:lnTo>
                  <a:pt x="508" y="123"/>
                </a:lnTo>
                <a:lnTo>
                  <a:pt x="510" y="126"/>
                </a:lnTo>
                <a:lnTo>
                  <a:pt x="510" y="128"/>
                </a:lnTo>
                <a:lnTo>
                  <a:pt x="512" y="128"/>
                </a:lnTo>
                <a:lnTo>
                  <a:pt x="512" y="130"/>
                </a:lnTo>
                <a:lnTo>
                  <a:pt x="512" y="130"/>
                </a:lnTo>
                <a:lnTo>
                  <a:pt x="512" y="133"/>
                </a:lnTo>
                <a:lnTo>
                  <a:pt x="515" y="135"/>
                </a:lnTo>
                <a:lnTo>
                  <a:pt x="515" y="137"/>
                </a:lnTo>
                <a:lnTo>
                  <a:pt x="517" y="137"/>
                </a:lnTo>
                <a:lnTo>
                  <a:pt x="519" y="140"/>
                </a:lnTo>
                <a:lnTo>
                  <a:pt x="519" y="140"/>
                </a:lnTo>
                <a:lnTo>
                  <a:pt x="522" y="140"/>
                </a:lnTo>
                <a:lnTo>
                  <a:pt x="524" y="144"/>
                </a:lnTo>
                <a:lnTo>
                  <a:pt x="524" y="144"/>
                </a:lnTo>
                <a:lnTo>
                  <a:pt x="526" y="147"/>
                </a:lnTo>
                <a:lnTo>
                  <a:pt x="526" y="149"/>
                </a:lnTo>
                <a:lnTo>
                  <a:pt x="526" y="149"/>
                </a:lnTo>
                <a:lnTo>
                  <a:pt x="529" y="151"/>
                </a:lnTo>
                <a:lnTo>
                  <a:pt x="529" y="151"/>
                </a:lnTo>
                <a:lnTo>
                  <a:pt x="529" y="151"/>
                </a:lnTo>
                <a:lnTo>
                  <a:pt x="529" y="151"/>
                </a:lnTo>
                <a:lnTo>
                  <a:pt x="531" y="151"/>
                </a:lnTo>
                <a:lnTo>
                  <a:pt x="531" y="154"/>
                </a:lnTo>
                <a:lnTo>
                  <a:pt x="531" y="154"/>
                </a:lnTo>
                <a:lnTo>
                  <a:pt x="531" y="154"/>
                </a:lnTo>
                <a:lnTo>
                  <a:pt x="531" y="154"/>
                </a:lnTo>
                <a:lnTo>
                  <a:pt x="534" y="156"/>
                </a:lnTo>
                <a:lnTo>
                  <a:pt x="536" y="156"/>
                </a:lnTo>
                <a:lnTo>
                  <a:pt x="538" y="156"/>
                </a:lnTo>
                <a:lnTo>
                  <a:pt x="538" y="156"/>
                </a:lnTo>
                <a:lnTo>
                  <a:pt x="538" y="161"/>
                </a:lnTo>
                <a:lnTo>
                  <a:pt x="541" y="166"/>
                </a:lnTo>
                <a:lnTo>
                  <a:pt x="541" y="173"/>
                </a:lnTo>
                <a:lnTo>
                  <a:pt x="543" y="177"/>
                </a:lnTo>
                <a:lnTo>
                  <a:pt x="545" y="180"/>
                </a:lnTo>
                <a:lnTo>
                  <a:pt x="545" y="180"/>
                </a:lnTo>
                <a:lnTo>
                  <a:pt x="545" y="180"/>
                </a:lnTo>
                <a:lnTo>
                  <a:pt x="548" y="182"/>
                </a:lnTo>
                <a:lnTo>
                  <a:pt x="550" y="189"/>
                </a:lnTo>
                <a:lnTo>
                  <a:pt x="550" y="192"/>
                </a:lnTo>
                <a:lnTo>
                  <a:pt x="555" y="192"/>
                </a:lnTo>
                <a:lnTo>
                  <a:pt x="555" y="194"/>
                </a:lnTo>
                <a:lnTo>
                  <a:pt x="560" y="194"/>
                </a:lnTo>
                <a:lnTo>
                  <a:pt x="562" y="196"/>
                </a:lnTo>
                <a:lnTo>
                  <a:pt x="562" y="196"/>
                </a:lnTo>
                <a:lnTo>
                  <a:pt x="564" y="196"/>
                </a:lnTo>
                <a:lnTo>
                  <a:pt x="567" y="196"/>
                </a:lnTo>
                <a:lnTo>
                  <a:pt x="571" y="199"/>
                </a:lnTo>
                <a:lnTo>
                  <a:pt x="571" y="199"/>
                </a:lnTo>
                <a:lnTo>
                  <a:pt x="574" y="201"/>
                </a:lnTo>
                <a:lnTo>
                  <a:pt x="574" y="201"/>
                </a:lnTo>
                <a:lnTo>
                  <a:pt x="576" y="201"/>
                </a:lnTo>
                <a:lnTo>
                  <a:pt x="578" y="203"/>
                </a:lnTo>
                <a:lnTo>
                  <a:pt x="583" y="203"/>
                </a:lnTo>
                <a:lnTo>
                  <a:pt x="583" y="203"/>
                </a:lnTo>
                <a:lnTo>
                  <a:pt x="586" y="203"/>
                </a:lnTo>
                <a:lnTo>
                  <a:pt x="588" y="203"/>
                </a:lnTo>
                <a:lnTo>
                  <a:pt x="590" y="203"/>
                </a:lnTo>
                <a:lnTo>
                  <a:pt x="595" y="203"/>
                </a:lnTo>
                <a:lnTo>
                  <a:pt x="595" y="203"/>
                </a:lnTo>
                <a:lnTo>
                  <a:pt x="595" y="206"/>
                </a:lnTo>
                <a:lnTo>
                  <a:pt x="597" y="206"/>
                </a:lnTo>
                <a:lnTo>
                  <a:pt x="600" y="208"/>
                </a:lnTo>
                <a:lnTo>
                  <a:pt x="602" y="211"/>
                </a:lnTo>
                <a:lnTo>
                  <a:pt x="604" y="211"/>
                </a:lnTo>
                <a:lnTo>
                  <a:pt x="604" y="211"/>
                </a:lnTo>
                <a:lnTo>
                  <a:pt x="604" y="208"/>
                </a:lnTo>
                <a:lnTo>
                  <a:pt x="604" y="208"/>
                </a:lnTo>
                <a:lnTo>
                  <a:pt x="607" y="208"/>
                </a:lnTo>
                <a:lnTo>
                  <a:pt x="609" y="206"/>
                </a:lnTo>
                <a:lnTo>
                  <a:pt x="609" y="206"/>
                </a:lnTo>
                <a:lnTo>
                  <a:pt x="609" y="206"/>
                </a:lnTo>
                <a:lnTo>
                  <a:pt x="609" y="208"/>
                </a:lnTo>
                <a:lnTo>
                  <a:pt x="609" y="213"/>
                </a:lnTo>
                <a:lnTo>
                  <a:pt x="609" y="215"/>
                </a:lnTo>
                <a:lnTo>
                  <a:pt x="607" y="220"/>
                </a:lnTo>
                <a:lnTo>
                  <a:pt x="607" y="222"/>
                </a:lnTo>
                <a:lnTo>
                  <a:pt x="604" y="222"/>
                </a:lnTo>
                <a:lnTo>
                  <a:pt x="604" y="222"/>
                </a:lnTo>
                <a:lnTo>
                  <a:pt x="604" y="225"/>
                </a:lnTo>
                <a:lnTo>
                  <a:pt x="602" y="227"/>
                </a:lnTo>
                <a:lnTo>
                  <a:pt x="600" y="229"/>
                </a:lnTo>
                <a:lnTo>
                  <a:pt x="600" y="229"/>
                </a:lnTo>
                <a:lnTo>
                  <a:pt x="600" y="232"/>
                </a:lnTo>
                <a:lnTo>
                  <a:pt x="600" y="234"/>
                </a:lnTo>
                <a:lnTo>
                  <a:pt x="597" y="241"/>
                </a:lnTo>
                <a:lnTo>
                  <a:pt x="595" y="246"/>
                </a:lnTo>
                <a:lnTo>
                  <a:pt x="595" y="251"/>
                </a:lnTo>
                <a:lnTo>
                  <a:pt x="595" y="253"/>
                </a:lnTo>
                <a:lnTo>
                  <a:pt x="593" y="255"/>
                </a:lnTo>
                <a:lnTo>
                  <a:pt x="593" y="255"/>
                </a:lnTo>
                <a:lnTo>
                  <a:pt x="593" y="258"/>
                </a:lnTo>
                <a:lnTo>
                  <a:pt x="593" y="265"/>
                </a:lnTo>
                <a:lnTo>
                  <a:pt x="593" y="267"/>
                </a:lnTo>
                <a:lnTo>
                  <a:pt x="593" y="270"/>
                </a:lnTo>
                <a:lnTo>
                  <a:pt x="593" y="272"/>
                </a:lnTo>
                <a:lnTo>
                  <a:pt x="593" y="279"/>
                </a:lnTo>
                <a:lnTo>
                  <a:pt x="593" y="281"/>
                </a:lnTo>
                <a:lnTo>
                  <a:pt x="590" y="284"/>
                </a:lnTo>
                <a:lnTo>
                  <a:pt x="590" y="286"/>
                </a:lnTo>
                <a:lnTo>
                  <a:pt x="590" y="286"/>
                </a:lnTo>
                <a:lnTo>
                  <a:pt x="590" y="288"/>
                </a:lnTo>
                <a:lnTo>
                  <a:pt x="590" y="288"/>
                </a:lnTo>
                <a:lnTo>
                  <a:pt x="590" y="291"/>
                </a:lnTo>
                <a:lnTo>
                  <a:pt x="593" y="293"/>
                </a:lnTo>
                <a:lnTo>
                  <a:pt x="593" y="293"/>
                </a:lnTo>
                <a:lnTo>
                  <a:pt x="593" y="295"/>
                </a:lnTo>
                <a:lnTo>
                  <a:pt x="593" y="295"/>
                </a:lnTo>
                <a:lnTo>
                  <a:pt x="593" y="295"/>
                </a:lnTo>
                <a:lnTo>
                  <a:pt x="593" y="300"/>
                </a:lnTo>
                <a:lnTo>
                  <a:pt x="593" y="300"/>
                </a:lnTo>
                <a:lnTo>
                  <a:pt x="590" y="303"/>
                </a:lnTo>
                <a:lnTo>
                  <a:pt x="590" y="303"/>
                </a:lnTo>
                <a:lnTo>
                  <a:pt x="588" y="305"/>
                </a:lnTo>
                <a:lnTo>
                  <a:pt x="588" y="307"/>
                </a:lnTo>
                <a:lnTo>
                  <a:pt x="588" y="307"/>
                </a:lnTo>
                <a:lnTo>
                  <a:pt x="588" y="310"/>
                </a:lnTo>
                <a:lnTo>
                  <a:pt x="588" y="310"/>
                </a:lnTo>
                <a:lnTo>
                  <a:pt x="590" y="317"/>
                </a:lnTo>
                <a:lnTo>
                  <a:pt x="590" y="317"/>
                </a:lnTo>
                <a:lnTo>
                  <a:pt x="590" y="319"/>
                </a:lnTo>
                <a:lnTo>
                  <a:pt x="590" y="321"/>
                </a:lnTo>
                <a:lnTo>
                  <a:pt x="590" y="321"/>
                </a:lnTo>
                <a:lnTo>
                  <a:pt x="590" y="324"/>
                </a:lnTo>
                <a:lnTo>
                  <a:pt x="593" y="326"/>
                </a:lnTo>
                <a:lnTo>
                  <a:pt x="593" y="329"/>
                </a:lnTo>
                <a:lnTo>
                  <a:pt x="595" y="331"/>
                </a:lnTo>
                <a:lnTo>
                  <a:pt x="595" y="331"/>
                </a:lnTo>
                <a:lnTo>
                  <a:pt x="595" y="331"/>
                </a:lnTo>
                <a:lnTo>
                  <a:pt x="597" y="333"/>
                </a:lnTo>
                <a:lnTo>
                  <a:pt x="597" y="333"/>
                </a:lnTo>
                <a:lnTo>
                  <a:pt x="597" y="336"/>
                </a:lnTo>
                <a:lnTo>
                  <a:pt x="600" y="336"/>
                </a:lnTo>
                <a:lnTo>
                  <a:pt x="602" y="338"/>
                </a:lnTo>
                <a:lnTo>
                  <a:pt x="604" y="340"/>
                </a:lnTo>
                <a:lnTo>
                  <a:pt x="604" y="340"/>
                </a:lnTo>
                <a:lnTo>
                  <a:pt x="604" y="340"/>
                </a:lnTo>
                <a:lnTo>
                  <a:pt x="604" y="340"/>
                </a:lnTo>
                <a:lnTo>
                  <a:pt x="604" y="343"/>
                </a:lnTo>
                <a:lnTo>
                  <a:pt x="604" y="343"/>
                </a:lnTo>
                <a:lnTo>
                  <a:pt x="604" y="345"/>
                </a:lnTo>
                <a:lnTo>
                  <a:pt x="602" y="350"/>
                </a:lnTo>
                <a:lnTo>
                  <a:pt x="600" y="345"/>
                </a:lnTo>
                <a:lnTo>
                  <a:pt x="600" y="345"/>
                </a:lnTo>
                <a:lnTo>
                  <a:pt x="602" y="343"/>
                </a:lnTo>
                <a:lnTo>
                  <a:pt x="602" y="343"/>
                </a:lnTo>
                <a:lnTo>
                  <a:pt x="602" y="343"/>
                </a:lnTo>
                <a:lnTo>
                  <a:pt x="602" y="340"/>
                </a:lnTo>
                <a:lnTo>
                  <a:pt x="602" y="340"/>
                </a:lnTo>
                <a:lnTo>
                  <a:pt x="602" y="340"/>
                </a:lnTo>
                <a:lnTo>
                  <a:pt x="600" y="338"/>
                </a:lnTo>
                <a:lnTo>
                  <a:pt x="600" y="338"/>
                </a:lnTo>
                <a:lnTo>
                  <a:pt x="600" y="338"/>
                </a:lnTo>
                <a:lnTo>
                  <a:pt x="595" y="333"/>
                </a:lnTo>
                <a:lnTo>
                  <a:pt x="593" y="329"/>
                </a:lnTo>
                <a:lnTo>
                  <a:pt x="593" y="329"/>
                </a:lnTo>
                <a:lnTo>
                  <a:pt x="593" y="326"/>
                </a:lnTo>
                <a:lnTo>
                  <a:pt x="593" y="329"/>
                </a:lnTo>
                <a:lnTo>
                  <a:pt x="593" y="329"/>
                </a:lnTo>
                <a:lnTo>
                  <a:pt x="593" y="329"/>
                </a:lnTo>
                <a:lnTo>
                  <a:pt x="593" y="331"/>
                </a:lnTo>
                <a:lnTo>
                  <a:pt x="593" y="331"/>
                </a:lnTo>
                <a:lnTo>
                  <a:pt x="593" y="333"/>
                </a:lnTo>
                <a:lnTo>
                  <a:pt x="595" y="338"/>
                </a:lnTo>
                <a:lnTo>
                  <a:pt x="595" y="338"/>
                </a:lnTo>
                <a:lnTo>
                  <a:pt x="595" y="340"/>
                </a:lnTo>
                <a:lnTo>
                  <a:pt x="597" y="343"/>
                </a:lnTo>
                <a:lnTo>
                  <a:pt x="597" y="343"/>
                </a:lnTo>
                <a:lnTo>
                  <a:pt x="600" y="345"/>
                </a:lnTo>
                <a:lnTo>
                  <a:pt x="600" y="347"/>
                </a:lnTo>
                <a:lnTo>
                  <a:pt x="602" y="355"/>
                </a:lnTo>
                <a:lnTo>
                  <a:pt x="604" y="355"/>
                </a:lnTo>
                <a:lnTo>
                  <a:pt x="604" y="357"/>
                </a:lnTo>
                <a:lnTo>
                  <a:pt x="604" y="359"/>
                </a:lnTo>
                <a:lnTo>
                  <a:pt x="607" y="362"/>
                </a:lnTo>
                <a:lnTo>
                  <a:pt x="607" y="362"/>
                </a:lnTo>
                <a:lnTo>
                  <a:pt x="609" y="364"/>
                </a:lnTo>
                <a:lnTo>
                  <a:pt x="609" y="364"/>
                </a:lnTo>
                <a:lnTo>
                  <a:pt x="609" y="366"/>
                </a:lnTo>
                <a:lnTo>
                  <a:pt x="609" y="366"/>
                </a:lnTo>
                <a:lnTo>
                  <a:pt x="609" y="366"/>
                </a:lnTo>
                <a:lnTo>
                  <a:pt x="609" y="369"/>
                </a:lnTo>
                <a:lnTo>
                  <a:pt x="612" y="371"/>
                </a:lnTo>
                <a:lnTo>
                  <a:pt x="612" y="371"/>
                </a:lnTo>
                <a:lnTo>
                  <a:pt x="621" y="380"/>
                </a:lnTo>
                <a:lnTo>
                  <a:pt x="623" y="380"/>
                </a:lnTo>
                <a:lnTo>
                  <a:pt x="623" y="383"/>
                </a:lnTo>
                <a:lnTo>
                  <a:pt x="628" y="388"/>
                </a:lnTo>
                <a:lnTo>
                  <a:pt x="630" y="392"/>
                </a:lnTo>
                <a:lnTo>
                  <a:pt x="630" y="392"/>
                </a:lnTo>
                <a:lnTo>
                  <a:pt x="630" y="392"/>
                </a:lnTo>
                <a:lnTo>
                  <a:pt x="633" y="395"/>
                </a:lnTo>
                <a:lnTo>
                  <a:pt x="633" y="397"/>
                </a:lnTo>
                <a:lnTo>
                  <a:pt x="633" y="397"/>
                </a:lnTo>
                <a:lnTo>
                  <a:pt x="633" y="399"/>
                </a:lnTo>
                <a:lnTo>
                  <a:pt x="633" y="402"/>
                </a:lnTo>
                <a:lnTo>
                  <a:pt x="635" y="409"/>
                </a:lnTo>
                <a:lnTo>
                  <a:pt x="638" y="409"/>
                </a:lnTo>
                <a:lnTo>
                  <a:pt x="638" y="409"/>
                </a:lnTo>
                <a:lnTo>
                  <a:pt x="638" y="411"/>
                </a:lnTo>
                <a:lnTo>
                  <a:pt x="638" y="411"/>
                </a:lnTo>
                <a:lnTo>
                  <a:pt x="640" y="411"/>
                </a:lnTo>
                <a:lnTo>
                  <a:pt x="640" y="411"/>
                </a:lnTo>
                <a:lnTo>
                  <a:pt x="642" y="416"/>
                </a:lnTo>
                <a:lnTo>
                  <a:pt x="642" y="416"/>
                </a:lnTo>
                <a:lnTo>
                  <a:pt x="645" y="416"/>
                </a:lnTo>
                <a:lnTo>
                  <a:pt x="645" y="416"/>
                </a:lnTo>
                <a:lnTo>
                  <a:pt x="647" y="418"/>
                </a:lnTo>
                <a:lnTo>
                  <a:pt x="647" y="421"/>
                </a:lnTo>
                <a:lnTo>
                  <a:pt x="647" y="423"/>
                </a:lnTo>
                <a:lnTo>
                  <a:pt x="649" y="423"/>
                </a:lnTo>
                <a:lnTo>
                  <a:pt x="647" y="423"/>
                </a:lnTo>
                <a:lnTo>
                  <a:pt x="652" y="425"/>
                </a:lnTo>
                <a:lnTo>
                  <a:pt x="659" y="428"/>
                </a:lnTo>
                <a:lnTo>
                  <a:pt x="663" y="428"/>
                </a:lnTo>
                <a:lnTo>
                  <a:pt x="666" y="428"/>
                </a:lnTo>
                <a:lnTo>
                  <a:pt x="666" y="428"/>
                </a:lnTo>
                <a:lnTo>
                  <a:pt x="668" y="428"/>
                </a:lnTo>
                <a:lnTo>
                  <a:pt x="671" y="428"/>
                </a:lnTo>
                <a:lnTo>
                  <a:pt x="675" y="430"/>
                </a:lnTo>
                <a:lnTo>
                  <a:pt x="675" y="432"/>
                </a:lnTo>
                <a:lnTo>
                  <a:pt x="678" y="432"/>
                </a:lnTo>
                <a:lnTo>
                  <a:pt x="680" y="432"/>
                </a:lnTo>
                <a:lnTo>
                  <a:pt x="680" y="432"/>
                </a:lnTo>
                <a:lnTo>
                  <a:pt x="682" y="432"/>
                </a:lnTo>
                <a:lnTo>
                  <a:pt x="682" y="435"/>
                </a:lnTo>
                <a:lnTo>
                  <a:pt x="682" y="435"/>
                </a:lnTo>
                <a:lnTo>
                  <a:pt x="685" y="437"/>
                </a:lnTo>
                <a:lnTo>
                  <a:pt x="689" y="444"/>
                </a:lnTo>
                <a:lnTo>
                  <a:pt x="689" y="444"/>
                </a:lnTo>
                <a:lnTo>
                  <a:pt x="689" y="444"/>
                </a:lnTo>
                <a:lnTo>
                  <a:pt x="692" y="444"/>
                </a:lnTo>
                <a:lnTo>
                  <a:pt x="694" y="444"/>
                </a:lnTo>
                <a:lnTo>
                  <a:pt x="699" y="444"/>
                </a:lnTo>
                <a:lnTo>
                  <a:pt x="701" y="444"/>
                </a:lnTo>
                <a:lnTo>
                  <a:pt x="701" y="442"/>
                </a:lnTo>
                <a:lnTo>
                  <a:pt x="706" y="442"/>
                </a:lnTo>
                <a:lnTo>
                  <a:pt x="711" y="442"/>
                </a:lnTo>
                <a:lnTo>
                  <a:pt x="713" y="442"/>
                </a:lnTo>
                <a:lnTo>
                  <a:pt x="718" y="437"/>
                </a:lnTo>
                <a:lnTo>
                  <a:pt x="720" y="437"/>
                </a:lnTo>
                <a:lnTo>
                  <a:pt x="718" y="437"/>
                </a:lnTo>
                <a:lnTo>
                  <a:pt x="718" y="437"/>
                </a:lnTo>
                <a:lnTo>
                  <a:pt x="713" y="440"/>
                </a:lnTo>
                <a:lnTo>
                  <a:pt x="711" y="440"/>
                </a:lnTo>
                <a:lnTo>
                  <a:pt x="711" y="440"/>
                </a:lnTo>
                <a:lnTo>
                  <a:pt x="711" y="440"/>
                </a:lnTo>
                <a:lnTo>
                  <a:pt x="713" y="440"/>
                </a:lnTo>
                <a:lnTo>
                  <a:pt x="718" y="437"/>
                </a:lnTo>
                <a:lnTo>
                  <a:pt x="723" y="435"/>
                </a:lnTo>
                <a:lnTo>
                  <a:pt x="723" y="435"/>
                </a:lnTo>
                <a:lnTo>
                  <a:pt x="732" y="435"/>
                </a:lnTo>
                <a:lnTo>
                  <a:pt x="732" y="437"/>
                </a:lnTo>
                <a:lnTo>
                  <a:pt x="732" y="437"/>
                </a:lnTo>
                <a:lnTo>
                  <a:pt x="732" y="440"/>
                </a:lnTo>
                <a:lnTo>
                  <a:pt x="734" y="437"/>
                </a:lnTo>
                <a:lnTo>
                  <a:pt x="734" y="437"/>
                </a:lnTo>
                <a:lnTo>
                  <a:pt x="739" y="435"/>
                </a:lnTo>
                <a:lnTo>
                  <a:pt x="739" y="435"/>
                </a:lnTo>
                <a:lnTo>
                  <a:pt x="739" y="435"/>
                </a:lnTo>
                <a:lnTo>
                  <a:pt x="741" y="435"/>
                </a:lnTo>
                <a:lnTo>
                  <a:pt x="741" y="435"/>
                </a:lnTo>
                <a:lnTo>
                  <a:pt x="744" y="432"/>
                </a:lnTo>
                <a:lnTo>
                  <a:pt x="746" y="432"/>
                </a:lnTo>
                <a:lnTo>
                  <a:pt x="749" y="430"/>
                </a:lnTo>
                <a:lnTo>
                  <a:pt x="753" y="430"/>
                </a:lnTo>
                <a:lnTo>
                  <a:pt x="753" y="428"/>
                </a:lnTo>
                <a:lnTo>
                  <a:pt x="756" y="428"/>
                </a:lnTo>
                <a:lnTo>
                  <a:pt x="758" y="428"/>
                </a:lnTo>
                <a:lnTo>
                  <a:pt x="763" y="428"/>
                </a:lnTo>
                <a:lnTo>
                  <a:pt x="767" y="428"/>
                </a:lnTo>
                <a:lnTo>
                  <a:pt x="767" y="428"/>
                </a:lnTo>
                <a:lnTo>
                  <a:pt x="767" y="428"/>
                </a:lnTo>
                <a:lnTo>
                  <a:pt x="772" y="430"/>
                </a:lnTo>
                <a:lnTo>
                  <a:pt x="770" y="430"/>
                </a:lnTo>
                <a:lnTo>
                  <a:pt x="770" y="430"/>
                </a:lnTo>
                <a:lnTo>
                  <a:pt x="765" y="430"/>
                </a:lnTo>
                <a:lnTo>
                  <a:pt x="765" y="432"/>
                </a:lnTo>
                <a:lnTo>
                  <a:pt x="767" y="432"/>
                </a:lnTo>
                <a:lnTo>
                  <a:pt x="767" y="432"/>
                </a:lnTo>
                <a:lnTo>
                  <a:pt x="767" y="430"/>
                </a:lnTo>
                <a:lnTo>
                  <a:pt x="770" y="432"/>
                </a:lnTo>
                <a:lnTo>
                  <a:pt x="772" y="435"/>
                </a:lnTo>
                <a:lnTo>
                  <a:pt x="772" y="435"/>
                </a:lnTo>
                <a:lnTo>
                  <a:pt x="772" y="435"/>
                </a:lnTo>
                <a:lnTo>
                  <a:pt x="772" y="437"/>
                </a:lnTo>
                <a:lnTo>
                  <a:pt x="772" y="437"/>
                </a:lnTo>
                <a:lnTo>
                  <a:pt x="772" y="437"/>
                </a:lnTo>
                <a:lnTo>
                  <a:pt x="775" y="435"/>
                </a:lnTo>
                <a:lnTo>
                  <a:pt x="777" y="435"/>
                </a:lnTo>
                <a:lnTo>
                  <a:pt x="779" y="435"/>
                </a:lnTo>
                <a:lnTo>
                  <a:pt x="782" y="435"/>
                </a:lnTo>
                <a:lnTo>
                  <a:pt x="784" y="435"/>
                </a:lnTo>
                <a:lnTo>
                  <a:pt x="782" y="435"/>
                </a:lnTo>
                <a:lnTo>
                  <a:pt x="784" y="432"/>
                </a:lnTo>
                <a:lnTo>
                  <a:pt x="789" y="430"/>
                </a:lnTo>
                <a:lnTo>
                  <a:pt x="791" y="430"/>
                </a:lnTo>
                <a:lnTo>
                  <a:pt x="789" y="428"/>
                </a:lnTo>
                <a:lnTo>
                  <a:pt x="789" y="425"/>
                </a:lnTo>
                <a:lnTo>
                  <a:pt x="789" y="425"/>
                </a:lnTo>
                <a:lnTo>
                  <a:pt x="786" y="425"/>
                </a:lnTo>
                <a:lnTo>
                  <a:pt x="786" y="425"/>
                </a:lnTo>
                <a:lnTo>
                  <a:pt x="786" y="423"/>
                </a:lnTo>
                <a:lnTo>
                  <a:pt x="786" y="423"/>
                </a:lnTo>
                <a:lnTo>
                  <a:pt x="786" y="423"/>
                </a:lnTo>
                <a:lnTo>
                  <a:pt x="786" y="423"/>
                </a:lnTo>
                <a:lnTo>
                  <a:pt x="784" y="423"/>
                </a:lnTo>
                <a:lnTo>
                  <a:pt x="786" y="421"/>
                </a:lnTo>
                <a:lnTo>
                  <a:pt x="786" y="421"/>
                </a:lnTo>
                <a:lnTo>
                  <a:pt x="789" y="421"/>
                </a:lnTo>
                <a:lnTo>
                  <a:pt x="789" y="418"/>
                </a:lnTo>
                <a:lnTo>
                  <a:pt x="793" y="418"/>
                </a:lnTo>
                <a:lnTo>
                  <a:pt x="796" y="416"/>
                </a:lnTo>
                <a:lnTo>
                  <a:pt x="801" y="414"/>
                </a:lnTo>
                <a:lnTo>
                  <a:pt x="805" y="409"/>
                </a:lnTo>
                <a:lnTo>
                  <a:pt x="805" y="406"/>
                </a:lnTo>
                <a:lnTo>
                  <a:pt x="805" y="404"/>
                </a:lnTo>
                <a:lnTo>
                  <a:pt x="808" y="399"/>
                </a:lnTo>
                <a:lnTo>
                  <a:pt x="805" y="399"/>
                </a:lnTo>
                <a:lnTo>
                  <a:pt x="808" y="395"/>
                </a:lnTo>
                <a:lnTo>
                  <a:pt x="808" y="395"/>
                </a:lnTo>
                <a:lnTo>
                  <a:pt x="810" y="392"/>
                </a:lnTo>
                <a:lnTo>
                  <a:pt x="810" y="392"/>
                </a:lnTo>
                <a:lnTo>
                  <a:pt x="810" y="392"/>
                </a:lnTo>
                <a:lnTo>
                  <a:pt x="812" y="392"/>
                </a:lnTo>
                <a:lnTo>
                  <a:pt x="812" y="392"/>
                </a:lnTo>
                <a:lnTo>
                  <a:pt x="815" y="390"/>
                </a:lnTo>
                <a:lnTo>
                  <a:pt x="815" y="388"/>
                </a:lnTo>
                <a:lnTo>
                  <a:pt x="812" y="388"/>
                </a:lnTo>
                <a:lnTo>
                  <a:pt x="812" y="385"/>
                </a:lnTo>
                <a:lnTo>
                  <a:pt x="812" y="383"/>
                </a:lnTo>
                <a:lnTo>
                  <a:pt x="812" y="378"/>
                </a:lnTo>
                <a:lnTo>
                  <a:pt x="812" y="371"/>
                </a:lnTo>
                <a:lnTo>
                  <a:pt x="815" y="366"/>
                </a:lnTo>
                <a:lnTo>
                  <a:pt x="815" y="366"/>
                </a:lnTo>
                <a:lnTo>
                  <a:pt x="815" y="364"/>
                </a:lnTo>
                <a:lnTo>
                  <a:pt x="817" y="364"/>
                </a:lnTo>
                <a:lnTo>
                  <a:pt x="817" y="362"/>
                </a:lnTo>
                <a:lnTo>
                  <a:pt x="817" y="362"/>
                </a:lnTo>
                <a:lnTo>
                  <a:pt x="817" y="359"/>
                </a:lnTo>
                <a:lnTo>
                  <a:pt x="817" y="359"/>
                </a:lnTo>
                <a:lnTo>
                  <a:pt x="817" y="359"/>
                </a:lnTo>
                <a:lnTo>
                  <a:pt x="817" y="362"/>
                </a:lnTo>
                <a:lnTo>
                  <a:pt x="817" y="362"/>
                </a:lnTo>
                <a:lnTo>
                  <a:pt x="815" y="364"/>
                </a:lnTo>
                <a:lnTo>
                  <a:pt x="815" y="362"/>
                </a:lnTo>
                <a:lnTo>
                  <a:pt x="815" y="362"/>
                </a:lnTo>
                <a:lnTo>
                  <a:pt x="817" y="359"/>
                </a:lnTo>
                <a:lnTo>
                  <a:pt x="817" y="359"/>
                </a:lnTo>
                <a:lnTo>
                  <a:pt x="817" y="357"/>
                </a:lnTo>
                <a:lnTo>
                  <a:pt x="817" y="357"/>
                </a:lnTo>
                <a:lnTo>
                  <a:pt x="819" y="357"/>
                </a:lnTo>
                <a:lnTo>
                  <a:pt x="822" y="355"/>
                </a:lnTo>
                <a:lnTo>
                  <a:pt x="824" y="352"/>
                </a:lnTo>
                <a:lnTo>
                  <a:pt x="831" y="350"/>
                </a:lnTo>
                <a:lnTo>
                  <a:pt x="831" y="350"/>
                </a:lnTo>
                <a:lnTo>
                  <a:pt x="834" y="350"/>
                </a:lnTo>
                <a:lnTo>
                  <a:pt x="834" y="350"/>
                </a:lnTo>
                <a:lnTo>
                  <a:pt x="836" y="350"/>
                </a:lnTo>
                <a:lnTo>
                  <a:pt x="836" y="350"/>
                </a:lnTo>
                <a:lnTo>
                  <a:pt x="843" y="347"/>
                </a:lnTo>
                <a:lnTo>
                  <a:pt x="848" y="347"/>
                </a:lnTo>
                <a:lnTo>
                  <a:pt x="848" y="347"/>
                </a:lnTo>
                <a:lnTo>
                  <a:pt x="850" y="347"/>
                </a:lnTo>
                <a:lnTo>
                  <a:pt x="855" y="347"/>
                </a:lnTo>
                <a:lnTo>
                  <a:pt x="864" y="345"/>
                </a:lnTo>
                <a:lnTo>
                  <a:pt x="867" y="345"/>
                </a:lnTo>
                <a:lnTo>
                  <a:pt x="869" y="343"/>
                </a:lnTo>
                <a:lnTo>
                  <a:pt x="869" y="343"/>
                </a:lnTo>
                <a:lnTo>
                  <a:pt x="871" y="343"/>
                </a:lnTo>
                <a:lnTo>
                  <a:pt x="871" y="340"/>
                </a:lnTo>
                <a:lnTo>
                  <a:pt x="876" y="340"/>
                </a:lnTo>
                <a:lnTo>
                  <a:pt x="876" y="340"/>
                </a:lnTo>
                <a:lnTo>
                  <a:pt x="878" y="340"/>
                </a:lnTo>
                <a:lnTo>
                  <a:pt x="878" y="340"/>
                </a:lnTo>
                <a:lnTo>
                  <a:pt x="881" y="340"/>
                </a:lnTo>
                <a:lnTo>
                  <a:pt x="886" y="340"/>
                </a:lnTo>
                <a:lnTo>
                  <a:pt x="886" y="340"/>
                </a:lnTo>
                <a:lnTo>
                  <a:pt x="883" y="340"/>
                </a:lnTo>
                <a:lnTo>
                  <a:pt x="881" y="340"/>
                </a:lnTo>
                <a:lnTo>
                  <a:pt x="883" y="340"/>
                </a:lnTo>
                <a:lnTo>
                  <a:pt x="883" y="340"/>
                </a:lnTo>
                <a:lnTo>
                  <a:pt x="886" y="338"/>
                </a:lnTo>
                <a:lnTo>
                  <a:pt x="886" y="338"/>
                </a:lnTo>
                <a:lnTo>
                  <a:pt x="890" y="340"/>
                </a:lnTo>
                <a:lnTo>
                  <a:pt x="890" y="340"/>
                </a:lnTo>
                <a:lnTo>
                  <a:pt x="897" y="343"/>
                </a:lnTo>
                <a:lnTo>
                  <a:pt x="895" y="340"/>
                </a:lnTo>
                <a:lnTo>
                  <a:pt x="893" y="340"/>
                </a:lnTo>
                <a:lnTo>
                  <a:pt x="895" y="343"/>
                </a:lnTo>
                <a:lnTo>
                  <a:pt x="897" y="343"/>
                </a:lnTo>
                <a:lnTo>
                  <a:pt x="900" y="343"/>
                </a:lnTo>
                <a:lnTo>
                  <a:pt x="900" y="343"/>
                </a:lnTo>
                <a:lnTo>
                  <a:pt x="902" y="343"/>
                </a:lnTo>
                <a:lnTo>
                  <a:pt x="902" y="343"/>
                </a:lnTo>
                <a:lnTo>
                  <a:pt x="904" y="343"/>
                </a:lnTo>
                <a:lnTo>
                  <a:pt x="909" y="345"/>
                </a:lnTo>
                <a:lnTo>
                  <a:pt x="912" y="345"/>
                </a:lnTo>
                <a:lnTo>
                  <a:pt x="914" y="343"/>
                </a:lnTo>
                <a:lnTo>
                  <a:pt x="916" y="343"/>
                </a:lnTo>
                <a:lnTo>
                  <a:pt x="916" y="343"/>
                </a:lnTo>
                <a:lnTo>
                  <a:pt x="916" y="340"/>
                </a:lnTo>
                <a:lnTo>
                  <a:pt x="914" y="340"/>
                </a:lnTo>
                <a:lnTo>
                  <a:pt x="914" y="340"/>
                </a:lnTo>
                <a:lnTo>
                  <a:pt x="914" y="340"/>
                </a:lnTo>
                <a:lnTo>
                  <a:pt x="912" y="340"/>
                </a:lnTo>
                <a:lnTo>
                  <a:pt x="907" y="343"/>
                </a:lnTo>
                <a:lnTo>
                  <a:pt x="907" y="340"/>
                </a:lnTo>
                <a:lnTo>
                  <a:pt x="909" y="340"/>
                </a:lnTo>
                <a:lnTo>
                  <a:pt x="909" y="340"/>
                </a:lnTo>
                <a:lnTo>
                  <a:pt x="912" y="340"/>
                </a:lnTo>
                <a:lnTo>
                  <a:pt x="912" y="340"/>
                </a:lnTo>
                <a:lnTo>
                  <a:pt x="912" y="340"/>
                </a:lnTo>
                <a:lnTo>
                  <a:pt x="916" y="340"/>
                </a:lnTo>
                <a:lnTo>
                  <a:pt x="916" y="338"/>
                </a:lnTo>
                <a:lnTo>
                  <a:pt x="919" y="340"/>
                </a:lnTo>
                <a:lnTo>
                  <a:pt x="919" y="340"/>
                </a:lnTo>
                <a:lnTo>
                  <a:pt x="919" y="340"/>
                </a:lnTo>
                <a:lnTo>
                  <a:pt x="919" y="340"/>
                </a:lnTo>
                <a:lnTo>
                  <a:pt x="923" y="345"/>
                </a:lnTo>
                <a:lnTo>
                  <a:pt x="923" y="345"/>
                </a:lnTo>
                <a:lnTo>
                  <a:pt x="926" y="345"/>
                </a:lnTo>
                <a:lnTo>
                  <a:pt x="926" y="345"/>
                </a:lnTo>
                <a:lnTo>
                  <a:pt x="926" y="347"/>
                </a:lnTo>
                <a:lnTo>
                  <a:pt x="926" y="347"/>
                </a:lnTo>
                <a:lnTo>
                  <a:pt x="926" y="350"/>
                </a:lnTo>
                <a:lnTo>
                  <a:pt x="926" y="352"/>
                </a:lnTo>
                <a:lnTo>
                  <a:pt x="926" y="352"/>
                </a:lnTo>
                <a:lnTo>
                  <a:pt x="926" y="359"/>
                </a:lnTo>
                <a:lnTo>
                  <a:pt x="923" y="359"/>
                </a:lnTo>
                <a:lnTo>
                  <a:pt x="923" y="364"/>
                </a:lnTo>
                <a:lnTo>
                  <a:pt x="919" y="369"/>
                </a:lnTo>
                <a:lnTo>
                  <a:pt x="916" y="371"/>
                </a:lnTo>
                <a:lnTo>
                  <a:pt x="914" y="371"/>
                </a:lnTo>
                <a:lnTo>
                  <a:pt x="914" y="371"/>
                </a:lnTo>
                <a:lnTo>
                  <a:pt x="914" y="373"/>
                </a:lnTo>
                <a:lnTo>
                  <a:pt x="912" y="376"/>
                </a:lnTo>
                <a:lnTo>
                  <a:pt x="909" y="376"/>
                </a:lnTo>
                <a:lnTo>
                  <a:pt x="907" y="380"/>
                </a:lnTo>
                <a:lnTo>
                  <a:pt x="907" y="383"/>
                </a:lnTo>
                <a:lnTo>
                  <a:pt x="907" y="383"/>
                </a:lnTo>
                <a:lnTo>
                  <a:pt x="904" y="385"/>
                </a:lnTo>
                <a:lnTo>
                  <a:pt x="904" y="388"/>
                </a:lnTo>
                <a:lnTo>
                  <a:pt x="907" y="390"/>
                </a:lnTo>
                <a:lnTo>
                  <a:pt x="907" y="390"/>
                </a:lnTo>
                <a:lnTo>
                  <a:pt x="907" y="392"/>
                </a:lnTo>
                <a:lnTo>
                  <a:pt x="904" y="392"/>
                </a:lnTo>
                <a:lnTo>
                  <a:pt x="904" y="392"/>
                </a:lnTo>
                <a:lnTo>
                  <a:pt x="907" y="392"/>
                </a:lnTo>
                <a:lnTo>
                  <a:pt x="907" y="390"/>
                </a:lnTo>
                <a:lnTo>
                  <a:pt x="904" y="390"/>
                </a:lnTo>
                <a:lnTo>
                  <a:pt x="904" y="390"/>
                </a:lnTo>
                <a:lnTo>
                  <a:pt x="904" y="392"/>
                </a:lnTo>
                <a:lnTo>
                  <a:pt x="904" y="392"/>
                </a:lnTo>
                <a:lnTo>
                  <a:pt x="902" y="395"/>
                </a:lnTo>
                <a:lnTo>
                  <a:pt x="902" y="395"/>
                </a:lnTo>
                <a:lnTo>
                  <a:pt x="900" y="397"/>
                </a:lnTo>
                <a:lnTo>
                  <a:pt x="897" y="397"/>
                </a:lnTo>
                <a:lnTo>
                  <a:pt x="897" y="399"/>
                </a:lnTo>
                <a:lnTo>
                  <a:pt x="897" y="399"/>
                </a:lnTo>
                <a:lnTo>
                  <a:pt x="897" y="402"/>
                </a:lnTo>
                <a:lnTo>
                  <a:pt x="900" y="402"/>
                </a:lnTo>
                <a:lnTo>
                  <a:pt x="900" y="404"/>
                </a:lnTo>
                <a:lnTo>
                  <a:pt x="900" y="402"/>
                </a:lnTo>
                <a:lnTo>
                  <a:pt x="902" y="402"/>
                </a:lnTo>
                <a:lnTo>
                  <a:pt x="904" y="402"/>
                </a:lnTo>
                <a:lnTo>
                  <a:pt x="907" y="399"/>
                </a:lnTo>
                <a:lnTo>
                  <a:pt x="907" y="402"/>
                </a:lnTo>
                <a:lnTo>
                  <a:pt x="907" y="404"/>
                </a:lnTo>
                <a:lnTo>
                  <a:pt x="907" y="404"/>
                </a:lnTo>
                <a:lnTo>
                  <a:pt x="904" y="404"/>
                </a:lnTo>
                <a:lnTo>
                  <a:pt x="904" y="406"/>
                </a:lnTo>
                <a:lnTo>
                  <a:pt x="902" y="406"/>
                </a:lnTo>
                <a:lnTo>
                  <a:pt x="902" y="406"/>
                </a:lnTo>
                <a:lnTo>
                  <a:pt x="902" y="406"/>
                </a:lnTo>
                <a:lnTo>
                  <a:pt x="900" y="406"/>
                </a:lnTo>
                <a:lnTo>
                  <a:pt x="900" y="406"/>
                </a:lnTo>
                <a:lnTo>
                  <a:pt x="900" y="409"/>
                </a:lnTo>
                <a:lnTo>
                  <a:pt x="900" y="409"/>
                </a:lnTo>
                <a:lnTo>
                  <a:pt x="900" y="411"/>
                </a:lnTo>
                <a:lnTo>
                  <a:pt x="900" y="411"/>
                </a:lnTo>
                <a:lnTo>
                  <a:pt x="900" y="411"/>
                </a:lnTo>
                <a:lnTo>
                  <a:pt x="902" y="411"/>
                </a:lnTo>
                <a:lnTo>
                  <a:pt x="902" y="409"/>
                </a:lnTo>
                <a:lnTo>
                  <a:pt x="902" y="409"/>
                </a:lnTo>
                <a:lnTo>
                  <a:pt x="902" y="409"/>
                </a:lnTo>
                <a:lnTo>
                  <a:pt x="904" y="409"/>
                </a:lnTo>
                <a:lnTo>
                  <a:pt x="904" y="409"/>
                </a:lnTo>
                <a:lnTo>
                  <a:pt x="902" y="414"/>
                </a:lnTo>
                <a:lnTo>
                  <a:pt x="902" y="416"/>
                </a:lnTo>
                <a:lnTo>
                  <a:pt x="900" y="421"/>
                </a:lnTo>
                <a:lnTo>
                  <a:pt x="900" y="421"/>
                </a:lnTo>
                <a:lnTo>
                  <a:pt x="900" y="423"/>
                </a:lnTo>
                <a:lnTo>
                  <a:pt x="900" y="425"/>
                </a:lnTo>
                <a:lnTo>
                  <a:pt x="900" y="425"/>
                </a:lnTo>
                <a:lnTo>
                  <a:pt x="897" y="428"/>
                </a:lnTo>
                <a:lnTo>
                  <a:pt x="897" y="428"/>
                </a:lnTo>
                <a:lnTo>
                  <a:pt x="897" y="430"/>
                </a:lnTo>
                <a:lnTo>
                  <a:pt x="897" y="432"/>
                </a:lnTo>
                <a:lnTo>
                  <a:pt x="897" y="435"/>
                </a:lnTo>
                <a:lnTo>
                  <a:pt x="897" y="437"/>
                </a:lnTo>
                <a:lnTo>
                  <a:pt x="895" y="437"/>
                </a:lnTo>
                <a:lnTo>
                  <a:pt x="895" y="440"/>
                </a:lnTo>
                <a:lnTo>
                  <a:pt x="895" y="440"/>
                </a:lnTo>
                <a:lnTo>
                  <a:pt x="895" y="442"/>
                </a:lnTo>
                <a:lnTo>
                  <a:pt x="893" y="444"/>
                </a:lnTo>
                <a:lnTo>
                  <a:pt x="893" y="440"/>
                </a:lnTo>
                <a:lnTo>
                  <a:pt x="893" y="440"/>
                </a:lnTo>
                <a:lnTo>
                  <a:pt x="893" y="437"/>
                </a:lnTo>
                <a:lnTo>
                  <a:pt x="890" y="437"/>
                </a:lnTo>
                <a:lnTo>
                  <a:pt x="890" y="435"/>
                </a:lnTo>
                <a:lnTo>
                  <a:pt x="888" y="435"/>
                </a:lnTo>
                <a:lnTo>
                  <a:pt x="888" y="435"/>
                </a:lnTo>
                <a:lnTo>
                  <a:pt x="886" y="432"/>
                </a:lnTo>
                <a:lnTo>
                  <a:pt x="888" y="432"/>
                </a:lnTo>
                <a:lnTo>
                  <a:pt x="888" y="428"/>
                </a:lnTo>
                <a:lnTo>
                  <a:pt x="888" y="425"/>
                </a:lnTo>
                <a:lnTo>
                  <a:pt x="888" y="423"/>
                </a:lnTo>
                <a:lnTo>
                  <a:pt x="888" y="423"/>
                </a:lnTo>
                <a:lnTo>
                  <a:pt x="886" y="425"/>
                </a:lnTo>
                <a:lnTo>
                  <a:pt x="883" y="428"/>
                </a:lnTo>
                <a:lnTo>
                  <a:pt x="883" y="428"/>
                </a:lnTo>
                <a:lnTo>
                  <a:pt x="883" y="428"/>
                </a:lnTo>
                <a:lnTo>
                  <a:pt x="881" y="432"/>
                </a:lnTo>
                <a:lnTo>
                  <a:pt x="881" y="435"/>
                </a:lnTo>
                <a:lnTo>
                  <a:pt x="881" y="435"/>
                </a:lnTo>
                <a:lnTo>
                  <a:pt x="878" y="435"/>
                </a:lnTo>
                <a:lnTo>
                  <a:pt x="878" y="435"/>
                </a:lnTo>
                <a:lnTo>
                  <a:pt x="876" y="435"/>
                </a:lnTo>
                <a:lnTo>
                  <a:pt x="874" y="435"/>
                </a:lnTo>
                <a:lnTo>
                  <a:pt x="874" y="435"/>
                </a:lnTo>
                <a:lnTo>
                  <a:pt x="874" y="437"/>
                </a:lnTo>
                <a:lnTo>
                  <a:pt x="871" y="440"/>
                </a:lnTo>
                <a:lnTo>
                  <a:pt x="871" y="442"/>
                </a:lnTo>
                <a:lnTo>
                  <a:pt x="869" y="444"/>
                </a:lnTo>
                <a:lnTo>
                  <a:pt x="867" y="447"/>
                </a:lnTo>
                <a:lnTo>
                  <a:pt x="867" y="447"/>
                </a:lnTo>
                <a:lnTo>
                  <a:pt x="867" y="449"/>
                </a:lnTo>
                <a:lnTo>
                  <a:pt x="864" y="451"/>
                </a:lnTo>
                <a:lnTo>
                  <a:pt x="862" y="451"/>
                </a:lnTo>
                <a:lnTo>
                  <a:pt x="860" y="451"/>
                </a:lnTo>
                <a:lnTo>
                  <a:pt x="860" y="449"/>
                </a:lnTo>
                <a:lnTo>
                  <a:pt x="857" y="449"/>
                </a:lnTo>
                <a:lnTo>
                  <a:pt x="857" y="449"/>
                </a:lnTo>
                <a:lnTo>
                  <a:pt x="855" y="449"/>
                </a:lnTo>
                <a:lnTo>
                  <a:pt x="855" y="451"/>
                </a:lnTo>
                <a:lnTo>
                  <a:pt x="855" y="454"/>
                </a:lnTo>
                <a:lnTo>
                  <a:pt x="845" y="454"/>
                </a:lnTo>
                <a:lnTo>
                  <a:pt x="836" y="454"/>
                </a:lnTo>
                <a:lnTo>
                  <a:pt x="829" y="454"/>
                </a:lnTo>
                <a:lnTo>
                  <a:pt x="822" y="454"/>
                </a:lnTo>
                <a:lnTo>
                  <a:pt x="810" y="454"/>
                </a:lnTo>
                <a:lnTo>
                  <a:pt x="805" y="454"/>
                </a:lnTo>
                <a:lnTo>
                  <a:pt x="801" y="454"/>
                </a:lnTo>
                <a:lnTo>
                  <a:pt x="798" y="454"/>
                </a:lnTo>
                <a:lnTo>
                  <a:pt x="798" y="454"/>
                </a:lnTo>
                <a:lnTo>
                  <a:pt x="798" y="461"/>
                </a:lnTo>
                <a:lnTo>
                  <a:pt x="798" y="473"/>
                </a:lnTo>
                <a:lnTo>
                  <a:pt x="784" y="473"/>
                </a:lnTo>
                <a:lnTo>
                  <a:pt x="784" y="473"/>
                </a:lnTo>
                <a:lnTo>
                  <a:pt x="786" y="475"/>
                </a:lnTo>
                <a:lnTo>
                  <a:pt x="789" y="475"/>
                </a:lnTo>
                <a:lnTo>
                  <a:pt x="791" y="480"/>
                </a:lnTo>
                <a:lnTo>
                  <a:pt x="796" y="482"/>
                </a:lnTo>
                <a:lnTo>
                  <a:pt x="798" y="482"/>
                </a:lnTo>
                <a:lnTo>
                  <a:pt x="798" y="482"/>
                </a:lnTo>
                <a:lnTo>
                  <a:pt x="801" y="484"/>
                </a:lnTo>
                <a:lnTo>
                  <a:pt x="801" y="484"/>
                </a:lnTo>
                <a:lnTo>
                  <a:pt x="803" y="487"/>
                </a:lnTo>
                <a:lnTo>
                  <a:pt x="805" y="487"/>
                </a:lnTo>
                <a:lnTo>
                  <a:pt x="805" y="489"/>
                </a:lnTo>
                <a:lnTo>
                  <a:pt x="808" y="489"/>
                </a:lnTo>
                <a:lnTo>
                  <a:pt x="808" y="491"/>
                </a:lnTo>
                <a:lnTo>
                  <a:pt x="808" y="491"/>
                </a:lnTo>
                <a:lnTo>
                  <a:pt x="808" y="494"/>
                </a:lnTo>
                <a:lnTo>
                  <a:pt x="808" y="494"/>
                </a:lnTo>
                <a:lnTo>
                  <a:pt x="810" y="496"/>
                </a:lnTo>
                <a:lnTo>
                  <a:pt x="810" y="496"/>
                </a:lnTo>
                <a:lnTo>
                  <a:pt x="812" y="496"/>
                </a:lnTo>
                <a:lnTo>
                  <a:pt x="812" y="496"/>
                </a:lnTo>
                <a:lnTo>
                  <a:pt x="812" y="496"/>
                </a:lnTo>
                <a:lnTo>
                  <a:pt x="815" y="496"/>
                </a:lnTo>
                <a:lnTo>
                  <a:pt x="817" y="499"/>
                </a:lnTo>
                <a:lnTo>
                  <a:pt x="817" y="499"/>
                </a:lnTo>
                <a:lnTo>
                  <a:pt x="815" y="501"/>
                </a:lnTo>
                <a:lnTo>
                  <a:pt x="815" y="501"/>
                </a:lnTo>
                <a:lnTo>
                  <a:pt x="815" y="503"/>
                </a:lnTo>
                <a:lnTo>
                  <a:pt x="815" y="503"/>
                </a:lnTo>
                <a:lnTo>
                  <a:pt x="815" y="506"/>
                </a:lnTo>
                <a:lnTo>
                  <a:pt x="815" y="506"/>
                </a:lnTo>
                <a:lnTo>
                  <a:pt x="815" y="508"/>
                </a:lnTo>
                <a:lnTo>
                  <a:pt x="815" y="508"/>
                </a:lnTo>
                <a:lnTo>
                  <a:pt x="815" y="508"/>
                </a:lnTo>
                <a:lnTo>
                  <a:pt x="810" y="508"/>
                </a:lnTo>
                <a:lnTo>
                  <a:pt x="803" y="508"/>
                </a:lnTo>
                <a:lnTo>
                  <a:pt x="798" y="508"/>
                </a:lnTo>
                <a:lnTo>
                  <a:pt x="782" y="508"/>
                </a:lnTo>
                <a:lnTo>
                  <a:pt x="777" y="508"/>
                </a:lnTo>
                <a:lnTo>
                  <a:pt x="775" y="508"/>
                </a:lnTo>
                <a:lnTo>
                  <a:pt x="772" y="510"/>
                </a:lnTo>
                <a:lnTo>
                  <a:pt x="772" y="513"/>
                </a:lnTo>
                <a:lnTo>
                  <a:pt x="763" y="527"/>
                </a:lnTo>
                <a:lnTo>
                  <a:pt x="760" y="532"/>
                </a:lnTo>
                <a:lnTo>
                  <a:pt x="765" y="539"/>
                </a:lnTo>
                <a:lnTo>
                  <a:pt x="765" y="541"/>
                </a:lnTo>
                <a:lnTo>
                  <a:pt x="763" y="543"/>
                </a:lnTo>
                <a:lnTo>
                  <a:pt x="760" y="546"/>
                </a:lnTo>
                <a:lnTo>
                  <a:pt x="760" y="5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p:cNvSpPr>
          <p:nvPr/>
        </p:nvSpPr>
        <p:spPr bwMode="auto">
          <a:xfrm>
            <a:off x="420688" y="1608138"/>
            <a:ext cx="19050" cy="22225"/>
          </a:xfrm>
          <a:custGeom>
            <a:avLst/>
            <a:gdLst>
              <a:gd name="T0" fmla="*/ 9 w 12"/>
              <a:gd name="T1" fmla="*/ 14 h 14"/>
              <a:gd name="T2" fmla="*/ 9 w 12"/>
              <a:gd name="T3" fmla="*/ 14 h 14"/>
              <a:gd name="T4" fmla="*/ 5 w 12"/>
              <a:gd name="T5" fmla="*/ 14 h 14"/>
              <a:gd name="T6" fmla="*/ 5 w 12"/>
              <a:gd name="T7" fmla="*/ 11 h 14"/>
              <a:gd name="T8" fmla="*/ 0 w 12"/>
              <a:gd name="T9" fmla="*/ 11 h 14"/>
              <a:gd name="T10" fmla="*/ 0 w 12"/>
              <a:gd name="T11" fmla="*/ 11 h 14"/>
              <a:gd name="T12" fmla="*/ 0 w 12"/>
              <a:gd name="T13" fmla="*/ 11 h 14"/>
              <a:gd name="T14" fmla="*/ 2 w 12"/>
              <a:gd name="T15" fmla="*/ 2 h 14"/>
              <a:gd name="T16" fmla="*/ 2 w 12"/>
              <a:gd name="T17" fmla="*/ 2 h 14"/>
              <a:gd name="T18" fmla="*/ 5 w 12"/>
              <a:gd name="T19" fmla="*/ 2 h 14"/>
              <a:gd name="T20" fmla="*/ 5 w 12"/>
              <a:gd name="T21" fmla="*/ 0 h 14"/>
              <a:gd name="T22" fmla="*/ 7 w 12"/>
              <a:gd name="T23" fmla="*/ 0 h 14"/>
              <a:gd name="T24" fmla="*/ 7 w 12"/>
              <a:gd name="T25" fmla="*/ 0 h 14"/>
              <a:gd name="T26" fmla="*/ 9 w 12"/>
              <a:gd name="T27" fmla="*/ 0 h 14"/>
              <a:gd name="T28" fmla="*/ 9 w 12"/>
              <a:gd name="T29" fmla="*/ 0 h 14"/>
              <a:gd name="T30" fmla="*/ 12 w 12"/>
              <a:gd name="T31" fmla="*/ 4 h 14"/>
              <a:gd name="T32" fmla="*/ 12 w 12"/>
              <a:gd name="T33" fmla="*/ 7 h 14"/>
              <a:gd name="T34" fmla="*/ 12 w 12"/>
              <a:gd name="T35" fmla="*/ 7 h 14"/>
              <a:gd name="T36" fmla="*/ 12 w 12"/>
              <a:gd name="T37" fmla="*/ 7 h 14"/>
              <a:gd name="T38" fmla="*/ 12 w 12"/>
              <a:gd name="T39" fmla="*/ 7 h 14"/>
              <a:gd name="T40" fmla="*/ 9 w 12"/>
              <a:gd name="T41" fmla="*/ 14 h 14"/>
              <a:gd name="T42" fmla="*/ 9 w 12"/>
              <a:gd name="T43" fmla="*/ 14 h 14"/>
              <a:gd name="T44" fmla="*/ 9 w 12"/>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4">
                <a:moveTo>
                  <a:pt x="9" y="14"/>
                </a:moveTo>
                <a:lnTo>
                  <a:pt x="9" y="14"/>
                </a:lnTo>
                <a:lnTo>
                  <a:pt x="5" y="14"/>
                </a:lnTo>
                <a:lnTo>
                  <a:pt x="5" y="11"/>
                </a:lnTo>
                <a:lnTo>
                  <a:pt x="0" y="11"/>
                </a:lnTo>
                <a:lnTo>
                  <a:pt x="0" y="11"/>
                </a:lnTo>
                <a:lnTo>
                  <a:pt x="0" y="11"/>
                </a:lnTo>
                <a:lnTo>
                  <a:pt x="2" y="2"/>
                </a:lnTo>
                <a:lnTo>
                  <a:pt x="2" y="2"/>
                </a:lnTo>
                <a:lnTo>
                  <a:pt x="5" y="2"/>
                </a:lnTo>
                <a:lnTo>
                  <a:pt x="5" y="0"/>
                </a:lnTo>
                <a:lnTo>
                  <a:pt x="7" y="0"/>
                </a:lnTo>
                <a:lnTo>
                  <a:pt x="7" y="0"/>
                </a:lnTo>
                <a:lnTo>
                  <a:pt x="9" y="0"/>
                </a:lnTo>
                <a:lnTo>
                  <a:pt x="9" y="0"/>
                </a:lnTo>
                <a:lnTo>
                  <a:pt x="12" y="4"/>
                </a:lnTo>
                <a:lnTo>
                  <a:pt x="12" y="7"/>
                </a:lnTo>
                <a:lnTo>
                  <a:pt x="12" y="7"/>
                </a:lnTo>
                <a:lnTo>
                  <a:pt x="12" y="7"/>
                </a:lnTo>
                <a:lnTo>
                  <a:pt x="12" y="7"/>
                </a:lnTo>
                <a:lnTo>
                  <a:pt x="9" y="14"/>
                </a:lnTo>
                <a:lnTo>
                  <a:pt x="9" y="14"/>
                </a:lnTo>
                <a:lnTo>
                  <a:pt x="9" y="14"/>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p:cNvSpPr>
          <p:nvPr/>
        </p:nvSpPr>
        <p:spPr bwMode="auto">
          <a:xfrm>
            <a:off x="420688" y="1608138"/>
            <a:ext cx="19050" cy="22225"/>
          </a:xfrm>
          <a:custGeom>
            <a:avLst/>
            <a:gdLst>
              <a:gd name="T0" fmla="*/ 9 w 12"/>
              <a:gd name="T1" fmla="*/ 14 h 14"/>
              <a:gd name="T2" fmla="*/ 9 w 12"/>
              <a:gd name="T3" fmla="*/ 14 h 14"/>
              <a:gd name="T4" fmla="*/ 5 w 12"/>
              <a:gd name="T5" fmla="*/ 14 h 14"/>
              <a:gd name="T6" fmla="*/ 5 w 12"/>
              <a:gd name="T7" fmla="*/ 11 h 14"/>
              <a:gd name="T8" fmla="*/ 0 w 12"/>
              <a:gd name="T9" fmla="*/ 11 h 14"/>
              <a:gd name="T10" fmla="*/ 0 w 12"/>
              <a:gd name="T11" fmla="*/ 11 h 14"/>
              <a:gd name="T12" fmla="*/ 0 w 12"/>
              <a:gd name="T13" fmla="*/ 11 h 14"/>
              <a:gd name="T14" fmla="*/ 2 w 12"/>
              <a:gd name="T15" fmla="*/ 2 h 14"/>
              <a:gd name="T16" fmla="*/ 2 w 12"/>
              <a:gd name="T17" fmla="*/ 2 h 14"/>
              <a:gd name="T18" fmla="*/ 5 w 12"/>
              <a:gd name="T19" fmla="*/ 2 h 14"/>
              <a:gd name="T20" fmla="*/ 5 w 12"/>
              <a:gd name="T21" fmla="*/ 0 h 14"/>
              <a:gd name="T22" fmla="*/ 7 w 12"/>
              <a:gd name="T23" fmla="*/ 0 h 14"/>
              <a:gd name="T24" fmla="*/ 7 w 12"/>
              <a:gd name="T25" fmla="*/ 0 h 14"/>
              <a:gd name="T26" fmla="*/ 9 w 12"/>
              <a:gd name="T27" fmla="*/ 0 h 14"/>
              <a:gd name="T28" fmla="*/ 9 w 12"/>
              <a:gd name="T29" fmla="*/ 0 h 14"/>
              <a:gd name="T30" fmla="*/ 12 w 12"/>
              <a:gd name="T31" fmla="*/ 4 h 14"/>
              <a:gd name="T32" fmla="*/ 12 w 12"/>
              <a:gd name="T33" fmla="*/ 7 h 14"/>
              <a:gd name="T34" fmla="*/ 12 w 12"/>
              <a:gd name="T35" fmla="*/ 7 h 14"/>
              <a:gd name="T36" fmla="*/ 12 w 12"/>
              <a:gd name="T37" fmla="*/ 7 h 14"/>
              <a:gd name="T38" fmla="*/ 12 w 12"/>
              <a:gd name="T39" fmla="*/ 7 h 14"/>
              <a:gd name="T40" fmla="*/ 9 w 12"/>
              <a:gd name="T41" fmla="*/ 14 h 14"/>
              <a:gd name="T42" fmla="*/ 9 w 12"/>
              <a:gd name="T43" fmla="*/ 14 h 14"/>
              <a:gd name="T44" fmla="*/ 9 w 12"/>
              <a:gd name="T4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4">
                <a:moveTo>
                  <a:pt x="9" y="14"/>
                </a:moveTo>
                <a:lnTo>
                  <a:pt x="9" y="14"/>
                </a:lnTo>
                <a:lnTo>
                  <a:pt x="5" y="14"/>
                </a:lnTo>
                <a:lnTo>
                  <a:pt x="5" y="11"/>
                </a:lnTo>
                <a:lnTo>
                  <a:pt x="0" y="11"/>
                </a:lnTo>
                <a:lnTo>
                  <a:pt x="0" y="11"/>
                </a:lnTo>
                <a:lnTo>
                  <a:pt x="0" y="11"/>
                </a:lnTo>
                <a:lnTo>
                  <a:pt x="2" y="2"/>
                </a:lnTo>
                <a:lnTo>
                  <a:pt x="2" y="2"/>
                </a:lnTo>
                <a:lnTo>
                  <a:pt x="5" y="2"/>
                </a:lnTo>
                <a:lnTo>
                  <a:pt x="5" y="0"/>
                </a:lnTo>
                <a:lnTo>
                  <a:pt x="7" y="0"/>
                </a:lnTo>
                <a:lnTo>
                  <a:pt x="7" y="0"/>
                </a:lnTo>
                <a:lnTo>
                  <a:pt x="9" y="0"/>
                </a:lnTo>
                <a:lnTo>
                  <a:pt x="9" y="0"/>
                </a:lnTo>
                <a:lnTo>
                  <a:pt x="12" y="4"/>
                </a:lnTo>
                <a:lnTo>
                  <a:pt x="12" y="7"/>
                </a:lnTo>
                <a:lnTo>
                  <a:pt x="12" y="7"/>
                </a:lnTo>
                <a:lnTo>
                  <a:pt x="12" y="7"/>
                </a:lnTo>
                <a:lnTo>
                  <a:pt x="12" y="7"/>
                </a:lnTo>
                <a:lnTo>
                  <a:pt x="9" y="14"/>
                </a:lnTo>
                <a:lnTo>
                  <a:pt x="9" y="14"/>
                </a:lnTo>
                <a:lnTo>
                  <a:pt x="9"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p:cNvSpPr>
          <p:nvPr/>
        </p:nvSpPr>
        <p:spPr bwMode="auto">
          <a:xfrm>
            <a:off x="371475" y="1589088"/>
            <a:ext cx="23813" cy="30163"/>
          </a:xfrm>
          <a:custGeom>
            <a:avLst/>
            <a:gdLst>
              <a:gd name="T0" fmla="*/ 15 w 15"/>
              <a:gd name="T1" fmla="*/ 19 h 19"/>
              <a:gd name="T2" fmla="*/ 12 w 15"/>
              <a:gd name="T3" fmla="*/ 19 h 19"/>
              <a:gd name="T4" fmla="*/ 12 w 15"/>
              <a:gd name="T5" fmla="*/ 16 h 19"/>
              <a:gd name="T6" fmla="*/ 12 w 15"/>
              <a:gd name="T7" fmla="*/ 16 h 19"/>
              <a:gd name="T8" fmla="*/ 10 w 15"/>
              <a:gd name="T9" fmla="*/ 16 h 19"/>
              <a:gd name="T10" fmla="*/ 7 w 15"/>
              <a:gd name="T11" fmla="*/ 14 h 19"/>
              <a:gd name="T12" fmla="*/ 5 w 15"/>
              <a:gd name="T13" fmla="*/ 12 h 19"/>
              <a:gd name="T14" fmla="*/ 3 w 15"/>
              <a:gd name="T15" fmla="*/ 9 h 19"/>
              <a:gd name="T16" fmla="*/ 0 w 15"/>
              <a:gd name="T17" fmla="*/ 5 h 19"/>
              <a:gd name="T18" fmla="*/ 0 w 15"/>
              <a:gd name="T19" fmla="*/ 5 h 19"/>
              <a:gd name="T20" fmla="*/ 0 w 15"/>
              <a:gd name="T21" fmla="*/ 5 h 19"/>
              <a:gd name="T22" fmla="*/ 0 w 15"/>
              <a:gd name="T23" fmla="*/ 0 h 19"/>
              <a:gd name="T24" fmla="*/ 3 w 15"/>
              <a:gd name="T25" fmla="*/ 2 h 19"/>
              <a:gd name="T26" fmla="*/ 3 w 15"/>
              <a:gd name="T27" fmla="*/ 2 h 19"/>
              <a:gd name="T28" fmla="*/ 3 w 15"/>
              <a:gd name="T29" fmla="*/ 2 h 19"/>
              <a:gd name="T30" fmla="*/ 5 w 15"/>
              <a:gd name="T31" fmla="*/ 5 h 19"/>
              <a:gd name="T32" fmla="*/ 5 w 15"/>
              <a:gd name="T33" fmla="*/ 5 h 19"/>
              <a:gd name="T34" fmla="*/ 7 w 15"/>
              <a:gd name="T35" fmla="*/ 7 h 19"/>
              <a:gd name="T36" fmla="*/ 7 w 15"/>
              <a:gd name="T37" fmla="*/ 7 h 19"/>
              <a:gd name="T38" fmla="*/ 7 w 15"/>
              <a:gd name="T39" fmla="*/ 7 h 19"/>
              <a:gd name="T40" fmla="*/ 7 w 15"/>
              <a:gd name="T41" fmla="*/ 7 h 19"/>
              <a:gd name="T42" fmla="*/ 7 w 15"/>
              <a:gd name="T43" fmla="*/ 7 h 19"/>
              <a:gd name="T44" fmla="*/ 7 w 15"/>
              <a:gd name="T45" fmla="*/ 9 h 19"/>
              <a:gd name="T46" fmla="*/ 7 w 15"/>
              <a:gd name="T47" fmla="*/ 9 h 19"/>
              <a:gd name="T48" fmla="*/ 7 w 15"/>
              <a:gd name="T49" fmla="*/ 9 h 19"/>
              <a:gd name="T50" fmla="*/ 10 w 15"/>
              <a:gd name="T51" fmla="*/ 9 h 19"/>
              <a:gd name="T52" fmla="*/ 10 w 15"/>
              <a:gd name="T53" fmla="*/ 9 h 19"/>
              <a:gd name="T54" fmla="*/ 10 w 15"/>
              <a:gd name="T55" fmla="*/ 9 h 19"/>
              <a:gd name="T56" fmla="*/ 12 w 15"/>
              <a:gd name="T57" fmla="*/ 12 h 19"/>
              <a:gd name="T58" fmla="*/ 12 w 15"/>
              <a:gd name="T59" fmla="*/ 14 h 19"/>
              <a:gd name="T60" fmla="*/ 12 w 15"/>
              <a:gd name="T61" fmla="*/ 14 h 19"/>
              <a:gd name="T62" fmla="*/ 12 w 15"/>
              <a:gd name="T63" fmla="*/ 14 h 19"/>
              <a:gd name="T64" fmla="*/ 12 w 15"/>
              <a:gd name="T65" fmla="*/ 16 h 19"/>
              <a:gd name="T66" fmla="*/ 15 w 15"/>
              <a:gd name="T67" fmla="*/ 16 h 19"/>
              <a:gd name="T68" fmla="*/ 15 w 15"/>
              <a:gd name="T69" fmla="*/ 16 h 19"/>
              <a:gd name="T70" fmla="*/ 15 w 15"/>
              <a:gd name="T71" fmla="*/ 16 h 19"/>
              <a:gd name="T72" fmla="*/ 15 w 15"/>
              <a:gd name="T73" fmla="*/ 16 h 19"/>
              <a:gd name="T74" fmla="*/ 15 w 15"/>
              <a:gd name="T75" fmla="*/ 19 h 19"/>
              <a:gd name="T76" fmla="*/ 15 w 15"/>
              <a:gd name="T77" fmla="*/ 19 h 19"/>
              <a:gd name="T78" fmla="*/ 15 w 15"/>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9">
                <a:moveTo>
                  <a:pt x="15" y="19"/>
                </a:moveTo>
                <a:lnTo>
                  <a:pt x="12" y="19"/>
                </a:lnTo>
                <a:lnTo>
                  <a:pt x="12" y="16"/>
                </a:lnTo>
                <a:lnTo>
                  <a:pt x="12" y="16"/>
                </a:lnTo>
                <a:lnTo>
                  <a:pt x="10" y="16"/>
                </a:lnTo>
                <a:lnTo>
                  <a:pt x="7" y="14"/>
                </a:lnTo>
                <a:lnTo>
                  <a:pt x="5" y="12"/>
                </a:lnTo>
                <a:lnTo>
                  <a:pt x="3" y="9"/>
                </a:lnTo>
                <a:lnTo>
                  <a:pt x="0" y="5"/>
                </a:lnTo>
                <a:lnTo>
                  <a:pt x="0" y="5"/>
                </a:lnTo>
                <a:lnTo>
                  <a:pt x="0" y="5"/>
                </a:lnTo>
                <a:lnTo>
                  <a:pt x="0" y="0"/>
                </a:lnTo>
                <a:lnTo>
                  <a:pt x="3" y="2"/>
                </a:lnTo>
                <a:lnTo>
                  <a:pt x="3" y="2"/>
                </a:lnTo>
                <a:lnTo>
                  <a:pt x="3" y="2"/>
                </a:lnTo>
                <a:lnTo>
                  <a:pt x="5" y="5"/>
                </a:lnTo>
                <a:lnTo>
                  <a:pt x="5" y="5"/>
                </a:lnTo>
                <a:lnTo>
                  <a:pt x="7" y="7"/>
                </a:lnTo>
                <a:lnTo>
                  <a:pt x="7" y="7"/>
                </a:lnTo>
                <a:lnTo>
                  <a:pt x="7" y="7"/>
                </a:lnTo>
                <a:lnTo>
                  <a:pt x="7" y="7"/>
                </a:lnTo>
                <a:lnTo>
                  <a:pt x="7" y="7"/>
                </a:lnTo>
                <a:lnTo>
                  <a:pt x="7" y="9"/>
                </a:lnTo>
                <a:lnTo>
                  <a:pt x="7" y="9"/>
                </a:lnTo>
                <a:lnTo>
                  <a:pt x="7" y="9"/>
                </a:lnTo>
                <a:lnTo>
                  <a:pt x="10" y="9"/>
                </a:lnTo>
                <a:lnTo>
                  <a:pt x="10" y="9"/>
                </a:lnTo>
                <a:lnTo>
                  <a:pt x="10" y="9"/>
                </a:lnTo>
                <a:lnTo>
                  <a:pt x="12" y="12"/>
                </a:lnTo>
                <a:lnTo>
                  <a:pt x="12" y="14"/>
                </a:lnTo>
                <a:lnTo>
                  <a:pt x="12" y="14"/>
                </a:lnTo>
                <a:lnTo>
                  <a:pt x="12" y="14"/>
                </a:lnTo>
                <a:lnTo>
                  <a:pt x="12" y="16"/>
                </a:lnTo>
                <a:lnTo>
                  <a:pt x="15" y="16"/>
                </a:lnTo>
                <a:lnTo>
                  <a:pt x="15" y="16"/>
                </a:lnTo>
                <a:lnTo>
                  <a:pt x="15" y="16"/>
                </a:lnTo>
                <a:lnTo>
                  <a:pt x="15" y="16"/>
                </a:lnTo>
                <a:lnTo>
                  <a:pt x="15" y="19"/>
                </a:lnTo>
                <a:lnTo>
                  <a:pt x="15" y="19"/>
                </a:lnTo>
                <a:lnTo>
                  <a:pt x="15" y="19"/>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p:cNvSpPr>
          <p:nvPr/>
        </p:nvSpPr>
        <p:spPr bwMode="auto">
          <a:xfrm>
            <a:off x="371475" y="1589088"/>
            <a:ext cx="23813" cy="30163"/>
          </a:xfrm>
          <a:custGeom>
            <a:avLst/>
            <a:gdLst>
              <a:gd name="T0" fmla="*/ 15 w 15"/>
              <a:gd name="T1" fmla="*/ 19 h 19"/>
              <a:gd name="T2" fmla="*/ 12 w 15"/>
              <a:gd name="T3" fmla="*/ 19 h 19"/>
              <a:gd name="T4" fmla="*/ 12 w 15"/>
              <a:gd name="T5" fmla="*/ 16 h 19"/>
              <a:gd name="T6" fmla="*/ 12 w 15"/>
              <a:gd name="T7" fmla="*/ 16 h 19"/>
              <a:gd name="T8" fmla="*/ 10 w 15"/>
              <a:gd name="T9" fmla="*/ 16 h 19"/>
              <a:gd name="T10" fmla="*/ 7 w 15"/>
              <a:gd name="T11" fmla="*/ 14 h 19"/>
              <a:gd name="T12" fmla="*/ 5 w 15"/>
              <a:gd name="T13" fmla="*/ 12 h 19"/>
              <a:gd name="T14" fmla="*/ 3 w 15"/>
              <a:gd name="T15" fmla="*/ 9 h 19"/>
              <a:gd name="T16" fmla="*/ 0 w 15"/>
              <a:gd name="T17" fmla="*/ 5 h 19"/>
              <a:gd name="T18" fmla="*/ 0 w 15"/>
              <a:gd name="T19" fmla="*/ 5 h 19"/>
              <a:gd name="T20" fmla="*/ 0 w 15"/>
              <a:gd name="T21" fmla="*/ 5 h 19"/>
              <a:gd name="T22" fmla="*/ 0 w 15"/>
              <a:gd name="T23" fmla="*/ 0 h 19"/>
              <a:gd name="T24" fmla="*/ 3 w 15"/>
              <a:gd name="T25" fmla="*/ 2 h 19"/>
              <a:gd name="T26" fmla="*/ 3 w 15"/>
              <a:gd name="T27" fmla="*/ 2 h 19"/>
              <a:gd name="T28" fmla="*/ 3 w 15"/>
              <a:gd name="T29" fmla="*/ 2 h 19"/>
              <a:gd name="T30" fmla="*/ 5 w 15"/>
              <a:gd name="T31" fmla="*/ 5 h 19"/>
              <a:gd name="T32" fmla="*/ 5 w 15"/>
              <a:gd name="T33" fmla="*/ 5 h 19"/>
              <a:gd name="T34" fmla="*/ 7 w 15"/>
              <a:gd name="T35" fmla="*/ 7 h 19"/>
              <a:gd name="T36" fmla="*/ 7 w 15"/>
              <a:gd name="T37" fmla="*/ 7 h 19"/>
              <a:gd name="T38" fmla="*/ 7 w 15"/>
              <a:gd name="T39" fmla="*/ 7 h 19"/>
              <a:gd name="T40" fmla="*/ 7 w 15"/>
              <a:gd name="T41" fmla="*/ 7 h 19"/>
              <a:gd name="T42" fmla="*/ 7 w 15"/>
              <a:gd name="T43" fmla="*/ 7 h 19"/>
              <a:gd name="T44" fmla="*/ 7 w 15"/>
              <a:gd name="T45" fmla="*/ 9 h 19"/>
              <a:gd name="T46" fmla="*/ 7 w 15"/>
              <a:gd name="T47" fmla="*/ 9 h 19"/>
              <a:gd name="T48" fmla="*/ 7 w 15"/>
              <a:gd name="T49" fmla="*/ 9 h 19"/>
              <a:gd name="T50" fmla="*/ 10 w 15"/>
              <a:gd name="T51" fmla="*/ 9 h 19"/>
              <a:gd name="T52" fmla="*/ 10 w 15"/>
              <a:gd name="T53" fmla="*/ 9 h 19"/>
              <a:gd name="T54" fmla="*/ 10 w 15"/>
              <a:gd name="T55" fmla="*/ 9 h 19"/>
              <a:gd name="T56" fmla="*/ 12 w 15"/>
              <a:gd name="T57" fmla="*/ 12 h 19"/>
              <a:gd name="T58" fmla="*/ 12 w 15"/>
              <a:gd name="T59" fmla="*/ 14 h 19"/>
              <a:gd name="T60" fmla="*/ 12 w 15"/>
              <a:gd name="T61" fmla="*/ 14 h 19"/>
              <a:gd name="T62" fmla="*/ 12 w 15"/>
              <a:gd name="T63" fmla="*/ 14 h 19"/>
              <a:gd name="T64" fmla="*/ 12 w 15"/>
              <a:gd name="T65" fmla="*/ 16 h 19"/>
              <a:gd name="T66" fmla="*/ 15 w 15"/>
              <a:gd name="T67" fmla="*/ 16 h 19"/>
              <a:gd name="T68" fmla="*/ 15 w 15"/>
              <a:gd name="T69" fmla="*/ 16 h 19"/>
              <a:gd name="T70" fmla="*/ 15 w 15"/>
              <a:gd name="T71" fmla="*/ 16 h 19"/>
              <a:gd name="T72" fmla="*/ 15 w 15"/>
              <a:gd name="T73" fmla="*/ 16 h 19"/>
              <a:gd name="T74" fmla="*/ 15 w 15"/>
              <a:gd name="T75" fmla="*/ 19 h 19"/>
              <a:gd name="T76" fmla="*/ 15 w 15"/>
              <a:gd name="T77" fmla="*/ 19 h 19"/>
              <a:gd name="T78" fmla="*/ 15 w 15"/>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9">
                <a:moveTo>
                  <a:pt x="15" y="19"/>
                </a:moveTo>
                <a:lnTo>
                  <a:pt x="12" y="19"/>
                </a:lnTo>
                <a:lnTo>
                  <a:pt x="12" y="16"/>
                </a:lnTo>
                <a:lnTo>
                  <a:pt x="12" y="16"/>
                </a:lnTo>
                <a:lnTo>
                  <a:pt x="10" y="16"/>
                </a:lnTo>
                <a:lnTo>
                  <a:pt x="7" y="14"/>
                </a:lnTo>
                <a:lnTo>
                  <a:pt x="5" y="12"/>
                </a:lnTo>
                <a:lnTo>
                  <a:pt x="3" y="9"/>
                </a:lnTo>
                <a:lnTo>
                  <a:pt x="0" y="5"/>
                </a:lnTo>
                <a:lnTo>
                  <a:pt x="0" y="5"/>
                </a:lnTo>
                <a:lnTo>
                  <a:pt x="0" y="5"/>
                </a:lnTo>
                <a:lnTo>
                  <a:pt x="0" y="0"/>
                </a:lnTo>
                <a:lnTo>
                  <a:pt x="3" y="2"/>
                </a:lnTo>
                <a:lnTo>
                  <a:pt x="3" y="2"/>
                </a:lnTo>
                <a:lnTo>
                  <a:pt x="3" y="2"/>
                </a:lnTo>
                <a:lnTo>
                  <a:pt x="5" y="5"/>
                </a:lnTo>
                <a:lnTo>
                  <a:pt x="5" y="5"/>
                </a:lnTo>
                <a:lnTo>
                  <a:pt x="7" y="7"/>
                </a:lnTo>
                <a:lnTo>
                  <a:pt x="7" y="7"/>
                </a:lnTo>
                <a:lnTo>
                  <a:pt x="7" y="7"/>
                </a:lnTo>
                <a:lnTo>
                  <a:pt x="7" y="7"/>
                </a:lnTo>
                <a:lnTo>
                  <a:pt x="7" y="7"/>
                </a:lnTo>
                <a:lnTo>
                  <a:pt x="7" y="9"/>
                </a:lnTo>
                <a:lnTo>
                  <a:pt x="7" y="9"/>
                </a:lnTo>
                <a:lnTo>
                  <a:pt x="7" y="9"/>
                </a:lnTo>
                <a:lnTo>
                  <a:pt x="10" y="9"/>
                </a:lnTo>
                <a:lnTo>
                  <a:pt x="10" y="9"/>
                </a:lnTo>
                <a:lnTo>
                  <a:pt x="10" y="9"/>
                </a:lnTo>
                <a:lnTo>
                  <a:pt x="12" y="12"/>
                </a:lnTo>
                <a:lnTo>
                  <a:pt x="12" y="14"/>
                </a:lnTo>
                <a:lnTo>
                  <a:pt x="12" y="14"/>
                </a:lnTo>
                <a:lnTo>
                  <a:pt x="12" y="14"/>
                </a:lnTo>
                <a:lnTo>
                  <a:pt x="12" y="16"/>
                </a:lnTo>
                <a:lnTo>
                  <a:pt x="15" y="16"/>
                </a:lnTo>
                <a:lnTo>
                  <a:pt x="15" y="16"/>
                </a:lnTo>
                <a:lnTo>
                  <a:pt x="15" y="16"/>
                </a:lnTo>
                <a:lnTo>
                  <a:pt x="15" y="16"/>
                </a:lnTo>
                <a:lnTo>
                  <a:pt x="15" y="19"/>
                </a:lnTo>
                <a:lnTo>
                  <a:pt x="15" y="19"/>
                </a:lnTo>
                <a:lnTo>
                  <a:pt x="1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7"/>
          <p:cNvSpPr>
            <a:spLocks/>
          </p:cNvSpPr>
          <p:nvPr/>
        </p:nvSpPr>
        <p:spPr bwMode="auto">
          <a:xfrm>
            <a:off x="1658938" y="2027238"/>
            <a:ext cx="14288" cy="14288"/>
          </a:xfrm>
          <a:custGeom>
            <a:avLst/>
            <a:gdLst>
              <a:gd name="T0" fmla="*/ 2 w 9"/>
              <a:gd name="T1" fmla="*/ 9 h 9"/>
              <a:gd name="T2" fmla="*/ 0 w 9"/>
              <a:gd name="T3" fmla="*/ 9 h 9"/>
              <a:gd name="T4" fmla="*/ 0 w 9"/>
              <a:gd name="T5" fmla="*/ 7 h 9"/>
              <a:gd name="T6" fmla="*/ 0 w 9"/>
              <a:gd name="T7" fmla="*/ 7 h 9"/>
              <a:gd name="T8" fmla="*/ 0 w 9"/>
              <a:gd name="T9" fmla="*/ 7 h 9"/>
              <a:gd name="T10" fmla="*/ 0 w 9"/>
              <a:gd name="T11" fmla="*/ 7 h 9"/>
              <a:gd name="T12" fmla="*/ 0 w 9"/>
              <a:gd name="T13" fmla="*/ 5 h 9"/>
              <a:gd name="T14" fmla="*/ 0 w 9"/>
              <a:gd name="T15" fmla="*/ 5 h 9"/>
              <a:gd name="T16" fmla="*/ 0 w 9"/>
              <a:gd name="T17" fmla="*/ 5 h 9"/>
              <a:gd name="T18" fmla="*/ 2 w 9"/>
              <a:gd name="T19" fmla="*/ 2 h 9"/>
              <a:gd name="T20" fmla="*/ 2 w 9"/>
              <a:gd name="T21" fmla="*/ 2 h 9"/>
              <a:gd name="T22" fmla="*/ 2 w 9"/>
              <a:gd name="T23" fmla="*/ 0 h 9"/>
              <a:gd name="T24" fmla="*/ 4 w 9"/>
              <a:gd name="T25" fmla="*/ 0 h 9"/>
              <a:gd name="T26" fmla="*/ 4 w 9"/>
              <a:gd name="T27" fmla="*/ 0 h 9"/>
              <a:gd name="T28" fmla="*/ 4 w 9"/>
              <a:gd name="T29" fmla="*/ 0 h 9"/>
              <a:gd name="T30" fmla="*/ 4 w 9"/>
              <a:gd name="T31" fmla="*/ 0 h 9"/>
              <a:gd name="T32" fmla="*/ 4 w 9"/>
              <a:gd name="T33" fmla="*/ 0 h 9"/>
              <a:gd name="T34" fmla="*/ 7 w 9"/>
              <a:gd name="T35" fmla="*/ 0 h 9"/>
              <a:gd name="T36" fmla="*/ 7 w 9"/>
              <a:gd name="T37" fmla="*/ 0 h 9"/>
              <a:gd name="T38" fmla="*/ 7 w 9"/>
              <a:gd name="T39" fmla="*/ 0 h 9"/>
              <a:gd name="T40" fmla="*/ 7 w 9"/>
              <a:gd name="T41" fmla="*/ 0 h 9"/>
              <a:gd name="T42" fmla="*/ 9 w 9"/>
              <a:gd name="T43" fmla="*/ 0 h 9"/>
              <a:gd name="T44" fmla="*/ 9 w 9"/>
              <a:gd name="T45" fmla="*/ 0 h 9"/>
              <a:gd name="T46" fmla="*/ 7 w 9"/>
              <a:gd name="T47" fmla="*/ 2 h 9"/>
              <a:gd name="T48" fmla="*/ 4 w 9"/>
              <a:gd name="T49" fmla="*/ 7 h 9"/>
              <a:gd name="T50" fmla="*/ 2 w 9"/>
              <a:gd name="T51" fmla="*/ 7 h 9"/>
              <a:gd name="T52" fmla="*/ 2 w 9"/>
              <a:gd name="T53" fmla="*/ 7 h 9"/>
              <a:gd name="T54" fmla="*/ 2 w 9"/>
              <a:gd name="T55" fmla="*/ 9 h 9"/>
              <a:gd name="T56" fmla="*/ 2 w 9"/>
              <a:gd name="T57" fmla="*/ 9 h 9"/>
              <a:gd name="T58" fmla="*/ 2 w 9"/>
              <a:gd name="T5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9">
                <a:moveTo>
                  <a:pt x="2" y="9"/>
                </a:moveTo>
                <a:lnTo>
                  <a:pt x="0" y="9"/>
                </a:lnTo>
                <a:lnTo>
                  <a:pt x="0" y="7"/>
                </a:lnTo>
                <a:lnTo>
                  <a:pt x="0" y="7"/>
                </a:lnTo>
                <a:lnTo>
                  <a:pt x="0" y="7"/>
                </a:lnTo>
                <a:lnTo>
                  <a:pt x="0" y="7"/>
                </a:lnTo>
                <a:lnTo>
                  <a:pt x="0" y="5"/>
                </a:lnTo>
                <a:lnTo>
                  <a:pt x="0" y="5"/>
                </a:lnTo>
                <a:lnTo>
                  <a:pt x="0" y="5"/>
                </a:lnTo>
                <a:lnTo>
                  <a:pt x="2" y="2"/>
                </a:lnTo>
                <a:lnTo>
                  <a:pt x="2" y="2"/>
                </a:lnTo>
                <a:lnTo>
                  <a:pt x="2" y="0"/>
                </a:lnTo>
                <a:lnTo>
                  <a:pt x="4" y="0"/>
                </a:lnTo>
                <a:lnTo>
                  <a:pt x="4" y="0"/>
                </a:lnTo>
                <a:lnTo>
                  <a:pt x="4" y="0"/>
                </a:lnTo>
                <a:lnTo>
                  <a:pt x="4" y="0"/>
                </a:lnTo>
                <a:lnTo>
                  <a:pt x="4" y="0"/>
                </a:lnTo>
                <a:lnTo>
                  <a:pt x="7" y="0"/>
                </a:lnTo>
                <a:lnTo>
                  <a:pt x="7" y="0"/>
                </a:lnTo>
                <a:lnTo>
                  <a:pt x="7" y="0"/>
                </a:lnTo>
                <a:lnTo>
                  <a:pt x="7" y="0"/>
                </a:lnTo>
                <a:lnTo>
                  <a:pt x="9" y="0"/>
                </a:lnTo>
                <a:lnTo>
                  <a:pt x="9" y="0"/>
                </a:lnTo>
                <a:lnTo>
                  <a:pt x="7" y="2"/>
                </a:lnTo>
                <a:lnTo>
                  <a:pt x="4" y="7"/>
                </a:lnTo>
                <a:lnTo>
                  <a:pt x="2" y="7"/>
                </a:lnTo>
                <a:lnTo>
                  <a:pt x="2" y="7"/>
                </a:lnTo>
                <a:lnTo>
                  <a:pt x="2" y="9"/>
                </a:lnTo>
                <a:lnTo>
                  <a:pt x="2" y="9"/>
                </a:lnTo>
                <a:lnTo>
                  <a:pt x="2" y="9"/>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8"/>
          <p:cNvSpPr>
            <a:spLocks/>
          </p:cNvSpPr>
          <p:nvPr/>
        </p:nvSpPr>
        <p:spPr bwMode="auto">
          <a:xfrm>
            <a:off x="1658938" y="2027238"/>
            <a:ext cx="14288" cy="14288"/>
          </a:xfrm>
          <a:custGeom>
            <a:avLst/>
            <a:gdLst>
              <a:gd name="T0" fmla="*/ 2 w 9"/>
              <a:gd name="T1" fmla="*/ 9 h 9"/>
              <a:gd name="T2" fmla="*/ 0 w 9"/>
              <a:gd name="T3" fmla="*/ 9 h 9"/>
              <a:gd name="T4" fmla="*/ 0 w 9"/>
              <a:gd name="T5" fmla="*/ 7 h 9"/>
              <a:gd name="T6" fmla="*/ 0 w 9"/>
              <a:gd name="T7" fmla="*/ 7 h 9"/>
              <a:gd name="T8" fmla="*/ 0 w 9"/>
              <a:gd name="T9" fmla="*/ 7 h 9"/>
              <a:gd name="T10" fmla="*/ 0 w 9"/>
              <a:gd name="T11" fmla="*/ 7 h 9"/>
              <a:gd name="T12" fmla="*/ 0 w 9"/>
              <a:gd name="T13" fmla="*/ 5 h 9"/>
              <a:gd name="T14" fmla="*/ 0 w 9"/>
              <a:gd name="T15" fmla="*/ 5 h 9"/>
              <a:gd name="T16" fmla="*/ 0 w 9"/>
              <a:gd name="T17" fmla="*/ 5 h 9"/>
              <a:gd name="T18" fmla="*/ 2 w 9"/>
              <a:gd name="T19" fmla="*/ 2 h 9"/>
              <a:gd name="T20" fmla="*/ 2 w 9"/>
              <a:gd name="T21" fmla="*/ 2 h 9"/>
              <a:gd name="T22" fmla="*/ 2 w 9"/>
              <a:gd name="T23" fmla="*/ 0 h 9"/>
              <a:gd name="T24" fmla="*/ 4 w 9"/>
              <a:gd name="T25" fmla="*/ 0 h 9"/>
              <a:gd name="T26" fmla="*/ 4 w 9"/>
              <a:gd name="T27" fmla="*/ 0 h 9"/>
              <a:gd name="T28" fmla="*/ 4 w 9"/>
              <a:gd name="T29" fmla="*/ 0 h 9"/>
              <a:gd name="T30" fmla="*/ 4 w 9"/>
              <a:gd name="T31" fmla="*/ 0 h 9"/>
              <a:gd name="T32" fmla="*/ 4 w 9"/>
              <a:gd name="T33" fmla="*/ 0 h 9"/>
              <a:gd name="T34" fmla="*/ 7 w 9"/>
              <a:gd name="T35" fmla="*/ 0 h 9"/>
              <a:gd name="T36" fmla="*/ 7 w 9"/>
              <a:gd name="T37" fmla="*/ 0 h 9"/>
              <a:gd name="T38" fmla="*/ 7 w 9"/>
              <a:gd name="T39" fmla="*/ 0 h 9"/>
              <a:gd name="T40" fmla="*/ 7 w 9"/>
              <a:gd name="T41" fmla="*/ 0 h 9"/>
              <a:gd name="T42" fmla="*/ 9 w 9"/>
              <a:gd name="T43" fmla="*/ 0 h 9"/>
              <a:gd name="T44" fmla="*/ 9 w 9"/>
              <a:gd name="T45" fmla="*/ 0 h 9"/>
              <a:gd name="T46" fmla="*/ 7 w 9"/>
              <a:gd name="T47" fmla="*/ 2 h 9"/>
              <a:gd name="T48" fmla="*/ 4 w 9"/>
              <a:gd name="T49" fmla="*/ 7 h 9"/>
              <a:gd name="T50" fmla="*/ 2 w 9"/>
              <a:gd name="T51" fmla="*/ 7 h 9"/>
              <a:gd name="T52" fmla="*/ 2 w 9"/>
              <a:gd name="T53" fmla="*/ 7 h 9"/>
              <a:gd name="T54" fmla="*/ 2 w 9"/>
              <a:gd name="T55" fmla="*/ 9 h 9"/>
              <a:gd name="T56" fmla="*/ 2 w 9"/>
              <a:gd name="T57" fmla="*/ 9 h 9"/>
              <a:gd name="T58" fmla="*/ 2 w 9"/>
              <a:gd name="T5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9">
                <a:moveTo>
                  <a:pt x="2" y="9"/>
                </a:moveTo>
                <a:lnTo>
                  <a:pt x="0" y="9"/>
                </a:lnTo>
                <a:lnTo>
                  <a:pt x="0" y="7"/>
                </a:lnTo>
                <a:lnTo>
                  <a:pt x="0" y="7"/>
                </a:lnTo>
                <a:lnTo>
                  <a:pt x="0" y="7"/>
                </a:lnTo>
                <a:lnTo>
                  <a:pt x="0" y="7"/>
                </a:lnTo>
                <a:lnTo>
                  <a:pt x="0" y="5"/>
                </a:lnTo>
                <a:lnTo>
                  <a:pt x="0" y="5"/>
                </a:lnTo>
                <a:lnTo>
                  <a:pt x="0" y="5"/>
                </a:lnTo>
                <a:lnTo>
                  <a:pt x="2" y="2"/>
                </a:lnTo>
                <a:lnTo>
                  <a:pt x="2" y="2"/>
                </a:lnTo>
                <a:lnTo>
                  <a:pt x="2" y="0"/>
                </a:lnTo>
                <a:lnTo>
                  <a:pt x="4" y="0"/>
                </a:lnTo>
                <a:lnTo>
                  <a:pt x="4" y="0"/>
                </a:lnTo>
                <a:lnTo>
                  <a:pt x="4" y="0"/>
                </a:lnTo>
                <a:lnTo>
                  <a:pt x="4" y="0"/>
                </a:lnTo>
                <a:lnTo>
                  <a:pt x="4" y="0"/>
                </a:lnTo>
                <a:lnTo>
                  <a:pt x="7" y="0"/>
                </a:lnTo>
                <a:lnTo>
                  <a:pt x="7" y="0"/>
                </a:lnTo>
                <a:lnTo>
                  <a:pt x="7" y="0"/>
                </a:lnTo>
                <a:lnTo>
                  <a:pt x="7" y="0"/>
                </a:lnTo>
                <a:lnTo>
                  <a:pt x="9" y="0"/>
                </a:lnTo>
                <a:lnTo>
                  <a:pt x="9" y="0"/>
                </a:lnTo>
                <a:lnTo>
                  <a:pt x="7" y="2"/>
                </a:lnTo>
                <a:lnTo>
                  <a:pt x="4" y="7"/>
                </a:lnTo>
                <a:lnTo>
                  <a:pt x="2" y="7"/>
                </a:lnTo>
                <a:lnTo>
                  <a:pt x="2" y="7"/>
                </a:lnTo>
                <a:lnTo>
                  <a:pt x="2" y="9"/>
                </a:lnTo>
                <a:lnTo>
                  <a:pt x="2" y="9"/>
                </a:lnTo>
                <a:lnTo>
                  <a:pt x="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
          <p:cNvSpPr>
            <a:spLocks/>
          </p:cNvSpPr>
          <p:nvPr/>
        </p:nvSpPr>
        <p:spPr bwMode="auto">
          <a:xfrm>
            <a:off x="288925" y="1649413"/>
            <a:ext cx="7938" cy="17463"/>
          </a:xfrm>
          <a:custGeom>
            <a:avLst/>
            <a:gdLst>
              <a:gd name="T0" fmla="*/ 3 w 5"/>
              <a:gd name="T1" fmla="*/ 11 h 11"/>
              <a:gd name="T2" fmla="*/ 0 w 5"/>
              <a:gd name="T3" fmla="*/ 9 h 11"/>
              <a:gd name="T4" fmla="*/ 0 w 5"/>
              <a:gd name="T5" fmla="*/ 9 h 11"/>
              <a:gd name="T6" fmla="*/ 0 w 5"/>
              <a:gd name="T7" fmla="*/ 7 h 11"/>
              <a:gd name="T8" fmla="*/ 0 w 5"/>
              <a:gd name="T9" fmla="*/ 7 h 11"/>
              <a:gd name="T10" fmla="*/ 0 w 5"/>
              <a:gd name="T11" fmla="*/ 7 h 11"/>
              <a:gd name="T12" fmla="*/ 0 w 5"/>
              <a:gd name="T13" fmla="*/ 4 h 11"/>
              <a:gd name="T14" fmla="*/ 0 w 5"/>
              <a:gd name="T15" fmla="*/ 4 h 11"/>
              <a:gd name="T16" fmla="*/ 0 w 5"/>
              <a:gd name="T17" fmla="*/ 4 h 11"/>
              <a:gd name="T18" fmla="*/ 0 w 5"/>
              <a:gd name="T19" fmla="*/ 2 h 11"/>
              <a:gd name="T20" fmla="*/ 0 w 5"/>
              <a:gd name="T21" fmla="*/ 2 h 11"/>
              <a:gd name="T22" fmla="*/ 0 w 5"/>
              <a:gd name="T23" fmla="*/ 2 h 11"/>
              <a:gd name="T24" fmla="*/ 0 w 5"/>
              <a:gd name="T25" fmla="*/ 0 h 11"/>
              <a:gd name="T26" fmla="*/ 0 w 5"/>
              <a:gd name="T27" fmla="*/ 0 h 11"/>
              <a:gd name="T28" fmla="*/ 3 w 5"/>
              <a:gd name="T29" fmla="*/ 0 h 11"/>
              <a:gd name="T30" fmla="*/ 3 w 5"/>
              <a:gd name="T31" fmla="*/ 0 h 11"/>
              <a:gd name="T32" fmla="*/ 3 w 5"/>
              <a:gd name="T33" fmla="*/ 0 h 11"/>
              <a:gd name="T34" fmla="*/ 3 w 5"/>
              <a:gd name="T35" fmla="*/ 2 h 11"/>
              <a:gd name="T36" fmla="*/ 5 w 5"/>
              <a:gd name="T37" fmla="*/ 7 h 11"/>
              <a:gd name="T38" fmla="*/ 5 w 5"/>
              <a:gd name="T39" fmla="*/ 7 h 11"/>
              <a:gd name="T40" fmla="*/ 5 w 5"/>
              <a:gd name="T41" fmla="*/ 9 h 11"/>
              <a:gd name="T42" fmla="*/ 3 w 5"/>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1">
                <a:moveTo>
                  <a:pt x="3" y="11"/>
                </a:moveTo>
                <a:lnTo>
                  <a:pt x="0" y="9"/>
                </a:lnTo>
                <a:lnTo>
                  <a:pt x="0" y="9"/>
                </a:lnTo>
                <a:lnTo>
                  <a:pt x="0" y="7"/>
                </a:lnTo>
                <a:lnTo>
                  <a:pt x="0" y="7"/>
                </a:lnTo>
                <a:lnTo>
                  <a:pt x="0" y="7"/>
                </a:lnTo>
                <a:lnTo>
                  <a:pt x="0" y="4"/>
                </a:lnTo>
                <a:lnTo>
                  <a:pt x="0" y="4"/>
                </a:lnTo>
                <a:lnTo>
                  <a:pt x="0" y="4"/>
                </a:lnTo>
                <a:lnTo>
                  <a:pt x="0" y="2"/>
                </a:lnTo>
                <a:lnTo>
                  <a:pt x="0" y="2"/>
                </a:lnTo>
                <a:lnTo>
                  <a:pt x="0" y="2"/>
                </a:lnTo>
                <a:lnTo>
                  <a:pt x="0" y="0"/>
                </a:lnTo>
                <a:lnTo>
                  <a:pt x="0" y="0"/>
                </a:lnTo>
                <a:lnTo>
                  <a:pt x="3" y="0"/>
                </a:lnTo>
                <a:lnTo>
                  <a:pt x="3" y="0"/>
                </a:lnTo>
                <a:lnTo>
                  <a:pt x="3" y="0"/>
                </a:lnTo>
                <a:lnTo>
                  <a:pt x="3" y="2"/>
                </a:lnTo>
                <a:lnTo>
                  <a:pt x="5" y="7"/>
                </a:lnTo>
                <a:lnTo>
                  <a:pt x="5" y="7"/>
                </a:lnTo>
                <a:lnTo>
                  <a:pt x="5" y="9"/>
                </a:lnTo>
                <a:lnTo>
                  <a:pt x="3" y="11"/>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0"/>
          <p:cNvSpPr>
            <a:spLocks/>
          </p:cNvSpPr>
          <p:nvPr/>
        </p:nvSpPr>
        <p:spPr bwMode="auto">
          <a:xfrm>
            <a:off x="288925" y="1649413"/>
            <a:ext cx="7938" cy="17463"/>
          </a:xfrm>
          <a:custGeom>
            <a:avLst/>
            <a:gdLst>
              <a:gd name="T0" fmla="*/ 3 w 5"/>
              <a:gd name="T1" fmla="*/ 11 h 11"/>
              <a:gd name="T2" fmla="*/ 0 w 5"/>
              <a:gd name="T3" fmla="*/ 9 h 11"/>
              <a:gd name="T4" fmla="*/ 0 w 5"/>
              <a:gd name="T5" fmla="*/ 9 h 11"/>
              <a:gd name="T6" fmla="*/ 0 w 5"/>
              <a:gd name="T7" fmla="*/ 7 h 11"/>
              <a:gd name="T8" fmla="*/ 0 w 5"/>
              <a:gd name="T9" fmla="*/ 7 h 11"/>
              <a:gd name="T10" fmla="*/ 0 w 5"/>
              <a:gd name="T11" fmla="*/ 7 h 11"/>
              <a:gd name="T12" fmla="*/ 0 w 5"/>
              <a:gd name="T13" fmla="*/ 4 h 11"/>
              <a:gd name="T14" fmla="*/ 0 w 5"/>
              <a:gd name="T15" fmla="*/ 4 h 11"/>
              <a:gd name="T16" fmla="*/ 0 w 5"/>
              <a:gd name="T17" fmla="*/ 4 h 11"/>
              <a:gd name="T18" fmla="*/ 0 w 5"/>
              <a:gd name="T19" fmla="*/ 2 h 11"/>
              <a:gd name="T20" fmla="*/ 0 w 5"/>
              <a:gd name="T21" fmla="*/ 2 h 11"/>
              <a:gd name="T22" fmla="*/ 0 w 5"/>
              <a:gd name="T23" fmla="*/ 2 h 11"/>
              <a:gd name="T24" fmla="*/ 0 w 5"/>
              <a:gd name="T25" fmla="*/ 0 h 11"/>
              <a:gd name="T26" fmla="*/ 0 w 5"/>
              <a:gd name="T27" fmla="*/ 0 h 11"/>
              <a:gd name="T28" fmla="*/ 3 w 5"/>
              <a:gd name="T29" fmla="*/ 0 h 11"/>
              <a:gd name="T30" fmla="*/ 3 w 5"/>
              <a:gd name="T31" fmla="*/ 0 h 11"/>
              <a:gd name="T32" fmla="*/ 3 w 5"/>
              <a:gd name="T33" fmla="*/ 0 h 11"/>
              <a:gd name="T34" fmla="*/ 3 w 5"/>
              <a:gd name="T35" fmla="*/ 2 h 11"/>
              <a:gd name="T36" fmla="*/ 5 w 5"/>
              <a:gd name="T37" fmla="*/ 7 h 11"/>
              <a:gd name="T38" fmla="*/ 5 w 5"/>
              <a:gd name="T39" fmla="*/ 7 h 11"/>
              <a:gd name="T40" fmla="*/ 5 w 5"/>
              <a:gd name="T41" fmla="*/ 9 h 11"/>
              <a:gd name="T42" fmla="*/ 3 w 5"/>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1">
                <a:moveTo>
                  <a:pt x="3" y="11"/>
                </a:moveTo>
                <a:lnTo>
                  <a:pt x="0" y="9"/>
                </a:lnTo>
                <a:lnTo>
                  <a:pt x="0" y="9"/>
                </a:lnTo>
                <a:lnTo>
                  <a:pt x="0" y="7"/>
                </a:lnTo>
                <a:lnTo>
                  <a:pt x="0" y="7"/>
                </a:lnTo>
                <a:lnTo>
                  <a:pt x="0" y="7"/>
                </a:lnTo>
                <a:lnTo>
                  <a:pt x="0" y="4"/>
                </a:lnTo>
                <a:lnTo>
                  <a:pt x="0" y="4"/>
                </a:lnTo>
                <a:lnTo>
                  <a:pt x="0" y="4"/>
                </a:lnTo>
                <a:lnTo>
                  <a:pt x="0" y="2"/>
                </a:lnTo>
                <a:lnTo>
                  <a:pt x="0" y="2"/>
                </a:lnTo>
                <a:lnTo>
                  <a:pt x="0" y="2"/>
                </a:lnTo>
                <a:lnTo>
                  <a:pt x="0" y="0"/>
                </a:lnTo>
                <a:lnTo>
                  <a:pt x="0" y="0"/>
                </a:lnTo>
                <a:lnTo>
                  <a:pt x="3" y="0"/>
                </a:lnTo>
                <a:lnTo>
                  <a:pt x="3" y="0"/>
                </a:lnTo>
                <a:lnTo>
                  <a:pt x="3" y="0"/>
                </a:lnTo>
                <a:lnTo>
                  <a:pt x="3" y="2"/>
                </a:lnTo>
                <a:lnTo>
                  <a:pt x="5" y="7"/>
                </a:lnTo>
                <a:lnTo>
                  <a:pt x="5" y="7"/>
                </a:lnTo>
                <a:lnTo>
                  <a:pt x="5" y="9"/>
                </a:lnTo>
                <a:lnTo>
                  <a:pt x="3"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1"/>
          <p:cNvSpPr>
            <a:spLocks/>
          </p:cNvSpPr>
          <p:nvPr/>
        </p:nvSpPr>
        <p:spPr bwMode="auto">
          <a:xfrm>
            <a:off x="447675" y="1836738"/>
            <a:ext cx="14288" cy="6350"/>
          </a:xfrm>
          <a:custGeom>
            <a:avLst/>
            <a:gdLst>
              <a:gd name="T0" fmla="*/ 9 w 9"/>
              <a:gd name="T1" fmla="*/ 4 h 4"/>
              <a:gd name="T2" fmla="*/ 9 w 9"/>
              <a:gd name="T3" fmla="*/ 4 h 4"/>
              <a:gd name="T4" fmla="*/ 9 w 9"/>
              <a:gd name="T5" fmla="*/ 4 h 4"/>
              <a:gd name="T6" fmla="*/ 9 w 9"/>
              <a:gd name="T7" fmla="*/ 4 h 4"/>
              <a:gd name="T8" fmla="*/ 7 w 9"/>
              <a:gd name="T9" fmla="*/ 2 h 4"/>
              <a:gd name="T10" fmla="*/ 2 w 9"/>
              <a:gd name="T11" fmla="*/ 0 h 4"/>
              <a:gd name="T12" fmla="*/ 0 w 9"/>
              <a:gd name="T13" fmla="*/ 0 h 4"/>
              <a:gd name="T14" fmla="*/ 0 w 9"/>
              <a:gd name="T15" fmla="*/ 0 h 4"/>
              <a:gd name="T16" fmla="*/ 7 w 9"/>
              <a:gd name="T17" fmla="*/ 0 h 4"/>
              <a:gd name="T18" fmla="*/ 9 w 9"/>
              <a:gd name="T19" fmla="*/ 2 h 4"/>
              <a:gd name="T20" fmla="*/ 9 w 9"/>
              <a:gd name="T21" fmla="*/ 4 h 4"/>
              <a:gd name="T22" fmla="*/ 9 w 9"/>
              <a:gd name="T23" fmla="*/ 4 h 4"/>
              <a:gd name="T24" fmla="*/ 9 w 9"/>
              <a:gd name="T25" fmla="*/ 4 h 4"/>
              <a:gd name="T26" fmla="*/ 9 w 9"/>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
                <a:moveTo>
                  <a:pt x="9" y="4"/>
                </a:moveTo>
                <a:lnTo>
                  <a:pt x="9" y="4"/>
                </a:lnTo>
                <a:lnTo>
                  <a:pt x="9" y="4"/>
                </a:lnTo>
                <a:lnTo>
                  <a:pt x="9" y="4"/>
                </a:lnTo>
                <a:lnTo>
                  <a:pt x="7" y="2"/>
                </a:lnTo>
                <a:lnTo>
                  <a:pt x="2" y="0"/>
                </a:lnTo>
                <a:lnTo>
                  <a:pt x="0" y="0"/>
                </a:lnTo>
                <a:lnTo>
                  <a:pt x="0" y="0"/>
                </a:lnTo>
                <a:lnTo>
                  <a:pt x="7" y="0"/>
                </a:lnTo>
                <a:lnTo>
                  <a:pt x="9" y="2"/>
                </a:lnTo>
                <a:lnTo>
                  <a:pt x="9" y="4"/>
                </a:lnTo>
                <a:lnTo>
                  <a:pt x="9" y="4"/>
                </a:lnTo>
                <a:lnTo>
                  <a:pt x="9" y="4"/>
                </a:lnTo>
                <a:lnTo>
                  <a:pt x="9" y="4"/>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2"/>
          <p:cNvSpPr>
            <a:spLocks/>
          </p:cNvSpPr>
          <p:nvPr/>
        </p:nvSpPr>
        <p:spPr bwMode="auto">
          <a:xfrm>
            <a:off x="447675" y="1836738"/>
            <a:ext cx="14288" cy="6350"/>
          </a:xfrm>
          <a:custGeom>
            <a:avLst/>
            <a:gdLst>
              <a:gd name="T0" fmla="*/ 9 w 9"/>
              <a:gd name="T1" fmla="*/ 4 h 4"/>
              <a:gd name="T2" fmla="*/ 9 w 9"/>
              <a:gd name="T3" fmla="*/ 4 h 4"/>
              <a:gd name="T4" fmla="*/ 9 w 9"/>
              <a:gd name="T5" fmla="*/ 4 h 4"/>
              <a:gd name="T6" fmla="*/ 9 w 9"/>
              <a:gd name="T7" fmla="*/ 4 h 4"/>
              <a:gd name="T8" fmla="*/ 7 w 9"/>
              <a:gd name="T9" fmla="*/ 2 h 4"/>
              <a:gd name="T10" fmla="*/ 2 w 9"/>
              <a:gd name="T11" fmla="*/ 0 h 4"/>
              <a:gd name="T12" fmla="*/ 0 w 9"/>
              <a:gd name="T13" fmla="*/ 0 h 4"/>
              <a:gd name="T14" fmla="*/ 0 w 9"/>
              <a:gd name="T15" fmla="*/ 0 h 4"/>
              <a:gd name="T16" fmla="*/ 7 w 9"/>
              <a:gd name="T17" fmla="*/ 0 h 4"/>
              <a:gd name="T18" fmla="*/ 9 w 9"/>
              <a:gd name="T19" fmla="*/ 2 h 4"/>
              <a:gd name="T20" fmla="*/ 9 w 9"/>
              <a:gd name="T21" fmla="*/ 4 h 4"/>
              <a:gd name="T22" fmla="*/ 9 w 9"/>
              <a:gd name="T23" fmla="*/ 4 h 4"/>
              <a:gd name="T24" fmla="*/ 9 w 9"/>
              <a:gd name="T25" fmla="*/ 4 h 4"/>
              <a:gd name="T26" fmla="*/ 9 w 9"/>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
                <a:moveTo>
                  <a:pt x="9" y="4"/>
                </a:moveTo>
                <a:lnTo>
                  <a:pt x="9" y="4"/>
                </a:lnTo>
                <a:lnTo>
                  <a:pt x="9" y="4"/>
                </a:lnTo>
                <a:lnTo>
                  <a:pt x="9" y="4"/>
                </a:lnTo>
                <a:lnTo>
                  <a:pt x="7" y="2"/>
                </a:lnTo>
                <a:lnTo>
                  <a:pt x="2" y="0"/>
                </a:lnTo>
                <a:lnTo>
                  <a:pt x="0" y="0"/>
                </a:lnTo>
                <a:lnTo>
                  <a:pt x="0" y="0"/>
                </a:lnTo>
                <a:lnTo>
                  <a:pt x="7" y="0"/>
                </a:lnTo>
                <a:lnTo>
                  <a:pt x="9" y="2"/>
                </a:lnTo>
                <a:lnTo>
                  <a:pt x="9" y="4"/>
                </a:lnTo>
                <a:lnTo>
                  <a:pt x="9" y="4"/>
                </a:lnTo>
                <a:lnTo>
                  <a:pt x="9" y="4"/>
                </a:lnTo>
                <a:lnTo>
                  <a:pt x="9"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3"/>
          <p:cNvSpPr>
            <a:spLocks/>
          </p:cNvSpPr>
          <p:nvPr/>
        </p:nvSpPr>
        <p:spPr bwMode="auto">
          <a:xfrm>
            <a:off x="434975" y="1798638"/>
            <a:ext cx="12700" cy="38100"/>
          </a:xfrm>
          <a:custGeom>
            <a:avLst/>
            <a:gdLst>
              <a:gd name="T0" fmla="*/ 5 w 8"/>
              <a:gd name="T1" fmla="*/ 0 h 24"/>
              <a:gd name="T2" fmla="*/ 5 w 8"/>
              <a:gd name="T3" fmla="*/ 0 h 24"/>
              <a:gd name="T4" fmla="*/ 5 w 8"/>
              <a:gd name="T5" fmla="*/ 0 h 24"/>
              <a:gd name="T6" fmla="*/ 5 w 8"/>
              <a:gd name="T7" fmla="*/ 2 h 24"/>
              <a:gd name="T8" fmla="*/ 5 w 8"/>
              <a:gd name="T9" fmla="*/ 2 h 24"/>
              <a:gd name="T10" fmla="*/ 5 w 8"/>
              <a:gd name="T11" fmla="*/ 2 h 24"/>
              <a:gd name="T12" fmla="*/ 3 w 8"/>
              <a:gd name="T13" fmla="*/ 5 h 24"/>
              <a:gd name="T14" fmla="*/ 3 w 8"/>
              <a:gd name="T15" fmla="*/ 7 h 24"/>
              <a:gd name="T16" fmla="*/ 3 w 8"/>
              <a:gd name="T17" fmla="*/ 7 h 24"/>
              <a:gd name="T18" fmla="*/ 3 w 8"/>
              <a:gd name="T19" fmla="*/ 12 h 24"/>
              <a:gd name="T20" fmla="*/ 3 w 8"/>
              <a:gd name="T21" fmla="*/ 12 h 24"/>
              <a:gd name="T22" fmla="*/ 3 w 8"/>
              <a:gd name="T23" fmla="*/ 14 h 24"/>
              <a:gd name="T24" fmla="*/ 3 w 8"/>
              <a:gd name="T25" fmla="*/ 14 h 24"/>
              <a:gd name="T26" fmla="*/ 3 w 8"/>
              <a:gd name="T27" fmla="*/ 14 h 24"/>
              <a:gd name="T28" fmla="*/ 3 w 8"/>
              <a:gd name="T29" fmla="*/ 14 h 24"/>
              <a:gd name="T30" fmla="*/ 8 w 8"/>
              <a:gd name="T31" fmla="*/ 24 h 24"/>
              <a:gd name="T32" fmla="*/ 8 w 8"/>
              <a:gd name="T33" fmla="*/ 24 h 24"/>
              <a:gd name="T34" fmla="*/ 8 w 8"/>
              <a:gd name="T35" fmla="*/ 24 h 24"/>
              <a:gd name="T36" fmla="*/ 8 w 8"/>
              <a:gd name="T37" fmla="*/ 24 h 24"/>
              <a:gd name="T38" fmla="*/ 5 w 8"/>
              <a:gd name="T39" fmla="*/ 24 h 24"/>
              <a:gd name="T40" fmla="*/ 3 w 8"/>
              <a:gd name="T41" fmla="*/ 19 h 24"/>
              <a:gd name="T42" fmla="*/ 3 w 8"/>
              <a:gd name="T43" fmla="*/ 19 h 24"/>
              <a:gd name="T44" fmla="*/ 3 w 8"/>
              <a:gd name="T45" fmla="*/ 19 h 24"/>
              <a:gd name="T46" fmla="*/ 3 w 8"/>
              <a:gd name="T47" fmla="*/ 19 h 24"/>
              <a:gd name="T48" fmla="*/ 3 w 8"/>
              <a:gd name="T49" fmla="*/ 17 h 24"/>
              <a:gd name="T50" fmla="*/ 3 w 8"/>
              <a:gd name="T51" fmla="*/ 17 h 24"/>
              <a:gd name="T52" fmla="*/ 3 w 8"/>
              <a:gd name="T53" fmla="*/ 17 h 24"/>
              <a:gd name="T54" fmla="*/ 3 w 8"/>
              <a:gd name="T55" fmla="*/ 17 h 24"/>
              <a:gd name="T56" fmla="*/ 3 w 8"/>
              <a:gd name="T57" fmla="*/ 14 h 24"/>
              <a:gd name="T58" fmla="*/ 3 w 8"/>
              <a:gd name="T59" fmla="*/ 14 h 24"/>
              <a:gd name="T60" fmla="*/ 3 w 8"/>
              <a:gd name="T61" fmla="*/ 14 h 24"/>
              <a:gd name="T62" fmla="*/ 3 w 8"/>
              <a:gd name="T63" fmla="*/ 14 h 24"/>
              <a:gd name="T64" fmla="*/ 0 w 8"/>
              <a:gd name="T65" fmla="*/ 14 h 24"/>
              <a:gd name="T66" fmla="*/ 3 w 8"/>
              <a:gd name="T67" fmla="*/ 9 h 24"/>
              <a:gd name="T68" fmla="*/ 3 w 8"/>
              <a:gd name="T69" fmla="*/ 7 h 24"/>
              <a:gd name="T70" fmla="*/ 3 w 8"/>
              <a:gd name="T71" fmla="*/ 2 h 24"/>
              <a:gd name="T72" fmla="*/ 5 w 8"/>
              <a:gd name="T73" fmla="*/ 2 h 24"/>
              <a:gd name="T74" fmla="*/ 5 w 8"/>
              <a:gd name="T7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24">
                <a:moveTo>
                  <a:pt x="5" y="0"/>
                </a:moveTo>
                <a:lnTo>
                  <a:pt x="5" y="0"/>
                </a:lnTo>
                <a:lnTo>
                  <a:pt x="5" y="0"/>
                </a:lnTo>
                <a:lnTo>
                  <a:pt x="5" y="2"/>
                </a:lnTo>
                <a:lnTo>
                  <a:pt x="5" y="2"/>
                </a:lnTo>
                <a:lnTo>
                  <a:pt x="5" y="2"/>
                </a:lnTo>
                <a:lnTo>
                  <a:pt x="3" y="5"/>
                </a:lnTo>
                <a:lnTo>
                  <a:pt x="3" y="7"/>
                </a:lnTo>
                <a:lnTo>
                  <a:pt x="3" y="7"/>
                </a:lnTo>
                <a:lnTo>
                  <a:pt x="3" y="12"/>
                </a:lnTo>
                <a:lnTo>
                  <a:pt x="3" y="12"/>
                </a:lnTo>
                <a:lnTo>
                  <a:pt x="3" y="14"/>
                </a:lnTo>
                <a:lnTo>
                  <a:pt x="3" y="14"/>
                </a:lnTo>
                <a:lnTo>
                  <a:pt x="3" y="14"/>
                </a:lnTo>
                <a:lnTo>
                  <a:pt x="3" y="14"/>
                </a:lnTo>
                <a:lnTo>
                  <a:pt x="8" y="24"/>
                </a:lnTo>
                <a:lnTo>
                  <a:pt x="8" y="24"/>
                </a:lnTo>
                <a:lnTo>
                  <a:pt x="8" y="24"/>
                </a:lnTo>
                <a:lnTo>
                  <a:pt x="8" y="24"/>
                </a:lnTo>
                <a:lnTo>
                  <a:pt x="5" y="24"/>
                </a:lnTo>
                <a:lnTo>
                  <a:pt x="3" y="19"/>
                </a:lnTo>
                <a:lnTo>
                  <a:pt x="3" y="19"/>
                </a:lnTo>
                <a:lnTo>
                  <a:pt x="3" y="19"/>
                </a:lnTo>
                <a:lnTo>
                  <a:pt x="3" y="19"/>
                </a:lnTo>
                <a:lnTo>
                  <a:pt x="3" y="17"/>
                </a:lnTo>
                <a:lnTo>
                  <a:pt x="3" y="17"/>
                </a:lnTo>
                <a:lnTo>
                  <a:pt x="3" y="17"/>
                </a:lnTo>
                <a:lnTo>
                  <a:pt x="3" y="17"/>
                </a:lnTo>
                <a:lnTo>
                  <a:pt x="3" y="14"/>
                </a:lnTo>
                <a:lnTo>
                  <a:pt x="3" y="14"/>
                </a:lnTo>
                <a:lnTo>
                  <a:pt x="3" y="14"/>
                </a:lnTo>
                <a:lnTo>
                  <a:pt x="3" y="14"/>
                </a:lnTo>
                <a:lnTo>
                  <a:pt x="0" y="14"/>
                </a:lnTo>
                <a:lnTo>
                  <a:pt x="3" y="9"/>
                </a:lnTo>
                <a:lnTo>
                  <a:pt x="3" y="7"/>
                </a:lnTo>
                <a:lnTo>
                  <a:pt x="3" y="2"/>
                </a:lnTo>
                <a:lnTo>
                  <a:pt x="5" y="2"/>
                </a:lnTo>
                <a:lnTo>
                  <a:pt x="5" y="0"/>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
          <p:cNvSpPr>
            <a:spLocks/>
          </p:cNvSpPr>
          <p:nvPr/>
        </p:nvSpPr>
        <p:spPr bwMode="auto">
          <a:xfrm>
            <a:off x="434975" y="1798638"/>
            <a:ext cx="12700" cy="38100"/>
          </a:xfrm>
          <a:custGeom>
            <a:avLst/>
            <a:gdLst>
              <a:gd name="T0" fmla="*/ 5 w 8"/>
              <a:gd name="T1" fmla="*/ 0 h 24"/>
              <a:gd name="T2" fmla="*/ 5 w 8"/>
              <a:gd name="T3" fmla="*/ 0 h 24"/>
              <a:gd name="T4" fmla="*/ 5 w 8"/>
              <a:gd name="T5" fmla="*/ 0 h 24"/>
              <a:gd name="T6" fmla="*/ 5 w 8"/>
              <a:gd name="T7" fmla="*/ 2 h 24"/>
              <a:gd name="T8" fmla="*/ 5 w 8"/>
              <a:gd name="T9" fmla="*/ 2 h 24"/>
              <a:gd name="T10" fmla="*/ 5 w 8"/>
              <a:gd name="T11" fmla="*/ 2 h 24"/>
              <a:gd name="T12" fmla="*/ 3 w 8"/>
              <a:gd name="T13" fmla="*/ 5 h 24"/>
              <a:gd name="T14" fmla="*/ 3 w 8"/>
              <a:gd name="T15" fmla="*/ 7 h 24"/>
              <a:gd name="T16" fmla="*/ 3 w 8"/>
              <a:gd name="T17" fmla="*/ 7 h 24"/>
              <a:gd name="T18" fmla="*/ 3 w 8"/>
              <a:gd name="T19" fmla="*/ 12 h 24"/>
              <a:gd name="T20" fmla="*/ 3 w 8"/>
              <a:gd name="T21" fmla="*/ 12 h 24"/>
              <a:gd name="T22" fmla="*/ 3 w 8"/>
              <a:gd name="T23" fmla="*/ 14 h 24"/>
              <a:gd name="T24" fmla="*/ 3 w 8"/>
              <a:gd name="T25" fmla="*/ 14 h 24"/>
              <a:gd name="T26" fmla="*/ 3 w 8"/>
              <a:gd name="T27" fmla="*/ 14 h 24"/>
              <a:gd name="T28" fmla="*/ 3 w 8"/>
              <a:gd name="T29" fmla="*/ 14 h 24"/>
              <a:gd name="T30" fmla="*/ 8 w 8"/>
              <a:gd name="T31" fmla="*/ 24 h 24"/>
              <a:gd name="T32" fmla="*/ 8 w 8"/>
              <a:gd name="T33" fmla="*/ 24 h 24"/>
              <a:gd name="T34" fmla="*/ 8 w 8"/>
              <a:gd name="T35" fmla="*/ 24 h 24"/>
              <a:gd name="T36" fmla="*/ 8 w 8"/>
              <a:gd name="T37" fmla="*/ 24 h 24"/>
              <a:gd name="T38" fmla="*/ 5 w 8"/>
              <a:gd name="T39" fmla="*/ 24 h 24"/>
              <a:gd name="T40" fmla="*/ 3 w 8"/>
              <a:gd name="T41" fmla="*/ 19 h 24"/>
              <a:gd name="T42" fmla="*/ 3 w 8"/>
              <a:gd name="T43" fmla="*/ 19 h 24"/>
              <a:gd name="T44" fmla="*/ 3 w 8"/>
              <a:gd name="T45" fmla="*/ 19 h 24"/>
              <a:gd name="T46" fmla="*/ 3 w 8"/>
              <a:gd name="T47" fmla="*/ 19 h 24"/>
              <a:gd name="T48" fmla="*/ 3 w 8"/>
              <a:gd name="T49" fmla="*/ 17 h 24"/>
              <a:gd name="T50" fmla="*/ 3 w 8"/>
              <a:gd name="T51" fmla="*/ 17 h 24"/>
              <a:gd name="T52" fmla="*/ 3 w 8"/>
              <a:gd name="T53" fmla="*/ 17 h 24"/>
              <a:gd name="T54" fmla="*/ 3 w 8"/>
              <a:gd name="T55" fmla="*/ 17 h 24"/>
              <a:gd name="T56" fmla="*/ 3 w 8"/>
              <a:gd name="T57" fmla="*/ 14 h 24"/>
              <a:gd name="T58" fmla="*/ 3 w 8"/>
              <a:gd name="T59" fmla="*/ 14 h 24"/>
              <a:gd name="T60" fmla="*/ 3 w 8"/>
              <a:gd name="T61" fmla="*/ 14 h 24"/>
              <a:gd name="T62" fmla="*/ 3 w 8"/>
              <a:gd name="T63" fmla="*/ 14 h 24"/>
              <a:gd name="T64" fmla="*/ 0 w 8"/>
              <a:gd name="T65" fmla="*/ 14 h 24"/>
              <a:gd name="T66" fmla="*/ 3 w 8"/>
              <a:gd name="T67" fmla="*/ 9 h 24"/>
              <a:gd name="T68" fmla="*/ 3 w 8"/>
              <a:gd name="T69" fmla="*/ 7 h 24"/>
              <a:gd name="T70" fmla="*/ 3 w 8"/>
              <a:gd name="T71" fmla="*/ 2 h 24"/>
              <a:gd name="T72" fmla="*/ 5 w 8"/>
              <a:gd name="T73" fmla="*/ 2 h 24"/>
              <a:gd name="T74" fmla="*/ 5 w 8"/>
              <a:gd name="T7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24">
                <a:moveTo>
                  <a:pt x="5" y="0"/>
                </a:moveTo>
                <a:lnTo>
                  <a:pt x="5" y="0"/>
                </a:lnTo>
                <a:lnTo>
                  <a:pt x="5" y="0"/>
                </a:lnTo>
                <a:lnTo>
                  <a:pt x="5" y="2"/>
                </a:lnTo>
                <a:lnTo>
                  <a:pt x="5" y="2"/>
                </a:lnTo>
                <a:lnTo>
                  <a:pt x="5" y="2"/>
                </a:lnTo>
                <a:lnTo>
                  <a:pt x="3" y="5"/>
                </a:lnTo>
                <a:lnTo>
                  <a:pt x="3" y="7"/>
                </a:lnTo>
                <a:lnTo>
                  <a:pt x="3" y="7"/>
                </a:lnTo>
                <a:lnTo>
                  <a:pt x="3" y="12"/>
                </a:lnTo>
                <a:lnTo>
                  <a:pt x="3" y="12"/>
                </a:lnTo>
                <a:lnTo>
                  <a:pt x="3" y="14"/>
                </a:lnTo>
                <a:lnTo>
                  <a:pt x="3" y="14"/>
                </a:lnTo>
                <a:lnTo>
                  <a:pt x="3" y="14"/>
                </a:lnTo>
                <a:lnTo>
                  <a:pt x="3" y="14"/>
                </a:lnTo>
                <a:lnTo>
                  <a:pt x="8" y="24"/>
                </a:lnTo>
                <a:lnTo>
                  <a:pt x="8" y="24"/>
                </a:lnTo>
                <a:lnTo>
                  <a:pt x="8" y="24"/>
                </a:lnTo>
                <a:lnTo>
                  <a:pt x="8" y="24"/>
                </a:lnTo>
                <a:lnTo>
                  <a:pt x="5" y="24"/>
                </a:lnTo>
                <a:lnTo>
                  <a:pt x="3" y="19"/>
                </a:lnTo>
                <a:lnTo>
                  <a:pt x="3" y="19"/>
                </a:lnTo>
                <a:lnTo>
                  <a:pt x="3" y="19"/>
                </a:lnTo>
                <a:lnTo>
                  <a:pt x="3" y="19"/>
                </a:lnTo>
                <a:lnTo>
                  <a:pt x="3" y="17"/>
                </a:lnTo>
                <a:lnTo>
                  <a:pt x="3" y="17"/>
                </a:lnTo>
                <a:lnTo>
                  <a:pt x="3" y="17"/>
                </a:lnTo>
                <a:lnTo>
                  <a:pt x="3" y="17"/>
                </a:lnTo>
                <a:lnTo>
                  <a:pt x="3" y="14"/>
                </a:lnTo>
                <a:lnTo>
                  <a:pt x="3" y="14"/>
                </a:lnTo>
                <a:lnTo>
                  <a:pt x="3" y="14"/>
                </a:lnTo>
                <a:lnTo>
                  <a:pt x="3" y="14"/>
                </a:lnTo>
                <a:lnTo>
                  <a:pt x="0" y="14"/>
                </a:lnTo>
                <a:lnTo>
                  <a:pt x="3" y="9"/>
                </a:lnTo>
                <a:lnTo>
                  <a:pt x="3" y="7"/>
                </a:lnTo>
                <a:lnTo>
                  <a:pt x="3" y="2"/>
                </a:lnTo>
                <a:lnTo>
                  <a:pt x="5" y="2"/>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5"/>
          <p:cNvSpPr>
            <a:spLocks/>
          </p:cNvSpPr>
          <p:nvPr/>
        </p:nvSpPr>
        <p:spPr bwMode="auto">
          <a:xfrm>
            <a:off x="511175" y="1806575"/>
            <a:ext cx="6350" cy="11113"/>
          </a:xfrm>
          <a:custGeom>
            <a:avLst/>
            <a:gdLst>
              <a:gd name="T0" fmla="*/ 0 w 4"/>
              <a:gd name="T1" fmla="*/ 0 h 7"/>
              <a:gd name="T2" fmla="*/ 2 w 4"/>
              <a:gd name="T3" fmla="*/ 2 h 7"/>
              <a:gd name="T4" fmla="*/ 2 w 4"/>
              <a:gd name="T5" fmla="*/ 2 h 7"/>
              <a:gd name="T6" fmla="*/ 2 w 4"/>
              <a:gd name="T7" fmla="*/ 2 h 7"/>
              <a:gd name="T8" fmla="*/ 2 w 4"/>
              <a:gd name="T9" fmla="*/ 2 h 7"/>
              <a:gd name="T10" fmla="*/ 4 w 4"/>
              <a:gd name="T11" fmla="*/ 2 h 7"/>
              <a:gd name="T12" fmla="*/ 4 w 4"/>
              <a:gd name="T13" fmla="*/ 2 h 7"/>
              <a:gd name="T14" fmla="*/ 4 w 4"/>
              <a:gd name="T15" fmla="*/ 2 h 7"/>
              <a:gd name="T16" fmla="*/ 4 w 4"/>
              <a:gd name="T17" fmla="*/ 7 h 7"/>
              <a:gd name="T18" fmla="*/ 4 w 4"/>
              <a:gd name="T19" fmla="*/ 7 h 7"/>
              <a:gd name="T20" fmla="*/ 4 w 4"/>
              <a:gd name="T21" fmla="*/ 7 h 7"/>
              <a:gd name="T22" fmla="*/ 4 w 4"/>
              <a:gd name="T23" fmla="*/ 7 h 7"/>
              <a:gd name="T24" fmla="*/ 2 w 4"/>
              <a:gd name="T25" fmla="*/ 7 h 7"/>
              <a:gd name="T26" fmla="*/ 0 w 4"/>
              <a:gd name="T27" fmla="*/ 2 h 7"/>
              <a:gd name="T28" fmla="*/ 0 w 4"/>
              <a:gd name="T29" fmla="*/ 2 h 7"/>
              <a:gd name="T30" fmla="*/ 0 w 4"/>
              <a:gd name="T31" fmla="*/ 0 h 7"/>
              <a:gd name="T32" fmla="*/ 0 w 4"/>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0" y="0"/>
                </a:moveTo>
                <a:lnTo>
                  <a:pt x="2" y="2"/>
                </a:lnTo>
                <a:lnTo>
                  <a:pt x="2" y="2"/>
                </a:lnTo>
                <a:lnTo>
                  <a:pt x="2" y="2"/>
                </a:lnTo>
                <a:lnTo>
                  <a:pt x="2" y="2"/>
                </a:lnTo>
                <a:lnTo>
                  <a:pt x="4" y="2"/>
                </a:lnTo>
                <a:lnTo>
                  <a:pt x="4" y="2"/>
                </a:lnTo>
                <a:lnTo>
                  <a:pt x="4" y="2"/>
                </a:lnTo>
                <a:lnTo>
                  <a:pt x="4" y="7"/>
                </a:lnTo>
                <a:lnTo>
                  <a:pt x="4" y="7"/>
                </a:lnTo>
                <a:lnTo>
                  <a:pt x="4" y="7"/>
                </a:lnTo>
                <a:lnTo>
                  <a:pt x="4" y="7"/>
                </a:lnTo>
                <a:lnTo>
                  <a:pt x="2" y="7"/>
                </a:lnTo>
                <a:lnTo>
                  <a:pt x="0" y="2"/>
                </a:lnTo>
                <a:lnTo>
                  <a:pt x="0" y="2"/>
                </a:lnTo>
                <a:lnTo>
                  <a:pt x="0" y="0"/>
                </a:lnTo>
                <a:lnTo>
                  <a:pt x="0" y="0"/>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6"/>
          <p:cNvSpPr>
            <a:spLocks/>
          </p:cNvSpPr>
          <p:nvPr/>
        </p:nvSpPr>
        <p:spPr bwMode="auto">
          <a:xfrm>
            <a:off x="511175" y="1806575"/>
            <a:ext cx="6350" cy="11113"/>
          </a:xfrm>
          <a:custGeom>
            <a:avLst/>
            <a:gdLst>
              <a:gd name="T0" fmla="*/ 0 w 4"/>
              <a:gd name="T1" fmla="*/ 0 h 7"/>
              <a:gd name="T2" fmla="*/ 2 w 4"/>
              <a:gd name="T3" fmla="*/ 2 h 7"/>
              <a:gd name="T4" fmla="*/ 2 w 4"/>
              <a:gd name="T5" fmla="*/ 2 h 7"/>
              <a:gd name="T6" fmla="*/ 2 w 4"/>
              <a:gd name="T7" fmla="*/ 2 h 7"/>
              <a:gd name="T8" fmla="*/ 2 w 4"/>
              <a:gd name="T9" fmla="*/ 2 h 7"/>
              <a:gd name="T10" fmla="*/ 4 w 4"/>
              <a:gd name="T11" fmla="*/ 2 h 7"/>
              <a:gd name="T12" fmla="*/ 4 w 4"/>
              <a:gd name="T13" fmla="*/ 2 h 7"/>
              <a:gd name="T14" fmla="*/ 4 w 4"/>
              <a:gd name="T15" fmla="*/ 2 h 7"/>
              <a:gd name="T16" fmla="*/ 4 w 4"/>
              <a:gd name="T17" fmla="*/ 7 h 7"/>
              <a:gd name="T18" fmla="*/ 4 w 4"/>
              <a:gd name="T19" fmla="*/ 7 h 7"/>
              <a:gd name="T20" fmla="*/ 4 w 4"/>
              <a:gd name="T21" fmla="*/ 7 h 7"/>
              <a:gd name="T22" fmla="*/ 4 w 4"/>
              <a:gd name="T23" fmla="*/ 7 h 7"/>
              <a:gd name="T24" fmla="*/ 2 w 4"/>
              <a:gd name="T25" fmla="*/ 7 h 7"/>
              <a:gd name="T26" fmla="*/ 0 w 4"/>
              <a:gd name="T27" fmla="*/ 2 h 7"/>
              <a:gd name="T28" fmla="*/ 0 w 4"/>
              <a:gd name="T29" fmla="*/ 2 h 7"/>
              <a:gd name="T30" fmla="*/ 0 w 4"/>
              <a:gd name="T31" fmla="*/ 0 h 7"/>
              <a:gd name="T32" fmla="*/ 0 w 4"/>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0" y="0"/>
                </a:moveTo>
                <a:lnTo>
                  <a:pt x="2" y="2"/>
                </a:lnTo>
                <a:lnTo>
                  <a:pt x="2" y="2"/>
                </a:lnTo>
                <a:lnTo>
                  <a:pt x="2" y="2"/>
                </a:lnTo>
                <a:lnTo>
                  <a:pt x="2" y="2"/>
                </a:lnTo>
                <a:lnTo>
                  <a:pt x="4" y="2"/>
                </a:lnTo>
                <a:lnTo>
                  <a:pt x="4" y="2"/>
                </a:lnTo>
                <a:lnTo>
                  <a:pt x="4" y="2"/>
                </a:lnTo>
                <a:lnTo>
                  <a:pt x="4" y="7"/>
                </a:lnTo>
                <a:lnTo>
                  <a:pt x="4" y="7"/>
                </a:lnTo>
                <a:lnTo>
                  <a:pt x="4" y="7"/>
                </a:lnTo>
                <a:lnTo>
                  <a:pt x="4" y="7"/>
                </a:lnTo>
                <a:lnTo>
                  <a:pt x="2" y="7"/>
                </a:lnTo>
                <a:lnTo>
                  <a:pt x="0" y="2"/>
                </a:ln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7"/>
          <p:cNvSpPr>
            <a:spLocks/>
          </p:cNvSpPr>
          <p:nvPr/>
        </p:nvSpPr>
        <p:spPr bwMode="auto">
          <a:xfrm>
            <a:off x="488950" y="1760538"/>
            <a:ext cx="3175" cy="12700"/>
          </a:xfrm>
          <a:custGeom>
            <a:avLst/>
            <a:gdLst>
              <a:gd name="T0" fmla="*/ 0 w 2"/>
              <a:gd name="T1" fmla="*/ 8 h 8"/>
              <a:gd name="T2" fmla="*/ 0 w 2"/>
              <a:gd name="T3" fmla="*/ 8 h 8"/>
              <a:gd name="T4" fmla="*/ 0 w 2"/>
              <a:gd name="T5" fmla="*/ 0 h 8"/>
              <a:gd name="T6" fmla="*/ 0 w 2"/>
              <a:gd name="T7" fmla="*/ 0 h 8"/>
              <a:gd name="T8" fmla="*/ 2 w 2"/>
              <a:gd name="T9" fmla="*/ 0 h 8"/>
              <a:gd name="T10" fmla="*/ 2 w 2"/>
              <a:gd name="T11" fmla="*/ 0 h 8"/>
              <a:gd name="T12" fmla="*/ 2 w 2"/>
              <a:gd name="T13" fmla="*/ 3 h 8"/>
              <a:gd name="T14" fmla="*/ 2 w 2"/>
              <a:gd name="T15" fmla="*/ 3 h 8"/>
              <a:gd name="T16" fmla="*/ 0 w 2"/>
              <a:gd name="T17" fmla="*/ 5 h 8"/>
              <a:gd name="T18" fmla="*/ 0 w 2"/>
              <a:gd name="T19" fmla="*/ 8 h 8"/>
              <a:gd name="T20" fmla="*/ 0 w 2"/>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8">
                <a:moveTo>
                  <a:pt x="0" y="8"/>
                </a:moveTo>
                <a:lnTo>
                  <a:pt x="0" y="8"/>
                </a:lnTo>
                <a:lnTo>
                  <a:pt x="0" y="0"/>
                </a:lnTo>
                <a:lnTo>
                  <a:pt x="0" y="0"/>
                </a:lnTo>
                <a:lnTo>
                  <a:pt x="2" y="0"/>
                </a:lnTo>
                <a:lnTo>
                  <a:pt x="2" y="0"/>
                </a:lnTo>
                <a:lnTo>
                  <a:pt x="2" y="3"/>
                </a:lnTo>
                <a:lnTo>
                  <a:pt x="2" y="3"/>
                </a:lnTo>
                <a:lnTo>
                  <a:pt x="0" y="5"/>
                </a:lnTo>
                <a:lnTo>
                  <a:pt x="0" y="8"/>
                </a:lnTo>
                <a:lnTo>
                  <a:pt x="0" y="8"/>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8"/>
          <p:cNvSpPr>
            <a:spLocks/>
          </p:cNvSpPr>
          <p:nvPr/>
        </p:nvSpPr>
        <p:spPr bwMode="auto">
          <a:xfrm>
            <a:off x="488950" y="1760538"/>
            <a:ext cx="3175" cy="12700"/>
          </a:xfrm>
          <a:custGeom>
            <a:avLst/>
            <a:gdLst>
              <a:gd name="T0" fmla="*/ 0 w 2"/>
              <a:gd name="T1" fmla="*/ 8 h 8"/>
              <a:gd name="T2" fmla="*/ 0 w 2"/>
              <a:gd name="T3" fmla="*/ 8 h 8"/>
              <a:gd name="T4" fmla="*/ 0 w 2"/>
              <a:gd name="T5" fmla="*/ 0 h 8"/>
              <a:gd name="T6" fmla="*/ 0 w 2"/>
              <a:gd name="T7" fmla="*/ 0 h 8"/>
              <a:gd name="T8" fmla="*/ 2 w 2"/>
              <a:gd name="T9" fmla="*/ 0 h 8"/>
              <a:gd name="T10" fmla="*/ 2 w 2"/>
              <a:gd name="T11" fmla="*/ 0 h 8"/>
              <a:gd name="T12" fmla="*/ 2 w 2"/>
              <a:gd name="T13" fmla="*/ 3 h 8"/>
              <a:gd name="T14" fmla="*/ 2 w 2"/>
              <a:gd name="T15" fmla="*/ 3 h 8"/>
              <a:gd name="T16" fmla="*/ 0 w 2"/>
              <a:gd name="T17" fmla="*/ 5 h 8"/>
              <a:gd name="T18" fmla="*/ 0 w 2"/>
              <a:gd name="T19" fmla="*/ 8 h 8"/>
              <a:gd name="T20" fmla="*/ 0 w 2"/>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8">
                <a:moveTo>
                  <a:pt x="0" y="8"/>
                </a:moveTo>
                <a:lnTo>
                  <a:pt x="0" y="8"/>
                </a:lnTo>
                <a:lnTo>
                  <a:pt x="0" y="0"/>
                </a:lnTo>
                <a:lnTo>
                  <a:pt x="0" y="0"/>
                </a:lnTo>
                <a:lnTo>
                  <a:pt x="2" y="0"/>
                </a:lnTo>
                <a:lnTo>
                  <a:pt x="2" y="0"/>
                </a:lnTo>
                <a:lnTo>
                  <a:pt x="2" y="3"/>
                </a:lnTo>
                <a:lnTo>
                  <a:pt x="2" y="3"/>
                </a:lnTo>
                <a:lnTo>
                  <a:pt x="0" y="5"/>
                </a:lnTo>
                <a:lnTo>
                  <a:pt x="0" y="8"/>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9"/>
          <p:cNvSpPr>
            <a:spLocks/>
          </p:cNvSpPr>
          <p:nvPr/>
        </p:nvSpPr>
        <p:spPr bwMode="auto">
          <a:xfrm>
            <a:off x="1425575" y="2112963"/>
            <a:ext cx="15875" cy="7938"/>
          </a:xfrm>
          <a:custGeom>
            <a:avLst/>
            <a:gdLst>
              <a:gd name="T0" fmla="*/ 0 w 10"/>
              <a:gd name="T1" fmla="*/ 5 h 5"/>
              <a:gd name="T2" fmla="*/ 0 w 10"/>
              <a:gd name="T3" fmla="*/ 5 h 5"/>
              <a:gd name="T4" fmla="*/ 0 w 10"/>
              <a:gd name="T5" fmla="*/ 5 h 5"/>
              <a:gd name="T6" fmla="*/ 0 w 10"/>
              <a:gd name="T7" fmla="*/ 3 h 5"/>
              <a:gd name="T8" fmla="*/ 0 w 10"/>
              <a:gd name="T9" fmla="*/ 3 h 5"/>
              <a:gd name="T10" fmla="*/ 5 w 10"/>
              <a:gd name="T11" fmla="*/ 0 h 5"/>
              <a:gd name="T12" fmla="*/ 7 w 10"/>
              <a:gd name="T13" fmla="*/ 0 h 5"/>
              <a:gd name="T14" fmla="*/ 10 w 10"/>
              <a:gd name="T15" fmla="*/ 0 h 5"/>
              <a:gd name="T16" fmla="*/ 10 w 10"/>
              <a:gd name="T17" fmla="*/ 0 h 5"/>
              <a:gd name="T18" fmla="*/ 10 w 10"/>
              <a:gd name="T19" fmla="*/ 0 h 5"/>
              <a:gd name="T20" fmla="*/ 10 w 10"/>
              <a:gd name="T21" fmla="*/ 0 h 5"/>
              <a:gd name="T22" fmla="*/ 10 w 10"/>
              <a:gd name="T23" fmla="*/ 0 h 5"/>
              <a:gd name="T24" fmla="*/ 7 w 10"/>
              <a:gd name="T25" fmla="*/ 3 h 5"/>
              <a:gd name="T26" fmla="*/ 0 w 10"/>
              <a:gd name="T27" fmla="*/ 5 h 5"/>
              <a:gd name="T28" fmla="*/ 0 w 10"/>
              <a:gd name="T29" fmla="*/ 5 h 5"/>
              <a:gd name="T30" fmla="*/ 0 w 1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5">
                <a:moveTo>
                  <a:pt x="0" y="5"/>
                </a:moveTo>
                <a:lnTo>
                  <a:pt x="0" y="5"/>
                </a:lnTo>
                <a:lnTo>
                  <a:pt x="0" y="5"/>
                </a:lnTo>
                <a:lnTo>
                  <a:pt x="0" y="3"/>
                </a:lnTo>
                <a:lnTo>
                  <a:pt x="0" y="3"/>
                </a:lnTo>
                <a:lnTo>
                  <a:pt x="5" y="0"/>
                </a:lnTo>
                <a:lnTo>
                  <a:pt x="7" y="0"/>
                </a:lnTo>
                <a:lnTo>
                  <a:pt x="10" y="0"/>
                </a:lnTo>
                <a:lnTo>
                  <a:pt x="10" y="0"/>
                </a:lnTo>
                <a:lnTo>
                  <a:pt x="10" y="0"/>
                </a:lnTo>
                <a:lnTo>
                  <a:pt x="10" y="0"/>
                </a:lnTo>
                <a:lnTo>
                  <a:pt x="10" y="0"/>
                </a:lnTo>
                <a:lnTo>
                  <a:pt x="7" y="3"/>
                </a:lnTo>
                <a:lnTo>
                  <a:pt x="0" y="5"/>
                </a:lnTo>
                <a:lnTo>
                  <a:pt x="0" y="5"/>
                </a:lnTo>
                <a:lnTo>
                  <a:pt x="0" y="5"/>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0"/>
          <p:cNvSpPr>
            <a:spLocks/>
          </p:cNvSpPr>
          <p:nvPr/>
        </p:nvSpPr>
        <p:spPr bwMode="auto">
          <a:xfrm>
            <a:off x="1425575" y="2112963"/>
            <a:ext cx="15875" cy="7938"/>
          </a:xfrm>
          <a:custGeom>
            <a:avLst/>
            <a:gdLst>
              <a:gd name="T0" fmla="*/ 0 w 10"/>
              <a:gd name="T1" fmla="*/ 5 h 5"/>
              <a:gd name="T2" fmla="*/ 0 w 10"/>
              <a:gd name="T3" fmla="*/ 5 h 5"/>
              <a:gd name="T4" fmla="*/ 0 w 10"/>
              <a:gd name="T5" fmla="*/ 5 h 5"/>
              <a:gd name="T6" fmla="*/ 0 w 10"/>
              <a:gd name="T7" fmla="*/ 3 h 5"/>
              <a:gd name="T8" fmla="*/ 0 w 10"/>
              <a:gd name="T9" fmla="*/ 3 h 5"/>
              <a:gd name="T10" fmla="*/ 5 w 10"/>
              <a:gd name="T11" fmla="*/ 0 h 5"/>
              <a:gd name="T12" fmla="*/ 7 w 10"/>
              <a:gd name="T13" fmla="*/ 0 h 5"/>
              <a:gd name="T14" fmla="*/ 10 w 10"/>
              <a:gd name="T15" fmla="*/ 0 h 5"/>
              <a:gd name="T16" fmla="*/ 10 w 10"/>
              <a:gd name="T17" fmla="*/ 0 h 5"/>
              <a:gd name="T18" fmla="*/ 10 w 10"/>
              <a:gd name="T19" fmla="*/ 0 h 5"/>
              <a:gd name="T20" fmla="*/ 10 w 10"/>
              <a:gd name="T21" fmla="*/ 0 h 5"/>
              <a:gd name="T22" fmla="*/ 10 w 10"/>
              <a:gd name="T23" fmla="*/ 0 h 5"/>
              <a:gd name="T24" fmla="*/ 7 w 10"/>
              <a:gd name="T25" fmla="*/ 3 h 5"/>
              <a:gd name="T26" fmla="*/ 0 w 10"/>
              <a:gd name="T27" fmla="*/ 5 h 5"/>
              <a:gd name="T28" fmla="*/ 0 w 10"/>
              <a:gd name="T29" fmla="*/ 5 h 5"/>
              <a:gd name="T30" fmla="*/ 0 w 1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5">
                <a:moveTo>
                  <a:pt x="0" y="5"/>
                </a:moveTo>
                <a:lnTo>
                  <a:pt x="0" y="5"/>
                </a:lnTo>
                <a:lnTo>
                  <a:pt x="0" y="5"/>
                </a:lnTo>
                <a:lnTo>
                  <a:pt x="0" y="3"/>
                </a:lnTo>
                <a:lnTo>
                  <a:pt x="0" y="3"/>
                </a:lnTo>
                <a:lnTo>
                  <a:pt x="5" y="0"/>
                </a:lnTo>
                <a:lnTo>
                  <a:pt x="7" y="0"/>
                </a:lnTo>
                <a:lnTo>
                  <a:pt x="10" y="0"/>
                </a:lnTo>
                <a:lnTo>
                  <a:pt x="10" y="0"/>
                </a:lnTo>
                <a:lnTo>
                  <a:pt x="10" y="0"/>
                </a:lnTo>
                <a:lnTo>
                  <a:pt x="10" y="0"/>
                </a:lnTo>
                <a:lnTo>
                  <a:pt x="10" y="0"/>
                </a:lnTo>
                <a:lnTo>
                  <a:pt x="7" y="3"/>
                </a:lnTo>
                <a:lnTo>
                  <a:pt x="0" y="5"/>
                </a:lnTo>
                <a:lnTo>
                  <a:pt x="0" y="5"/>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1"/>
          <p:cNvSpPr>
            <a:spLocks/>
          </p:cNvSpPr>
          <p:nvPr/>
        </p:nvSpPr>
        <p:spPr bwMode="auto">
          <a:xfrm>
            <a:off x="547688" y="1843088"/>
            <a:ext cx="7938" cy="11113"/>
          </a:xfrm>
          <a:custGeom>
            <a:avLst/>
            <a:gdLst>
              <a:gd name="T0" fmla="*/ 5 w 5"/>
              <a:gd name="T1" fmla="*/ 7 h 7"/>
              <a:gd name="T2" fmla="*/ 3 w 5"/>
              <a:gd name="T3" fmla="*/ 7 h 7"/>
              <a:gd name="T4" fmla="*/ 3 w 5"/>
              <a:gd name="T5" fmla="*/ 7 h 7"/>
              <a:gd name="T6" fmla="*/ 3 w 5"/>
              <a:gd name="T7" fmla="*/ 5 h 7"/>
              <a:gd name="T8" fmla="*/ 3 w 5"/>
              <a:gd name="T9" fmla="*/ 5 h 7"/>
              <a:gd name="T10" fmla="*/ 3 w 5"/>
              <a:gd name="T11" fmla="*/ 5 h 7"/>
              <a:gd name="T12" fmla="*/ 3 w 5"/>
              <a:gd name="T13" fmla="*/ 3 h 7"/>
              <a:gd name="T14" fmla="*/ 0 w 5"/>
              <a:gd name="T15" fmla="*/ 0 h 7"/>
              <a:gd name="T16" fmla="*/ 0 w 5"/>
              <a:gd name="T17" fmla="*/ 0 h 7"/>
              <a:gd name="T18" fmla="*/ 3 w 5"/>
              <a:gd name="T19" fmla="*/ 0 h 7"/>
              <a:gd name="T20" fmla="*/ 3 w 5"/>
              <a:gd name="T21" fmla="*/ 3 h 7"/>
              <a:gd name="T22" fmla="*/ 3 w 5"/>
              <a:gd name="T23" fmla="*/ 3 h 7"/>
              <a:gd name="T24" fmla="*/ 5 w 5"/>
              <a:gd name="T25" fmla="*/ 5 h 7"/>
              <a:gd name="T26" fmla="*/ 5 w 5"/>
              <a:gd name="T27" fmla="*/ 5 h 7"/>
              <a:gd name="T28" fmla="*/ 5 w 5"/>
              <a:gd name="T29" fmla="*/ 7 h 7"/>
              <a:gd name="T30" fmla="*/ 5 w 5"/>
              <a:gd name="T31" fmla="*/ 7 h 7"/>
              <a:gd name="T32" fmla="*/ 5 w 5"/>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5" y="7"/>
                </a:moveTo>
                <a:lnTo>
                  <a:pt x="3" y="7"/>
                </a:lnTo>
                <a:lnTo>
                  <a:pt x="3" y="7"/>
                </a:lnTo>
                <a:lnTo>
                  <a:pt x="3" y="5"/>
                </a:lnTo>
                <a:lnTo>
                  <a:pt x="3" y="5"/>
                </a:lnTo>
                <a:lnTo>
                  <a:pt x="3" y="5"/>
                </a:lnTo>
                <a:lnTo>
                  <a:pt x="3" y="3"/>
                </a:lnTo>
                <a:lnTo>
                  <a:pt x="0" y="0"/>
                </a:lnTo>
                <a:lnTo>
                  <a:pt x="0" y="0"/>
                </a:lnTo>
                <a:lnTo>
                  <a:pt x="3" y="0"/>
                </a:lnTo>
                <a:lnTo>
                  <a:pt x="3" y="3"/>
                </a:lnTo>
                <a:lnTo>
                  <a:pt x="3" y="3"/>
                </a:lnTo>
                <a:lnTo>
                  <a:pt x="5" y="5"/>
                </a:lnTo>
                <a:lnTo>
                  <a:pt x="5" y="5"/>
                </a:lnTo>
                <a:lnTo>
                  <a:pt x="5" y="7"/>
                </a:lnTo>
                <a:lnTo>
                  <a:pt x="5" y="7"/>
                </a:lnTo>
                <a:lnTo>
                  <a:pt x="5" y="7"/>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2"/>
          <p:cNvSpPr>
            <a:spLocks/>
          </p:cNvSpPr>
          <p:nvPr/>
        </p:nvSpPr>
        <p:spPr bwMode="auto">
          <a:xfrm>
            <a:off x="547688" y="1843088"/>
            <a:ext cx="7938" cy="11113"/>
          </a:xfrm>
          <a:custGeom>
            <a:avLst/>
            <a:gdLst>
              <a:gd name="T0" fmla="*/ 5 w 5"/>
              <a:gd name="T1" fmla="*/ 7 h 7"/>
              <a:gd name="T2" fmla="*/ 3 w 5"/>
              <a:gd name="T3" fmla="*/ 7 h 7"/>
              <a:gd name="T4" fmla="*/ 3 w 5"/>
              <a:gd name="T5" fmla="*/ 7 h 7"/>
              <a:gd name="T6" fmla="*/ 3 w 5"/>
              <a:gd name="T7" fmla="*/ 5 h 7"/>
              <a:gd name="T8" fmla="*/ 3 w 5"/>
              <a:gd name="T9" fmla="*/ 5 h 7"/>
              <a:gd name="T10" fmla="*/ 3 w 5"/>
              <a:gd name="T11" fmla="*/ 5 h 7"/>
              <a:gd name="T12" fmla="*/ 3 w 5"/>
              <a:gd name="T13" fmla="*/ 3 h 7"/>
              <a:gd name="T14" fmla="*/ 0 w 5"/>
              <a:gd name="T15" fmla="*/ 0 h 7"/>
              <a:gd name="T16" fmla="*/ 0 w 5"/>
              <a:gd name="T17" fmla="*/ 0 h 7"/>
              <a:gd name="T18" fmla="*/ 3 w 5"/>
              <a:gd name="T19" fmla="*/ 0 h 7"/>
              <a:gd name="T20" fmla="*/ 3 w 5"/>
              <a:gd name="T21" fmla="*/ 3 h 7"/>
              <a:gd name="T22" fmla="*/ 3 w 5"/>
              <a:gd name="T23" fmla="*/ 3 h 7"/>
              <a:gd name="T24" fmla="*/ 5 w 5"/>
              <a:gd name="T25" fmla="*/ 5 h 7"/>
              <a:gd name="T26" fmla="*/ 5 w 5"/>
              <a:gd name="T27" fmla="*/ 5 h 7"/>
              <a:gd name="T28" fmla="*/ 5 w 5"/>
              <a:gd name="T29" fmla="*/ 7 h 7"/>
              <a:gd name="T30" fmla="*/ 5 w 5"/>
              <a:gd name="T31" fmla="*/ 7 h 7"/>
              <a:gd name="T32" fmla="*/ 5 w 5"/>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7">
                <a:moveTo>
                  <a:pt x="5" y="7"/>
                </a:moveTo>
                <a:lnTo>
                  <a:pt x="3" y="7"/>
                </a:lnTo>
                <a:lnTo>
                  <a:pt x="3" y="7"/>
                </a:lnTo>
                <a:lnTo>
                  <a:pt x="3" y="5"/>
                </a:lnTo>
                <a:lnTo>
                  <a:pt x="3" y="5"/>
                </a:lnTo>
                <a:lnTo>
                  <a:pt x="3" y="5"/>
                </a:lnTo>
                <a:lnTo>
                  <a:pt x="3" y="3"/>
                </a:lnTo>
                <a:lnTo>
                  <a:pt x="0" y="0"/>
                </a:lnTo>
                <a:lnTo>
                  <a:pt x="0" y="0"/>
                </a:lnTo>
                <a:lnTo>
                  <a:pt x="3" y="0"/>
                </a:lnTo>
                <a:lnTo>
                  <a:pt x="3" y="3"/>
                </a:lnTo>
                <a:lnTo>
                  <a:pt x="3" y="3"/>
                </a:lnTo>
                <a:lnTo>
                  <a:pt x="5" y="5"/>
                </a:lnTo>
                <a:lnTo>
                  <a:pt x="5" y="5"/>
                </a:lnTo>
                <a:lnTo>
                  <a:pt x="5" y="7"/>
                </a:lnTo>
                <a:lnTo>
                  <a:pt x="5" y="7"/>
                </a:lnTo>
                <a:lnTo>
                  <a:pt x="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
          <p:cNvSpPr>
            <a:spLocks/>
          </p:cNvSpPr>
          <p:nvPr/>
        </p:nvSpPr>
        <p:spPr bwMode="auto">
          <a:xfrm>
            <a:off x="525463" y="1831975"/>
            <a:ext cx="4763" cy="7938"/>
          </a:xfrm>
          <a:custGeom>
            <a:avLst/>
            <a:gdLst>
              <a:gd name="T0" fmla="*/ 3 w 3"/>
              <a:gd name="T1" fmla="*/ 5 h 5"/>
              <a:gd name="T2" fmla="*/ 3 w 3"/>
              <a:gd name="T3" fmla="*/ 5 h 5"/>
              <a:gd name="T4" fmla="*/ 3 w 3"/>
              <a:gd name="T5" fmla="*/ 5 h 5"/>
              <a:gd name="T6" fmla="*/ 0 w 3"/>
              <a:gd name="T7" fmla="*/ 0 h 5"/>
              <a:gd name="T8" fmla="*/ 0 w 3"/>
              <a:gd name="T9" fmla="*/ 0 h 5"/>
              <a:gd name="T10" fmla="*/ 0 w 3"/>
              <a:gd name="T11" fmla="*/ 0 h 5"/>
              <a:gd name="T12" fmla="*/ 3 w 3"/>
              <a:gd name="T13" fmla="*/ 0 h 5"/>
              <a:gd name="T14" fmla="*/ 3 w 3"/>
              <a:gd name="T15" fmla="*/ 3 h 5"/>
              <a:gd name="T16" fmla="*/ 3 w 3"/>
              <a:gd name="T17" fmla="*/ 5 h 5"/>
              <a:gd name="T18" fmla="*/ 3 w 3"/>
              <a:gd name="T19" fmla="*/ 5 h 5"/>
              <a:gd name="T20" fmla="*/ 3 w 3"/>
              <a:gd name="T21" fmla="*/ 5 h 5"/>
              <a:gd name="T22" fmla="*/ 3 w 3"/>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5"/>
                </a:moveTo>
                <a:lnTo>
                  <a:pt x="3" y="5"/>
                </a:lnTo>
                <a:lnTo>
                  <a:pt x="3" y="5"/>
                </a:lnTo>
                <a:lnTo>
                  <a:pt x="0" y="0"/>
                </a:lnTo>
                <a:lnTo>
                  <a:pt x="0" y="0"/>
                </a:lnTo>
                <a:lnTo>
                  <a:pt x="0" y="0"/>
                </a:lnTo>
                <a:lnTo>
                  <a:pt x="3" y="0"/>
                </a:lnTo>
                <a:lnTo>
                  <a:pt x="3" y="3"/>
                </a:lnTo>
                <a:lnTo>
                  <a:pt x="3" y="5"/>
                </a:lnTo>
                <a:lnTo>
                  <a:pt x="3" y="5"/>
                </a:lnTo>
                <a:lnTo>
                  <a:pt x="3" y="5"/>
                </a:lnTo>
                <a:lnTo>
                  <a:pt x="3" y="5"/>
                </a:lnTo>
                <a:close/>
              </a:path>
            </a:pathLst>
          </a:custGeom>
          <a:solidFill>
            <a:srgbClr val="9C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4"/>
          <p:cNvSpPr>
            <a:spLocks/>
          </p:cNvSpPr>
          <p:nvPr/>
        </p:nvSpPr>
        <p:spPr bwMode="auto">
          <a:xfrm>
            <a:off x="525463" y="1831975"/>
            <a:ext cx="4763" cy="7938"/>
          </a:xfrm>
          <a:custGeom>
            <a:avLst/>
            <a:gdLst>
              <a:gd name="T0" fmla="*/ 3 w 3"/>
              <a:gd name="T1" fmla="*/ 5 h 5"/>
              <a:gd name="T2" fmla="*/ 3 w 3"/>
              <a:gd name="T3" fmla="*/ 5 h 5"/>
              <a:gd name="T4" fmla="*/ 3 w 3"/>
              <a:gd name="T5" fmla="*/ 5 h 5"/>
              <a:gd name="T6" fmla="*/ 0 w 3"/>
              <a:gd name="T7" fmla="*/ 0 h 5"/>
              <a:gd name="T8" fmla="*/ 0 w 3"/>
              <a:gd name="T9" fmla="*/ 0 h 5"/>
              <a:gd name="T10" fmla="*/ 0 w 3"/>
              <a:gd name="T11" fmla="*/ 0 h 5"/>
              <a:gd name="T12" fmla="*/ 3 w 3"/>
              <a:gd name="T13" fmla="*/ 0 h 5"/>
              <a:gd name="T14" fmla="*/ 3 w 3"/>
              <a:gd name="T15" fmla="*/ 3 h 5"/>
              <a:gd name="T16" fmla="*/ 3 w 3"/>
              <a:gd name="T17" fmla="*/ 5 h 5"/>
              <a:gd name="T18" fmla="*/ 3 w 3"/>
              <a:gd name="T19" fmla="*/ 5 h 5"/>
              <a:gd name="T20" fmla="*/ 3 w 3"/>
              <a:gd name="T21" fmla="*/ 5 h 5"/>
              <a:gd name="T22" fmla="*/ 3 w 3"/>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3" y="5"/>
                </a:moveTo>
                <a:lnTo>
                  <a:pt x="3" y="5"/>
                </a:lnTo>
                <a:lnTo>
                  <a:pt x="3" y="5"/>
                </a:lnTo>
                <a:lnTo>
                  <a:pt x="0" y="0"/>
                </a:lnTo>
                <a:lnTo>
                  <a:pt x="0" y="0"/>
                </a:lnTo>
                <a:lnTo>
                  <a:pt x="0" y="0"/>
                </a:lnTo>
                <a:lnTo>
                  <a:pt x="3" y="0"/>
                </a:lnTo>
                <a:lnTo>
                  <a:pt x="3" y="3"/>
                </a:lnTo>
                <a:lnTo>
                  <a:pt x="3" y="5"/>
                </a:lnTo>
                <a:lnTo>
                  <a:pt x="3" y="5"/>
                </a:lnTo>
                <a:lnTo>
                  <a:pt x="3" y="5"/>
                </a:lnTo>
                <a:lnTo>
                  <a:pt x="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5"/>
          <p:cNvSpPr>
            <a:spLocks/>
          </p:cNvSpPr>
          <p:nvPr/>
        </p:nvSpPr>
        <p:spPr bwMode="auto">
          <a:xfrm>
            <a:off x="1714500" y="2481263"/>
            <a:ext cx="161925" cy="153988"/>
          </a:xfrm>
          <a:custGeom>
            <a:avLst/>
            <a:gdLst>
              <a:gd name="T0" fmla="*/ 14 w 102"/>
              <a:gd name="T1" fmla="*/ 40 h 97"/>
              <a:gd name="T2" fmla="*/ 10 w 102"/>
              <a:gd name="T3" fmla="*/ 40 h 97"/>
              <a:gd name="T4" fmla="*/ 5 w 102"/>
              <a:gd name="T5" fmla="*/ 35 h 97"/>
              <a:gd name="T6" fmla="*/ 0 w 102"/>
              <a:gd name="T7" fmla="*/ 28 h 97"/>
              <a:gd name="T8" fmla="*/ 7 w 102"/>
              <a:gd name="T9" fmla="*/ 16 h 97"/>
              <a:gd name="T10" fmla="*/ 2 w 102"/>
              <a:gd name="T11" fmla="*/ 12 h 97"/>
              <a:gd name="T12" fmla="*/ 2 w 102"/>
              <a:gd name="T13" fmla="*/ 7 h 97"/>
              <a:gd name="T14" fmla="*/ 7 w 102"/>
              <a:gd name="T15" fmla="*/ 4 h 97"/>
              <a:gd name="T16" fmla="*/ 10 w 102"/>
              <a:gd name="T17" fmla="*/ 0 h 97"/>
              <a:gd name="T18" fmla="*/ 19 w 102"/>
              <a:gd name="T19" fmla="*/ 4 h 97"/>
              <a:gd name="T20" fmla="*/ 24 w 102"/>
              <a:gd name="T21" fmla="*/ 4 h 97"/>
              <a:gd name="T22" fmla="*/ 47 w 102"/>
              <a:gd name="T23" fmla="*/ 7 h 97"/>
              <a:gd name="T24" fmla="*/ 52 w 102"/>
              <a:gd name="T25" fmla="*/ 12 h 97"/>
              <a:gd name="T26" fmla="*/ 57 w 102"/>
              <a:gd name="T27" fmla="*/ 14 h 97"/>
              <a:gd name="T28" fmla="*/ 61 w 102"/>
              <a:gd name="T29" fmla="*/ 14 h 97"/>
              <a:gd name="T30" fmla="*/ 66 w 102"/>
              <a:gd name="T31" fmla="*/ 12 h 97"/>
              <a:gd name="T32" fmla="*/ 69 w 102"/>
              <a:gd name="T33" fmla="*/ 7 h 97"/>
              <a:gd name="T34" fmla="*/ 69 w 102"/>
              <a:gd name="T35" fmla="*/ 12 h 97"/>
              <a:gd name="T36" fmla="*/ 73 w 102"/>
              <a:gd name="T37" fmla="*/ 19 h 97"/>
              <a:gd name="T38" fmla="*/ 85 w 102"/>
              <a:gd name="T39" fmla="*/ 35 h 97"/>
              <a:gd name="T40" fmla="*/ 87 w 102"/>
              <a:gd name="T41" fmla="*/ 40 h 97"/>
              <a:gd name="T42" fmla="*/ 97 w 102"/>
              <a:gd name="T43" fmla="*/ 47 h 97"/>
              <a:gd name="T44" fmla="*/ 102 w 102"/>
              <a:gd name="T45" fmla="*/ 49 h 97"/>
              <a:gd name="T46" fmla="*/ 97 w 102"/>
              <a:gd name="T47" fmla="*/ 49 h 97"/>
              <a:gd name="T48" fmla="*/ 92 w 102"/>
              <a:gd name="T49" fmla="*/ 49 h 97"/>
              <a:gd name="T50" fmla="*/ 92 w 102"/>
              <a:gd name="T51" fmla="*/ 63 h 97"/>
              <a:gd name="T52" fmla="*/ 95 w 102"/>
              <a:gd name="T53" fmla="*/ 71 h 97"/>
              <a:gd name="T54" fmla="*/ 90 w 102"/>
              <a:gd name="T55" fmla="*/ 73 h 97"/>
              <a:gd name="T56" fmla="*/ 92 w 102"/>
              <a:gd name="T57" fmla="*/ 78 h 97"/>
              <a:gd name="T58" fmla="*/ 90 w 102"/>
              <a:gd name="T59" fmla="*/ 85 h 97"/>
              <a:gd name="T60" fmla="*/ 87 w 102"/>
              <a:gd name="T61" fmla="*/ 87 h 97"/>
              <a:gd name="T62" fmla="*/ 92 w 102"/>
              <a:gd name="T63" fmla="*/ 94 h 97"/>
              <a:gd name="T64" fmla="*/ 90 w 102"/>
              <a:gd name="T65" fmla="*/ 94 h 97"/>
              <a:gd name="T66" fmla="*/ 87 w 102"/>
              <a:gd name="T67" fmla="*/ 89 h 97"/>
              <a:gd name="T68" fmla="*/ 83 w 102"/>
              <a:gd name="T69" fmla="*/ 85 h 97"/>
              <a:gd name="T70" fmla="*/ 80 w 102"/>
              <a:gd name="T71" fmla="*/ 78 h 97"/>
              <a:gd name="T72" fmla="*/ 76 w 102"/>
              <a:gd name="T73" fmla="*/ 75 h 97"/>
              <a:gd name="T74" fmla="*/ 76 w 102"/>
              <a:gd name="T75" fmla="*/ 80 h 97"/>
              <a:gd name="T76" fmla="*/ 78 w 102"/>
              <a:gd name="T77" fmla="*/ 80 h 97"/>
              <a:gd name="T78" fmla="*/ 78 w 102"/>
              <a:gd name="T79" fmla="*/ 85 h 97"/>
              <a:gd name="T80" fmla="*/ 73 w 102"/>
              <a:gd name="T81" fmla="*/ 85 h 97"/>
              <a:gd name="T82" fmla="*/ 66 w 102"/>
              <a:gd name="T83" fmla="*/ 80 h 97"/>
              <a:gd name="T84" fmla="*/ 66 w 102"/>
              <a:gd name="T85" fmla="*/ 75 h 97"/>
              <a:gd name="T86" fmla="*/ 69 w 102"/>
              <a:gd name="T87" fmla="*/ 66 h 97"/>
              <a:gd name="T88" fmla="*/ 59 w 102"/>
              <a:gd name="T89" fmla="*/ 56 h 97"/>
              <a:gd name="T90" fmla="*/ 52 w 102"/>
              <a:gd name="T91" fmla="*/ 54 h 97"/>
              <a:gd name="T92" fmla="*/ 43 w 102"/>
              <a:gd name="T93" fmla="*/ 52 h 97"/>
              <a:gd name="T94" fmla="*/ 38 w 102"/>
              <a:gd name="T95" fmla="*/ 47 h 97"/>
              <a:gd name="T96" fmla="*/ 38 w 102"/>
              <a:gd name="T97" fmla="*/ 42 h 97"/>
              <a:gd name="T98" fmla="*/ 31 w 102"/>
              <a:gd name="T99" fmla="*/ 38 h 97"/>
              <a:gd name="T100" fmla="*/ 24 w 102"/>
              <a:gd name="T101" fmla="*/ 30 h 97"/>
              <a:gd name="T102" fmla="*/ 19 w 102"/>
              <a:gd name="T103" fmla="*/ 33 h 97"/>
              <a:gd name="T104" fmla="*/ 21 w 102"/>
              <a:gd name="T105" fmla="*/ 35 h 97"/>
              <a:gd name="T106" fmla="*/ 28 w 102"/>
              <a:gd name="T107"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97">
                <a:moveTo>
                  <a:pt x="19" y="45"/>
                </a:moveTo>
                <a:lnTo>
                  <a:pt x="19" y="42"/>
                </a:lnTo>
                <a:lnTo>
                  <a:pt x="17" y="42"/>
                </a:lnTo>
                <a:lnTo>
                  <a:pt x="14" y="40"/>
                </a:lnTo>
                <a:lnTo>
                  <a:pt x="14" y="40"/>
                </a:lnTo>
                <a:lnTo>
                  <a:pt x="10" y="40"/>
                </a:lnTo>
                <a:lnTo>
                  <a:pt x="10" y="40"/>
                </a:lnTo>
                <a:lnTo>
                  <a:pt x="10" y="40"/>
                </a:lnTo>
                <a:lnTo>
                  <a:pt x="7" y="40"/>
                </a:lnTo>
                <a:lnTo>
                  <a:pt x="7" y="40"/>
                </a:lnTo>
                <a:lnTo>
                  <a:pt x="5" y="35"/>
                </a:lnTo>
                <a:lnTo>
                  <a:pt x="5" y="35"/>
                </a:lnTo>
                <a:lnTo>
                  <a:pt x="2" y="35"/>
                </a:lnTo>
                <a:lnTo>
                  <a:pt x="2" y="33"/>
                </a:lnTo>
                <a:lnTo>
                  <a:pt x="2" y="30"/>
                </a:lnTo>
                <a:lnTo>
                  <a:pt x="0" y="28"/>
                </a:lnTo>
                <a:lnTo>
                  <a:pt x="0" y="26"/>
                </a:lnTo>
                <a:lnTo>
                  <a:pt x="2" y="23"/>
                </a:lnTo>
                <a:lnTo>
                  <a:pt x="7" y="19"/>
                </a:lnTo>
                <a:lnTo>
                  <a:pt x="7" y="16"/>
                </a:lnTo>
                <a:lnTo>
                  <a:pt x="7" y="12"/>
                </a:lnTo>
                <a:lnTo>
                  <a:pt x="5" y="12"/>
                </a:lnTo>
                <a:lnTo>
                  <a:pt x="5" y="12"/>
                </a:lnTo>
                <a:lnTo>
                  <a:pt x="2" y="12"/>
                </a:lnTo>
                <a:lnTo>
                  <a:pt x="0" y="9"/>
                </a:lnTo>
                <a:lnTo>
                  <a:pt x="0" y="9"/>
                </a:lnTo>
                <a:lnTo>
                  <a:pt x="0" y="7"/>
                </a:lnTo>
                <a:lnTo>
                  <a:pt x="2" y="7"/>
                </a:lnTo>
                <a:lnTo>
                  <a:pt x="5" y="7"/>
                </a:lnTo>
                <a:lnTo>
                  <a:pt x="5" y="7"/>
                </a:lnTo>
                <a:lnTo>
                  <a:pt x="5" y="7"/>
                </a:lnTo>
                <a:lnTo>
                  <a:pt x="7" y="4"/>
                </a:lnTo>
                <a:lnTo>
                  <a:pt x="5" y="4"/>
                </a:lnTo>
                <a:lnTo>
                  <a:pt x="7" y="0"/>
                </a:lnTo>
                <a:lnTo>
                  <a:pt x="10" y="0"/>
                </a:lnTo>
                <a:lnTo>
                  <a:pt x="10" y="0"/>
                </a:lnTo>
                <a:lnTo>
                  <a:pt x="14" y="2"/>
                </a:lnTo>
                <a:lnTo>
                  <a:pt x="17" y="2"/>
                </a:lnTo>
                <a:lnTo>
                  <a:pt x="19" y="2"/>
                </a:lnTo>
                <a:lnTo>
                  <a:pt x="19" y="4"/>
                </a:lnTo>
                <a:lnTo>
                  <a:pt x="21" y="4"/>
                </a:lnTo>
                <a:lnTo>
                  <a:pt x="21" y="4"/>
                </a:lnTo>
                <a:lnTo>
                  <a:pt x="21" y="4"/>
                </a:lnTo>
                <a:lnTo>
                  <a:pt x="24" y="4"/>
                </a:lnTo>
                <a:lnTo>
                  <a:pt x="24" y="4"/>
                </a:lnTo>
                <a:lnTo>
                  <a:pt x="31" y="7"/>
                </a:lnTo>
                <a:lnTo>
                  <a:pt x="36" y="2"/>
                </a:lnTo>
                <a:lnTo>
                  <a:pt x="47" y="7"/>
                </a:lnTo>
                <a:lnTo>
                  <a:pt x="50" y="9"/>
                </a:lnTo>
                <a:lnTo>
                  <a:pt x="50" y="12"/>
                </a:lnTo>
                <a:lnTo>
                  <a:pt x="52" y="12"/>
                </a:lnTo>
                <a:lnTo>
                  <a:pt x="52" y="12"/>
                </a:lnTo>
                <a:lnTo>
                  <a:pt x="54" y="14"/>
                </a:lnTo>
                <a:lnTo>
                  <a:pt x="54" y="14"/>
                </a:lnTo>
                <a:lnTo>
                  <a:pt x="57" y="12"/>
                </a:lnTo>
                <a:lnTo>
                  <a:pt x="57" y="14"/>
                </a:lnTo>
                <a:lnTo>
                  <a:pt x="59" y="14"/>
                </a:lnTo>
                <a:lnTo>
                  <a:pt x="59" y="14"/>
                </a:lnTo>
                <a:lnTo>
                  <a:pt x="61" y="14"/>
                </a:lnTo>
                <a:lnTo>
                  <a:pt x="61" y="14"/>
                </a:lnTo>
                <a:lnTo>
                  <a:pt x="64" y="12"/>
                </a:lnTo>
                <a:lnTo>
                  <a:pt x="64" y="12"/>
                </a:lnTo>
                <a:lnTo>
                  <a:pt x="64" y="12"/>
                </a:lnTo>
                <a:lnTo>
                  <a:pt x="66" y="12"/>
                </a:lnTo>
                <a:lnTo>
                  <a:pt x="69" y="12"/>
                </a:lnTo>
                <a:lnTo>
                  <a:pt x="69" y="12"/>
                </a:lnTo>
                <a:lnTo>
                  <a:pt x="69" y="9"/>
                </a:lnTo>
                <a:lnTo>
                  <a:pt x="69" y="7"/>
                </a:lnTo>
                <a:lnTo>
                  <a:pt x="69" y="9"/>
                </a:lnTo>
                <a:lnTo>
                  <a:pt x="69" y="9"/>
                </a:lnTo>
                <a:lnTo>
                  <a:pt x="69" y="9"/>
                </a:lnTo>
                <a:lnTo>
                  <a:pt x="69" y="12"/>
                </a:lnTo>
                <a:lnTo>
                  <a:pt x="71" y="12"/>
                </a:lnTo>
                <a:lnTo>
                  <a:pt x="71" y="14"/>
                </a:lnTo>
                <a:lnTo>
                  <a:pt x="71" y="14"/>
                </a:lnTo>
                <a:lnTo>
                  <a:pt x="73" y="19"/>
                </a:lnTo>
                <a:lnTo>
                  <a:pt x="73" y="21"/>
                </a:lnTo>
                <a:lnTo>
                  <a:pt x="76" y="23"/>
                </a:lnTo>
                <a:lnTo>
                  <a:pt x="78" y="28"/>
                </a:lnTo>
                <a:lnTo>
                  <a:pt x="85" y="35"/>
                </a:lnTo>
                <a:lnTo>
                  <a:pt x="85" y="38"/>
                </a:lnTo>
                <a:lnTo>
                  <a:pt x="87" y="35"/>
                </a:lnTo>
                <a:lnTo>
                  <a:pt x="87" y="38"/>
                </a:lnTo>
                <a:lnTo>
                  <a:pt x="87" y="40"/>
                </a:lnTo>
                <a:lnTo>
                  <a:pt x="90" y="42"/>
                </a:lnTo>
                <a:lnTo>
                  <a:pt x="92" y="45"/>
                </a:lnTo>
                <a:lnTo>
                  <a:pt x="95" y="47"/>
                </a:lnTo>
                <a:lnTo>
                  <a:pt x="97" y="47"/>
                </a:lnTo>
                <a:lnTo>
                  <a:pt x="99" y="47"/>
                </a:lnTo>
                <a:lnTo>
                  <a:pt x="99" y="49"/>
                </a:lnTo>
                <a:lnTo>
                  <a:pt x="102" y="49"/>
                </a:lnTo>
                <a:lnTo>
                  <a:pt x="102" y="49"/>
                </a:lnTo>
                <a:lnTo>
                  <a:pt x="99" y="52"/>
                </a:lnTo>
                <a:lnTo>
                  <a:pt x="99" y="52"/>
                </a:lnTo>
                <a:lnTo>
                  <a:pt x="97" y="52"/>
                </a:lnTo>
                <a:lnTo>
                  <a:pt x="97" y="49"/>
                </a:lnTo>
                <a:lnTo>
                  <a:pt x="95" y="49"/>
                </a:lnTo>
                <a:lnTo>
                  <a:pt x="95" y="49"/>
                </a:lnTo>
                <a:lnTo>
                  <a:pt x="92" y="47"/>
                </a:lnTo>
                <a:lnTo>
                  <a:pt x="92" y="49"/>
                </a:lnTo>
                <a:lnTo>
                  <a:pt x="90" y="52"/>
                </a:lnTo>
                <a:lnTo>
                  <a:pt x="90" y="61"/>
                </a:lnTo>
                <a:lnTo>
                  <a:pt x="90" y="66"/>
                </a:lnTo>
                <a:lnTo>
                  <a:pt x="92" y="63"/>
                </a:lnTo>
                <a:lnTo>
                  <a:pt x="95" y="68"/>
                </a:lnTo>
                <a:lnTo>
                  <a:pt x="97" y="68"/>
                </a:lnTo>
                <a:lnTo>
                  <a:pt x="97" y="68"/>
                </a:lnTo>
                <a:lnTo>
                  <a:pt x="95" y="71"/>
                </a:lnTo>
                <a:lnTo>
                  <a:pt x="95" y="71"/>
                </a:lnTo>
                <a:lnTo>
                  <a:pt x="92" y="71"/>
                </a:lnTo>
                <a:lnTo>
                  <a:pt x="92" y="73"/>
                </a:lnTo>
                <a:lnTo>
                  <a:pt x="90" y="73"/>
                </a:lnTo>
                <a:lnTo>
                  <a:pt x="90" y="75"/>
                </a:lnTo>
                <a:lnTo>
                  <a:pt x="90" y="75"/>
                </a:lnTo>
                <a:lnTo>
                  <a:pt x="92" y="75"/>
                </a:lnTo>
                <a:lnTo>
                  <a:pt x="92" y="78"/>
                </a:lnTo>
                <a:lnTo>
                  <a:pt x="92" y="80"/>
                </a:lnTo>
                <a:lnTo>
                  <a:pt x="92" y="82"/>
                </a:lnTo>
                <a:lnTo>
                  <a:pt x="92" y="85"/>
                </a:lnTo>
                <a:lnTo>
                  <a:pt x="90" y="85"/>
                </a:lnTo>
                <a:lnTo>
                  <a:pt x="90" y="85"/>
                </a:lnTo>
                <a:lnTo>
                  <a:pt x="87" y="87"/>
                </a:lnTo>
                <a:lnTo>
                  <a:pt x="87" y="87"/>
                </a:lnTo>
                <a:lnTo>
                  <a:pt x="87" y="87"/>
                </a:lnTo>
                <a:lnTo>
                  <a:pt x="87" y="89"/>
                </a:lnTo>
                <a:lnTo>
                  <a:pt x="90" y="89"/>
                </a:lnTo>
                <a:lnTo>
                  <a:pt x="90" y="89"/>
                </a:lnTo>
                <a:lnTo>
                  <a:pt x="92" y="94"/>
                </a:lnTo>
                <a:lnTo>
                  <a:pt x="92" y="94"/>
                </a:lnTo>
                <a:lnTo>
                  <a:pt x="92" y="97"/>
                </a:lnTo>
                <a:lnTo>
                  <a:pt x="90" y="97"/>
                </a:lnTo>
                <a:lnTo>
                  <a:pt x="90" y="94"/>
                </a:lnTo>
                <a:lnTo>
                  <a:pt x="90" y="92"/>
                </a:lnTo>
                <a:lnTo>
                  <a:pt x="87" y="89"/>
                </a:lnTo>
                <a:lnTo>
                  <a:pt x="87" y="89"/>
                </a:lnTo>
                <a:lnTo>
                  <a:pt x="87" y="89"/>
                </a:lnTo>
                <a:lnTo>
                  <a:pt x="85" y="87"/>
                </a:lnTo>
                <a:lnTo>
                  <a:pt x="85" y="87"/>
                </a:lnTo>
                <a:lnTo>
                  <a:pt x="83" y="87"/>
                </a:lnTo>
                <a:lnTo>
                  <a:pt x="83" y="85"/>
                </a:lnTo>
                <a:lnTo>
                  <a:pt x="85" y="85"/>
                </a:lnTo>
                <a:lnTo>
                  <a:pt x="85" y="82"/>
                </a:lnTo>
                <a:lnTo>
                  <a:pt x="83" y="78"/>
                </a:lnTo>
                <a:lnTo>
                  <a:pt x="80" y="78"/>
                </a:lnTo>
                <a:lnTo>
                  <a:pt x="78" y="78"/>
                </a:lnTo>
                <a:lnTo>
                  <a:pt x="78" y="75"/>
                </a:lnTo>
                <a:lnTo>
                  <a:pt x="78" y="75"/>
                </a:lnTo>
                <a:lnTo>
                  <a:pt x="76" y="75"/>
                </a:lnTo>
                <a:lnTo>
                  <a:pt x="76" y="75"/>
                </a:lnTo>
                <a:lnTo>
                  <a:pt x="73" y="75"/>
                </a:lnTo>
                <a:lnTo>
                  <a:pt x="76" y="78"/>
                </a:lnTo>
                <a:lnTo>
                  <a:pt x="76" y="80"/>
                </a:lnTo>
                <a:lnTo>
                  <a:pt x="76" y="80"/>
                </a:lnTo>
                <a:lnTo>
                  <a:pt x="78" y="80"/>
                </a:lnTo>
                <a:lnTo>
                  <a:pt x="78" y="80"/>
                </a:lnTo>
                <a:lnTo>
                  <a:pt x="78" y="80"/>
                </a:lnTo>
                <a:lnTo>
                  <a:pt x="80" y="82"/>
                </a:lnTo>
                <a:lnTo>
                  <a:pt x="80" y="85"/>
                </a:lnTo>
                <a:lnTo>
                  <a:pt x="78" y="85"/>
                </a:lnTo>
                <a:lnTo>
                  <a:pt x="78" y="85"/>
                </a:lnTo>
                <a:lnTo>
                  <a:pt x="78" y="85"/>
                </a:lnTo>
                <a:lnTo>
                  <a:pt x="76" y="85"/>
                </a:lnTo>
                <a:lnTo>
                  <a:pt x="76" y="85"/>
                </a:lnTo>
                <a:lnTo>
                  <a:pt x="73" y="85"/>
                </a:lnTo>
                <a:lnTo>
                  <a:pt x="73" y="85"/>
                </a:lnTo>
                <a:lnTo>
                  <a:pt x="71" y="85"/>
                </a:lnTo>
                <a:lnTo>
                  <a:pt x="69" y="82"/>
                </a:lnTo>
                <a:lnTo>
                  <a:pt x="66" y="80"/>
                </a:lnTo>
                <a:lnTo>
                  <a:pt x="66" y="78"/>
                </a:lnTo>
                <a:lnTo>
                  <a:pt x="66" y="78"/>
                </a:lnTo>
                <a:lnTo>
                  <a:pt x="66" y="75"/>
                </a:lnTo>
                <a:lnTo>
                  <a:pt x="66" y="75"/>
                </a:lnTo>
                <a:lnTo>
                  <a:pt x="69" y="71"/>
                </a:lnTo>
                <a:lnTo>
                  <a:pt x="69" y="71"/>
                </a:lnTo>
                <a:lnTo>
                  <a:pt x="69" y="68"/>
                </a:lnTo>
                <a:lnTo>
                  <a:pt x="69" y="66"/>
                </a:lnTo>
                <a:lnTo>
                  <a:pt x="66" y="63"/>
                </a:lnTo>
                <a:lnTo>
                  <a:pt x="66" y="63"/>
                </a:lnTo>
                <a:lnTo>
                  <a:pt x="64" y="61"/>
                </a:lnTo>
                <a:lnTo>
                  <a:pt x="59" y="56"/>
                </a:lnTo>
                <a:lnTo>
                  <a:pt x="57" y="56"/>
                </a:lnTo>
                <a:lnTo>
                  <a:pt x="54" y="56"/>
                </a:lnTo>
                <a:lnTo>
                  <a:pt x="54" y="56"/>
                </a:lnTo>
                <a:lnTo>
                  <a:pt x="52" y="54"/>
                </a:lnTo>
                <a:lnTo>
                  <a:pt x="52" y="54"/>
                </a:lnTo>
                <a:lnTo>
                  <a:pt x="50" y="52"/>
                </a:lnTo>
                <a:lnTo>
                  <a:pt x="45" y="52"/>
                </a:lnTo>
                <a:lnTo>
                  <a:pt x="43" y="52"/>
                </a:lnTo>
                <a:lnTo>
                  <a:pt x="40" y="52"/>
                </a:lnTo>
                <a:lnTo>
                  <a:pt x="38" y="49"/>
                </a:lnTo>
                <a:lnTo>
                  <a:pt x="38" y="47"/>
                </a:lnTo>
                <a:lnTo>
                  <a:pt x="38" y="47"/>
                </a:lnTo>
                <a:lnTo>
                  <a:pt x="36" y="45"/>
                </a:lnTo>
                <a:lnTo>
                  <a:pt x="38" y="45"/>
                </a:lnTo>
                <a:lnTo>
                  <a:pt x="38" y="45"/>
                </a:lnTo>
                <a:lnTo>
                  <a:pt x="38" y="42"/>
                </a:lnTo>
                <a:lnTo>
                  <a:pt x="36" y="38"/>
                </a:lnTo>
                <a:lnTo>
                  <a:pt x="36" y="38"/>
                </a:lnTo>
                <a:lnTo>
                  <a:pt x="33" y="38"/>
                </a:lnTo>
                <a:lnTo>
                  <a:pt x="31" y="38"/>
                </a:lnTo>
                <a:lnTo>
                  <a:pt x="31" y="35"/>
                </a:lnTo>
                <a:lnTo>
                  <a:pt x="28" y="35"/>
                </a:lnTo>
                <a:lnTo>
                  <a:pt x="26" y="33"/>
                </a:lnTo>
                <a:lnTo>
                  <a:pt x="24" y="30"/>
                </a:lnTo>
                <a:lnTo>
                  <a:pt x="19" y="30"/>
                </a:lnTo>
                <a:lnTo>
                  <a:pt x="19" y="30"/>
                </a:lnTo>
                <a:lnTo>
                  <a:pt x="19" y="33"/>
                </a:lnTo>
                <a:lnTo>
                  <a:pt x="19" y="33"/>
                </a:lnTo>
                <a:lnTo>
                  <a:pt x="21" y="33"/>
                </a:lnTo>
                <a:lnTo>
                  <a:pt x="21" y="35"/>
                </a:lnTo>
                <a:lnTo>
                  <a:pt x="21" y="35"/>
                </a:lnTo>
                <a:lnTo>
                  <a:pt x="21" y="35"/>
                </a:lnTo>
                <a:lnTo>
                  <a:pt x="26" y="38"/>
                </a:lnTo>
                <a:lnTo>
                  <a:pt x="28" y="40"/>
                </a:lnTo>
                <a:lnTo>
                  <a:pt x="31" y="42"/>
                </a:lnTo>
                <a:lnTo>
                  <a:pt x="28" y="45"/>
                </a:lnTo>
                <a:lnTo>
                  <a:pt x="21" y="49"/>
                </a:lnTo>
                <a:lnTo>
                  <a:pt x="19" y="45"/>
                </a:lnTo>
                <a:close/>
              </a:path>
            </a:pathLst>
          </a:custGeom>
          <a:solidFill>
            <a:srgbClr val="9CBB59"/>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6"/>
          <p:cNvSpPr>
            <a:spLocks/>
          </p:cNvSpPr>
          <p:nvPr/>
        </p:nvSpPr>
        <p:spPr bwMode="auto">
          <a:xfrm>
            <a:off x="1714500" y="2481263"/>
            <a:ext cx="161925" cy="153988"/>
          </a:xfrm>
          <a:custGeom>
            <a:avLst/>
            <a:gdLst>
              <a:gd name="T0" fmla="*/ 14 w 102"/>
              <a:gd name="T1" fmla="*/ 40 h 97"/>
              <a:gd name="T2" fmla="*/ 10 w 102"/>
              <a:gd name="T3" fmla="*/ 40 h 97"/>
              <a:gd name="T4" fmla="*/ 5 w 102"/>
              <a:gd name="T5" fmla="*/ 35 h 97"/>
              <a:gd name="T6" fmla="*/ 0 w 102"/>
              <a:gd name="T7" fmla="*/ 28 h 97"/>
              <a:gd name="T8" fmla="*/ 7 w 102"/>
              <a:gd name="T9" fmla="*/ 16 h 97"/>
              <a:gd name="T10" fmla="*/ 2 w 102"/>
              <a:gd name="T11" fmla="*/ 12 h 97"/>
              <a:gd name="T12" fmla="*/ 2 w 102"/>
              <a:gd name="T13" fmla="*/ 7 h 97"/>
              <a:gd name="T14" fmla="*/ 7 w 102"/>
              <a:gd name="T15" fmla="*/ 4 h 97"/>
              <a:gd name="T16" fmla="*/ 10 w 102"/>
              <a:gd name="T17" fmla="*/ 0 h 97"/>
              <a:gd name="T18" fmla="*/ 19 w 102"/>
              <a:gd name="T19" fmla="*/ 4 h 97"/>
              <a:gd name="T20" fmla="*/ 24 w 102"/>
              <a:gd name="T21" fmla="*/ 4 h 97"/>
              <a:gd name="T22" fmla="*/ 47 w 102"/>
              <a:gd name="T23" fmla="*/ 7 h 97"/>
              <a:gd name="T24" fmla="*/ 52 w 102"/>
              <a:gd name="T25" fmla="*/ 12 h 97"/>
              <a:gd name="T26" fmla="*/ 57 w 102"/>
              <a:gd name="T27" fmla="*/ 14 h 97"/>
              <a:gd name="T28" fmla="*/ 61 w 102"/>
              <a:gd name="T29" fmla="*/ 14 h 97"/>
              <a:gd name="T30" fmla="*/ 66 w 102"/>
              <a:gd name="T31" fmla="*/ 12 h 97"/>
              <a:gd name="T32" fmla="*/ 69 w 102"/>
              <a:gd name="T33" fmla="*/ 7 h 97"/>
              <a:gd name="T34" fmla="*/ 69 w 102"/>
              <a:gd name="T35" fmla="*/ 12 h 97"/>
              <a:gd name="T36" fmla="*/ 73 w 102"/>
              <a:gd name="T37" fmla="*/ 19 h 97"/>
              <a:gd name="T38" fmla="*/ 85 w 102"/>
              <a:gd name="T39" fmla="*/ 35 h 97"/>
              <a:gd name="T40" fmla="*/ 87 w 102"/>
              <a:gd name="T41" fmla="*/ 40 h 97"/>
              <a:gd name="T42" fmla="*/ 97 w 102"/>
              <a:gd name="T43" fmla="*/ 47 h 97"/>
              <a:gd name="T44" fmla="*/ 102 w 102"/>
              <a:gd name="T45" fmla="*/ 49 h 97"/>
              <a:gd name="T46" fmla="*/ 97 w 102"/>
              <a:gd name="T47" fmla="*/ 49 h 97"/>
              <a:gd name="T48" fmla="*/ 92 w 102"/>
              <a:gd name="T49" fmla="*/ 49 h 97"/>
              <a:gd name="T50" fmla="*/ 92 w 102"/>
              <a:gd name="T51" fmla="*/ 63 h 97"/>
              <a:gd name="T52" fmla="*/ 95 w 102"/>
              <a:gd name="T53" fmla="*/ 71 h 97"/>
              <a:gd name="T54" fmla="*/ 90 w 102"/>
              <a:gd name="T55" fmla="*/ 73 h 97"/>
              <a:gd name="T56" fmla="*/ 92 w 102"/>
              <a:gd name="T57" fmla="*/ 78 h 97"/>
              <a:gd name="T58" fmla="*/ 90 w 102"/>
              <a:gd name="T59" fmla="*/ 85 h 97"/>
              <a:gd name="T60" fmla="*/ 87 w 102"/>
              <a:gd name="T61" fmla="*/ 87 h 97"/>
              <a:gd name="T62" fmla="*/ 92 w 102"/>
              <a:gd name="T63" fmla="*/ 94 h 97"/>
              <a:gd name="T64" fmla="*/ 90 w 102"/>
              <a:gd name="T65" fmla="*/ 94 h 97"/>
              <a:gd name="T66" fmla="*/ 87 w 102"/>
              <a:gd name="T67" fmla="*/ 89 h 97"/>
              <a:gd name="T68" fmla="*/ 83 w 102"/>
              <a:gd name="T69" fmla="*/ 85 h 97"/>
              <a:gd name="T70" fmla="*/ 80 w 102"/>
              <a:gd name="T71" fmla="*/ 78 h 97"/>
              <a:gd name="T72" fmla="*/ 76 w 102"/>
              <a:gd name="T73" fmla="*/ 75 h 97"/>
              <a:gd name="T74" fmla="*/ 76 w 102"/>
              <a:gd name="T75" fmla="*/ 80 h 97"/>
              <a:gd name="T76" fmla="*/ 78 w 102"/>
              <a:gd name="T77" fmla="*/ 80 h 97"/>
              <a:gd name="T78" fmla="*/ 78 w 102"/>
              <a:gd name="T79" fmla="*/ 85 h 97"/>
              <a:gd name="T80" fmla="*/ 73 w 102"/>
              <a:gd name="T81" fmla="*/ 85 h 97"/>
              <a:gd name="T82" fmla="*/ 66 w 102"/>
              <a:gd name="T83" fmla="*/ 80 h 97"/>
              <a:gd name="T84" fmla="*/ 66 w 102"/>
              <a:gd name="T85" fmla="*/ 75 h 97"/>
              <a:gd name="T86" fmla="*/ 69 w 102"/>
              <a:gd name="T87" fmla="*/ 66 h 97"/>
              <a:gd name="T88" fmla="*/ 59 w 102"/>
              <a:gd name="T89" fmla="*/ 56 h 97"/>
              <a:gd name="T90" fmla="*/ 52 w 102"/>
              <a:gd name="T91" fmla="*/ 54 h 97"/>
              <a:gd name="T92" fmla="*/ 43 w 102"/>
              <a:gd name="T93" fmla="*/ 52 h 97"/>
              <a:gd name="T94" fmla="*/ 38 w 102"/>
              <a:gd name="T95" fmla="*/ 47 h 97"/>
              <a:gd name="T96" fmla="*/ 38 w 102"/>
              <a:gd name="T97" fmla="*/ 42 h 97"/>
              <a:gd name="T98" fmla="*/ 31 w 102"/>
              <a:gd name="T99" fmla="*/ 38 h 97"/>
              <a:gd name="T100" fmla="*/ 24 w 102"/>
              <a:gd name="T101" fmla="*/ 30 h 97"/>
              <a:gd name="T102" fmla="*/ 19 w 102"/>
              <a:gd name="T103" fmla="*/ 33 h 97"/>
              <a:gd name="T104" fmla="*/ 21 w 102"/>
              <a:gd name="T105" fmla="*/ 35 h 97"/>
              <a:gd name="T106" fmla="*/ 28 w 102"/>
              <a:gd name="T107"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97">
                <a:moveTo>
                  <a:pt x="19" y="45"/>
                </a:moveTo>
                <a:lnTo>
                  <a:pt x="19" y="42"/>
                </a:lnTo>
                <a:lnTo>
                  <a:pt x="17" y="42"/>
                </a:lnTo>
                <a:lnTo>
                  <a:pt x="14" y="40"/>
                </a:lnTo>
                <a:lnTo>
                  <a:pt x="14" y="40"/>
                </a:lnTo>
                <a:lnTo>
                  <a:pt x="10" y="40"/>
                </a:lnTo>
                <a:lnTo>
                  <a:pt x="10" y="40"/>
                </a:lnTo>
                <a:lnTo>
                  <a:pt x="10" y="40"/>
                </a:lnTo>
                <a:lnTo>
                  <a:pt x="7" y="40"/>
                </a:lnTo>
                <a:lnTo>
                  <a:pt x="7" y="40"/>
                </a:lnTo>
                <a:lnTo>
                  <a:pt x="5" y="35"/>
                </a:lnTo>
                <a:lnTo>
                  <a:pt x="5" y="35"/>
                </a:lnTo>
                <a:lnTo>
                  <a:pt x="2" y="35"/>
                </a:lnTo>
                <a:lnTo>
                  <a:pt x="2" y="33"/>
                </a:lnTo>
                <a:lnTo>
                  <a:pt x="2" y="30"/>
                </a:lnTo>
                <a:lnTo>
                  <a:pt x="0" y="28"/>
                </a:lnTo>
                <a:lnTo>
                  <a:pt x="0" y="26"/>
                </a:lnTo>
                <a:lnTo>
                  <a:pt x="2" y="23"/>
                </a:lnTo>
                <a:lnTo>
                  <a:pt x="7" y="19"/>
                </a:lnTo>
                <a:lnTo>
                  <a:pt x="7" y="16"/>
                </a:lnTo>
                <a:lnTo>
                  <a:pt x="7" y="12"/>
                </a:lnTo>
                <a:lnTo>
                  <a:pt x="5" y="12"/>
                </a:lnTo>
                <a:lnTo>
                  <a:pt x="5" y="12"/>
                </a:lnTo>
                <a:lnTo>
                  <a:pt x="2" y="12"/>
                </a:lnTo>
                <a:lnTo>
                  <a:pt x="0" y="9"/>
                </a:lnTo>
                <a:lnTo>
                  <a:pt x="0" y="9"/>
                </a:lnTo>
                <a:lnTo>
                  <a:pt x="0" y="7"/>
                </a:lnTo>
                <a:lnTo>
                  <a:pt x="2" y="7"/>
                </a:lnTo>
                <a:lnTo>
                  <a:pt x="5" y="7"/>
                </a:lnTo>
                <a:lnTo>
                  <a:pt x="5" y="7"/>
                </a:lnTo>
                <a:lnTo>
                  <a:pt x="5" y="7"/>
                </a:lnTo>
                <a:lnTo>
                  <a:pt x="7" y="4"/>
                </a:lnTo>
                <a:lnTo>
                  <a:pt x="5" y="4"/>
                </a:lnTo>
                <a:lnTo>
                  <a:pt x="7" y="0"/>
                </a:lnTo>
                <a:lnTo>
                  <a:pt x="10" y="0"/>
                </a:lnTo>
                <a:lnTo>
                  <a:pt x="10" y="0"/>
                </a:lnTo>
                <a:lnTo>
                  <a:pt x="14" y="2"/>
                </a:lnTo>
                <a:lnTo>
                  <a:pt x="17" y="2"/>
                </a:lnTo>
                <a:lnTo>
                  <a:pt x="19" y="2"/>
                </a:lnTo>
                <a:lnTo>
                  <a:pt x="19" y="4"/>
                </a:lnTo>
                <a:lnTo>
                  <a:pt x="21" y="4"/>
                </a:lnTo>
                <a:lnTo>
                  <a:pt x="21" y="4"/>
                </a:lnTo>
                <a:lnTo>
                  <a:pt x="21" y="4"/>
                </a:lnTo>
                <a:lnTo>
                  <a:pt x="24" y="4"/>
                </a:lnTo>
                <a:lnTo>
                  <a:pt x="24" y="4"/>
                </a:lnTo>
                <a:lnTo>
                  <a:pt x="31" y="7"/>
                </a:lnTo>
                <a:lnTo>
                  <a:pt x="36" y="2"/>
                </a:lnTo>
                <a:lnTo>
                  <a:pt x="47" y="7"/>
                </a:lnTo>
                <a:lnTo>
                  <a:pt x="50" y="9"/>
                </a:lnTo>
                <a:lnTo>
                  <a:pt x="50" y="12"/>
                </a:lnTo>
                <a:lnTo>
                  <a:pt x="52" y="12"/>
                </a:lnTo>
                <a:lnTo>
                  <a:pt x="52" y="12"/>
                </a:lnTo>
                <a:lnTo>
                  <a:pt x="54" y="14"/>
                </a:lnTo>
                <a:lnTo>
                  <a:pt x="54" y="14"/>
                </a:lnTo>
                <a:lnTo>
                  <a:pt x="57" y="12"/>
                </a:lnTo>
                <a:lnTo>
                  <a:pt x="57" y="14"/>
                </a:lnTo>
                <a:lnTo>
                  <a:pt x="59" y="14"/>
                </a:lnTo>
                <a:lnTo>
                  <a:pt x="59" y="14"/>
                </a:lnTo>
                <a:lnTo>
                  <a:pt x="61" y="14"/>
                </a:lnTo>
                <a:lnTo>
                  <a:pt x="61" y="14"/>
                </a:lnTo>
                <a:lnTo>
                  <a:pt x="64" y="12"/>
                </a:lnTo>
                <a:lnTo>
                  <a:pt x="64" y="12"/>
                </a:lnTo>
                <a:lnTo>
                  <a:pt x="64" y="12"/>
                </a:lnTo>
                <a:lnTo>
                  <a:pt x="66" y="12"/>
                </a:lnTo>
                <a:lnTo>
                  <a:pt x="69" y="12"/>
                </a:lnTo>
                <a:lnTo>
                  <a:pt x="69" y="12"/>
                </a:lnTo>
                <a:lnTo>
                  <a:pt x="69" y="9"/>
                </a:lnTo>
                <a:lnTo>
                  <a:pt x="69" y="7"/>
                </a:lnTo>
                <a:lnTo>
                  <a:pt x="69" y="9"/>
                </a:lnTo>
                <a:lnTo>
                  <a:pt x="69" y="9"/>
                </a:lnTo>
                <a:lnTo>
                  <a:pt x="69" y="9"/>
                </a:lnTo>
                <a:lnTo>
                  <a:pt x="69" y="12"/>
                </a:lnTo>
                <a:lnTo>
                  <a:pt x="71" y="12"/>
                </a:lnTo>
                <a:lnTo>
                  <a:pt x="71" y="14"/>
                </a:lnTo>
                <a:lnTo>
                  <a:pt x="71" y="14"/>
                </a:lnTo>
                <a:lnTo>
                  <a:pt x="73" y="19"/>
                </a:lnTo>
                <a:lnTo>
                  <a:pt x="73" y="21"/>
                </a:lnTo>
                <a:lnTo>
                  <a:pt x="76" y="23"/>
                </a:lnTo>
                <a:lnTo>
                  <a:pt x="78" y="28"/>
                </a:lnTo>
                <a:lnTo>
                  <a:pt x="85" y="35"/>
                </a:lnTo>
                <a:lnTo>
                  <a:pt x="85" y="38"/>
                </a:lnTo>
                <a:lnTo>
                  <a:pt x="87" y="35"/>
                </a:lnTo>
                <a:lnTo>
                  <a:pt x="87" y="38"/>
                </a:lnTo>
                <a:lnTo>
                  <a:pt x="87" y="40"/>
                </a:lnTo>
                <a:lnTo>
                  <a:pt x="90" y="42"/>
                </a:lnTo>
                <a:lnTo>
                  <a:pt x="92" y="45"/>
                </a:lnTo>
                <a:lnTo>
                  <a:pt x="95" y="47"/>
                </a:lnTo>
                <a:lnTo>
                  <a:pt x="97" y="47"/>
                </a:lnTo>
                <a:lnTo>
                  <a:pt x="99" y="47"/>
                </a:lnTo>
                <a:lnTo>
                  <a:pt x="99" y="49"/>
                </a:lnTo>
                <a:lnTo>
                  <a:pt x="102" y="49"/>
                </a:lnTo>
                <a:lnTo>
                  <a:pt x="102" y="49"/>
                </a:lnTo>
                <a:lnTo>
                  <a:pt x="99" y="52"/>
                </a:lnTo>
                <a:lnTo>
                  <a:pt x="99" y="52"/>
                </a:lnTo>
                <a:lnTo>
                  <a:pt x="97" y="52"/>
                </a:lnTo>
                <a:lnTo>
                  <a:pt x="97" y="49"/>
                </a:lnTo>
                <a:lnTo>
                  <a:pt x="95" y="49"/>
                </a:lnTo>
                <a:lnTo>
                  <a:pt x="95" y="49"/>
                </a:lnTo>
                <a:lnTo>
                  <a:pt x="92" y="47"/>
                </a:lnTo>
                <a:lnTo>
                  <a:pt x="92" y="49"/>
                </a:lnTo>
                <a:lnTo>
                  <a:pt x="90" y="52"/>
                </a:lnTo>
                <a:lnTo>
                  <a:pt x="90" y="61"/>
                </a:lnTo>
                <a:lnTo>
                  <a:pt x="90" y="66"/>
                </a:lnTo>
                <a:lnTo>
                  <a:pt x="92" y="63"/>
                </a:lnTo>
                <a:lnTo>
                  <a:pt x="95" y="68"/>
                </a:lnTo>
                <a:lnTo>
                  <a:pt x="97" y="68"/>
                </a:lnTo>
                <a:lnTo>
                  <a:pt x="97" y="68"/>
                </a:lnTo>
                <a:lnTo>
                  <a:pt x="95" y="71"/>
                </a:lnTo>
                <a:lnTo>
                  <a:pt x="95" y="71"/>
                </a:lnTo>
                <a:lnTo>
                  <a:pt x="92" y="71"/>
                </a:lnTo>
                <a:lnTo>
                  <a:pt x="92" y="73"/>
                </a:lnTo>
                <a:lnTo>
                  <a:pt x="90" y="73"/>
                </a:lnTo>
                <a:lnTo>
                  <a:pt x="90" y="75"/>
                </a:lnTo>
                <a:lnTo>
                  <a:pt x="90" y="75"/>
                </a:lnTo>
                <a:lnTo>
                  <a:pt x="92" y="75"/>
                </a:lnTo>
                <a:lnTo>
                  <a:pt x="92" y="78"/>
                </a:lnTo>
                <a:lnTo>
                  <a:pt x="92" y="80"/>
                </a:lnTo>
                <a:lnTo>
                  <a:pt x="92" y="82"/>
                </a:lnTo>
                <a:lnTo>
                  <a:pt x="92" y="85"/>
                </a:lnTo>
                <a:lnTo>
                  <a:pt x="90" y="85"/>
                </a:lnTo>
                <a:lnTo>
                  <a:pt x="90" y="85"/>
                </a:lnTo>
                <a:lnTo>
                  <a:pt x="87" y="87"/>
                </a:lnTo>
                <a:lnTo>
                  <a:pt x="87" y="87"/>
                </a:lnTo>
                <a:lnTo>
                  <a:pt x="87" y="87"/>
                </a:lnTo>
                <a:lnTo>
                  <a:pt x="87" y="89"/>
                </a:lnTo>
                <a:lnTo>
                  <a:pt x="90" y="89"/>
                </a:lnTo>
                <a:lnTo>
                  <a:pt x="90" y="89"/>
                </a:lnTo>
                <a:lnTo>
                  <a:pt x="92" y="94"/>
                </a:lnTo>
                <a:lnTo>
                  <a:pt x="92" y="94"/>
                </a:lnTo>
                <a:lnTo>
                  <a:pt x="92" y="97"/>
                </a:lnTo>
                <a:lnTo>
                  <a:pt x="90" y="97"/>
                </a:lnTo>
                <a:lnTo>
                  <a:pt x="90" y="94"/>
                </a:lnTo>
                <a:lnTo>
                  <a:pt x="90" y="92"/>
                </a:lnTo>
                <a:lnTo>
                  <a:pt x="87" y="89"/>
                </a:lnTo>
                <a:lnTo>
                  <a:pt x="87" y="89"/>
                </a:lnTo>
                <a:lnTo>
                  <a:pt x="87" y="89"/>
                </a:lnTo>
                <a:lnTo>
                  <a:pt x="85" y="87"/>
                </a:lnTo>
                <a:lnTo>
                  <a:pt x="85" y="87"/>
                </a:lnTo>
                <a:lnTo>
                  <a:pt x="83" y="87"/>
                </a:lnTo>
                <a:lnTo>
                  <a:pt x="83" y="85"/>
                </a:lnTo>
                <a:lnTo>
                  <a:pt x="85" y="85"/>
                </a:lnTo>
                <a:lnTo>
                  <a:pt x="85" y="82"/>
                </a:lnTo>
                <a:lnTo>
                  <a:pt x="83" y="78"/>
                </a:lnTo>
                <a:lnTo>
                  <a:pt x="80" y="78"/>
                </a:lnTo>
                <a:lnTo>
                  <a:pt x="78" y="78"/>
                </a:lnTo>
                <a:lnTo>
                  <a:pt x="78" y="75"/>
                </a:lnTo>
                <a:lnTo>
                  <a:pt x="78" y="75"/>
                </a:lnTo>
                <a:lnTo>
                  <a:pt x="76" y="75"/>
                </a:lnTo>
                <a:lnTo>
                  <a:pt x="76" y="75"/>
                </a:lnTo>
                <a:lnTo>
                  <a:pt x="73" y="75"/>
                </a:lnTo>
                <a:lnTo>
                  <a:pt x="76" y="78"/>
                </a:lnTo>
                <a:lnTo>
                  <a:pt x="76" y="80"/>
                </a:lnTo>
                <a:lnTo>
                  <a:pt x="76" y="80"/>
                </a:lnTo>
                <a:lnTo>
                  <a:pt x="78" y="80"/>
                </a:lnTo>
                <a:lnTo>
                  <a:pt x="78" y="80"/>
                </a:lnTo>
                <a:lnTo>
                  <a:pt x="78" y="80"/>
                </a:lnTo>
                <a:lnTo>
                  <a:pt x="80" y="82"/>
                </a:lnTo>
                <a:lnTo>
                  <a:pt x="80" y="85"/>
                </a:lnTo>
                <a:lnTo>
                  <a:pt x="78" y="85"/>
                </a:lnTo>
                <a:lnTo>
                  <a:pt x="78" y="85"/>
                </a:lnTo>
                <a:lnTo>
                  <a:pt x="78" y="85"/>
                </a:lnTo>
                <a:lnTo>
                  <a:pt x="76" y="85"/>
                </a:lnTo>
                <a:lnTo>
                  <a:pt x="76" y="85"/>
                </a:lnTo>
                <a:lnTo>
                  <a:pt x="73" y="85"/>
                </a:lnTo>
                <a:lnTo>
                  <a:pt x="73" y="85"/>
                </a:lnTo>
                <a:lnTo>
                  <a:pt x="71" y="85"/>
                </a:lnTo>
                <a:lnTo>
                  <a:pt x="69" y="82"/>
                </a:lnTo>
                <a:lnTo>
                  <a:pt x="66" y="80"/>
                </a:lnTo>
                <a:lnTo>
                  <a:pt x="66" y="78"/>
                </a:lnTo>
                <a:lnTo>
                  <a:pt x="66" y="78"/>
                </a:lnTo>
                <a:lnTo>
                  <a:pt x="66" y="75"/>
                </a:lnTo>
                <a:lnTo>
                  <a:pt x="66" y="75"/>
                </a:lnTo>
                <a:lnTo>
                  <a:pt x="69" y="71"/>
                </a:lnTo>
                <a:lnTo>
                  <a:pt x="69" y="71"/>
                </a:lnTo>
                <a:lnTo>
                  <a:pt x="69" y="68"/>
                </a:lnTo>
                <a:lnTo>
                  <a:pt x="69" y="66"/>
                </a:lnTo>
                <a:lnTo>
                  <a:pt x="66" y="63"/>
                </a:lnTo>
                <a:lnTo>
                  <a:pt x="66" y="63"/>
                </a:lnTo>
                <a:lnTo>
                  <a:pt x="64" y="61"/>
                </a:lnTo>
                <a:lnTo>
                  <a:pt x="59" y="56"/>
                </a:lnTo>
                <a:lnTo>
                  <a:pt x="57" y="56"/>
                </a:lnTo>
                <a:lnTo>
                  <a:pt x="54" y="56"/>
                </a:lnTo>
                <a:lnTo>
                  <a:pt x="54" y="56"/>
                </a:lnTo>
                <a:lnTo>
                  <a:pt x="52" y="54"/>
                </a:lnTo>
                <a:lnTo>
                  <a:pt x="52" y="54"/>
                </a:lnTo>
                <a:lnTo>
                  <a:pt x="50" y="52"/>
                </a:lnTo>
                <a:lnTo>
                  <a:pt x="45" y="52"/>
                </a:lnTo>
                <a:lnTo>
                  <a:pt x="43" y="52"/>
                </a:lnTo>
                <a:lnTo>
                  <a:pt x="40" y="52"/>
                </a:lnTo>
                <a:lnTo>
                  <a:pt x="38" y="49"/>
                </a:lnTo>
                <a:lnTo>
                  <a:pt x="38" y="47"/>
                </a:lnTo>
                <a:lnTo>
                  <a:pt x="38" y="47"/>
                </a:lnTo>
                <a:lnTo>
                  <a:pt x="36" y="45"/>
                </a:lnTo>
                <a:lnTo>
                  <a:pt x="38" y="45"/>
                </a:lnTo>
                <a:lnTo>
                  <a:pt x="38" y="45"/>
                </a:lnTo>
                <a:lnTo>
                  <a:pt x="38" y="42"/>
                </a:lnTo>
                <a:lnTo>
                  <a:pt x="36" y="38"/>
                </a:lnTo>
                <a:lnTo>
                  <a:pt x="36" y="38"/>
                </a:lnTo>
                <a:lnTo>
                  <a:pt x="33" y="38"/>
                </a:lnTo>
                <a:lnTo>
                  <a:pt x="31" y="38"/>
                </a:lnTo>
                <a:lnTo>
                  <a:pt x="31" y="35"/>
                </a:lnTo>
                <a:lnTo>
                  <a:pt x="28" y="35"/>
                </a:lnTo>
                <a:lnTo>
                  <a:pt x="26" y="33"/>
                </a:lnTo>
                <a:lnTo>
                  <a:pt x="24" y="30"/>
                </a:lnTo>
                <a:lnTo>
                  <a:pt x="19" y="30"/>
                </a:lnTo>
                <a:lnTo>
                  <a:pt x="19" y="30"/>
                </a:lnTo>
                <a:lnTo>
                  <a:pt x="19" y="33"/>
                </a:lnTo>
                <a:lnTo>
                  <a:pt x="19" y="33"/>
                </a:lnTo>
                <a:lnTo>
                  <a:pt x="21" y="33"/>
                </a:lnTo>
                <a:lnTo>
                  <a:pt x="21" y="35"/>
                </a:lnTo>
                <a:lnTo>
                  <a:pt x="21" y="35"/>
                </a:lnTo>
                <a:lnTo>
                  <a:pt x="21" y="35"/>
                </a:lnTo>
                <a:lnTo>
                  <a:pt x="26" y="38"/>
                </a:lnTo>
                <a:lnTo>
                  <a:pt x="28" y="40"/>
                </a:lnTo>
                <a:lnTo>
                  <a:pt x="31" y="42"/>
                </a:lnTo>
                <a:lnTo>
                  <a:pt x="28" y="45"/>
                </a:lnTo>
                <a:lnTo>
                  <a:pt x="21" y="49"/>
                </a:lnTo>
                <a:lnTo>
                  <a:pt x="19" y="45"/>
                </a:lnTo>
              </a:path>
            </a:pathLst>
          </a:cu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7"/>
          <p:cNvSpPr>
            <a:spLocks/>
          </p:cNvSpPr>
          <p:nvPr/>
        </p:nvSpPr>
        <p:spPr bwMode="auto">
          <a:xfrm>
            <a:off x="1508125" y="2324100"/>
            <a:ext cx="115888" cy="63500"/>
          </a:xfrm>
          <a:custGeom>
            <a:avLst/>
            <a:gdLst>
              <a:gd name="T0" fmla="*/ 71 w 73"/>
              <a:gd name="T1" fmla="*/ 26 h 40"/>
              <a:gd name="T2" fmla="*/ 73 w 73"/>
              <a:gd name="T3" fmla="*/ 28 h 40"/>
              <a:gd name="T4" fmla="*/ 73 w 73"/>
              <a:gd name="T5" fmla="*/ 30 h 40"/>
              <a:gd name="T6" fmla="*/ 69 w 73"/>
              <a:gd name="T7" fmla="*/ 33 h 40"/>
              <a:gd name="T8" fmla="*/ 71 w 73"/>
              <a:gd name="T9" fmla="*/ 33 h 40"/>
              <a:gd name="T10" fmla="*/ 71 w 73"/>
              <a:gd name="T11" fmla="*/ 37 h 40"/>
              <a:gd name="T12" fmla="*/ 64 w 73"/>
              <a:gd name="T13" fmla="*/ 40 h 40"/>
              <a:gd name="T14" fmla="*/ 62 w 73"/>
              <a:gd name="T15" fmla="*/ 40 h 40"/>
              <a:gd name="T16" fmla="*/ 52 w 73"/>
              <a:gd name="T17" fmla="*/ 37 h 40"/>
              <a:gd name="T18" fmla="*/ 47 w 73"/>
              <a:gd name="T19" fmla="*/ 35 h 40"/>
              <a:gd name="T20" fmla="*/ 47 w 73"/>
              <a:gd name="T21" fmla="*/ 35 h 40"/>
              <a:gd name="T22" fmla="*/ 50 w 73"/>
              <a:gd name="T23" fmla="*/ 37 h 40"/>
              <a:gd name="T24" fmla="*/ 43 w 73"/>
              <a:gd name="T25" fmla="*/ 37 h 40"/>
              <a:gd name="T26" fmla="*/ 40 w 73"/>
              <a:gd name="T27" fmla="*/ 35 h 40"/>
              <a:gd name="T28" fmla="*/ 36 w 73"/>
              <a:gd name="T29" fmla="*/ 33 h 40"/>
              <a:gd name="T30" fmla="*/ 31 w 73"/>
              <a:gd name="T31" fmla="*/ 30 h 40"/>
              <a:gd name="T32" fmla="*/ 26 w 73"/>
              <a:gd name="T33" fmla="*/ 28 h 40"/>
              <a:gd name="T34" fmla="*/ 17 w 73"/>
              <a:gd name="T35" fmla="*/ 28 h 40"/>
              <a:gd name="T36" fmla="*/ 12 w 73"/>
              <a:gd name="T37" fmla="*/ 28 h 40"/>
              <a:gd name="T38" fmla="*/ 10 w 73"/>
              <a:gd name="T39" fmla="*/ 26 h 40"/>
              <a:gd name="T40" fmla="*/ 5 w 73"/>
              <a:gd name="T41" fmla="*/ 23 h 40"/>
              <a:gd name="T42" fmla="*/ 0 w 73"/>
              <a:gd name="T43" fmla="*/ 18 h 40"/>
              <a:gd name="T44" fmla="*/ 2 w 73"/>
              <a:gd name="T45" fmla="*/ 16 h 40"/>
              <a:gd name="T46" fmla="*/ 10 w 73"/>
              <a:gd name="T47" fmla="*/ 11 h 40"/>
              <a:gd name="T48" fmla="*/ 12 w 73"/>
              <a:gd name="T49" fmla="*/ 9 h 40"/>
              <a:gd name="T50" fmla="*/ 14 w 73"/>
              <a:gd name="T51" fmla="*/ 7 h 40"/>
              <a:gd name="T52" fmla="*/ 17 w 73"/>
              <a:gd name="T53" fmla="*/ 7 h 40"/>
              <a:gd name="T54" fmla="*/ 17 w 73"/>
              <a:gd name="T55" fmla="*/ 4 h 40"/>
              <a:gd name="T56" fmla="*/ 17 w 73"/>
              <a:gd name="T57" fmla="*/ 0 h 40"/>
              <a:gd name="T58" fmla="*/ 21 w 73"/>
              <a:gd name="T59" fmla="*/ 0 h 40"/>
              <a:gd name="T60" fmla="*/ 26 w 73"/>
              <a:gd name="T61" fmla="*/ 2 h 40"/>
              <a:gd name="T62" fmla="*/ 28 w 73"/>
              <a:gd name="T63" fmla="*/ 2 h 40"/>
              <a:gd name="T64" fmla="*/ 33 w 73"/>
              <a:gd name="T65" fmla="*/ 4 h 40"/>
              <a:gd name="T66" fmla="*/ 36 w 73"/>
              <a:gd name="T67" fmla="*/ 7 h 40"/>
              <a:gd name="T68" fmla="*/ 38 w 73"/>
              <a:gd name="T69" fmla="*/ 7 h 40"/>
              <a:gd name="T70" fmla="*/ 40 w 73"/>
              <a:gd name="T71" fmla="*/ 9 h 40"/>
              <a:gd name="T72" fmla="*/ 40 w 73"/>
              <a:gd name="T73" fmla="*/ 11 h 40"/>
              <a:gd name="T74" fmla="*/ 43 w 73"/>
              <a:gd name="T75" fmla="*/ 9 h 40"/>
              <a:gd name="T76" fmla="*/ 45 w 73"/>
              <a:gd name="T77" fmla="*/ 14 h 40"/>
              <a:gd name="T78" fmla="*/ 50 w 73"/>
              <a:gd name="T79" fmla="*/ 14 h 40"/>
              <a:gd name="T80" fmla="*/ 52 w 73"/>
              <a:gd name="T81" fmla="*/ 18 h 40"/>
              <a:gd name="T82" fmla="*/ 54 w 73"/>
              <a:gd name="T83" fmla="*/ 16 h 40"/>
              <a:gd name="T84" fmla="*/ 54 w 73"/>
              <a:gd name="T85" fmla="*/ 16 h 40"/>
              <a:gd name="T86" fmla="*/ 59 w 73"/>
              <a:gd name="T87" fmla="*/ 14 h 40"/>
              <a:gd name="T88" fmla="*/ 64 w 73"/>
              <a:gd name="T89" fmla="*/ 14 h 40"/>
              <a:gd name="T90" fmla="*/ 66 w 73"/>
              <a:gd name="T91" fmla="*/ 16 h 40"/>
              <a:gd name="T92" fmla="*/ 69 w 73"/>
              <a:gd name="T93" fmla="*/ 16 h 40"/>
              <a:gd name="T94" fmla="*/ 73 w 73"/>
              <a:gd name="T9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40">
                <a:moveTo>
                  <a:pt x="73" y="18"/>
                </a:moveTo>
                <a:lnTo>
                  <a:pt x="73" y="21"/>
                </a:lnTo>
                <a:lnTo>
                  <a:pt x="71" y="26"/>
                </a:lnTo>
                <a:lnTo>
                  <a:pt x="71" y="28"/>
                </a:lnTo>
                <a:lnTo>
                  <a:pt x="73" y="28"/>
                </a:lnTo>
                <a:lnTo>
                  <a:pt x="73" y="28"/>
                </a:lnTo>
                <a:lnTo>
                  <a:pt x="73" y="28"/>
                </a:lnTo>
                <a:lnTo>
                  <a:pt x="73" y="30"/>
                </a:lnTo>
                <a:lnTo>
                  <a:pt x="73" y="30"/>
                </a:lnTo>
                <a:lnTo>
                  <a:pt x="71" y="30"/>
                </a:lnTo>
                <a:lnTo>
                  <a:pt x="71" y="30"/>
                </a:lnTo>
                <a:lnTo>
                  <a:pt x="69" y="33"/>
                </a:lnTo>
                <a:lnTo>
                  <a:pt x="69" y="33"/>
                </a:lnTo>
                <a:lnTo>
                  <a:pt x="69" y="33"/>
                </a:lnTo>
                <a:lnTo>
                  <a:pt x="71" y="33"/>
                </a:lnTo>
                <a:lnTo>
                  <a:pt x="71" y="35"/>
                </a:lnTo>
                <a:lnTo>
                  <a:pt x="71" y="35"/>
                </a:lnTo>
                <a:lnTo>
                  <a:pt x="71" y="37"/>
                </a:lnTo>
                <a:lnTo>
                  <a:pt x="66" y="40"/>
                </a:lnTo>
                <a:lnTo>
                  <a:pt x="66" y="40"/>
                </a:lnTo>
                <a:lnTo>
                  <a:pt x="64" y="40"/>
                </a:lnTo>
                <a:lnTo>
                  <a:pt x="62" y="37"/>
                </a:lnTo>
                <a:lnTo>
                  <a:pt x="62" y="37"/>
                </a:lnTo>
                <a:lnTo>
                  <a:pt x="62" y="40"/>
                </a:lnTo>
                <a:lnTo>
                  <a:pt x="59" y="40"/>
                </a:lnTo>
                <a:lnTo>
                  <a:pt x="59" y="40"/>
                </a:lnTo>
                <a:lnTo>
                  <a:pt x="52" y="37"/>
                </a:lnTo>
                <a:lnTo>
                  <a:pt x="50" y="37"/>
                </a:lnTo>
                <a:lnTo>
                  <a:pt x="47" y="35"/>
                </a:lnTo>
                <a:lnTo>
                  <a:pt x="47" y="35"/>
                </a:lnTo>
                <a:lnTo>
                  <a:pt x="43" y="35"/>
                </a:lnTo>
                <a:lnTo>
                  <a:pt x="45" y="35"/>
                </a:lnTo>
                <a:lnTo>
                  <a:pt x="47" y="35"/>
                </a:lnTo>
                <a:lnTo>
                  <a:pt x="47" y="35"/>
                </a:lnTo>
                <a:lnTo>
                  <a:pt x="50" y="37"/>
                </a:lnTo>
                <a:lnTo>
                  <a:pt x="50" y="37"/>
                </a:lnTo>
                <a:lnTo>
                  <a:pt x="47" y="37"/>
                </a:lnTo>
                <a:lnTo>
                  <a:pt x="45" y="37"/>
                </a:lnTo>
                <a:lnTo>
                  <a:pt x="43" y="37"/>
                </a:lnTo>
                <a:lnTo>
                  <a:pt x="43" y="37"/>
                </a:lnTo>
                <a:lnTo>
                  <a:pt x="40" y="35"/>
                </a:lnTo>
                <a:lnTo>
                  <a:pt x="40" y="35"/>
                </a:lnTo>
                <a:lnTo>
                  <a:pt x="38" y="35"/>
                </a:lnTo>
                <a:lnTo>
                  <a:pt x="38" y="35"/>
                </a:lnTo>
                <a:lnTo>
                  <a:pt x="36" y="33"/>
                </a:lnTo>
                <a:lnTo>
                  <a:pt x="31" y="30"/>
                </a:lnTo>
                <a:lnTo>
                  <a:pt x="31" y="30"/>
                </a:lnTo>
                <a:lnTo>
                  <a:pt x="31" y="30"/>
                </a:lnTo>
                <a:lnTo>
                  <a:pt x="28" y="30"/>
                </a:lnTo>
                <a:lnTo>
                  <a:pt x="28" y="30"/>
                </a:lnTo>
                <a:lnTo>
                  <a:pt x="26" y="28"/>
                </a:lnTo>
                <a:lnTo>
                  <a:pt x="24" y="28"/>
                </a:lnTo>
                <a:lnTo>
                  <a:pt x="21" y="28"/>
                </a:lnTo>
                <a:lnTo>
                  <a:pt x="17" y="28"/>
                </a:lnTo>
                <a:lnTo>
                  <a:pt x="14" y="28"/>
                </a:lnTo>
                <a:lnTo>
                  <a:pt x="14" y="28"/>
                </a:lnTo>
                <a:lnTo>
                  <a:pt x="12" y="28"/>
                </a:lnTo>
                <a:lnTo>
                  <a:pt x="10" y="28"/>
                </a:lnTo>
                <a:lnTo>
                  <a:pt x="10" y="26"/>
                </a:lnTo>
                <a:lnTo>
                  <a:pt x="10" y="26"/>
                </a:lnTo>
                <a:lnTo>
                  <a:pt x="7" y="26"/>
                </a:lnTo>
                <a:lnTo>
                  <a:pt x="7" y="23"/>
                </a:lnTo>
                <a:lnTo>
                  <a:pt x="5" y="23"/>
                </a:lnTo>
                <a:lnTo>
                  <a:pt x="5" y="23"/>
                </a:lnTo>
                <a:lnTo>
                  <a:pt x="0" y="21"/>
                </a:lnTo>
                <a:lnTo>
                  <a:pt x="0" y="18"/>
                </a:lnTo>
                <a:lnTo>
                  <a:pt x="0" y="18"/>
                </a:lnTo>
                <a:lnTo>
                  <a:pt x="2" y="16"/>
                </a:lnTo>
                <a:lnTo>
                  <a:pt x="2" y="16"/>
                </a:lnTo>
                <a:lnTo>
                  <a:pt x="7" y="11"/>
                </a:lnTo>
                <a:lnTo>
                  <a:pt x="10" y="11"/>
                </a:lnTo>
                <a:lnTo>
                  <a:pt x="10" y="11"/>
                </a:lnTo>
                <a:lnTo>
                  <a:pt x="12" y="11"/>
                </a:lnTo>
                <a:lnTo>
                  <a:pt x="12" y="11"/>
                </a:lnTo>
                <a:lnTo>
                  <a:pt x="12" y="9"/>
                </a:lnTo>
                <a:lnTo>
                  <a:pt x="12" y="9"/>
                </a:lnTo>
                <a:lnTo>
                  <a:pt x="14" y="9"/>
                </a:lnTo>
                <a:lnTo>
                  <a:pt x="14" y="7"/>
                </a:lnTo>
                <a:lnTo>
                  <a:pt x="14" y="7"/>
                </a:lnTo>
                <a:lnTo>
                  <a:pt x="17" y="7"/>
                </a:lnTo>
                <a:lnTo>
                  <a:pt x="17" y="7"/>
                </a:lnTo>
                <a:lnTo>
                  <a:pt x="19" y="7"/>
                </a:lnTo>
                <a:lnTo>
                  <a:pt x="19" y="4"/>
                </a:lnTo>
                <a:lnTo>
                  <a:pt x="17" y="4"/>
                </a:lnTo>
                <a:lnTo>
                  <a:pt x="17" y="4"/>
                </a:lnTo>
                <a:lnTo>
                  <a:pt x="17" y="2"/>
                </a:lnTo>
                <a:lnTo>
                  <a:pt x="17" y="0"/>
                </a:lnTo>
                <a:lnTo>
                  <a:pt x="17" y="0"/>
                </a:lnTo>
                <a:lnTo>
                  <a:pt x="19" y="0"/>
                </a:lnTo>
                <a:lnTo>
                  <a:pt x="21" y="0"/>
                </a:lnTo>
                <a:lnTo>
                  <a:pt x="24" y="0"/>
                </a:lnTo>
                <a:lnTo>
                  <a:pt x="24" y="0"/>
                </a:lnTo>
                <a:lnTo>
                  <a:pt x="26" y="2"/>
                </a:lnTo>
                <a:lnTo>
                  <a:pt x="26" y="2"/>
                </a:lnTo>
                <a:lnTo>
                  <a:pt x="28" y="2"/>
                </a:lnTo>
                <a:lnTo>
                  <a:pt x="28" y="2"/>
                </a:lnTo>
                <a:lnTo>
                  <a:pt x="31" y="4"/>
                </a:lnTo>
                <a:lnTo>
                  <a:pt x="33" y="2"/>
                </a:lnTo>
                <a:lnTo>
                  <a:pt x="33" y="4"/>
                </a:lnTo>
                <a:lnTo>
                  <a:pt x="36" y="4"/>
                </a:lnTo>
                <a:lnTo>
                  <a:pt x="36" y="7"/>
                </a:lnTo>
                <a:lnTo>
                  <a:pt x="36" y="7"/>
                </a:lnTo>
                <a:lnTo>
                  <a:pt x="36" y="7"/>
                </a:lnTo>
                <a:lnTo>
                  <a:pt x="38" y="7"/>
                </a:lnTo>
                <a:lnTo>
                  <a:pt x="38" y="7"/>
                </a:lnTo>
                <a:lnTo>
                  <a:pt x="38" y="7"/>
                </a:lnTo>
                <a:lnTo>
                  <a:pt x="38" y="9"/>
                </a:lnTo>
                <a:lnTo>
                  <a:pt x="40" y="9"/>
                </a:lnTo>
                <a:lnTo>
                  <a:pt x="40" y="9"/>
                </a:lnTo>
                <a:lnTo>
                  <a:pt x="40" y="9"/>
                </a:lnTo>
                <a:lnTo>
                  <a:pt x="40" y="11"/>
                </a:lnTo>
                <a:lnTo>
                  <a:pt x="43" y="9"/>
                </a:lnTo>
                <a:lnTo>
                  <a:pt x="43" y="9"/>
                </a:lnTo>
                <a:lnTo>
                  <a:pt x="43" y="9"/>
                </a:lnTo>
                <a:lnTo>
                  <a:pt x="43" y="11"/>
                </a:lnTo>
                <a:lnTo>
                  <a:pt x="43" y="11"/>
                </a:lnTo>
                <a:lnTo>
                  <a:pt x="45" y="14"/>
                </a:lnTo>
                <a:lnTo>
                  <a:pt x="45" y="14"/>
                </a:lnTo>
                <a:lnTo>
                  <a:pt x="50" y="14"/>
                </a:lnTo>
                <a:lnTo>
                  <a:pt x="50" y="14"/>
                </a:lnTo>
                <a:lnTo>
                  <a:pt x="50" y="16"/>
                </a:lnTo>
                <a:lnTo>
                  <a:pt x="50" y="16"/>
                </a:lnTo>
                <a:lnTo>
                  <a:pt x="52" y="18"/>
                </a:lnTo>
                <a:lnTo>
                  <a:pt x="52" y="16"/>
                </a:lnTo>
                <a:lnTo>
                  <a:pt x="52" y="16"/>
                </a:lnTo>
                <a:lnTo>
                  <a:pt x="54" y="16"/>
                </a:lnTo>
                <a:lnTo>
                  <a:pt x="54" y="16"/>
                </a:lnTo>
                <a:lnTo>
                  <a:pt x="54" y="16"/>
                </a:lnTo>
                <a:lnTo>
                  <a:pt x="54" y="16"/>
                </a:lnTo>
                <a:lnTo>
                  <a:pt x="57" y="16"/>
                </a:lnTo>
                <a:lnTo>
                  <a:pt x="57" y="16"/>
                </a:lnTo>
                <a:lnTo>
                  <a:pt x="59" y="14"/>
                </a:lnTo>
                <a:lnTo>
                  <a:pt x="59" y="14"/>
                </a:lnTo>
                <a:lnTo>
                  <a:pt x="62" y="14"/>
                </a:lnTo>
                <a:lnTo>
                  <a:pt x="64" y="14"/>
                </a:lnTo>
                <a:lnTo>
                  <a:pt x="64" y="16"/>
                </a:lnTo>
                <a:lnTo>
                  <a:pt x="64" y="16"/>
                </a:lnTo>
                <a:lnTo>
                  <a:pt x="66" y="16"/>
                </a:lnTo>
                <a:lnTo>
                  <a:pt x="66" y="16"/>
                </a:lnTo>
                <a:lnTo>
                  <a:pt x="69" y="16"/>
                </a:lnTo>
                <a:lnTo>
                  <a:pt x="69" y="16"/>
                </a:lnTo>
                <a:lnTo>
                  <a:pt x="71" y="16"/>
                </a:lnTo>
                <a:lnTo>
                  <a:pt x="73" y="18"/>
                </a:lnTo>
                <a:lnTo>
                  <a:pt x="73" y="18"/>
                </a:lnTo>
                <a:lnTo>
                  <a:pt x="73" y="18"/>
                </a:lnTo>
                <a:lnTo>
                  <a:pt x="73" y="18"/>
                </a:lnTo>
                <a:close/>
              </a:path>
            </a:pathLst>
          </a:custGeom>
          <a:solidFill>
            <a:srgbClr val="9CBB59"/>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8"/>
          <p:cNvSpPr>
            <a:spLocks/>
          </p:cNvSpPr>
          <p:nvPr/>
        </p:nvSpPr>
        <p:spPr bwMode="auto">
          <a:xfrm>
            <a:off x="1508125" y="2324100"/>
            <a:ext cx="115888" cy="63500"/>
          </a:xfrm>
          <a:custGeom>
            <a:avLst/>
            <a:gdLst>
              <a:gd name="T0" fmla="*/ 71 w 73"/>
              <a:gd name="T1" fmla="*/ 26 h 40"/>
              <a:gd name="T2" fmla="*/ 73 w 73"/>
              <a:gd name="T3" fmla="*/ 28 h 40"/>
              <a:gd name="T4" fmla="*/ 73 w 73"/>
              <a:gd name="T5" fmla="*/ 30 h 40"/>
              <a:gd name="T6" fmla="*/ 69 w 73"/>
              <a:gd name="T7" fmla="*/ 33 h 40"/>
              <a:gd name="T8" fmla="*/ 71 w 73"/>
              <a:gd name="T9" fmla="*/ 33 h 40"/>
              <a:gd name="T10" fmla="*/ 71 w 73"/>
              <a:gd name="T11" fmla="*/ 37 h 40"/>
              <a:gd name="T12" fmla="*/ 64 w 73"/>
              <a:gd name="T13" fmla="*/ 40 h 40"/>
              <a:gd name="T14" fmla="*/ 62 w 73"/>
              <a:gd name="T15" fmla="*/ 40 h 40"/>
              <a:gd name="T16" fmla="*/ 52 w 73"/>
              <a:gd name="T17" fmla="*/ 37 h 40"/>
              <a:gd name="T18" fmla="*/ 47 w 73"/>
              <a:gd name="T19" fmla="*/ 35 h 40"/>
              <a:gd name="T20" fmla="*/ 47 w 73"/>
              <a:gd name="T21" fmla="*/ 35 h 40"/>
              <a:gd name="T22" fmla="*/ 50 w 73"/>
              <a:gd name="T23" fmla="*/ 37 h 40"/>
              <a:gd name="T24" fmla="*/ 43 w 73"/>
              <a:gd name="T25" fmla="*/ 37 h 40"/>
              <a:gd name="T26" fmla="*/ 40 w 73"/>
              <a:gd name="T27" fmla="*/ 35 h 40"/>
              <a:gd name="T28" fmla="*/ 36 w 73"/>
              <a:gd name="T29" fmla="*/ 33 h 40"/>
              <a:gd name="T30" fmla="*/ 31 w 73"/>
              <a:gd name="T31" fmla="*/ 30 h 40"/>
              <a:gd name="T32" fmla="*/ 26 w 73"/>
              <a:gd name="T33" fmla="*/ 28 h 40"/>
              <a:gd name="T34" fmla="*/ 17 w 73"/>
              <a:gd name="T35" fmla="*/ 28 h 40"/>
              <a:gd name="T36" fmla="*/ 12 w 73"/>
              <a:gd name="T37" fmla="*/ 28 h 40"/>
              <a:gd name="T38" fmla="*/ 10 w 73"/>
              <a:gd name="T39" fmla="*/ 26 h 40"/>
              <a:gd name="T40" fmla="*/ 5 w 73"/>
              <a:gd name="T41" fmla="*/ 23 h 40"/>
              <a:gd name="T42" fmla="*/ 0 w 73"/>
              <a:gd name="T43" fmla="*/ 18 h 40"/>
              <a:gd name="T44" fmla="*/ 2 w 73"/>
              <a:gd name="T45" fmla="*/ 16 h 40"/>
              <a:gd name="T46" fmla="*/ 10 w 73"/>
              <a:gd name="T47" fmla="*/ 11 h 40"/>
              <a:gd name="T48" fmla="*/ 12 w 73"/>
              <a:gd name="T49" fmla="*/ 9 h 40"/>
              <a:gd name="T50" fmla="*/ 14 w 73"/>
              <a:gd name="T51" fmla="*/ 7 h 40"/>
              <a:gd name="T52" fmla="*/ 17 w 73"/>
              <a:gd name="T53" fmla="*/ 7 h 40"/>
              <a:gd name="T54" fmla="*/ 17 w 73"/>
              <a:gd name="T55" fmla="*/ 4 h 40"/>
              <a:gd name="T56" fmla="*/ 17 w 73"/>
              <a:gd name="T57" fmla="*/ 0 h 40"/>
              <a:gd name="T58" fmla="*/ 21 w 73"/>
              <a:gd name="T59" fmla="*/ 0 h 40"/>
              <a:gd name="T60" fmla="*/ 26 w 73"/>
              <a:gd name="T61" fmla="*/ 2 h 40"/>
              <a:gd name="T62" fmla="*/ 28 w 73"/>
              <a:gd name="T63" fmla="*/ 2 h 40"/>
              <a:gd name="T64" fmla="*/ 33 w 73"/>
              <a:gd name="T65" fmla="*/ 4 h 40"/>
              <a:gd name="T66" fmla="*/ 36 w 73"/>
              <a:gd name="T67" fmla="*/ 7 h 40"/>
              <a:gd name="T68" fmla="*/ 38 w 73"/>
              <a:gd name="T69" fmla="*/ 7 h 40"/>
              <a:gd name="T70" fmla="*/ 40 w 73"/>
              <a:gd name="T71" fmla="*/ 9 h 40"/>
              <a:gd name="T72" fmla="*/ 40 w 73"/>
              <a:gd name="T73" fmla="*/ 11 h 40"/>
              <a:gd name="T74" fmla="*/ 43 w 73"/>
              <a:gd name="T75" fmla="*/ 9 h 40"/>
              <a:gd name="T76" fmla="*/ 45 w 73"/>
              <a:gd name="T77" fmla="*/ 14 h 40"/>
              <a:gd name="T78" fmla="*/ 50 w 73"/>
              <a:gd name="T79" fmla="*/ 14 h 40"/>
              <a:gd name="T80" fmla="*/ 52 w 73"/>
              <a:gd name="T81" fmla="*/ 18 h 40"/>
              <a:gd name="T82" fmla="*/ 54 w 73"/>
              <a:gd name="T83" fmla="*/ 16 h 40"/>
              <a:gd name="T84" fmla="*/ 54 w 73"/>
              <a:gd name="T85" fmla="*/ 16 h 40"/>
              <a:gd name="T86" fmla="*/ 59 w 73"/>
              <a:gd name="T87" fmla="*/ 14 h 40"/>
              <a:gd name="T88" fmla="*/ 64 w 73"/>
              <a:gd name="T89" fmla="*/ 14 h 40"/>
              <a:gd name="T90" fmla="*/ 66 w 73"/>
              <a:gd name="T91" fmla="*/ 16 h 40"/>
              <a:gd name="T92" fmla="*/ 69 w 73"/>
              <a:gd name="T93" fmla="*/ 16 h 40"/>
              <a:gd name="T94" fmla="*/ 73 w 73"/>
              <a:gd name="T9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40">
                <a:moveTo>
                  <a:pt x="73" y="18"/>
                </a:moveTo>
                <a:lnTo>
                  <a:pt x="73" y="21"/>
                </a:lnTo>
                <a:lnTo>
                  <a:pt x="71" y="26"/>
                </a:lnTo>
                <a:lnTo>
                  <a:pt x="71" y="28"/>
                </a:lnTo>
                <a:lnTo>
                  <a:pt x="73" y="28"/>
                </a:lnTo>
                <a:lnTo>
                  <a:pt x="73" y="28"/>
                </a:lnTo>
                <a:lnTo>
                  <a:pt x="73" y="28"/>
                </a:lnTo>
                <a:lnTo>
                  <a:pt x="73" y="30"/>
                </a:lnTo>
                <a:lnTo>
                  <a:pt x="73" y="30"/>
                </a:lnTo>
                <a:lnTo>
                  <a:pt x="71" y="30"/>
                </a:lnTo>
                <a:lnTo>
                  <a:pt x="71" y="30"/>
                </a:lnTo>
                <a:lnTo>
                  <a:pt x="69" y="33"/>
                </a:lnTo>
                <a:lnTo>
                  <a:pt x="69" y="33"/>
                </a:lnTo>
                <a:lnTo>
                  <a:pt x="69" y="33"/>
                </a:lnTo>
                <a:lnTo>
                  <a:pt x="71" y="33"/>
                </a:lnTo>
                <a:lnTo>
                  <a:pt x="71" y="35"/>
                </a:lnTo>
                <a:lnTo>
                  <a:pt x="71" y="35"/>
                </a:lnTo>
                <a:lnTo>
                  <a:pt x="71" y="37"/>
                </a:lnTo>
                <a:lnTo>
                  <a:pt x="66" y="40"/>
                </a:lnTo>
                <a:lnTo>
                  <a:pt x="66" y="40"/>
                </a:lnTo>
                <a:lnTo>
                  <a:pt x="64" y="40"/>
                </a:lnTo>
                <a:lnTo>
                  <a:pt x="62" y="37"/>
                </a:lnTo>
                <a:lnTo>
                  <a:pt x="62" y="37"/>
                </a:lnTo>
                <a:lnTo>
                  <a:pt x="62" y="40"/>
                </a:lnTo>
                <a:lnTo>
                  <a:pt x="59" y="40"/>
                </a:lnTo>
                <a:lnTo>
                  <a:pt x="59" y="40"/>
                </a:lnTo>
                <a:lnTo>
                  <a:pt x="52" y="37"/>
                </a:lnTo>
                <a:lnTo>
                  <a:pt x="50" y="37"/>
                </a:lnTo>
                <a:lnTo>
                  <a:pt x="47" y="35"/>
                </a:lnTo>
                <a:lnTo>
                  <a:pt x="47" y="35"/>
                </a:lnTo>
                <a:lnTo>
                  <a:pt x="43" y="35"/>
                </a:lnTo>
                <a:lnTo>
                  <a:pt x="45" y="35"/>
                </a:lnTo>
                <a:lnTo>
                  <a:pt x="47" y="35"/>
                </a:lnTo>
                <a:lnTo>
                  <a:pt x="47" y="35"/>
                </a:lnTo>
                <a:lnTo>
                  <a:pt x="50" y="37"/>
                </a:lnTo>
                <a:lnTo>
                  <a:pt x="50" y="37"/>
                </a:lnTo>
                <a:lnTo>
                  <a:pt x="47" y="37"/>
                </a:lnTo>
                <a:lnTo>
                  <a:pt x="45" y="37"/>
                </a:lnTo>
                <a:lnTo>
                  <a:pt x="43" y="37"/>
                </a:lnTo>
                <a:lnTo>
                  <a:pt x="43" y="37"/>
                </a:lnTo>
                <a:lnTo>
                  <a:pt x="40" y="35"/>
                </a:lnTo>
                <a:lnTo>
                  <a:pt x="40" y="35"/>
                </a:lnTo>
                <a:lnTo>
                  <a:pt x="38" y="35"/>
                </a:lnTo>
                <a:lnTo>
                  <a:pt x="38" y="35"/>
                </a:lnTo>
                <a:lnTo>
                  <a:pt x="36" y="33"/>
                </a:lnTo>
                <a:lnTo>
                  <a:pt x="31" y="30"/>
                </a:lnTo>
                <a:lnTo>
                  <a:pt x="31" y="30"/>
                </a:lnTo>
                <a:lnTo>
                  <a:pt x="31" y="30"/>
                </a:lnTo>
                <a:lnTo>
                  <a:pt x="28" y="30"/>
                </a:lnTo>
                <a:lnTo>
                  <a:pt x="28" y="30"/>
                </a:lnTo>
                <a:lnTo>
                  <a:pt x="26" y="28"/>
                </a:lnTo>
                <a:lnTo>
                  <a:pt x="24" y="28"/>
                </a:lnTo>
                <a:lnTo>
                  <a:pt x="21" y="28"/>
                </a:lnTo>
                <a:lnTo>
                  <a:pt x="17" y="28"/>
                </a:lnTo>
                <a:lnTo>
                  <a:pt x="14" y="28"/>
                </a:lnTo>
                <a:lnTo>
                  <a:pt x="14" y="28"/>
                </a:lnTo>
                <a:lnTo>
                  <a:pt x="12" y="28"/>
                </a:lnTo>
                <a:lnTo>
                  <a:pt x="10" y="28"/>
                </a:lnTo>
                <a:lnTo>
                  <a:pt x="10" y="26"/>
                </a:lnTo>
                <a:lnTo>
                  <a:pt x="10" y="26"/>
                </a:lnTo>
                <a:lnTo>
                  <a:pt x="7" y="26"/>
                </a:lnTo>
                <a:lnTo>
                  <a:pt x="7" y="23"/>
                </a:lnTo>
                <a:lnTo>
                  <a:pt x="5" y="23"/>
                </a:lnTo>
                <a:lnTo>
                  <a:pt x="5" y="23"/>
                </a:lnTo>
                <a:lnTo>
                  <a:pt x="0" y="21"/>
                </a:lnTo>
                <a:lnTo>
                  <a:pt x="0" y="18"/>
                </a:lnTo>
                <a:lnTo>
                  <a:pt x="0" y="18"/>
                </a:lnTo>
                <a:lnTo>
                  <a:pt x="2" y="16"/>
                </a:lnTo>
                <a:lnTo>
                  <a:pt x="2" y="16"/>
                </a:lnTo>
                <a:lnTo>
                  <a:pt x="7" y="11"/>
                </a:lnTo>
                <a:lnTo>
                  <a:pt x="10" y="11"/>
                </a:lnTo>
                <a:lnTo>
                  <a:pt x="10" y="11"/>
                </a:lnTo>
                <a:lnTo>
                  <a:pt x="12" y="11"/>
                </a:lnTo>
                <a:lnTo>
                  <a:pt x="12" y="11"/>
                </a:lnTo>
                <a:lnTo>
                  <a:pt x="12" y="9"/>
                </a:lnTo>
                <a:lnTo>
                  <a:pt x="12" y="9"/>
                </a:lnTo>
                <a:lnTo>
                  <a:pt x="14" y="9"/>
                </a:lnTo>
                <a:lnTo>
                  <a:pt x="14" y="7"/>
                </a:lnTo>
                <a:lnTo>
                  <a:pt x="14" y="7"/>
                </a:lnTo>
                <a:lnTo>
                  <a:pt x="17" y="7"/>
                </a:lnTo>
                <a:lnTo>
                  <a:pt x="17" y="7"/>
                </a:lnTo>
                <a:lnTo>
                  <a:pt x="19" y="7"/>
                </a:lnTo>
                <a:lnTo>
                  <a:pt x="19" y="4"/>
                </a:lnTo>
                <a:lnTo>
                  <a:pt x="17" y="4"/>
                </a:lnTo>
                <a:lnTo>
                  <a:pt x="17" y="4"/>
                </a:lnTo>
                <a:lnTo>
                  <a:pt x="17" y="2"/>
                </a:lnTo>
                <a:lnTo>
                  <a:pt x="17" y="0"/>
                </a:lnTo>
                <a:lnTo>
                  <a:pt x="17" y="0"/>
                </a:lnTo>
                <a:lnTo>
                  <a:pt x="19" y="0"/>
                </a:lnTo>
                <a:lnTo>
                  <a:pt x="21" y="0"/>
                </a:lnTo>
                <a:lnTo>
                  <a:pt x="24" y="0"/>
                </a:lnTo>
                <a:lnTo>
                  <a:pt x="24" y="0"/>
                </a:lnTo>
                <a:lnTo>
                  <a:pt x="26" y="2"/>
                </a:lnTo>
                <a:lnTo>
                  <a:pt x="26" y="2"/>
                </a:lnTo>
                <a:lnTo>
                  <a:pt x="28" y="2"/>
                </a:lnTo>
                <a:lnTo>
                  <a:pt x="28" y="2"/>
                </a:lnTo>
                <a:lnTo>
                  <a:pt x="31" y="4"/>
                </a:lnTo>
                <a:lnTo>
                  <a:pt x="33" y="2"/>
                </a:lnTo>
                <a:lnTo>
                  <a:pt x="33" y="4"/>
                </a:lnTo>
                <a:lnTo>
                  <a:pt x="36" y="4"/>
                </a:lnTo>
                <a:lnTo>
                  <a:pt x="36" y="7"/>
                </a:lnTo>
                <a:lnTo>
                  <a:pt x="36" y="7"/>
                </a:lnTo>
                <a:lnTo>
                  <a:pt x="36" y="7"/>
                </a:lnTo>
                <a:lnTo>
                  <a:pt x="38" y="7"/>
                </a:lnTo>
                <a:lnTo>
                  <a:pt x="38" y="7"/>
                </a:lnTo>
                <a:lnTo>
                  <a:pt x="38" y="7"/>
                </a:lnTo>
                <a:lnTo>
                  <a:pt x="38" y="9"/>
                </a:lnTo>
                <a:lnTo>
                  <a:pt x="40" y="9"/>
                </a:lnTo>
                <a:lnTo>
                  <a:pt x="40" y="9"/>
                </a:lnTo>
                <a:lnTo>
                  <a:pt x="40" y="9"/>
                </a:lnTo>
                <a:lnTo>
                  <a:pt x="40" y="11"/>
                </a:lnTo>
                <a:lnTo>
                  <a:pt x="43" y="9"/>
                </a:lnTo>
                <a:lnTo>
                  <a:pt x="43" y="9"/>
                </a:lnTo>
                <a:lnTo>
                  <a:pt x="43" y="9"/>
                </a:lnTo>
                <a:lnTo>
                  <a:pt x="43" y="11"/>
                </a:lnTo>
                <a:lnTo>
                  <a:pt x="43" y="11"/>
                </a:lnTo>
                <a:lnTo>
                  <a:pt x="45" y="14"/>
                </a:lnTo>
                <a:lnTo>
                  <a:pt x="45" y="14"/>
                </a:lnTo>
                <a:lnTo>
                  <a:pt x="50" y="14"/>
                </a:lnTo>
                <a:lnTo>
                  <a:pt x="50" y="14"/>
                </a:lnTo>
                <a:lnTo>
                  <a:pt x="50" y="16"/>
                </a:lnTo>
                <a:lnTo>
                  <a:pt x="50" y="16"/>
                </a:lnTo>
                <a:lnTo>
                  <a:pt x="52" y="18"/>
                </a:lnTo>
                <a:lnTo>
                  <a:pt x="52" y="16"/>
                </a:lnTo>
                <a:lnTo>
                  <a:pt x="52" y="16"/>
                </a:lnTo>
                <a:lnTo>
                  <a:pt x="54" y="16"/>
                </a:lnTo>
                <a:lnTo>
                  <a:pt x="54" y="16"/>
                </a:lnTo>
                <a:lnTo>
                  <a:pt x="54" y="16"/>
                </a:lnTo>
                <a:lnTo>
                  <a:pt x="54" y="16"/>
                </a:lnTo>
                <a:lnTo>
                  <a:pt x="57" y="16"/>
                </a:lnTo>
                <a:lnTo>
                  <a:pt x="57" y="16"/>
                </a:lnTo>
                <a:lnTo>
                  <a:pt x="59" y="14"/>
                </a:lnTo>
                <a:lnTo>
                  <a:pt x="59" y="14"/>
                </a:lnTo>
                <a:lnTo>
                  <a:pt x="62" y="14"/>
                </a:lnTo>
                <a:lnTo>
                  <a:pt x="64" y="14"/>
                </a:lnTo>
                <a:lnTo>
                  <a:pt x="64" y="16"/>
                </a:lnTo>
                <a:lnTo>
                  <a:pt x="64" y="16"/>
                </a:lnTo>
                <a:lnTo>
                  <a:pt x="66" y="16"/>
                </a:lnTo>
                <a:lnTo>
                  <a:pt x="66" y="16"/>
                </a:lnTo>
                <a:lnTo>
                  <a:pt x="69" y="16"/>
                </a:lnTo>
                <a:lnTo>
                  <a:pt x="69" y="16"/>
                </a:lnTo>
                <a:lnTo>
                  <a:pt x="71" y="16"/>
                </a:lnTo>
                <a:lnTo>
                  <a:pt x="73" y="18"/>
                </a:lnTo>
                <a:lnTo>
                  <a:pt x="73" y="18"/>
                </a:lnTo>
                <a:lnTo>
                  <a:pt x="73" y="18"/>
                </a:lnTo>
                <a:lnTo>
                  <a:pt x="73"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9"/>
          <p:cNvSpPr>
            <a:spLocks noEditPoints="1"/>
          </p:cNvSpPr>
          <p:nvPr/>
        </p:nvSpPr>
        <p:spPr bwMode="auto">
          <a:xfrm>
            <a:off x="1546225" y="2225675"/>
            <a:ext cx="300038" cy="168275"/>
          </a:xfrm>
          <a:custGeom>
            <a:avLst/>
            <a:gdLst>
              <a:gd name="T0" fmla="*/ 80 w 189"/>
              <a:gd name="T1" fmla="*/ 97 h 106"/>
              <a:gd name="T2" fmla="*/ 75 w 189"/>
              <a:gd name="T3" fmla="*/ 97 h 106"/>
              <a:gd name="T4" fmla="*/ 71 w 189"/>
              <a:gd name="T5" fmla="*/ 106 h 106"/>
              <a:gd name="T6" fmla="*/ 59 w 189"/>
              <a:gd name="T7" fmla="*/ 99 h 106"/>
              <a:gd name="T8" fmla="*/ 59 w 189"/>
              <a:gd name="T9" fmla="*/ 92 h 106"/>
              <a:gd name="T10" fmla="*/ 54 w 189"/>
              <a:gd name="T11" fmla="*/ 95 h 106"/>
              <a:gd name="T12" fmla="*/ 52 w 189"/>
              <a:gd name="T13" fmla="*/ 95 h 106"/>
              <a:gd name="T14" fmla="*/ 49 w 189"/>
              <a:gd name="T15" fmla="*/ 92 h 106"/>
              <a:gd name="T16" fmla="*/ 49 w 189"/>
              <a:gd name="T17" fmla="*/ 83 h 106"/>
              <a:gd name="T18" fmla="*/ 45 w 189"/>
              <a:gd name="T19" fmla="*/ 78 h 106"/>
              <a:gd name="T20" fmla="*/ 40 w 189"/>
              <a:gd name="T21" fmla="*/ 76 h 106"/>
              <a:gd name="T22" fmla="*/ 30 w 189"/>
              <a:gd name="T23" fmla="*/ 78 h 106"/>
              <a:gd name="T24" fmla="*/ 28 w 189"/>
              <a:gd name="T25" fmla="*/ 80 h 106"/>
              <a:gd name="T26" fmla="*/ 21 w 189"/>
              <a:gd name="T27" fmla="*/ 76 h 106"/>
              <a:gd name="T28" fmla="*/ 16 w 189"/>
              <a:gd name="T29" fmla="*/ 73 h 106"/>
              <a:gd name="T30" fmla="*/ 14 w 189"/>
              <a:gd name="T31" fmla="*/ 69 h 106"/>
              <a:gd name="T32" fmla="*/ 9 w 189"/>
              <a:gd name="T33" fmla="*/ 66 h 106"/>
              <a:gd name="T34" fmla="*/ 2 w 189"/>
              <a:gd name="T35" fmla="*/ 64 h 106"/>
              <a:gd name="T36" fmla="*/ 7 w 189"/>
              <a:gd name="T37" fmla="*/ 54 h 106"/>
              <a:gd name="T38" fmla="*/ 4 w 189"/>
              <a:gd name="T39" fmla="*/ 47 h 106"/>
              <a:gd name="T40" fmla="*/ 7 w 189"/>
              <a:gd name="T41" fmla="*/ 43 h 106"/>
              <a:gd name="T42" fmla="*/ 23 w 189"/>
              <a:gd name="T43" fmla="*/ 31 h 106"/>
              <a:gd name="T44" fmla="*/ 35 w 189"/>
              <a:gd name="T45" fmla="*/ 24 h 106"/>
              <a:gd name="T46" fmla="*/ 45 w 189"/>
              <a:gd name="T47" fmla="*/ 19 h 106"/>
              <a:gd name="T48" fmla="*/ 52 w 189"/>
              <a:gd name="T49" fmla="*/ 17 h 106"/>
              <a:gd name="T50" fmla="*/ 61 w 189"/>
              <a:gd name="T51" fmla="*/ 19 h 106"/>
              <a:gd name="T52" fmla="*/ 78 w 189"/>
              <a:gd name="T53" fmla="*/ 21 h 106"/>
              <a:gd name="T54" fmla="*/ 90 w 189"/>
              <a:gd name="T55" fmla="*/ 21 h 106"/>
              <a:gd name="T56" fmla="*/ 99 w 189"/>
              <a:gd name="T57" fmla="*/ 17 h 106"/>
              <a:gd name="T58" fmla="*/ 104 w 189"/>
              <a:gd name="T59" fmla="*/ 17 h 106"/>
              <a:gd name="T60" fmla="*/ 104 w 189"/>
              <a:gd name="T61" fmla="*/ 14 h 106"/>
              <a:gd name="T62" fmla="*/ 116 w 189"/>
              <a:gd name="T63" fmla="*/ 17 h 106"/>
              <a:gd name="T64" fmla="*/ 130 w 189"/>
              <a:gd name="T65" fmla="*/ 17 h 106"/>
              <a:gd name="T66" fmla="*/ 142 w 189"/>
              <a:gd name="T67" fmla="*/ 17 h 106"/>
              <a:gd name="T68" fmla="*/ 146 w 189"/>
              <a:gd name="T69" fmla="*/ 19 h 106"/>
              <a:gd name="T70" fmla="*/ 165 w 189"/>
              <a:gd name="T71" fmla="*/ 31 h 106"/>
              <a:gd name="T72" fmla="*/ 160 w 189"/>
              <a:gd name="T73" fmla="*/ 33 h 106"/>
              <a:gd name="T74" fmla="*/ 163 w 189"/>
              <a:gd name="T75" fmla="*/ 33 h 106"/>
              <a:gd name="T76" fmla="*/ 170 w 189"/>
              <a:gd name="T77" fmla="*/ 36 h 106"/>
              <a:gd name="T78" fmla="*/ 177 w 189"/>
              <a:gd name="T79" fmla="*/ 36 h 106"/>
              <a:gd name="T80" fmla="*/ 175 w 189"/>
              <a:gd name="T81" fmla="*/ 38 h 106"/>
              <a:gd name="T82" fmla="*/ 177 w 189"/>
              <a:gd name="T83" fmla="*/ 36 h 106"/>
              <a:gd name="T84" fmla="*/ 182 w 189"/>
              <a:gd name="T85" fmla="*/ 38 h 106"/>
              <a:gd name="T86" fmla="*/ 186 w 189"/>
              <a:gd name="T87" fmla="*/ 43 h 106"/>
              <a:gd name="T88" fmla="*/ 182 w 189"/>
              <a:gd name="T89" fmla="*/ 45 h 106"/>
              <a:gd name="T90" fmla="*/ 167 w 189"/>
              <a:gd name="T91" fmla="*/ 52 h 106"/>
              <a:gd name="T92" fmla="*/ 149 w 189"/>
              <a:gd name="T93" fmla="*/ 57 h 106"/>
              <a:gd name="T94" fmla="*/ 132 w 189"/>
              <a:gd name="T95" fmla="*/ 52 h 106"/>
              <a:gd name="T96" fmla="*/ 127 w 189"/>
              <a:gd name="T97" fmla="*/ 59 h 106"/>
              <a:gd name="T98" fmla="*/ 125 w 189"/>
              <a:gd name="T99" fmla="*/ 66 h 106"/>
              <a:gd name="T100" fmla="*/ 120 w 189"/>
              <a:gd name="T101" fmla="*/ 71 h 106"/>
              <a:gd name="T102" fmla="*/ 111 w 189"/>
              <a:gd name="T103" fmla="*/ 78 h 106"/>
              <a:gd name="T104" fmla="*/ 104 w 189"/>
              <a:gd name="T105" fmla="*/ 76 h 106"/>
              <a:gd name="T106" fmla="*/ 99 w 189"/>
              <a:gd name="T107" fmla="*/ 76 h 106"/>
              <a:gd name="T108" fmla="*/ 80 w 189"/>
              <a:gd name="T109" fmla="*/ 83 h 106"/>
              <a:gd name="T110" fmla="*/ 82 w 189"/>
              <a:gd name="T111" fmla="*/ 5 h 106"/>
              <a:gd name="T112" fmla="*/ 92 w 189"/>
              <a:gd name="T113" fmla="*/ 0 h 106"/>
              <a:gd name="T114" fmla="*/ 85 w 189"/>
              <a:gd name="T11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 h="106">
                <a:moveTo>
                  <a:pt x="78" y="85"/>
                </a:moveTo>
                <a:lnTo>
                  <a:pt x="80" y="88"/>
                </a:lnTo>
                <a:lnTo>
                  <a:pt x="80" y="92"/>
                </a:lnTo>
                <a:lnTo>
                  <a:pt x="80" y="92"/>
                </a:lnTo>
                <a:lnTo>
                  <a:pt x="80" y="95"/>
                </a:lnTo>
                <a:lnTo>
                  <a:pt x="80" y="97"/>
                </a:lnTo>
                <a:lnTo>
                  <a:pt x="80" y="97"/>
                </a:lnTo>
                <a:lnTo>
                  <a:pt x="80" y="97"/>
                </a:lnTo>
                <a:lnTo>
                  <a:pt x="78" y="97"/>
                </a:lnTo>
                <a:lnTo>
                  <a:pt x="78" y="97"/>
                </a:lnTo>
                <a:lnTo>
                  <a:pt x="75" y="97"/>
                </a:lnTo>
                <a:lnTo>
                  <a:pt x="75" y="97"/>
                </a:lnTo>
                <a:lnTo>
                  <a:pt x="75" y="99"/>
                </a:lnTo>
                <a:lnTo>
                  <a:pt x="75" y="102"/>
                </a:lnTo>
                <a:lnTo>
                  <a:pt x="73" y="104"/>
                </a:lnTo>
                <a:lnTo>
                  <a:pt x="73" y="104"/>
                </a:lnTo>
                <a:lnTo>
                  <a:pt x="71" y="106"/>
                </a:lnTo>
                <a:lnTo>
                  <a:pt x="71" y="106"/>
                </a:lnTo>
                <a:lnTo>
                  <a:pt x="68" y="106"/>
                </a:lnTo>
                <a:lnTo>
                  <a:pt x="64" y="106"/>
                </a:lnTo>
                <a:lnTo>
                  <a:pt x="61" y="104"/>
                </a:lnTo>
                <a:lnTo>
                  <a:pt x="61" y="102"/>
                </a:lnTo>
                <a:lnTo>
                  <a:pt x="61" y="102"/>
                </a:lnTo>
                <a:lnTo>
                  <a:pt x="59" y="99"/>
                </a:lnTo>
                <a:lnTo>
                  <a:pt x="56" y="97"/>
                </a:lnTo>
                <a:lnTo>
                  <a:pt x="56" y="97"/>
                </a:lnTo>
                <a:lnTo>
                  <a:pt x="59" y="95"/>
                </a:lnTo>
                <a:lnTo>
                  <a:pt x="61" y="95"/>
                </a:lnTo>
                <a:lnTo>
                  <a:pt x="61" y="95"/>
                </a:lnTo>
                <a:lnTo>
                  <a:pt x="59" y="92"/>
                </a:lnTo>
                <a:lnTo>
                  <a:pt x="59" y="92"/>
                </a:lnTo>
                <a:lnTo>
                  <a:pt x="56" y="95"/>
                </a:lnTo>
                <a:lnTo>
                  <a:pt x="56" y="95"/>
                </a:lnTo>
                <a:lnTo>
                  <a:pt x="56" y="95"/>
                </a:lnTo>
                <a:lnTo>
                  <a:pt x="54" y="95"/>
                </a:lnTo>
                <a:lnTo>
                  <a:pt x="54" y="95"/>
                </a:lnTo>
                <a:lnTo>
                  <a:pt x="54" y="92"/>
                </a:lnTo>
                <a:lnTo>
                  <a:pt x="52" y="92"/>
                </a:lnTo>
                <a:lnTo>
                  <a:pt x="52" y="92"/>
                </a:lnTo>
                <a:lnTo>
                  <a:pt x="52" y="92"/>
                </a:lnTo>
                <a:lnTo>
                  <a:pt x="52" y="95"/>
                </a:lnTo>
                <a:lnTo>
                  <a:pt x="52" y="95"/>
                </a:lnTo>
                <a:lnTo>
                  <a:pt x="49" y="95"/>
                </a:lnTo>
                <a:lnTo>
                  <a:pt x="49" y="95"/>
                </a:lnTo>
                <a:lnTo>
                  <a:pt x="49" y="95"/>
                </a:lnTo>
                <a:lnTo>
                  <a:pt x="47" y="92"/>
                </a:lnTo>
                <a:lnTo>
                  <a:pt x="49" y="92"/>
                </a:lnTo>
                <a:lnTo>
                  <a:pt x="49" y="92"/>
                </a:lnTo>
                <a:lnTo>
                  <a:pt x="49" y="90"/>
                </a:lnTo>
                <a:lnTo>
                  <a:pt x="49" y="90"/>
                </a:lnTo>
                <a:lnTo>
                  <a:pt x="49" y="90"/>
                </a:lnTo>
                <a:lnTo>
                  <a:pt x="47" y="90"/>
                </a:lnTo>
                <a:lnTo>
                  <a:pt x="47" y="88"/>
                </a:lnTo>
                <a:lnTo>
                  <a:pt x="49" y="83"/>
                </a:lnTo>
                <a:lnTo>
                  <a:pt x="49" y="80"/>
                </a:lnTo>
                <a:lnTo>
                  <a:pt x="49" y="80"/>
                </a:lnTo>
                <a:lnTo>
                  <a:pt x="49" y="80"/>
                </a:lnTo>
                <a:lnTo>
                  <a:pt x="49" y="80"/>
                </a:lnTo>
                <a:lnTo>
                  <a:pt x="47" y="78"/>
                </a:lnTo>
                <a:lnTo>
                  <a:pt x="45" y="78"/>
                </a:lnTo>
                <a:lnTo>
                  <a:pt x="45" y="78"/>
                </a:lnTo>
                <a:lnTo>
                  <a:pt x="42" y="78"/>
                </a:lnTo>
                <a:lnTo>
                  <a:pt x="42" y="78"/>
                </a:lnTo>
                <a:lnTo>
                  <a:pt x="40" y="78"/>
                </a:lnTo>
                <a:lnTo>
                  <a:pt x="40" y="78"/>
                </a:lnTo>
                <a:lnTo>
                  <a:pt x="40" y="76"/>
                </a:lnTo>
                <a:lnTo>
                  <a:pt x="38" y="76"/>
                </a:lnTo>
                <a:lnTo>
                  <a:pt x="35" y="76"/>
                </a:lnTo>
                <a:lnTo>
                  <a:pt x="35" y="76"/>
                </a:lnTo>
                <a:lnTo>
                  <a:pt x="33" y="78"/>
                </a:lnTo>
                <a:lnTo>
                  <a:pt x="33" y="78"/>
                </a:lnTo>
                <a:lnTo>
                  <a:pt x="30" y="78"/>
                </a:lnTo>
                <a:lnTo>
                  <a:pt x="30" y="78"/>
                </a:lnTo>
                <a:lnTo>
                  <a:pt x="30" y="78"/>
                </a:lnTo>
                <a:lnTo>
                  <a:pt x="30" y="78"/>
                </a:lnTo>
                <a:lnTo>
                  <a:pt x="28" y="78"/>
                </a:lnTo>
                <a:lnTo>
                  <a:pt x="28" y="78"/>
                </a:lnTo>
                <a:lnTo>
                  <a:pt x="28" y="80"/>
                </a:lnTo>
                <a:lnTo>
                  <a:pt x="26" y="78"/>
                </a:lnTo>
                <a:lnTo>
                  <a:pt x="26" y="78"/>
                </a:lnTo>
                <a:lnTo>
                  <a:pt x="26" y="76"/>
                </a:lnTo>
                <a:lnTo>
                  <a:pt x="26" y="76"/>
                </a:lnTo>
                <a:lnTo>
                  <a:pt x="21" y="76"/>
                </a:lnTo>
                <a:lnTo>
                  <a:pt x="21" y="76"/>
                </a:lnTo>
                <a:lnTo>
                  <a:pt x="19" y="73"/>
                </a:lnTo>
                <a:lnTo>
                  <a:pt x="19" y="73"/>
                </a:lnTo>
                <a:lnTo>
                  <a:pt x="19" y="71"/>
                </a:lnTo>
                <a:lnTo>
                  <a:pt x="19" y="71"/>
                </a:lnTo>
                <a:lnTo>
                  <a:pt x="19" y="71"/>
                </a:lnTo>
                <a:lnTo>
                  <a:pt x="16" y="73"/>
                </a:lnTo>
                <a:lnTo>
                  <a:pt x="16" y="71"/>
                </a:lnTo>
                <a:lnTo>
                  <a:pt x="16" y="71"/>
                </a:lnTo>
                <a:lnTo>
                  <a:pt x="16" y="71"/>
                </a:lnTo>
                <a:lnTo>
                  <a:pt x="14" y="71"/>
                </a:lnTo>
                <a:lnTo>
                  <a:pt x="14" y="69"/>
                </a:lnTo>
                <a:lnTo>
                  <a:pt x="14" y="69"/>
                </a:lnTo>
                <a:lnTo>
                  <a:pt x="14" y="69"/>
                </a:lnTo>
                <a:lnTo>
                  <a:pt x="12" y="69"/>
                </a:lnTo>
                <a:lnTo>
                  <a:pt x="12" y="69"/>
                </a:lnTo>
                <a:lnTo>
                  <a:pt x="12" y="69"/>
                </a:lnTo>
                <a:lnTo>
                  <a:pt x="12" y="66"/>
                </a:lnTo>
                <a:lnTo>
                  <a:pt x="9" y="66"/>
                </a:lnTo>
                <a:lnTo>
                  <a:pt x="9" y="64"/>
                </a:lnTo>
                <a:lnTo>
                  <a:pt x="7" y="66"/>
                </a:lnTo>
                <a:lnTo>
                  <a:pt x="4" y="64"/>
                </a:lnTo>
                <a:lnTo>
                  <a:pt x="4" y="64"/>
                </a:lnTo>
                <a:lnTo>
                  <a:pt x="2" y="64"/>
                </a:lnTo>
                <a:lnTo>
                  <a:pt x="2" y="64"/>
                </a:lnTo>
                <a:lnTo>
                  <a:pt x="0" y="62"/>
                </a:lnTo>
                <a:lnTo>
                  <a:pt x="0" y="62"/>
                </a:lnTo>
                <a:lnTo>
                  <a:pt x="0" y="62"/>
                </a:lnTo>
                <a:lnTo>
                  <a:pt x="4" y="57"/>
                </a:lnTo>
                <a:lnTo>
                  <a:pt x="4" y="57"/>
                </a:lnTo>
                <a:lnTo>
                  <a:pt x="7" y="54"/>
                </a:lnTo>
                <a:lnTo>
                  <a:pt x="7" y="52"/>
                </a:lnTo>
                <a:lnTo>
                  <a:pt x="7" y="52"/>
                </a:lnTo>
                <a:lnTo>
                  <a:pt x="4" y="50"/>
                </a:lnTo>
                <a:lnTo>
                  <a:pt x="4" y="47"/>
                </a:lnTo>
                <a:lnTo>
                  <a:pt x="4" y="47"/>
                </a:lnTo>
                <a:lnTo>
                  <a:pt x="4" y="47"/>
                </a:lnTo>
                <a:lnTo>
                  <a:pt x="4" y="47"/>
                </a:lnTo>
                <a:lnTo>
                  <a:pt x="7" y="45"/>
                </a:lnTo>
                <a:lnTo>
                  <a:pt x="4" y="45"/>
                </a:lnTo>
                <a:lnTo>
                  <a:pt x="4" y="43"/>
                </a:lnTo>
                <a:lnTo>
                  <a:pt x="7" y="43"/>
                </a:lnTo>
                <a:lnTo>
                  <a:pt x="7" y="43"/>
                </a:lnTo>
                <a:lnTo>
                  <a:pt x="7" y="43"/>
                </a:lnTo>
                <a:lnTo>
                  <a:pt x="12" y="40"/>
                </a:lnTo>
                <a:lnTo>
                  <a:pt x="16" y="38"/>
                </a:lnTo>
                <a:lnTo>
                  <a:pt x="19" y="36"/>
                </a:lnTo>
                <a:lnTo>
                  <a:pt x="21" y="33"/>
                </a:lnTo>
                <a:lnTo>
                  <a:pt x="23" y="31"/>
                </a:lnTo>
                <a:lnTo>
                  <a:pt x="26" y="29"/>
                </a:lnTo>
                <a:lnTo>
                  <a:pt x="30" y="26"/>
                </a:lnTo>
                <a:lnTo>
                  <a:pt x="30" y="24"/>
                </a:lnTo>
                <a:lnTo>
                  <a:pt x="33" y="24"/>
                </a:lnTo>
                <a:lnTo>
                  <a:pt x="35" y="21"/>
                </a:lnTo>
                <a:lnTo>
                  <a:pt x="35" y="24"/>
                </a:lnTo>
                <a:lnTo>
                  <a:pt x="35" y="24"/>
                </a:lnTo>
                <a:lnTo>
                  <a:pt x="35" y="24"/>
                </a:lnTo>
                <a:lnTo>
                  <a:pt x="38" y="24"/>
                </a:lnTo>
                <a:lnTo>
                  <a:pt x="38" y="24"/>
                </a:lnTo>
                <a:lnTo>
                  <a:pt x="40" y="21"/>
                </a:lnTo>
                <a:lnTo>
                  <a:pt x="45" y="19"/>
                </a:lnTo>
                <a:lnTo>
                  <a:pt x="45" y="17"/>
                </a:lnTo>
                <a:lnTo>
                  <a:pt x="47" y="17"/>
                </a:lnTo>
                <a:lnTo>
                  <a:pt x="49" y="17"/>
                </a:lnTo>
                <a:lnTo>
                  <a:pt x="49" y="17"/>
                </a:lnTo>
                <a:lnTo>
                  <a:pt x="49" y="17"/>
                </a:lnTo>
                <a:lnTo>
                  <a:pt x="52" y="17"/>
                </a:lnTo>
                <a:lnTo>
                  <a:pt x="54" y="19"/>
                </a:lnTo>
                <a:lnTo>
                  <a:pt x="56" y="19"/>
                </a:lnTo>
                <a:lnTo>
                  <a:pt x="56" y="21"/>
                </a:lnTo>
                <a:lnTo>
                  <a:pt x="59" y="21"/>
                </a:lnTo>
                <a:lnTo>
                  <a:pt x="61" y="19"/>
                </a:lnTo>
                <a:lnTo>
                  <a:pt x="61" y="19"/>
                </a:lnTo>
                <a:lnTo>
                  <a:pt x="64" y="19"/>
                </a:lnTo>
                <a:lnTo>
                  <a:pt x="66" y="19"/>
                </a:lnTo>
                <a:lnTo>
                  <a:pt x="73" y="21"/>
                </a:lnTo>
                <a:lnTo>
                  <a:pt x="73" y="21"/>
                </a:lnTo>
                <a:lnTo>
                  <a:pt x="75" y="21"/>
                </a:lnTo>
                <a:lnTo>
                  <a:pt x="78" y="21"/>
                </a:lnTo>
                <a:lnTo>
                  <a:pt x="78" y="21"/>
                </a:lnTo>
                <a:lnTo>
                  <a:pt x="80" y="21"/>
                </a:lnTo>
                <a:lnTo>
                  <a:pt x="87" y="19"/>
                </a:lnTo>
                <a:lnTo>
                  <a:pt x="90" y="21"/>
                </a:lnTo>
                <a:lnTo>
                  <a:pt x="90" y="21"/>
                </a:lnTo>
                <a:lnTo>
                  <a:pt x="90" y="21"/>
                </a:lnTo>
                <a:lnTo>
                  <a:pt x="92" y="21"/>
                </a:lnTo>
                <a:lnTo>
                  <a:pt x="94" y="19"/>
                </a:lnTo>
                <a:lnTo>
                  <a:pt x="94" y="19"/>
                </a:lnTo>
                <a:lnTo>
                  <a:pt x="94" y="19"/>
                </a:lnTo>
                <a:lnTo>
                  <a:pt x="97" y="17"/>
                </a:lnTo>
                <a:lnTo>
                  <a:pt x="99" y="17"/>
                </a:lnTo>
                <a:lnTo>
                  <a:pt x="99" y="17"/>
                </a:lnTo>
                <a:lnTo>
                  <a:pt x="101" y="17"/>
                </a:lnTo>
                <a:lnTo>
                  <a:pt x="101" y="17"/>
                </a:lnTo>
                <a:lnTo>
                  <a:pt x="101" y="17"/>
                </a:lnTo>
                <a:lnTo>
                  <a:pt x="104" y="17"/>
                </a:lnTo>
                <a:lnTo>
                  <a:pt x="104" y="17"/>
                </a:lnTo>
                <a:lnTo>
                  <a:pt x="106" y="14"/>
                </a:lnTo>
                <a:lnTo>
                  <a:pt x="106" y="14"/>
                </a:lnTo>
                <a:lnTo>
                  <a:pt x="104" y="14"/>
                </a:lnTo>
                <a:lnTo>
                  <a:pt x="104" y="14"/>
                </a:lnTo>
                <a:lnTo>
                  <a:pt x="101" y="14"/>
                </a:lnTo>
                <a:lnTo>
                  <a:pt x="104" y="14"/>
                </a:lnTo>
                <a:lnTo>
                  <a:pt x="106" y="14"/>
                </a:lnTo>
                <a:lnTo>
                  <a:pt x="108" y="14"/>
                </a:lnTo>
                <a:lnTo>
                  <a:pt x="113" y="14"/>
                </a:lnTo>
                <a:lnTo>
                  <a:pt x="113" y="17"/>
                </a:lnTo>
                <a:lnTo>
                  <a:pt x="116" y="17"/>
                </a:lnTo>
                <a:lnTo>
                  <a:pt x="116" y="17"/>
                </a:lnTo>
                <a:lnTo>
                  <a:pt x="118" y="17"/>
                </a:lnTo>
                <a:lnTo>
                  <a:pt x="120" y="17"/>
                </a:lnTo>
                <a:lnTo>
                  <a:pt x="125" y="17"/>
                </a:lnTo>
                <a:lnTo>
                  <a:pt x="127" y="17"/>
                </a:lnTo>
                <a:lnTo>
                  <a:pt x="130" y="17"/>
                </a:lnTo>
                <a:lnTo>
                  <a:pt x="130" y="17"/>
                </a:lnTo>
                <a:lnTo>
                  <a:pt x="130" y="14"/>
                </a:lnTo>
                <a:lnTo>
                  <a:pt x="132" y="14"/>
                </a:lnTo>
                <a:lnTo>
                  <a:pt x="132" y="14"/>
                </a:lnTo>
                <a:lnTo>
                  <a:pt x="132" y="14"/>
                </a:lnTo>
                <a:lnTo>
                  <a:pt x="134" y="14"/>
                </a:lnTo>
                <a:lnTo>
                  <a:pt x="142" y="17"/>
                </a:lnTo>
                <a:lnTo>
                  <a:pt x="144" y="19"/>
                </a:lnTo>
                <a:lnTo>
                  <a:pt x="144" y="19"/>
                </a:lnTo>
                <a:lnTo>
                  <a:pt x="144" y="21"/>
                </a:lnTo>
                <a:lnTo>
                  <a:pt x="149" y="21"/>
                </a:lnTo>
                <a:lnTo>
                  <a:pt x="149" y="19"/>
                </a:lnTo>
                <a:lnTo>
                  <a:pt x="146" y="19"/>
                </a:lnTo>
                <a:lnTo>
                  <a:pt x="149" y="19"/>
                </a:lnTo>
                <a:lnTo>
                  <a:pt x="156" y="19"/>
                </a:lnTo>
                <a:lnTo>
                  <a:pt x="160" y="24"/>
                </a:lnTo>
                <a:lnTo>
                  <a:pt x="163" y="26"/>
                </a:lnTo>
                <a:lnTo>
                  <a:pt x="167" y="31"/>
                </a:lnTo>
                <a:lnTo>
                  <a:pt x="165" y="31"/>
                </a:lnTo>
                <a:lnTo>
                  <a:pt x="165" y="29"/>
                </a:lnTo>
                <a:lnTo>
                  <a:pt x="163" y="29"/>
                </a:lnTo>
                <a:lnTo>
                  <a:pt x="158" y="29"/>
                </a:lnTo>
                <a:lnTo>
                  <a:pt x="158" y="29"/>
                </a:lnTo>
                <a:lnTo>
                  <a:pt x="158" y="29"/>
                </a:lnTo>
                <a:lnTo>
                  <a:pt x="160" y="33"/>
                </a:lnTo>
                <a:lnTo>
                  <a:pt x="160" y="33"/>
                </a:lnTo>
                <a:lnTo>
                  <a:pt x="165" y="38"/>
                </a:lnTo>
                <a:lnTo>
                  <a:pt x="167" y="36"/>
                </a:lnTo>
                <a:lnTo>
                  <a:pt x="167" y="36"/>
                </a:lnTo>
                <a:lnTo>
                  <a:pt x="165" y="33"/>
                </a:lnTo>
                <a:lnTo>
                  <a:pt x="163" y="33"/>
                </a:lnTo>
                <a:lnTo>
                  <a:pt x="163" y="33"/>
                </a:lnTo>
                <a:lnTo>
                  <a:pt x="163" y="33"/>
                </a:lnTo>
                <a:lnTo>
                  <a:pt x="163" y="31"/>
                </a:lnTo>
                <a:lnTo>
                  <a:pt x="165" y="33"/>
                </a:lnTo>
                <a:lnTo>
                  <a:pt x="165" y="33"/>
                </a:lnTo>
                <a:lnTo>
                  <a:pt x="170" y="36"/>
                </a:lnTo>
                <a:lnTo>
                  <a:pt x="170" y="36"/>
                </a:lnTo>
                <a:lnTo>
                  <a:pt x="170" y="38"/>
                </a:lnTo>
                <a:lnTo>
                  <a:pt x="170" y="38"/>
                </a:lnTo>
                <a:lnTo>
                  <a:pt x="175" y="36"/>
                </a:lnTo>
                <a:lnTo>
                  <a:pt x="177" y="36"/>
                </a:lnTo>
                <a:lnTo>
                  <a:pt x="177" y="36"/>
                </a:lnTo>
                <a:lnTo>
                  <a:pt x="177" y="38"/>
                </a:lnTo>
                <a:lnTo>
                  <a:pt x="177" y="38"/>
                </a:lnTo>
                <a:lnTo>
                  <a:pt x="177" y="38"/>
                </a:lnTo>
                <a:lnTo>
                  <a:pt x="177" y="38"/>
                </a:lnTo>
                <a:lnTo>
                  <a:pt x="175" y="38"/>
                </a:lnTo>
                <a:lnTo>
                  <a:pt x="175" y="38"/>
                </a:lnTo>
                <a:lnTo>
                  <a:pt x="175" y="40"/>
                </a:lnTo>
                <a:lnTo>
                  <a:pt x="177" y="40"/>
                </a:lnTo>
                <a:lnTo>
                  <a:pt x="179" y="38"/>
                </a:lnTo>
                <a:lnTo>
                  <a:pt x="179" y="38"/>
                </a:lnTo>
                <a:lnTo>
                  <a:pt x="179" y="36"/>
                </a:lnTo>
                <a:lnTo>
                  <a:pt x="177" y="36"/>
                </a:lnTo>
                <a:lnTo>
                  <a:pt x="177" y="36"/>
                </a:lnTo>
                <a:lnTo>
                  <a:pt x="175" y="33"/>
                </a:lnTo>
                <a:lnTo>
                  <a:pt x="179" y="36"/>
                </a:lnTo>
                <a:lnTo>
                  <a:pt x="179" y="36"/>
                </a:lnTo>
                <a:lnTo>
                  <a:pt x="182" y="38"/>
                </a:lnTo>
                <a:lnTo>
                  <a:pt x="182" y="38"/>
                </a:lnTo>
                <a:lnTo>
                  <a:pt x="184" y="40"/>
                </a:lnTo>
                <a:lnTo>
                  <a:pt x="184" y="40"/>
                </a:lnTo>
                <a:lnTo>
                  <a:pt x="184" y="43"/>
                </a:lnTo>
                <a:lnTo>
                  <a:pt x="184" y="43"/>
                </a:lnTo>
                <a:lnTo>
                  <a:pt x="186" y="43"/>
                </a:lnTo>
                <a:lnTo>
                  <a:pt x="186" y="43"/>
                </a:lnTo>
                <a:lnTo>
                  <a:pt x="189" y="45"/>
                </a:lnTo>
                <a:lnTo>
                  <a:pt x="189" y="45"/>
                </a:lnTo>
                <a:lnTo>
                  <a:pt x="189" y="45"/>
                </a:lnTo>
                <a:lnTo>
                  <a:pt x="186" y="45"/>
                </a:lnTo>
                <a:lnTo>
                  <a:pt x="184" y="45"/>
                </a:lnTo>
                <a:lnTo>
                  <a:pt x="182" y="45"/>
                </a:lnTo>
                <a:lnTo>
                  <a:pt x="182" y="45"/>
                </a:lnTo>
                <a:lnTo>
                  <a:pt x="179" y="45"/>
                </a:lnTo>
                <a:lnTo>
                  <a:pt x="177" y="45"/>
                </a:lnTo>
                <a:lnTo>
                  <a:pt x="177" y="47"/>
                </a:lnTo>
                <a:lnTo>
                  <a:pt x="167" y="52"/>
                </a:lnTo>
                <a:lnTo>
                  <a:pt x="167" y="52"/>
                </a:lnTo>
                <a:lnTo>
                  <a:pt x="165" y="52"/>
                </a:lnTo>
                <a:lnTo>
                  <a:pt x="163" y="52"/>
                </a:lnTo>
                <a:lnTo>
                  <a:pt x="163" y="52"/>
                </a:lnTo>
                <a:lnTo>
                  <a:pt x="158" y="52"/>
                </a:lnTo>
                <a:lnTo>
                  <a:pt x="156" y="54"/>
                </a:lnTo>
                <a:lnTo>
                  <a:pt x="149" y="57"/>
                </a:lnTo>
                <a:lnTo>
                  <a:pt x="142" y="54"/>
                </a:lnTo>
                <a:lnTo>
                  <a:pt x="139" y="50"/>
                </a:lnTo>
                <a:lnTo>
                  <a:pt x="139" y="50"/>
                </a:lnTo>
                <a:lnTo>
                  <a:pt x="134" y="50"/>
                </a:lnTo>
                <a:lnTo>
                  <a:pt x="132" y="52"/>
                </a:lnTo>
                <a:lnTo>
                  <a:pt x="132" y="52"/>
                </a:lnTo>
                <a:lnTo>
                  <a:pt x="132" y="54"/>
                </a:lnTo>
                <a:lnTo>
                  <a:pt x="132" y="57"/>
                </a:lnTo>
                <a:lnTo>
                  <a:pt x="132" y="57"/>
                </a:lnTo>
                <a:lnTo>
                  <a:pt x="130" y="59"/>
                </a:lnTo>
                <a:lnTo>
                  <a:pt x="130" y="59"/>
                </a:lnTo>
                <a:lnTo>
                  <a:pt x="127" y="59"/>
                </a:lnTo>
                <a:lnTo>
                  <a:pt x="127" y="62"/>
                </a:lnTo>
                <a:lnTo>
                  <a:pt x="127" y="64"/>
                </a:lnTo>
                <a:lnTo>
                  <a:pt x="127" y="64"/>
                </a:lnTo>
                <a:lnTo>
                  <a:pt x="127" y="64"/>
                </a:lnTo>
                <a:lnTo>
                  <a:pt x="127" y="66"/>
                </a:lnTo>
                <a:lnTo>
                  <a:pt x="125" y="66"/>
                </a:lnTo>
                <a:lnTo>
                  <a:pt x="125" y="66"/>
                </a:lnTo>
                <a:lnTo>
                  <a:pt x="125" y="66"/>
                </a:lnTo>
                <a:lnTo>
                  <a:pt x="123" y="66"/>
                </a:lnTo>
                <a:lnTo>
                  <a:pt x="123" y="66"/>
                </a:lnTo>
                <a:lnTo>
                  <a:pt x="120" y="69"/>
                </a:lnTo>
                <a:lnTo>
                  <a:pt x="120" y="71"/>
                </a:lnTo>
                <a:lnTo>
                  <a:pt x="120" y="71"/>
                </a:lnTo>
                <a:lnTo>
                  <a:pt x="120" y="71"/>
                </a:lnTo>
                <a:lnTo>
                  <a:pt x="116" y="73"/>
                </a:lnTo>
                <a:lnTo>
                  <a:pt x="116" y="73"/>
                </a:lnTo>
                <a:lnTo>
                  <a:pt x="111" y="76"/>
                </a:lnTo>
                <a:lnTo>
                  <a:pt x="111" y="78"/>
                </a:lnTo>
                <a:lnTo>
                  <a:pt x="111" y="80"/>
                </a:lnTo>
                <a:lnTo>
                  <a:pt x="111" y="80"/>
                </a:lnTo>
                <a:lnTo>
                  <a:pt x="111" y="80"/>
                </a:lnTo>
                <a:lnTo>
                  <a:pt x="108" y="80"/>
                </a:lnTo>
                <a:lnTo>
                  <a:pt x="108" y="80"/>
                </a:lnTo>
                <a:lnTo>
                  <a:pt x="104" y="76"/>
                </a:lnTo>
                <a:lnTo>
                  <a:pt x="101" y="76"/>
                </a:lnTo>
                <a:lnTo>
                  <a:pt x="101" y="76"/>
                </a:lnTo>
                <a:lnTo>
                  <a:pt x="101" y="73"/>
                </a:lnTo>
                <a:lnTo>
                  <a:pt x="99" y="73"/>
                </a:lnTo>
                <a:lnTo>
                  <a:pt x="99" y="73"/>
                </a:lnTo>
                <a:lnTo>
                  <a:pt x="99" y="76"/>
                </a:lnTo>
                <a:lnTo>
                  <a:pt x="92" y="83"/>
                </a:lnTo>
                <a:lnTo>
                  <a:pt x="90" y="83"/>
                </a:lnTo>
                <a:lnTo>
                  <a:pt x="87" y="83"/>
                </a:lnTo>
                <a:lnTo>
                  <a:pt x="85" y="83"/>
                </a:lnTo>
                <a:lnTo>
                  <a:pt x="80" y="83"/>
                </a:lnTo>
                <a:lnTo>
                  <a:pt x="80" y="83"/>
                </a:lnTo>
                <a:lnTo>
                  <a:pt x="78" y="85"/>
                </a:lnTo>
                <a:close/>
                <a:moveTo>
                  <a:pt x="82" y="5"/>
                </a:moveTo>
                <a:lnTo>
                  <a:pt x="82" y="5"/>
                </a:lnTo>
                <a:lnTo>
                  <a:pt x="82" y="5"/>
                </a:lnTo>
                <a:lnTo>
                  <a:pt x="82" y="5"/>
                </a:lnTo>
                <a:lnTo>
                  <a:pt x="82" y="5"/>
                </a:lnTo>
                <a:lnTo>
                  <a:pt x="85" y="5"/>
                </a:lnTo>
                <a:lnTo>
                  <a:pt x="85" y="3"/>
                </a:lnTo>
                <a:lnTo>
                  <a:pt x="90" y="3"/>
                </a:lnTo>
                <a:lnTo>
                  <a:pt x="90" y="0"/>
                </a:lnTo>
                <a:lnTo>
                  <a:pt x="92" y="0"/>
                </a:lnTo>
                <a:lnTo>
                  <a:pt x="92" y="0"/>
                </a:lnTo>
                <a:lnTo>
                  <a:pt x="94" y="0"/>
                </a:lnTo>
                <a:lnTo>
                  <a:pt x="94" y="0"/>
                </a:lnTo>
                <a:lnTo>
                  <a:pt x="92" y="3"/>
                </a:lnTo>
                <a:lnTo>
                  <a:pt x="92" y="3"/>
                </a:lnTo>
                <a:lnTo>
                  <a:pt x="87" y="5"/>
                </a:lnTo>
                <a:lnTo>
                  <a:pt x="85" y="5"/>
                </a:lnTo>
                <a:lnTo>
                  <a:pt x="85" y="5"/>
                </a:lnTo>
                <a:lnTo>
                  <a:pt x="82" y="5"/>
                </a:lnTo>
                <a:close/>
              </a:path>
            </a:pathLst>
          </a:custGeom>
          <a:solidFill>
            <a:srgbClr val="9CBB59"/>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40"/>
          <p:cNvSpPr>
            <a:spLocks noEditPoints="1"/>
          </p:cNvSpPr>
          <p:nvPr/>
        </p:nvSpPr>
        <p:spPr bwMode="auto">
          <a:xfrm>
            <a:off x="1546225" y="2225675"/>
            <a:ext cx="300038" cy="168275"/>
          </a:xfrm>
          <a:custGeom>
            <a:avLst/>
            <a:gdLst>
              <a:gd name="T0" fmla="*/ 80 w 189"/>
              <a:gd name="T1" fmla="*/ 97 h 106"/>
              <a:gd name="T2" fmla="*/ 75 w 189"/>
              <a:gd name="T3" fmla="*/ 97 h 106"/>
              <a:gd name="T4" fmla="*/ 71 w 189"/>
              <a:gd name="T5" fmla="*/ 106 h 106"/>
              <a:gd name="T6" fmla="*/ 59 w 189"/>
              <a:gd name="T7" fmla="*/ 99 h 106"/>
              <a:gd name="T8" fmla="*/ 59 w 189"/>
              <a:gd name="T9" fmla="*/ 92 h 106"/>
              <a:gd name="T10" fmla="*/ 54 w 189"/>
              <a:gd name="T11" fmla="*/ 95 h 106"/>
              <a:gd name="T12" fmla="*/ 52 w 189"/>
              <a:gd name="T13" fmla="*/ 95 h 106"/>
              <a:gd name="T14" fmla="*/ 49 w 189"/>
              <a:gd name="T15" fmla="*/ 92 h 106"/>
              <a:gd name="T16" fmla="*/ 49 w 189"/>
              <a:gd name="T17" fmla="*/ 83 h 106"/>
              <a:gd name="T18" fmla="*/ 45 w 189"/>
              <a:gd name="T19" fmla="*/ 78 h 106"/>
              <a:gd name="T20" fmla="*/ 40 w 189"/>
              <a:gd name="T21" fmla="*/ 76 h 106"/>
              <a:gd name="T22" fmla="*/ 30 w 189"/>
              <a:gd name="T23" fmla="*/ 78 h 106"/>
              <a:gd name="T24" fmla="*/ 28 w 189"/>
              <a:gd name="T25" fmla="*/ 80 h 106"/>
              <a:gd name="T26" fmla="*/ 21 w 189"/>
              <a:gd name="T27" fmla="*/ 76 h 106"/>
              <a:gd name="T28" fmla="*/ 16 w 189"/>
              <a:gd name="T29" fmla="*/ 73 h 106"/>
              <a:gd name="T30" fmla="*/ 14 w 189"/>
              <a:gd name="T31" fmla="*/ 69 h 106"/>
              <a:gd name="T32" fmla="*/ 9 w 189"/>
              <a:gd name="T33" fmla="*/ 66 h 106"/>
              <a:gd name="T34" fmla="*/ 2 w 189"/>
              <a:gd name="T35" fmla="*/ 64 h 106"/>
              <a:gd name="T36" fmla="*/ 7 w 189"/>
              <a:gd name="T37" fmla="*/ 54 h 106"/>
              <a:gd name="T38" fmla="*/ 4 w 189"/>
              <a:gd name="T39" fmla="*/ 47 h 106"/>
              <a:gd name="T40" fmla="*/ 7 w 189"/>
              <a:gd name="T41" fmla="*/ 43 h 106"/>
              <a:gd name="T42" fmla="*/ 23 w 189"/>
              <a:gd name="T43" fmla="*/ 31 h 106"/>
              <a:gd name="T44" fmla="*/ 35 w 189"/>
              <a:gd name="T45" fmla="*/ 24 h 106"/>
              <a:gd name="T46" fmla="*/ 45 w 189"/>
              <a:gd name="T47" fmla="*/ 19 h 106"/>
              <a:gd name="T48" fmla="*/ 52 w 189"/>
              <a:gd name="T49" fmla="*/ 17 h 106"/>
              <a:gd name="T50" fmla="*/ 61 w 189"/>
              <a:gd name="T51" fmla="*/ 19 h 106"/>
              <a:gd name="T52" fmla="*/ 78 w 189"/>
              <a:gd name="T53" fmla="*/ 21 h 106"/>
              <a:gd name="T54" fmla="*/ 90 w 189"/>
              <a:gd name="T55" fmla="*/ 21 h 106"/>
              <a:gd name="T56" fmla="*/ 99 w 189"/>
              <a:gd name="T57" fmla="*/ 17 h 106"/>
              <a:gd name="T58" fmla="*/ 104 w 189"/>
              <a:gd name="T59" fmla="*/ 17 h 106"/>
              <a:gd name="T60" fmla="*/ 104 w 189"/>
              <a:gd name="T61" fmla="*/ 14 h 106"/>
              <a:gd name="T62" fmla="*/ 116 w 189"/>
              <a:gd name="T63" fmla="*/ 17 h 106"/>
              <a:gd name="T64" fmla="*/ 130 w 189"/>
              <a:gd name="T65" fmla="*/ 17 h 106"/>
              <a:gd name="T66" fmla="*/ 142 w 189"/>
              <a:gd name="T67" fmla="*/ 17 h 106"/>
              <a:gd name="T68" fmla="*/ 146 w 189"/>
              <a:gd name="T69" fmla="*/ 19 h 106"/>
              <a:gd name="T70" fmla="*/ 165 w 189"/>
              <a:gd name="T71" fmla="*/ 31 h 106"/>
              <a:gd name="T72" fmla="*/ 160 w 189"/>
              <a:gd name="T73" fmla="*/ 33 h 106"/>
              <a:gd name="T74" fmla="*/ 163 w 189"/>
              <a:gd name="T75" fmla="*/ 33 h 106"/>
              <a:gd name="T76" fmla="*/ 170 w 189"/>
              <a:gd name="T77" fmla="*/ 36 h 106"/>
              <a:gd name="T78" fmla="*/ 177 w 189"/>
              <a:gd name="T79" fmla="*/ 36 h 106"/>
              <a:gd name="T80" fmla="*/ 175 w 189"/>
              <a:gd name="T81" fmla="*/ 38 h 106"/>
              <a:gd name="T82" fmla="*/ 177 w 189"/>
              <a:gd name="T83" fmla="*/ 36 h 106"/>
              <a:gd name="T84" fmla="*/ 182 w 189"/>
              <a:gd name="T85" fmla="*/ 38 h 106"/>
              <a:gd name="T86" fmla="*/ 186 w 189"/>
              <a:gd name="T87" fmla="*/ 43 h 106"/>
              <a:gd name="T88" fmla="*/ 182 w 189"/>
              <a:gd name="T89" fmla="*/ 45 h 106"/>
              <a:gd name="T90" fmla="*/ 167 w 189"/>
              <a:gd name="T91" fmla="*/ 52 h 106"/>
              <a:gd name="T92" fmla="*/ 149 w 189"/>
              <a:gd name="T93" fmla="*/ 57 h 106"/>
              <a:gd name="T94" fmla="*/ 132 w 189"/>
              <a:gd name="T95" fmla="*/ 52 h 106"/>
              <a:gd name="T96" fmla="*/ 127 w 189"/>
              <a:gd name="T97" fmla="*/ 59 h 106"/>
              <a:gd name="T98" fmla="*/ 125 w 189"/>
              <a:gd name="T99" fmla="*/ 66 h 106"/>
              <a:gd name="T100" fmla="*/ 120 w 189"/>
              <a:gd name="T101" fmla="*/ 71 h 106"/>
              <a:gd name="T102" fmla="*/ 111 w 189"/>
              <a:gd name="T103" fmla="*/ 78 h 106"/>
              <a:gd name="T104" fmla="*/ 104 w 189"/>
              <a:gd name="T105" fmla="*/ 76 h 106"/>
              <a:gd name="T106" fmla="*/ 99 w 189"/>
              <a:gd name="T107" fmla="*/ 76 h 106"/>
              <a:gd name="T108" fmla="*/ 80 w 189"/>
              <a:gd name="T109" fmla="*/ 83 h 106"/>
              <a:gd name="T110" fmla="*/ 82 w 189"/>
              <a:gd name="T111" fmla="*/ 5 h 106"/>
              <a:gd name="T112" fmla="*/ 92 w 189"/>
              <a:gd name="T113" fmla="*/ 0 h 106"/>
              <a:gd name="T114" fmla="*/ 85 w 189"/>
              <a:gd name="T11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 h="106">
                <a:moveTo>
                  <a:pt x="78" y="85"/>
                </a:moveTo>
                <a:lnTo>
                  <a:pt x="80" y="88"/>
                </a:lnTo>
                <a:lnTo>
                  <a:pt x="80" y="92"/>
                </a:lnTo>
                <a:lnTo>
                  <a:pt x="80" y="92"/>
                </a:lnTo>
                <a:lnTo>
                  <a:pt x="80" y="95"/>
                </a:lnTo>
                <a:lnTo>
                  <a:pt x="80" y="97"/>
                </a:lnTo>
                <a:lnTo>
                  <a:pt x="80" y="97"/>
                </a:lnTo>
                <a:lnTo>
                  <a:pt x="80" y="97"/>
                </a:lnTo>
                <a:lnTo>
                  <a:pt x="78" y="97"/>
                </a:lnTo>
                <a:lnTo>
                  <a:pt x="78" y="97"/>
                </a:lnTo>
                <a:lnTo>
                  <a:pt x="75" y="97"/>
                </a:lnTo>
                <a:lnTo>
                  <a:pt x="75" y="97"/>
                </a:lnTo>
                <a:lnTo>
                  <a:pt x="75" y="99"/>
                </a:lnTo>
                <a:lnTo>
                  <a:pt x="75" y="102"/>
                </a:lnTo>
                <a:lnTo>
                  <a:pt x="73" y="104"/>
                </a:lnTo>
                <a:lnTo>
                  <a:pt x="73" y="104"/>
                </a:lnTo>
                <a:lnTo>
                  <a:pt x="71" y="106"/>
                </a:lnTo>
                <a:lnTo>
                  <a:pt x="71" y="106"/>
                </a:lnTo>
                <a:lnTo>
                  <a:pt x="68" y="106"/>
                </a:lnTo>
                <a:lnTo>
                  <a:pt x="64" y="106"/>
                </a:lnTo>
                <a:lnTo>
                  <a:pt x="61" y="104"/>
                </a:lnTo>
                <a:lnTo>
                  <a:pt x="61" y="102"/>
                </a:lnTo>
                <a:lnTo>
                  <a:pt x="61" y="102"/>
                </a:lnTo>
                <a:lnTo>
                  <a:pt x="59" y="99"/>
                </a:lnTo>
                <a:lnTo>
                  <a:pt x="56" y="97"/>
                </a:lnTo>
                <a:lnTo>
                  <a:pt x="56" y="97"/>
                </a:lnTo>
                <a:lnTo>
                  <a:pt x="59" y="95"/>
                </a:lnTo>
                <a:lnTo>
                  <a:pt x="61" y="95"/>
                </a:lnTo>
                <a:lnTo>
                  <a:pt x="61" y="95"/>
                </a:lnTo>
                <a:lnTo>
                  <a:pt x="59" y="92"/>
                </a:lnTo>
                <a:lnTo>
                  <a:pt x="59" y="92"/>
                </a:lnTo>
                <a:lnTo>
                  <a:pt x="56" y="95"/>
                </a:lnTo>
                <a:lnTo>
                  <a:pt x="56" y="95"/>
                </a:lnTo>
                <a:lnTo>
                  <a:pt x="56" y="95"/>
                </a:lnTo>
                <a:lnTo>
                  <a:pt x="54" y="95"/>
                </a:lnTo>
                <a:lnTo>
                  <a:pt x="54" y="95"/>
                </a:lnTo>
                <a:lnTo>
                  <a:pt x="54" y="92"/>
                </a:lnTo>
                <a:lnTo>
                  <a:pt x="52" y="92"/>
                </a:lnTo>
                <a:lnTo>
                  <a:pt x="52" y="92"/>
                </a:lnTo>
                <a:lnTo>
                  <a:pt x="52" y="92"/>
                </a:lnTo>
                <a:lnTo>
                  <a:pt x="52" y="95"/>
                </a:lnTo>
                <a:lnTo>
                  <a:pt x="52" y="95"/>
                </a:lnTo>
                <a:lnTo>
                  <a:pt x="49" y="95"/>
                </a:lnTo>
                <a:lnTo>
                  <a:pt x="49" y="95"/>
                </a:lnTo>
                <a:lnTo>
                  <a:pt x="49" y="95"/>
                </a:lnTo>
                <a:lnTo>
                  <a:pt x="47" y="92"/>
                </a:lnTo>
                <a:lnTo>
                  <a:pt x="49" y="92"/>
                </a:lnTo>
                <a:lnTo>
                  <a:pt x="49" y="92"/>
                </a:lnTo>
                <a:lnTo>
                  <a:pt x="49" y="90"/>
                </a:lnTo>
                <a:lnTo>
                  <a:pt x="49" y="90"/>
                </a:lnTo>
                <a:lnTo>
                  <a:pt x="49" y="90"/>
                </a:lnTo>
                <a:lnTo>
                  <a:pt x="47" y="90"/>
                </a:lnTo>
                <a:lnTo>
                  <a:pt x="47" y="88"/>
                </a:lnTo>
                <a:lnTo>
                  <a:pt x="49" y="83"/>
                </a:lnTo>
                <a:lnTo>
                  <a:pt x="49" y="80"/>
                </a:lnTo>
                <a:lnTo>
                  <a:pt x="49" y="80"/>
                </a:lnTo>
                <a:lnTo>
                  <a:pt x="49" y="80"/>
                </a:lnTo>
                <a:lnTo>
                  <a:pt x="49" y="80"/>
                </a:lnTo>
                <a:lnTo>
                  <a:pt x="47" y="78"/>
                </a:lnTo>
                <a:lnTo>
                  <a:pt x="45" y="78"/>
                </a:lnTo>
                <a:lnTo>
                  <a:pt x="45" y="78"/>
                </a:lnTo>
                <a:lnTo>
                  <a:pt x="42" y="78"/>
                </a:lnTo>
                <a:lnTo>
                  <a:pt x="42" y="78"/>
                </a:lnTo>
                <a:lnTo>
                  <a:pt x="40" y="78"/>
                </a:lnTo>
                <a:lnTo>
                  <a:pt x="40" y="78"/>
                </a:lnTo>
                <a:lnTo>
                  <a:pt x="40" y="76"/>
                </a:lnTo>
                <a:lnTo>
                  <a:pt x="38" y="76"/>
                </a:lnTo>
                <a:lnTo>
                  <a:pt x="35" y="76"/>
                </a:lnTo>
                <a:lnTo>
                  <a:pt x="35" y="76"/>
                </a:lnTo>
                <a:lnTo>
                  <a:pt x="33" y="78"/>
                </a:lnTo>
                <a:lnTo>
                  <a:pt x="33" y="78"/>
                </a:lnTo>
                <a:lnTo>
                  <a:pt x="30" y="78"/>
                </a:lnTo>
                <a:lnTo>
                  <a:pt x="30" y="78"/>
                </a:lnTo>
                <a:lnTo>
                  <a:pt x="30" y="78"/>
                </a:lnTo>
                <a:lnTo>
                  <a:pt x="30" y="78"/>
                </a:lnTo>
                <a:lnTo>
                  <a:pt x="28" y="78"/>
                </a:lnTo>
                <a:lnTo>
                  <a:pt x="28" y="78"/>
                </a:lnTo>
                <a:lnTo>
                  <a:pt x="28" y="80"/>
                </a:lnTo>
                <a:lnTo>
                  <a:pt x="26" y="78"/>
                </a:lnTo>
                <a:lnTo>
                  <a:pt x="26" y="78"/>
                </a:lnTo>
                <a:lnTo>
                  <a:pt x="26" y="76"/>
                </a:lnTo>
                <a:lnTo>
                  <a:pt x="26" y="76"/>
                </a:lnTo>
                <a:lnTo>
                  <a:pt x="21" y="76"/>
                </a:lnTo>
                <a:lnTo>
                  <a:pt x="21" y="76"/>
                </a:lnTo>
                <a:lnTo>
                  <a:pt x="19" y="73"/>
                </a:lnTo>
                <a:lnTo>
                  <a:pt x="19" y="73"/>
                </a:lnTo>
                <a:lnTo>
                  <a:pt x="19" y="71"/>
                </a:lnTo>
                <a:lnTo>
                  <a:pt x="19" y="71"/>
                </a:lnTo>
                <a:lnTo>
                  <a:pt x="19" y="71"/>
                </a:lnTo>
                <a:lnTo>
                  <a:pt x="16" y="73"/>
                </a:lnTo>
                <a:lnTo>
                  <a:pt x="16" y="71"/>
                </a:lnTo>
                <a:lnTo>
                  <a:pt x="16" y="71"/>
                </a:lnTo>
                <a:lnTo>
                  <a:pt x="16" y="71"/>
                </a:lnTo>
                <a:lnTo>
                  <a:pt x="14" y="71"/>
                </a:lnTo>
                <a:lnTo>
                  <a:pt x="14" y="69"/>
                </a:lnTo>
                <a:lnTo>
                  <a:pt x="14" y="69"/>
                </a:lnTo>
                <a:lnTo>
                  <a:pt x="14" y="69"/>
                </a:lnTo>
                <a:lnTo>
                  <a:pt x="12" y="69"/>
                </a:lnTo>
                <a:lnTo>
                  <a:pt x="12" y="69"/>
                </a:lnTo>
                <a:lnTo>
                  <a:pt x="12" y="69"/>
                </a:lnTo>
                <a:lnTo>
                  <a:pt x="12" y="66"/>
                </a:lnTo>
                <a:lnTo>
                  <a:pt x="9" y="66"/>
                </a:lnTo>
                <a:lnTo>
                  <a:pt x="9" y="64"/>
                </a:lnTo>
                <a:lnTo>
                  <a:pt x="7" y="66"/>
                </a:lnTo>
                <a:lnTo>
                  <a:pt x="4" y="64"/>
                </a:lnTo>
                <a:lnTo>
                  <a:pt x="4" y="64"/>
                </a:lnTo>
                <a:lnTo>
                  <a:pt x="2" y="64"/>
                </a:lnTo>
                <a:lnTo>
                  <a:pt x="2" y="64"/>
                </a:lnTo>
                <a:lnTo>
                  <a:pt x="0" y="62"/>
                </a:lnTo>
                <a:lnTo>
                  <a:pt x="0" y="62"/>
                </a:lnTo>
                <a:lnTo>
                  <a:pt x="0" y="62"/>
                </a:lnTo>
                <a:lnTo>
                  <a:pt x="4" y="57"/>
                </a:lnTo>
                <a:lnTo>
                  <a:pt x="4" y="57"/>
                </a:lnTo>
                <a:lnTo>
                  <a:pt x="7" y="54"/>
                </a:lnTo>
                <a:lnTo>
                  <a:pt x="7" y="52"/>
                </a:lnTo>
                <a:lnTo>
                  <a:pt x="7" y="52"/>
                </a:lnTo>
                <a:lnTo>
                  <a:pt x="4" y="50"/>
                </a:lnTo>
                <a:lnTo>
                  <a:pt x="4" y="47"/>
                </a:lnTo>
                <a:lnTo>
                  <a:pt x="4" y="47"/>
                </a:lnTo>
                <a:lnTo>
                  <a:pt x="4" y="47"/>
                </a:lnTo>
                <a:lnTo>
                  <a:pt x="4" y="47"/>
                </a:lnTo>
                <a:lnTo>
                  <a:pt x="7" y="45"/>
                </a:lnTo>
                <a:lnTo>
                  <a:pt x="4" y="45"/>
                </a:lnTo>
                <a:lnTo>
                  <a:pt x="4" y="43"/>
                </a:lnTo>
                <a:lnTo>
                  <a:pt x="7" y="43"/>
                </a:lnTo>
                <a:lnTo>
                  <a:pt x="7" y="43"/>
                </a:lnTo>
                <a:lnTo>
                  <a:pt x="7" y="43"/>
                </a:lnTo>
                <a:lnTo>
                  <a:pt x="12" y="40"/>
                </a:lnTo>
                <a:lnTo>
                  <a:pt x="16" y="38"/>
                </a:lnTo>
                <a:lnTo>
                  <a:pt x="19" y="36"/>
                </a:lnTo>
                <a:lnTo>
                  <a:pt x="21" y="33"/>
                </a:lnTo>
                <a:lnTo>
                  <a:pt x="23" y="31"/>
                </a:lnTo>
                <a:lnTo>
                  <a:pt x="26" y="29"/>
                </a:lnTo>
                <a:lnTo>
                  <a:pt x="30" y="26"/>
                </a:lnTo>
                <a:lnTo>
                  <a:pt x="30" y="24"/>
                </a:lnTo>
                <a:lnTo>
                  <a:pt x="33" y="24"/>
                </a:lnTo>
                <a:lnTo>
                  <a:pt x="35" y="21"/>
                </a:lnTo>
                <a:lnTo>
                  <a:pt x="35" y="24"/>
                </a:lnTo>
                <a:lnTo>
                  <a:pt x="35" y="24"/>
                </a:lnTo>
                <a:lnTo>
                  <a:pt x="35" y="24"/>
                </a:lnTo>
                <a:lnTo>
                  <a:pt x="38" y="24"/>
                </a:lnTo>
                <a:lnTo>
                  <a:pt x="38" y="24"/>
                </a:lnTo>
                <a:lnTo>
                  <a:pt x="40" y="21"/>
                </a:lnTo>
                <a:lnTo>
                  <a:pt x="45" y="19"/>
                </a:lnTo>
                <a:lnTo>
                  <a:pt x="45" y="17"/>
                </a:lnTo>
                <a:lnTo>
                  <a:pt x="47" y="17"/>
                </a:lnTo>
                <a:lnTo>
                  <a:pt x="49" y="17"/>
                </a:lnTo>
                <a:lnTo>
                  <a:pt x="49" y="17"/>
                </a:lnTo>
                <a:lnTo>
                  <a:pt x="49" y="17"/>
                </a:lnTo>
                <a:lnTo>
                  <a:pt x="52" y="17"/>
                </a:lnTo>
                <a:lnTo>
                  <a:pt x="54" y="19"/>
                </a:lnTo>
                <a:lnTo>
                  <a:pt x="56" y="19"/>
                </a:lnTo>
                <a:lnTo>
                  <a:pt x="56" y="21"/>
                </a:lnTo>
                <a:lnTo>
                  <a:pt x="59" y="21"/>
                </a:lnTo>
                <a:lnTo>
                  <a:pt x="61" y="19"/>
                </a:lnTo>
                <a:lnTo>
                  <a:pt x="61" y="19"/>
                </a:lnTo>
                <a:lnTo>
                  <a:pt x="64" y="19"/>
                </a:lnTo>
                <a:lnTo>
                  <a:pt x="66" y="19"/>
                </a:lnTo>
                <a:lnTo>
                  <a:pt x="73" y="21"/>
                </a:lnTo>
                <a:lnTo>
                  <a:pt x="73" y="21"/>
                </a:lnTo>
                <a:lnTo>
                  <a:pt x="75" y="21"/>
                </a:lnTo>
                <a:lnTo>
                  <a:pt x="78" y="21"/>
                </a:lnTo>
                <a:lnTo>
                  <a:pt x="78" y="21"/>
                </a:lnTo>
                <a:lnTo>
                  <a:pt x="80" y="21"/>
                </a:lnTo>
                <a:lnTo>
                  <a:pt x="87" y="19"/>
                </a:lnTo>
                <a:lnTo>
                  <a:pt x="90" y="21"/>
                </a:lnTo>
                <a:lnTo>
                  <a:pt x="90" y="21"/>
                </a:lnTo>
                <a:lnTo>
                  <a:pt x="90" y="21"/>
                </a:lnTo>
                <a:lnTo>
                  <a:pt x="92" y="21"/>
                </a:lnTo>
                <a:lnTo>
                  <a:pt x="94" y="19"/>
                </a:lnTo>
                <a:lnTo>
                  <a:pt x="94" y="19"/>
                </a:lnTo>
                <a:lnTo>
                  <a:pt x="94" y="19"/>
                </a:lnTo>
                <a:lnTo>
                  <a:pt x="97" y="17"/>
                </a:lnTo>
                <a:lnTo>
                  <a:pt x="99" y="17"/>
                </a:lnTo>
                <a:lnTo>
                  <a:pt x="99" y="17"/>
                </a:lnTo>
                <a:lnTo>
                  <a:pt x="101" y="17"/>
                </a:lnTo>
                <a:lnTo>
                  <a:pt x="101" y="17"/>
                </a:lnTo>
                <a:lnTo>
                  <a:pt x="101" y="17"/>
                </a:lnTo>
                <a:lnTo>
                  <a:pt x="104" y="17"/>
                </a:lnTo>
                <a:lnTo>
                  <a:pt x="104" y="17"/>
                </a:lnTo>
                <a:lnTo>
                  <a:pt x="106" y="14"/>
                </a:lnTo>
                <a:lnTo>
                  <a:pt x="106" y="14"/>
                </a:lnTo>
                <a:lnTo>
                  <a:pt x="104" y="14"/>
                </a:lnTo>
                <a:lnTo>
                  <a:pt x="104" y="14"/>
                </a:lnTo>
                <a:lnTo>
                  <a:pt x="101" y="14"/>
                </a:lnTo>
                <a:lnTo>
                  <a:pt x="104" y="14"/>
                </a:lnTo>
                <a:lnTo>
                  <a:pt x="106" y="14"/>
                </a:lnTo>
                <a:lnTo>
                  <a:pt x="108" y="14"/>
                </a:lnTo>
                <a:lnTo>
                  <a:pt x="113" y="14"/>
                </a:lnTo>
                <a:lnTo>
                  <a:pt x="113" y="17"/>
                </a:lnTo>
                <a:lnTo>
                  <a:pt x="116" y="17"/>
                </a:lnTo>
                <a:lnTo>
                  <a:pt x="116" y="17"/>
                </a:lnTo>
                <a:lnTo>
                  <a:pt x="118" y="17"/>
                </a:lnTo>
                <a:lnTo>
                  <a:pt x="120" y="17"/>
                </a:lnTo>
                <a:lnTo>
                  <a:pt x="125" y="17"/>
                </a:lnTo>
                <a:lnTo>
                  <a:pt x="127" y="17"/>
                </a:lnTo>
                <a:lnTo>
                  <a:pt x="130" y="17"/>
                </a:lnTo>
                <a:lnTo>
                  <a:pt x="130" y="17"/>
                </a:lnTo>
                <a:lnTo>
                  <a:pt x="130" y="14"/>
                </a:lnTo>
                <a:lnTo>
                  <a:pt x="132" y="14"/>
                </a:lnTo>
                <a:lnTo>
                  <a:pt x="132" y="14"/>
                </a:lnTo>
                <a:lnTo>
                  <a:pt x="132" y="14"/>
                </a:lnTo>
                <a:lnTo>
                  <a:pt x="134" y="14"/>
                </a:lnTo>
                <a:lnTo>
                  <a:pt x="142" y="17"/>
                </a:lnTo>
                <a:lnTo>
                  <a:pt x="144" y="19"/>
                </a:lnTo>
                <a:lnTo>
                  <a:pt x="144" y="19"/>
                </a:lnTo>
                <a:lnTo>
                  <a:pt x="144" y="21"/>
                </a:lnTo>
                <a:lnTo>
                  <a:pt x="149" y="21"/>
                </a:lnTo>
                <a:lnTo>
                  <a:pt x="149" y="19"/>
                </a:lnTo>
                <a:lnTo>
                  <a:pt x="146" y="19"/>
                </a:lnTo>
                <a:lnTo>
                  <a:pt x="149" y="19"/>
                </a:lnTo>
                <a:lnTo>
                  <a:pt x="156" y="19"/>
                </a:lnTo>
                <a:lnTo>
                  <a:pt x="160" y="24"/>
                </a:lnTo>
                <a:lnTo>
                  <a:pt x="163" y="26"/>
                </a:lnTo>
                <a:lnTo>
                  <a:pt x="167" y="31"/>
                </a:lnTo>
                <a:lnTo>
                  <a:pt x="165" y="31"/>
                </a:lnTo>
                <a:lnTo>
                  <a:pt x="165" y="29"/>
                </a:lnTo>
                <a:lnTo>
                  <a:pt x="163" y="29"/>
                </a:lnTo>
                <a:lnTo>
                  <a:pt x="158" y="29"/>
                </a:lnTo>
                <a:lnTo>
                  <a:pt x="158" y="29"/>
                </a:lnTo>
                <a:lnTo>
                  <a:pt x="158" y="29"/>
                </a:lnTo>
                <a:lnTo>
                  <a:pt x="160" y="33"/>
                </a:lnTo>
                <a:lnTo>
                  <a:pt x="160" y="33"/>
                </a:lnTo>
                <a:lnTo>
                  <a:pt x="165" y="38"/>
                </a:lnTo>
                <a:lnTo>
                  <a:pt x="167" y="36"/>
                </a:lnTo>
                <a:lnTo>
                  <a:pt x="167" y="36"/>
                </a:lnTo>
                <a:lnTo>
                  <a:pt x="165" y="33"/>
                </a:lnTo>
                <a:lnTo>
                  <a:pt x="163" y="33"/>
                </a:lnTo>
                <a:lnTo>
                  <a:pt x="163" y="33"/>
                </a:lnTo>
                <a:lnTo>
                  <a:pt x="163" y="33"/>
                </a:lnTo>
                <a:lnTo>
                  <a:pt x="163" y="31"/>
                </a:lnTo>
                <a:lnTo>
                  <a:pt x="165" y="33"/>
                </a:lnTo>
                <a:lnTo>
                  <a:pt x="165" y="33"/>
                </a:lnTo>
                <a:lnTo>
                  <a:pt x="170" y="36"/>
                </a:lnTo>
                <a:lnTo>
                  <a:pt x="170" y="36"/>
                </a:lnTo>
                <a:lnTo>
                  <a:pt x="170" y="38"/>
                </a:lnTo>
                <a:lnTo>
                  <a:pt x="170" y="38"/>
                </a:lnTo>
                <a:lnTo>
                  <a:pt x="175" y="36"/>
                </a:lnTo>
                <a:lnTo>
                  <a:pt x="177" y="36"/>
                </a:lnTo>
                <a:lnTo>
                  <a:pt x="177" y="36"/>
                </a:lnTo>
                <a:lnTo>
                  <a:pt x="177" y="38"/>
                </a:lnTo>
                <a:lnTo>
                  <a:pt x="177" y="38"/>
                </a:lnTo>
                <a:lnTo>
                  <a:pt x="177" y="38"/>
                </a:lnTo>
                <a:lnTo>
                  <a:pt x="177" y="38"/>
                </a:lnTo>
                <a:lnTo>
                  <a:pt x="175" y="38"/>
                </a:lnTo>
                <a:lnTo>
                  <a:pt x="175" y="38"/>
                </a:lnTo>
                <a:lnTo>
                  <a:pt x="175" y="40"/>
                </a:lnTo>
                <a:lnTo>
                  <a:pt x="177" y="40"/>
                </a:lnTo>
                <a:lnTo>
                  <a:pt x="179" y="38"/>
                </a:lnTo>
                <a:lnTo>
                  <a:pt x="179" y="38"/>
                </a:lnTo>
                <a:lnTo>
                  <a:pt x="179" y="36"/>
                </a:lnTo>
                <a:lnTo>
                  <a:pt x="177" y="36"/>
                </a:lnTo>
                <a:lnTo>
                  <a:pt x="177" y="36"/>
                </a:lnTo>
                <a:lnTo>
                  <a:pt x="175" y="33"/>
                </a:lnTo>
                <a:lnTo>
                  <a:pt x="179" y="36"/>
                </a:lnTo>
                <a:lnTo>
                  <a:pt x="179" y="36"/>
                </a:lnTo>
                <a:lnTo>
                  <a:pt x="182" y="38"/>
                </a:lnTo>
                <a:lnTo>
                  <a:pt x="182" y="38"/>
                </a:lnTo>
                <a:lnTo>
                  <a:pt x="184" y="40"/>
                </a:lnTo>
                <a:lnTo>
                  <a:pt x="184" y="40"/>
                </a:lnTo>
                <a:lnTo>
                  <a:pt x="184" y="43"/>
                </a:lnTo>
                <a:lnTo>
                  <a:pt x="184" y="43"/>
                </a:lnTo>
                <a:lnTo>
                  <a:pt x="186" y="43"/>
                </a:lnTo>
                <a:lnTo>
                  <a:pt x="186" y="43"/>
                </a:lnTo>
                <a:lnTo>
                  <a:pt x="189" y="45"/>
                </a:lnTo>
                <a:lnTo>
                  <a:pt x="189" y="45"/>
                </a:lnTo>
                <a:lnTo>
                  <a:pt x="189" y="45"/>
                </a:lnTo>
                <a:lnTo>
                  <a:pt x="186" y="45"/>
                </a:lnTo>
                <a:lnTo>
                  <a:pt x="184" y="45"/>
                </a:lnTo>
                <a:lnTo>
                  <a:pt x="182" y="45"/>
                </a:lnTo>
                <a:lnTo>
                  <a:pt x="182" y="45"/>
                </a:lnTo>
                <a:lnTo>
                  <a:pt x="179" y="45"/>
                </a:lnTo>
                <a:lnTo>
                  <a:pt x="177" y="45"/>
                </a:lnTo>
                <a:lnTo>
                  <a:pt x="177" y="47"/>
                </a:lnTo>
                <a:lnTo>
                  <a:pt x="167" y="52"/>
                </a:lnTo>
                <a:lnTo>
                  <a:pt x="167" y="52"/>
                </a:lnTo>
                <a:lnTo>
                  <a:pt x="165" y="52"/>
                </a:lnTo>
                <a:lnTo>
                  <a:pt x="163" y="52"/>
                </a:lnTo>
                <a:lnTo>
                  <a:pt x="163" y="52"/>
                </a:lnTo>
                <a:lnTo>
                  <a:pt x="158" y="52"/>
                </a:lnTo>
                <a:lnTo>
                  <a:pt x="156" y="54"/>
                </a:lnTo>
                <a:lnTo>
                  <a:pt x="149" y="57"/>
                </a:lnTo>
                <a:lnTo>
                  <a:pt x="142" y="54"/>
                </a:lnTo>
                <a:lnTo>
                  <a:pt x="139" y="50"/>
                </a:lnTo>
                <a:lnTo>
                  <a:pt x="139" y="50"/>
                </a:lnTo>
                <a:lnTo>
                  <a:pt x="134" y="50"/>
                </a:lnTo>
                <a:lnTo>
                  <a:pt x="132" y="52"/>
                </a:lnTo>
                <a:lnTo>
                  <a:pt x="132" y="52"/>
                </a:lnTo>
                <a:lnTo>
                  <a:pt x="132" y="54"/>
                </a:lnTo>
                <a:lnTo>
                  <a:pt x="132" y="57"/>
                </a:lnTo>
                <a:lnTo>
                  <a:pt x="132" y="57"/>
                </a:lnTo>
                <a:lnTo>
                  <a:pt x="130" y="59"/>
                </a:lnTo>
                <a:lnTo>
                  <a:pt x="130" y="59"/>
                </a:lnTo>
                <a:lnTo>
                  <a:pt x="127" y="59"/>
                </a:lnTo>
                <a:lnTo>
                  <a:pt x="127" y="62"/>
                </a:lnTo>
                <a:lnTo>
                  <a:pt x="127" y="64"/>
                </a:lnTo>
                <a:lnTo>
                  <a:pt x="127" y="64"/>
                </a:lnTo>
                <a:lnTo>
                  <a:pt x="127" y="64"/>
                </a:lnTo>
                <a:lnTo>
                  <a:pt x="127" y="66"/>
                </a:lnTo>
                <a:lnTo>
                  <a:pt x="125" y="66"/>
                </a:lnTo>
                <a:lnTo>
                  <a:pt x="125" y="66"/>
                </a:lnTo>
                <a:lnTo>
                  <a:pt x="125" y="66"/>
                </a:lnTo>
                <a:lnTo>
                  <a:pt x="123" y="66"/>
                </a:lnTo>
                <a:lnTo>
                  <a:pt x="123" y="66"/>
                </a:lnTo>
                <a:lnTo>
                  <a:pt x="120" y="69"/>
                </a:lnTo>
                <a:lnTo>
                  <a:pt x="120" y="71"/>
                </a:lnTo>
                <a:lnTo>
                  <a:pt x="120" y="71"/>
                </a:lnTo>
                <a:lnTo>
                  <a:pt x="120" y="71"/>
                </a:lnTo>
                <a:lnTo>
                  <a:pt x="116" y="73"/>
                </a:lnTo>
                <a:lnTo>
                  <a:pt x="116" y="73"/>
                </a:lnTo>
                <a:lnTo>
                  <a:pt x="111" y="76"/>
                </a:lnTo>
                <a:lnTo>
                  <a:pt x="111" y="78"/>
                </a:lnTo>
                <a:lnTo>
                  <a:pt x="111" y="80"/>
                </a:lnTo>
                <a:lnTo>
                  <a:pt x="111" y="80"/>
                </a:lnTo>
                <a:lnTo>
                  <a:pt x="111" y="80"/>
                </a:lnTo>
                <a:lnTo>
                  <a:pt x="108" y="80"/>
                </a:lnTo>
                <a:lnTo>
                  <a:pt x="108" y="80"/>
                </a:lnTo>
                <a:lnTo>
                  <a:pt x="104" y="76"/>
                </a:lnTo>
                <a:lnTo>
                  <a:pt x="101" y="76"/>
                </a:lnTo>
                <a:lnTo>
                  <a:pt x="101" y="76"/>
                </a:lnTo>
                <a:lnTo>
                  <a:pt x="101" y="73"/>
                </a:lnTo>
                <a:lnTo>
                  <a:pt x="99" y="73"/>
                </a:lnTo>
                <a:lnTo>
                  <a:pt x="99" y="73"/>
                </a:lnTo>
                <a:lnTo>
                  <a:pt x="99" y="76"/>
                </a:lnTo>
                <a:lnTo>
                  <a:pt x="92" y="83"/>
                </a:lnTo>
                <a:lnTo>
                  <a:pt x="90" y="83"/>
                </a:lnTo>
                <a:lnTo>
                  <a:pt x="87" y="83"/>
                </a:lnTo>
                <a:lnTo>
                  <a:pt x="85" y="83"/>
                </a:lnTo>
                <a:lnTo>
                  <a:pt x="80" y="83"/>
                </a:lnTo>
                <a:lnTo>
                  <a:pt x="80" y="83"/>
                </a:lnTo>
                <a:lnTo>
                  <a:pt x="78" y="85"/>
                </a:lnTo>
                <a:moveTo>
                  <a:pt x="82" y="5"/>
                </a:moveTo>
                <a:lnTo>
                  <a:pt x="82" y="5"/>
                </a:lnTo>
                <a:lnTo>
                  <a:pt x="82" y="5"/>
                </a:lnTo>
                <a:lnTo>
                  <a:pt x="82" y="5"/>
                </a:lnTo>
                <a:lnTo>
                  <a:pt x="82" y="5"/>
                </a:lnTo>
                <a:lnTo>
                  <a:pt x="85" y="5"/>
                </a:lnTo>
                <a:lnTo>
                  <a:pt x="85" y="3"/>
                </a:lnTo>
                <a:lnTo>
                  <a:pt x="90" y="3"/>
                </a:lnTo>
                <a:lnTo>
                  <a:pt x="90" y="0"/>
                </a:lnTo>
                <a:lnTo>
                  <a:pt x="92" y="0"/>
                </a:lnTo>
                <a:lnTo>
                  <a:pt x="92" y="0"/>
                </a:lnTo>
                <a:lnTo>
                  <a:pt x="94" y="0"/>
                </a:lnTo>
                <a:lnTo>
                  <a:pt x="94" y="0"/>
                </a:lnTo>
                <a:lnTo>
                  <a:pt x="92" y="3"/>
                </a:lnTo>
                <a:lnTo>
                  <a:pt x="92" y="3"/>
                </a:lnTo>
                <a:lnTo>
                  <a:pt x="87" y="5"/>
                </a:lnTo>
                <a:lnTo>
                  <a:pt x="85" y="5"/>
                </a:lnTo>
                <a:lnTo>
                  <a:pt x="85" y="5"/>
                </a:lnTo>
                <a:lnTo>
                  <a:pt x="82"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1"/>
          <p:cNvSpPr>
            <a:spLocks/>
          </p:cNvSpPr>
          <p:nvPr/>
        </p:nvSpPr>
        <p:spPr bwMode="auto">
          <a:xfrm>
            <a:off x="1628775" y="2297113"/>
            <a:ext cx="217488" cy="206375"/>
          </a:xfrm>
          <a:custGeom>
            <a:avLst/>
            <a:gdLst>
              <a:gd name="T0" fmla="*/ 130 w 137"/>
              <a:gd name="T1" fmla="*/ 2 h 130"/>
              <a:gd name="T2" fmla="*/ 132 w 137"/>
              <a:gd name="T3" fmla="*/ 7 h 130"/>
              <a:gd name="T4" fmla="*/ 137 w 137"/>
              <a:gd name="T5" fmla="*/ 19 h 130"/>
              <a:gd name="T6" fmla="*/ 132 w 137"/>
              <a:gd name="T7" fmla="*/ 28 h 130"/>
              <a:gd name="T8" fmla="*/ 127 w 137"/>
              <a:gd name="T9" fmla="*/ 35 h 130"/>
              <a:gd name="T10" fmla="*/ 125 w 137"/>
              <a:gd name="T11" fmla="*/ 47 h 130"/>
              <a:gd name="T12" fmla="*/ 125 w 137"/>
              <a:gd name="T13" fmla="*/ 54 h 130"/>
              <a:gd name="T14" fmla="*/ 125 w 137"/>
              <a:gd name="T15" fmla="*/ 66 h 130"/>
              <a:gd name="T16" fmla="*/ 127 w 137"/>
              <a:gd name="T17" fmla="*/ 76 h 130"/>
              <a:gd name="T18" fmla="*/ 123 w 137"/>
              <a:gd name="T19" fmla="*/ 78 h 130"/>
              <a:gd name="T20" fmla="*/ 125 w 137"/>
              <a:gd name="T21" fmla="*/ 73 h 130"/>
              <a:gd name="T22" fmla="*/ 123 w 137"/>
              <a:gd name="T23" fmla="*/ 66 h 130"/>
              <a:gd name="T24" fmla="*/ 120 w 137"/>
              <a:gd name="T25" fmla="*/ 73 h 130"/>
              <a:gd name="T26" fmla="*/ 120 w 137"/>
              <a:gd name="T27" fmla="*/ 90 h 130"/>
              <a:gd name="T28" fmla="*/ 118 w 137"/>
              <a:gd name="T29" fmla="*/ 94 h 130"/>
              <a:gd name="T30" fmla="*/ 118 w 137"/>
              <a:gd name="T31" fmla="*/ 97 h 130"/>
              <a:gd name="T32" fmla="*/ 123 w 137"/>
              <a:gd name="T33" fmla="*/ 102 h 130"/>
              <a:gd name="T34" fmla="*/ 115 w 137"/>
              <a:gd name="T35" fmla="*/ 109 h 130"/>
              <a:gd name="T36" fmla="*/ 115 w 137"/>
              <a:gd name="T37" fmla="*/ 116 h 130"/>
              <a:gd name="T38" fmla="*/ 120 w 137"/>
              <a:gd name="T39" fmla="*/ 123 h 130"/>
              <a:gd name="T40" fmla="*/ 123 w 137"/>
              <a:gd name="T41" fmla="*/ 128 h 130"/>
              <a:gd name="T42" fmla="*/ 115 w 137"/>
              <a:gd name="T43" fmla="*/ 130 h 130"/>
              <a:gd name="T44" fmla="*/ 111 w 137"/>
              <a:gd name="T45" fmla="*/ 128 h 130"/>
              <a:gd name="T46" fmla="*/ 104 w 137"/>
              <a:gd name="T47" fmla="*/ 128 h 130"/>
              <a:gd name="T48" fmla="*/ 78 w 137"/>
              <a:gd name="T49" fmla="*/ 120 h 130"/>
              <a:gd name="T50" fmla="*/ 73 w 137"/>
              <a:gd name="T51" fmla="*/ 120 h 130"/>
              <a:gd name="T52" fmla="*/ 64 w 137"/>
              <a:gd name="T53" fmla="*/ 116 h 130"/>
              <a:gd name="T54" fmla="*/ 56 w 137"/>
              <a:gd name="T55" fmla="*/ 118 h 130"/>
              <a:gd name="T56" fmla="*/ 45 w 137"/>
              <a:gd name="T57" fmla="*/ 106 h 130"/>
              <a:gd name="T58" fmla="*/ 35 w 137"/>
              <a:gd name="T59" fmla="*/ 99 h 130"/>
              <a:gd name="T60" fmla="*/ 30 w 137"/>
              <a:gd name="T61" fmla="*/ 92 h 130"/>
              <a:gd name="T62" fmla="*/ 26 w 137"/>
              <a:gd name="T63" fmla="*/ 85 h 130"/>
              <a:gd name="T64" fmla="*/ 16 w 137"/>
              <a:gd name="T65" fmla="*/ 78 h 130"/>
              <a:gd name="T66" fmla="*/ 9 w 137"/>
              <a:gd name="T67" fmla="*/ 71 h 130"/>
              <a:gd name="T68" fmla="*/ 0 w 137"/>
              <a:gd name="T69" fmla="*/ 61 h 130"/>
              <a:gd name="T70" fmla="*/ 4 w 137"/>
              <a:gd name="T71" fmla="*/ 61 h 130"/>
              <a:gd name="T72" fmla="*/ 12 w 137"/>
              <a:gd name="T73" fmla="*/ 64 h 130"/>
              <a:gd name="T74" fmla="*/ 19 w 137"/>
              <a:gd name="T75" fmla="*/ 61 h 130"/>
              <a:gd name="T76" fmla="*/ 23 w 137"/>
              <a:gd name="T77" fmla="*/ 54 h 130"/>
              <a:gd name="T78" fmla="*/ 28 w 137"/>
              <a:gd name="T79" fmla="*/ 52 h 130"/>
              <a:gd name="T80" fmla="*/ 28 w 137"/>
              <a:gd name="T81" fmla="*/ 47 h 130"/>
              <a:gd name="T82" fmla="*/ 33 w 137"/>
              <a:gd name="T83" fmla="*/ 38 h 130"/>
              <a:gd name="T84" fmla="*/ 47 w 137"/>
              <a:gd name="T85" fmla="*/ 28 h 130"/>
              <a:gd name="T86" fmla="*/ 52 w 137"/>
              <a:gd name="T87" fmla="*/ 31 h 130"/>
              <a:gd name="T88" fmla="*/ 59 w 137"/>
              <a:gd name="T89" fmla="*/ 35 h 130"/>
              <a:gd name="T90" fmla="*/ 68 w 137"/>
              <a:gd name="T91" fmla="*/ 26 h 130"/>
              <a:gd name="T92" fmla="*/ 71 w 137"/>
              <a:gd name="T93" fmla="*/ 21 h 130"/>
              <a:gd name="T94" fmla="*/ 75 w 137"/>
              <a:gd name="T95" fmla="*/ 19 h 130"/>
              <a:gd name="T96" fmla="*/ 78 w 137"/>
              <a:gd name="T97" fmla="*/ 14 h 130"/>
              <a:gd name="T98" fmla="*/ 80 w 137"/>
              <a:gd name="T99" fmla="*/ 7 h 130"/>
              <a:gd name="T100" fmla="*/ 90 w 137"/>
              <a:gd name="T101" fmla="*/ 9 h 130"/>
              <a:gd name="T102" fmla="*/ 111 w 137"/>
              <a:gd name="T103" fmla="*/ 7 h 130"/>
              <a:gd name="T104" fmla="*/ 125 w 137"/>
              <a:gd name="T105" fmla="*/ 0 h 130"/>
              <a:gd name="T106" fmla="*/ 134 w 137"/>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30">
                <a:moveTo>
                  <a:pt x="137" y="0"/>
                </a:moveTo>
                <a:lnTo>
                  <a:pt x="137" y="0"/>
                </a:lnTo>
                <a:lnTo>
                  <a:pt x="132" y="2"/>
                </a:lnTo>
                <a:lnTo>
                  <a:pt x="132" y="2"/>
                </a:lnTo>
                <a:lnTo>
                  <a:pt x="130" y="2"/>
                </a:lnTo>
                <a:lnTo>
                  <a:pt x="130" y="5"/>
                </a:lnTo>
                <a:lnTo>
                  <a:pt x="130" y="5"/>
                </a:lnTo>
                <a:lnTo>
                  <a:pt x="130" y="7"/>
                </a:lnTo>
                <a:lnTo>
                  <a:pt x="132" y="7"/>
                </a:lnTo>
                <a:lnTo>
                  <a:pt x="132" y="7"/>
                </a:lnTo>
                <a:lnTo>
                  <a:pt x="134" y="9"/>
                </a:lnTo>
                <a:lnTo>
                  <a:pt x="134" y="14"/>
                </a:lnTo>
                <a:lnTo>
                  <a:pt x="134" y="17"/>
                </a:lnTo>
                <a:lnTo>
                  <a:pt x="137" y="19"/>
                </a:lnTo>
                <a:lnTo>
                  <a:pt x="137" y="19"/>
                </a:lnTo>
                <a:lnTo>
                  <a:pt x="137" y="21"/>
                </a:lnTo>
                <a:lnTo>
                  <a:pt x="137" y="21"/>
                </a:lnTo>
                <a:lnTo>
                  <a:pt x="134" y="21"/>
                </a:lnTo>
                <a:lnTo>
                  <a:pt x="134" y="24"/>
                </a:lnTo>
                <a:lnTo>
                  <a:pt x="132" y="28"/>
                </a:lnTo>
                <a:lnTo>
                  <a:pt x="130" y="28"/>
                </a:lnTo>
                <a:lnTo>
                  <a:pt x="130" y="31"/>
                </a:lnTo>
                <a:lnTo>
                  <a:pt x="130" y="31"/>
                </a:lnTo>
                <a:lnTo>
                  <a:pt x="127" y="33"/>
                </a:lnTo>
                <a:lnTo>
                  <a:pt x="127" y="35"/>
                </a:lnTo>
                <a:lnTo>
                  <a:pt x="127" y="35"/>
                </a:lnTo>
                <a:lnTo>
                  <a:pt x="127" y="38"/>
                </a:lnTo>
                <a:lnTo>
                  <a:pt x="125" y="40"/>
                </a:lnTo>
                <a:lnTo>
                  <a:pt x="125" y="47"/>
                </a:lnTo>
                <a:lnTo>
                  <a:pt x="125" y="47"/>
                </a:lnTo>
                <a:lnTo>
                  <a:pt x="125" y="50"/>
                </a:lnTo>
                <a:lnTo>
                  <a:pt x="125" y="52"/>
                </a:lnTo>
                <a:lnTo>
                  <a:pt x="125" y="54"/>
                </a:lnTo>
                <a:lnTo>
                  <a:pt x="125" y="54"/>
                </a:lnTo>
                <a:lnTo>
                  <a:pt x="125" y="54"/>
                </a:lnTo>
                <a:lnTo>
                  <a:pt x="125" y="59"/>
                </a:lnTo>
                <a:lnTo>
                  <a:pt x="127" y="64"/>
                </a:lnTo>
                <a:lnTo>
                  <a:pt x="127" y="64"/>
                </a:lnTo>
                <a:lnTo>
                  <a:pt x="125" y="66"/>
                </a:lnTo>
                <a:lnTo>
                  <a:pt x="125" y="66"/>
                </a:lnTo>
                <a:lnTo>
                  <a:pt x="125" y="71"/>
                </a:lnTo>
                <a:lnTo>
                  <a:pt x="125" y="73"/>
                </a:lnTo>
                <a:lnTo>
                  <a:pt x="125" y="73"/>
                </a:lnTo>
                <a:lnTo>
                  <a:pt x="125" y="76"/>
                </a:lnTo>
                <a:lnTo>
                  <a:pt x="127" y="76"/>
                </a:lnTo>
                <a:lnTo>
                  <a:pt x="127" y="78"/>
                </a:lnTo>
                <a:lnTo>
                  <a:pt x="127" y="78"/>
                </a:lnTo>
                <a:lnTo>
                  <a:pt x="127" y="80"/>
                </a:lnTo>
                <a:lnTo>
                  <a:pt x="125" y="80"/>
                </a:lnTo>
                <a:lnTo>
                  <a:pt x="123" y="78"/>
                </a:lnTo>
                <a:lnTo>
                  <a:pt x="123" y="76"/>
                </a:lnTo>
                <a:lnTo>
                  <a:pt x="123" y="76"/>
                </a:lnTo>
                <a:lnTo>
                  <a:pt x="123" y="73"/>
                </a:lnTo>
                <a:lnTo>
                  <a:pt x="125" y="73"/>
                </a:lnTo>
                <a:lnTo>
                  <a:pt x="125" y="73"/>
                </a:lnTo>
                <a:lnTo>
                  <a:pt x="125" y="69"/>
                </a:lnTo>
                <a:lnTo>
                  <a:pt x="125" y="66"/>
                </a:lnTo>
                <a:lnTo>
                  <a:pt x="125" y="66"/>
                </a:lnTo>
                <a:lnTo>
                  <a:pt x="123" y="66"/>
                </a:lnTo>
                <a:lnTo>
                  <a:pt x="123" y="66"/>
                </a:lnTo>
                <a:lnTo>
                  <a:pt x="123" y="69"/>
                </a:lnTo>
                <a:lnTo>
                  <a:pt x="123" y="69"/>
                </a:lnTo>
                <a:lnTo>
                  <a:pt x="123" y="71"/>
                </a:lnTo>
                <a:lnTo>
                  <a:pt x="123" y="73"/>
                </a:lnTo>
                <a:lnTo>
                  <a:pt x="120" y="73"/>
                </a:lnTo>
                <a:lnTo>
                  <a:pt x="120" y="76"/>
                </a:lnTo>
                <a:lnTo>
                  <a:pt x="120" y="80"/>
                </a:lnTo>
                <a:lnTo>
                  <a:pt x="120" y="83"/>
                </a:lnTo>
                <a:lnTo>
                  <a:pt x="120" y="85"/>
                </a:lnTo>
                <a:lnTo>
                  <a:pt x="120" y="90"/>
                </a:lnTo>
                <a:lnTo>
                  <a:pt x="120" y="90"/>
                </a:lnTo>
                <a:lnTo>
                  <a:pt x="120" y="90"/>
                </a:lnTo>
                <a:lnTo>
                  <a:pt x="118" y="90"/>
                </a:lnTo>
                <a:lnTo>
                  <a:pt x="118" y="92"/>
                </a:lnTo>
                <a:lnTo>
                  <a:pt x="118" y="94"/>
                </a:lnTo>
                <a:lnTo>
                  <a:pt x="115" y="94"/>
                </a:lnTo>
                <a:lnTo>
                  <a:pt x="118" y="97"/>
                </a:lnTo>
                <a:lnTo>
                  <a:pt x="118" y="97"/>
                </a:lnTo>
                <a:lnTo>
                  <a:pt x="118" y="97"/>
                </a:lnTo>
                <a:lnTo>
                  <a:pt x="118" y="97"/>
                </a:lnTo>
                <a:lnTo>
                  <a:pt x="120" y="94"/>
                </a:lnTo>
                <a:lnTo>
                  <a:pt x="120" y="97"/>
                </a:lnTo>
                <a:lnTo>
                  <a:pt x="120" y="99"/>
                </a:lnTo>
                <a:lnTo>
                  <a:pt x="120" y="99"/>
                </a:lnTo>
                <a:lnTo>
                  <a:pt x="123" y="102"/>
                </a:lnTo>
                <a:lnTo>
                  <a:pt x="123" y="104"/>
                </a:lnTo>
                <a:lnTo>
                  <a:pt x="120" y="104"/>
                </a:lnTo>
                <a:lnTo>
                  <a:pt x="118" y="104"/>
                </a:lnTo>
                <a:lnTo>
                  <a:pt x="115" y="109"/>
                </a:lnTo>
                <a:lnTo>
                  <a:pt x="115" y="109"/>
                </a:lnTo>
                <a:lnTo>
                  <a:pt x="115" y="111"/>
                </a:lnTo>
                <a:lnTo>
                  <a:pt x="115" y="111"/>
                </a:lnTo>
                <a:lnTo>
                  <a:pt x="115" y="111"/>
                </a:lnTo>
                <a:lnTo>
                  <a:pt x="115" y="116"/>
                </a:lnTo>
                <a:lnTo>
                  <a:pt x="115" y="116"/>
                </a:lnTo>
                <a:lnTo>
                  <a:pt x="118" y="118"/>
                </a:lnTo>
                <a:lnTo>
                  <a:pt x="118" y="120"/>
                </a:lnTo>
                <a:lnTo>
                  <a:pt x="118" y="123"/>
                </a:lnTo>
                <a:lnTo>
                  <a:pt x="118" y="123"/>
                </a:lnTo>
                <a:lnTo>
                  <a:pt x="120" y="123"/>
                </a:lnTo>
                <a:lnTo>
                  <a:pt x="123" y="123"/>
                </a:lnTo>
                <a:lnTo>
                  <a:pt x="123" y="123"/>
                </a:lnTo>
                <a:lnTo>
                  <a:pt x="123" y="125"/>
                </a:lnTo>
                <a:lnTo>
                  <a:pt x="123" y="128"/>
                </a:lnTo>
                <a:lnTo>
                  <a:pt x="123" y="128"/>
                </a:lnTo>
                <a:lnTo>
                  <a:pt x="120" y="128"/>
                </a:lnTo>
                <a:lnTo>
                  <a:pt x="118" y="128"/>
                </a:lnTo>
                <a:lnTo>
                  <a:pt x="118" y="128"/>
                </a:lnTo>
                <a:lnTo>
                  <a:pt x="118" y="128"/>
                </a:lnTo>
                <a:lnTo>
                  <a:pt x="115" y="130"/>
                </a:lnTo>
                <a:lnTo>
                  <a:pt x="115" y="130"/>
                </a:lnTo>
                <a:lnTo>
                  <a:pt x="113" y="130"/>
                </a:lnTo>
                <a:lnTo>
                  <a:pt x="113" y="130"/>
                </a:lnTo>
                <a:lnTo>
                  <a:pt x="111" y="130"/>
                </a:lnTo>
                <a:lnTo>
                  <a:pt x="111" y="128"/>
                </a:lnTo>
                <a:lnTo>
                  <a:pt x="108" y="130"/>
                </a:lnTo>
                <a:lnTo>
                  <a:pt x="108" y="130"/>
                </a:lnTo>
                <a:lnTo>
                  <a:pt x="106" y="128"/>
                </a:lnTo>
                <a:lnTo>
                  <a:pt x="106" y="128"/>
                </a:lnTo>
                <a:lnTo>
                  <a:pt x="104" y="128"/>
                </a:lnTo>
                <a:lnTo>
                  <a:pt x="104" y="125"/>
                </a:lnTo>
                <a:lnTo>
                  <a:pt x="101" y="123"/>
                </a:lnTo>
                <a:lnTo>
                  <a:pt x="90" y="118"/>
                </a:lnTo>
                <a:lnTo>
                  <a:pt x="85" y="123"/>
                </a:lnTo>
                <a:lnTo>
                  <a:pt x="78" y="120"/>
                </a:lnTo>
                <a:lnTo>
                  <a:pt x="78" y="120"/>
                </a:lnTo>
                <a:lnTo>
                  <a:pt x="75" y="120"/>
                </a:lnTo>
                <a:lnTo>
                  <a:pt x="75" y="120"/>
                </a:lnTo>
                <a:lnTo>
                  <a:pt x="75" y="120"/>
                </a:lnTo>
                <a:lnTo>
                  <a:pt x="73" y="120"/>
                </a:lnTo>
                <a:lnTo>
                  <a:pt x="73" y="118"/>
                </a:lnTo>
                <a:lnTo>
                  <a:pt x="71" y="118"/>
                </a:lnTo>
                <a:lnTo>
                  <a:pt x="68" y="118"/>
                </a:lnTo>
                <a:lnTo>
                  <a:pt x="64" y="116"/>
                </a:lnTo>
                <a:lnTo>
                  <a:pt x="64" y="116"/>
                </a:lnTo>
                <a:lnTo>
                  <a:pt x="61" y="116"/>
                </a:lnTo>
                <a:lnTo>
                  <a:pt x="59" y="120"/>
                </a:lnTo>
                <a:lnTo>
                  <a:pt x="59" y="118"/>
                </a:lnTo>
                <a:lnTo>
                  <a:pt x="56" y="118"/>
                </a:lnTo>
                <a:lnTo>
                  <a:pt x="56" y="118"/>
                </a:lnTo>
                <a:lnTo>
                  <a:pt x="56" y="116"/>
                </a:lnTo>
                <a:lnTo>
                  <a:pt x="52" y="113"/>
                </a:lnTo>
                <a:lnTo>
                  <a:pt x="49" y="109"/>
                </a:lnTo>
                <a:lnTo>
                  <a:pt x="47" y="106"/>
                </a:lnTo>
                <a:lnTo>
                  <a:pt x="45" y="106"/>
                </a:lnTo>
                <a:lnTo>
                  <a:pt x="42" y="104"/>
                </a:lnTo>
                <a:lnTo>
                  <a:pt x="38" y="102"/>
                </a:lnTo>
                <a:lnTo>
                  <a:pt x="38" y="102"/>
                </a:lnTo>
                <a:lnTo>
                  <a:pt x="35" y="99"/>
                </a:lnTo>
                <a:lnTo>
                  <a:pt x="35" y="99"/>
                </a:lnTo>
                <a:lnTo>
                  <a:pt x="35" y="97"/>
                </a:lnTo>
                <a:lnTo>
                  <a:pt x="33" y="97"/>
                </a:lnTo>
                <a:lnTo>
                  <a:pt x="30" y="92"/>
                </a:lnTo>
                <a:lnTo>
                  <a:pt x="30" y="92"/>
                </a:lnTo>
                <a:lnTo>
                  <a:pt x="30" y="92"/>
                </a:lnTo>
                <a:lnTo>
                  <a:pt x="30" y="92"/>
                </a:lnTo>
                <a:lnTo>
                  <a:pt x="28" y="90"/>
                </a:lnTo>
                <a:lnTo>
                  <a:pt x="28" y="87"/>
                </a:lnTo>
                <a:lnTo>
                  <a:pt x="28" y="87"/>
                </a:lnTo>
                <a:lnTo>
                  <a:pt x="26" y="85"/>
                </a:lnTo>
                <a:lnTo>
                  <a:pt x="26" y="85"/>
                </a:lnTo>
                <a:lnTo>
                  <a:pt x="21" y="83"/>
                </a:lnTo>
                <a:lnTo>
                  <a:pt x="21" y="80"/>
                </a:lnTo>
                <a:lnTo>
                  <a:pt x="19" y="80"/>
                </a:lnTo>
                <a:lnTo>
                  <a:pt x="16" y="78"/>
                </a:lnTo>
                <a:lnTo>
                  <a:pt x="16" y="78"/>
                </a:lnTo>
                <a:lnTo>
                  <a:pt x="16" y="78"/>
                </a:lnTo>
                <a:lnTo>
                  <a:pt x="16" y="78"/>
                </a:lnTo>
                <a:lnTo>
                  <a:pt x="14" y="76"/>
                </a:lnTo>
                <a:lnTo>
                  <a:pt x="9" y="71"/>
                </a:lnTo>
                <a:lnTo>
                  <a:pt x="7" y="69"/>
                </a:lnTo>
                <a:lnTo>
                  <a:pt x="2" y="66"/>
                </a:lnTo>
                <a:lnTo>
                  <a:pt x="0" y="64"/>
                </a:lnTo>
                <a:lnTo>
                  <a:pt x="0" y="64"/>
                </a:lnTo>
                <a:lnTo>
                  <a:pt x="0" y="61"/>
                </a:lnTo>
                <a:lnTo>
                  <a:pt x="2" y="59"/>
                </a:lnTo>
                <a:lnTo>
                  <a:pt x="2" y="59"/>
                </a:lnTo>
                <a:lnTo>
                  <a:pt x="4" y="59"/>
                </a:lnTo>
                <a:lnTo>
                  <a:pt x="4" y="59"/>
                </a:lnTo>
                <a:lnTo>
                  <a:pt x="4" y="61"/>
                </a:lnTo>
                <a:lnTo>
                  <a:pt x="4" y="61"/>
                </a:lnTo>
                <a:lnTo>
                  <a:pt x="7" y="64"/>
                </a:lnTo>
                <a:lnTo>
                  <a:pt x="7" y="64"/>
                </a:lnTo>
                <a:lnTo>
                  <a:pt x="9" y="64"/>
                </a:lnTo>
                <a:lnTo>
                  <a:pt x="12" y="64"/>
                </a:lnTo>
                <a:lnTo>
                  <a:pt x="9" y="64"/>
                </a:lnTo>
                <a:lnTo>
                  <a:pt x="9" y="61"/>
                </a:lnTo>
                <a:lnTo>
                  <a:pt x="12" y="61"/>
                </a:lnTo>
                <a:lnTo>
                  <a:pt x="16" y="61"/>
                </a:lnTo>
                <a:lnTo>
                  <a:pt x="19" y="61"/>
                </a:lnTo>
                <a:lnTo>
                  <a:pt x="19" y="61"/>
                </a:lnTo>
                <a:lnTo>
                  <a:pt x="21" y="59"/>
                </a:lnTo>
                <a:lnTo>
                  <a:pt x="21" y="59"/>
                </a:lnTo>
                <a:lnTo>
                  <a:pt x="23" y="57"/>
                </a:lnTo>
                <a:lnTo>
                  <a:pt x="23" y="54"/>
                </a:lnTo>
                <a:lnTo>
                  <a:pt x="23" y="52"/>
                </a:lnTo>
                <a:lnTo>
                  <a:pt x="23" y="52"/>
                </a:lnTo>
                <a:lnTo>
                  <a:pt x="26" y="52"/>
                </a:lnTo>
                <a:lnTo>
                  <a:pt x="26" y="52"/>
                </a:lnTo>
                <a:lnTo>
                  <a:pt x="28" y="52"/>
                </a:lnTo>
                <a:lnTo>
                  <a:pt x="28" y="52"/>
                </a:lnTo>
                <a:lnTo>
                  <a:pt x="28" y="52"/>
                </a:lnTo>
                <a:lnTo>
                  <a:pt x="28" y="50"/>
                </a:lnTo>
                <a:lnTo>
                  <a:pt x="28" y="47"/>
                </a:lnTo>
                <a:lnTo>
                  <a:pt x="28" y="47"/>
                </a:lnTo>
                <a:lnTo>
                  <a:pt x="28" y="43"/>
                </a:lnTo>
                <a:lnTo>
                  <a:pt x="26" y="40"/>
                </a:lnTo>
                <a:lnTo>
                  <a:pt x="28" y="38"/>
                </a:lnTo>
                <a:lnTo>
                  <a:pt x="28" y="38"/>
                </a:lnTo>
                <a:lnTo>
                  <a:pt x="33" y="38"/>
                </a:lnTo>
                <a:lnTo>
                  <a:pt x="35" y="38"/>
                </a:lnTo>
                <a:lnTo>
                  <a:pt x="38" y="38"/>
                </a:lnTo>
                <a:lnTo>
                  <a:pt x="40" y="38"/>
                </a:lnTo>
                <a:lnTo>
                  <a:pt x="47" y="31"/>
                </a:lnTo>
                <a:lnTo>
                  <a:pt x="47" y="28"/>
                </a:lnTo>
                <a:lnTo>
                  <a:pt x="47" y="28"/>
                </a:lnTo>
                <a:lnTo>
                  <a:pt x="49" y="28"/>
                </a:lnTo>
                <a:lnTo>
                  <a:pt x="49" y="31"/>
                </a:lnTo>
                <a:lnTo>
                  <a:pt x="49" y="31"/>
                </a:lnTo>
                <a:lnTo>
                  <a:pt x="52" y="31"/>
                </a:lnTo>
                <a:lnTo>
                  <a:pt x="56" y="35"/>
                </a:lnTo>
                <a:lnTo>
                  <a:pt x="56" y="35"/>
                </a:lnTo>
                <a:lnTo>
                  <a:pt x="59" y="35"/>
                </a:lnTo>
                <a:lnTo>
                  <a:pt x="59" y="35"/>
                </a:lnTo>
                <a:lnTo>
                  <a:pt x="59" y="35"/>
                </a:lnTo>
                <a:lnTo>
                  <a:pt x="59" y="33"/>
                </a:lnTo>
                <a:lnTo>
                  <a:pt x="59" y="31"/>
                </a:lnTo>
                <a:lnTo>
                  <a:pt x="64" y="28"/>
                </a:lnTo>
                <a:lnTo>
                  <a:pt x="64" y="28"/>
                </a:lnTo>
                <a:lnTo>
                  <a:pt x="68" y="26"/>
                </a:lnTo>
                <a:lnTo>
                  <a:pt x="68" y="26"/>
                </a:lnTo>
                <a:lnTo>
                  <a:pt x="68" y="26"/>
                </a:lnTo>
                <a:lnTo>
                  <a:pt x="68" y="24"/>
                </a:lnTo>
                <a:lnTo>
                  <a:pt x="71" y="21"/>
                </a:lnTo>
                <a:lnTo>
                  <a:pt x="71" y="21"/>
                </a:lnTo>
                <a:lnTo>
                  <a:pt x="73" y="21"/>
                </a:lnTo>
                <a:lnTo>
                  <a:pt x="73" y="21"/>
                </a:lnTo>
                <a:lnTo>
                  <a:pt x="73" y="21"/>
                </a:lnTo>
                <a:lnTo>
                  <a:pt x="75" y="21"/>
                </a:lnTo>
                <a:lnTo>
                  <a:pt x="75" y="19"/>
                </a:lnTo>
                <a:lnTo>
                  <a:pt x="75" y="19"/>
                </a:lnTo>
                <a:lnTo>
                  <a:pt x="75" y="19"/>
                </a:lnTo>
                <a:lnTo>
                  <a:pt x="75" y="17"/>
                </a:lnTo>
                <a:lnTo>
                  <a:pt x="75" y="14"/>
                </a:lnTo>
                <a:lnTo>
                  <a:pt x="78" y="14"/>
                </a:lnTo>
                <a:lnTo>
                  <a:pt x="78" y="14"/>
                </a:lnTo>
                <a:lnTo>
                  <a:pt x="80" y="12"/>
                </a:lnTo>
                <a:lnTo>
                  <a:pt x="80" y="12"/>
                </a:lnTo>
                <a:lnTo>
                  <a:pt x="80" y="9"/>
                </a:lnTo>
                <a:lnTo>
                  <a:pt x="80" y="7"/>
                </a:lnTo>
                <a:lnTo>
                  <a:pt x="80" y="7"/>
                </a:lnTo>
                <a:lnTo>
                  <a:pt x="82" y="5"/>
                </a:lnTo>
                <a:lnTo>
                  <a:pt x="87" y="5"/>
                </a:lnTo>
                <a:lnTo>
                  <a:pt x="87" y="5"/>
                </a:lnTo>
                <a:lnTo>
                  <a:pt x="90" y="9"/>
                </a:lnTo>
                <a:lnTo>
                  <a:pt x="97" y="12"/>
                </a:lnTo>
                <a:lnTo>
                  <a:pt x="104" y="9"/>
                </a:lnTo>
                <a:lnTo>
                  <a:pt x="106" y="7"/>
                </a:lnTo>
                <a:lnTo>
                  <a:pt x="111" y="7"/>
                </a:lnTo>
                <a:lnTo>
                  <a:pt x="111" y="7"/>
                </a:lnTo>
                <a:lnTo>
                  <a:pt x="113" y="7"/>
                </a:lnTo>
                <a:lnTo>
                  <a:pt x="115" y="7"/>
                </a:lnTo>
                <a:lnTo>
                  <a:pt x="115" y="7"/>
                </a:lnTo>
                <a:lnTo>
                  <a:pt x="125" y="2"/>
                </a:lnTo>
                <a:lnTo>
                  <a:pt x="125" y="0"/>
                </a:lnTo>
                <a:lnTo>
                  <a:pt x="127" y="0"/>
                </a:lnTo>
                <a:lnTo>
                  <a:pt x="130" y="0"/>
                </a:lnTo>
                <a:lnTo>
                  <a:pt x="130" y="0"/>
                </a:lnTo>
                <a:lnTo>
                  <a:pt x="132" y="0"/>
                </a:lnTo>
                <a:lnTo>
                  <a:pt x="134" y="0"/>
                </a:lnTo>
                <a:lnTo>
                  <a:pt x="137" y="0"/>
                </a:lnTo>
                <a:lnTo>
                  <a:pt x="137" y="0"/>
                </a:lnTo>
                <a:close/>
              </a:path>
            </a:pathLst>
          </a:custGeom>
          <a:solidFill>
            <a:srgbClr val="9CBB59"/>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42"/>
          <p:cNvSpPr>
            <a:spLocks/>
          </p:cNvSpPr>
          <p:nvPr/>
        </p:nvSpPr>
        <p:spPr bwMode="auto">
          <a:xfrm>
            <a:off x="1628775" y="2297113"/>
            <a:ext cx="217488" cy="206375"/>
          </a:xfrm>
          <a:custGeom>
            <a:avLst/>
            <a:gdLst>
              <a:gd name="T0" fmla="*/ 130 w 137"/>
              <a:gd name="T1" fmla="*/ 2 h 130"/>
              <a:gd name="T2" fmla="*/ 132 w 137"/>
              <a:gd name="T3" fmla="*/ 7 h 130"/>
              <a:gd name="T4" fmla="*/ 137 w 137"/>
              <a:gd name="T5" fmla="*/ 19 h 130"/>
              <a:gd name="T6" fmla="*/ 132 w 137"/>
              <a:gd name="T7" fmla="*/ 28 h 130"/>
              <a:gd name="T8" fmla="*/ 127 w 137"/>
              <a:gd name="T9" fmla="*/ 35 h 130"/>
              <a:gd name="T10" fmla="*/ 125 w 137"/>
              <a:gd name="T11" fmla="*/ 47 h 130"/>
              <a:gd name="T12" fmla="*/ 125 w 137"/>
              <a:gd name="T13" fmla="*/ 54 h 130"/>
              <a:gd name="T14" fmla="*/ 125 w 137"/>
              <a:gd name="T15" fmla="*/ 66 h 130"/>
              <a:gd name="T16" fmla="*/ 127 w 137"/>
              <a:gd name="T17" fmla="*/ 76 h 130"/>
              <a:gd name="T18" fmla="*/ 123 w 137"/>
              <a:gd name="T19" fmla="*/ 78 h 130"/>
              <a:gd name="T20" fmla="*/ 125 w 137"/>
              <a:gd name="T21" fmla="*/ 73 h 130"/>
              <a:gd name="T22" fmla="*/ 123 w 137"/>
              <a:gd name="T23" fmla="*/ 66 h 130"/>
              <a:gd name="T24" fmla="*/ 120 w 137"/>
              <a:gd name="T25" fmla="*/ 73 h 130"/>
              <a:gd name="T26" fmla="*/ 120 w 137"/>
              <a:gd name="T27" fmla="*/ 90 h 130"/>
              <a:gd name="T28" fmla="*/ 118 w 137"/>
              <a:gd name="T29" fmla="*/ 94 h 130"/>
              <a:gd name="T30" fmla="*/ 118 w 137"/>
              <a:gd name="T31" fmla="*/ 97 h 130"/>
              <a:gd name="T32" fmla="*/ 123 w 137"/>
              <a:gd name="T33" fmla="*/ 102 h 130"/>
              <a:gd name="T34" fmla="*/ 115 w 137"/>
              <a:gd name="T35" fmla="*/ 109 h 130"/>
              <a:gd name="T36" fmla="*/ 115 w 137"/>
              <a:gd name="T37" fmla="*/ 116 h 130"/>
              <a:gd name="T38" fmla="*/ 120 w 137"/>
              <a:gd name="T39" fmla="*/ 123 h 130"/>
              <a:gd name="T40" fmla="*/ 123 w 137"/>
              <a:gd name="T41" fmla="*/ 128 h 130"/>
              <a:gd name="T42" fmla="*/ 115 w 137"/>
              <a:gd name="T43" fmla="*/ 130 h 130"/>
              <a:gd name="T44" fmla="*/ 111 w 137"/>
              <a:gd name="T45" fmla="*/ 128 h 130"/>
              <a:gd name="T46" fmla="*/ 104 w 137"/>
              <a:gd name="T47" fmla="*/ 128 h 130"/>
              <a:gd name="T48" fmla="*/ 78 w 137"/>
              <a:gd name="T49" fmla="*/ 120 h 130"/>
              <a:gd name="T50" fmla="*/ 73 w 137"/>
              <a:gd name="T51" fmla="*/ 120 h 130"/>
              <a:gd name="T52" fmla="*/ 64 w 137"/>
              <a:gd name="T53" fmla="*/ 116 h 130"/>
              <a:gd name="T54" fmla="*/ 56 w 137"/>
              <a:gd name="T55" fmla="*/ 118 h 130"/>
              <a:gd name="T56" fmla="*/ 45 w 137"/>
              <a:gd name="T57" fmla="*/ 106 h 130"/>
              <a:gd name="T58" fmla="*/ 35 w 137"/>
              <a:gd name="T59" fmla="*/ 99 h 130"/>
              <a:gd name="T60" fmla="*/ 30 w 137"/>
              <a:gd name="T61" fmla="*/ 92 h 130"/>
              <a:gd name="T62" fmla="*/ 26 w 137"/>
              <a:gd name="T63" fmla="*/ 85 h 130"/>
              <a:gd name="T64" fmla="*/ 16 w 137"/>
              <a:gd name="T65" fmla="*/ 78 h 130"/>
              <a:gd name="T66" fmla="*/ 9 w 137"/>
              <a:gd name="T67" fmla="*/ 71 h 130"/>
              <a:gd name="T68" fmla="*/ 0 w 137"/>
              <a:gd name="T69" fmla="*/ 61 h 130"/>
              <a:gd name="T70" fmla="*/ 4 w 137"/>
              <a:gd name="T71" fmla="*/ 61 h 130"/>
              <a:gd name="T72" fmla="*/ 12 w 137"/>
              <a:gd name="T73" fmla="*/ 64 h 130"/>
              <a:gd name="T74" fmla="*/ 19 w 137"/>
              <a:gd name="T75" fmla="*/ 61 h 130"/>
              <a:gd name="T76" fmla="*/ 23 w 137"/>
              <a:gd name="T77" fmla="*/ 54 h 130"/>
              <a:gd name="T78" fmla="*/ 28 w 137"/>
              <a:gd name="T79" fmla="*/ 52 h 130"/>
              <a:gd name="T80" fmla="*/ 28 w 137"/>
              <a:gd name="T81" fmla="*/ 47 h 130"/>
              <a:gd name="T82" fmla="*/ 33 w 137"/>
              <a:gd name="T83" fmla="*/ 38 h 130"/>
              <a:gd name="T84" fmla="*/ 47 w 137"/>
              <a:gd name="T85" fmla="*/ 28 h 130"/>
              <a:gd name="T86" fmla="*/ 52 w 137"/>
              <a:gd name="T87" fmla="*/ 31 h 130"/>
              <a:gd name="T88" fmla="*/ 59 w 137"/>
              <a:gd name="T89" fmla="*/ 35 h 130"/>
              <a:gd name="T90" fmla="*/ 68 w 137"/>
              <a:gd name="T91" fmla="*/ 26 h 130"/>
              <a:gd name="T92" fmla="*/ 71 w 137"/>
              <a:gd name="T93" fmla="*/ 21 h 130"/>
              <a:gd name="T94" fmla="*/ 75 w 137"/>
              <a:gd name="T95" fmla="*/ 19 h 130"/>
              <a:gd name="T96" fmla="*/ 78 w 137"/>
              <a:gd name="T97" fmla="*/ 14 h 130"/>
              <a:gd name="T98" fmla="*/ 80 w 137"/>
              <a:gd name="T99" fmla="*/ 7 h 130"/>
              <a:gd name="T100" fmla="*/ 90 w 137"/>
              <a:gd name="T101" fmla="*/ 9 h 130"/>
              <a:gd name="T102" fmla="*/ 111 w 137"/>
              <a:gd name="T103" fmla="*/ 7 h 130"/>
              <a:gd name="T104" fmla="*/ 125 w 137"/>
              <a:gd name="T105" fmla="*/ 0 h 130"/>
              <a:gd name="T106" fmla="*/ 134 w 137"/>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30">
                <a:moveTo>
                  <a:pt x="137" y="0"/>
                </a:moveTo>
                <a:lnTo>
                  <a:pt x="137" y="0"/>
                </a:lnTo>
                <a:lnTo>
                  <a:pt x="132" y="2"/>
                </a:lnTo>
                <a:lnTo>
                  <a:pt x="132" y="2"/>
                </a:lnTo>
                <a:lnTo>
                  <a:pt x="130" y="2"/>
                </a:lnTo>
                <a:lnTo>
                  <a:pt x="130" y="5"/>
                </a:lnTo>
                <a:lnTo>
                  <a:pt x="130" y="5"/>
                </a:lnTo>
                <a:lnTo>
                  <a:pt x="130" y="7"/>
                </a:lnTo>
                <a:lnTo>
                  <a:pt x="132" y="7"/>
                </a:lnTo>
                <a:lnTo>
                  <a:pt x="132" y="7"/>
                </a:lnTo>
                <a:lnTo>
                  <a:pt x="134" y="9"/>
                </a:lnTo>
                <a:lnTo>
                  <a:pt x="134" y="14"/>
                </a:lnTo>
                <a:lnTo>
                  <a:pt x="134" y="17"/>
                </a:lnTo>
                <a:lnTo>
                  <a:pt x="137" y="19"/>
                </a:lnTo>
                <a:lnTo>
                  <a:pt x="137" y="19"/>
                </a:lnTo>
                <a:lnTo>
                  <a:pt x="137" y="21"/>
                </a:lnTo>
                <a:lnTo>
                  <a:pt x="137" y="21"/>
                </a:lnTo>
                <a:lnTo>
                  <a:pt x="134" y="21"/>
                </a:lnTo>
                <a:lnTo>
                  <a:pt x="134" y="24"/>
                </a:lnTo>
                <a:lnTo>
                  <a:pt x="132" y="28"/>
                </a:lnTo>
                <a:lnTo>
                  <a:pt x="130" y="28"/>
                </a:lnTo>
                <a:lnTo>
                  <a:pt x="130" y="31"/>
                </a:lnTo>
                <a:lnTo>
                  <a:pt x="130" y="31"/>
                </a:lnTo>
                <a:lnTo>
                  <a:pt x="127" y="33"/>
                </a:lnTo>
                <a:lnTo>
                  <a:pt x="127" y="35"/>
                </a:lnTo>
                <a:lnTo>
                  <a:pt x="127" y="35"/>
                </a:lnTo>
                <a:lnTo>
                  <a:pt x="127" y="38"/>
                </a:lnTo>
                <a:lnTo>
                  <a:pt x="125" y="40"/>
                </a:lnTo>
                <a:lnTo>
                  <a:pt x="125" y="47"/>
                </a:lnTo>
                <a:lnTo>
                  <a:pt x="125" y="47"/>
                </a:lnTo>
                <a:lnTo>
                  <a:pt x="125" y="50"/>
                </a:lnTo>
                <a:lnTo>
                  <a:pt x="125" y="52"/>
                </a:lnTo>
                <a:lnTo>
                  <a:pt x="125" y="54"/>
                </a:lnTo>
                <a:lnTo>
                  <a:pt x="125" y="54"/>
                </a:lnTo>
                <a:lnTo>
                  <a:pt x="125" y="54"/>
                </a:lnTo>
                <a:lnTo>
                  <a:pt x="125" y="59"/>
                </a:lnTo>
                <a:lnTo>
                  <a:pt x="127" y="64"/>
                </a:lnTo>
                <a:lnTo>
                  <a:pt x="127" y="64"/>
                </a:lnTo>
                <a:lnTo>
                  <a:pt x="125" y="66"/>
                </a:lnTo>
                <a:lnTo>
                  <a:pt x="125" y="66"/>
                </a:lnTo>
                <a:lnTo>
                  <a:pt x="125" y="71"/>
                </a:lnTo>
                <a:lnTo>
                  <a:pt x="125" y="73"/>
                </a:lnTo>
                <a:lnTo>
                  <a:pt x="125" y="73"/>
                </a:lnTo>
                <a:lnTo>
                  <a:pt x="125" y="76"/>
                </a:lnTo>
                <a:lnTo>
                  <a:pt x="127" y="76"/>
                </a:lnTo>
                <a:lnTo>
                  <a:pt x="127" y="78"/>
                </a:lnTo>
                <a:lnTo>
                  <a:pt x="127" y="78"/>
                </a:lnTo>
                <a:lnTo>
                  <a:pt x="127" y="80"/>
                </a:lnTo>
                <a:lnTo>
                  <a:pt x="125" y="80"/>
                </a:lnTo>
                <a:lnTo>
                  <a:pt x="123" y="78"/>
                </a:lnTo>
                <a:lnTo>
                  <a:pt x="123" y="76"/>
                </a:lnTo>
                <a:lnTo>
                  <a:pt x="123" y="76"/>
                </a:lnTo>
                <a:lnTo>
                  <a:pt x="123" y="73"/>
                </a:lnTo>
                <a:lnTo>
                  <a:pt x="125" y="73"/>
                </a:lnTo>
                <a:lnTo>
                  <a:pt x="125" y="73"/>
                </a:lnTo>
                <a:lnTo>
                  <a:pt x="125" y="69"/>
                </a:lnTo>
                <a:lnTo>
                  <a:pt x="125" y="66"/>
                </a:lnTo>
                <a:lnTo>
                  <a:pt x="125" y="66"/>
                </a:lnTo>
                <a:lnTo>
                  <a:pt x="123" y="66"/>
                </a:lnTo>
                <a:lnTo>
                  <a:pt x="123" y="66"/>
                </a:lnTo>
                <a:lnTo>
                  <a:pt x="123" y="69"/>
                </a:lnTo>
                <a:lnTo>
                  <a:pt x="123" y="69"/>
                </a:lnTo>
                <a:lnTo>
                  <a:pt x="123" y="71"/>
                </a:lnTo>
                <a:lnTo>
                  <a:pt x="123" y="73"/>
                </a:lnTo>
                <a:lnTo>
                  <a:pt x="120" y="73"/>
                </a:lnTo>
                <a:lnTo>
                  <a:pt x="120" y="76"/>
                </a:lnTo>
                <a:lnTo>
                  <a:pt x="120" y="80"/>
                </a:lnTo>
                <a:lnTo>
                  <a:pt x="120" y="83"/>
                </a:lnTo>
                <a:lnTo>
                  <a:pt x="120" y="85"/>
                </a:lnTo>
                <a:lnTo>
                  <a:pt x="120" y="90"/>
                </a:lnTo>
                <a:lnTo>
                  <a:pt x="120" y="90"/>
                </a:lnTo>
                <a:lnTo>
                  <a:pt x="120" y="90"/>
                </a:lnTo>
                <a:lnTo>
                  <a:pt x="118" y="90"/>
                </a:lnTo>
                <a:lnTo>
                  <a:pt x="118" y="92"/>
                </a:lnTo>
                <a:lnTo>
                  <a:pt x="118" y="94"/>
                </a:lnTo>
                <a:lnTo>
                  <a:pt x="115" y="94"/>
                </a:lnTo>
                <a:lnTo>
                  <a:pt x="118" y="97"/>
                </a:lnTo>
                <a:lnTo>
                  <a:pt x="118" y="97"/>
                </a:lnTo>
                <a:lnTo>
                  <a:pt x="118" y="97"/>
                </a:lnTo>
                <a:lnTo>
                  <a:pt x="118" y="97"/>
                </a:lnTo>
                <a:lnTo>
                  <a:pt x="120" y="94"/>
                </a:lnTo>
                <a:lnTo>
                  <a:pt x="120" y="97"/>
                </a:lnTo>
                <a:lnTo>
                  <a:pt x="120" y="99"/>
                </a:lnTo>
                <a:lnTo>
                  <a:pt x="120" y="99"/>
                </a:lnTo>
                <a:lnTo>
                  <a:pt x="123" y="102"/>
                </a:lnTo>
                <a:lnTo>
                  <a:pt x="123" y="104"/>
                </a:lnTo>
                <a:lnTo>
                  <a:pt x="120" y="104"/>
                </a:lnTo>
                <a:lnTo>
                  <a:pt x="118" y="104"/>
                </a:lnTo>
                <a:lnTo>
                  <a:pt x="115" y="109"/>
                </a:lnTo>
                <a:lnTo>
                  <a:pt x="115" y="109"/>
                </a:lnTo>
                <a:lnTo>
                  <a:pt x="115" y="111"/>
                </a:lnTo>
                <a:lnTo>
                  <a:pt x="115" y="111"/>
                </a:lnTo>
                <a:lnTo>
                  <a:pt x="115" y="111"/>
                </a:lnTo>
                <a:lnTo>
                  <a:pt x="115" y="116"/>
                </a:lnTo>
                <a:lnTo>
                  <a:pt x="115" y="116"/>
                </a:lnTo>
                <a:lnTo>
                  <a:pt x="118" y="118"/>
                </a:lnTo>
                <a:lnTo>
                  <a:pt x="118" y="120"/>
                </a:lnTo>
                <a:lnTo>
                  <a:pt x="118" y="123"/>
                </a:lnTo>
                <a:lnTo>
                  <a:pt x="118" y="123"/>
                </a:lnTo>
                <a:lnTo>
                  <a:pt x="120" y="123"/>
                </a:lnTo>
                <a:lnTo>
                  <a:pt x="123" y="123"/>
                </a:lnTo>
                <a:lnTo>
                  <a:pt x="123" y="123"/>
                </a:lnTo>
                <a:lnTo>
                  <a:pt x="123" y="125"/>
                </a:lnTo>
                <a:lnTo>
                  <a:pt x="123" y="128"/>
                </a:lnTo>
                <a:lnTo>
                  <a:pt x="123" y="128"/>
                </a:lnTo>
                <a:lnTo>
                  <a:pt x="120" y="128"/>
                </a:lnTo>
                <a:lnTo>
                  <a:pt x="118" y="128"/>
                </a:lnTo>
                <a:lnTo>
                  <a:pt x="118" y="128"/>
                </a:lnTo>
                <a:lnTo>
                  <a:pt x="118" y="128"/>
                </a:lnTo>
                <a:lnTo>
                  <a:pt x="115" y="130"/>
                </a:lnTo>
                <a:lnTo>
                  <a:pt x="115" y="130"/>
                </a:lnTo>
                <a:lnTo>
                  <a:pt x="113" y="130"/>
                </a:lnTo>
                <a:lnTo>
                  <a:pt x="113" y="130"/>
                </a:lnTo>
                <a:lnTo>
                  <a:pt x="111" y="130"/>
                </a:lnTo>
                <a:lnTo>
                  <a:pt x="111" y="128"/>
                </a:lnTo>
                <a:lnTo>
                  <a:pt x="108" y="130"/>
                </a:lnTo>
                <a:lnTo>
                  <a:pt x="108" y="130"/>
                </a:lnTo>
                <a:lnTo>
                  <a:pt x="106" y="128"/>
                </a:lnTo>
                <a:lnTo>
                  <a:pt x="106" y="128"/>
                </a:lnTo>
                <a:lnTo>
                  <a:pt x="104" y="128"/>
                </a:lnTo>
                <a:lnTo>
                  <a:pt x="104" y="125"/>
                </a:lnTo>
                <a:lnTo>
                  <a:pt x="101" y="123"/>
                </a:lnTo>
                <a:lnTo>
                  <a:pt x="90" y="118"/>
                </a:lnTo>
                <a:lnTo>
                  <a:pt x="85" y="123"/>
                </a:lnTo>
                <a:lnTo>
                  <a:pt x="78" y="120"/>
                </a:lnTo>
                <a:lnTo>
                  <a:pt x="78" y="120"/>
                </a:lnTo>
                <a:lnTo>
                  <a:pt x="75" y="120"/>
                </a:lnTo>
                <a:lnTo>
                  <a:pt x="75" y="120"/>
                </a:lnTo>
                <a:lnTo>
                  <a:pt x="75" y="120"/>
                </a:lnTo>
                <a:lnTo>
                  <a:pt x="73" y="120"/>
                </a:lnTo>
                <a:lnTo>
                  <a:pt x="73" y="118"/>
                </a:lnTo>
                <a:lnTo>
                  <a:pt x="71" y="118"/>
                </a:lnTo>
                <a:lnTo>
                  <a:pt x="68" y="118"/>
                </a:lnTo>
                <a:lnTo>
                  <a:pt x="64" y="116"/>
                </a:lnTo>
                <a:lnTo>
                  <a:pt x="64" y="116"/>
                </a:lnTo>
                <a:lnTo>
                  <a:pt x="61" y="116"/>
                </a:lnTo>
                <a:lnTo>
                  <a:pt x="59" y="120"/>
                </a:lnTo>
                <a:lnTo>
                  <a:pt x="59" y="118"/>
                </a:lnTo>
                <a:lnTo>
                  <a:pt x="56" y="118"/>
                </a:lnTo>
                <a:lnTo>
                  <a:pt x="56" y="118"/>
                </a:lnTo>
                <a:lnTo>
                  <a:pt x="56" y="116"/>
                </a:lnTo>
                <a:lnTo>
                  <a:pt x="52" y="113"/>
                </a:lnTo>
                <a:lnTo>
                  <a:pt x="49" y="109"/>
                </a:lnTo>
                <a:lnTo>
                  <a:pt x="47" y="106"/>
                </a:lnTo>
                <a:lnTo>
                  <a:pt x="45" y="106"/>
                </a:lnTo>
                <a:lnTo>
                  <a:pt x="42" y="104"/>
                </a:lnTo>
                <a:lnTo>
                  <a:pt x="38" y="102"/>
                </a:lnTo>
                <a:lnTo>
                  <a:pt x="38" y="102"/>
                </a:lnTo>
                <a:lnTo>
                  <a:pt x="35" y="99"/>
                </a:lnTo>
                <a:lnTo>
                  <a:pt x="35" y="99"/>
                </a:lnTo>
                <a:lnTo>
                  <a:pt x="35" y="97"/>
                </a:lnTo>
                <a:lnTo>
                  <a:pt x="33" y="97"/>
                </a:lnTo>
                <a:lnTo>
                  <a:pt x="30" y="92"/>
                </a:lnTo>
                <a:lnTo>
                  <a:pt x="30" y="92"/>
                </a:lnTo>
                <a:lnTo>
                  <a:pt x="30" y="92"/>
                </a:lnTo>
                <a:lnTo>
                  <a:pt x="30" y="92"/>
                </a:lnTo>
                <a:lnTo>
                  <a:pt x="28" y="90"/>
                </a:lnTo>
                <a:lnTo>
                  <a:pt x="28" y="87"/>
                </a:lnTo>
                <a:lnTo>
                  <a:pt x="28" y="87"/>
                </a:lnTo>
                <a:lnTo>
                  <a:pt x="26" y="85"/>
                </a:lnTo>
                <a:lnTo>
                  <a:pt x="26" y="85"/>
                </a:lnTo>
                <a:lnTo>
                  <a:pt x="21" y="83"/>
                </a:lnTo>
                <a:lnTo>
                  <a:pt x="21" y="80"/>
                </a:lnTo>
                <a:lnTo>
                  <a:pt x="19" y="80"/>
                </a:lnTo>
                <a:lnTo>
                  <a:pt x="16" y="78"/>
                </a:lnTo>
                <a:lnTo>
                  <a:pt x="16" y="78"/>
                </a:lnTo>
                <a:lnTo>
                  <a:pt x="16" y="78"/>
                </a:lnTo>
                <a:lnTo>
                  <a:pt x="16" y="78"/>
                </a:lnTo>
                <a:lnTo>
                  <a:pt x="14" y="76"/>
                </a:lnTo>
                <a:lnTo>
                  <a:pt x="9" y="71"/>
                </a:lnTo>
                <a:lnTo>
                  <a:pt x="7" y="69"/>
                </a:lnTo>
                <a:lnTo>
                  <a:pt x="2" y="66"/>
                </a:lnTo>
                <a:lnTo>
                  <a:pt x="0" y="64"/>
                </a:lnTo>
                <a:lnTo>
                  <a:pt x="0" y="64"/>
                </a:lnTo>
                <a:lnTo>
                  <a:pt x="0" y="61"/>
                </a:lnTo>
                <a:lnTo>
                  <a:pt x="2" y="59"/>
                </a:lnTo>
                <a:lnTo>
                  <a:pt x="2" y="59"/>
                </a:lnTo>
                <a:lnTo>
                  <a:pt x="4" y="59"/>
                </a:lnTo>
                <a:lnTo>
                  <a:pt x="4" y="59"/>
                </a:lnTo>
                <a:lnTo>
                  <a:pt x="4" y="61"/>
                </a:lnTo>
                <a:lnTo>
                  <a:pt x="4" y="61"/>
                </a:lnTo>
                <a:lnTo>
                  <a:pt x="7" y="64"/>
                </a:lnTo>
                <a:lnTo>
                  <a:pt x="7" y="64"/>
                </a:lnTo>
                <a:lnTo>
                  <a:pt x="9" y="64"/>
                </a:lnTo>
                <a:lnTo>
                  <a:pt x="12" y="64"/>
                </a:lnTo>
                <a:lnTo>
                  <a:pt x="9" y="64"/>
                </a:lnTo>
                <a:lnTo>
                  <a:pt x="9" y="61"/>
                </a:lnTo>
                <a:lnTo>
                  <a:pt x="12" y="61"/>
                </a:lnTo>
                <a:lnTo>
                  <a:pt x="16" y="61"/>
                </a:lnTo>
                <a:lnTo>
                  <a:pt x="19" y="61"/>
                </a:lnTo>
                <a:lnTo>
                  <a:pt x="19" y="61"/>
                </a:lnTo>
                <a:lnTo>
                  <a:pt x="21" y="59"/>
                </a:lnTo>
                <a:lnTo>
                  <a:pt x="21" y="59"/>
                </a:lnTo>
                <a:lnTo>
                  <a:pt x="23" y="57"/>
                </a:lnTo>
                <a:lnTo>
                  <a:pt x="23" y="54"/>
                </a:lnTo>
                <a:lnTo>
                  <a:pt x="23" y="52"/>
                </a:lnTo>
                <a:lnTo>
                  <a:pt x="23" y="52"/>
                </a:lnTo>
                <a:lnTo>
                  <a:pt x="26" y="52"/>
                </a:lnTo>
                <a:lnTo>
                  <a:pt x="26" y="52"/>
                </a:lnTo>
                <a:lnTo>
                  <a:pt x="28" y="52"/>
                </a:lnTo>
                <a:lnTo>
                  <a:pt x="28" y="52"/>
                </a:lnTo>
                <a:lnTo>
                  <a:pt x="28" y="52"/>
                </a:lnTo>
                <a:lnTo>
                  <a:pt x="28" y="50"/>
                </a:lnTo>
                <a:lnTo>
                  <a:pt x="28" y="47"/>
                </a:lnTo>
                <a:lnTo>
                  <a:pt x="28" y="47"/>
                </a:lnTo>
                <a:lnTo>
                  <a:pt x="28" y="43"/>
                </a:lnTo>
                <a:lnTo>
                  <a:pt x="26" y="40"/>
                </a:lnTo>
                <a:lnTo>
                  <a:pt x="28" y="38"/>
                </a:lnTo>
                <a:lnTo>
                  <a:pt x="28" y="38"/>
                </a:lnTo>
                <a:lnTo>
                  <a:pt x="33" y="38"/>
                </a:lnTo>
                <a:lnTo>
                  <a:pt x="35" y="38"/>
                </a:lnTo>
                <a:lnTo>
                  <a:pt x="38" y="38"/>
                </a:lnTo>
                <a:lnTo>
                  <a:pt x="40" y="38"/>
                </a:lnTo>
                <a:lnTo>
                  <a:pt x="47" y="31"/>
                </a:lnTo>
                <a:lnTo>
                  <a:pt x="47" y="28"/>
                </a:lnTo>
                <a:lnTo>
                  <a:pt x="47" y="28"/>
                </a:lnTo>
                <a:lnTo>
                  <a:pt x="49" y="28"/>
                </a:lnTo>
                <a:lnTo>
                  <a:pt x="49" y="31"/>
                </a:lnTo>
                <a:lnTo>
                  <a:pt x="49" y="31"/>
                </a:lnTo>
                <a:lnTo>
                  <a:pt x="52" y="31"/>
                </a:lnTo>
                <a:lnTo>
                  <a:pt x="56" y="35"/>
                </a:lnTo>
                <a:lnTo>
                  <a:pt x="56" y="35"/>
                </a:lnTo>
                <a:lnTo>
                  <a:pt x="59" y="35"/>
                </a:lnTo>
                <a:lnTo>
                  <a:pt x="59" y="35"/>
                </a:lnTo>
                <a:lnTo>
                  <a:pt x="59" y="35"/>
                </a:lnTo>
                <a:lnTo>
                  <a:pt x="59" y="33"/>
                </a:lnTo>
                <a:lnTo>
                  <a:pt x="59" y="31"/>
                </a:lnTo>
                <a:lnTo>
                  <a:pt x="64" y="28"/>
                </a:lnTo>
                <a:lnTo>
                  <a:pt x="64" y="28"/>
                </a:lnTo>
                <a:lnTo>
                  <a:pt x="68" y="26"/>
                </a:lnTo>
                <a:lnTo>
                  <a:pt x="68" y="26"/>
                </a:lnTo>
                <a:lnTo>
                  <a:pt x="68" y="26"/>
                </a:lnTo>
                <a:lnTo>
                  <a:pt x="68" y="24"/>
                </a:lnTo>
                <a:lnTo>
                  <a:pt x="71" y="21"/>
                </a:lnTo>
                <a:lnTo>
                  <a:pt x="71" y="21"/>
                </a:lnTo>
                <a:lnTo>
                  <a:pt x="73" y="21"/>
                </a:lnTo>
                <a:lnTo>
                  <a:pt x="73" y="21"/>
                </a:lnTo>
                <a:lnTo>
                  <a:pt x="73" y="21"/>
                </a:lnTo>
                <a:lnTo>
                  <a:pt x="75" y="21"/>
                </a:lnTo>
                <a:lnTo>
                  <a:pt x="75" y="19"/>
                </a:lnTo>
                <a:lnTo>
                  <a:pt x="75" y="19"/>
                </a:lnTo>
                <a:lnTo>
                  <a:pt x="75" y="19"/>
                </a:lnTo>
                <a:lnTo>
                  <a:pt x="75" y="17"/>
                </a:lnTo>
                <a:lnTo>
                  <a:pt x="75" y="14"/>
                </a:lnTo>
                <a:lnTo>
                  <a:pt x="78" y="14"/>
                </a:lnTo>
                <a:lnTo>
                  <a:pt x="78" y="14"/>
                </a:lnTo>
                <a:lnTo>
                  <a:pt x="80" y="12"/>
                </a:lnTo>
                <a:lnTo>
                  <a:pt x="80" y="12"/>
                </a:lnTo>
                <a:lnTo>
                  <a:pt x="80" y="9"/>
                </a:lnTo>
                <a:lnTo>
                  <a:pt x="80" y="7"/>
                </a:lnTo>
                <a:lnTo>
                  <a:pt x="80" y="7"/>
                </a:lnTo>
                <a:lnTo>
                  <a:pt x="82" y="5"/>
                </a:lnTo>
                <a:lnTo>
                  <a:pt x="87" y="5"/>
                </a:lnTo>
                <a:lnTo>
                  <a:pt x="87" y="5"/>
                </a:lnTo>
                <a:lnTo>
                  <a:pt x="90" y="9"/>
                </a:lnTo>
                <a:lnTo>
                  <a:pt x="97" y="12"/>
                </a:lnTo>
                <a:lnTo>
                  <a:pt x="104" y="9"/>
                </a:lnTo>
                <a:lnTo>
                  <a:pt x="106" y="7"/>
                </a:lnTo>
                <a:lnTo>
                  <a:pt x="111" y="7"/>
                </a:lnTo>
                <a:lnTo>
                  <a:pt x="111" y="7"/>
                </a:lnTo>
                <a:lnTo>
                  <a:pt x="113" y="7"/>
                </a:lnTo>
                <a:lnTo>
                  <a:pt x="115" y="7"/>
                </a:lnTo>
                <a:lnTo>
                  <a:pt x="115" y="7"/>
                </a:lnTo>
                <a:lnTo>
                  <a:pt x="125" y="2"/>
                </a:lnTo>
                <a:lnTo>
                  <a:pt x="125" y="0"/>
                </a:lnTo>
                <a:lnTo>
                  <a:pt x="127" y="0"/>
                </a:lnTo>
                <a:lnTo>
                  <a:pt x="130" y="0"/>
                </a:lnTo>
                <a:lnTo>
                  <a:pt x="130" y="0"/>
                </a:lnTo>
                <a:lnTo>
                  <a:pt x="132" y="0"/>
                </a:lnTo>
                <a:lnTo>
                  <a:pt x="134" y="0"/>
                </a:lnTo>
                <a:lnTo>
                  <a:pt x="137" y="0"/>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3"/>
          <p:cNvSpPr>
            <a:spLocks noEditPoints="1"/>
          </p:cNvSpPr>
          <p:nvPr/>
        </p:nvSpPr>
        <p:spPr bwMode="auto">
          <a:xfrm>
            <a:off x="1852613" y="2555875"/>
            <a:ext cx="282575" cy="115888"/>
          </a:xfrm>
          <a:custGeom>
            <a:avLst/>
            <a:gdLst>
              <a:gd name="T0" fmla="*/ 81 w 178"/>
              <a:gd name="T1" fmla="*/ 40 h 73"/>
              <a:gd name="T2" fmla="*/ 78 w 178"/>
              <a:gd name="T3" fmla="*/ 50 h 73"/>
              <a:gd name="T4" fmla="*/ 88 w 178"/>
              <a:gd name="T5" fmla="*/ 57 h 73"/>
              <a:gd name="T6" fmla="*/ 86 w 178"/>
              <a:gd name="T7" fmla="*/ 68 h 73"/>
              <a:gd name="T8" fmla="*/ 74 w 178"/>
              <a:gd name="T9" fmla="*/ 73 h 73"/>
              <a:gd name="T10" fmla="*/ 64 w 178"/>
              <a:gd name="T11" fmla="*/ 73 h 73"/>
              <a:gd name="T12" fmla="*/ 62 w 178"/>
              <a:gd name="T13" fmla="*/ 61 h 73"/>
              <a:gd name="T14" fmla="*/ 57 w 178"/>
              <a:gd name="T15" fmla="*/ 54 h 73"/>
              <a:gd name="T16" fmla="*/ 52 w 178"/>
              <a:gd name="T17" fmla="*/ 61 h 73"/>
              <a:gd name="T18" fmla="*/ 43 w 178"/>
              <a:gd name="T19" fmla="*/ 52 h 73"/>
              <a:gd name="T20" fmla="*/ 41 w 178"/>
              <a:gd name="T21" fmla="*/ 47 h 73"/>
              <a:gd name="T22" fmla="*/ 24 w 178"/>
              <a:gd name="T23" fmla="*/ 42 h 73"/>
              <a:gd name="T24" fmla="*/ 17 w 178"/>
              <a:gd name="T25" fmla="*/ 42 h 73"/>
              <a:gd name="T26" fmla="*/ 8 w 178"/>
              <a:gd name="T27" fmla="*/ 40 h 73"/>
              <a:gd name="T28" fmla="*/ 5 w 178"/>
              <a:gd name="T29" fmla="*/ 50 h 73"/>
              <a:gd name="T30" fmla="*/ 0 w 178"/>
              <a:gd name="T31" fmla="*/ 42 h 73"/>
              <a:gd name="T32" fmla="*/ 5 w 178"/>
              <a:gd name="T33" fmla="*/ 35 h 73"/>
              <a:gd name="T34" fmla="*/ 5 w 178"/>
              <a:gd name="T35" fmla="*/ 26 h 73"/>
              <a:gd name="T36" fmla="*/ 5 w 178"/>
              <a:gd name="T37" fmla="*/ 16 h 73"/>
              <a:gd name="T38" fmla="*/ 8 w 178"/>
              <a:gd name="T39" fmla="*/ 2 h 73"/>
              <a:gd name="T40" fmla="*/ 15 w 178"/>
              <a:gd name="T41" fmla="*/ 2 h 73"/>
              <a:gd name="T42" fmla="*/ 24 w 178"/>
              <a:gd name="T43" fmla="*/ 19 h 73"/>
              <a:gd name="T44" fmla="*/ 34 w 178"/>
              <a:gd name="T45" fmla="*/ 16 h 73"/>
              <a:gd name="T46" fmla="*/ 43 w 178"/>
              <a:gd name="T47" fmla="*/ 21 h 73"/>
              <a:gd name="T48" fmla="*/ 57 w 178"/>
              <a:gd name="T49" fmla="*/ 26 h 73"/>
              <a:gd name="T50" fmla="*/ 67 w 178"/>
              <a:gd name="T51" fmla="*/ 24 h 73"/>
              <a:gd name="T52" fmla="*/ 81 w 178"/>
              <a:gd name="T53" fmla="*/ 16 h 73"/>
              <a:gd name="T54" fmla="*/ 93 w 178"/>
              <a:gd name="T55" fmla="*/ 9 h 73"/>
              <a:gd name="T56" fmla="*/ 102 w 178"/>
              <a:gd name="T57" fmla="*/ 2 h 73"/>
              <a:gd name="T58" fmla="*/ 121 w 178"/>
              <a:gd name="T59" fmla="*/ 2 h 73"/>
              <a:gd name="T60" fmla="*/ 121 w 178"/>
              <a:gd name="T61" fmla="*/ 5 h 73"/>
              <a:gd name="T62" fmla="*/ 140 w 178"/>
              <a:gd name="T63" fmla="*/ 7 h 73"/>
              <a:gd name="T64" fmla="*/ 156 w 178"/>
              <a:gd name="T65" fmla="*/ 16 h 73"/>
              <a:gd name="T66" fmla="*/ 168 w 178"/>
              <a:gd name="T67" fmla="*/ 26 h 73"/>
              <a:gd name="T68" fmla="*/ 173 w 178"/>
              <a:gd name="T69" fmla="*/ 31 h 73"/>
              <a:gd name="T70" fmla="*/ 173 w 178"/>
              <a:gd name="T71" fmla="*/ 38 h 73"/>
              <a:gd name="T72" fmla="*/ 175 w 178"/>
              <a:gd name="T73" fmla="*/ 45 h 73"/>
              <a:gd name="T74" fmla="*/ 173 w 178"/>
              <a:gd name="T75" fmla="*/ 59 h 73"/>
              <a:gd name="T76" fmla="*/ 161 w 178"/>
              <a:gd name="T77" fmla="*/ 59 h 73"/>
              <a:gd name="T78" fmla="*/ 161 w 178"/>
              <a:gd name="T79" fmla="*/ 66 h 73"/>
              <a:gd name="T80" fmla="*/ 149 w 178"/>
              <a:gd name="T81" fmla="*/ 66 h 73"/>
              <a:gd name="T82" fmla="*/ 142 w 178"/>
              <a:gd name="T83" fmla="*/ 54 h 73"/>
              <a:gd name="T84" fmla="*/ 142 w 178"/>
              <a:gd name="T85" fmla="*/ 47 h 73"/>
              <a:gd name="T86" fmla="*/ 145 w 178"/>
              <a:gd name="T87" fmla="*/ 42 h 73"/>
              <a:gd name="T88" fmla="*/ 154 w 178"/>
              <a:gd name="T89" fmla="*/ 42 h 73"/>
              <a:gd name="T90" fmla="*/ 156 w 178"/>
              <a:gd name="T91" fmla="*/ 42 h 73"/>
              <a:gd name="T92" fmla="*/ 149 w 178"/>
              <a:gd name="T93" fmla="*/ 38 h 73"/>
              <a:gd name="T94" fmla="*/ 137 w 178"/>
              <a:gd name="T95" fmla="*/ 35 h 73"/>
              <a:gd name="T96" fmla="*/ 133 w 178"/>
              <a:gd name="T97" fmla="*/ 28 h 73"/>
              <a:gd name="T98" fmla="*/ 121 w 178"/>
              <a:gd name="T99" fmla="*/ 16 h 73"/>
              <a:gd name="T100" fmla="*/ 119 w 178"/>
              <a:gd name="T101" fmla="*/ 19 h 73"/>
              <a:gd name="T102" fmla="*/ 109 w 178"/>
              <a:gd name="T103" fmla="*/ 19 h 73"/>
              <a:gd name="T104" fmla="*/ 100 w 178"/>
              <a:gd name="T105" fmla="*/ 26 h 73"/>
              <a:gd name="T106" fmla="*/ 38 w 178"/>
              <a:gd name="T107" fmla="*/ 61 h 73"/>
              <a:gd name="T108" fmla="*/ 41 w 178"/>
              <a:gd name="T109" fmla="*/ 68 h 73"/>
              <a:gd name="T110" fmla="*/ 43 w 178"/>
              <a:gd name="T111" fmla="*/ 71 h 73"/>
              <a:gd name="T112" fmla="*/ 36 w 178"/>
              <a:gd name="T113" fmla="*/ 66 h 73"/>
              <a:gd name="T114" fmla="*/ 128 w 178"/>
              <a:gd name="T115" fmla="*/ 40 h 73"/>
              <a:gd name="T116" fmla="*/ 126 w 178"/>
              <a:gd name="T117" fmla="*/ 35 h 73"/>
              <a:gd name="T118" fmla="*/ 24 w 178"/>
              <a:gd name="T119"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 h="73">
                <a:moveTo>
                  <a:pt x="93" y="38"/>
                </a:moveTo>
                <a:lnTo>
                  <a:pt x="90" y="38"/>
                </a:lnTo>
                <a:lnTo>
                  <a:pt x="90" y="38"/>
                </a:lnTo>
                <a:lnTo>
                  <a:pt x="88" y="40"/>
                </a:lnTo>
                <a:lnTo>
                  <a:pt x="86" y="40"/>
                </a:lnTo>
                <a:lnTo>
                  <a:pt x="81" y="42"/>
                </a:lnTo>
                <a:lnTo>
                  <a:pt x="81" y="40"/>
                </a:lnTo>
                <a:lnTo>
                  <a:pt x="78" y="42"/>
                </a:lnTo>
                <a:lnTo>
                  <a:pt x="78" y="42"/>
                </a:lnTo>
                <a:lnTo>
                  <a:pt x="78" y="45"/>
                </a:lnTo>
                <a:lnTo>
                  <a:pt x="78" y="45"/>
                </a:lnTo>
                <a:lnTo>
                  <a:pt x="78" y="47"/>
                </a:lnTo>
                <a:lnTo>
                  <a:pt x="78" y="47"/>
                </a:lnTo>
                <a:lnTo>
                  <a:pt x="78" y="50"/>
                </a:lnTo>
                <a:lnTo>
                  <a:pt x="81" y="50"/>
                </a:lnTo>
                <a:lnTo>
                  <a:pt x="81" y="50"/>
                </a:lnTo>
                <a:lnTo>
                  <a:pt x="81" y="50"/>
                </a:lnTo>
                <a:lnTo>
                  <a:pt x="81" y="50"/>
                </a:lnTo>
                <a:lnTo>
                  <a:pt x="83" y="52"/>
                </a:lnTo>
                <a:lnTo>
                  <a:pt x="83" y="52"/>
                </a:lnTo>
                <a:lnTo>
                  <a:pt x="88" y="57"/>
                </a:lnTo>
                <a:lnTo>
                  <a:pt x="90" y="61"/>
                </a:lnTo>
                <a:lnTo>
                  <a:pt x="93" y="66"/>
                </a:lnTo>
                <a:lnTo>
                  <a:pt x="93" y="66"/>
                </a:lnTo>
                <a:lnTo>
                  <a:pt x="93" y="66"/>
                </a:lnTo>
                <a:lnTo>
                  <a:pt x="90" y="68"/>
                </a:lnTo>
                <a:lnTo>
                  <a:pt x="88" y="68"/>
                </a:lnTo>
                <a:lnTo>
                  <a:pt x="86" y="68"/>
                </a:lnTo>
                <a:lnTo>
                  <a:pt x="86" y="68"/>
                </a:lnTo>
                <a:lnTo>
                  <a:pt x="83" y="68"/>
                </a:lnTo>
                <a:lnTo>
                  <a:pt x="83" y="68"/>
                </a:lnTo>
                <a:lnTo>
                  <a:pt x="81" y="68"/>
                </a:lnTo>
                <a:lnTo>
                  <a:pt x="81" y="71"/>
                </a:lnTo>
                <a:lnTo>
                  <a:pt x="78" y="73"/>
                </a:lnTo>
                <a:lnTo>
                  <a:pt x="74" y="73"/>
                </a:lnTo>
                <a:lnTo>
                  <a:pt x="74" y="73"/>
                </a:lnTo>
                <a:lnTo>
                  <a:pt x="74" y="73"/>
                </a:lnTo>
                <a:lnTo>
                  <a:pt x="71" y="73"/>
                </a:lnTo>
                <a:lnTo>
                  <a:pt x="71" y="73"/>
                </a:lnTo>
                <a:lnTo>
                  <a:pt x="69" y="73"/>
                </a:lnTo>
                <a:lnTo>
                  <a:pt x="67" y="73"/>
                </a:lnTo>
                <a:lnTo>
                  <a:pt x="64" y="73"/>
                </a:lnTo>
                <a:lnTo>
                  <a:pt x="64" y="73"/>
                </a:lnTo>
                <a:lnTo>
                  <a:pt x="64" y="71"/>
                </a:lnTo>
                <a:lnTo>
                  <a:pt x="64" y="71"/>
                </a:lnTo>
                <a:lnTo>
                  <a:pt x="64" y="66"/>
                </a:lnTo>
                <a:lnTo>
                  <a:pt x="64" y="64"/>
                </a:lnTo>
                <a:lnTo>
                  <a:pt x="62" y="61"/>
                </a:lnTo>
                <a:lnTo>
                  <a:pt x="62" y="61"/>
                </a:lnTo>
                <a:lnTo>
                  <a:pt x="60" y="59"/>
                </a:lnTo>
                <a:lnTo>
                  <a:pt x="60" y="59"/>
                </a:lnTo>
                <a:lnTo>
                  <a:pt x="60" y="54"/>
                </a:lnTo>
                <a:lnTo>
                  <a:pt x="60" y="54"/>
                </a:lnTo>
                <a:lnTo>
                  <a:pt x="57" y="54"/>
                </a:lnTo>
                <a:lnTo>
                  <a:pt x="57" y="54"/>
                </a:lnTo>
                <a:lnTo>
                  <a:pt x="57" y="54"/>
                </a:lnTo>
                <a:lnTo>
                  <a:pt x="57" y="57"/>
                </a:lnTo>
                <a:lnTo>
                  <a:pt x="57" y="57"/>
                </a:lnTo>
                <a:lnTo>
                  <a:pt x="55" y="59"/>
                </a:lnTo>
                <a:lnTo>
                  <a:pt x="55" y="61"/>
                </a:lnTo>
                <a:lnTo>
                  <a:pt x="55" y="61"/>
                </a:lnTo>
                <a:lnTo>
                  <a:pt x="52" y="61"/>
                </a:lnTo>
                <a:lnTo>
                  <a:pt x="52" y="61"/>
                </a:lnTo>
                <a:lnTo>
                  <a:pt x="50" y="61"/>
                </a:lnTo>
                <a:lnTo>
                  <a:pt x="48" y="59"/>
                </a:lnTo>
                <a:lnTo>
                  <a:pt x="48" y="59"/>
                </a:lnTo>
                <a:lnTo>
                  <a:pt x="45" y="57"/>
                </a:lnTo>
                <a:lnTo>
                  <a:pt x="43" y="57"/>
                </a:lnTo>
                <a:lnTo>
                  <a:pt x="43" y="54"/>
                </a:lnTo>
                <a:lnTo>
                  <a:pt x="43" y="52"/>
                </a:lnTo>
                <a:lnTo>
                  <a:pt x="43" y="52"/>
                </a:lnTo>
                <a:lnTo>
                  <a:pt x="43" y="52"/>
                </a:lnTo>
                <a:lnTo>
                  <a:pt x="43" y="52"/>
                </a:lnTo>
                <a:lnTo>
                  <a:pt x="43" y="52"/>
                </a:lnTo>
                <a:lnTo>
                  <a:pt x="41" y="50"/>
                </a:lnTo>
                <a:lnTo>
                  <a:pt x="41" y="47"/>
                </a:lnTo>
                <a:lnTo>
                  <a:pt x="41" y="47"/>
                </a:lnTo>
                <a:lnTo>
                  <a:pt x="41" y="47"/>
                </a:lnTo>
                <a:lnTo>
                  <a:pt x="38" y="45"/>
                </a:lnTo>
                <a:lnTo>
                  <a:pt x="34" y="45"/>
                </a:lnTo>
                <a:lnTo>
                  <a:pt x="29" y="42"/>
                </a:lnTo>
                <a:lnTo>
                  <a:pt x="26" y="45"/>
                </a:lnTo>
                <a:lnTo>
                  <a:pt x="24" y="45"/>
                </a:lnTo>
                <a:lnTo>
                  <a:pt x="24" y="42"/>
                </a:lnTo>
                <a:lnTo>
                  <a:pt x="24" y="42"/>
                </a:lnTo>
                <a:lnTo>
                  <a:pt x="24" y="40"/>
                </a:lnTo>
                <a:lnTo>
                  <a:pt x="22" y="40"/>
                </a:lnTo>
                <a:lnTo>
                  <a:pt x="22" y="40"/>
                </a:lnTo>
                <a:lnTo>
                  <a:pt x="19" y="40"/>
                </a:lnTo>
                <a:lnTo>
                  <a:pt x="19" y="42"/>
                </a:lnTo>
                <a:lnTo>
                  <a:pt x="17" y="42"/>
                </a:lnTo>
                <a:lnTo>
                  <a:pt x="17" y="42"/>
                </a:lnTo>
                <a:lnTo>
                  <a:pt x="15" y="42"/>
                </a:lnTo>
                <a:lnTo>
                  <a:pt x="15" y="42"/>
                </a:lnTo>
                <a:lnTo>
                  <a:pt x="12" y="40"/>
                </a:lnTo>
                <a:lnTo>
                  <a:pt x="10" y="40"/>
                </a:lnTo>
                <a:lnTo>
                  <a:pt x="10" y="40"/>
                </a:lnTo>
                <a:lnTo>
                  <a:pt x="8" y="40"/>
                </a:lnTo>
                <a:lnTo>
                  <a:pt x="8" y="40"/>
                </a:lnTo>
                <a:lnTo>
                  <a:pt x="5" y="42"/>
                </a:lnTo>
                <a:lnTo>
                  <a:pt x="5" y="42"/>
                </a:lnTo>
                <a:lnTo>
                  <a:pt x="5" y="45"/>
                </a:lnTo>
                <a:lnTo>
                  <a:pt x="5" y="47"/>
                </a:lnTo>
                <a:lnTo>
                  <a:pt x="5" y="47"/>
                </a:lnTo>
                <a:lnTo>
                  <a:pt x="5" y="50"/>
                </a:lnTo>
                <a:lnTo>
                  <a:pt x="3" y="50"/>
                </a:lnTo>
                <a:lnTo>
                  <a:pt x="5" y="50"/>
                </a:lnTo>
                <a:lnTo>
                  <a:pt x="5" y="47"/>
                </a:lnTo>
                <a:lnTo>
                  <a:pt x="5" y="47"/>
                </a:lnTo>
                <a:lnTo>
                  <a:pt x="3" y="42"/>
                </a:lnTo>
                <a:lnTo>
                  <a:pt x="3" y="42"/>
                </a:lnTo>
                <a:lnTo>
                  <a:pt x="0" y="42"/>
                </a:lnTo>
                <a:lnTo>
                  <a:pt x="0" y="40"/>
                </a:lnTo>
                <a:lnTo>
                  <a:pt x="0" y="40"/>
                </a:lnTo>
                <a:lnTo>
                  <a:pt x="0" y="40"/>
                </a:lnTo>
                <a:lnTo>
                  <a:pt x="3" y="38"/>
                </a:lnTo>
                <a:lnTo>
                  <a:pt x="3" y="38"/>
                </a:lnTo>
                <a:lnTo>
                  <a:pt x="5" y="38"/>
                </a:lnTo>
                <a:lnTo>
                  <a:pt x="5" y="35"/>
                </a:lnTo>
                <a:lnTo>
                  <a:pt x="5" y="33"/>
                </a:lnTo>
                <a:lnTo>
                  <a:pt x="5" y="31"/>
                </a:lnTo>
                <a:lnTo>
                  <a:pt x="5" y="28"/>
                </a:lnTo>
                <a:lnTo>
                  <a:pt x="3" y="28"/>
                </a:lnTo>
                <a:lnTo>
                  <a:pt x="3" y="28"/>
                </a:lnTo>
                <a:lnTo>
                  <a:pt x="3" y="26"/>
                </a:lnTo>
                <a:lnTo>
                  <a:pt x="5" y="26"/>
                </a:lnTo>
                <a:lnTo>
                  <a:pt x="5" y="24"/>
                </a:lnTo>
                <a:lnTo>
                  <a:pt x="8" y="24"/>
                </a:lnTo>
                <a:lnTo>
                  <a:pt x="8" y="24"/>
                </a:lnTo>
                <a:lnTo>
                  <a:pt x="10" y="21"/>
                </a:lnTo>
                <a:lnTo>
                  <a:pt x="10" y="21"/>
                </a:lnTo>
                <a:lnTo>
                  <a:pt x="8" y="21"/>
                </a:lnTo>
                <a:lnTo>
                  <a:pt x="5" y="16"/>
                </a:lnTo>
                <a:lnTo>
                  <a:pt x="3" y="19"/>
                </a:lnTo>
                <a:lnTo>
                  <a:pt x="3" y="14"/>
                </a:lnTo>
                <a:lnTo>
                  <a:pt x="3" y="5"/>
                </a:lnTo>
                <a:lnTo>
                  <a:pt x="5" y="2"/>
                </a:lnTo>
                <a:lnTo>
                  <a:pt x="5" y="0"/>
                </a:lnTo>
                <a:lnTo>
                  <a:pt x="8" y="2"/>
                </a:lnTo>
                <a:lnTo>
                  <a:pt x="8" y="2"/>
                </a:lnTo>
                <a:lnTo>
                  <a:pt x="10" y="2"/>
                </a:lnTo>
                <a:lnTo>
                  <a:pt x="10" y="5"/>
                </a:lnTo>
                <a:lnTo>
                  <a:pt x="12" y="5"/>
                </a:lnTo>
                <a:lnTo>
                  <a:pt x="12" y="5"/>
                </a:lnTo>
                <a:lnTo>
                  <a:pt x="15" y="2"/>
                </a:lnTo>
                <a:lnTo>
                  <a:pt x="15" y="2"/>
                </a:lnTo>
                <a:lnTo>
                  <a:pt x="15" y="2"/>
                </a:lnTo>
                <a:lnTo>
                  <a:pt x="15" y="2"/>
                </a:lnTo>
                <a:lnTo>
                  <a:pt x="19" y="7"/>
                </a:lnTo>
                <a:lnTo>
                  <a:pt x="19" y="9"/>
                </a:lnTo>
                <a:lnTo>
                  <a:pt x="19" y="12"/>
                </a:lnTo>
                <a:lnTo>
                  <a:pt x="22" y="14"/>
                </a:lnTo>
                <a:lnTo>
                  <a:pt x="22" y="16"/>
                </a:lnTo>
                <a:lnTo>
                  <a:pt x="24" y="19"/>
                </a:lnTo>
                <a:lnTo>
                  <a:pt x="29" y="21"/>
                </a:lnTo>
                <a:lnTo>
                  <a:pt x="29" y="21"/>
                </a:lnTo>
                <a:lnTo>
                  <a:pt x="31" y="21"/>
                </a:lnTo>
                <a:lnTo>
                  <a:pt x="36" y="21"/>
                </a:lnTo>
                <a:lnTo>
                  <a:pt x="38" y="19"/>
                </a:lnTo>
                <a:lnTo>
                  <a:pt x="36" y="19"/>
                </a:lnTo>
                <a:lnTo>
                  <a:pt x="34" y="16"/>
                </a:lnTo>
                <a:lnTo>
                  <a:pt x="34" y="14"/>
                </a:lnTo>
                <a:lnTo>
                  <a:pt x="34" y="14"/>
                </a:lnTo>
                <a:lnTo>
                  <a:pt x="36" y="14"/>
                </a:lnTo>
                <a:lnTo>
                  <a:pt x="38" y="19"/>
                </a:lnTo>
                <a:lnTo>
                  <a:pt x="41" y="19"/>
                </a:lnTo>
                <a:lnTo>
                  <a:pt x="41" y="21"/>
                </a:lnTo>
                <a:lnTo>
                  <a:pt x="43" y="21"/>
                </a:lnTo>
                <a:lnTo>
                  <a:pt x="43" y="24"/>
                </a:lnTo>
                <a:lnTo>
                  <a:pt x="45" y="26"/>
                </a:lnTo>
                <a:lnTo>
                  <a:pt x="45" y="26"/>
                </a:lnTo>
                <a:lnTo>
                  <a:pt x="52" y="26"/>
                </a:lnTo>
                <a:lnTo>
                  <a:pt x="55" y="26"/>
                </a:lnTo>
                <a:lnTo>
                  <a:pt x="55" y="26"/>
                </a:lnTo>
                <a:lnTo>
                  <a:pt x="57" y="26"/>
                </a:lnTo>
                <a:lnTo>
                  <a:pt x="60" y="26"/>
                </a:lnTo>
                <a:lnTo>
                  <a:pt x="62" y="24"/>
                </a:lnTo>
                <a:lnTo>
                  <a:pt x="64" y="24"/>
                </a:lnTo>
                <a:lnTo>
                  <a:pt x="67" y="24"/>
                </a:lnTo>
                <a:lnTo>
                  <a:pt x="67" y="24"/>
                </a:lnTo>
                <a:lnTo>
                  <a:pt x="67" y="24"/>
                </a:lnTo>
                <a:lnTo>
                  <a:pt x="67" y="24"/>
                </a:lnTo>
                <a:lnTo>
                  <a:pt x="69" y="24"/>
                </a:lnTo>
                <a:lnTo>
                  <a:pt x="69" y="21"/>
                </a:lnTo>
                <a:lnTo>
                  <a:pt x="69" y="21"/>
                </a:lnTo>
                <a:lnTo>
                  <a:pt x="74" y="19"/>
                </a:lnTo>
                <a:lnTo>
                  <a:pt x="74" y="19"/>
                </a:lnTo>
                <a:lnTo>
                  <a:pt x="76" y="16"/>
                </a:lnTo>
                <a:lnTo>
                  <a:pt x="81" y="16"/>
                </a:lnTo>
                <a:lnTo>
                  <a:pt x="83" y="14"/>
                </a:lnTo>
                <a:lnTo>
                  <a:pt x="86" y="14"/>
                </a:lnTo>
                <a:lnTo>
                  <a:pt x="88" y="14"/>
                </a:lnTo>
                <a:lnTo>
                  <a:pt x="88" y="14"/>
                </a:lnTo>
                <a:lnTo>
                  <a:pt x="90" y="14"/>
                </a:lnTo>
                <a:lnTo>
                  <a:pt x="90" y="12"/>
                </a:lnTo>
                <a:lnTo>
                  <a:pt x="93" y="9"/>
                </a:lnTo>
                <a:lnTo>
                  <a:pt x="93" y="9"/>
                </a:lnTo>
                <a:lnTo>
                  <a:pt x="93" y="9"/>
                </a:lnTo>
                <a:lnTo>
                  <a:pt x="95" y="9"/>
                </a:lnTo>
                <a:lnTo>
                  <a:pt x="97" y="7"/>
                </a:lnTo>
                <a:lnTo>
                  <a:pt x="100" y="7"/>
                </a:lnTo>
                <a:lnTo>
                  <a:pt x="102" y="5"/>
                </a:lnTo>
                <a:lnTo>
                  <a:pt x="102" y="2"/>
                </a:lnTo>
                <a:lnTo>
                  <a:pt x="104" y="2"/>
                </a:lnTo>
                <a:lnTo>
                  <a:pt x="104" y="2"/>
                </a:lnTo>
                <a:lnTo>
                  <a:pt x="107" y="0"/>
                </a:lnTo>
                <a:lnTo>
                  <a:pt x="109" y="2"/>
                </a:lnTo>
                <a:lnTo>
                  <a:pt x="116" y="2"/>
                </a:lnTo>
                <a:lnTo>
                  <a:pt x="119" y="2"/>
                </a:lnTo>
                <a:lnTo>
                  <a:pt x="121" y="2"/>
                </a:lnTo>
                <a:lnTo>
                  <a:pt x="121" y="2"/>
                </a:lnTo>
                <a:lnTo>
                  <a:pt x="123" y="2"/>
                </a:lnTo>
                <a:lnTo>
                  <a:pt x="123" y="2"/>
                </a:lnTo>
                <a:lnTo>
                  <a:pt x="123" y="2"/>
                </a:lnTo>
                <a:lnTo>
                  <a:pt x="123" y="5"/>
                </a:lnTo>
                <a:lnTo>
                  <a:pt x="121" y="5"/>
                </a:lnTo>
                <a:lnTo>
                  <a:pt x="121" y="5"/>
                </a:lnTo>
                <a:lnTo>
                  <a:pt x="121" y="5"/>
                </a:lnTo>
                <a:lnTo>
                  <a:pt x="121" y="7"/>
                </a:lnTo>
                <a:lnTo>
                  <a:pt x="123" y="7"/>
                </a:lnTo>
                <a:lnTo>
                  <a:pt x="133" y="7"/>
                </a:lnTo>
                <a:lnTo>
                  <a:pt x="137" y="7"/>
                </a:lnTo>
                <a:lnTo>
                  <a:pt x="137" y="7"/>
                </a:lnTo>
                <a:lnTo>
                  <a:pt x="140" y="7"/>
                </a:lnTo>
                <a:lnTo>
                  <a:pt x="140" y="9"/>
                </a:lnTo>
                <a:lnTo>
                  <a:pt x="142" y="9"/>
                </a:lnTo>
                <a:lnTo>
                  <a:pt x="147" y="12"/>
                </a:lnTo>
                <a:lnTo>
                  <a:pt x="149" y="12"/>
                </a:lnTo>
                <a:lnTo>
                  <a:pt x="152" y="12"/>
                </a:lnTo>
                <a:lnTo>
                  <a:pt x="154" y="16"/>
                </a:lnTo>
                <a:lnTo>
                  <a:pt x="156" y="16"/>
                </a:lnTo>
                <a:lnTo>
                  <a:pt x="159" y="16"/>
                </a:lnTo>
                <a:lnTo>
                  <a:pt x="159" y="19"/>
                </a:lnTo>
                <a:lnTo>
                  <a:pt x="161" y="21"/>
                </a:lnTo>
                <a:lnTo>
                  <a:pt x="161" y="21"/>
                </a:lnTo>
                <a:lnTo>
                  <a:pt x="163" y="24"/>
                </a:lnTo>
                <a:lnTo>
                  <a:pt x="163" y="24"/>
                </a:lnTo>
                <a:lnTo>
                  <a:pt x="168" y="26"/>
                </a:lnTo>
                <a:lnTo>
                  <a:pt x="168" y="28"/>
                </a:lnTo>
                <a:lnTo>
                  <a:pt x="168" y="28"/>
                </a:lnTo>
                <a:lnTo>
                  <a:pt x="168" y="31"/>
                </a:lnTo>
                <a:lnTo>
                  <a:pt x="171" y="31"/>
                </a:lnTo>
                <a:lnTo>
                  <a:pt x="173" y="31"/>
                </a:lnTo>
                <a:lnTo>
                  <a:pt x="173" y="31"/>
                </a:lnTo>
                <a:lnTo>
                  <a:pt x="173" y="31"/>
                </a:lnTo>
                <a:lnTo>
                  <a:pt x="171" y="33"/>
                </a:lnTo>
                <a:lnTo>
                  <a:pt x="171" y="33"/>
                </a:lnTo>
                <a:lnTo>
                  <a:pt x="168" y="35"/>
                </a:lnTo>
                <a:lnTo>
                  <a:pt x="171" y="35"/>
                </a:lnTo>
                <a:lnTo>
                  <a:pt x="171" y="35"/>
                </a:lnTo>
                <a:lnTo>
                  <a:pt x="171" y="35"/>
                </a:lnTo>
                <a:lnTo>
                  <a:pt x="173" y="38"/>
                </a:lnTo>
                <a:lnTo>
                  <a:pt x="173" y="40"/>
                </a:lnTo>
                <a:lnTo>
                  <a:pt x="173" y="40"/>
                </a:lnTo>
                <a:lnTo>
                  <a:pt x="173" y="42"/>
                </a:lnTo>
                <a:lnTo>
                  <a:pt x="173" y="42"/>
                </a:lnTo>
                <a:lnTo>
                  <a:pt x="175" y="42"/>
                </a:lnTo>
                <a:lnTo>
                  <a:pt x="175" y="45"/>
                </a:lnTo>
                <a:lnTo>
                  <a:pt x="175" y="45"/>
                </a:lnTo>
                <a:lnTo>
                  <a:pt x="178" y="47"/>
                </a:lnTo>
                <a:lnTo>
                  <a:pt x="178" y="50"/>
                </a:lnTo>
                <a:lnTo>
                  <a:pt x="178" y="52"/>
                </a:lnTo>
                <a:lnTo>
                  <a:pt x="175" y="52"/>
                </a:lnTo>
                <a:lnTo>
                  <a:pt x="175" y="54"/>
                </a:lnTo>
                <a:lnTo>
                  <a:pt x="173" y="57"/>
                </a:lnTo>
                <a:lnTo>
                  <a:pt x="173" y="59"/>
                </a:lnTo>
                <a:lnTo>
                  <a:pt x="173" y="59"/>
                </a:lnTo>
                <a:lnTo>
                  <a:pt x="166" y="64"/>
                </a:lnTo>
                <a:lnTo>
                  <a:pt x="166" y="64"/>
                </a:lnTo>
                <a:lnTo>
                  <a:pt x="166" y="64"/>
                </a:lnTo>
                <a:lnTo>
                  <a:pt x="166" y="61"/>
                </a:lnTo>
                <a:lnTo>
                  <a:pt x="163" y="59"/>
                </a:lnTo>
                <a:lnTo>
                  <a:pt x="161" y="59"/>
                </a:lnTo>
                <a:lnTo>
                  <a:pt x="161" y="59"/>
                </a:lnTo>
                <a:lnTo>
                  <a:pt x="161" y="61"/>
                </a:lnTo>
                <a:lnTo>
                  <a:pt x="161" y="61"/>
                </a:lnTo>
                <a:lnTo>
                  <a:pt x="161" y="61"/>
                </a:lnTo>
                <a:lnTo>
                  <a:pt x="161" y="64"/>
                </a:lnTo>
                <a:lnTo>
                  <a:pt x="161" y="64"/>
                </a:lnTo>
                <a:lnTo>
                  <a:pt x="161" y="66"/>
                </a:lnTo>
                <a:lnTo>
                  <a:pt x="161" y="66"/>
                </a:lnTo>
                <a:lnTo>
                  <a:pt x="161" y="66"/>
                </a:lnTo>
                <a:lnTo>
                  <a:pt x="159" y="66"/>
                </a:lnTo>
                <a:lnTo>
                  <a:pt x="156" y="73"/>
                </a:lnTo>
                <a:lnTo>
                  <a:pt x="156" y="73"/>
                </a:lnTo>
                <a:lnTo>
                  <a:pt x="154" y="71"/>
                </a:lnTo>
                <a:lnTo>
                  <a:pt x="149" y="66"/>
                </a:lnTo>
                <a:lnTo>
                  <a:pt x="149" y="64"/>
                </a:lnTo>
                <a:lnTo>
                  <a:pt x="149" y="64"/>
                </a:lnTo>
                <a:lnTo>
                  <a:pt x="147" y="61"/>
                </a:lnTo>
                <a:lnTo>
                  <a:pt x="145" y="59"/>
                </a:lnTo>
                <a:lnTo>
                  <a:pt x="145" y="59"/>
                </a:lnTo>
                <a:lnTo>
                  <a:pt x="142" y="54"/>
                </a:lnTo>
                <a:lnTo>
                  <a:pt x="142" y="54"/>
                </a:lnTo>
                <a:lnTo>
                  <a:pt x="142" y="52"/>
                </a:lnTo>
                <a:lnTo>
                  <a:pt x="140" y="52"/>
                </a:lnTo>
                <a:lnTo>
                  <a:pt x="140" y="50"/>
                </a:lnTo>
                <a:lnTo>
                  <a:pt x="140" y="47"/>
                </a:lnTo>
                <a:lnTo>
                  <a:pt x="140" y="47"/>
                </a:lnTo>
                <a:lnTo>
                  <a:pt x="142" y="47"/>
                </a:lnTo>
                <a:lnTo>
                  <a:pt x="142" y="47"/>
                </a:lnTo>
                <a:lnTo>
                  <a:pt x="145" y="50"/>
                </a:lnTo>
                <a:lnTo>
                  <a:pt x="145" y="47"/>
                </a:lnTo>
                <a:lnTo>
                  <a:pt x="145" y="47"/>
                </a:lnTo>
                <a:lnTo>
                  <a:pt x="147" y="45"/>
                </a:lnTo>
                <a:lnTo>
                  <a:pt x="147" y="45"/>
                </a:lnTo>
                <a:lnTo>
                  <a:pt x="145" y="42"/>
                </a:lnTo>
                <a:lnTo>
                  <a:pt x="145" y="42"/>
                </a:lnTo>
                <a:lnTo>
                  <a:pt x="145" y="42"/>
                </a:lnTo>
                <a:lnTo>
                  <a:pt x="147" y="40"/>
                </a:lnTo>
                <a:lnTo>
                  <a:pt x="149" y="38"/>
                </a:lnTo>
                <a:lnTo>
                  <a:pt x="149" y="38"/>
                </a:lnTo>
                <a:lnTo>
                  <a:pt x="152" y="40"/>
                </a:lnTo>
                <a:lnTo>
                  <a:pt x="152" y="42"/>
                </a:lnTo>
                <a:lnTo>
                  <a:pt x="154" y="42"/>
                </a:lnTo>
                <a:lnTo>
                  <a:pt x="154" y="42"/>
                </a:lnTo>
                <a:lnTo>
                  <a:pt x="156" y="42"/>
                </a:lnTo>
                <a:lnTo>
                  <a:pt x="159" y="45"/>
                </a:lnTo>
                <a:lnTo>
                  <a:pt x="159" y="45"/>
                </a:lnTo>
                <a:lnTo>
                  <a:pt x="161" y="47"/>
                </a:lnTo>
                <a:lnTo>
                  <a:pt x="161" y="45"/>
                </a:lnTo>
                <a:lnTo>
                  <a:pt x="156" y="42"/>
                </a:lnTo>
                <a:lnTo>
                  <a:pt x="156" y="42"/>
                </a:lnTo>
                <a:lnTo>
                  <a:pt x="156" y="42"/>
                </a:lnTo>
                <a:lnTo>
                  <a:pt x="154" y="42"/>
                </a:lnTo>
                <a:lnTo>
                  <a:pt x="154" y="42"/>
                </a:lnTo>
                <a:lnTo>
                  <a:pt x="152" y="40"/>
                </a:lnTo>
                <a:lnTo>
                  <a:pt x="149" y="35"/>
                </a:lnTo>
                <a:lnTo>
                  <a:pt x="149" y="38"/>
                </a:lnTo>
                <a:lnTo>
                  <a:pt x="147" y="38"/>
                </a:lnTo>
                <a:lnTo>
                  <a:pt x="145" y="38"/>
                </a:lnTo>
                <a:lnTo>
                  <a:pt x="142" y="38"/>
                </a:lnTo>
                <a:lnTo>
                  <a:pt x="142" y="40"/>
                </a:lnTo>
                <a:lnTo>
                  <a:pt x="142" y="40"/>
                </a:lnTo>
                <a:lnTo>
                  <a:pt x="140" y="40"/>
                </a:lnTo>
                <a:lnTo>
                  <a:pt x="137" y="35"/>
                </a:lnTo>
                <a:lnTo>
                  <a:pt x="137" y="35"/>
                </a:lnTo>
                <a:lnTo>
                  <a:pt x="137" y="31"/>
                </a:lnTo>
                <a:lnTo>
                  <a:pt x="137" y="31"/>
                </a:lnTo>
                <a:lnTo>
                  <a:pt x="135" y="31"/>
                </a:lnTo>
                <a:lnTo>
                  <a:pt x="135" y="31"/>
                </a:lnTo>
                <a:lnTo>
                  <a:pt x="133" y="28"/>
                </a:lnTo>
                <a:lnTo>
                  <a:pt x="133" y="28"/>
                </a:lnTo>
                <a:lnTo>
                  <a:pt x="130" y="26"/>
                </a:lnTo>
                <a:lnTo>
                  <a:pt x="126" y="21"/>
                </a:lnTo>
                <a:lnTo>
                  <a:pt x="121" y="21"/>
                </a:lnTo>
                <a:lnTo>
                  <a:pt x="121" y="21"/>
                </a:lnTo>
                <a:lnTo>
                  <a:pt x="121" y="19"/>
                </a:lnTo>
                <a:lnTo>
                  <a:pt x="121" y="19"/>
                </a:lnTo>
                <a:lnTo>
                  <a:pt x="121" y="16"/>
                </a:lnTo>
                <a:lnTo>
                  <a:pt x="123" y="16"/>
                </a:lnTo>
                <a:lnTo>
                  <a:pt x="123" y="16"/>
                </a:lnTo>
                <a:lnTo>
                  <a:pt x="121" y="16"/>
                </a:lnTo>
                <a:lnTo>
                  <a:pt x="119" y="16"/>
                </a:lnTo>
                <a:lnTo>
                  <a:pt x="119" y="19"/>
                </a:lnTo>
                <a:lnTo>
                  <a:pt x="119" y="19"/>
                </a:lnTo>
                <a:lnTo>
                  <a:pt x="119" y="19"/>
                </a:lnTo>
                <a:lnTo>
                  <a:pt x="116" y="19"/>
                </a:lnTo>
                <a:lnTo>
                  <a:pt x="114" y="19"/>
                </a:lnTo>
                <a:lnTo>
                  <a:pt x="114" y="19"/>
                </a:lnTo>
                <a:lnTo>
                  <a:pt x="112" y="19"/>
                </a:lnTo>
                <a:lnTo>
                  <a:pt x="112" y="19"/>
                </a:lnTo>
                <a:lnTo>
                  <a:pt x="109" y="19"/>
                </a:lnTo>
                <a:lnTo>
                  <a:pt x="109" y="19"/>
                </a:lnTo>
                <a:lnTo>
                  <a:pt x="107" y="21"/>
                </a:lnTo>
                <a:lnTo>
                  <a:pt x="107" y="21"/>
                </a:lnTo>
                <a:lnTo>
                  <a:pt x="104" y="24"/>
                </a:lnTo>
                <a:lnTo>
                  <a:pt x="104" y="24"/>
                </a:lnTo>
                <a:lnTo>
                  <a:pt x="102" y="24"/>
                </a:lnTo>
                <a:lnTo>
                  <a:pt x="100" y="24"/>
                </a:lnTo>
                <a:lnTo>
                  <a:pt x="100" y="26"/>
                </a:lnTo>
                <a:lnTo>
                  <a:pt x="100" y="28"/>
                </a:lnTo>
                <a:lnTo>
                  <a:pt x="100" y="28"/>
                </a:lnTo>
                <a:lnTo>
                  <a:pt x="100" y="31"/>
                </a:lnTo>
                <a:lnTo>
                  <a:pt x="93" y="35"/>
                </a:lnTo>
                <a:lnTo>
                  <a:pt x="93" y="38"/>
                </a:lnTo>
                <a:lnTo>
                  <a:pt x="93" y="38"/>
                </a:lnTo>
                <a:close/>
                <a:moveTo>
                  <a:pt x="38" y="61"/>
                </a:moveTo>
                <a:lnTo>
                  <a:pt x="41" y="61"/>
                </a:lnTo>
                <a:lnTo>
                  <a:pt x="41" y="64"/>
                </a:lnTo>
                <a:lnTo>
                  <a:pt x="41" y="66"/>
                </a:lnTo>
                <a:lnTo>
                  <a:pt x="41" y="66"/>
                </a:lnTo>
                <a:lnTo>
                  <a:pt x="41" y="66"/>
                </a:lnTo>
                <a:lnTo>
                  <a:pt x="41" y="66"/>
                </a:lnTo>
                <a:lnTo>
                  <a:pt x="41" y="68"/>
                </a:lnTo>
                <a:lnTo>
                  <a:pt x="43" y="68"/>
                </a:lnTo>
                <a:lnTo>
                  <a:pt x="43" y="68"/>
                </a:lnTo>
                <a:lnTo>
                  <a:pt x="43" y="68"/>
                </a:lnTo>
                <a:lnTo>
                  <a:pt x="43" y="68"/>
                </a:lnTo>
                <a:lnTo>
                  <a:pt x="43" y="71"/>
                </a:lnTo>
                <a:lnTo>
                  <a:pt x="43" y="71"/>
                </a:lnTo>
                <a:lnTo>
                  <a:pt x="43" y="71"/>
                </a:lnTo>
                <a:lnTo>
                  <a:pt x="38" y="71"/>
                </a:lnTo>
                <a:lnTo>
                  <a:pt x="38" y="71"/>
                </a:lnTo>
                <a:lnTo>
                  <a:pt x="36" y="68"/>
                </a:lnTo>
                <a:lnTo>
                  <a:pt x="36" y="66"/>
                </a:lnTo>
                <a:lnTo>
                  <a:pt x="36" y="66"/>
                </a:lnTo>
                <a:lnTo>
                  <a:pt x="36" y="66"/>
                </a:lnTo>
                <a:lnTo>
                  <a:pt x="36" y="66"/>
                </a:lnTo>
                <a:lnTo>
                  <a:pt x="38" y="61"/>
                </a:lnTo>
                <a:lnTo>
                  <a:pt x="38" y="61"/>
                </a:lnTo>
                <a:close/>
                <a:moveTo>
                  <a:pt x="126" y="35"/>
                </a:moveTo>
                <a:lnTo>
                  <a:pt x="128" y="38"/>
                </a:lnTo>
                <a:lnTo>
                  <a:pt x="128" y="38"/>
                </a:lnTo>
                <a:lnTo>
                  <a:pt x="128" y="38"/>
                </a:lnTo>
                <a:lnTo>
                  <a:pt x="128" y="40"/>
                </a:lnTo>
                <a:lnTo>
                  <a:pt x="128" y="40"/>
                </a:lnTo>
                <a:lnTo>
                  <a:pt x="128" y="40"/>
                </a:lnTo>
                <a:lnTo>
                  <a:pt x="126" y="42"/>
                </a:lnTo>
                <a:lnTo>
                  <a:pt x="123" y="40"/>
                </a:lnTo>
                <a:lnTo>
                  <a:pt x="123" y="38"/>
                </a:lnTo>
                <a:lnTo>
                  <a:pt x="123" y="35"/>
                </a:lnTo>
                <a:lnTo>
                  <a:pt x="126" y="35"/>
                </a:lnTo>
                <a:lnTo>
                  <a:pt x="126" y="35"/>
                </a:lnTo>
                <a:close/>
                <a:moveTo>
                  <a:pt x="22" y="7"/>
                </a:moveTo>
                <a:lnTo>
                  <a:pt x="22" y="7"/>
                </a:lnTo>
                <a:lnTo>
                  <a:pt x="24" y="7"/>
                </a:lnTo>
                <a:lnTo>
                  <a:pt x="24" y="9"/>
                </a:lnTo>
                <a:lnTo>
                  <a:pt x="24" y="9"/>
                </a:lnTo>
                <a:lnTo>
                  <a:pt x="24" y="9"/>
                </a:lnTo>
                <a:lnTo>
                  <a:pt x="24" y="9"/>
                </a:lnTo>
                <a:lnTo>
                  <a:pt x="22" y="7"/>
                </a:lnTo>
                <a:close/>
              </a:path>
            </a:pathLst>
          </a:custGeom>
          <a:solidFill>
            <a:srgbClr val="9CBB59"/>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4"/>
          <p:cNvSpPr>
            <a:spLocks noEditPoints="1"/>
          </p:cNvSpPr>
          <p:nvPr/>
        </p:nvSpPr>
        <p:spPr bwMode="auto">
          <a:xfrm>
            <a:off x="1852613" y="2555875"/>
            <a:ext cx="282575" cy="115888"/>
          </a:xfrm>
          <a:custGeom>
            <a:avLst/>
            <a:gdLst>
              <a:gd name="T0" fmla="*/ 81 w 178"/>
              <a:gd name="T1" fmla="*/ 40 h 73"/>
              <a:gd name="T2" fmla="*/ 78 w 178"/>
              <a:gd name="T3" fmla="*/ 50 h 73"/>
              <a:gd name="T4" fmla="*/ 88 w 178"/>
              <a:gd name="T5" fmla="*/ 57 h 73"/>
              <a:gd name="T6" fmla="*/ 86 w 178"/>
              <a:gd name="T7" fmla="*/ 68 h 73"/>
              <a:gd name="T8" fmla="*/ 74 w 178"/>
              <a:gd name="T9" fmla="*/ 73 h 73"/>
              <a:gd name="T10" fmla="*/ 64 w 178"/>
              <a:gd name="T11" fmla="*/ 73 h 73"/>
              <a:gd name="T12" fmla="*/ 62 w 178"/>
              <a:gd name="T13" fmla="*/ 61 h 73"/>
              <a:gd name="T14" fmla="*/ 57 w 178"/>
              <a:gd name="T15" fmla="*/ 54 h 73"/>
              <a:gd name="T16" fmla="*/ 52 w 178"/>
              <a:gd name="T17" fmla="*/ 61 h 73"/>
              <a:gd name="T18" fmla="*/ 43 w 178"/>
              <a:gd name="T19" fmla="*/ 52 h 73"/>
              <a:gd name="T20" fmla="*/ 41 w 178"/>
              <a:gd name="T21" fmla="*/ 47 h 73"/>
              <a:gd name="T22" fmla="*/ 24 w 178"/>
              <a:gd name="T23" fmla="*/ 42 h 73"/>
              <a:gd name="T24" fmla="*/ 17 w 178"/>
              <a:gd name="T25" fmla="*/ 42 h 73"/>
              <a:gd name="T26" fmla="*/ 8 w 178"/>
              <a:gd name="T27" fmla="*/ 40 h 73"/>
              <a:gd name="T28" fmla="*/ 5 w 178"/>
              <a:gd name="T29" fmla="*/ 50 h 73"/>
              <a:gd name="T30" fmla="*/ 0 w 178"/>
              <a:gd name="T31" fmla="*/ 42 h 73"/>
              <a:gd name="T32" fmla="*/ 5 w 178"/>
              <a:gd name="T33" fmla="*/ 35 h 73"/>
              <a:gd name="T34" fmla="*/ 5 w 178"/>
              <a:gd name="T35" fmla="*/ 26 h 73"/>
              <a:gd name="T36" fmla="*/ 5 w 178"/>
              <a:gd name="T37" fmla="*/ 16 h 73"/>
              <a:gd name="T38" fmla="*/ 8 w 178"/>
              <a:gd name="T39" fmla="*/ 2 h 73"/>
              <a:gd name="T40" fmla="*/ 15 w 178"/>
              <a:gd name="T41" fmla="*/ 2 h 73"/>
              <a:gd name="T42" fmla="*/ 24 w 178"/>
              <a:gd name="T43" fmla="*/ 19 h 73"/>
              <a:gd name="T44" fmla="*/ 34 w 178"/>
              <a:gd name="T45" fmla="*/ 16 h 73"/>
              <a:gd name="T46" fmla="*/ 43 w 178"/>
              <a:gd name="T47" fmla="*/ 21 h 73"/>
              <a:gd name="T48" fmla="*/ 57 w 178"/>
              <a:gd name="T49" fmla="*/ 26 h 73"/>
              <a:gd name="T50" fmla="*/ 67 w 178"/>
              <a:gd name="T51" fmla="*/ 24 h 73"/>
              <a:gd name="T52" fmla="*/ 81 w 178"/>
              <a:gd name="T53" fmla="*/ 16 h 73"/>
              <a:gd name="T54" fmla="*/ 93 w 178"/>
              <a:gd name="T55" fmla="*/ 9 h 73"/>
              <a:gd name="T56" fmla="*/ 102 w 178"/>
              <a:gd name="T57" fmla="*/ 2 h 73"/>
              <a:gd name="T58" fmla="*/ 121 w 178"/>
              <a:gd name="T59" fmla="*/ 2 h 73"/>
              <a:gd name="T60" fmla="*/ 121 w 178"/>
              <a:gd name="T61" fmla="*/ 5 h 73"/>
              <a:gd name="T62" fmla="*/ 140 w 178"/>
              <a:gd name="T63" fmla="*/ 7 h 73"/>
              <a:gd name="T64" fmla="*/ 156 w 178"/>
              <a:gd name="T65" fmla="*/ 16 h 73"/>
              <a:gd name="T66" fmla="*/ 168 w 178"/>
              <a:gd name="T67" fmla="*/ 26 h 73"/>
              <a:gd name="T68" fmla="*/ 173 w 178"/>
              <a:gd name="T69" fmla="*/ 31 h 73"/>
              <a:gd name="T70" fmla="*/ 173 w 178"/>
              <a:gd name="T71" fmla="*/ 38 h 73"/>
              <a:gd name="T72" fmla="*/ 175 w 178"/>
              <a:gd name="T73" fmla="*/ 45 h 73"/>
              <a:gd name="T74" fmla="*/ 173 w 178"/>
              <a:gd name="T75" fmla="*/ 59 h 73"/>
              <a:gd name="T76" fmla="*/ 161 w 178"/>
              <a:gd name="T77" fmla="*/ 59 h 73"/>
              <a:gd name="T78" fmla="*/ 161 w 178"/>
              <a:gd name="T79" fmla="*/ 66 h 73"/>
              <a:gd name="T80" fmla="*/ 149 w 178"/>
              <a:gd name="T81" fmla="*/ 66 h 73"/>
              <a:gd name="T82" fmla="*/ 142 w 178"/>
              <a:gd name="T83" fmla="*/ 54 h 73"/>
              <a:gd name="T84" fmla="*/ 142 w 178"/>
              <a:gd name="T85" fmla="*/ 47 h 73"/>
              <a:gd name="T86" fmla="*/ 145 w 178"/>
              <a:gd name="T87" fmla="*/ 42 h 73"/>
              <a:gd name="T88" fmla="*/ 154 w 178"/>
              <a:gd name="T89" fmla="*/ 42 h 73"/>
              <a:gd name="T90" fmla="*/ 156 w 178"/>
              <a:gd name="T91" fmla="*/ 42 h 73"/>
              <a:gd name="T92" fmla="*/ 149 w 178"/>
              <a:gd name="T93" fmla="*/ 38 h 73"/>
              <a:gd name="T94" fmla="*/ 137 w 178"/>
              <a:gd name="T95" fmla="*/ 35 h 73"/>
              <a:gd name="T96" fmla="*/ 133 w 178"/>
              <a:gd name="T97" fmla="*/ 28 h 73"/>
              <a:gd name="T98" fmla="*/ 121 w 178"/>
              <a:gd name="T99" fmla="*/ 16 h 73"/>
              <a:gd name="T100" fmla="*/ 119 w 178"/>
              <a:gd name="T101" fmla="*/ 19 h 73"/>
              <a:gd name="T102" fmla="*/ 109 w 178"/>
              <a:gd name="T103" fmla="*/ 19 h 73"/>
              <a:gd name="T104" fmla="*/ 100 w 178"/>
              <a:gd name="T105" fmla="*/ 26 h 73"/>
              <a:gd name="T106" fmla="*/ 38 w 178"/>
              <a:gd name="T107" fmla="*/ 61 h 73"/>
              <a:gd name="T108" fmla="*/ 41 w 178"/>
              <a:gd name="T109" fmla="*/ 68 h 73"/>
              <a:gd name="T110" fmla="*/ 43 w 178"/>
              <a:gd name="T111" fmla="*/ 71 h 73"/>
              <a:gd name="T112" fmla="*/ 36 w 178"/>
              <a:gd name="T113" fmla="*/ 66 h 73"/>
              <a:gd name="T114" fmla="*/ 128 w 178"/>
              <a:gd name="T115" fmla="*/ 40 h 73"/>
              <a:gd name="T116" fmla="*/ 126 w 178"/>
              <a:gd name="T117" fmla="*/ 35 h 73"/>
              <a:gd name="T118" fmla="*/ 24 w 178"/>
              <a:gd name="T119"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8" h="73">
                <a:moveTo>
                  <a:pt x="93" y="38"/>
                </a:moveTo>
                <a:lnTo>
                  <a:pt x="90" y="38"/>
                </a:lnTo>
                <a:lnTo>
                  <a:pt x="90" y="38"/>
                </a:lnTo>
                <a:lnTo>
                  <a:pt x="88" y="40"/>
                </a:lnTo>
                <a:lnTo>
                  <a:pt x="86" y="40"/>
                </a:lnTo>
                <a:lnTo>
                  <a:pt x="81" y="42"/>
                </a:lnTo>
                <a:lnTo>
                  <a:pt x="81" y="40"/>
                </a:lnTo>
                <a:lnTo>
                  <a:pt x="78" y="42"/>
                </a:lnTo>
                <a:lnTo>
                  <a:pt x="78" y="42"/>
                </a:lnTo>
                <a:lnTo>
                  <a:pt x="78" y="45"/>
                </a:lnTo>
                <a:lnTo>
                  <a:pt x="78" y="45"/>
                </a:lnTo>
                <a:lnTo>
                  <a:pt x="78" y="47"/>
                </a:lnTo>
                <a:lnTo>
                  <a:pt x="78" y="47"/>
                </a:lnTo>
                <a:lnTo>
                  <a:pt x="78" y="50"/>
                </a:lnTo>
                <a:lnTo>
                  <a:pt x="81" y="50"/>
                </a:lnTo>
                <a:lnTo>
                  <a:pt x="81" y="50"/>
                </a:lnTo>
                <a:lnTo>
                  <a:pt x="81" y="50"/>
                </a:lnTo>
                <a:lnTo>
                  <a:pt x="81" y="50"/>
                </a:lnTo>
                <a:lnTo>
                  <a:pt x="83" y="52"/>
                </a:lnTo>
                <a:lnTo>
                  <a:pt x="83" y="52"/>
                </a:lnTo>
                <a:lnTo>
                  <a:pt x="88" y="57"/>
                </a:lnTo>
                <a:lnTo>
                  <a:pt x="90" y="61"/>
                </a:lnTo>
                <a:lnTo>
                  <a:pt x="93" y="66"/>
                </a:lnTo>
                <a:lnTo>
                  <a:pt x="93" y="66"/>
                </a:lnTo>
                <a:lnTo>
                  <a:pt x="93" y="66"/>
                </a:lnTo>
                <a:lnTo>
                  <a:pt x="90" y="68"/>
                </a:lnTo>
                <a:lnTo>
                  <a:pt x="88" y="68"/>
                </a:lnTo>
                <a:lnTo>
                  <a:pt x="86" y="68"/>
                </a:lnTo>
                <a:lnTo>
                  <a:pt x="86" y="68"/>
                </a:lnTo>
                <a:lnTo>
                  <a:pt x="83" y="68"/>
                </a:lnTo>
                <a:lnTo>
                  <a:pt x="83" y="68"/>
                </a:lnTo>
                <a:lnTo>
                  <a:pt x="81" y="68"/>
                </a:lnTo>
                <a:lnTo>
                  <a:pt x="81" y="71"/>
                </a:lnTo>
                <a:lnTo>
                  <a:pt x="78" y="73"/>
                </a:lnTo>
                <a:lnTo>
                  <a:pt x="74" y="73"/>
                </a:lnTo>
                <a:lnTo>
                  <a:pt x="74" y="73"/>
                </a:lnTo>
                <a:lnTo>
                  <a:pt x="74" y="73"/>
                </a:lnTo>
                <a:lnTo>
                  <a:pt x="71" y="73"/>
                </a:lnTo>
                <a:lnTo>
                  <a:pt x="71" y="73"/>
                </a:lnTo>
                <a:lnTo>
                  <a:pt x="69" y="73"/>
                </a:lnTo>
                <a:lnTo>
                  <a:pt x="67" y="73"/>
                </a:lnTo>
                <a:lnTo>
                  <a:pt x="64" y="73"/>
                </a:lnTo>
                <a:lnTo>
                  <a:pt x="64" y="73"/>
                </a:lnTo>
                <a:lnTo>
                  <a:pt x="64" y="71"/>
                </a:lnTo>
                <a:lnTo>
                  <a:pt x="64" y="71"/>
                </a:lnTo>
                <a:lnTo>
                  <a:pt x="64" y="66"/>
                </a:lnTo>
                <a:lnTo>
                  <a:pt x="64" y="64"/>
                </a:lnTo>
                <a:lnTo>
                  <a:pt x="62" y="61"/>
                </a:lnTo>
                <a:lnTo>
                  <a:pt x="62" y="61"/>
                </a:lnTo>
                <a:lnTo>
                  <a:pt x="60" y="59"/>
                </a:lnTo>
                <a:lnTo>
                  <a:pt x="60" y="59"/>
                </a:lnTo>
                <a:lnTo>
                  <a:pt x="60" y="54"/>
                </a:lnTo>
                <a:lnTo>
                  <a:pt x="60" y="54"/>
                </a:lnTo>
                <a:lnTo>
                  <a:pt x="57" y="54"/>
                </a:lnTo>
                <a:lnTo>
                  <a:pt x="57" y="54"/>
                </a:lnTo>
                <a:lnTo>
                  <a:pt x="57" y="54"/>
                </a:lnTo>
                <a:lnTo>
                  <a:pt x="57" y="57"/>
                </a:lnTo>
                <a:lnTo>
                  <a:pt x="57" y="57"/>
                </a:lnTo>
                <a:lnTo>
                  <a:pt x="55" y="59"/>
                </a:lnTo>
                <a:lnTo>
                  <a:pt x="55" y="61"/>
                </a:lnTo>
                <a:lnTo>
                  <a:pt x="55" y="61"/>
                </a:lnTo>
                <a:lnTo>
                  <a:pt x="52" y="61"/>
                </a:lnTo>
                <a:lnTo>
                  <a:pt x="52" y="61"/>
                </a:lnTo>
                <a:lnTo>
                  <a:pt x="50" y="61"/>
                </a:lnTo>
                <a:lnTo>
                  <a:pt x="48" y="59"/>
                </a:lnTo>
                <a:lnTo>
                  <a:pt x="48" y="59"/>
                </a:lnTo>
                <a:lnTo>
                  <a:pt x="45" y="57"/>
                </a:lnTo>
                <a:lnTo>
                  <a:pt x="43" y="57"/>
                </a:lnTo>
                <a:lnTo>
                  <a:pt x="43" y="54"/>
                </a:lnTo>
                <a:lnTo>
                  <a:pt x="43" y="52"/>
                </a:lnTo>
                <a:lnTo>
                  <a:pt x="43" y="52"/>
                </a:lnTo>
                <a:lnTo>
                  <a:pt x="43" y="52"/>
                </a:lnTo>
                <a:lnTo>
                  <a:pt x="43" y="52"/>
                </a:lnTo>
                <a:lnTo>
                  <a:pt x="43" y="52"/>
                </a:lnTo>
                <a:lnTo>
                  <a:pt x="41" y="50"/>
                </a:lnTo>
                <a:lnTo>
                  <a:pt x="41" y="47"/>
                </a:lnTo>
                <a:lnTo>
                  <a:pt x="41" y="47"/>
                </a:lnTo>
                <a:lnTo>
                  <a:pt x="41" y="47"/>
                </a:lnTo>
                <a:lnTo>
                  <a:pt x="38" y="45"/>
                </a:lnTo>
                <a:lnTo>
                  <a:pt x="34" y="45"/>
                </a:lnTo>
                <a:lnTo>
                  <a:pt x="29" y="42"/>
                </a:lnTo>
                <a:lnTo>
                  <a:pt x="26" y="45"/>
                </a:lnTo>
                <a:lnTo>
                  <a:pt x="24" y="45"/>
                </a:lnTo>
                <a:lnTo>
                  <a:pt x="24" y="42"/>
                </a:lnTo>
                <a:lnTo>
                  <a:pt x="24" y="42"/>
                </a:lnTo>
                <a:lnTo>
                  <a:pt x="24" y="40"/>
                </a:lnTo>
                <a:lnTo>
                  <a:pt x="22" y="40"/>
                </a:lnTo>
                <a:lnTo>
                  <a:pt x="22" y="40"/>
                </a:lnTo>
                <a:lnTo>
                  <a:pt x="19" y="40"/>
                </a:lnTo>
                <a:lnTo>
                  <a:pt x="19" y="42"/>
                </a:lnTo>
                <a:lnTo>
                  <a:pt x="17" y="42"/>
                </a:lnTo>
                <a:lnTo>
                  <a:pt x="17" y="42"/>
                </a:lnTo>
                <a:lnTo>
                  <a:pt x="15" y="42"/>
                </a:lnTo>
                <a:lnTo>
                  <a:pt x="15" y="42"/>
                </a:lnTo>
                <a:lnTo>
                  <a:pt x="12" y="40"/>
                </a:lnTo>
                <a:lnTo>
                  <a:pt x="10" y="40"/>
                </a:lnTo>
                <a:lnTo>
                  <a:pt x="10" y="40"/>
                </a:lnTo>
                <a:lnTo>
                  <a:pt x="8" y="40"/>
                </a:lnTo>
                <a:lnTo>
                  <a:pt x="8" y="40"/>
                </a:lnTo>
                <a:lnTo>
                  <a:pt x="5" y="42"/>
                </a:lnTo>
                <a:lnTo>
                  <a:pt x="5" y="42"/>
                </a:lnTo>
                <a:lnTo>
                  <a:pt x="5" y="45"/>
                </a:lnTo>
                <a:lnTo>
                  <a:pt x="5" y="47"/>
                </a:lnTo>
                <a:lnTo>
                  <a:pt x="5" y="47"/>
                </a:lnTo>
                <a:lnTo>
                  <a:pt x="5" y="50"/>
                </a:lnTo>
                <a:lnTo>
                  <a:pt x="3" y="50"/>
                </a:lnTo>
                <a:lnTo>
                  <a:pt x="5" y="50"/>
                </a:lnTo>
                <a:lnTo>
                  <a:pt x="5" y="47"/>
                </a:lnTo>
                <a:lnTo>
                  <a:pt x="5" y="47"/>
                </a:lnTo>
                <a:lnTo>
                  <a:pt x="3" y="42"/>
                </a:lnTo>
                <a:lnTo>
                  <a:pt x="3" y="42"/>
                </a:lnTo>
                <a:lnTo>
                  <a:pt x="0" y="42"/>
                </a:lnTo>
                <a:lnTo>
                  <a:pt x="0" y="40"/>
                </a:lnTo>
                <a:lnTo>
                  <a:pt x="0" y="40"/>
                </a:lnTo>
                <a:lnTo>
                  <a:pt x="0" y="40"/>
                </a:lnTo>
                <a:lnTo>
                  <a:pt x="3" y="38"/>
                </a:lnTo>
                <a:lnTo>
                  <a:pt x="3" y="38"/>
                </a:lnTo>
                <a:lnTo>
                  <a:pt x="5" y="38"/>
                </a:lnTo>
                <a:lnTo>
                  <a:pt x="5" y="35"/>
                </a:lnTo>
                <a:lnTo>
                  <a:pt x="5" y="33"/>
                </a:lnTo>
                <a:lnTo>
                  <a:pt x="5" y="31"/>
                </a:lnTo>
                <a:lnTo>
                  <a:pt x="5" y="28"/>
                </a:lnTo>
                <a:lnTo>
                  <a:pt x="3" y="28"/>
                </a:lnTo>
                <a:lnTo>
                  <a:pt x="3" y="28"/>
                </a:lnTo>
                <a:lnTo>
                  <a:pt x="3" y="26"/>
                </a:lnTo>
                <a:lnTo>
                  <a:pt x="5" y="26"/>
                </a:lnTo>
                <a:lnTo>
                  <a:pt x="5" y="24"/>
                </a:lnTo>
                <a:lnTo>
                  <a:pt x="8" y="24"/>
                </a:lnTo>
                <a:lnTo>
                  <a:pt x="8" y="24"/>
                </a:lnTo>
                <a:lnTo>
                  <a:pt x="10" y="21"/>
                </a:lnTo>
                <a:lnTo>
                  <a:pt x="10" y="21"/>
                </a:lnTo>
                <a:lnTo>
                  <a:pt x="8" y="21"/>
                </a:lnTo>
                <a:lnTo>
                  <a:pt x="5" y="16"/>
                </a:lnTo>
                <a:lnTo>
                  <a:pt x="3" y="19"/>
                </a:lnTo>
                <a:lnTo>
                  <a:pt x="3" y="14"/>
                </a:lnTo>
                <a:lnTo>
                  <a:pt x="3" y="5"/>
                </a:lnTo>
                <a:lnTo>
                  <a:pt x="5" y="2"/>
                </a:lnTo>
                <a:lnTo>
                  <a:pt x="5" y="0"/>
                </a:lnTo>
                <a:lnTo>
                  <a:pt x="8" y="2"/>
                </a:lnTo>
                <a:lnTo>
                  <a:pt x="8" y="2"/>
                </a:lnTo>
                <a:lnTo>
                  <a:pt x="10" y="2"/>
                </a:lnTo>
                <a:lnTo>
                  <a:pt x="10" y="5"/>
                </a:lnTo>
                <a:lnTo>
                  <a:pt x="12" y="5"/>
                </a:lnTo>
                <a:lnTo>
                  <a:pt x="12" y="5"/>
                </a:lnTo>
                <a:lnTo>
                  <a:pt x="15" y="2"/>
                </a:lnTo>
                <a:lnTo>
                  <a:pt x="15" y="2"/>
                </a:lnTo>
                <a:lnTo>
                  <a:pt x="15" y="2"/>
                </a:lnTo>
                <a:lnTo>
                  <a:pt x="15" y="2"/>
                </a:lnTo>
                <a:lnTo>
                  <a:pt x="19" y="7"/>
                </a:lnTo>
                <a:lnTo>
                  <a:pt x="19" y="9"/>
                </a:lnTo>
                <a:lnTo>
                  <a:pt x="19" y="12"/>
                </a:lnTo>
                <a:lnTo>
                  <a:pt x="22" y="14"/>
                </a:lnTo>
                <a:lnTo>
                  <a:pt x="22" y="16"/>
                </a:lnTo>
                <a:lnTo>
                  <a:pt x="24" y="19"/>
                </a:lnTo>
                <a:lnTo>
                  <a:pt x="29" y="21"/>
                </a:lnTo>
                <a:lnTo>
                  <a:pt x="29" y="21"/>
                </a:lnTo>
                <a:lnTo>
                  <a:pt x="31" y="21"/>
                </a:lnTo>
                <a:lnTo>
                  <a:pt x="36" y="21"/>
                </a:lnTo>
                <a:lnTo>
                  <a:pt x="38" y="19"/>
                </a:lnTo>
                <a:lnTo>
                  <a:pt x="36" y="19"/>
                </a:lnTo>
                <a:lnTo>
                  <a:pt x="34" y="16"/>
                </a:lnTo>
                <a:lnTo>
                  <a:pt x="34" y="14"/>
                </a:lnTo>
                <a:lnTo>
                  <a:pt x="34" y="14"/>
                </a:lnTo>
                <a:lnTo>
                  <a:pt x="36" y="14"/>
                </a:lnTo>
                <a:lnTo>
                  <a:pt x="38" y="19"/>
                </a:lnTo>
                <a:lnTo>
                  <a:pt x="41" y="19"/>
                </a:lnTo>
                <a:lnTo>
                  <a:pt x="41" y="21"/>
                </a:lnTo>
                <a:lnTo>
                  <a:pt x="43" y="21"/>
                </a:lnTo>
                <a:lnTo>
                  <a:pt x="43" y="24"/>
                </a:lnTo>
                <a:lnTo>
                  <a:pt x="45" y="26"/>
                </a:lnTo>
                <a:lnTo>
                  <a:pt x="45" y="26"/>
                </a:lnTo>
                <a:lnTo>
                  <a:pt x="52" y="26"/>
                </a:lnTo>
                <a:lnTo>
                  <a:pt x="55" y="26"/>
                </a:lnTo>
                <a:lnTo>
                  <a:pt x="55" y="26"/>
                </a:lnTo>
                <a:lnTo>
                  <a:pt x="57" y="26"/>
                </a:lnTo>
                <a:lnTo>
                  <a:pt x="60" y="26"/>
                </a:lnTo>
                <a:lnTo>
                  <a:pt x="62" y="24"/>
                </a:lnTo>
                <a:lnTo>
                  <a:pt x="64" y="24"/>
                </a:lnTo>
                <a:lnTo>
                  <a:pt x="67" y="24"/>
                </a:lnTo>
                <a:lnTo>
                  <a:pt x="67" y="24"/>
                </a:lnTo>
                <a:lnTo>
                  <a:pt x="67" y="24"/>
                </a:lnTo>
                <a:lnTo>
                  <a:pt x="67" y="24"/>
                </a:lnTo>
                <a:lnTo>
                  <a:pt x="69" y="24"/>
                </a:lnTo>
                <a:lnTo>
                  <a:pt x="69" y="21"/>
                </a:lnTo>
                <a:lnTo>
                  <a:pt x="69" y="21"/>
                </a:lnTo>
                <a:lnTo>
                  <a:pt x="74" y="19"/>
                </a:lnTo>
                <a:lnTo>
                  <a:pt x="74" y="19"/>
                </a:lnTo>
                <a:lnTo>
                  <a:pt x="76" y="16"/>
                </a:lnTo>
                <a:lnTo>
                  <a:pt x="81" y="16"/>
                </a:lnTo>
                <a:lnTo>
                  <a:pt x="83" y="14"/>
                </a:lnTo>
                <a:lnTo>
                  <a:pt x="86" y="14"/>
                </a:lnTo>
                <a:lnTo>
                  <a:pt x="88" y="14"/>
                </a:lnTo>
                <a:lnTo>
                  <a:pt x="88" y="14"/>
                </a:lnTo>
                <a:lnTo>
                  <a:pt x="90" y="14"/>
                </a:lnTo>
                <a:lnTo>
                  <a:pt x="90" y="12"/>
                </a:lnTo>
                <a:lnTo>
                  <a:pt x="93" y="9"/>
                </a:lnTo>
                <a:lnTo>
                  <a:pt x="93" y="9"/>
                </a:lnTo>
                <a:lnTo>
                  <a:pt x="93" y="9"/>
                </a:lnTo>
                <a:lnTo>
                  <a:pt x="95" y="9"/>
                </a:lnTo>
                <a:lnTo>
                  <a:pt x="97" y="7"/>
                </a:lnTo>
                <a:lnTo>
                  <a:pt x="100" y="7"/>
                </a:lnTo>
                <a:lnTo>
                  <a:pt x="102" y="5"/>
                </a:lnTo>
                <a:lnTo>
                  <a:pt x="102" y="2"/>
                </a:lnTo>
                <a:lnTo>
                  <a:pt x="104" y="2"/>
                </a:lnTo>
                <a:lnTo>
                  <a:pt x="104" y="2"/>
                </a:lnTo>
                <a:lnTo>
                  <a:pt x="107" y="0"/>
                </a:lnTo>
                <a:lnTo>
                  <a:pt x="109" y="2"/>
                </a:lnTo>
                <a:lnTo>
                  <a:pt x="116" y="2"/>
                </a:lnTo>
                <a:lnTo>
                  <a:pt x="119" y="2"/>
                </a:lnTo>
                <a:lnTo>
                  <a:pt x="121" y="2"/>
                </a:lnTo>
                <a:lnTo>
                  <a:pt x="121" y="2"/>
                </a:lnTo>
                <a:lnTo>
                  <a:pt x="123" y="2"/>
                </a:lnTo>
                <a:lnTo>
                  <a:pt x="123" y="2"/>
                </a:lnTo>
                <a:lnTo>
                  <a:pt x="123" y="2"/>
                </a:lnTo>
                <a:lnTo>
                  <a:pt x="123" y="5"/>
                </a:lnTo>
                <a:lnTo>
                  <a:pt x="121" y="5"/>
                </a:lnTo>
                <a:lnTo>
                  <a:pt x="121" y="5"/>
                </a:lnTo>
                <a:lnTo>
                  <a:pt x="121" y="5"/>
                </a:lnTo>
                <a:lnTo>
                  <a:pt x="121" y="7"/>
                </a:lnTo>
                <a:lnTo>
                  <a:pt x="123" y="7"/>
                </a:lnTo>
                <a:lnTo>
                  <a:pt x="133" y="7"/>
                </a:lnTo>
                <a:lnTo>
                  <a:pt x="137" y="7"/>
                </a:lnTo>
                <a:lnTo>
                  <a:pt x="137" y="7"/>
                </a:lnTo>
                <a:lnTo>
                  <a:pt x="140" y="7"/>
                </a:lnTo>
                <a:lnTo>
                  <a:pt x="140" y="9"/>
                </a:lnTo>
                <a:lnTo>
                  <a:pt x="142" y="9"/>
                </a:lnTo>
                <a:lnTo>
                  <a:pt x="147" y="12"/>
                </a:lnTo>
                <a:lnTo>
                  <a:pt x="149" y="12"/>
                </a:lnTo>
                <a:lnTo>
                  <a:pt x="152" y="12"/>
                </a:lnTo>
                <a:lnTo>
                  <a:pt x="154" y="16"/>
                </a:lnTo>
                <a:lnTo>
                  <a:pt x="156" y="16"/>
                </a:lnTo>
                <a:lnTo>
                  <a:pt x="159" y="16"/>
                </a:lnTo>
                <a:lnTo>
                  <a:pt x="159" y="19"/>
                </a:lnTo>
                <a:lnTo>
                  <a:pt x="161" y="21"/>
                </a:lnTo>
                <a:lnTo>
                  <a:pt x="161" y="21"/>
                </a:lnTo>
                <a:lnTo>
                  <a:pt x="163" y="24"/>
                </a:lnTo>
                <a:lnTo>
                  <a:pt x="163" y="24"/>
                </a:lnTo>
                <a:lnTo>
                  <a:pt x="168" y="26"/>
                </a:lnTo>
                <a:lnTo>
                  <a:pt x="168" y="28"/>
                </a:lnTo>
                <a:lnTo>
                  <a:pt x="168" y="28"/>
                </a:lnTo>
                <a:lnTo>
                  <a:pt x="168" y="31"/>
                </a:lnTo>
                <a:lnTo>
                  <a:pt x="171" y="31"/>
                </a:lnTo>
                <a:lnTo>
                  <a:pt x="173" y="31"/>
                </a:lnTo>
                <a:lnTo>
                  <a:pt x="173" y="31"/>
                </a:lnTo>
                <a:lnTo>
                  <a:pt x="173" y="31"/>
                </a:lnTo>
                <a:lnTo>
                  <a:pt x="171" y="33"/>
                </a:lnTo>
                <a:lnTo>
                  <a:pt x="171" y="33"/>
                </a:lnTo>
                <a:lnTo>
                  <a:pt x="168" y="35"/>
                </a:lnTo>
                <a:lnTo>
                  <a:pt x="171" y="35"/>
                </a:lnTo>
                <a:lnTo>
                  <a:pt x="171" y="35"/>
                </a:lnTo>
                <a:lnTo>
                  <a:pt x="171" y="35"/>
                </a:lnTo>
                <a:lnTo>
                  <a:pt x="173" y="38"/>
                </a:lnTo>
                <a:lnTo>
                  <a:pt x="173" y="40"/>
                </a:lnTo>
                <a:lnTo>
                  <a:pt x="173" y="40"/>
                </a:lnTo>
                <a:lnTo>
                  <a:pt x="173" y="42"/>
                </a:lnTo>
                <a:lnTo>
                  <a:pt x="173" y="42"/>
                </a:lnTo>
                <a:lnTo>
                  <a:pt x="175" y="42"/>
                </a:lnTo>
                <a:lnTo>
                  <a:pt x="175" y="45"/>
                </a:lnTo>
                <a:lnTo>
                  <a:pt x="175" y="45"/>
                </a:lnTo>
                <a:lnTo>
                  <a:pt x="178" y="47"/>
                </a:lnTo>
                <a:lnTo>
                  <a:pt x="178" y="50"/>
                </a:lnTo>
                <a:lnTo>
                  <a:pt x="178" y="52"/>
                </a:lnTo>
                <a:lnTo>
                  <a:pt x="175" y="52"/>
                </a:lnTo>
                <a:lnTo>
                  <a:pt x="175" y="54"/>
                </a:lnTo>
                <a:lnTo>
                  <a:pt x="173" y="57"/>
                </a:lnTo>
                <a:lnTo>
                  <a:pt x="173" y="59"/>
                </a:lnTo>
                <a:lnTo>
                  <a:pt x="173" y="59"/>
                </a:lnTo>
                <a:lnTo>
                  <a:pt x="166" y="64"/>
                </a:lnTo>
                <a:lnTo>
                  <a:pt x="166" y="64"/>
                </a:lnTo>
                <a:lnTo>
                  <a:pt x="166" y="64"/>
                </a:lnTo>
                <a:lnTo>
                  <a:pt x="166" y="61"/>
                </a:lnTo>
                <a:lnTo>
                  <a:pt x="163" y="59"/>
                </a:lnTo>
                <a:lnTo>
                  <a:pt x="161" y="59"/>
                </a:lnTo>
                <a:lnTo>
                  <a:pt x="161" y="59"/>
                </a:lnTo>
                <a:lnTo>
                  <a:pt x="161" y="61"/>
                </a:lnTo>
                <a:lnTo>
                  <a:pt x="161" y="61"/>
                </a:lnTo>
                <a:lnTo>
                  <a:pt x="161" y="61"/>
                </a:lnTo>
                <a:lnTo>
                  <a:pt x="161" y="64"/>
                </a:lnTo>
                <a:lnTo>
                  <a:pt x="161" y="64"/>
                </a:lnTo>
                <a:lnTo>
                  <a:pt x="161" y="66"/>
                </a:lnTo>
                <a:lnTo>
                  <a:pt x="161" y="66"/>
                </a:lnTo>
                <a:lnTo>
                  <a:pt x="161" y="66"/>
                </a:lnTo>
                <a:lnTo>
                  <a:pt x="159" y="66"/>
                </a:lnTo>
                <a:lnTo>
                  <a:pt x="156" y="73"/>
                </a:lnTo>
                <a:lnTo>
                  <a:pt x="156" y="73"/>
                </a:lnTo>
                <a:lnTo>
                  <a:pt x="154" y="71"/>
                </a:lnTo>
                <a:lnTo>
                  <a:pt x="149" y="66"/>
                </a:lnTo>
                <a:lnTo>
                  <a:pt x="149" y="64"/>
                </a:lnTo>
                <a:lnTo>
                  <a:pt x="149" y="64"/>
                </a:lnTo>
                <a:lnTo>
                  <a:pt x="147" y="61"/>
                </a:lnTo>
                <a:lnTo>
                  <a:pt x="145" y="59"/>
                </a:lnTo>
                <a:lnTo>
                  <a:pt x="145" y="59"/>
                </a:lnTo>
                <a:lnTo>
                  <a:pt x="142" y="54"/>
                </a:lnTo>
                <a:lnTo>
                  <a:pt x="142" y="54"/>
                </a:lnTo>
                <a:lnTo>
                  <a:pt x="142" y="52"/>
                </a:lnTo>
                <a:lnTo>
                  <a:pt x="140" y="52"/>
                </a:lnTo>
                <a:lnTo>
                  <a:pt x="140" y="50"/>
                </a:lnTo>
                <a:lnTo>
                  <a:pt x="140" y="47"/>
                </a:lnTo>
                <a:lnTo>
                  <a:pt x="140" y="47"/>
                </a:lnTo>
                <a:lnTo>
                  <a:pt x="142" y="47"/>
                </a:lnTo>
                <a:lnTo>
                  <a:pt x="142" y="47"/>
                </a:lnTo>
                <a:lnTo>
                  <a:pt x="145" y="50"/>
                </a:lnTo>
                <a:lnTo>
                  <a:pt x="145" y="47"/>
                </a:lnTo>
                <a:lnTo>
                  <a:pt x="145" y="47"/>
                </a:lnTo>
                <a:lnTo>
                  <a:pt x="147" y="45"/>
                </a:lnTo>
                <a:lnTo>
                  <a:pt x="147" y="45"/>
                </a:lnTo>
                <a:lnTo>
                  <a:pt x="145" y="42"/>
                </a:lnTo>
                <a:lnTo>
                  <a:pt x="145" y="42"/>
                </a:lnTo>
                <a:lnTo>
                  <a:pt x="145" y="42"/>
                </a:lnTo>
                <a:lnTo>
                  <a:pt x="147" y="40"/>
                </a:lnTo>
                <a:lnTo>
                  <a:pt x="149" y="38"/>
                </a:lnTo>
                <a:lnTo>
                  <a:pt x="149" y="38"/>
                </a:lnTo>
                <a:lnTo>
                  <a:pt x="152" y="40"/>
                </a:lnTo>
                <a:lnTo>
                  <a:pt x="152" y="42"/>
                </a:lnTo>
                <a:lnTo>
                  <a:pt x="154" y="42"/>
                </a:lnTo>
                <a:lnTo>
                  <a:pt x="154" y="42"/>
                </a:lnTo>
                <a:lnTo>
                  <a:pt x="156" y="42"/>
                </a:lnTo>
                <a:lnTo>
                  <a:pt x="159" y="45"/>
                </a:lnTo>
                <a:lnTo>
                  <a:pt x="159" y="45"/>
                </a:lnTo>
                <a:lnTo>
                  <a:pt x="161" y="47"/>
                </a:lnTo>
                <a:lnTo>
                  <a:pt x="161" y="45"/>
                </a:lnTo>
                <a:lnTo>
                  <a:pt x="156" y="42"/>
                </a:lnTo>
                <a:lnTo>
                  <a:pt x="156" y="42"/>
                </a:lnTo>
                <a:lnTo>
                  <a:pt x="156" y="42"/>
                </a:lnTo>
                <a:lnTo>
                  <a:pt x="154" y="42"/>
                </a:lnTo>
                <a:lnTo>
                  <a:pt x="154" y="42"/>
                </a:lnTo>
                <a:lnTo>
                  <a:pt x="152" y="40"/>
                </a:lnTo>
                <a:lnTo>
                  <a:pt x="149" y="35"/>
                </a:lnTo>
                <a:lnTo>
                  <a:pt x="149" y="38"/>
                </a:lnTo>
                <a:lnTo>
                  <a:pt x="147" y="38"/>
                </a:lnTo>
                <a:lnTo>
                  <a:pt x="145" y="38"/>
                </a:lnTo>
                <a:lnTo>
                  <a:pt x="142" y="38"/>
                </a:lnTo>
                <a:lnTo>
                  <a:pt x="142" y="40"/>
                </a:lnTo>
                <a:lnTo>
                  <a:pt x="142" y="40"/>
                </a:lnTo>
                <a:lnTo>
                  <a:pt x="140" y="40"/>
                </a:lnTo>
                <a:lnTo>
                  <a:pt x="137" y="35"/>
                </a:lnTo>
                <a:lnTo>
                  <a:pt x="137" y="35"/>
                </a:lnTo>
                <a:lnTo>
                  <a:pt x="137" y="31"/>
                </a:lnTo>
                <a:lnTo>
                  <a:pt x="137" y="31"/>
                </a:lnTo>
                <a:lnTo>
                  <a:pt x="135" y="31"/>
                </a:lnTo>
                <a:lnTo>
                  <a:pt x="135" y="31"/>
                </a:lnTo>
                <a:lnTo>
                  <a:pt x="133" y="28"/>
                </a:lnTo>
                <a:lnTo>
                  <a:pt x="133" y="28"/>
                </a:lnTo>
                <a:lnTo>
                  <a:pt x="130" y="26"/>
                </a:lnTo>
                <a:lnTo>
                  <a:pt x="126" y="21"/>
                </a:lnTo>
                <a:lnTo>
                  <a:pt x="121" y="21"/>
                </a:lnTo>
                <a:lnTo>
                  <a:pt x="121" y="21"/>
                </a:lnTo>
                <a:lnTo>
                  <a:pt x="121" y="19"/>
                </a:lnTo>
                <a:lnTo>
                  <a:pt x="121" y="19"/>
                </a:lnTo>
                <a:lnTo>
                  <a:pt x="121" y="16"/>
                </a:lnTo>
                <a:lnTo>
                  <a:pt x="123" y="16"/>
                </a:lnTo>
                <a:lnTo>
                  <a:pt x="123" y="16"/>
                </a:lnTo>
                <a:lnTo>
                  <a:pt x="121" y="16"/>
                </a:lnTo>
                <a:lnTo>
                  <a:pt x="119" y="16"/>
                </a:lnTo>
                <a:lnTo>
                  <a:pt x="119" y="19"/>
                </a:lnTo>
                <a:lnTo>
                  <a:pt x="119" y="19"/>
                </a:lnTo>
                <a:lnTo>
                  <a:pt x="119" y="19"/>
                </a:lnTo>
                <a:lnTo>
                  <a:pt x="116" y="19"/>
                </a:lnTo>
                <a:lnTo>
                  <a:pt x="114" y="19"/>
                </a:lnTo>
                <a:lnTo>
                  <a:pt x="114" y="19"/>
                </a:lnTo>
                <a:lnTo>
                  <a:pt x="112" y="19"/>
                </a:lnTo>
                <a:lnTo>
                  <a:pt x="112" y="19"/>
                </a:lnTo>
                <a:lnTo>
                  <a:pt x="109" y="19"/>
                </a:lnTo>
                <a:lnTo>
                  <a:pt x="109" y="19"/>
                </a:lnTo>
                <a:lnTo>
                  <a:pt x="107" y="21"/>
                </a:lnTo>
                <a:lnTo>
                  <a:pt x="107" y="21"/>
                </a:lnTo>
                <a:lnTo>
                  <a:pt x="104" y="24"/>
                </a:lnTo>
                <a:lnTo>
                  <a:pt x="104" y="24"/>
                </a:lnTo>
                <a:lnTo>
                  <a:pt x="102" y="24"/>
                </a:lnTo>
                <a:lnTo>
                  <a:pt x="100" y="24"/>
                </a:lnTo>
                <a:lnTo>
                  <a:pt x="100" y="26"/>
                </a:lnTo>
                <a:lnTo>
                  <a:pt x="100" y="28"/>
                </a:lnTo>
                <a:lnTo>
                  <a:pt x="100" y="28"/>
                </a:lnTo>
                <a:lnTo>
                  <a:pt x="100" y="31"/>
                </a:lnTo>
                <a:lnTo>
                  <a:pt x="93" y="35"/>
                </a:lnTo>
                <a:lnTo>
                  <a:pt x="93" y="38"/>
                </a:lnTo>
                <a:lnTo>
                  <a:pt x="93" y="38"/>
                </a:lnTo>
                <a:moveTo>
                  <a:pt x="38" y="61"/>
                </a:moveTo>
                <a:lnTo>
                  <a:pt x="41" y="61"/>
                </a:lnTo>
                <a:lnTo>
                  <a:pt x="41" y="64"/>
                </a:lnTo>
                <a:lnTo>
                  <a:pt x="41" y="66"/>
                </a:lnTo>
                <a:lnTo>
                  <a:pt x="41" y="66"/>
                </a:lnTo>
                <a:lnTo>
                  <a:pt x="41" y="66"/>
                </a:lnTo>
                <a:lnTo>
                  <a:pt x="41" y="66"/>
                </a:lnTo>
                <a:lnTo>
                  <a:pt x="41" y="68"/>
                </a:lnTo>
                <a:lnTo>
                  <a:pt x="43" y="68"/>
                </a:lnTo>
                <a:lnTo>
                  <a:pt x="43" y="68"/>
                </a:lnTo>
                <a:lnTo>
                  <a:pt x="43" y="68"/>
                </a:lnTo>
                <a:lnTo>
                  <a:pt x="43" y="68"/>
                </a:lnTo>
                <a:lnTo>
                  <a:pt x="43" y="71"/>
                </a:lnTo>
                <a:lnTo>
                  <a:pt x="43" y="71"/>
                </a:lnTo>
                <a:lnTo>
                  <a:pt x="43" y="71"/>
                </a:lnTo>
                <a:lnTo>
                  <a:pt x="38" y="71"/>
                </a:lnTo>
                <a:lnTo>
                  <a:pt x="38" y="71"/>
                </a:lnTo>
                <a:lnTo>
                  <a:pt x="36" y="68"/>
                </a:lnTo>
                <a:lnTo>
                  <a:pt x="36" y="66"/>
                </a:lnTo>
                <a:lnTo>
                  <a:pt x="36" y="66"/>
                </a:lnTo>
                <a:lnTo>
                  <a:pt x="36" y="66"/>
                </a:lnTo>
                <a:lnTo>
                  <a:pt x="36" y="66"/>
                </a:lnTo>
                <a:lnTo>
                  <a:pt x="38" y="61"/>
                </a:lnTo>
                <a:lnTo>
                  <a:pt x="38" y="61"/>
                </a:lnTo>
                <a:moveTo>
                  <a:pt x="126" y="35"/>
                </a:moveTo>
                <a:lnTo>
                  <a:pt x="128" y="38"/>
                </a:lnTo>
                <a:lnTo>
                  <a:pt x="128" y="38"/>
                </a:lnTo>
                <a:lnTo>
                  <a:pt x="128" y="38"/>
                </a:lnTo>
                <a:lnTo>
                  <a:pt x="128" y="40"/>
                </a:lnTo>
                <a:lnTo>
                  <a:pt x="128" y="40"/>
                </a:lnTo>
                <a:lnTo>
                  <a:pt x="128" y="40"/>
                </a:lnTo>
                <a:lnTo>
                  <a:pt x="126" y="42"/>
                </a:lnTo>
                <a:lnTo>
                  <a:pt x="123" y="40"/>
                </a:lnTo>
                <a:lnTo>
                  <a:pt x="123" y="38"/>
                </a:lnTo>
                <a:lnTo>
                  <a:pt x="123" y="35"/>
                </a:lnTo>
                <a:lnTo>
                  <a:pt x="126" y="35"/>
                </a:lnTo>
                <a:lnTo>
                  <a:pt x="126" y="35"/>
                </a:lnTo>
                <a:moveTo>
                  <a:pt x="22" y="7"/>
                </a:moveTo>
                <a:lnTo>
                  <a:pt x="22" y="7"/>
                </a:lnTo>
                <a:lnTo>
                  <a:pt x="24" y="7"/>
                </a:lnTo>
                <a:lnTo>
                  <a:pt x="24" y="9"/>
                </a:lnTo>
                <a:lnTo>
                  <a:pt x="24" y="9"/>
                </a:lnTo>
                <a:lnTo>
                  <a:pt x="24" y="9"/>
                </a:lnTo>
                <a:lnTo>
                  <a:pt x="24" y="9"/>
                </a:lnTo>
                <a:lnTo>
                  <a:pt x="22" y="7"/>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19"/>
          <p:cNvSpPr>
            <a:spLocks/>
          </p:cNvSpPr>
          <p:nvPr/>
        </p:nvSpPr>
        <p:spPr bwMode="auto">
          <a:xfrm>
            <a:off x="1597993" y="2357438"/>
            <a:ext cx="268433" cy="225349"/>
          </a:xfrm>
          <a:custGeom>
            <a:avLst/>
            <a:gdLst>
              <a:gd name="T0" fmla="*/ 29 w 48"/>
              <a:gd name="T1" fmla="*/ 19 h 47"/>
              <a:gd name="T2" fmla="*/ 24 w 48"/>
              <a:gd name="T3" fmla="*/ 0 h 47"/>
              <a:gd name="T4" fmla="*/ 18 w 48"/>
              <a:gd name="T5" fmla="*/ 19 h 47"/>
              <a:gd name="T6" fmla="*/ 0 w 48"/>
              <a:gd name="T7" fmla="*/ 19 h 47"/>
              <a:gd name="T8" fmla="*/ 14 w 48"/>
              <a:gd name="T9" fmla="*/ 30 h 47"/>
              <a:gd name="T10" fmla="*/ 8 w 48"/>
              <a:gd name="T11" fmla="*/ 47 h 47"/>
              <a:gd name="T12" fmla="*/ 24 w 48"/>
              <a:gd name="T13" fmla="*/ 36 h 47"/>
              <a:gd name="T14" fmla="*/ 39 w 48"/>
              <a:gd name="T15" fmla="*/ 47 h 47"/>
              <a:gd name="T16" fmla="*/ 33 w 48"/>
              <a:gd name="T17" fmla="*/ 30 h 47"/>
              <a:gd name="T18" fmla="*/ 48 w 48"/>
              <a:gd name="T19" fmla="*/ 19 h 47"/>
              <a:gd name="T20" fmla="*/ 29 w 48"/>
              <a:gd name="T21"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19"/>
                </a:moveTo>
                <a:lnTo>
                  <a:pt x="24" y="0"/>
                </a:lnTo>
                <a:lnTo>
                  <a:pt x="18" y="19"/>
                </a:lnTo>
                <a:lnTo>
                  <a:pt x="0" y="19"/>
                </a:lnTo>
                <a:lnTo>
                  <a:pt x="14" y="30"/>
                </a:lnTo>
                <a:lnTo>
                  <a:pt x="8" y="47"/>
                </a:lnTo>
                <a:lnTo>
                  <a:pt x="24" y="36"/>
                </a:lnTo>
                <a:lnTo>
                  <a:pt x="39" y="47"/>
                </a:lnTo>
                <a:lnTo>
                  <a:pt x="33" y="30"/>
                </a:lnTo>
                <a:lnTo>
                  <a:pt x="48" y="19"/>
                </a:lnTo>
                <a:lnTo>
                  <a:pt x="29" y="19"/>
                </a:lnTo>
                <a:close/>
              </a:path>
            </a:pathLst>
          </a:custGeom>
          <a:solidFill>
            <a:srgbClr val="FFF20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39"/>
          <p:cNvSpPr>
            <a:spLocks noEditPoints="1"/>
          </p:cNvSpPr>
          <p:nvPr/>
        </p:nvSpPr>
        <p:spPr bwMode="auto">
          <a:xfrm>
            <a:off x="1553219" y="2216840"/>
            <a:ext cx="300038" cy="168275"/>
          </a:xfrm>
          <a:custGeom>
            <a:avLst/>
            <a:gdLst>
              <a:gd name="T0" fmla="*/ 80 w 189"/>
              <a:gd name="T1" fmla="*/ 97 h 106"/>
              <a:gd name="T2" fmla="*/ 75 w 189"/>
              <a:gd name="T3" fmla="*/ 97 h 106"/>
              <a:gd name="T4" fmla="*/ 71 w 189"/>
              <a:gd name="T5" fmla="*/ 106 h 106"/>
              <a:gd name="T6" fmla="*/ 59 w 189"/>
              <a:gd name="T7" fmla="*/ 99 h 106"/>
              <a:gd name="T8" fmla="*/ 59 w 189"/>
              <a:gd name="T9" fmla="*/ 92 h 106"/>
              <a:gd name="T10" fmla="*/ 54 w 189"/>
              <a:gd name="T11" fmla="*/ 95 h 106"/>
              <a:gd name="T12" fmla="*/ 52 w 189"/>
              <a:gd name="T13" fmla="*/ 95 h 106"/>
              <a:gd name="T14" fmla="*/ 49 w 189"/>
              <a:gd name="T15" fmla="*/ 92 h 106"/>
              <a:gd name="T16" fmla="*/ 49 w 189"/>
              <a:gd name="T17" fmla="*/ 83 h 106"/>
              <a:gd name="T18" fmla="*/ 45 w 189"/>
              <a:gd name="T19" fmla="*/ 78 h 106"/>
              <a:gd name="T20" fmla="*/ 40 w 189"/>
              <a:gd name="T21" fmla="*/ 76 h 106"/>
              <a:gd name="T22" fmla="*/ 30 w 189"/>
              <a:gd name="T23" fmla="*/ 78 h 106"/>
              <a:gd name="T24" fmla="*/ 28 w 189"/>
              <a:gd name="T25" fmla="*/ 80 h 106"/>
              <a:gd name="T26" fmla="*/ 21 w 189"/>
              <a:gd name="T27" fmla="*/ 76 h 106"/>
              <a:gd name="T28" fmla="*/ 16 w 189"/>
              <a:gd name="T29" fmla="*/ 73 h 106"/>
              <a:gd name="T30" fmla="*/ 14 w 189"/>
              <a:gd name="T31" fmla="*/ 69 h 106"/>
              <a:gd name="T32" fmla="*/ 9 w 189"/>
              <a:gd name="T33" fmla="*/ 66 h 106"/>
              <a:gd name="T34" fmla="*/ 2 w 189"/>
              <a:gd name="T35" fmla="*/ 64 h 106"/>
              <a:gd name="T36" fmla="*/ 7 w 189"/>
              <a:gd name="T37" fmla="*/ 54 h 106"/>
              <a:gd name="T38" fmla="*/ 4 w 189"/>
              <a:gd name="T39" fmla="*/ 47 h 106"/>
              <a:gd name="T40" fmla="*/ 7 w 189"/>
              <a:gd name="T41" fmla="*/ 43 h 106"/>
              <a:gd name="T42" fmla="*/ 23 w 189"/>
              <a:gd name="T43" fmla="*/ 31 h 106"/>
              <a:gd name="T44" fmla="*/ 35 w 189"/>
              <a:gd name="T45" fmla="*/ 24 h 106"/>
              <a:gd name="T46" fmla="*/ 45 w 189"/>
              <a:gd name="T47" fmla="*/ 19 h 106"/>
              <a:gd name="T48" fmla="*/ 52 w 189"/>
              <a:gd name="T49" fmla="*/ 17 h 106"/>
              <a:gd name="T50" fmla="*/ 61 w 189"/>
              <a:gd name="T51" fmla="*/ 19 h 106"/>
              <a:gd name="T52" fmla="*/ 78 w 189"/>
              <a:gd name="T53" fmla="*/ 21 h 106"/>
              <a:gd name="T54" fmla="*/ 90 w 189"/>
              <a:gd name="T55" fmla="*/ 21 h 106"/>
              <a:gd name="T56" fmla="*/ 99 w 189"/>
              <a:gd name="T57" fmla="*/ 17 h 106"/>
              <a:gd name="T58" fmla="*/ 104 w 189"/>
              <a:gd name="T59" fmla="*/ 17 h 106"/>
              <a:gd name="T60" fmla="*/ 104 w 189"/>
              <a:gd name="T61" fmla="*/ 14 h 106"/>
              <a:gd name="T62" fmla="*/ 116 w 189"/>
              <a:gd name="T63" fmla="*/ 17 h 106"/>
              <a:gd name="T64" fmla="*/ 130 w 189"/>
              <a:gd name="T65" fmla="*/ 17 h 106"/>
              <a:gd name="T66" fmla="*/ 142 w 189"/>
              <a:gd name="T67" fmla="*/ 17 h 106"/>
              <a:gd name="T68" fmla="*/ 146 w 189"/>
              <a:gd name="T69" fmla="*/ 19 h 106"/>
              <a:gd name="T70" fmla="*/ 165 w 189"/>
              <a:gd name="T71" fmla="*/ 31 h 106"/>
              <a:gd name="T72" fmla="*/ 160 w 189"/>
              <a:gd name="T73" fmla="*/ 33 h 106"/>
              <a:gd name="T74" fmla="*/ 163 w 189"/>
              <a:gd name="T75" fmla="*/ 33 h 106"/>
              <a:gd name="T76" fmla="*/ 170 w 189"/>
              <a:gd name="T77" fmla="*/ 36 h 106"/>
              <a:gd name="T78" fmla="*/ 177 w 189"/>
              <a:gd name="T79" fmla="*/ 36 h 106"/>
              <a:gd name="T80" fmla="*/ 175 w 189"/>
              <a:gd name="T81" fmla="*/ 38 h 106"/>
              <a:gd name="T82" fmla="*/ 177 w 189"/>
              <a:gd name="T83" fmla="*/ 36 h 106"/>
              <a:gd name="T84" fmla="*/ 182 w 189"/>
              <a:gd name="T85" fmla="*/ 38 h 106"/>
              <a:gd name="T86" fmla="*/ 186 w 189"/>
              <a:gd name="T87" fmla="*/ 43 h 106"/>
              <a:gd name="T88" fmla="*/ 182 w 189"/>
              <a:gd name="T89" fmla="*/ 45 h 106"/>
              <a:gd name="T90" fmla="*/ 167 w 189"/>
              <a:gd name="T91" fmla="*/ 52 h 106"/>
              <a:gd name="T92" fmla="*/ 149 w 189"/>
              <a:gd name="T93" fmla="*/ 57 h 106"/>
              <a:gd name="T94" fmla="*/ 132 w 189"/>
              <a:gd name="T95" fmla="*/ 52 h 106"/>
              <a:gd name="T96" fmla="*/ 127 w 189"/>
              <a:gd name="T97" fmla="*/ 59 h 106"/>
              <a:gd name="T98" fmla="*/ 125 w 189"/>
              <a:gd name="T99" fmla="*/ 66 h 106"/>
              <a:gd name="T100" fmla="*/ 120 w 189"/>
              <a:gd name="T101" fmla="*/ 71 h 106"/>
              <a:gd name="T102" fmla="*/ 111 w 189"/>
              <a:gd name="T103" fmla="*/ 78 h 106"/>
              <a:gd name="T104" fmla="*/ 104 w 189"/>
              <a:gd name="T105" fmla="*/ 76 h 106"/>
              <a:gd name="T106" fmla="*/ 99 w 189"/>
              <a:gd name="T107" fmla="*/ 76 h 106"/>
              <a:gd name="T108" fmla="*/ 80 w 189"/>
              <a:gd name="T109" fmla="*/ 83 h 106"/>
              <a:gd name="T110" fmla="*/ 82 w 189"/>
              <a:gd name="T111" fmla="*/ 5 h 106"/>
              <a:gd name="T112" fmla="*/ 92 w 189"/>
              <a:gd name="T113" fmla="*/ 0 h 106"/>
              <a:gd name="T114" fmla="*/ 85 w 189"/>
              <a:gd name="T11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 h="106">
                <a:moveTo>
                  <a:pt x="78" y="85"/>
                </a:moveTo>
                <a:lnTo>
                  <a:pt x="80" y="88"/>
                </a:lnTo>
                <a:lnTo>
                  <a:pt x="80" y="92"/>
                </a:lnTo>
                <a:lnTo>
                  <a:pt x="80" y="92"/>
                </a:lnTo>
                <a:lnTo>
                  <a:pt x="80" y="95"/>
                </a:lnTo>
                <a:lnTo>
                  <a:pt x="80" y="97"/>
                </a:lnTo>
                <a:lnTo>
                  <a:pt x="80" y="97"/>
                </a:lnTo>
                <a:lnTo>
                  <a:pt x="80" y="97"/>
                </a:lnTo>
                <a:lnTo>
                  <a:pt x="78" y="97"/>
                </a:lnTo>
                <a:lnTo>
                  <a:pt x="78" y="97"/>
                </a:lnTo>
                <a:lnTo>
                  <a:pt x="75" y="97"/>
                </a:lnTo>
                <a:lnTo>
                  <a:pt x="75" y="97"/>
                </a:lnTo>
                <a:lnTo>
                  <a:pt x="75" y="99"/>
                </a:lnTo>
                <a:lnTo>
                  <a:pt x="75" y="102"/>
                </a:lnTo>
                <a:lnTo>
                  <a:pt x="73" y="104"/>
                </a:lnTo>
                <a:lnTo>
                  <a:pt x="73" y="104"/>
                </a:lnTo>
                <a:lnTo>
                  <a:pt x="71" y="106"/>
                </a:lnTo>
                <a:lnTo>
                  <a:pt x="71" y="106"/>
                </a:lnTo>
                <a:lnTo>
                  <a:pt x="68" y="106"/>
                </a:lnTo>
                <a:lnTo>
                  <a:pt x="64" y="106"/>
                </a:lnTo>
                <a:lnTo>
                  <a:pt x="61" y="104"/>
                </a:lnTo>
                <a:lnTo>
                  <a:pt x="61" y="102"/>
                </a:lnTo>
                <a:lnTo>
                  <a:pt x="61" y="102"/>
                </a:lnTo>
                <a:lnTo>
                  <a:pt x="59" y="99"/>
                </a:lnTo>
                <a:lnTo>
                  <a:pt x="56" y="97"/>
                </a:lnTo>
                <a:lnTo>
                  <a:pt x="56" y="97"/>
                </a:lnTo>
                <a:lnTo>
                  <a:pt x="59" y="95"/>
                </a:lnTo>
                <a:lnTo>
                  <a:pt x="61" y="95"/>
                </a:lnTo>
                <a:lnTo>
                  <a:pt x="61" y="95"/>
                </a:lnTo>
                <a:lnTo>
                  <a:pt x="59" y="92"/>
                </a:lnTo>
                <a:lnTo>
                  <a:pt x="59" y="92"/>
                </a:lnTo>
                <a:lnTo>
                  <a:pt x="56" y="95"/>
                </a:lnTo>
                <a:lnTo>
                  <a:pt x="56" y="95"/>
                </a:lnTo>
                <a:lnTo>
                  <a:pt x="56" y="95"/>
                </a:lnTo>
                <a:lnTo>
                  <a:pt x="54" y="95"/>
                </a:lnTo>
                <a:lnTo>
                  <a:pt x="54" y="95"/>
                </a:lnTo>
                <a:lnTo>
                  <a:pt x="54" y="92"/>
                </a:lnTo>
                <a:lnTo>
                  <a:pt x="52" y="92"/>
                </a:lnTo>
                <a:lnTo>
                  <a:pt x="52" y="92"/>
                </a:lnTo>
                <a:lnTo>
                  <a:pt x="52" y="92"/>
                </a:lnTo>
                <a:lnTo>
                  <a:pt x="52" y="95"/>
                </a:lnTo>
                <a:lnTo>
                  <a:pt x="52" y="95"/>
                </a:lnTo>
                <a:lnTo>
                  <a:pt x="49" y="95"/>
                </a:lnTo>
                <a:lnTo>
                  <a:pt x="49" y="95"/>
                </a:lnTo>
                <a:lnTo>
                  <a:pt x="49" y="95"/>
                </a:lnTo>
                <a:lnTo>
                  <a:pt x="47" y="92"/>
                </a:lnTo>
                <a:lnTo>
                  <a:pt x="49" y="92"/>
                </a:lnTo>
                <a:lnTo>
                  <a:pt x="49" y="92"/>
                </a:lnTo>
                <a:lnTo>
                  <a:pt x="49" y="90"/>
                </a:lnTo>
                <a:lnTo>
                  <a:pt x="49" y="90"/>
                </a:lnTo>
                <a:lnTo>
                  <a:pt x="49" y="90"/>
                </a:lnTo>
                <a:lnTo>
                  <a:pt x="47" y="90"/>
                </a:lnTo>
                <a:lnTo>
                  <a:pt x="47" y="88"/>
                </a:lnTo>
                <a:lnTo>
                  <a:pt x="49" y="83"/>
                </a:lnTo>
                <a:lnTo>
                  <a:pt x="49" y="80"/>
                </a:lnTo>
                <a:lnTo>
                  <a:pt x="49" y="80"/>
                </a:lnTo>
                <a:lnTo>
                  <a:pt x="49" y="80"/>
                </a:lnTo>
                <a:lnTo>
                  <a:pt x="49" y="80"/>
                </a:lnTo>
                <a:lnTo>
                  <a:pt x="47" y="78"/>
                </a:lnTo>
                <a:lnTo>
                  <a:pt x="45" y="78"/>
                </a:lnTo>
                <a:lnTo>
                  <a:pt x="45" y="78"/>
                </a:lnTo>
                <a:lnTo>
                  <a:pt x="42" y="78"/>
                </a:lnTo>
                <a:lnTo>
                  <a:pt x="42" y="78"/>
                </a:lnTo>
                <a:lnTo>
                  <a:pt x="40" y="78"/>
                </a:lnTo>
                <a:lnTo>
                  <a:pt x="40" y="78"/>
                </a:lnTo>
                <a:lnTo>
                  <a:pt x="40" y="76"/>
                </a:lnTo>
                <a:lnTo>
                  <a:pt x="38" y="76"/>
                </a:lnTo>
                <a:lnTo>
                  <a:pt x="35" y="76"/>
                </a:lnTo>
                <a:lnTo>
                  <a:pt x="35" y="76"/>
                </a:lnTo>
                <a:lnTo>
                  <a:pt x="33" y="78"/>
                </a:lnTo>
                <a:lnTo>
                  <a:pt x="33" y="78"/>
                </a:lnTo>
                <a:lnTo>
                  <a:pt x="30" y="78"/>
                </a:lnTo>
                <a:lnTo>
                  <a:pt x="30" y="78"/>
                </a:lnTo>
                <a:lnTo>
                  <a:pt x="30" y="78"/>
                </a:lnTo>
                <a:lnTo>
                  <a:pt x="30" y="78"/>
                </a:lnTo>
                <a:lnTo>
                  <a:pt x="28" y="78"/>
                </a:lnTo>
                <a:lnTo>
                  <a:pt x="28" y="78"/>
                </a:lnTo>
                <a:lnTo>
                  <a:pt x="28" y="80"/>
                </a:lnTo>
                <a:lnTo>
                  <a:pt x="26" y="78"/>
                </a:lnTo>
                <a:lnTo>
                  <a:pt x="26" y="78"/>
                </a:lnTo>
                <a:lnTo>
                  <a:pt x="26" y="76"/>
                </a:lnTo>
                <a:lnTo>
                  <a:pt x="26" y="76"/>
                </a:lnTo>
                <a:lnTo>
                  <a:pt x="21" y="76"/>
                </a:lnTo>
                <a:lnTo>
                  <a:pt x="21" y="76"/>
                </a:lnTo>
                <a:lnTo>
                  <a:pt x="19" y="73"/>
                </a:lnTo>
                <a:lnTo>
                  <a:pt x="19" y="73"/>
                </a:lnTo>
                <a:lnTo>
                  <a:pt x="19" y="71"/>
                </a:lnTo>
                <a:lnTo>
                  <a:pt x="19" y="71"/>
                </a:lnTo>
                <a:lnTo>
                  <a:pt x="19" y="71"/>
                </a:lnTo>
                <a:lnTo>
                  <a:pt x="16" y="73"/>
                </a:lnTo>
                <a:lnTo>
                  <a:pt x="16" y="71"/>
                </a:lnTo>
                <a:lnTo>
                  <a:pt x="16" y="71"/>
                </a:lnTo>
                <a:lnTo>
                  <a:pt x="16" y="71"/>
                </a:lnTo>
                <a:lnTo>
                  <a:pt x="14" y="71"/>
                </a:lnTo>
                <a:lnTo>
                  <a:pt x="14" y="69"/>
                </a:lnTo>
                <a:lnTo>
                  <a:pt x="14" y="69"/>
                </a:lnTo>
                <a:lnTo>
                  <a:pt x="14" y="69"/>
                </a:lnTo>
                <a:lnTo>
                  <a:pt x="12" y="69"/>
                </a:lnTo>
                <a:lnTo>
                  <a:pt x="12" y="69"/>
                </a:lnTo>
                <a:lnTo>
                  <a:pt x="12" y="69"/>
                </a:lnTo>
                <a:lnTo>
                  <a:pt x="12" y="66"/>
                </a:lnTo>
                <a:lnTo>
                  <a:pt x="9" y="66"/>
                </a:lnTo>
                <a:lnTo>
                  <a:pt x="9" y="64"/>
                </a:lnTo>
                <a:lnTo>
                  <a:pt x="7" y="66"/>
                </a:lnTo>
                <a:lnTo>
                  <a:pt x="4" y="64"/>
                </a:lnTo>
                <a:lnTo>
                  <a:pt x="4" y="64"/>
                </a:lnTo>
                <a:lnTo>
                  <a:pt x="2" y="64"/>
                </a:lnTo>
                <a:lnTo>
                  <a:pt x="2" y="64"/>
                </a:lnTo>
                <a:lnTo>
                  <a:pt x="0" y="62"/>
                </a:lnTo>
                <a:lnTo>
                  <a:pt x="0" y="62"/>
                </a:lnTo>
                <a:lnTo>
                  <a:pt x="0" y="62"/>
                </a:lnTo>
                <a:lnTo>
                  <a:pt x="4" y="57"/>
                </a:lnTo>
                <a:lnTo>
                  <a:pt x="4" y="57"/>
                </a:lnTo>
                <a:lnTo>
                  <a:pt x="7" y="54"/>
                </a:lnTo>
                <a:lnTo>
                  <a:pt x="7" y="52"/>
                </a:lnTo>
                <a:lnTo>
                  <a:pt x="7" y="52"/>
                </a:lnTo>
                <a:lnTo>
                  <a:pt x="4" y="50"/>
                </a:lnTo>
                <a:lnTo>
                  <a:pt x="4" y="47"/>
                </a:lnTo>
                <a:lnTo>
                  <a:pt x="4" y="47"/>
                </a:lnTo>
                <a:lnTo>
                  <a:pt x="4" y="47"/>
                </a:lnTo>
                <a:lnTo>
                  <a:pt x="4" y="47"/>
                </a:lnTo>
                <a:lnTo>
                  <a:pt x="7" y="45"/>
                </a:lnTo>
                <a:lnTo>
                  <a:pt x="4" y="45"/>
                </a:lnTo>
                <a:lnTo>
                  <a:pt x="4" y="43"/>
                </a:lnTo>
                <a:lnTo>
                  <a:pt x="7" y="43"/>
                </a:lnTo>
                <a:lnTo>
                  <a:pt x="7" y="43"/>
                </a:lnTo>
                <a:lnTo>
                  <a:pt x="7" y="43"/>
                </a:lnTo>
                <a:lnTo>
                  <a:pt x="12" y="40"/>
                </a:lnTo>
                <a:lnTo>
                  <a:pt x="16" y="38"/>
                </a:lnTo>
                <a:lnTo>
                  <a:pt x="19" y="36"/>
                </a:lnTo>
                <a:lnTo>
                  <a:pt x="21" y="33"/>
                </a:lnTo>
                <a:lnTo>
                  <a:pt x="23" y="31"/>
                </a:lnTo>
                <a:lnTo>
                  <a:pt x="26" y="29"/>
                </a:lnTo>
                <a:lnTo>
                  <a:pt x="30" y="26"/>
                </a:lnTo>
                <a:lnTo>
                  <a:pt x="30" y="24"/>
                </a:lnTo>
                <a:lnTo>
                  <a:pt x="33" y="24"/>
                </a:lnTo>
                <a:lnTo>
                  <a:pt x="35" y="21"/>
                </a:lnTo>
                <a:lnTo>
                  <a:pt x="35" y="24"/>
                </a:lnTo>
                <a:lnTo>
                  <a:pt x="35" y="24"/>
                </a:lnTo>
                <a:lnTo>
                  <a:pt x="35" y="24"/>
                </a:lnTo>
                <a:lnTo>
                  <a:pt x="38" y="24"/>
                </a:lnTo>
                <a:lnTo>
                  <a:pt x="38" y="24"/>
                </a:lnTo>
                <a:lnTo>
                  <a:pt x="40" y="21"/>
                </a:lnTo>
                <a:lnTo>
                  <a:pt x="45" y="19"/>
                </a:lnTo>
                <a:lnTo>
                  <a:pt x="45" y="17"/>
                </a:lnTo>
                <a:lnTo>
                  <a:pt x="47" y="17"/>
                </a:lnTo>
                <a:lnTo>
                  <a:pt x="49" y="17"/>
                </a:lnTo>
                <a:lnTo>
                  <a:pt x="49" y="17"/>
                </a:lnTo>
                <a:lnTo>
                  <a:pt x="49" y="17"/>
                </a:lnTo>
                <a:lnTo>
                  <a:pt x="52" y="17"/>
                </a:lnTo>
                <a:lnTo>
                  <a:pt x="54" y="19"/>
                </a:lnTo>
                <a:lnTo>
                  <a:pt x="56" y="19"/>
                </a:lnTo>
                <a:lnTo>
                  <a:pt x="56" y="21"/>
                </a:lnTo>
                <a:lnTo>
                  <a:pt x="59" y="21"/>
                </a:lnTo>
                <a:lnTo>
                  <a:pt x="61" y="19"/>
                </a:lnTo>
                <a:lnTo>
                  <a:pt x="61" y="19"/>
                </a:lnTo>
                <a:lnTo>
                  <a:pt x="64" y="19"/>
                </a:lnTo>
                <a:lnTo>
                  <a:pt x="66" y="19"/>
                </a:lnTo>
                <a:lnTo>
                  <a:pt x="73" y="21"/>
                </a:lnTo>
                <a:lnTo>
                  <a:pt x="73" y="21"/>
                </a:lnTo>
                <a:lnTo>
                  <a:pt x="75" y="21"/>
                </a:lnTo>
                <a:lnTo>
                  <a:pt x="78" y="21"/>
                </a:lnTo>
                <a:lnTo>
                  <a:pt x="78" y="21"/>
                </a:lnTo>
                <a:lnTo>
                  <a:pt x="80" y="21"/>
                </a:lnTo>
                <a:lnTo>
                  <a:pt x="87" y="19"/>
                </a:lnTo>
                <a:lnTo>
                  <a:pt x="90" y="21"/>
                </a:lnTo>
                <a:lnTo>
                  <a:pt x="90" y="21"/>
                </a:lnTo>
                <a:lnTo>
                  <a:pt x="90" y="21"/>
                </a:lnTo>
                <a:lnTo>
                  <a:pt x="92" y="21"/>
                </a:lnTo>
                <a:lnTo>
                  <a:pt x="94" y="19"/>
                </a:lnTo>
                <a:lnTo>
                  <a:pt x="94" y="19"/>
                </a:lnTo>
                <a:lnTo>
                  <a:pt x="94" y="19"/>
                </a:lnTo>
                <a:lnTo>
                  <a:pt x="97" y="17"/>
                </a:lnTo>
                <a:lnTo>
                  <a:pt x="99" y="17"/>
                </a:lnTo>
                <a:lnTo>
                  <a:pt x="99" y="17"/>
                </a:lnTo>
                <a:lnTo>
                  <a:pt x="101" y="17"/>
                </a:lnTo>
                <a:lnTo>
                  <a:pt x="101" y="17"/>
                </a:lnTo>
                <a:lnTo>
                  <a:pt x="101" y="17"/>
                </a:lnTo>
                <a:lnTo>
                  <a:pt x="104" y="17"/>
                </a:lnTo>
                <a:lnTo>
                  <a:pt x="104" y="17"/>
                </a:lnTo>
                <a:lnTo>
                  <a:pt x="106" y="14"/>
                </a:lnTo>
                <a:lnTo>
                  <a:pt x="106" y="14"/>
                </a:lnTo>
                <a:lnTo>
                  <a:pt x="104" y="14"/>
                </a:lnTo>
                <a:lnTo>
                  <a:pt x="104" y="14"/>
                </a:lnTo>
                <a:lnTo>
                  <a:pt x="101" y="14"/>
                </a:lnTo>
                <a:lnTo>
                  <a:pt x="104" y="14"/>
                </a:lnTo>
                <a:lnTo>
                  <a:pt x="106" y="14"/>
                </a:lnTo>
                <a:lnTo>
                  <a:pt x="108" y="14"/>
                </a:lnTo>
                <a:lnTo>
                  <a:pt x="113" y="14"/>
                </a:lnTo>
                <a:lnTo>
                  <a:pt x="113" y="17"/>
                </a:lnTo>
                <a:lnTo>
                  <a:pt x="116" y="17"/>
                </a:lnTo>
                <a:lnTo>
                  <a:pt x="116" y="17"/>
                </a:lnTo>
                <a:lnTo>
                  <a:pt x="118" y="17"/>
                </a:lnTo>
                <a:lnTo>
                  <a:pt x="120" y="17"/>
                </a:lnTo>
                <a:lnTo>
                  <a:pt x="125" y="17"/>
                </a:lnTo>
                <a:lnTo>
                  <a:pt x="127" y="17"/>
                </a:lnTo>
                <a:lnTo>
                  <a:pt x="130" y="17"/>
                </a:lnTo>
                <a:lnTo>
                  <a:pt x="130" y="17"/>
                </a:lnTo>
                <a:lnTo>
                  <a:pt x="130" y="14"/>
                </a:lnTo>
                <a:lnTo>
                  <a:pt x="132" y="14"/>
                </a:lnTo>
                <a:lnTo>
                  <a:pt x="132" y="14"/>
                </a:lnTo>
                <a:lnTo>
                  <a:pt x="132" y="14"/>
                </a:lnTo>
                <a:lnTo>
                  <a:pt x="134" y="14"/>
                </a:lnTo>
                <a:lnTo>
                  <a:pt x="142" y="17"/>
                </a:lnTo>
                <a:lnTo>
                  <a:pt x="144" y="19"/>
                </a:lnTo>
                <a:lnTo>
                  <a:pt x="144" y="19"/>
                </a:lnTo>
                <a:lnTo>
                  <a:pt x="144" y="21"/>
                </a:lnTo>
                <a:lnTo>
                  <a:pt x="149" y="21"/>
                </a:lnTo>
                <a:lnTo>
                  <a:pt x="149" y="19"/>
                </a:lnTo>
                <a:lnTo>
                  <a:pt x="146" y="19"/>
                </a:lnTo>
                <a:lnTo>
                  <a:pt x="149" y="19"/>
                </a:lnTo>
                <a:lnTo>
                  <a:pt x="156" y="19"/>
                </a:lnTo>
                <a:lnTo>
                  <a:pt x="160" y="24"/>
                </a:lnTo>
                <a:lnTo>
                  <a:pt x="163" y="26"/>
                </a:lnTo>
                <a:lnTo>
                  <a:pt x="167" y="31"/>
                </a:lnTo>
                <a:lnTo>
                  <a:pt x="165" y="31"/>
                </a:lnTo>
                <a:lnTo>
                  <a:pt x="165" y="29"/>
                </a:lnTo>
                <a:lnTo>
                  <a:pt x="163" y="29"/>
                </a:lnTo>
                <a:lnTo>
                  <a:pt x="158" y="29"/>
                </a:lnTo>
                <a:lnTo>
                  <a:pt x="158" y="29"/>
                </a:lnTo>
                <a:lnTo>
                  <a:pt x="158" y="29"/>
                </a:lnTo>
                <a:lnTo>
                  <a:pt x="160" y="33"/>
                </a:lnTo>
                <a:lnTo>
                  <a:pt x="160" y="33"/>
                </a:lnTo>
                <a:lnTo>
                  <a:pt x="165" y="38"/>
                </a:lnTo>
                <a:lnTo>
                  <a:pt x="167" y="36"/>
                </a:lnTo>
                <a:lnTo>
                  <a:pt x="167" y="36"/>
                </a:lnTo>
                <a:lnTo>
                  <a:pt x="165" y="33"/>
                </a:lnTo>
                <a:lnTo>
                  <a:pt x="163" y="33"/>
                </a:lnTo>
                <a:lnTo>
                  <a:pt x="163" y="33"/>
                </a:lnTo>
                <a:lnTo>
                  <a:pt x="163" y="33"/>
                </a:lnTo>
                <a:lnTo>
                  <a:pt x="163" y="31"/>
                </a:lnTo>
                <a:lnTo>
                  <a:pt x="165" y="33"/>
                </a:lnTo>
                <a:lnTo>
                  <a:pt x="165" y="33"/>
                </a:lnTo>
                <a:lnTo>
                  <a:pt x="170" y="36"/>
                </a:lnTo>
                <a:lnTo>
                  <a:pt x="170" y="36"/>
                </a:lnTo>
                <a:lnTo>
                  <a:pt x="170" y="38"/>
                </a:lnTo>
                <a:lnTo>
                  <a:pt x="170" y="38"/>
                </a:lnTo>
                <a:lnTo>
                  <a:pt x="175" y="36"/>
                </a:lnTo>
                <a:lnTo>
                  <a:pt x="177" y="36"/>
                </a:lnTo>
                <a:lnTo>
                  <a:pt x="177" y="36"/>
                </a:lnTo>
                <a:lnTo>
                  <a:pt x="177" y="38"/>
                </a:lnTo>
                <a:lnTo>
                  <a:pt x="177" y="38"/>
                </a:lnTo>
                <a:lnTo>
                  <a:pt x="177" y="38"/>
                </a:lnTo>
                <a:lnTo>
                  <a:pt x="177" y="38"/>
                </a:lnTo>
                <a:lnTo>
                  <a:pt x="175" y="38"/>
                </a:lnTo>
                <a:lnTo>
                  <a:pt x="175" y="38"/>
                </a:lnTo>
                <a:lnTo>
                  <a:pt x="175" y="40"/>
                </a:lnTo>
                <a:lnTo>
                  <a:pt x="177" y="40"/>
                </a:lnTo>
                <a:lnTo>
                  <a:pt x="179" y="38"/>
                </a:lnTo>
                <a:lnTo>
                  <a:pt x="179" y="38"/>
                </a:lnTo>
                <a:lnTo>
                  <a:pt x="179" y="36"/>
                </a:lnTo>
                <a:lnTo>
                  <a:pt x="177" y="36"/>
                </a:lnTo>
                <a:lnTo>
                  <a:pt x="177" y="36"/>
                </a:lnTo>
                <a:lnTo>
                  <a:pt x="175" y="33"/>
                </a:lnTo>
                <a:lnTo>
                  <a:pt x="179" y="36"/>
                </a:lnTo>
                <a:lnTo>
                  <a:pt x="179" y="36"/>
                </a:lnTo>
                <a:lnTo>
                  <a:pt x="182" y="38"/>
                </a:lnTo>
                <a:lnTo>
                  <a:pt x="182" y="38"/>
                </a:lnTo>
                <a:lnTo>
                  <a:pt x="184" y="40"/>
                </a:lnTo>
                <a:lnTo>
                  <a:pt x="184" y="40"/>
                </a:lnTo>
                <a:lnTo>
                  <a:pt x="184" y="43"/>
                </a:lnTo>
                <a:lnTo>
                  <a:pt x="184" y="43"/>
                </a:lnTo>
                <a:lnTo>
                  <a:pt x="186" y="43"/>
                </a:lnTo>
                <a:lnTo>
                  <a:pt x="186" y="43"/>
                </a:lnTo>
                <a:lnTo>
                  <a:pt x="189" y="45"/>
                </a:lnTo>
                <a:lnTo>
                  <a:pt x="189" y="45"/>
                </a:lnTo>
                <a:lnTo>
                  <a:pt x="189" y="45"/>
                </a:lnTo>
                <a:lnTo>
                  <a:pt x="186" y="45"/>
                </a:lnTo>
                <a:lnTo>
                  <a:pt x="184" y="45"/>
                </a:lnTo>
                <a:lnTo>
                  <a:pt x="182" y="45"/>
                </a:lnTo>
                <a:lnTo>
                  <a:pt x="182" y="45"/>
                </a:lnTo>
                <a:lnTo>
                  <a:pt x="179" y="45"/>
                </a:lnTo>
                <a:lnTo>
                  <a:pt x="177" y="45"/>
                </a:lnTo>
                <a:lnTo>
                  <a:pt x="177" y="47"/>
                </a:lnTo>
                <a:lnTo>
                  <a:pt x="167" y="52"/>
                </a:lnTo>
                <a:lnTo>
                  <a:pt x="167" y="52"/>
                </a:lnTo>
                <a:lnTo>
                  <a:pt x="165" y="52"/>
                </a:lnTo>
                <a:lnTo>
                  <a:pt x="163" y="52"/>
                </a:lnTo>
                <a:lnTo>
                  <a:pt x="163" y="52"/>
                </a:lnTo>
                <a:lnTo>
                  <a:pt x="158" y="52"/>
                </a:lnTo>
                <a:lnTo>
                  <a:pt x="156" y="54"/>
                </a:lnTo>
                <a:lnTo>
                  <a:pt x="149" y="57"/>
                </a:lnTo>
                <a:lnTo>
                  <a:pt x="142" y="54"/>
                </a:lnTo>
                <a:lnTo>
                  <a:pt x="139" y="50"/>
                </a:lnTo>
                <a:lnTo>
                  <a:pt x="139" y="50"/>
                </a:lnTo>
                <a:lnTo>
                  <a:pt x="134" y="50"/>
                </a:lnTo>
                <a:lnTo>
                  <a:pt x="132" y="52"/>
                </a:lnTo>
                <a:lnTo>
                  <a:pt x="132" y="52"/>
                </a:lnTo>
                <a:lnTo>
                  <a:pt x="132" y="54"/>
                </a:lnTo>
                <a:lnTo>
                  <a:pt x="132" y="57"/>
                </a:lnTo>
                <a:lnTo>
                  <a:pt x="132" y="57"/>
                </a:lnTo>
                <a:lnTo>
                  <a:pt x="130" y="59"/>
                </a:lnTo>
                <a:lnTo>
                  <a:pt x="130" y="59"/>
                </a:lnTo>
                <a:lnTo>
                  <a:pt x="127" y="59"/>
                </a:lnTo>
                <a:lnTo>
                  <a:pt x="127" y="62"/>
                </a:lnTo>
                <a:lnTo>
                  <a:pt x="127" y="64"/>
                </a:lnTo>
                <a:lnTo>
                  <a:pt x="127" y="64"/>
                </a:lnTo>
                <a:lnTo>
                  <a:pt x="127" y="64"/>
                </a:lnTo>
                <a:lnTo>
                  <a:pt x="127" y="66"/>
                </a:lnTo>
                <a:lnTo>
                  <a:pt x="125" y="66"/>
                </a:lnTo>
                <a:lnTo>
                  <a:pt x="125" y="66"/>
                </a:lnTo>
                <a:lnTo>
                  <a:pt x="125" y="66"/>
                </a:lnTo>
                <a:lnTo>
                  <a:pt x="123" y="66"/>
                </a:lnTo>
                <a:lnTo>
                  <a:pt x="123" y="66"/>
                </a:lnTo>
                <a:lnTo>
                  <a:pt x="120" y="69"/>
                </a:lnTo>
                <a:lnTo>
                  <a:pt x="120" y="71"/>
                </a:lnTo>
                <a:lnTo>
                  <a:pt x="120" y="71"/>
                </a:lnTo>
                <a:lnTo>
                  <a:pt x="120" y="71"/>
                </a:lnTo>
                <a:lnTo>
                  <a:pt x="116" y="73"/>
                </a:lnTo>
                <a:lnTo>
                  <a:pt x="116" y="73"/>
                </a:lnTo>
                <a:lnTo>
                  <a:pt x="111" y="76"/>
                </a:lnTo>
                <a:lnTo>
                  <a:pt x="111" y="78"/>
                </a:lnTo>
                <a:lnTo>
                  <a:pt x="111" y="80"/>
                </a:lnTo>
                <a:lnTo>
                  <a:pt x="111" y="80"/>
                </a:lnTo>
                <a:lnTo>
                  <a:pt x="111" y="80"/>
                </a:lnTo>
                <a:lnTo>
                  <a:pt x="108" y="80"/>
                </a:lnTo>
                <a:lnTo>
                  <a:pt x="108" y="80"/>
                </a:lnTo>
                <a:lnTo>
                  <a:pt x="104" y="76"/>
                </a:lnTo>
                <a:lnTo>
                  <a:pt x="101" y="76"/>
                </a:lnTo>
                <a:lnTo>
                  <a:pt x="101" y="76"/>
                </a:lnTo>
                <a:lnTo>
                  <a:pt x="101" y="73"/>
                </a:lnTo>
                <a:lnTo>
                  <a:pt x="99" y="73"/>
                </a:lnTo>
                <a:lnTo>
                  <a:pt x="99" y="73"/>
                </a:lnTo>
                <a:lnTo>
                  <a:pt x="99" y="76"/>
                </a:lnTo>
                <a:lnTo>
                  <a:pt x="92" y="83"/>
                </a:lnTo>
                <a:lnTo>
                  <a:pt x="90" y="83"/>
                </a:lnTo>
                <a:lnTo>
                  <a:pt x="87" y="83"/>
                </a:lnTo>
                <a:lnTo>
                  <a:pt x="85" y="83"/>
                </a:lnTo>
                <a:lnTo>
                  <a:pt x="80" y="83"/>
                </a:lnTo>
                <a:lnTo>
                  <a:pt x="80" y="83"/>
                </a:lnTo>
                <a:lnTo>
                  <a:pt x="78" y="85"/>
                </a:lnTo>
                <a:close/>
                <a:moveTo>
                  <a:pt x="82" y="5"/>
                </a:moveTo>
                <a:lnTo>
                  <a:pt x="82" y="5"/>
                </a:lnTo>
                <a:lnTo>
                  <a:pt x="82" y="5"/>
                </a:lnTo>
                <a:lnTo>
                  <a:pt x="82" y="5"/>
                </a:lnTo>
                <a:lnTo>
                  <a:pt x="82" y="5"/>
                </a:lnTo>
                <a:lnTo>
                  <a:pt x="85" y="5"/>
                </a:lnTo>
                <a:lnTo>
                  <a:pt x="85" y="3"/>
                </a:lnTo>
                <a:lnTo>
                  <a:pt x="90" y="3"/>
                </a:lnTo>
                <a:lnTo>
                  <a:pt x="90" y="0"/>
                </a:lnTo>
                <a:lnTo>
                  <a:pt x="92" y="0"/>
                </a:lnTo>
                <a:lnTo>
                  <a:pt x="92" y="0"/>
                </a:lnTo>
                <a:lnTo>
                  <a:pt x="94" y="0"/>
                </a:lnTo>
                <a:lnTo>
                  <a:pt x="94" y="0"/>
                </a:lnTo>
                <a:lnTo>
                  <a:pt x="92" y="3"/>
                </a:lnTo>
                <a:lnTo>
                  <a:pt x="92" y="3"/>
                </a:lnTo>
                <a:lnTo>
                  <a:pt x="87" y="5"/>
                </a:lnTo>
                <a:lnTo>
                  <a:pt x="85" y="5"/>
                </a:lnTo>
                <a:lnTo>
                  <a:pt x="85" y="5"/>
                </a:lnTo>
                <a:lnTo>
                  <a:pt x="82" y="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a:off x="1402730" y="2155032"/>
            <a:ext cx="195263" cy="198438"/>
          </a:xfrm>
          <a:custGeom>
            <a:avLst/>
            <a:gdLst>
              <a:gd name="T0" fmla="*/ 81 w 123"/>
              <a:gd name="T1" fmla="*/ 104 h 125"/>
              <a:gd name="T2" fmla="*/ 81 w 123"/>
              <a:gd name="T3" fmla="*/ 108 h 125"/>
              <a:gd name="T4" fmla="*/ 81 w 123"/>
              <a:gd name="T5" fmla="*/ 111 h 125"/>
              <a:gd name="T6" fmla="*/ 76 w 123"/>
              <a:gd name="T7" fmla="*/ 113 h 125"/>
              <a:gd name="T8" fmla="*/ 74 w 123"/>
              <a:gd name="T9" fmla="*/ 115 h 125"/>
              <a:gd name="T10" fmla="*/ 66 w 123"/>
              <a:gd name="T11" fmla="*/ 120 h 125"/>
              <a:gd name="T12" fmla="*/ 64 w 123"/>
              <a:gd name="T13" fmla="*/ 125 h 125"/>
              <a:gd name="T14" fmla="*/ 57 w 123"/>
              <a:gd name="T15" fmla="*/ 122 h 125"/>
              <a:gd name="T16" fmla="*/ 50 w 123"/>
              <a:gd name="T17" fmla="*/ 120 h 125"/>
              <a:gd name="T18" fmla="*/ 45 w 123"/>
              <a:gd name="T19" fmla="*/ 120 h 125"/>
              <a:gd name="T20" fmla="*/ 36 w 123"/>
              <a:gd name="T21" fmla="*/ 120 h 125"/>
              <a:gd name="T22" fmla="*/ 26 w 123"/>
              <a:gd name="T23" fmla="*/ 118 h 125"/>
              <a:gd name="T24" fmla="*/ 19 w 123"/>
              <a:gd name="T25" fmla="*/ 115 h 125"/>
              <a:gd name="T26" fmla="*/ 17 w 123"/>
              <a:gd name="T27" fmla="*/ 113 h 125"/>
              <a:gd name="T28" fmla="*/ 10 w 123"/>
              <a:gd name="T29" fmla="*/ 108 h 125"/>
              <a:gd name="T30" fmla="*/ 3 w 123"/>
              <a:gd name="T31" fmla="*/ 101 h 125"/>
              <a:gd name="T32" fmla="*/ 0 w 123"/>
              <a:gd name="T33" fmla="*/ 101 h 125"/>
              <a:gd name="T34" fmla="*/ 3 w 123"/>
              <a:gd name="T35" fmla="*/ 96 h 125"/>
              <a:gd name="T36" fmla="*/ 0 w 123"/>
              <a:gd name="T37" fmla="*/ 92 h 125"/>
              <a:gd name="T38" fmla="*/ 0 w 123"/>
              <a:gd name="T39" fmla="*/ 78 h 125"/>
              <a:gd name="T40" fmla="*/ 15 w 123"/>
              <a:gd name="T41" fmla="*/ 54 h 125"/>
              <a:gd name="T42" fmla="*/ 43 w 123"/>
              <a:gd name="T43" fmla="*/ 54 h 125"/>
              <a:gd name="T44" fmla="*/ 55 w 123"/>
              <a:gd name="T45" fmla="*/ 54 h 125"/>
              <a:gd name="T46" fmla="*/ 55 w 123"/>
              <a:gd name="T47" fmla="*/ 49 h 125"/>
              <a:gd name="T48" fmla="*/ 57 w 123"/>
              <a:gd name="T49" fmla="*/ 45 h 125"/>
              <a:gd name="T50" fmla="*/ 52 w 123"/>
              <a:gd name="T51" fmla="*/ 42 h 125"/>
              <a:gd name="T52" fmla="*/ 48 w 123"/>
              <a:gd name="T53" fmla="*/ 40 h 125"/>
              <a:gd name="T54" fmla="*/ 45 w 123"/>
              <a:gd name="T55" fmla="*/ 35 h 125"/>
              <a:gd name="T56" fmla="*/ 41 w 123"/>
              <a:gd name="T57" fmla="*/ 30 h 125"/>
              <a:gd name="T58" fmla="*/ 31 w 123"/>
              <a:gd name="T59" fmla="*/ 26 h 125"/>
              <a:gd name="T60" fmla="*/ 24 w 123"/>
              <a:gd name="T61" fmla="*/ 19 h 125"/>
              <a:gd name="T62" fmla="*/ 38 w 123"/>
              <a:gd name="T63" fmla="*/ 0 h 125"/>
              <a:gd name="T64" fmla="*/ 62 w 123"/>
              <a:gd name="T65" fmla="*/ 0 h 125"/>
              <a:gd name="T66" fmla="*/ 95 w 123"/>
              <a:gd name="T67" fmla="*/ 0 h 125"/>
              <a:gd name="T68" fmla="*/ 92 w 123"/>
              <a:gd name="T69" fmla="*/ 45 h 125"/>
              <a:gd name="T70" fmla="*/ 92 w 123"/>
              <a:gd name="T71" fmla="*/ 59 h 125"/>
              <a:gd name="T72" fmla="*/ 102 w 123"/>
              <a:gd name="T73" fmla="*/ 61 h 125"/>
              <a:gd name="T74" fmla="*/ 107 w 123"/>
              <a:gd name="T75" fmla="*/ 61 h 125"/>
              <a:gd name="T76" fmla="*/ 111 w 123"/>
              <a:gd name="T77" fmla="*/ 66 h 125"/>
              <a:gd name="T78" fmla="*/ 111 w 123"/>
              <a:gd name="T79" fmla="*/ 59 h 125"/>
              <a:gd name="T80" fmla="*/ 123 w 123"/>
              <a:gd name="T81" fmla="*/ 63 h 125"/>
              <a:gd name="T82" fmla="*/ 118 w 123"/>
              <a:gd name="T83" fmla="*/ 68 h 125"/>
              <a:gd name="T84" fmla="*/ 107 w 123"/>
              <a:gd name="T85" fmla="*/ 78 h 125"/>
              <a:gd name="T86" fmla="*/ 95 w 123"/>
              <a:gd name="T87" fmla="*/ 85 h 125"/>
              <a:gd name="T88" fmla="*/ 95 w 123"/>
              <a:gd name="T89" fmla="*/ 87 h 125"/>
              <a:gd name="T90" fmla="*/ 92 w 123"/>
              <a:gd name="T91" fmla="*/ 89 h 125"/>
              <a:gd name="T92" fmla="*/ 95 w 123"/>
              <a:gd name="T93" fmla="*/ 96 h 125"/>
              <a:gd name="T94" fmla="*/ 88 w 123"/>
              <a:gd name="T95" fmla="*/ 10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5">
                <a:moveTo>
                  <a:pt x="88" y="104"/>
                </a:moveTo>
                <a:lnTo>
                  <a:pt x="85" y="104"/>
                </a:lnTo>
                <a:lnTo>
                  <a:pt x="83" y="104"/>
                </a:lnTo>
                <a:lnTo>
                  <a:pt x="81" y="104"/>
                </a:lnTo>
                <a:lnTo>
                  <a:pt x="81" y="104"/>
                </a:lnTo>
                <a:lnTo>
                  <a:pt x="81" y="106"/>
                </a:lnTo>
                <a:lnTo>
                  <a:pt x="81" y="108"/>
                </a:lnTo>
                <a:lnTo>
                  <a:pt x="81" y="108"/>
                </a:lnTo>
                <a:lnTo>
                  <a:pt x="83" y="108"/>
                </a:lnTo>
                <a:lnTo>
                  <a:pt x="83" y="111"/>
                </a:lnTo>
                <a:lnTo>
                  <a:pt x="81" y="111"/>
                </a:lnTo>
                <a:lnTo>
                  <a:pt x="81" y="111"/>
                </a:lnTo>
                <a:lnTo>
                  <a:pt x="78" y="111"/>
                </a:lnTo>
                <a:lnTo>
                  <a:pt x="78" y="111"/>
                </a:lnTo>
                <a:lnTo>
                  <a:pt x="78" y="113"/>
                </a:lnTo>
                <a:lnTo>
                  <a:pt x="76" y="113"/>
                </a:lnTo>
                <a:lnTo>
                  <a:pt x="76" y="113"/>
                </a:lnTo>
                <a:lnTo>
                  <a:pt x="76" y="115"/>
                </a:lnTo>
                <a:lnTo>
                  <a:pt x="76" y="115"/>
                </a:lnTo>
                <a:lnTo>
                  <a:pt x="74" y="115"/>
                </a:lnTo>
                <a:lnTo>
                  <a:pt x="74" y="115"/>
                </a:lnTo>
                <a:lnTo>
                  <a:pt x="71" y="115"/>
                </a:lnTo>
                <a:lnTo>
                  <a:pt x="66" y="120"/>
                </a:lnTo>
                <a:lnTo>
                  <a:pt x="66" y="120"/>
                </a:lnTo>
                <a:lnTo>
                  <a:pt x="64" y="122"/>
                </a:lnTo>
                <a:lnTo>
                  <a:pt x="64" y="122"/>
                </a:lnTo>
                <a:lnTo>
                  <a:pt x="64" y="125"/>
                </a:lnTo>
                <a:lnTo>
                  <a:pt x="64" y="125"/>
                </a:lnTo>
                <a:lnTo>
                  <a:pt x="64" y="125"/>
                </a:lnTo>
                <a:lnTo>
                  <a:pt x="62" y="122"/>
                </a:lnTo>
                <a:lnTo>
                  <a:pt x="62" y="122"/>
                </a:lnTo>
                <a:lnTo>
                  <a:pt x="57" y="122"/>
                </a:lnTo>
                <a:lnTo>
                  <a:pt x="55" y="120"/>
                </a:lnTo>
                <a:lnTo>
                  <a:pt x="55" y="120"/>
                </a:lnTo>
                <a:lnTo>
                  <a:pt x="52" y="120"/>
                </a:lnTo>
                <a:lnTo>
                  <a:pt x="50" y="120"/>
                </a:lnTo>
                <a:lnTo>
                  <a:pt x="50" y="120"/>
                </a:lnTo>
                <a:lnTo>
                  <a:pt x="50" y="120"/>
                </a:lnTo>
                <a:lnTo>
                  <a:pt x="48" y="120"/>
                </a:lnTo>
                <a:lnTo>
                  <a:pt x="45" y="120"/>
                </a:lnTo>
                <a:lnTo>
                  <a:pt x="41" y="120"/>
                </a:lnTo>
                <a:lnTo>
                  <a:pt x="38" y="120"/>
                </a:lnTo>
                <a:lnTo>
                  <a:pt x="38" y="120"/>
                </a:lnTo>
                <a:lnTo>
                  <a:pt x="36" y="120"/>
                </a:lnTo>
                <a:lnTo>
                  <a:pt x="33" y="120"/>
                </a:lnTo>
                <a:lnTo>
                  <a:pt x="31" y="120"/>
                </a:lnTo>
                <a:lnTo>
                  <a:pt x="29" y="118"/>
                </a:lnTo>
                <a:lnTo>
                  <a:pt x="26" y="118"/>
                </a:lnTo>
                <a:lnTo>
                  <a:pt x="22" y="115"/>
                </a:lnTo>
                <a:lnTo>
                  <a:pt x="22" y="115"/>
                </a:lnTo>
                <a:lnTo>
                  <a:pt x="22" y="115"/>
                </a:lnTo>
                <a:lnTo>
                  <a:pt x="19" y="115"/>
                </a:lnTo>
                <a:lnTo>
                  <a:pt x="19" y="115"/>
                </a:lnTo>
                <a:lnTo>
                  <a:pt x="19" y="113"/>
                </a:lnTo>
                <a:lnTo>
                  <a:pt x="17" y="113"/>
                </a:lnTo>
                <a:lnTo>
                  <a:pt x="17" y="113"/>
                </a:lnTo>
                <a:lnTo>
                  <a:pt x="17" y="113"/>
                </a:lnTo>
                <a:lnTo>
                  <a:pt x="15" y="111"/>
                </a:lnTo>
                <a:lnTo>
                  <a:pt x="12" y="111"/>
                </a:lnTo>
                <a:lnTo>
                  <a:pt x="10" y="108"/>
                </a:lnTo>
                <a:lnTo>
                  <a:pt x="7" y="108"/>
                </a:lnTo>
                <a:lnTo>
                  <a:pt x="7" y="106"/>
                </a:lnTo>
                <a:lnTo>
                  <a:pt x="5" y="104"/>
                </a:lnTo>
                <a:lnTo>
                  <a:pt x="3" y="101"/>
                </a:lnTo>
                <a:lnTo>
                  <a:pt x="0" y="101"/>
                </a:lnTo>
                <a:lnTo>
                  <a:pt x="0" y="101"/>
                </a:lnTo>
                <a:lnTo>
                  <a:pt x="0" y="101"/>
                </a:lnTo>
                <a:lnTo>
                  <a:pt x="0" y="101"/>
                </a:lnTo>
                <a:lnTo>
                  <a:pt x="0" y="101"/>
                </a:lnTo>
                <a:lnTo>
                  <a:pt x="0" y="99"/>
                </a:lnTo>
                <a:lnTo>
                  <a:pt x="3" y="96"/>
                </a:lnTo>
                <a:lnTo>
                  <a:pt x="3" y="96"/>
                </a:lnTo>
                <a:lnTo>
                  <a:pt x="3" y="94"/>
                </a:lnTo>
                <a:lnTo>
                  <a:pt x="3" y="94"/>
                </a:lnTo>
                <a:lnTo>
                  <a:pt x="0" y="92"/>
                </a:lnTo>
                <a:lnTo>
                  <a:pt x="0" y="92"/>
                </a:lnTo>
                <a:lnTo>
                  <a:pt x="3" y="89"/>
                </a:lnTo>
                <a:lnTo>
                  <a:pt x="5" y="87"/>
                </a:lnTo>
                <a:lnTo>
                  <a:pt x="5" y="85"/>
                </a:lnTo>
                <a:lnTo>
                  <a:pt x="0" y="78"/>
                </a:lnTo>
                <a:lnTo>
                  <a:pt x="3" y="73"/>
                </a:lnTo>
                <a:lnTo>
                  <a:pt x="12" y="59"/>
                </a:lnTo>
                <a:lnTo>
                  <a:pt x="12" y="56"/>
                </a:lnTo>
                <a:lnTo>
                  <a:pt x="15" y="54"/>
                </a:lnTo>
                <a:lnTo>
                  <a:pt x="17" y="54"/>
                </a:lnTo>
                <a:lnTo>
                  <a:pt x="22" y="54"/>
                </a:lnTo>
                <a:lnTo>
                  <a:pt x="38" y="54"/>
                </a:lnTo>
                <a:lnTo>
                  <a:pt x="43" y="54"/>
                </a:lnTo>
                <a:lnTo>
                  <a:pt x="50" y="54"/>
                </a:lnTo>
                <a:lnTo>
                  <a:pt x="55" y="54"/>
                </a:lnTo>
                <a:lnTo>
                  <a:pt x="55" y="54"/>
                </a:lnTo>
                <a:lnTo>
                  <a:pt x="55" y="54"/>
                </a:lnTo>
                <a:lnTo>
                  <a:pt x="55" y="52"/>
                </a:lnTo>
                <a:lnTo>
                  <a:pt x="55" y="52"/>
                </a:lnTo>
                <a:lnTo>
                  <a:pt x="55" y="49"/>
                </a:lnTo>
                <a:lnTo>
                  <a:pt x="55" y="49"/>
                </a:lnTo>
                <a:lnTo>
                  <a:pt x="55" y="47"/>
                </a:lnTo>
                <a:lnTo>
                  <a:pt x="55" y="47"/>
                </a:lnTo>
                <a:lnTo>
                  <a:pt x="57" y="45"/>
                </a:lnTo>
                <a:lnTo>
                  <a:pt x="57" y="45"/>
                </a:lnTo>
                <a:lnTo>
                  <a:pt x="55" y="42"/>
                </a:lnTo>
                <a:lnTo>
                  <a:pt x="52" y="42"/>
                </a:lnTo>
                <a:lnTo>
                  <a:pt x="52" y="42"/>
                </a:lnTo>
                <a:lnTo>
                  <a:pt x="52" y="42"/>
                </a:lnTo>
                <a:lnTo>
                  <a:pt x="50" y="42"/>
                </a:lnTo>
                <a:lnTo>
                  <a:pt x="50" y="42"/>
                </a:lnTo>
                <a:lnTo>
                  <a:pt x="48" y="40"/>
                </a:lnTo>
                <a:lnTo>
                  <a:pt x="48" y="40"/>
                </a:lnTo>
                <a:lnTo>
                  <a:pt x="48" y="37"/>
                </a:lnTo>
                <a:lnTo>
                  <a:pt x="48" y="37"/>
                </a:lnTo>
                <a:lnTo>
                  <a:pt x="48" y="35"/>
                </a:lnTo>
                <a:lnTo>
                  <a:pt x="45" y="35"/>
                </a:lnTo>
                <a:lnTo>
                  <a:pt x="45" y="33"/>
                </a:lnTo>
                <a:lnTo>
                  <a:pt x="43" y="33"/>
                </a:lnTo>
                <a:lnTo>
                  <a:pt x="41" y="30"/>
                </a:lnTo>
                <a:lnTo>
                  <a:pt x="41" y="30"/>
                </a:lnTo>
                <a:lnTo>
                  <a:pt x="38" y="28"/>
                </a:lnTo>
                <a:lnTo>
                  <a:pt x="38" y="28"/>
                </a:lnTo>
                <a:lnTo>
                  <a:pt x="36" y="28"/>
                </a:lnTo>
                <a:lnTo>
                  <a:pt x="31" y="26"/>
                </a:lnTo>
                <a:lnTo>
                  <a:pt x="29" y="21"/>
                </a:lnTo>
                <a:lnTo>
                  <a:pt x="26" y="21"/>
                </a:lnTo>
                <a:lnTo>
                  <a:pt x="24" y="19"/>
                </a:lnTo>
                <a:lnTo>
                  <a:pt x="24" y="19"/>
                </a:lnTo>
                <a:lnTo>
                  <a:pt x="38" y="19"/>
                </a:lnTo>
                <a:lnTo>
                  <a:pt x="38" y="7"/>
                </a:lnTo>
                <a:lnTo>
                  <a:pt x="38" y="0"/>
                </a:lnTo>
                <a:lnTo>
                  <a:pt x="38" y="0"/>
                </a:lnTo>
                <a:lnTo>
                  <a:pt x="41" y="0"/>
                </a:lnTo>
                <a:lnTo>
                  <a:pt x="45" y="0"/>
                </a:lnTo>
                <a:lnTo>
                  <a:pt x="50" y="0"/>
                </a:lnTo>
                <a:lnTo>
                  <a:pt x="62" y="0"/>
                </a:lnTo>
                <a:lnTo>
                  <a:pt x="69" y="0"/>
                </a:lnTo>
                <a:lnTo>
                  <a:pt x="76" y="0"/>
                </a:lnTo>
                <a:lnTo>
                  <a:pt x="85" y="0"/>
                </a:lnTo>
                <a:lnTo>
                  <a:pt x="95" y="0"/>
                </a:lnTo>
                <a:lnTo>
                  <a:pt x="95" y="4"/>
                </a:lnTo>
                <a:lnTo>
                  <a:pt x="95" y="16"/>
                </a:lnTo>
                <a:lnTo>
                  <a:pt x="95" y="26"/>
                </a:lnTo>
                <a:lnTo>
                  <a:pt x="92" y="45"/>
                </a:lnTo>
                <a:lnTo>
                  <a:pt x="92" y="54"/>
                </a:lnTo>
                <a:lnTo>
                  <a:pt x="92" y="59"/>
                </a:lnTo>
                <a:lnTo>
                  <a:pt x="92" y="59"/>
                </a:lnTo>
                <a:lnTo>
                  <a:pt x="92" y="59"/>
                </a:lnTo>
                <a:lnTo>
                  <a:pt x="97" y="59"/>
                </a:lnTo>
                <a:lnTo>
                  <a:pt x="100" y="59"/>
                </a:lnTo>
                <a:lnTo>
                  <a:pt x="102" y="59"/>
                </a:lnTo>
                <a:lnTo>
                  <a:pt x="102" y="61"/>
                </a:lnTo>
                <a:lnTo>
                  <a:pt x="104" y="61"/>
                </a:lnTo>
                <a:lnTo>
                  <a:pt x="104" y="61"/>
                </a:lnTo>
                <a:lnTo>
                  <a:pt x="104" y="61"/>
                </a:lnTo>
                <a:lnTo>
                  <a:pt x="107" y="61"/>
                </a:lnTo>
                <a:lnTo>
                  <a:pt x="109" y="63"/>
                </a:lnTo>
                <a:lnTo>
                  <a:pt x="109" y="66"/>
                </a:lnTo>
                <a:lnTo>
                  <a:pt x="111" y="66"/>
                </a:lnTo>
                <a:lnTo>
                  <a:pt x="111" y="66"/>
                </a:lnTo>
                <a:lnTo>
                  <a:pt x="111" y="63"/>
                </a:lnTo>
                <a:lnTo>
                  <a:pt x="114" y="61"/>
                </a:lnTo>
                <a:lnTo>
                  <a:pt x="111" y="59"/>
                </a:lnTo>
                <a:lnTo>
                  <a:pt x="111" y="59"/>
                </a:lnTo>
                <a:lnTo>
                  <a:pt x="111" y="59"/>
                </a:lnTo>
                <a:lnTo>
                  <a:pt x="116" y="61"/>
                </a:lnTo>
                <a:lnTo>
                  <a:pt x="121" y="63"/>
                </a:lnTo>
                <a:lnTo>
                  <a:pt x="123" y="63"/>
                </a:lnTo>
                <a:lnTo>
                  <a:pt x="123" y="63"/>
                </a:lnTo>
                <a:lnTo>
                  <a:pt x="121" y="66"/>
                </a:lnTo>
                <a:lnTo>
                  <a:pt x="118" y="66"/>
                </a:lnTo>
                <a:lnTo>
                  <a:pt x="118" y="68"/>
                </a:lnTo>
                <a:lnTo>
                  <a:pt x="114" y="71"/>
                </a:lnTo>
                <a:lnTo>
                  <a:pt x="111" y="73"/>
                </a:lnTo>
                <a:lnTo>
                  <a:pt x="109" y="75"/>
                </a:lnTo>
                <a:lnTo>
                  <a:pt x="107" y="78"/>
                </a:lnTo>
                <a:lnTo>
                  <a:pt x="104" y="80"/>
                </a:lnTo>
                <a:lnTo>
                  <a:pt x="100" y="82"/>
                </a:lnTo>
                <a:lnTo>
                  <a:pt x="95" y="85"/>
                </a:lnTo>
                <a:lnTo>
                  <a:pt x="95" y="85"/>
                </a:lnTo>
                <a:lnTo>
                  <a:pt x="95" y="85"/>
                </a:lnTo>
                <a:lnTo>
                  <a:pt x="92" y="85"/>
                </a:lnTo>
                <a:lnTo>
                  <a:pt x="92" y="87"/>
                </a:lnTo>
                <a:lnTo>
                  <a:pt x="95" y="87"/>
                </a:lnTo>
                <a:lnTo>
                  <a:pt x="92" y="89"/>
                </a:lnTo>
                <a:lnTo>
                  <a:pt x="92" y="89"/>
                </a:lnTo>
                <a:lnTo>
                  <a:pt x="92" y="89"/>
                </a:lnTo>
                <a:lnTo>
                  <a:pt x="92" y="89"/>
                </a:lnTo>
                <a:lnTo>
                  <a:pt x="92" y="92"/>
                </a:lnTo>
                <a:lnTo>
                  <a:pt x="95" y="94"/>
                </a:lnTo>
                <a:lnTo>
                  <a:pt x="95" y="94"/>
                </a:lnTo>
                <a:lnTo>
                  <a:pt x="95" y="96"/>
                </a:lnTo>
                <a:lnTo>
                  <a:pt x="92" y="99"/>
                </a:lnTo>
                <a:lnTo>
                  <a:pt x="92" y="99"/>
                </a:lnTo>
                <a:lnTo>
                  <a:pt x="88" y="104"/>
                </a:lnTo>
                <a:lnTo>
                  <a:pt x="88" y="10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p>
        </p:txBody>
      </p:sp>
      <p:pic>
        <p:nvPicPr>
          <p:cNvPr id="107"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5288" y="-99392"/>
            <a:ext cx="2950777" cy="127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4" name="Group 1023"/>
          <p:cNvGrpSpPr/>
          <p:nvPr/>
        </p:nvGrpSpPr>
        <p:grpSpPr>
          <a:xfrm>
            <a:off x="360933" y="3975447"/>
            <a:ext cx="8747571" cy="2735741"/>
            <a:chOff x="288925" y="3975447"/>
            <a:chExt cx="8747571" cy="2735741"/>
          </a:xfrm>
        </p:grpSpPr>
        <p:pic>
          <p:nvPicPr>
            <p:cNvPr id="111" name="Picture 110"/>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7152" y="4258995"/>
              <a:ext cx="1455392" cy="1468824"/>
            </a:xfrm>
            <a:prstGeom prst="rect">
              <a:avLst/>
            </a:prstGeom>
            <a:noFill/>
            <a:ln>
              <a:noFill/>
            </a:ln>
            <a:extLst/>
          </p:spPr>
        </p:pic>
        <p:sp>
          <p:nvSpPr>
            <p:cNvPr id="8" name="Rectangle 7"/>
            <p:cNvSpPr/>
            <p:nvPr/>
          </p:nvSpPr>
          <p:spPr>
            <a:xfrm>
              <a:off x="395536" y="5755322"/>
              <a:ext cx="1534789" cy="553998"/>
            </a:xfrm>
            <a:prstGeom prst="rect">
              <a:avLst/>
            </a:prstGeom>
          </p:spPr>
          <p:txBody>
            <a:bodyPr wrap="square">
              <a:spAutoFit/>
            </a:bodyPr>
            <a:lstStyle/>
            <a:p>
              <a:r>
                <a:rPr lang="en-US" sz="1000" b="1" u="sng" dirty="0">
                  <a:hlinkClick r:id="rId7"/>
                </a:rPr>
                <a:t>http://www.ahm-honduras.com/?p=10199</a:t>
              </a:r>
              <a:endParaRPr lang="en-US" sz="1000" dirty="0"/>
            </a:p>
          </p:txBody>
        </p:sp>
        <p:sp>
          <p:nvSpPr>
            <p:cNvPr id="112" name="Rectangle 111"/>
            <p:cNvSpPr/>
            <p:nvPr/>
          </p:nvSpPr>
          <p:spPr>
            <a:xfrm>
              <a:off x="6876256" y="3975447"/>
              <a:ext cx="2053767" cy="461665"/>
            </a:xfrm>
            <a:prstGeom prst="rect">
              <a:avLst/>
            </a:prstGeom>
            <a:noFill/>
          </p:spPr>
          <p:txBody>
            <a:bodyPr wrap="none" rtlCol="0">
              <a:spAutoFit/>
            </a:bodyPr>
            <a:lstStyle/>
            <a:p>
              <a:r>
                <a:rPr lang="es-ES_tradnl" b="1" dirty="0">
                  <a:solidFill>
                    <a:schemeClr val="accent2"/>
                  </a:solidFill>
                </a:rPr>
                <a:t>Honduras</a:t>
              </a:r>
              <a:endParaRPr lang="en-US" b="1" dirty="0">
                <a:solidFill>
                  <a:schemeClr val="accent2"/>
                </a:solidFill>
              </a:endParaRPr>
            </a:p>
            <a:p>
              <a:r>
                <a:rPr lang="en-US" b="1" dirty="0">
                  <a:solidFill>
                    <a:schemeClr val="accent2"/>
                  </a:solidFill>
                </a:rPr>
                <a:t>Department of Cortes</a:t>
              </a:r>
            </a:p>
          </p:txBody>
        </p:sp>
        <p:sp>
          <p:nvSpPr>
            <p:cNvPr id="9" name="Rectangle 8"/>
            <p:cNvSpPr/>
            <p:nvPr/>
          </p:nvSpPr>
          <p:spPr>
            <a:xfrm>
              <a:off x="3672268" y="4149080"/>
              <a:ext cx="2643206" cy="6001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100" dirty="0" err="1" smtClean="0"/>
                <a:t>Maquilas</a:t>
              </a:r>
              <a:r>
                <a:rPr lang="en-US" sz="1100" dirty="0" smtClean="0"/>
                <a:t> /Workers </a:t>
              </a:r>
              <a:r>
                <a:rPr lang="en-US" sz="1100" dirty="0"/>
                <a:t>in confined spaces </a:t>
              </a:r>
              <a:r>
                <a:rPr lang="en-US" sz="1100" dirty="0" smtClean="0"/>
                <a:t>Exposed </a:t>
              </a:r>
              <a:r>
                <a:rPr lang="en-US" sz="1100" dirty="0"/>
                <a:t>to high risks. </a:t>
              </a:r>
              <a:endParaRPr lang="en-US" sz="1100" dirty="0" smtClean="0"/>
            </a:p>
            <a:p>
              <a:r>
                <a:rPr lang="en-US" sz="1100" b="1" dirty="0" smtClean="0"/>
                <a:t>Weak-to-no </a:t>
              </a:r>
              <a:r>
                <a:rPr lang="en-US" sz="1100" b="1" dirty="0"/>
                <a:t>linkage </a:t>
              </a:r>
            </a:p>
          </p:txBody>
        </p:sp>
        <p:sp>
          <p:nvSpPr>
            <p:cNvPr id="10" name="Rectangle 9"/>
            <p:cNvSpPr/>
            <p:nvPr/>
          </p:nvSpPr>
          <p:spPr>
            <a:xfrm>
              <a:off x="3672267" y="4781326"/>
              <a:ext cx="2643207" cy="178510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100" b="1" dirty="0" smtClean="0"/>
                <a:t>Agreement</a:t>
              </a:r>
              <a:r>
                <a:rPr lang="en-US" sz="1100" dirty="0" smtClean="0"/>
                <a:t> </a:t>
              </a:r>
              <a:r>
                <a:rPr lang="en-US" sz="1100" dirty="0"/>
                <a:t>between COPECO (national DRM institute) and the Honduran Association of </a:t>
              </a:r>
              <a:r>
                <a:rPr lang="en-US" sz="1100" dirty="0" err="1"/>
                <a:t>Maquilas</a:t>
              </a:r>
              <a:r>
                <a:rPr lang="en-US" sz="1100" dirty="0"/>
                <a:t> (HAM). </a:t>
              </a:r>
              <a:endParaRPr lang="en-US" sz="1100" dirty="0" smtClean="0"/>
            </a:p>
            <a:p>
              <a:r>
                <a:rPr lang="en-US" sz="1100" dirty="0" smtClean="0"/>
                <a:t>                                                                                                                                            Development </a:t>
              </a:r>
              <a:r>
                <a:rPr lang="en-US" sz="1100" dirty="0"/>
                <a:t>of the "</a:t>
              </a:r>
              <a:r>
                <a:rPr lang="en-US" sz="1100" b="1" dirty="0"/>
                <a:t>Guide for </a:t>
              </a:r>
              <a:r>
                <a:rPr lang="en-US" sz="1100" dirty="0"/>
                <a:t>Preparing </a:t>
              </a:r>
              <a:r>
                <a:rPr lang="en-US" sz="1100" b="1" dirty="0"/>
                <a:t>Contingency and Emergency Plans</a:t>
              </a:r>
              <a:r>
                <a:rPr lang="en-US" sz="1100" dirty="0"/>
                <a:t> with a Social Perspective for the </a:t>
              </a:r>
              <a:r>
                <a:rPr lang="en-US" sz="1100" dirty="0" err="1"/>
                <a:t>Maquila</a:t>
              </a:r>
              <a:r>
                <a:rPr lang="en-US" sz="1100" dirty="0"/>
                <a:t> Sector".</a:t>
              </a:r>
            </a:p>
          </p:txBody>
        </p:sp>
        <p:sp>
          <p:nvSpPr>
            <p:cNvPr id="12" name="Right Arrow 11"/>
            <p:cNvSpPr/>
            <p:nvPr/>
          </p:nvSpPr>
          <p:spPr>
            <a:xfrm>
              <a:off x="6171919" y="4844367"/>
              <a:ext cx="416305" cy="504056"/>
            </a:xfrm>
            <a:prstGeom prs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64" name="Down Arrow 63"/>
            <p:cNvSpPr/>
            <p:nvPr/>
          </p:nvSpPr>
          <p:spPr>
            <a:xfrm>
              <a:off x="3455508" y="4149081"/>
              <a:ext cx="324404" cy="2259284"/>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pic>
          <p:nvPicPr>
            <p:cNvPr id="109" name="Picture 10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84438" y="6105543"/>
              <a:ext cx="603786" cy="605644"/>
            </a:xfrm>
            <a:prstGeom prst="rect">
              <a:avLst/>
            </a:prstGeom>
          </p:spPr>
        </p:pic>
        <p:sp>
          <p:nvSpPr>
            <p:cNvPr id="145" name="Rectangle 144"/>
            <p:cNvSpPr/>
            <p:nvPr/>
          </p:nvSpPr>
          <p:spPr>
            <a:xfrm>
              <a:off x="288925" y="3975448"/>
              <a:ext cx="8747571" cy="2735740"/>
            </a:xfrm>
            <a:prstGeom prst="rect">
              <a:avLst/>
            </a:prstGeom>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grpSp>
      <p:grpSp>
        <p:nvGrpSpPr>
          <p:cNvPr id="1025" name="Group 1024"/>
          <p:cNvGrpSpPr/>
          <p:nvPr/>
        </p:nvGrpSpPr>
        <p:grpSpPr>
          <a:xfrm>
            <a:off x="2123728" y="1113780"/>
            <a:ext cx="6989831" cy="2747268"/>
            <a:chOff x="2262688" y="1113780"/>
            <a:chExt cx="6989831" cy="2747268"/>
          </a:xfrm>
        </p:grpSpPr>
        <p:pic>
          <p:nvPicPr>
            <p:cNvPr id="6"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62688" y="2061454"/>
              <a:ext cx="1460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ectangle 107"/>
            <p:cNvSpPr/>
            <p:nvPr/>
          </p:nvSpPr>
          <p:spPr>
            <a:xfrm>
              <a:off x="4196949" y="2588711"/>
              <a:ext cx="2568826"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smtClean="0"/>
                <a:t>more than100 companies </a:t>
              </a:r>
            </a:p>
            <a:p>
              <a:r>
                <a:rPr lang="en-GB" b="1" dirty="0" smtClean="0"/>
                <a:t>RSE &lt;=  </a:t>
              </a:r>
              <a:r>
                <a:rPr lang="en-GB" b="1" dirty="0"/>
                <a:t>DRR </a:t>
              </a:r>
              <a:endParaRPr lang="en-GB" dirty="0" smtClean="0"/>
            </a:p>
            <a:p>
              <a:r>
                <a:rPr lang="en-GB" dirty="0" smtClean="0"/>
                <a:t>Business Self diagnosis </a:t>
              </a:r>
            </a:p>
            <a:p>
              <a:endParaRPr lang="en-GB" dirty="0" smtClean="0"/>
            </a:p>
            <a:p>
              <a:r>
                <a:rPr lang="en-GB" dirty="0" smtClean="0"/>
                <a:t>Model to be diffused =&gt; At larger scale. </a:t>
              </a:r>
              <a:endParaRPr lang="en-GB" dirty="0"/>
            </a:p>
          </p:txBody>
        </p:sp>
        <p:sp>
          <p:nvSpPr>
            <p:cNvPr id="110" name="Rectangle 109"/>
            <p:cNvSpPr/>
            <p:nvPr/>
          </p:nvSpPr>
          <p:spPr>
            <a:xfrm>
              <a:off x="6955097" y="2566645"/>
              <a:ext cx="1935832"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smtClean="0"/>
                <a:t>Technical assistance</a:t>
              </a:r>
              <a:endParaRPr lang="en-GB" dirty="0" smtClean="0"/>
            </a:p>
            <a:p>
              <a:r>
                <a:rPr lang="en-US" dirty="0" smtClean="0"/>
                <a:t>an </a:t>
              </a:r>
              <a:r>
                <a:rPr lang="en-US" dirty="0"/>
                <a:t>institution founded by the sugar industry</a:t>
              </a:r>
              <a:endParaRPr lang="en-GB" dirty="0"/>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784971" y="1344613"/>
              <a:ext cx="6372225"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99992" y="1124744"/>
              <a:ext cx="1962740" cy="461665"/>
            </a:xfrm>
            <a:prstGeom prst="rect">
              <a:avLst/>
            </a:prstGeom>
          </p:spPr>
          <p:txBody>
            <a:bodyPr wrap="square">
              <a:spAutoFit/>
            </a:bodyPr>
            <a:lstStyle/>
            <a:p>
              <a:endParaRPr lang="en-US" dirty="0"/>
            </a:p>
            <a:p>
              <a:r>
                <a:rPr lang="en-US" dirty="0"/>
                <a:t>http://centrarse.org/ </a:t>
              </a:r>
            </a:p>
          </p:txBody>
        </p:sp>
        <p:sp>
          <p:nvSpPr>
            <p:cNvPr id="4" name="Rectangle 3"/>
            <p:cNvSpPr/>
            <p:nvPr/>
          </p:nvSpPr>
          <p:spPr>
            <a:xfrm>
              <a:off x="6372200" y="1113780"/>
              <a:ext cx="1421904" cy="461665"/>
            </a:xfrm>
            <a:prstGeom prst="rect">
              <a:avLst/>
            </a:prstGeom>
          </p:spPr>
          <p:txBody>
            <a:bodyPr wrap="square">
              <a:spAutoFit/>
            </a:bodyPr>
            <a:lstStyle/>
            <a:p>
              <a:endParaRPr lang="en-US" dirty="0"/>
            </a:p>
            <a:p>
              <a:r>
                <a:rPr lang="en-US" dirty="0"/>
                <a:t>www.icc.org.gt </a:t>
              </a:r>
            </a:p>
          </p:txBody>
        </p:sp>
        <p:sp>
          <p:nvSpPr>
            <p:cNvPr id="7" name="Rectangle 6"/>
            <p:cNvSpPr/>
            <p:nvPr/>
          </p:nvSpPr>
          <p:spPr>
            <a:xfrm>
              <a:off x="6876256" y="3327375"/>
              <a:ext cx="2279791" cy="461665"/>
            </a:xfrm>
            <a:prstGeom prst="rect">
              <a:avLst/>
            </a:prstGeom>
            <a:noFill/>
          </p:spPr>
          <p:txBody>
            <a:bodyPr wrap="none" rtlCol="0">
              <a:spAutoFit/>
            </a:bodyPr>
            <a:lstStyle/>
            <a:p>
              <a:r>
                <a:rPr lang="es-ES_tradnl" b="1" dirty="0">
                  <a:solidFill>
                    <a:schemeClr val="accent2"/>
                  </a:solidFill>
                </a:rPr>
                <a:t>Guatemala</a:t>
              </a:r>
              <a:endParaRPr lang="en-US" b="1" dirty="0">
                <a:solidFill>
                  <a:schemeClr val="accent2"/>
                </a:solidFill>
              </a:endParaRPr>
            </a:p>
            <a:p>
              <a:r>
                <a:rPr lang="en-US" b="1" dirty="0">
                  <a:solidFill>
                    <a:schemeClr val="accent2"/>
                  </a:solidFill>
                </a:rPr>
                <a:t>Department of Escuintla</a:t>
              </a:r>
            </a:p>
          </p:txBody>
        </p:sp>
        <p:sp>
          <p:nvSpPr>
            <p:cNvPr id="113" name="Down Arrow 112"/>
            <p:cNvSpPr/>
            <p:nvPr/>
          </p:nvSpPr>
          <p:spPr>
            <a:xfrm>
              <a:off x="5292080" y="2237582"/>
              <a:ext cx="288032" cy="234156"/>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115" name="Down Arrow 114"/>
            <p:cNvSpPr/>
            <p:nvPr/>
          </p:nvSpPr>
          <p:spPr>
            <a:xfrm>
              <a:off x="7127508" y="2251075"/>
              <a:ext cx="288032" cy="234156"/>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147" name="Rectangle 146"/>
            <p:cNvSpPr/>
            <p:nvPr/>
          </p:nvSpPr>
          <p:spPr>
            <a:xfrm>
              <a:off x="2741612" y="1222216"/>
              <a:ext cx="6510907" cy="2638832"/>
            </a:xfrm>
            <a:prstGeom prst="rect">
              <a:avLst/>
            </a:prstGeom>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grpSp>
      <p:graphicFrame>
        <p:nvGraphicFramePr>
          <p:cNvPr id="148" name="Table 147"/>
          <p:cNvGraphicFramePr>
            <a:graphicFrameLocks noGrp="1"/>
          </p:cNvGraphicFramePr>
          <p:nvPr>
            <p:extLst>
              <p:ext uri="{D42A27DB-BD31-4B8C-83A1-F6EECF244321}">
                <p14:modId xmlns:p14="http://schemas.microsoft.com/office/powerpoint/2010/main" val="1587945432"/>
              </p:ext>
            </p:extLst>
          </p:nvPr>
        </p:nvGraphicFramePr>
        <p:xfrm>
          <a:off x="6630178" y="4429829"/>
          <a:ext cx="2406318" cy="2198717"/>
        </p:xfrm>
        <a:graphic>
          <a:graphicData uri="http://schemas.openxmlformats.org/drawingml/2006/table">
            <a:tbl>
              <a:tblPr>
                <a:tableStyleId>{21E4AEA4-8DFA-4A89-87EB-49C32662AFE0}</a:tableStyleId>
              </a:tblPr>
              <a:tblGrid>
                <a:gridCol w="2406318"/>
              </a:tblGrid>
              <a:tr h="263193">
                <a:tc>
                  <a:txBody>
                    <a:bodyPr/>
                    <a:lstStyle/>
                    <a:p>
                      <a:pPr fontAlgn="ctr">
                        <a:lnSpc>
                          <a:spcPct val="115000"/>
                        </a:lnSpc>
                        <a:spcAft>
                          <a:spcPts val="0"/>
                        </a:spcAft>
                      </a:pPr>
                      <a:r>
                        <a:rPr lang="en-US" sz="1100" kern="1200" dirty="0">
                          <a:effectLst/>
                        </a:rPr>
                        <a:t> -4 Business Contingency </a:t>
                      </a:r>
                      <a:r>
                        <a:rPr lang="en-US" sz="1100" kern="1200" dirty="0" smtClean="0">
                          <a:effectLst/>
                        </a:rPr>
                        <a:t>Plans</a:t>
                      </a:r>
                      <a:endParaRPr lang="en-US" sz="1100" dirty="0">
                        <a:effectLst/>
                        <a:latin typeface="Calibri"/>
                        <a:ea typeface="Calibri"/>
                        <a:cs typeface="Times New Roman"/>
                      </a:endParaRPr>
                    </a:p>
                  </a:txBody>
                  <a:tcPr marL="64135" marR="5715" marT="18415" marB="18415" anchor="ctr"/>
                </a:tc>
              </a:tr>
              <a:tr h="705148">
                <a:tc>
                  <a:txBody>
                    <a:bodyPr/>
                    <a:lstStyle/>
                    <a:p>
                      <a:pPr fontAlgn="ctr">
                        <a:lnSpc>
                          <a:spcPct val="115000"/>
                        </a:lnSpc>
                        <a:spcAft>
                          <a:spcPts val="0"/>
                        </a:spcAft>
                      </a:pPr>
                      <a:r>
                        <a:rPr lang="en-US" sz="1100" kern="1200" dirty="0">
                          <a:effectLst/>
                        </a:rPr>
                        <a:t> -26 Company Emergency </a:t>
                      </a:r>
                      <a:r>
                        <a:rPr lang="en-US" sz="1100" b="1" kern="1200" dirty="0">
                          <a:effectLst/>
                        </a:rPr>
                        <a:t>Committees</a:t>
                      </a:r>
                      <a:r>
                        <a:rPr lang="en-US" sz="1100" kern="1200" dirty="0">
                          <a:effectLst/>
                        </a:rPr>
                        <a:t> were developed representing 18,450 employees.</a:t>
                      </a:r>
                      <a:endParaRPr lang="en-US" sz="1100" dirty="0">
                        <a:effectLst/>
                        <a:latin typeface="Calibri"/>
                        <a:ea typeface="Calibri"/>
                        <a:cs typeface="Times New Roman"/>
                      </a:endParaRPr>
                    </a:p>
                  </a:txBody>
                  <a:tcPr marL="64135" marR="5715" marT="18415" marB="18415" anchor="ctr"/>
                </a:tc>
              </a:tr>
              <a:tr h="484171">
                <a:tc>
                  <a:txBody>
                    <a:bodyPr/>
                    <a:lstStyle/>
                    <a:p>
                      <a:pPr fontAlgn="ctr">
                        <a:lnSpc>
                          <a:spcPct val="115000"/>
                        </a:lnSpc>
                        <a:spcAft>
                          <a:spcPts val="0"/>
                        </a:spcAft>
                      </a:pPr>
                      <a:r>
                        <a:rPr lang="en-US" sz="1100" kern="1200" dirty="0">
                          <a:effectLst/>
                        </a:rPr>
                        <a:t> -827 industrial </a:t>
                      </a:r>
                      <a:r>
                        <a:rPr lang="en-US" sz="1100" b="1" kern="1200" dirty="0">
                          <a:effectLst/>
                        </a:rPr>
                        <a:t>emergency brigade</a:t>
                      </a:r>
                      <a:r>
                        <a:rPr lang="en-US" sz="1100" kern="1200" dirty="0">
                          <a:effectLst/>
                        </a:rPr>
                        <a:t> </a:t>
                      </a:r>
                      <a:r>
                        <a:rPr lang="en-US" sz="1100" kern="1200" dirty="0" smtClean="0">
                          <a:effectLst/>
                        </a:rPr>
                        <a:t>members, certified </a:t>
                      </a:r>
                      <a:r>
                        <a:rPr lang="en-US" sz="1100" kern="1200" dirty="0">
                          <a:effectLst/>
                        </a:rPr>
                        <a:t>by COPECO.</a:t>
                      </a:r>
                      <a:endParaRPr lang="en-US" sz="1100" dirty="0">
                        <a:effectLst/>
                        <a:latin typeface="Calibri"/>
                        <a:ea typeface="Calibri"/>
                        <a:cs typeface="Times New Roman"/>
                      </a:endParaRPr>
                    </a:p>
                  </a:txBody>
                  <a:tcPr marL="64135" marR="5715" marT="18415" marB="18415" anchor="ctr"/>
                </a:tc>
              </a:tr>
              <a:tr h="484171">
                <a:tc>
                  <a:txBody>
                    <a:bodyPr/>
                    <a:lstStyle/>
                    <a:p>
                      <a:pPr fontAlgn="ctr">
                        <a:lnSpc>
                          <a:spcPct val="115000"/>
                        </a:lnSpc>
                        <a:spcAft>
                          <a:spcPts val="0"/>
                        </a:spcAft>
                      </a:pPr>
                      <a:r>
                        <a:rPr lang="en-US" sz="1100" kern="1200" dirty="0">
                          <a:effectLst/>
                        </a:rPr>
                        <a:t> -A total of 70 companies participated in the processes of socialization of </a:t>
                      </a:r>
                      <a:r>
                        <a:rPr lang="en-US" sz="1100" kern="1200" dirty="0" smtClean="0">
                          <a:effectLst/>
                        </a:rPr>
                        <a:t>risk analysis-DRR </a:t>
                      </a:r>
                      <a:endParaRPr lang="en-US" sz="1100" dirty="0">
                        <a:effectLst/>
                        <a:latin typeface="Calibri"/>
                        <a:ea typeface="Calibri"/>
                        <a:cs typeface="Times New Roman"/>
                      </a:endParaRPr>
                    </a:p>
                  </a:txBody>
                  <a:tcPr marL="64135" marR="5715" marT="18415" marB="18415" anchor="ctr"/>
                </a:tc>
              </a:tr>
            </a:tbl>
          </a:graphicData>
        </a:graphic>
      </p:graphicFrame>
    </p:spTree>
    <p:extLst>
      <p:ext uri="{BB962C8B-B14F-4D97-AF65-F5344CB8AC3E}">
        <p14:creationId xmlns:p14="http://schemas.microsoft.com/office/powerpoint/2010/main" val="28727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25"/>
                                        </p:tgtEl>
                                      </p:cBhvr>
                                    </p:animEffect>
                                    <p:set>
                                      <p:cBhvr>
                                        <p:cTn id="26" dur="1" fill="hold">
                                          <p:stCondLst>
                                            <p:cond delay="499"/>
                                          </p:stCondLst>
                                        </p:cTn>
                                        <p:tgtEl>
                                          <p:spTgt spid="10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7" y="188640"/>
            <a:ext cx="3666183" cy="830997"/>
          </a:xfrm>
          <a:prstGeom prst="rect">
            <a:avLst/>
          </a:prstGeom>
        </p:spPr>
        <p:txBody>
          <a:bodyPr wrap="square">
            <a:spAutoFit/>
          </a:bodyPr>
          <a:lstStyle/>
          <a:p>
            <a:r>
              <a:rPr lang="en-US" sz="1600" dirty="0" smtClean="0">
                <a:solidFill>
                  <a:srgbClr val="BECBE0"/>
                </a:solidFill>
              </a:rPr>
              <a:t>EU experiences </a:t>
            </a:r>
            <a:r>
              <a:rPr lang="en-US" sz="1600" dirty="0">
                <a:solidFill>
                  <a:srgbClr val="BECBE0"/>
                </a:solidFill>
              </a:rPr>
              <a:t>in the construction of public-private partnerships for </a:t>
            </a:r>
            <a:r>
              <a:rPr lang="en-US" sz="1600" dirty="0" smtClean="0">
                <a:solidFill>
                  <a:srgbClr val="BECBE0"/>
                </a:solidFill>
              </a:rPr>
              <a:t>DRR </a:t>
            </a:r>
            <a:endParaRPr lang="en-US" sz="1600" dirty="0"/>
          </a:p>
        </p:txBody>
      </p:sp>
      <p:sp>
        <p:nvSpPr>
          <p:cNvPr id="4" name="Rectangle 3"/>
          <p:cNvSpPr/>
          <p:nvPr/>
        </p:nvSpPr>
        <p:spPr>
          <a:xfrm>
            <a:off x="429741" y="4850001"/>
            <a:ext cx="7920880" cy="2308324"/>
          </a:xfrm>
          <a:prstGeom prst="rect">
            <a:avLst/>
          </a:prstGeom>
        </p:spPr>
        <p:txBody>
          <a:bodyPr wrap="square">
            <a:spAutoFit/>
          </a:bodyPr>
          <a:lstStyle/>
          <a:p>
            <a:pPr marL="228600" indent="-228600">
              <a:buAutoNum type="arabicParenR"/>
            </a:pPr>
            <a:r>
              <a:rPr lang="en-US" sz="2000" dirty="0"/>
              <a:t>Private sector may help the public sector to </a:t>
            </a:r>
            <a:r>
              <a:rPr lang="en-GB" sz="2000" dirty="0"/>
              <a:t>achieve goals that would not be possible working independently </a:t>
            </a:r>
          </a:p>
          <a:p>
            <a:pPr marL="228600" indent="-228600">
              <a:buAutoNum type="arabicParenR"/>
            </a:pPr>
            <a:endParaRPr lang="en-GB" sz="2000" dirty="0"/>
          </a:p>
          <a:p>
            <a:pPr marL="228600" indent="-228600">
              <a:buAutoNum type="arabicParenR"/>
            </a:pPr>
            <a:r>
              <a:rPr lang="en-GB" sz="2000" dirty="0"/>
              <a:t>Synergies between actors multiply the opportunities to learn and to replicate actions, influencing approaches and change practices </a:t>
            </a:r>
          </a:p>
          <a:p>
            <a:endParaRPr lang="en-GB" i="1" dirty="0"/>
          </a:p>
          <a:p>
            <a:endParaRPr lang="es-NI" dirty="0"/>
          </a:p>
        </p:txBody>
      </p:sp>
      <p:sp>
        <p:nvSpPr>
          <p:cNvPr id="6" name="Rectangle 5"/>
          <p:cNvSpPr/>
          <p:nvPr/>
        </p:nvSpPr>
        <p:spPr>
          <a:xfrm>
            <a:off x="520650" y="1374096"/>
            <a:ext cx="7739061" cy="2985433"/>
          </a:xfrm>
          <a:prstGeom prst="rect">
            <a:avLst/>
          </a:prstGeom>
        </p:spPr>
        <p:txBody>
          <a:bodyPr wrap="square">
            <a:spAutoFit/>
          </a:bodyPr>
          <a:lstStyle/>
          <a:p>
            <a:r>
              <a:rPr lang="en-GB" sz="2400" b="1" dirty="0"/>
              <a:t>Conclusions</a:t>
            </a:r>
          </a:p>
          <a:p>
            <a:endParaRPr lang="en-GB" sz="2000" dirty="0"/>
          </a:p>
          <a:p>
            <a:r>
              <a:rPr lang="en-GB" sz="1800" dirty="0"/>
              <a:t>Not natural for Humanitarian actors</a:t>
            </a:r>
            <a:endParaRPr lang="es-NI" sz="1800" dirty="0"/>
          </a:p>
          <a:p>
            <a:r>
              <a:rPr lang="en-GB" sz="1800" dirty="0"/>
              <a:t>Adapted to context… no recipes – opportunities</a:t>
            </a:r>
            <a:endParaRPr lang="es-NI" sz="1800" dirty="0"/>
          </a:p>
          <a:p>
            <a:r>
              <a:rPr lang="en-GB" sz="1800" dirty="0"/>
              <a:t>Need to adapt the </a:t>
            </a:r>
            <a:r>
              <a:rPr lang="en-GB" sz="1800" dirty="0" smtClean="0"/>
              <a:t>language </a:t>
            </a:r>
            <a:r>
              <a:rPr lang="en-US" sz="1800" dirty="0" smtClean="0"/>
              <a:t>– DRR </a:t>
            </a:r>
            <a:r>
              <a:rPr lang="en-US" sz="1800" dirty="0"/>
              <a:t>is an investment not a cost </a:t>
            </a:r>
            <a:endParaRPr lang="es-NI" sz="1800" dirty="0"/>
          </a:p>
          <a:p>
            <a:pPr lvl="0"/>
            <a:r>
              <a:rPr lang="en-US" sz="1800" dirty="0"/>
              <a:t>Mutual benefits </a:t>
            </a:r>
            <a:endParaRPr lang="es-NI" sz="1800" dirty="0"/>
          </a:p>
          <a:p>
            <a:r>
              <a:rPr lang="en-US" sz="1800" dirty="0"/>
              <a:t>Complementary </a:t>
            </a:r>
            <a:endParaRPr lang="es-NI" sz="1800" dirty="0"/>
          </a:p>
          <a:p>
            <a:r>
              <a:rPr lang="es-ES_tradnl" sz="1800" dirty="0"/>
              <a:t>=&gt;</a:t>
            </a:r>
            <a:r>
              <a:rPr lang="en-US" sz="1800" dirty="0"/>
              <a:t> provide additional services </a:t>
            </a:r>
            <a:endParaRPr lang="es-NI" sz="1800" dirty="0"/>
          </a:p>
          <a:p>
            <a:r>
              <a:rPr lang="en-US" sz="1800" dirty="0"/>
              <a:t>=&gt; Facilitate an early recovery </a:t>
            </a:r>
            <a:endParaRPr lang="es-NI" sz="1800" dirty="0"/>
          </a:p>
          <a:p>
            <a:r>
              <a:rPr lang="en-US" sz="1800" dirty="0"/>
              <a:t>=&gt; scale up the action </a:t>
            </a:r>
            <a:endParaRPr lang="es-NI" sz="1800" dirty="0"/>
          </a:p>
        </p:txBody>
      </p:sp>
    </p:spTree>
    <p:extLst>
      <p:ext uri="{BB962C8B-B14F-4D97-AF65-F5344CB8AC3E}">
        <p14:creationId xmlns:p14="http://schemas.microsoft.com/office/powerpoint/2010/main" val="128251423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D6488E8A6C364BAC274719D815949F" ma:contentTypeVersion="1" ma:contentTypeDescription="Create a new document." ma:contentTypeScope="" ma:versionID="158367c269c0c4e33c81459ccf7dccea">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70408B-3DB3-4603-8F41-46B70AFB88C7}">
  <ds:schemaRefs>
    <ds:schemaRef ds:uri="http://schemas.microsoft.com/sharepoint/v3/contenttype/forms"/>
  </ds:schemaRefs>
</ds:datastoreItem>
</file>

<file path=customXml/itemProps2.xml><?xml version="1.0" encoding="utf-8"?>
<ds:datastoreItem xmlns:ds="http://schemas.openxmlformats.org/officeDocument/2006/customXml" ds:itemID="{4B91DFB6-1B0B-44D7-BD2E-3E7A2A1E9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9112C9-0444-4C6C-937D-9FB208993132}">
  <ds:schemaRefs>
    <ds:schemaRef ds:uri="http://www.w3.org/XML/1998/namespace"/>
    <ds:schemaRef ds:uri="http://schemas.microsoft.com/office/2006/metadata/properties"/>
    <ds:schemaRef ds:uri="http://schemas.microsoft.com/sharepoint/v3"/>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8788</TotalTime>
  <Words>2414</Words>
  <Application>Microsoft Office PowerPoint</Application>
  <PresentationFormat>On-screen Show (4:3)</PresentationFormat>
  <Paragraphs>318</Paragraphs>
  <Slides>11</Slides>
  <Notes>8</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1_Default Design</vt:lpstr>
      <vt:lpstr>Slide_Master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 Jocelyn (ECHO Managua)</dc:creator>
  <cp:lastModifiedBy>ANDRE Virginie</cp:lastModifiedBy>
  <cp:revision>372</cp:revision>
  <cp:lastPrinted>2015-09-08T08:57:00Z</cp:lastPrinted>
  <dcterms:created xsi:type="dcterms:W3CDTF">2014-04-07T14:45:48Z</dcterms:created>
  <dcterms:modified xsi:type="dcterms:W3CDTF">2017-03-05T03:34:10Z</dcterms:modified>
</cp:coreProperties>
</file>